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  <p:sldMasterId id="2147483656" r:id="rId6"/>
    <p:sldMasterId id="2147483658" r:id="rId7"/>
    <p:sldMasterId id="2147483660" r:id="rId8"/>
    <p:sldMasterId id="2147483662" r:id="rId9"/>
    <p:sldMasterId id="2147483664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</p:sldIdLst>
  <p:sldSz cy="6858000" cx="9144000"/>
  <p:notesSz cx="6858000" cy="9144000"/>
  <p:embeddedFontLst>
    <p:embeddedFont>
      <p:font typeface="Century Gothic"/>
      <p:regular r:id="rId98"/>
      <p:bold r:id="rId99"/>
      <p:italic r:id="rId100"/>
      <p:boldItalic r:id="rId10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02" roundtripDataSignature="AMtx7mj4YNRKKmoNzAjN+QWBac4Xz9X8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102" Type="http://customschemas.google.com/relationships/presentationmetadata" Target="metadata"/><Relationship Id="rId101" Type="http://schemas.openxmlformats.org/officeDocument/2006/relationships/font" Target="fonts/CenturyGothic-boldItalic.fntdata"/><Relationship Id="rId100" Type="http://schemas.openxmlformats.org/officeDocument/2006/relationships/font" Target="fonts/CenturyGothic-italic.fntdata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9" Type="http://schemas.openxmlformats.org/officeDocument/2006/relationships/slide" Target="slides/slide18.xml"/><Relationship Id="rId95" Type="http://schemas.openxmlformats.org/officeDocument/2006/relationships/slide" Target="slides/slide84.xml"/><Relationship Id="rId94" Type="http://schemas.openxmlformats.org/officeDocument/2006/relationships/slide" Target="slides/slide83.xml"/><Relationship Id="rId97" Type="http://schemas.openxmlformats.org/officeDocument/2006/relationships/slide" Target="slides/slide86.xml"/><Relationship Id="rId96" Type="http://schemas.openxmlformats.org/officeDocument/2006/relationships/slide" Target="slides/slide85.xml"/><Relationship Id="rId11" Type="http://schemas.openxmlformats.org/officeDocument/2006/relationships/notesMaster" Target="notesMasters/notesMaster1.xml"/><Relationship Id="rId99" Type="http://schemas.openxmlformats.org/officeDocument/2006/relationships/font" Target="fonts/CenturyGothic-bold.fntdata"/><Relationship Id="rId10" Type="http://schemas.openxmlformats.org/officeDocument/2006/relationships/slideMaster" Target="slideMasters/slideMaster7.xml"/><Relationship Id="rId98" Type="http://schemas.openxmlformats.org/officeDocument/2006/relationships/font" Target="fonts/CenturyGothic-regular.fntdata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91" Type="http://schemas.openxmlformats.org/officeDocument/2006/relationships/slide" Target="slides/slide80.xml"/><Relationship Id="rId90" Type="http://schemas.openxmlformats.org/officeDocument/2006/relationships/slide" Target="slides/slide79.xml"/><Relationship Id="rId93" Type="http://schemas.openxmlformats.org/officeDocument/2006/relationships/slide" Target="slides/slide82.xml"/><Relationship Id="rId92" Type="http://schemas.openxmlformats.org/officeDocument/2006/relationships/slide" Target="slides/slide81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84" Type="http://schemas.openxmlformats.org/officeDocument/2006/relationships/slide" Target="slides/slide73.xml"/><Relationship Id="rId83" Type="http://schemas.openxmlformats.org/officeDocument/2006/relationships/slide" Target="slides/slide72.xml"/><Relationship Id="rId86" Type="http://schemas.openxmlformats.org/officeDocument/2006/relationships/slide" Target="slides/slide75.xml"/><Relationship Id="rId85" Type="http://schemas.openxmlformats.org/officeDocument/2006/relationships/slide" Target="slides/slide74.xml"/><Relationship Id="rId88" Type="http://schemas.openxmlformats.org/officeDocument/2006/relationships/slide" Target="slides/slide77.xml"/><Relationship Id="rId87" Type="http://schemas.openxmlformats.org/officeDocument/2006/relationships/slide" Target="slides/slide76.xml"/><Relationship Id="rId89" Type="http://schemas.openxmlformats.org/officeDocument/2006/relationships/slide" Target="slides/slide78.xml"/><Relationship Id="rId80" Type="http://schemas.openxmlformats.org/officeDocument/2006/relationships/slide" Target="slides/slide69.xml"/><Relationship Id="rId82" Type="http://schemas.openxmlformats.org/officeDocument/2006/relationships/slide" Target="slides/slide71.xml"/><Relationship Id="rId81" Type="http://schemas.openxmlformats.org/officeDocument/2006/relationships/slide" Target="slides/slide70.xml"/><Relationship Id="rId1" Type="http://schemas.openxmlformats.org/officeDocument/2006/relationships/theme" Target="theme/theme7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slide" Target="slides/slide62.xml"/><Relationship Id="rId72" Type="http://schemas.openxmlformats.org/officeDocument/2006/relationships/slide" Target="slides/slide61.xml"/><Relationship Id="rId75" Type="http://schemas.openxmlformats.org/officeDocument/2006/relationships/slide" Target="slides/slide64.xml"/><Relationship Id="rId74" Type="http://schemas.openxmlformats.org/officeDocument/2006/relationships/slide" Target="slides/slide63.xml"/><Relationship Id="rId77" Type="http://schemas.openxmlformats.org/officeDocument/2006/relationships/slide" Target="slides/slide66.xml"/><Relationship Id="rId76" Type="http://schemas.openxmlformats.org/officeDocument/2006/relationships/slide" Target="slides/slide65.xml"/><Relationship Id="rId79" Type="http://schemas.openxmlformats.org/officeDocument/2006/relationships/slide" Target="slides/slide68.xml"/><Relationship Id="rId78" Type="http://schemas.openxmlformats.org/officeDocument/2006/relationships/slide" Target="slides/slide67.xml"/><Relationship Id="rId71" Type="http://schemas.openxmlformats.org/officeDocument/2006/relationships/slide" Target="slides/slide60.xml"/><Relationship Id="rId70" Type="http://schemas.openxmlformats.org/officeDocument/2006/relationships/slide" Target="slides/slide59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8" Type="http://schemas.openxmlformats.org/officeDocument/2006/relationships/slide" Target="slides/slide57.xml"/><Relationship Id="rId67" Type="http://schemas.openxmlformats.org/officeDocument/2006/relationships/slide" Target="slides/slide56.xml"/><Relationship Id="rId60" Type="http://schemas.openxmlformats.org/officeDocument/2006/relationships/slide" Target="slides/slide49.xml"/><Relationship Id="rId69" Type="http://schemas.openxmlformats.org/officeDocument/2006/relationships/slide" Target="slides/slide5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9" Type="http://schemas.openxmlformats.org/officeDocument/2006/relationships/slide" Target="slides/slide48.xml"/><Relationship Id="rId58" Type="http://schemas.openxmlformats.org/officeDocument/2006/relationships/slide" Target="slides/slide4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1587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388620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1587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01" name="Google Shape;30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8:notes"/>
          <p:cNvSpPr txBox="1"/>
          <p:nvPr/>
        </p:nvSpPr>
        <p:spPr>
          <a:xfrm>
            <a:off x="1587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8"/>
          <p:cNvSpPr txBox="1"/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8"/>
          <p:cNvSpPr txBox="1"/>
          <p:nvPr>
            <p:ph idx="1" type="body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indent="-337185" lvl="1" marL="914400" algn="l">
              <a:spcBef>
                <a:spcPts val="360"/>
              </a:spcBef>
              <a:spcAft>
                <a:spcPts val="0"/>
              </a:spcAft>
              <a:buSzPts val="1710"/>
              <a:buChar char="›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21" name="Google Shape;21;p88"/>
          <p:cNvSpPr txBox="1"/>
          <p:nvPr>
            <p:ph idx="10" type="dt"/>
          </p:nvPr>
        </p:nvSpPr>
        <p:spPr>
          <a:xfrm>
            <a:off x="4791075" y="6480175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88"/>
          <p:cNvSpPr txBox="1"/>
          <p:nvPr>
            <p:ph idx="11" type="ftr"/>
          </p:nvPr>
        </p:nvSpPr>
        <p:spPr>
          <a:xfrm>
            <a:off x="457200" y="6481762"/>
            <a:ext cx="4259262" cy="300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8"/>
          <p:cNvSpPr txBox="1"/>
          <p:nvPr>
            <p:ph idx="12" type="sldNum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2"/>
          <p:cNvSpPr txBox="1"/>
          <p:nvPr>
            <p:ph type="title"/>
          </p:nvPr>
        </p:nvSpPr>
        <p:spPr>
          <a:xfrm rot="-5400000">
            <a:off x="-2295144" y="2882264"/>
            <a:ext cx="5943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18288" algn="r">
              <a:spcBef>
                <a:spcPts val="0"/>
              </a:spcBef>
              <a:spcAft>
                <a:spcPts val="0"/>
              </a:spcAft>
              <a:buClr>
                <a:srgbClr val="FF5C9C"/>
              </a:buClr>
              <a:buSzPts val="2900"/>
              <a:buFont typeface="Century Gothic"/>
              <a:buNone/>
              <a:defRPr b="0" sz="29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02"/>
          <p:cNvSpPr txBox="1"/>
          <p:nvPr>
            <p:ph idx="1" type="body"/>
          </p:nvPr>
        </p:nvSpPr>
        <p:spPr>
          <a:xfrm>
            <a:off x="1135856" y="367664"/>
            <a:ext cx="24384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14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17" name="Google Shape;117;p102"/>
          <p:cNvSpPr txBox="1"/>
          <p:nvPr>
            <p:ph idx="2" type="body"/>
          </p:nvPr>
        </p:nvSpPr>
        <p:spPr>
          <a:xfrm>
            <a:off x="3651250" y="320040"/>
            <a:ext cx="5276088" cy="5989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0"/>
              </a:spcBef>
              <a:spcAft>
                <a:spcPts val="0"/>
              </a:spcAft>
              <a:buSzPts val="2400"/>
              <a:buChar char="⦿"/>
              <a:defRPr sz="3000"/>
            </a:lvl1pPr>
            <a:lvl2pPr indent="-385444" lvl="1" marL="914400" algn="l">
              <a:spcBef>
                <a:spcPts val="520"/>
              </a:spcBef>
              <a:spcAft>
                <a:spcPts val="0"/>
              </a:spcAft>
              <a:buSzPts val="2470"/>
              <a:buChar char="›"/>
              <a:defRPr sz="26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Char char="●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18" name="Google Shape;118;p102"/>
          <p:cNvSpPr txBox="1"/>
          <p:nvPr>
            <p:ph idx="10" type="dt"/>
          </p:nvPr>
        </p:nvSpPr>
        <p:spPr>
          <a:xfrm>
            <a:off x="6278562" y="6556375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02"/>
          <p:cNvSpPr txBox="1"/>
          <p:nvPr>
            <p:ph idx="11" type="ftr"/>
          </p:nvPr>
        </p:nvSpPr>
        <p:spPr>
          <a:xfrm>
            <a:off x="1135062" y="6556375"/>
            <a:ext cx="51435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02"/>
          <p:cNvSpPr txBox="1"/>
          <p:nvPr>
            <p:ph idx="12" type="sldNum"/>
          </p:nvPr>
        </p:nvSpPr>
        <p:spPr>
          <a:xfrm>
            <a:off x="8410575" y="6556375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4"/>
          <p:cNvSpPr txBox="1"/>
          <p:nvPr>
            <p:ph type="title"/>
          </p:nvPr>
        </p:nvSpPr>
        <p:spPr>
          <a:xfrm rot="-5400000">
            <a:off x="-2523744" y="2894096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5C9C"/>
              </a:buClr>
              <a:buSzPts val="3000"/>
              <a:buFont typeface="Century Gothic"/>
              <a:buNone/>
              <a:defRPr b="0" sz="3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04"/>
          <p:cNvSpPr/>
          <p:nvPr>
            <p:ph idx="2" type="pic"/>
          </p:nvPr>
        </p:nvSpPr>
        <p:spPr>
          <a:xfrm>
            <a:off x="1138237" y="373966"/>
            <a:ext cx="7333488" cy="5486400"/>
          </a:xfrm>
          <a:prstGeom prst="rect">
            <a:avLst/>
          </a:prstGeom>
          <a:solidFill>
            <a:srgbClr val="4A4A4A"/>
          </a:solidFill>
          <a:ln>
            <a:noFill/>
          </a:ln>
        </p:spPr>
      </p:sp>
      <p:sp>
        <p:nvSpPr>
          <p:cNvPr id="130" name="Google Shape;130;p104"/>
          <p:cNvSpPr txBox="1"/>
          <p:nvPr>
            <p:ph idx="1" type="body"/>
          </p:nvPr>
        </p:nvSpPr>
        <p:spPr>
          <a:xfrm>
            <a:off x="1143000" y="5867400"/>
            <a:ext cx="7333488" cy="685800"/>
          </a:xfrm>
          <a:prstGeom prst="rect">
            <a:avLst/>
          </a:prstGeom>
          <a:solidFill>
            <a:schemeClr val="accent1">
              <a:alpha val="14901"/>
            </a:schemeClr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/>
            </a:lvl1pPr>
            <a:lvl2pPr indent="-300990" lvl="1" marL="914400" algn="l">
              <a:spcBef>
                <a:spcPts val="240"/>
              </a:spcBef>
              <a:spcAft>
                <a:spcPts val="0"/>
              </a:spcAft>
              <a:buSzPts val="1140"/>
              <a:buChar char="›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SzPts val="1000"/>
              <a:buChar char="●"/>
              <a:defRPr sz="1000"/>
            </a:lvl3pPr>
            <a:lvl4pPr indent="-285750" lvl="3" marL="1828800" algn="l">
              <a:spcBef>
                <a:spcPts val="18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l">
              <a:spcBef>
                <a:spcPts val="180"/>
              </a:spcBef>
              <a:spcAft>
                <a:spcPts val="0"/>
              </a:spcAft>
              <a:buSzPts val="900"/>
              <a:buChar char="●"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31" name="Google Shape;131;p104"/>
          <p:cNvSpPr txBox="1"/>
          <p:nvPr>
            <p:ph idx="10" type="dt"/>
          </p:nvPr>
        </p:nvSpPr>
        <p:spPr>
          <a:xfrm>
            <a:off x="6108700" y="6556375"/>
            <a:ext cx="210185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04"/>
          <p:cNvSpPr txBox="1"/>
          <p:nvPr>
            <p:ph idx="11" type="ftr"/>
          </p:nvPr>
        </p:nvSpPr>
        <p:spPr>
          <a:xfrm>
            <a:off x="1169987" y="6557962"/>
            <a:ext cx="4948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04"/>
          <p:cNvSpPr txBox="1"/>
          <p:nvPr>
            <p:ph idx="12" type="sldNum"/>
          </p:nvPr>
        </p:nvSpPr>
        <p:spPr>
          <a:xfrm>
            <a:off x="8216900" y="6556375"/>
            <a:ext cx="366712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0"/>
          <p:cNvSpPr txBox="1"/>
          <p:nvPr>
            <p:ph idx="10" type="dt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0"/>
          <p:cNvSpPr txBox="1"/>
          <p:nvPr>
            <p:ph idx="11" type="ftr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0"/>
          <p:cNvSpPr txBox="1"/>
          <p:nvPr>
            <p:ph idx="12" type="sldNum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3"/>
          <p:cNvSpPr txBox="1"/>
          <p:nvPr>
            <p:ph type="title"/>
          </p:nvPr>
        </p:nvSpPr>
        <p:spPr>
          <a:xfrm rot="5400000">
            <a:off x="4991100" y="2171700"/>
            <a:ext cx="54864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3"/>
          <p:cNvSpPr txBox="1"/>
          <p:nvPr>
            <p:ph idx="1" type="body"/>
          </p:nvPr>
        </p:nvSpPr>
        <p:spPr>
          <a:xfrm rot="5400000">
            <a:off x="838200" y="0"/>
            <a:ext cx="5486400" cy="6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indent="-337185" lvl="1" marL="914400" algn="l">
              <a:spcBef>
                <a:spcPts val="360"/>
              </a:spcBef>
              <a:spcAft>
                <a:spcPts val="0"/>
              </a:spcAft>
              <a:buSzPts val="1710"/>
              <a:buChar char="›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0" name="Google Shape;40;p93"/>
          <p:cNvSpPr txBox="1"/>
          <p:nvPr>
            <p:ph idx="10" type="dt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3"/>
          <p:cNvSpPr txBox="1"/>
          <p:nvPr>
            <p:ph idx="11" type="ftr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3"/>
          <p:cNvSpPr txBox="1"/>
          <p:nvPr>
            <p:ph idx="12" type="sldNum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4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4"/>
          <p:cNvSpPr txBox="1"/>
          <p:nvPr>
            <p:ph idx="1" type="body"/>
          </p:nvPr>
        </p:nvSpPr>
        <p:spPr>
          <a:xfrm rot="5400000">
            <a:off x="2286000" y="53975"/>
            <a:ext cx="45720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indent="-337185" lvl="1" marL="914400" algn="l">
              <a:spcBef>
                <a:spcPts val="360"/>
              </a:spcBef>
              <a:spcAft>
                <a:spcPts val="0"/>
              </a:spcAft>
              <a:buSzPts val="1710"/>
              <a:buChar char="›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6" name="Google Shape;46;p94"/>
          <p:cNvSpPr txBox="1"/>
          <p:nvPr>
            <p:ph idx="10" type="dt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4"/>
          <p:cNvSpPr txBox="1"/>
          <p:nvPr>
            <p:ph idx="11" type="ftr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4"/>
          <p:cNvSpPr txBox="1"/>
          <p:nvPr>
            <p:ph idx="12" type="sldNum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5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5"/>
          <p:cNvSpPr txBox="1"/>
          <p:nvPr>
            <p:ph idx="10" type="dt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5"/>
          <p:cNvSpPr txBox="1"/>
          <p:nvPr>
            <p:ph idx="11" type="ftr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5"/>
          <p:cNvSpPr txBox="1"/>
          <p:nvPr>
            <p:ph idx="12" type="sldNum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6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6"/>
          <p:cNvSpPr txBox="1"/>
          <p:nvPr>
            <p:ph idx="1" type="body"/>
          </p:nvPr>
        </p:nvSpPr>
        <p:spPr>
          <a:xfrm>
            <a:off x="457200" y="172243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0680" lvl="0" marL="457200" algn="l">
              <a:spcBef>
                <a:spcPts val="520"/>
              </a:spcBef>
              <a:spcAft>
                <a:spcPts val="0"/>
              </a:spcAft>
              <a:buSzPts val="2080"/>
              <a:buChar char="⦿"/>
              <a:defRPr sz="2600"/>
            </a:lvl1pPr>
            <a:lvl2pPr indent="-373380" lvl="1" marL="914400" algn="l">
              <a:spcBef>
                <a:spcPts val="480"/>
              </a:spcBef>
              <a:spcAft>
                <a:spcPts val="0"/>
              </a:spcAft>
              <a:buSzPts val="2280"/>
              <a:buChar char="›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7" name="Google Shape;57;p96"/>
          <p:cNvSpPr txBox="1"/>
          <p:nvPr>
            <p:ph idx="2" type="body"/>
          </p:nvPr>
        </p:nvSpPr>
        <p:spPr>
          <a:xfrm>
            <a:off x="4648200" y="172243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0680" lvl="0" marL="457200" algn="l">
              <a:spcBef>
                <a:spcPts val="520"/>
              </a:spcBef>
              <a:spcAft>
                <a:spcPts val="0"/>
              </a:spcAft>
              <a:buSzPts val="2080"/>
              <a:buChar char="⦿"/>
              <a:defRPr sz="2600"/>
            </a:lvl1pPr>
            <a:lvl2pPr indent="-373380" lvl="1" marL="914400" algn="l">
              <a:spcBef>
                <a:spcPts val="480"/>
              </a:spcBef>
              <a:spcAft>
                <a:spcPts val="0"/>
              </a:spcAft>
              <a:buSzPts val="2280"/>
              <a:buChar char="›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8" name="Google Shape;58;p96"/>
          <p:cNvSpPr txBox="1"/>
          <p:nvPr>
            <p:ph idx="10" type="dt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6"/>
          <p:cNvSpPr txBox="1"/>
          <p:nvPr>
            <p:ph idx="11" type="ftr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6"/>
          <p:cNvSpPr txBox="1"/>
          <p:nvPr>
            <p:ph idx="12" type="sldNum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2"/>
          <p:cNvSpPr txBox="1"/>
          <p:nvPr>
            <p:ph type="ctrTitle"/>
          </p:nvPr>
        </p:nvSpPr>
        <p:spPr>
          <a:xfrm>
            <a:off x="540544" y="776288"/>
            <a:ext cx="806291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2"/>
          <p:cNvSpPr txBox="1"/>
          <p:nvPr>
            <p:ph idx="1" type="subTitle"/>
          </p:nvPr>
        </p:nvSpPr>
        <p:spPr>
          <a:xfrm>
            <a:off x="540544" y="2250280"/>
            <a:ext cx="8062912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36576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4" name="Google Shape;74;p92"/>
          <p:cNvSpPr txBox="1"/>
          <p:nvPr>
            <p:ph idx="10" type="dt"/>
          </p:nvPr>
        </p:nvSpPr>
        <p:spPr>
          <a:xfrm>
            <a:off x="1371600" y="6011862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2"/>
          <p:cNvSpPr txBox="1"/>
          <p:nvPr>
            <p:ph idx="11" type="ftr"/>
          </p:nvPr>
        </p:nvSpPr>
        <p:spPr>
          <a:xfrm>
            <a:off x="1371600" y="5649912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2"/>
          <p:cNvSpPr txBox="1"/>
          <p:nvPr>
            <p:ph idx="12" type="sldNum"/>
          </p:nvPr>
        </p:nvSpPr>
        <p:spPr>
          <a:xfrm>
            <a:off x="8391525" y="5753100"/>
            <a:ext cx="5032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8"/>
          <p:cNvSpPr txBox="1"/>
          <p:nvPr>
            <p:ph type="title"/>
          </p:nvPr>
        </p:nvSpPr>
        <p:spPr>
          <a:xfrm>
            <a:off x="381000" y="271464"/>
            <a:ext cx="72390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5C9C"/>
              </a:buClr>
              <a:buSzPts val="3600"/>
              <a:buFont typeface="Century Gothic"/>
              <a:buNone/>
              <a:defRPr b="1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98"/>
          <p:cNvSpPr txBox="1"/>
          <p:nvPr>
            <p:ph idx="1" type="body"/>
          </p:nvPr>
        </p:nvSpPr>
        <p:spPr>
          <a:xfrm>
            <a:off x="381000" y="1633536"/>
            <a:ext cx="38862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90" name="Google Shape;90;p98"/>
          <p:cNvSpPr txBox="1"/>
          <p:nvPr>
            <p:ph idx="10" type="dt"/>
          </p:nvPr>
        </p:nvSpPr>
        <p:spPr>
          <a:xfrm>
            <a:off x="6956425" y="6477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98"/>
          <p:cNvSpPr txBox="1"/>
          <p:nvPr>
            <p:ph idx="11" type="ftr"/>
          </p:nvPr>
        </p:nvSpPr>
        <p:spPr>
          <a:xfrm>
            <a:off x="2619375" y="6481762"/>
            <a:ext cx="4260850" cy="300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98"/>
          <p:cNvSpPr txBox="1"/>
          <p:nvPr>
            <p:ph idx="12" type="sldNum"/>
          </p:nvPr>
        </p:nvSpPr>
        <p:spPr>
          <a:xfrm>
            <a:off x="8450262" y="809625"/>
            <a:ext cx="503237" cy="300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0"/>
          <p:cNvSpPr txBox="1"/>
          <p:nvPr>
            <p:ph type="title"/>
          </p:nvPr>
        </p:nvSpPr>
        <p:spPr>
          <a:xfrm rot="-5400000">
            <a:off x="-2295358" y="2834288"/>
            <a:ext cx="615391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00"/>
          <p:cNvSpPr txBox="1"/>
          <p:nvPr>
            <p:ph idx="1" type="body"/>
          </p:nvPr>
        </p:nvSpPr>
        <p:spPr>
          <a:xfrm rot="-5400000">
            <a:off x="146758" y="1508980"/>
            <a:ext cx="3017520" cy="5810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280"/>
              <a:buNone/>
              <a:defRPr b="0" sz="16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9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02" name="Google Shape;102;p100"/>
          <p:cNvSpPr txBox="1"/>
          <p:nvPr>
            <p:ph idx="2" type="body"/>
          </p:nvPr>
        </p:nvSpPr>
        <p:spPr>
          <a:xfrm rot="-5400000">
            <a:off x="146758" y="4645372"/>
            <a:ext cx="3017520" cy="5810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280"/>
              <a:buNone/>
              <a:defRPr b="0" sz="16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9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03" name="Google Shape;103;p100"/>
          <p:cNvSpPr txBox="1"/>
          <p:nvPr>
            <p:ph idx="3" type="body"/>
          </p:nvPr>
        </p:nvSpPr>
        <p:spPr>
          <a:xfrm>
            <a:off x="2022230" y="290732"/>
            <a:ext cx="6858000" cy="3017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0520" lvl="0" marL="457200" algn="l">
              <a:spcBef>
                <a:spcPts val="480"/>
              </a:spcBef>
              <a:spcAft>
                <a:spcPts val="0"/>
              </a:spcAft>
              <a:buSzPts val="1920"/>
              <a:buChar char="⦿"/>
              <a:defRPr sz="2400"/>
            </a:lvl1pPr>
            <a:lvl2pPr indent="-349250" lvl="1" marL="914400" algn="l">
              <a:spcBef>
                <a:spcPts val="400"/>
              </a:spcBef>
              <a:spcAft>
                <a:spcPts val="0"/>
              </a:spcAft>
              <a:buSzPts val="1900"/>
              <a:buChar char="›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04" name="Google Shape;104;p100"/>
          <p:cNvSpPr txBox="1"/>
          <p:nvPr>
            <p:ph idx="4" type="body"/>
          </p:nvPr>
        </p:nvSpPr>
        <p:spPr>
          <a:xfrm>
            <a:off x="2022230" y="3427124"/>
            <a:ext cx="6858000" cy="3017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0520" lvl="0" marL="457200" algn="l">
              <a:spcBef>
                <a:spcPts val="480"/>
              </a:spcBef>
              <a:spcAft>
                <a:spcPts val="0"/>
              </a:spcAft>
              <a:buSzPts val="1920"/>
              <a:buChar char="⦿"/>
              <a:defRPr sz="2400"/>
            </a:lvl1pPr>
            <a:lvl2pPr indent="-349250" lvl="1" marL="914400" algn="l">
              <a:spcBef>
                <a:spcPts val="400"/>
              </a:spcBef>
              <a:spcAft>
                <a:spcPts val="0"/>
              </a:spcAft>
              <a:buSzPts val="1900"/>
              <a:buChar char="›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05" name="Google Shape;105;p100"/>
          <p:cNvSpPr txBox="1"/>
          <p:nvPr>
            <p:ph idx="10" type="dt"/>
          </p:nvPr>
        </p:nvSpPr>
        <p:spPr>
          <a:xfrm>
            <a:off x="4791075" y="6481762"/>
            <a:ext cx="21304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00"/>
          <p:cNvSpPr txBox="1"/>
          <p:nvPr>
            <p:ph idx="11" type="ftr"/>
          </p:nvPr>
        </p:nvSpPr>
        <p:spPr>
          <a:xfrm>
            <a:off x="457200" y="6481762"/>
            <a:ext cx="426085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00"/>
          <p:cNvSpPr txBox="1"/>
          <p:nvPr>
            <p:ph idx="12" type="sldNum"/>
          </p:nvPr>
        </p:nvSpPr>
        <p:spPr>
          <a:xfrm>
            <a:off x="7589837" y="6483350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8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4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2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74747"/>
            </a:gs>
            <a:gs pos="60000">
              <a:srgbClr val="626262"/>
            </a:gs>
            <a:gs pos="100000">
              <a:srgbClr val="8C8C8C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7"/>
          <p:cNvSpPr/>
          <p:nvPr/>
        </p:nvSpPr>
        <p:spPr>
          <a:xfrm>
            <a:off x="6350" y="14287"/>
            <a:ext cx="9131300" cy="6837362"/>
          </a:xfrm>
          <a:prstGeom prst="rtTriangle">
            <a:avLst/>
          </a:prstGeom>
          <a:gradFill>
            <a:gsLst>
              <a:gs pos="0">
                <a:srgbClr val="D2D2D2"/>
              </a:gs>
              <a:gs pos="69999">
                <a:srgbClr val="D2D2D2"/>
              </a:gs>
              <a:gs pos="100000">
                <a:srgbClr val="D2D2D2"/>
              </a:gs>
            </a:gsLst>
            <a:lin ang="798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87"/>
          <p:cNvCxnSpPr/>
          <p:nvPr/>
        </p:nvCxnSpPr>
        <p:spPr>
          <a:xfrm>
            <a:off x="0" y="6350"/>
            <a:ext cx="9137650" cy="6845300"/>
          </a:xfrm>
          <a:prstGeom prst="straightConnector1">
            <a:avLst/>
          </a:prstGeom>
          <a:noFill/>
          <a:ln cap="rnd" cmpd="sng" w="9525">
            <a:solidFill>
              <a:srgbClr val="BFBFBF">
                <a:alpha val="34509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2" name="Google Shape;12;p87"/>
          <p:cNvCxnSpPr/>
          <p:nvPr/>
        </p:nvCxnSpPr>
        <p:spPr>
          <a:xfrm flipH="1">
            <a:off x="6469062" y="4948237"/>
            <a:ext cx="2673350" cy="1900237"/>
          </a:xfrm>
          <a:prstGeom prst="straightConnector1">
            <a:avLst/>
          </a:prstGeom>
          <a:noFill/>
          <a:ln cap="rnd" cmpd="sng" w="9525">
            <a:solidFill>
              <a:srgbClr val="C6C6C6">
                <a:alpha val="44705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3" name="Google Shape;13;p87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87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5444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b="0" i="0" sz="2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9250" lvl="4" marL="2286000" marR="0" rtl="0" algn="l">
              <a:spcBef>
                <a:spcPts val="380"/>
              </a:spcBef>
              <a:spcAft>
                <a:spcPts val="0"/>
              </a:spcAft>
              <a:buClr>
                <a:srgbClr val="FF90B2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Google Shape;15;p87"/>
          <p:cNvSpPr txBox="1"/>
          <p:nvPr>
            <p:ph idx="10" type="dt"/>
          </p:nvPr>
        </p:nvSpPr>
        <p:spPr>
          <a:xfrm>
            <a:off x="4791075" y="6480175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87"/>
          <p:cNvSpPr txBox="1"/>
          <p:nvPr>
            <p:ph idx="11" type="ftr"/>
          </p:nvPr>
        </p:nvSpPr>
        <p:spPr>
          <a:xfrm>
            <a:off x="457200" y="6481762"/>
            <a:ext cx="4259262" cy="300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87"/>
          <p:cNvSpPr txBox="1"/>
          <p:nvPr>
            <p:ph idx="12" type="sldNum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74747"/>
            </a:gs>
            <a:gs pos="60000">
              <a:srgbClr val="626262"/>
            </a:gs>
            <a:gs pos="100000">
              <a:srgbClr val="8C8C8C"/>
            </a:gs>
          </a:gsLst>
          <a:lin ang="5400000" scaled="0"/>
        </a:gra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9"/>
          <p:cNvSpPr/>
          <p:nvPr/>
        </p:nvSpPr>
        <p:spPr>
          <a:xfrm>
            <a:off x="6350" y="14287"/>
            <a:ext cx="9131300" cy="6837362"/>
          </a:xfrm>
          <a:prstGeom prst="rtTriangle">
            <a:avLst/>
          </a:prstGeom>
          <a:gradFill>
            <a:gsLst>
              <a:gs pos="0">
                <a:srgbClr val="D2D2D2"/>
              </a:gs>
              <a:gs pos="69999">
                <a:srgbClr val="D2D2D2"/>
              </a:gs>
              <a:gs pos="100000">
                <a:srgbClr val="D2D2D2"/>
              </a:gs>
            </a:gsLst>
            <a:lin ang="798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Google Shape;26;p89"/>
          <p:cNvCxnSpPr/>
          <p:nvPr/>
        </p:nvCxnSpPr>
        <p:spPr>
          <a:xfrm>
            <a:off x="0" y="6350"/>
            <a:ext cx="9137650" cy="6845300"/>
          </a:xfrm>
          <a:prstGeom prst="straightConnector1">
            <a:avLst/>
          </a:prstGeom>
          <a:noFill/>
          <a:ln cap="rnd" cmpd="sng" w="9525">
            <a:solidFill>
              <a:srgbClr val="BFBFBF">
                <a:alpha val="34509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27" name="Google Shape;27;p89"/>
          <p:cNvCxnSpPr/>
          <p:nvPr/>
        </p:nvCxnSpPr>
        <p:spPr>
          <a:xfrm flipH="1">
            <a:off x="6469062" y="4948237"/>
            <a:ext cx="2673350" cy="1900237"/>
          </a:xfrm>
          <a:prstGeom prst="straightConnector1">
            <a:avLst/>
          </a:prstGeom>
          <a:noFill/>
          <a:ln cap="rnd" cmpd="sng" w="9525">
            <a:solidFill>
              <a:srgbClr val="C6C6C6">
                <a:alpha val="44705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28" name="Google Shape;28;p89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9" name="Google Shape;29;p89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5444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b="0" i="0" sz="2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9250" lvl="4" marL="2286000" marR="0" rtl="0" algn="l">
              <a:spcBef>
                <a:spcPts val="380"/>
              </a:spcBef>
              <a:spcAft>
                <a:spcPts val="0"/>
              </a:spcAft>
              <a:buClr>
                <a:srgbClr val="FF90B2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" name="Google Shape;30;p89"/>
          <p:cNvSpPr txBox="1"/>
          <p:nvPr>
            <p:ph idx="10" type="dt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89"/>
          <p:cNvSpPr txBox="1"/>
          <p:nvPr>
            <p:ph idx="11" type="ftr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89"/>
          <p:cNvSpPr txBox="1"/>
          <p:nvPr>
            <p:ph idx="12" type="sldNum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74747"/>
            </a:gs>
            <a:gs pos="60000">
              <a:srgbClr val="626262"/>
            </a:gs>
            <a:gs pos="100000">
              <a:srgbClr val="8C8C8C"/>
            </a:gs>
          </a:gsLst>
          <a:lin ang="5400000" scaled="0"/>
        </a:gra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1"/>
          <p:cNvSpPr/>
          <p:nvPr/>
        </p:nvSpPr>
        <p:spPr>
          <a:xfrm>
            <a:off x="6350" y="14287"/>
            <a:ext cx="9131300" cy="6837362"/>
          </a:xfrm>
          <a:prstGeom prst="rtTriangle">
            <a:avLst/>
          </a:prstGeom>
          <a:gradFill>
            <a:gsLst>
              <a:gs pos="0">
                <a:srgbClr val="D2D2D2"/>
              </a:gs>
              <a:gs pos="69999">
                <a:srgbClr val="D2D2D2"/>
              </a:gs>
              <a:gs pos="100000">
                <a:srgbClr val="D2D2D2"/>
              </a:gs>
            </a:gsLst>
            <a:lin ang="798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" name="Google Shape;63;p91"/>
          <p:cNvCxnSpPr/>
          <p:nvPr/>
        </p:nvCxnSpPr>
        <p:spPr>
          <a:xfrm>
            <a:off x="0" y="6350"/>
            <a:ext cx="9137650" cy="6845300"/>
          </a:xfrm>
          <a:prstGeom prst="straightConnector1">
            <a:avLst/>
          </a:prstGeom>
          <a:noFill/>
          <a:ln cap="rnd" cmpd="sng" w="9525">
            <a:solidFill>
              <a:srgbClr val="BFBFBF">
                <a:alpha val="34509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64" name="Google Shape;64;p91"/>
          <p:cNvCxnSpPr/>
          <p:nvPr/>
        </p:nvCxnSpPr>
        <p:spPr>
          <a:xfrm flipH="1">
            <a:off x="6469062" y="4948237"/>
            <a:ext cx="2673350" cy="1900237"/>
          </a:xfrm>
          <a:prstGeom prst="straightConnector1">
            <a:avLst/>
          </a:prstGeom>
          <a:noFill/>
          <a:ln cap="rnd" cmpd="sng" w="9525">
            <a:solidFill>
              <a:srgbClr val="C6C6C6">
                <a:alpha val="44705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65" name="Google Shape;65;p91"/>
          <p:cNvSpPr/>
          <p:nvPr/>
        </p:nvSpPr>
        <p:spPr>
          <a:xfrm rot="-5400000">
            <a:off x="7553325" y="5254625"/>
            <a:ext cx="1893887" cy="1293812"/>
          </a:xfrm>
          <a:prstGeom prst="triangle">
            <a:avLst>
              <a:gd fmla="val 11086" name="adj"/>
            </a:avLst>
          </a:prstGeom>
          <a:gradFill>
            <a:gsLst>
              <a:gs pos="0">
                <a:srgbClr val="B6004A"/>
              </a:gs>
              <a:gs pos="60000">
                <a:srgbClr val="FF0083"/>
              </a:gs>
              <a:gs pos="100000">
                <a:srgbClr val="FF69A4"/>
              </a:gs>
            </a:gsLst>
            <a:lin ang="1547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91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7" name="Google Shape;67;p91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5444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b="0" i="0" sz="2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9250" lvl="4" marL="2286000" marR="0" rtl="0" algn="l">
              <a:spcBef>
                <a:spcPts val="380"/>
              </a:spcBef>
              <a:spcAft>
                <a:spcPts val="0"/>
              </a:spcAft>
              <a:buClr>
                <a:srgbClr val="FF90B2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8" name="Google Shape;68;p91"/>
          <p:cNvSpPr txBox="1"/>
          <p:nvPr>
            <p:ph idx="10" type="dt"/>
          </p:nvPr>
        </p:nvSpPr>
        <p:spPr>
          <a:xfrm>
            <a:off x="1371600" y="6011862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91"/>
          <p:cNvSpPr txBox="1"/>
          <p:nvPr>
            <p:ph idx="11" type="ftr"/>
          </p:nvPr>
        </p:nvSpPr>
        <p:spPr>
          <a:xfrm>
            <a:off x="1371600" y="5649912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91"/>
          <p:cNvSpPr txBox="1"/>
          <p:nvPr>
            <p:ph idx="12" type="sldNum"/>
          </p:nvPr>
        </p:nvSpPr>
        <p:spPr>
          <a:xfrm>
            <a:off x="8391525" y="5753100"/>
            <a:ext cx="5032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b="0" i="0" sz="13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60000">
              <a:srgbClr val="000000"/>
            </a:gs>
            <a:gs pos="100000">
              <a:srgbClr val="6C6C6C"/>
            </a:gs>
          </a:gsLst>
          <a:lin ang="5400000" scaled="0"/>
        </a:gra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7"/>
          <p:cNvSpPr/>
          <p:nvPr/>
        </p:nvSpPr>
        <p:spPr>
          <a:xfrm flipH="1" rot="10800000">
            <a:off x="6350" y="6350"/>
            <a:ext cx="9131300" cy="6837362"/>
          </a:xfrm>
          <a:prstGeom prst="rtTriangle">
            <a:avLst/>
          </a:prstGeom>
          <a:gradFill>
            <a:gsLst>
              <a:gs pos="0">
                <a:srgbClr val="D2D2D2"/>
              </a:gs>
              <a:gs pos="69999">
                <a:srgbClr val="D2D2D2"/>
              </a:gs>
              <a:gs pos="100000">
                <a:srgbClr val="D2D2D2"/>
              </a:gs>
            </a:gsLst>
            <a:lin ang="798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97"/>
          <p:cNvSpPr/>
          <p:nvPr/>
        </p:nvSpPr>
        <p:spPr>
          <a:xfrm flipH="1" rot="-5400000">
            <a:off x="7553325" y="309562"/>
            <a:ext cx="1893887" cy="1293812"/>
          </a:xfrm>
          <a:prstGeom prst="triangle">
            <a:avLst>
              <a:gd fmla="val 11086" name="adj"/>
            </a:avLst>
          </a:prstGeom>
          <a:gradFill>
            <a:gsLst>
              <a:gs pos="0">
                <a:srgbClr val="B6004A"/>
              </a:gs>
              <a:gs pos="60000">
                <a:srgbClr val="FF0083"/>
              </a:gs>
              <a:gs pos="100000">
                <a:srgbClr val="FF69A4"/>
              </a:gs>
            </a:gsLst>
            <a:lin ang="1547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" name="Google Shape;80;p97"/>
          <p:cNvCxnSpPr/>
          <p:nvPr/>
        </p:nvCxnSpPr>
        <p:spPr>
          <a:xfrm rot="10800000">
            <a:off x="6469062" y="9525"/>
            <a:ext cx="2673350" cy="1900237"/>
          </a:xfrm>
          <a:prstGeom prst="straightConnector1">
            <a:avLst/>
          </a:prstGeom>
          <a:noFill/>
          <a:ln cap="rnd" cmpd="sng" w="9525">
            <a:solidFill>
              <a:srgbClr val="C6C6C6">
                <a:alpha val="44705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81" name="Google Shape;81;p97"/>
          <p:cNvCxnSpPr/>
          <p:nvPr/>
        </p:nvCxnSpPr>
        <p:spPr>
          <a:xfrm flipH="1" rot="10800000">
            <a:off x="0" y="6350"/>
            <a:ext cx="9137650" cy="6845300"/>
          </a:xfrm>
          <a:prstGeom prst="straightConnector1">
            <a:avLst/>
          </a:prstGeom>
          <a:noFill/>
          <a:ln cap="rnd" cmpd="sng" w="9525">
            <a:solidFill>
              <a:srgbClr val="BFBFBF">
                <a:alpha val="34509"/>
              </a:srgbClr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82" name="Google Shape;82;p97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3" name="Google Shape;83;p97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5444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b="0" i="0" sz="2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9250" lvl="4" marL="2286000" marR="0" rtl="0" algn="l">
              <a:spcBef>
                <a:spcPts val="380"/>
              </a:spcBef>
              <a:spcAft>
                <a:spcPts val="0"/>
              </a:spcAft>
              <a:buClr>
                <a:srgbClr val="FF90B2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4" name="Google Shape;84;p97"/>
          <p:cNvSpPr txBox="1"/>
          <p:nvPr>
            <p:ph idx="10" type="dt"/>
          </p:nvPr>
        </p:nvSpPr>
        <p:spPr>
          <a:xfrm>
            <a:off x="6956425" y="6477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97"/>
          <p:cNvSpPr txBox="1"/>
          <p:nvPr>
            <p:ph idx="11" type="ftr"/>
          </p:nvPr>
        </p:nvSpPr>
        <p:spPr>
          <a:xfrm>
            <a:off x="2619375" y="6481762"/>
            <a:ext cx="4260850" cy="300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97"/>
          <p:cNvSpPr txBox="1"/>
          <p:nvPr>
            <p:ph idx="12" type="sldNum"/>
          </p:nvPr>
        </p:nvSpPr>
        <p:spPr>
          <a:xfrm>
            <a:off x="8450262" y="809625"/>
            <a:ext cx="503237" cy="3000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74747"/>
            </a:gs>
            <a:gs pos="60000">
              <a:srgbClr val="626262"/>
            </a:gs>
            <a:gs pos="100000">
              <a:srgbClr val="8C8C8C"/>
            </a:gs>
          </a:gsLst>
          <a:lin ang="5400000" scaled="0"/>
        </a:gra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9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" name="Google Shape;95;p99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5444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b="0" i="0" sz="2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9250" lvl="4" marL="2286000" marR="0" rtl="0" algn="l">
              <a:spcBef>
                <a:spcPts val="380"/>
              </a:spcBef>
              <a:spcAft>
                <a:spcPts val="0"/>
              </a:spcAft>
              <a:buClr>
                <a:srgbClr val="FF90B2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6" name="Google Shape;96;p99"/>
          <p:cNvSpPr txBox="1"/>
          <p:nvPr>
            <p:ph idx="10" type="dt"/>
          </p:nvPr>
        </p:nvSpPr>
        <p:spPr>
          <a:xfrm>
            <a:off x="4791075" y="6481762"/>
            <a:ext cx="21304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99"/>
          <p:cNvSpPr txBox="1"/>
          <p:nvPr>
            <p:ph idx="11" type="ftr"/>
          </p:nvPr>
        </p:nvSpPr>
        <p:spPr>
          <a:xfrm>
            <a:off x="457200" y="6481762"/>
            <a:ext cx="426085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99"/>
          <p:cNvSpPr txBox="1"/>
          <p:nvPr>
            <p:ph idx="12" type="sldNum"/>
          </p:nvPr>
        </p:nvSpPr>
        <p:spPr>
          <a:xfrm>
            <a:off x="7589837" y="6483350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b="0" i="0" sz="1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74747"/>
            </a:gs>
            <a:gs pos="60000">
              <a:srgbClr val="626262"/>
            </a:gs>
            <a:gs pos="100000">
              <a:srgbClr val="8C8C8C"/>
            </a:gs>
          </a:gsLst>
          <a:lin ang="5400000" scaled="0"/>
        </a:gra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1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p101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5444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b="0" i="0" sz="2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9250" lvl="4" marL="2286000" marR="0" rtl="0" algn="l">
              <a:spcBef>
                <a:spcPts val="380"/>
              </a:spcBef>
              <a:spcAft>
                <a:spcPts val="0"/>
              </a:spcAft>
              <a:buClr>
                <a:srgbClr val="FF90B2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1" name="Google Shape;111;p101"/>
          <p:cNvSpPr txBox="1"/>
          <p:nvPr>
            <p:ph idx="10" type="dt"/>
          </p:nvPr>
        </p:nvSpPr>
        <p:spPr>
          <a:xfrm>
            <a:off x="6278562" y="6556375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101"/>
          <p:cNvSpPr txBox="1"/>
          <p:nvPr>
            <p:ph idx="11" type="ftr"/>
          </p:nvPr>
        </p:nvSpPr>
        <p:spPr>
          <a:xfrm>
            <a:off x="1135062" y="6556375"/>
            <a:ext cx="514350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01"/>
          <p:cNvSpPr txBox="1"/>
          <p:nvPr>
            <p:ph idx="12" type="sldNum"/>
          </p:nvPr>
        </p:nvSpPr>
        <p:spPr>
          <a:xfrm>
            <a:off x="8410575" y="6556375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60000">
              <a:srgbClr val="000000"/>
            </a:gs>
            <a:gs pos="100000">
              <a:srgbClr val="6C6C6C"/>
            </a:gs>
          </a:gsLst>
          <a:lin ang="5400000" scaled="0"/>
        </a:gra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3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3" name="Google Shape;123;p103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5444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b="0" i="0" sz="2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9250" lvl="4" marL="2286000" marR="0" rtl="0" algn="l">
              <a:spcBef>
                <a:spcPts val="380"/>
              </a:spcBef>
              <a:spcAft>
                <a:spcPts val="0"/>
              </a:spcAft>
              <a:buClr>
                <a:srgbClr val="FF90B2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FF8EB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FF8EB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4" name="Google Shape;124;p103"/>
          <p:cNvSpPr txBox="1"/>
          <p:nvPr>
            <p:ph idx="10" type="dt"/>
          </p:nvPr>
        </p:nvSpPr>
        <p:spPr>
          <a:xfrm>
            <a:off x="6108700" y="6556375"/>
            <a:ext cx="2101850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103"/>
          <p:cNvSpPr txBox="1"/>
          <p:nvPr>
            <p:ph idx="11" type="ftr"/>
          </p:nvPr>
        </p:nvSpPr>
        <p:spPr>
          <a:xfrm>
            <a:off x="1169987" y="6557962"/>
            <a:ext cx="4948237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103"/>
          <p:cNvSpPr txBox="1"/>
          <p:nvPr>
            <p:ph idx="12" type="sldNum"/>
          </p:nvPr>
        </p:nvSpPr>
        <p:spPr>
          <a:xfrm>
            <a:off x="8216900" y="6556375"/>
            <a:ext cx="366712" cy="301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b="0" i="0" sz="9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9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8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6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4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0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5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3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58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4846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100000"/>
              <a:buFont typeface="Century Gothic"/>
              <a:buNone/>
            </a:pPr>
            <a:r>
              <a:rPr b="1" i="0" lang="en-US" sz="7300" u="none" cap="none" strike="noStrike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cerebral palsy</a:t>
            </a:r>
            <a:br>
              <a:rPr b="1" i="0" lang="en-US" sz="73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n-US" sz="4200" u="none" cap="none" strike="noStrike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Definition</a:t>
            </a:r>
            <a:endParaRPr b="0" i="0" sz="4200" u="none" cap="none" strike="noStrike">
              <a:solidFill>
                <a:srgbClr val="00B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1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2587" lvl="0" marL="4476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Cerebral 🡪 Hemisphares</a:t>
            </a:r>
            <a:endParaRPr/>
          </a:p>
          <a:p>
            <a:pPr indent="-382587" lvl="0" marL="447675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Palsy 🡪 Any disorder that imapirs control of body      		movement</a:t>
            </a:r>
            <a:endParaRPr b="1" i="0" sz="2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2587" lvl="0" marL="447675" marR="0" rtl="0" algn="ctr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None progressive disease of the CNS secondary to a perinatal insult, resulting in varying degrees of motor milestone delay and dysfunction</a:t>
            </a:r>
            <a:endParaRPr/>
          </a:p>
          <a:p>
            <a:pPr indent="-382587" lvl="0" marL="447675" marR="0" rtl="0" algn="ctr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2587" lvl="0" marL="447675" marR="0" rtl="0" algn="ctr">
              <a:lnSpc>
                <a:spcPct val="80000"/>
              </a:lnSpc>
              <a:spcBef>
                <a:spcPts val="820"/>
              </a:spcBef>
              <a:spcAft>
                <a:spcPts val="0"/>
              </a:spcAft>
              <a:buClr>
                <a:schemeClr val="accent1"/>
              </a:buClr>
              <a:buSzPts val="3280"/>
              <a:buFont typeface="Noto Sans Symbols"/>
              <a:buNone/>
            </a:pPr>
            <a:r>
              <a:rPr b="1" i="0" lang="en-US" sz="41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Incidence</a:t>
            </a:r>
            <a:endParaRPr/>
          </a:p>
          <a:p>
            <a:pPr indent="-382587" lvl="0" marL="447675" marR="0" rtl="0" algn="ctr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– 5 % of live births</a:t>
            </a:r>
            <a:endParaRPr/>
          </a:p>
          <a:p>
            <a:pPr indent="-382587" lvl="0" marL="447675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Equally occurs among males and females</a:t>
            </a:r>
            <a:endParaRPr/>
          </a:p>
          <a:p>
            <a:pPr indent="-240348" lvl="0" marL="447675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r>
              <a:t/>
            </a:r>
            <a:endParaRPr b="1" i="0" sz="280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10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Google Shape;192;p10"/>
          <p:cNvPicPr preferRelativeResize="0"/>
          <p:nvPr/>
        </p:nvPicPr>
        <p:blipFill rotWithShape="1">
          <a:blip r:embed="rId3">
            <a:alphaModFix/>
          </a:blip>
          <a:srcRect b="29499" l="27391" r="41578" t="46760"/>
          <a:stretch/>
        </p:blipFill>
        <p:spPr>
          <a:xfrm>
            <a:off x="0" y="1052512"/>
            <a:ext cx="9144000" cy="39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11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9" name="Google Shape;199;p11"/>
          <p:cNvPicPr preferRelativeResize="0"/>
          <p:nvPr/>
        </p:nvPicPr>
        <p:blipFill rotWithShape="1">
          <a:blip r:embed="rId3">
            <a:alphaModFix/>
          </a:blip>
          <a:srcRect b="15718" l="33479" r="22246" t="2521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12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" name="Google Shape;206;p12"/>
          <p:cNvPicPr preferRelativeResize="0"/>
          <p:nvPr/>
        </p:nvPicPr>
        <p:blipFill rotWithShape="1">
          <a:blip r:embed="rId3">
            <a:alphaModFix/>
          </a:blip>
          <a:srcRect b="41311" l="26838" r="43690" t="46715"/>
          <a:stretch/>
        </p:blipFill>
        <p:spPr>
          <a:xfrm>
            <a:off x="0" y="1700212"/>
            <a:ext cx="9144000" cy="208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" name="Google Shape;212;p13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3" name="Google Shape;213;p13"/>
          <p:cNvPicPr preferRelativeResize="0"/>
          <p:nvPr/>
        </p:nvPicPr>
        <p:blipFill rotWithShape="1">
          <a:blip r:embed="rId3">
            <a:alphaModFix/>
          </a:blip>
          <a:srcRect b="23957" l="16398" r="39091" t="1770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14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0" name="Google Shape;220;p14"/>
          <p:cNvPicPr preferRelativeResize="0"/>
          <p:nvPr/>
        </p:nvPicPr>
        <p:blipFill rotWithShape="1">
          <a:blip r:embed="rId3">
            <a:alphaModFix/>
          </a:blip>
          <a:srcRect b="22917" l="15812" r="39677" t="1770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15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7" name="Google Shape;227;p15"/>
          <p:cNvPicPr preferRelativeResize="0"/>
          <p:nvPr/>
        </p:nvPicPr>
        <p:blipFill rotWithShape="1">
          <a:blip r:embed="rId3">
            <a:alphaModFix/>
          </a:blip>
          <a:srcRect b="25000" l="15812" r="40849" t="2083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Classification by limb involvement</a:t>
            </a:r>
            <a:endParaRPr b="0" i="0" sz="4200" u="none" cap="none" strike="noStrik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16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2587" lvl="0" marL="4476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</a:pPr>
            <a:r>
              <a:rPr b="0" i="0" lang="en-US" sz="2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Quadriplegia: All four limbs involved</a:t>
            </a:r>
            <a:endParaRPr/>
          </a:p>
          <a:p>
            <a:pPr indent="-382587" lvl="0" marL="447675" marR="0" rtl="0" algn="l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</a:pPr>
            <a:r>
              <a:rPr b="0" i="0" lang="en-US" sz="2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Diplegia : All four limbs may be involved , but two inferior limbs are more severely affected than the two superior </a:t>
            </a:r>
            <a:endParaRPr/>
          </a:p>
          <a:p>
            <a:pPr indent="-382587" lvl="0" marL="447675" marR="0" rtl="0" algn="l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</a:pPr>
            <a:r>
              <a:rPr b="0" i="0" lang="en-US" sz="2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Hemiplegia: One side of the body is affected..The arm is usually more affected than the leg.</a:t>
            </a:r>
            <a:endParaRPr/>
          </a:p>
          <a:p>
            <a:pPr indent="-382587" lvl="0" marL="447675" marR="0" rtl="0" algn="l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</a:pPr>
            <a:r>
              <a:rPr b="0" i="0" lang="en-US" sz="2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Triplegia: three limbs are involved ,usually affecting both arms and one leg.</a:t>
            </a:r>
            <a:endParaRPr/>
          </a:p>
          <a:p>
            <a:pPr indent="-382587" lvl="0" marL="447675" marR="0" rtl="0" algn="l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</a:pPr>
            <a:r>
              <a:rPr b="0" i="0" lang="en-US" sz="2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Paraplegia :Two paired limbs are involved.</a:t>
            </a:r>
            <a:endParaRPr/>
          </a:p>
          <a:p>
            <a:pPr indent="-382587" lvl="0" marL="447675" marR="0" rtl="0" algn="l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Char char="⦿"/>
            </a:pPr>
            <a:r>
              <a:rPr b="0" i="0" lang="en-US" sz="2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Monoplegia : only one limb involved , usually an arm.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"/>
          <p:cNvSpPr txBox="1"/>
          <p:nvPr>
            <p:ph idx="4294967295" type="title"/>
          </p:nvPr>
        </p:nvSpPr>
        <p:spPr>
          <a:xfrm>
            <a:off x="457200" y="274638"/>
            <a:ext cx="8229600" cy="1554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4846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ct val="100000"/>
              <a:buFont typeface="Century Gothic"/>
              <a:buNone/>
            </a:pPr>
            <a:r>
              <a:rPr b="1" i="0" lang="en-US" sz="4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Classification by Movement Disorder </a:t>
            </a:r>
            <a:r>
              <a:rPr b="1" i="1" lang="en-US" sz="2700" u="none" cap="none" strike="noStrik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(neurological foundations</a:t>
            </a:r>
            <a:r>
              <a:rPr b="1" i="0" lang="en-US" sz="4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br>
              <a:rPr b="0" i="0" lang="en-US" sz="4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1" lang="en-US" sz="36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 of brain injury determines how movement is affected</a:t>
            </a:r>
            <a:endParaRPr b="0" i="1" sz="3600" u="none" cap="none" strike="noStrike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17"/>
          <p:cNvSpPr txBox="1"/>
          <p:nvPr>
            <p:ph idx="1" type="body"/>
          </p:nvPr>
        </p:nvSpPr>
        <p:spPr>
          <a:xfrm>
            <a:off x="457200" y="2209800"/>
            <a:ext cx="8229600" cy="3916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Spastic Cerebral Palsy🡪 Upper Motor Neuron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Athetoid Palsy 🡪 Basal Ganglion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Ataxic Palsy 🡪 Cerebellar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Mixed Type 🡪 combination of any types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Spastic / Ataxic / Mixed / Athetoid /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65%       5%        12%        10%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Best Speech Therapy Techniques for Children with Cerebral Palsy – SpeechBuddy.com – Overcoming Disorders in Children_files\Types-of-Cerebral-Palsy.gif" id="244" name="Google Shape;2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533400"/>
            <a:ext cx="7620000" cy="57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</a:pPr>
            <a:r>
              <a:rPr b="1" i="0" lang="en-US" sz="4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Spastic Diplegia</a:t>
            </a:r>
            <a:endParaRPr b="0" i="0" sz="4200" u="none" cap="none" strike="noStrik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19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2587" lvl="0" marL="4476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most common type</a:t>
            </a:r>
            <a:endParaRPr/>
          </a:p>
          <a:p>
            <a:pPr indent="-382587" lvl="0" marL="44767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rgbClr val="99FF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Speech / intellect:</a:t>
            </a: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normal – slightly impaired</a:t>
            </a:r>
            <a:endParaRPr/>
          </a:p>
          <a:p>
            <a:pPr indent="-382587" lvl="0" marL="44767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en-US" sz="3000" u="none">
                <a:solidFill>
                  <a:srgbClr val="99FF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UL :    gross motor OK </a:t>
            </a:r>
            <a:endParaRPr/>
          </a:p>
          <a:p>
            <a:pPr indent="-382587" lvl="0" marL="44767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minor incoordination of fine motor skills</a:t>
            </a:r>
            <a:endParaRPr/>
          </a:p>
          <a:p>
            <a:pPr indent="-382587" lvl="0" marL="44767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en-US" sz="3000" u="none">
                <a:solidFill>
                  <a:srgbClr val="99FF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 :</a:t>
            </a: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spastic :</a:t>
            </a:r>
            <a:endParaRPr/>
          </a:p>
          <a:p>
            <a:pPr indent="-382587" lvl="0" marL="44767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</a:t>
            </a:r>
            <a:endParaRPr/>
          </a:p>
          <a:p>
            <a:pPr indent="-382587" lvl="0" marL="44767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 walk independently by 4 years</a:t>
            </a:r>
            <a:endParaRPr/>
          </a:p>
          <a:p>
            <a:pPr indent="-230188" lvl="0" marL="44767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b="1" i="0" sz="3000" u="none">
              <a:solidFill>
                <a:schemeClr val="hlin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Clipping" id="144" name="Google Shape;14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52400"/>
            <a:ext cx="83947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Century Gothic"/>
              <a:buNone/>
            </a:pPr>
            <a:r>
              <a:rPr b="1" i="0" lang="en-US" sz="2400" u="none" cap="none" strike="noStrike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Cerebral palsy</a:t>
            </a:r>
            <a:br>
              <a:rPr b="1" i="0" lang="en-US" sz="3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n-US" sz="4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Spastic Hemiplegia</a:t>
            </a:r>
            <a:endParaRPr b="0" i="0" sz="4200" u="none" cap="none" strike="noStrik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20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rgbClr val="99FF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30 % of all CP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side affection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upper &gt; lower extremity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50 % mentally retarded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33 % seizures</a:t>
            </a:r>
            <a:endParaRPr/>
          </a:p>
          <a:p>
            <a:pPr indent="-230188" lvl="0" marL="44767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b="0" i="0" sz="300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</a:pPr>
            <a:r>
              <a:rPr b="1" i="0" lang="en-US" sz="4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Spastic Quadriplegia</a:t>
            </a:r>
            <a:endParaRPr b="0" i="0" sz="4200" u="none" cap="none" strike="noStrik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21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four limbs involved – and trunk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Often mentally retarded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seizures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 ( 80 % ) non walkers</a:t>
            </a:r>
            <a:endParaRPr/>
          </a:p>
          <a:p>
            <a:pPr indent="-230188" lvl="0" marL="44767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b="0" i="0" sz="300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22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Quadriplegia</a:t>
            </a: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a form of </a:t>
            </a: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cerebral palsy</a:t>
            </a: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that is characterized by the lack of the ability to move or feel both arms, both legs, and other parts of the body affected.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Quadriplegia in cerebral palsy is caused by an injury to the </a:t>
            </a:r>
            <a:r>
              <a:rPr b="1" i="0" lang="en-US" sz="300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spinal cord</a:t>
            </a: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which sends messages to body parts important for movement and sensation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3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4" name="Google Shape;274;p23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characterized by: a </a:t>
            </a:r>
            <a:r>
              <a:rPr b="0" i="0" lang="en-US" sz="300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decrease in the normal level of tension</a:t>
            </a: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that exists in muscles of the arms and legs. There is also a </a:t>
            </a:r>
            <a:r>
              <a:rPr b="0" i="0" lang="en-US" sz="3000" u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loss of power and sensation </a:t>
            </a: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below the area of the spinal cord injury. 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Many people with quadriplegia die of breathing failure because voluntary control over the muscles and organs that are necessary to breathe is dramatically impaired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18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9C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feeding</a:t>
            </a:r>
            <a:endParaRPr b="0" i="0" sz="4200" u="none" cap="none" strike="noStrike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24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two distinct problems, which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occur separately or together: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problems with sucking, chewing and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swallowing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gastro-oesophageal reflux.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484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9C"/>
              </a:buClr>
              <a:buSzPct val="100000"/>
              <a:buFont typeface="Century Gothic"/>
              <a:buNone/>
            </a:pPr>
            <a:r>
              <a:rPr b="0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Feeding problems are caused by:</a:t>
            </a:r>
            <a:br>
              <a:rPr b="0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b="0" i="0" sz="4200" u="none" cap="none" strike="noStrike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p25"/>
          <p:cNvSpPr txBox="1"/>
          <p:nvPr>
            <p:ph idx="1" type="body"/>
          </p:nvPr>
        </p:nvSpPr>
        <p:spPr>
          <a:xfrm>
            <a:off x="152400" y="1371600"/>
            <a:ext cx="89916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Poor mouth closure or lip seal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Inco-ordinate swallowing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tongue thrusting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Poor positioning while feeding (as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this exacerbates all of the above)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Gastro-oesophageal reflux, with or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without aspiration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Drooling (oral incompetence)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Dystonic posturing due to cold food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or incorrect positioning.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52400"/>
            <a:ext cx="84582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6"/>
          <p:cNvSpPr txBox="1"/>
          <p:nvPr/>
        </p:nvSpPr>
        <p:spPr>
          <a:xfrm>
            <a:off x="152400" y="381000"/>
            <a:ext cx="6858000" cy="5262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Head-neck upright 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neutral or slight flexion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Straight back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supported by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mother’s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raised leg.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Shoulders down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and arms forward.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Towel supporting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child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Hips and knees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are flexed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 txBox="1"/>
          <p:nvPr>
            <p:ph idx="4294967295" type="title"/>
          </p:nvPr>
        </p:nvSpPr>
        <p:spPr>
          <a:xfrm>
            <a:off x="457200" y="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9C"/>
              </a:buClr>
              <a:buSzPts val="4200"/>
              <a:buFont typeface="Century Gothic"/>
              <a:buNone/>
            </a:pPr>
            <a:r>
              <a:rPr b="1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Dyskinetic</a:t>
            </a:r>
            <a:r>
              <a:rPr b="0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Cerebral Palsy</a:t>
            </a:r>
            <a:endParaRPr b="0" i="0" sz="4200" u="none" cap="none" strike="noStrike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8" name="Google Shape;298;p27"/>
          <p:cNvSpPr txBox="1"/>
          <p:nvPr>
            <p:ph idx="1" type="body"/>
          </p:nvPr>
        </p:nvSpPr>
        <p:spPr>
          <a:xfrm>
            <a:off x="457200" y="1447800"/>
            <a:ext cx="8229600" cy="5006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Cerebral palsy caused by disturbances to the extrapyramidal system that exhibits typical movment known as Dyskinesias .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⦿"/>
            </a:pPr>
            <a:r>
              <a:rPr b="1" i="0" lang="en-US" sz="2400" u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Dyskinesias </a:t>
            </a:r>
            <a:r>
              <a:rPr b="1" i="0" lang="en-US" sz="24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includes : 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rPr b="1" i="0" lang="en-US" sz="24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=Chorea : Rapid ,random and jerky movments.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rPr b="1" i="0" lang="en-US" sz="24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=Athetosis: slow writhing  movments which appear to flow in another 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rPr b="1" i="0" lang="en-US" sz="24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=Choreoathetosis 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rPr b="1" i="0" lang="en-US" sz="24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=Dystonia: repetitive </a:t>
            </a:r>
            <a:r>
              <a:rPr b="1" i="0" lang="en-US" sz="28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,twisting movments and disotred posture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"/>
          <p:cNvSpPr txBox="1"/>
          <p:nvPr>
            <p:ph type="title"/>
          </p:nvPr>
        </p:nvSpPr>
        <p:spPr>
          <a:xfrm>
            <a:off x="457200" y="0"/>
            <a:ext cx="8229600" cy="46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5" name="Google Shape;305;p28"/>
          <p:cNvSpPr txBox="1"/>
          <p:nvPr>
            <p:ph idx="1" type="body"/>
          </p:nvPr>
        </p:nvSpPr>
        <p:spPr>
          <a:xfrm>
            <a:off x="152400" y="381000"/>
            <a:ext cx="8991600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Dyskinetic CP is characterized by :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🗉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Abnormalities in muscle tone that involve the hall body.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🗉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-changing patterns of tone from an hour to an hour and day to day.(increased muscle tone during the day and decreased tone while sleeping 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9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9C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Ataxic Cerebral Palsy</a:t>
            </a:r>
            <a:endParaRPr b="0" i="0" sz="4200" u="none" cap="none" strike="noStrike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29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Inability to maintain typical posture and perform typical movements(jerky and uncoordinated without the smooth flow of typical motion) typical mot as result from an abnormality in the Cerebellum.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Movements are jerky and uncoordinated without the smooth of typical motions.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Clipping" id="149" name="Google Shape;14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04800"/>
            <a:ext cx="8428037" cy="6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0"/>
          <p:cNvSpPr txBox="1"/>
          <p:nvPr>
            <p:ph idx="4294967295" type="title"/>
          </p:nvPr>
        </p:nvSpPr>
        <p:spPr>
          <a:xfrm>
            <a:off x="457200" y="267494"/>
            <a:ext cx="8229600" cy="11803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484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9C"/>
              </a:buClr>
              <a:buSzPct val="100000"/>
              <a:buFont typeface="Century Gothic"/>
              <a:buNone/>
            </a:pPr>
            <a:r>
              <a:rPr b="0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does ataxia effect ones</a:t>
            </a:r>
            <a:br>
              <a:rPr b="0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speech?</a:t>
            </a:r>
            <a:endParaRPr/>
          </a:p>
        </p:txBody>
      </p:sp>
      <p:sp>
        <p:nvSpPr>
          <p:cNvPr id="317" name="Google Shape;317;p30"/>
          <p:cNvSpPr txBox="1"/>
          <p:nvPr>
            <p:ph idx="1" type="body"/>
          </p:nvPr>
        </p:nvSpPr>
        <p:spPr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⦿"/>
            </a:pPr>
            <a:r>
              <a:rPr b="0" i="0" lang="en-US" sz="2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1.Respiration-decreased breath support, reduced coordination of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b="0" i="0" lang="en-US" sz="2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breath/speech leading to excessive or paradoxical movements.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b="0" i="0" lang="en-US" sz="2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Speaking on residual air…what happens?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⦿"/>
            </a:pPr>
            <a:r>
              <a:rPr b="0" i="0" lang="en-US" sz="2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1) increased rate, decreased volume, and hash voice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⦿"/>
            </a:pPr>
            <a:r>
              <a:rPr b="0" i="0" lang="en-US" sz="2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2.Phonation- harsh vocal quality due to decreased muscle tone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⦿"/>
            </a:pPr>
            <a:r>
              <a:rPr b="0" i="0" lang="en-US" sz="2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3.Articulation-decreased oral tone, oral coordination, irregular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⦿"/>
            </a:pPr>
            <a:r>
              <a:rPr b="0" i="0" lang="en-US" sz="2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break downs ,distorted vowels, prolonged phonemes,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⦿"/>
            </a:pPr>
            <a:r>
              <a:rPr b="0" i="0" lang="en-US" sz="2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4.Resonation-seldomly a problem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⦿"/>
            </a:pPr>
            <a:r>
              <a:rPr b="0" i="0" lang="en-US" sz="2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5.Prosody-equal and excess stress ,problems with motor learning,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⦿"/>
            </a:pPr>
            <a:r>
              <a:rPr b="0" i="0" lang="en-US" sz="2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 pitch, mono loudness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9C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Ataxic Dysarthria</a:t>
            </a:r>
            <a:br>
              <a:rPr b="0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b="0" i="0" sz="4200" u="none" cap="none" strike="noStrike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p31"/>
          <p:cNvSpPr txBox="1"/>
          <p:nvPr>
            <p:ph idx="1" type="body"/>
          </p:nvPr>
        </p:nvSpPr>
        <p:spPr>
          <a:xfrm>
            <a:off x="457200" y="1219200"/>
            <a:ext cx="8229600" cy="5235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b="0" i="0" sz="300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Speech characterized by: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drunkenness”, imprecise consonants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vowels, slurred, distorted, irregular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breakdown, excess and equal stress,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slow rate of speech, mono pitch and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 loudness .may display explosive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speech with por control of pitch and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loudness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9C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Mixed Cerebral Palsy</a:t>
            </a:r>
            <a:endParaRPr b="0" i="0" sz="4200" u="none" cap="none" strike="noStrike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9" name="Google Shape;329;p32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Combination of more than one  type of CP when no one is dominant on the other.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"/>
          <p:cNvSpPr txBox="1"/>
          <p:nvPr>
            <p:ph idx="4294967295" type="title"/>
          </p:nvPr>
        </p:nvSpPr>
        <p:spPr>
          <a:xfrm>
            <a:off x="457200" y="267494"/>
            <a:ext cx="8229600" cy="102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18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9C"/>
              </a:buClr>
              <a:buSzPts val="4200"/>
              <a:buFont typeface="Century Gothic"/>
              <a:buNone/>
            </a:pPr>
            <a:r>
              <a:rPr b="1" i="0" lang="en-US" sz="4200" u="none" cap="none" strike="noStrike">
                <a:solidFill>
                  <a:srgbClr val="FF5C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Treatment</a:t>
            </a:r>
            <a:endParaRPr/>
          </a:p>
        </p:txBody>
      </p:sp>
      <p:sp>
        <p:nvSpPr>
          <p:cNvPr id="335" name="Google Shape;335;p33"/>
          <p:cNvSpPr txBox="1"/>
          <p:nvPr>
            <p:ph idx="1" type="body"/>
          </p:nvPr>
        </p:nvSpPr>
        <p:spPr>
          <a:xfrm>
            <a:off x="152400" y="1219200"/>
            <a:ext cx="8991600" cy="5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Exercises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</a:pPr>
            <a:r>
              <a:rPr b="0" i="0" lang="en-US" sz="28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Oromotor exercises targeting strengthening muscles 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</a:pPr>
            <a:r>
              <a:rPr b="0" i="0" lang="en-US" sz="28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Improving breath support, and coordinating breathing and speaking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</a:pPr>
            <a:r>
              <a:rPr b="0" i="0" lang="en-US" sz="28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Increasing or controlling volume (e.g., Lee Silverman)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</a:pPr>
            <a:r>
              <a:rPr b="0" i="0" lang="en-US" sz="28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Consonant/vowel drills, rate drills, over articulation practice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</a:pPr>
            <a:r>
              <a:rPr b="0" i="0" lang="en-US" sz="28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Word, phrase, and sentence stress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</a:pPr>
            <a:r>
              <a:rPr b="0" i="0" lang="en-US" sz="28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Pitch control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4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34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2" name="Google Shape;342;p34"/>
          <p:cNvPicPr preferRelativeResize="0"/>
          <p:nvPr/>
        </p:nvPicPr>
        <p:blipFill rotWithShape="1">
          <a:blip r:embed="rId3">
            <a:alphaModFix/>
          </a:blip>
          <a:srcRect b="17708" l="9956" r="42605" t="18750"/>
          <a:stretch/>
        </p:blipFill>
        <p:spPr>
          <a:xfrm>
            <a:off x="0" y="0"/>
            <a:ext cx="8991600" cy="677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5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p35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9" name="Google Shape;349;p35"/>
          <p:cNvPicPr preferRelativeResize="0"/>
          <p:nvPr/>
        </p:nvPicPr>
        <p:blipFill rotWithShape="1">
          <a:blip r:embed="rId3">
            <a:alphaModFix/>
          </a:blip>
          <a:srcRect b="15625" l="7614" r="42018" t="1875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6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5" name="Google Shape;355;p36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6" name="Google Shape;356;p36"/>
          <p:cNvPicPr preferRelativeResize="0"/>
          <p:nvPr/>
        </p:nvPicPr>
        <p:blipFill rotWithShape="1">
          <a:blip r:embed="rId3">
            <a:alphaModFix/>
          </a:blip>
          <a:srcRect b="21873" l="8198" r="42605" t="197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7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2" name="Google Shape;362;p37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3" name="Google Shape;363;p37"/>
          <p:cNvPicPr preferRelativeResize="0"/>
          <p:nvPr/>
        </p:nvPicPr>
        <p:blipFill rotWithShape="1">
          <a:blip r:embed="rId3">
            <a:alphaModFix/>
          </a:blip>
          <a:srcRect b="16666" l="7611" r="43191" t="26042"/>
          <a:stretch/>
        </p:blipFill>
        <p:spPr>
          <a:xfrm>
            <a:off x="0" y="0"/>
            <a:ext cx="91932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8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38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0" name="Google Shape;370;p38"/>
          <p:cNvPicPr preferRelativeResize="0"/>
          <p:nvPr/>
        </p:nvPicPr>
        <p:blipFill rotWithShape="1">
          <a:blip r:embed="rId3">
            <a:alphaModFix/>
          </a:blip>
          <a:srcRect b="17706" l="8198" r="42605" t="22917"/>
          <a:stretch/>
        </p:blipFill>
        <p:spPr>
          <a:xfrm>
            <a:off x="0" y="0"/>
            <a:ext cx="9207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6" name="Google Shape;376;p39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7" name="Google Shape;377;p39"/>
          <p:cNvPicPr preferRelativeResize="0"/>
          <p:nvPr/>
        </p:nvPicPr>
        <p:blipFill rotWithShape="1">
          <a:blip r:embed="rId3">
            <a:alphaModFix/>
          </a:blip>
          <a:srcRect b="18750" l="7614" r="42018" t="17707"/>
          <a:stretch/>
        </p:blipFill>
        <p:spPr>
          <a:xfrm>
            <a:off x="0" y="0"/>
            <a:ext cx="9239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Clipping" id="154" name="Google Shape;15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304800"/>
            <a:ext cx="8455025" cy="6316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3" name="Google Shape;383;p40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4" name="Google Shape;384;p40"/>
          <p:cNvPicPr preferRelativeResize="0"/>
          <p:nvPr/>
        </p:nvPicPr>
        <p:blipFill rotWithShape="1">
          <a:blip r:embed="rId3">
            <a:alphaModFix/>
          </a:blip>
          <a:srcRect b="21873" l="8198" r="41435" t="19792"/>
          <a:stretch/>
        </p:blipFill>
        <p:spPr>
          <a:xfrm>
            <a:off x="0" y="0"/>
            <a:ext cx="92440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1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41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1" name="Google Shape;391;p41"/>
          <p:cNvPicPr preferRelativeResize="0"/>
          <p:nvPr/>
        </p:nvPicPr>
        <p:blipFill rotWithShape="1">
          <a:blip r:embed="rId3">
            <a:alphaModFix/>
          </a:blip>
          <a:srcRect b="18749" l="8197" r="42019" t="18750"/>
          <a:stretch/>
        </p:blipFill>
        <p:spPr>
          <a:xfrm>
            <a:off x="0" y="0"/>
            <a:ext cx="9175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2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42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8" name="Google Shape;398;p42"/>
          <p:cNvPicPr preferRelativeResize="0"/>
          <p:nvPr/>
        </p:nvPicPr>
        <p:blipFill rotWithShape="1">
          <a:blip r:embed="rId3">
            <a:alphaModFix/>
          </a:blip>
          <a:srcRect b="18750" l="24012" r="26791" t="20832"/>
          <a:stretch/>
        </p:blipFill>
        <p:spPr>
          <a:xfrm>
            <a:off x="0" y="0"/>
            <a:ext cx="9159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3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4" name="Google Shape;404;p43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5" name="Google Shape;405;p43"/>
          <p:cNvPicPr preferRelativeResize="0"/>
          <p:nvPr/>
        </p:nvPicPr>
        <p:blipFill rotWithShape="1">
          <a:blip r:embed="rId3">
            <a:alphaModFix/>
          </a:blip>
          <a:srcRect b="14582" l="24596" r="27378" t="17707"/>
          <a:stretch/>
        </p:blipFill>
        <p:spPr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4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44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2" name="Google Shape;412;p44"/>
          <p:cNvPicPr preferRelativeResize="0"/>
          <p:nvPr/>
        </p:nvPicPr>
        <p:blipFill rotWithShape="1">
          <a:blip r:embed="rId3">
            <a:alphaModFix/>
          </a:blip>
          <a:srcRect b="15624" l="24012" r="26208" t="20832"/>
          <a:stretch/>
        </p:blipFill>
        <p:spPr>
          <a:xfrm>
            <a:off x="0" y="0"/>
            <a:ext cx="923766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5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8" name="Google Shape;418;p45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9" name="Google Shape;419;p45"/>
          <p:cNvPicPr preferRelativeResize="0"/>
          <p:nvPr/>
        </p:nvPicPr>
        <p:blipFill rotWithShape="1">
          <a:blip r:embed="rId3">
            <a:alphaModFix/>
          </a:blip>
          <a:srcRect b="21873" l="25183" r="28550" t="19792"/>
          <a:stretch/>
        </p:blipFill>
        <p:spPr>
          <a:xfrm>
            <a:off x="0" y="0"/>
            <a:ext cx="92440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6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46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6" name="Google Shape;426;p46"/>
          <p:cNvPicPr preferRelativeResize="0"/>
          <p:nvPr/>
        </p:nvPicPr>
        <p:blipFill rotWithShape="1">
          <a:blip r:embed="rId3">
            <a:alphaModFix/>
          </a:blip>
          <a:srcRect b="16666" l="22254" r="26794" t="1875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7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2" name="Google Shape;432;p47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3" name="Google Shape;433;p47"/>
          <p:cNvPicPr preferRelativeResize="0"/>
          <p:nvPr/>
        </p:nvPicPr>
        <p:blipFill rotWithShape="1">
          <a:blip r:embed="rId3">
            <a:alphaModFix/>
          </a:blip>
          <a:srcRect b="17707" l="24597" r="29721" t="2083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8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9" name="Google Shape;439;p48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0" name="Google Shape;440;p48"/>
          <p:cNvPicPr preferRelativeResize="0"/>
          <p:nvPr/>
        </p:nvPicPr>
        <p:blipFill rotWithShape="1">
          <a:blip r:embed="rId3">
            <a:alphaModFix/>
          </a:blip>
          <a:srcRect b="15625" l="22839" r="26793" t="17706"/>
          <a:stretch/>
        </p:blipFill>
        <p:spPr>
          <a:xfrm>
            <a:off x="0" y="0"/>
            <a:ext cx="9215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9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6" name="Google Shape;446;p49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7" name="Google Shape;447;p49"/>
          <p:cNvPicPr preferRelativeResize="0"/>
          <p:nvPr/>
        </p:nvPicPr>
        <p:blipFill rotWithShape="1">
          <a:blip r:embed="rId3">
            <a:alphaModFix/>
          </a:blip>
          <a:srcRect b="21873" l="22839" r="27963" t="197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Etiology of Cerebral Palsy</a:t>
            </a:r>
            <a:endParaRPr b="0" i="0" sz="4200" u="none" cap="none" strike="noStrik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5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Caused by dysfunction in parts of brain that control body movement and posture.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1" i="0" lang="en-US" sz="3000" u="none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Dysfunction can occur when brain cells: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urier New"/>
              <a:buChar char="o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Fail to or abnormally grow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urier New"/>
              <a:buChar char="o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Damage due to lack of blood ,oxygen or nutrients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urier New"/>
              <a:buChar char="o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Damage caused by infections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0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3" name="Google Shape;453;p50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4" name="Google Shape;454;p50"/>
          <p:cNvPicPr preferRelativeResize="0"/>
          <p:nvPr/>
        </p:nvPicPr>
        <p:blipFill rotWithShape="1">
          <a:blip r:embed="rId3">
            <a:alphaModFix/>
          </a:blip>
          <a:srcRect b="16666" l="22839" r="26793" t="1770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1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0" name="Google Shape;460;p51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1" name="Google Shape;461;p51"/>
          <p:cNvPicPr preferRelativeResize="0"/>
          <p:nvPr/>
        </p:nvPicPr>
        <p:blipFill rotWithShape="1">
          <a:blip r:embed="rId3">
            <a:alphaModFix/>
          </a:blip>
          <a:srcRect b="18749" l="23425" r="29722" t="1875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 txBox="1"/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484188" lvl="0" marL="484188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5C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7" name="Google Shape;467;p52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sz="3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8" name="Google Shape;468;p52"/>
          <p:cNvPicPr preferRelativeResize="0"/>
          <p:nvPr/>
        </p:nvPicPr>
        <p:blipFill rotWithShape="1">
          <a:blip r:embed="rId3">
            <a:alphaModFix/>
          </a:blip>
          <a:srcRect b="22916" l="25183" r="26794" t="2187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3"/>
          <p:cNvPicPr preferRelativeResize="0"/>
          <p:nvPr/>
        </p:nvPicPr>
        <p:blipFill rotWithShape="1">
          <a:blip r:embed="rId3">
            <a:alphaModFix/>
          </a:blip>
          <a:srcRect b="20356" l="15000" r="38333" t="17389"/>
          <a:stretch/>
        </p:blipFill>
        <p:spPr>
          <a:xfrm>
            <a:off x="914400" y="685800"/>
            <a:ext cx="75184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54"/>
          <p:cNvPicPr preferRelativeResize="0"/>
          <p:nvPr/>
        </p:nvPicPr>
        <p:blipFill rotWithShape="1">
          <a:blip r:embed="rId3">
            <a:alphaModFix/>
          </a:blip>
          <a:srcRect b="21837" l="15000" r="38333" t="17390"/>
          <a:stretch/>
        </p:blipFill>
        <p:spPr>
          <a:xfrm>
            <a:off x="533400" y="692150"/>
            <a:ext cx="8045450" cy="5891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55"/>
          <p:cNvPicPr preferRelativeResize="0"/>
          <p:nvPr/>
        </p:nvPicPr>
        <p:blipFill rotWithShape="1">
          <a:blip r:embed="rId3">
            <a:alphaModFix/>
          </a:blip>
          <a:srcRect b="21837" l="15000" r="38333" t="17390"/>
          <a:stretch/>
        </p:blipFill>
        <p:spPr>
          <a:xfrm>
            <a:off x="457200" y="609600"/>
            <a:ext cx="8023225" cy="587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56"/>
          <p:cNvPicPr preferRelativeResize="0"/>
          <p:nvPr/>
        </p:nvPicPr>
        <p:blipFill rotWithShape="1">
          <a:blip r:embed="rId3">
            <a:alphaModFix/>
          </a:blip>
          <a:srcRect b="20356" l="15000" r="38333" t="17389"/>
          <a:stretch/>
        </p:blipFill>
        <p:spPr>
          <a:xfrm>
            <a:off x="1219200" y="1219200"/>
            <a:ext cx="6197600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57"/>
          <p:cNvPicPr preferRelativeResize="0"/>
          <p:nvPr/>
        </p:nvPicPr>
        <p:blipFill rotWithShape="1">
          <a:blip r:embed="rId3">
            <a:alphaModFix/>
          </a:blip>
          <a:srcRect b="21837" l="15000" r="38333" t="17390"/>
          <a:stretch/>
        </p:blipFill>
        <p:spPr>
          <a:xfrm>
            <a:off x="838200" y="838200"/>
            <a:ext cx="7315200" cy="535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58"/>
          <p:cNvPicPr preferRelativeResize="0"/>
          <p:nvPr/>
        </p:nvPicPr>
        <p:blipFill rotWithShape="1">
          <a:blip r:embed="rId3">
            <a:alphaModFix/>
          </a:blip>
          <a:srcRect b="20356" l="15000" r="38333" t="17389"/>
          <a:stretch/>
        </p:blipFill>
        <p:spPr>
          <a:xfrm>
            <a:off x="457200" y="685800"/>
            <a:ext cx="7696200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59"/>
          <p:cNvPicPr preferRelativeResize="0"/>
          <p:nvPr/>
        </p:nvPicPr>
        <p:blipFill rotWithShape="1">
          <a:blip r:embed="rId3">
            <a:alphaModFix/>
          </a:blip>
          <a:srcRect b="20356" l="15000" r="38333" t="17389"/>
          <a:stretch/>
        </p:blipFill>
        <p:spPr>
          <a:xfrm>
            <a:off x="558800" y="304800"/>
            <a:ext cx="7975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Prenatal Etiology</a:t>
            </a:r>
            <a:endParaRPr b="0" i="0" sz="4200" u="none" cap="none" strike="noStrik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166;p6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Genetic or chromosomal causes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Parents age as related to sperm and egg viability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Exposure to toxins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Mother inquires infection during pregnancy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Infections in the birth canal or uterus  </a:t>
            </a:r>
            <a:endParaRPr/>
          </a:p>
          <a:p>
            <a:pPr indent="-230188" lvl="0" marL="447675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</a:pPr>
            <a:r>
              <a:t/>
            </a:r>
            <a:endParaRPr b="0" i="0" sz="300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60"/>
          <p:cNvPicPr preferRelativeResize="0"/>
          <p:nvPr/>
        </p:nvPicPr>
        <p:blipFill rotWithShape="1">
          <a:blip r:embed="rId3">
            <a:alphaModFix/>
          </a:blip>
          <a:srcRect b="20355" l="14999" r="39165" t="17391"/>
          <a:stretch/>
        </p:blipFill>
        <p:spPr>
          <a:xfrm>
            <a:off x="914400" y="457200"/>
            <a:ext cx="76962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61"/>
          <p:cNvPicPr preferRelativeResize="0"/>
          <p:nvPr/>
        </p:nvPicPr>
        <p:blipFill rotWithShape="1">
          <a:blip r:embed="rId3">
            <a:alphaModFix/>
          </a:blip>
          <a:srcRect b="31250" l="28110" r="36163" t="2083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62"/>
          <p:cNvPicPr preferRelativeResize="0"/>
          <p:nvPr/>
        </p:nvPicPr>
        <p:blipFill rotWithShape="1">
          <a:blip r:embed="rId3">
            <a:alphaModFix/>
          </a:blip>
          <a:srcRect b="28125" l="24012" r="29721" t="1875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63"/>
          <p:cNvPicPr preferRelativeResize="0"/>
          <p:nvPr/>
        </p:nvPicPr>
        <p:blipFill rotWithShape="1">
          <a:blip r:embed="rId3">
            <a:alphaModFix/>
          </a:blip>
          <a:srcRect b="16666" l="23425" r="26207" t="2395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64"/>
          <p:cNvPicPr preferRelativeResize="0"/>
          <p:nvPr/>
        </p:nvPicPr>
        <p:blipFill rotWithShape="1">
          <a:blip r:embed="rId3">
            <a:alphaModFix/>
          </a:blip>
          <a:srcRect b="15625" l="22254" r="26208" t="23957"/>
          <a:stretch/>
        </p:blipFill>
        <p:spPr>
          <a:xfrm>
            <a:off x="0" y="0"/>
            <a:ext cx="936466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65"/>
          <p:cNvPicPr preferRelativeResize="0"/>
          <p:nvPr/>
        </p:nvPicPr>
        <p:blipFill rotWithShape="1">
          <a:blip r:embed="rId3">
            <a:alphaModFix/>
          </a:blip>
          <a:srcRect b="18750" l="23425" r="29722" t="21874"/>
          <a:stretch/>
        </p:blipFill>
        <p:spPr>
          <a:xfrm>
            <a:off x="0" y="0"/>
            <a:ext cx="9197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66"/>
          <p:cNvPicPr preferRelativeResize="0"/>
          <p:nvPr/>
        </p:nvPicPr>
        <p:blipFill rotWithShape="1">
          <a:blip r:embed="rId3">
            <a:alphaModFix/>
          </a:blip>
          <a:srcRect b="30207" l="24011" r="26794" t="1875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67"/>
          <p:cNvPicPr preferRelativeResize="0"/>
          <p:nvPr/>
        </p:nvPicPr>
        <p:blipFill rotWithShape="1">
          <a:blip r:embed="rId3">
            <a:alphaModFix/>
          </a:blip>
          <a:srcRect b="18750" l="22839" r="26793" t="17707"/>
          <a:stretch/>
        </p:blipFill>
        <p:spPr>
          <a:xfrm>
            <a:off x="0" y="0"/>
            <a:ext cx="9239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68"/>
          <p:cNvPicPr preferRelativeResize="0"/>
          <p:nvPr/>
        </p:nvPicPr>
        <p:blipFill rotWithShape="1">
          <a:blip r:embed="rId3">
            <a:alphaModFix/>
          </a:blip>
          <a:srcRect b="17707" l="23425" r="27964" t="1875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69"/>
          <p:cNvPicPr preferRelativeResize="0"/>
          <p:nvPr/>
        </p:nvPicPr>
        <p:blipFill rotWithShape="1">
          <a:blip r:embed="rId3">
            <a:alphaModFix/>
          </a:blip>
          <a:srcRect b="36457" l="23424" r="26794" t="25000"/>
          <a:stretch/>
        </p:blipFill>
        <p:spPr>
          <a:xfrm>
            <a:off x="0" y="1066800"/>
            <a:ext cx="9102725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Natal Etiology</a:t>
            </a:r>
            <a:endParaRPr b="0" i="0" sz="4200" u="none" cap="none" strike="noStrik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" name="Google Shape;172;p7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Prolonged labor 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Placenta breaks down before infant is delivered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Infection in the birth canal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Poor health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Multiple births 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70"/>
          <p:cNvPicPr preferRelativeResize="0"/>
          <p:nvPr/>
        </p:nvPicPr>
        <p:blipFill rotWithShape="1">
          <a:blip r:embed="rId3">
            <a:alphaModFix/>
          </a:blip>
          <a:srcRect b="14582" l="24597" r="26208" t="1875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1"/>
          <p:cNvPicPr preferRelativeResize="0"/>
          <p:nvPr/>
        </p:nvPicPr>
        <p:blipFill rotWithShape="1">
          <a:blip r:embed="rId3">
            <a:alphaModFix/>
          </a:blip>
          <a:srcRect b="18749" l="23425" r="27377" t="19791"/>
          <a:stretch/>
        </p:blipFill>
        <p:spPr>
          <a:xfrm>
            <a:off x="0" y="0"/>
            <a:ext cx="9221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72"/>
          <p:cNvPicPr preferRelativeResize="0"/>
          <p:nvPr/>
        </p:nvPicPr>
        <p:blipFill rotWithShape="1">
          <a:blip r:embed="rId3">
            <a:alphaModFix/>
          </a:blip>
          <a:srcRect b="16666" l="22839" r="26208" t="18750"/>
          <a:stretch/>
        </p:blipFill>
        <p:spPr>
          <a:xfrm>
            <a:off x="0" y="0"/>
            <a:ext cx="9196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73"/>
          <p:cNvPicPr preferRelativeResize="0"/>
          <p:nvPr/>
        </p:nvPicPr>
        <p:blipFill rotWithShape="1">
          <a:blip r:embed="rId3">
            <a:alphaModFix/>
          </a:blip>
          <a:srcRect b="17707" l="23425" r="26207" t="1875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74"/>
          <p:cNvPicPr preferRelativeResize="0"/>
          <p:nvPr/>
        </p:nvPicPr>
        <p:blipFill rotWithShape="1">
          <a:blip r:embed="rId3">
            <a:alphaModFix/>
          </a:blip>
          <a:srcRect b="19791" l="22839" r="26208" t="1874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75"/>
          <p:cNvPicPr preferRelativeResize="0"/>
          <p:nvPr/>
        </p:nvPicPr>
        <p:blipFill rotWithShape="1">
          <a:blip r:embed="rId3">
            <a:alphaModFix/>
          </a:blip>
          <a:srcRect b="15625" l="22839" r="26793" t="18750"/>
          <a:stretch/>
        </p:blipFill>
        <p:spPr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76"/>
          <p:cNvPicPr preferRelativeResize="0"/>
          <p:nvPr/>
        </p:nvPicPr>
        <p:blipFill rotWithShape="1">
          <a:blip r:embed="rId3">
            <a:alphaModFix/>
          </a:blip>
          <a:srcRect b="14582" l="22839" r="26208" t="17707"/>
          <a:stretch/>
        </p:blipFill>
        <p:spPr>
          <a:xfrm>
            <a:off x="0" y="0"/>
            <a:ext cx="9178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77"/>
          <p:cNvPicPr preferRelativeResize="0"/>
          <p:nvPr/>
        </p:nvPicPr>
        <p:blipFill rotWithShape="1">
          <a:blip r:embed="rId3">
            <a:alphaModFix/>
          </a:blip>
          <a:srcRect b="14582" l="23425" r="27964" t="2291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78"/>
          <p:cNvPicPr preferRelativeResize="0"/>
          <p:nvPr/>
        </p:nvPicPr>
        <p:blipFill rotWithShape="1">
          <a:blip r:embed="rId3">
            <a:alphaModFix/>
          </a:blip>
          <a:srcRect b="13541" l="22839" r="26208" t="17707"/>
          <a:stretch/>
        </p:blipFill>
        <p:spPr>
          <a:xfrm>
            <a:off x="0" y="0"/>
            <a:ext cx="9144000" cy="693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79"/>
          <p:cNvPicPr preferRelativeResize="0"/>
          <p:nvPr/>
        </p:nvPicPr>
        <p:blipFill rotWithShape="1">
          <a:blip r:embed="rId3">
            <a:alphaModFix/>
          </a:blip>
          <a:srcRect b="14582" l="23425" r="26207" t="1770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/>
          <p:nvPr>
            <p:ph idx="4294967295"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</a:pPr>
            <a:r>
              <a:rPr b="0" i="0" lang="en-US" sz="4200" u="none" cap="none" strike="noStrike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Postnatal Etiology</a:t>
            </a:r>
            <a:endParaRPr b="0" i="0" sz="4200" u="none" cap="none" strike="noStrik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p8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587" lvl="0" marL="4476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Serious illness 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Bleeding surrounding the brain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Anoxia due to accidents 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Traumatic brain injuries</a:t>
            </a:r>
            <a:endParaRPr/>
          </a:p>
          <a:p>
            <a:pPr indent="-382587" lvl="0" marL="4476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</a:pPr>
            <a:r>
              <a:rPr b="0" i="0" lang="en-US" sz="30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 blood suger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80"/>
          <p:cNvPicPr preferRelativeResize="0"/>
          <p:nvPr/>
        </p:nvPicPr>
        <p:blipFill rotWithShape="1">
          <a:blip r:embed="rId3">
            <a:alphaModFix/>
          </a:blip>
          <a:srcRect b="31250" l="16398" r="40262" t="18750"/>
          <a:stretch/>
        </p:blipFill>
        <p:spPr>
          <a:xfrm>
            <a:off x="0" y="381000"/>
            <a:ext cx="9144000" cy="59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81"/>
          <p:cNvPicPr preferRelativeResize="0"/>
          <p:nvPr/>
        </p:nvPicPr>
        <p:blipFill rotWithShape="1">
          <a:blip r:embed="rId3">
            <a:alphaModFix/>
          </a:blip>
          <a:srcRect b="24999" l="16984" r="40849" t="1875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82"/>
          <p:cNvPicPr preferRelativeResize="0"/>
          <p:nvPr/>
        </p:nvPicPr>
        <p:blipFill rotWithShape="1">
          <a:blip r:embed="rId3">
            <a:alphaModFix/>
          </a:blip>
          <a:srcRect b="26041" l="16398" r="40262" t="20832"/>
          <a:stretch/>
        </p:blipFill>
        <p:spPr>
          <a:xfrm>
            <a:off x="-33337" y="304800"/>
            <a:ext cx="9177337" cy="6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83"/>
          <p:cNvPicPr preferRelativeResize="0"/>
          <p:nvPr/>
        </p:nvPicPr>
        <p:blipFill rotWithShape="1">
          <a:blip r:embed="rId3">
            <a:alphaModFix/>
          </a:blip>
          <a:srcRect b="34375" l="17570" r="40849" t="20832"/>
          <a:stretch/>
        </p:blipFill>
        <p:spPr>
          <a:xfrm>
            <a:off x="0" y="762000"/>
            <a:ext cx="9185275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84"/>
          <p:cNvPicPr preferRelativeResize="0"/>
          <p:nvPr/>
        </p:nvPicPr>
        <p:blipFill rotWithShape="1">
          <a:blip r:embed="rId3">
            <a:alphaModFix/>
          </a:blip>
          <a:srcRect b="27082" l="16397" r="39677" t="17707"/>
          <a:stretch/>
        </p:blipFill>
        <p:spPr>
          <a:xfrm>
            <a:off x="0" y="0"/>
            <a:ext cx="9166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85"/>
          <p:cNvPicPr preferRelativeResize="0"/>
          <p:nvPr/>
        </p:nvPicPr>
        <p:blipFill rotWithShape="1">
          <a:blip r:embed="rId3">
            <a:alphaModFix/>
          </a:blip>
          <a:srcRect b="34375" l="15812" r="43776" t="22916"/>
          <a:stretch/>
        </p:blipFill>
        <p:spPr>
          <a:xfrm>
            <a:off x="0" y="685800"/>
            <a:ext cx="91440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86"/>
          <p:cNvPicPr preferRelativeResize="0"/>
          <p:nvPr/>
        </p:nvPicPr>
        <p:blipFill rotWithShape="1">
          <a:blip r:embed="rId3">
            <a:alphaModFix/>
          </a:blip>
          <a:srcRect b="26042" l="16398" r="40849" t="1770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8C8C8C"/>
            </a:gs>
          </a:gsLst>
          <a:lin ang="5400012" scaled="0"/>
        </a:gra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 txBox="1"/>
          <p:nvPr>
            <p:ph type="ctrTitle"/>
          </p:nvPr>
        </p:nvSpPr>
        <p:spPr>
          <a:xfrm>
            <a:off x="541337" y="776287"/>
            <a:ext cx="8061325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-484188" lvl="0" marL="484188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sp>
        <p:nvSpPr>
          <p:cNvPr id="184" name="Google Shape;184;p9"/>
          <p:cNvSpPr txBox="1"/>
          <p:nvPr>
            <p:ph idx="1" type="subTitle"/>
          </p:nvPr>
        </p:nvSpPr>
        <p:spPr>
          <a:xfrm>
            <a:off x="541337" y="2249487"/>
            <a:ext cx="8061325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36576" rtl="0" algn="r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85" name="Google Shape;185;p9"/>
          <p:cNvPicPr preferRelativeResize="0"/>
          <p:nvPr/>
        </p:nvPicPr>
        <p:blipFill rotWithShape="1">
          <a:blip r:embed="rId3">
            <a:alphaModFix/>
          </a:blip>
          <a:srcRect b="26547" l="27391" r="43276" t="39984"/>
          <a:stretch/>
        </p:blipFill>
        <p:spPr>
          <a:xfrm>
            <a:off x="-17462" y="476250"/>
            <a:ext cx="9161462" cy="58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erve">
  <a:themeElements>
    <a:clrScheme name="Verv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5_Verve">
  <a:themeElements>
    <a:clrScheme name="Verv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Verve">
  <a:themeElements>
    <a:clrScheme name="Verv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4_Verve">
  <a:themeElements>
    <a:clrScheme name="Verv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6_Verve">
  <a:themeElements>
    <a:clrScheme name="Verv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Verve">
  <a:themeElements>
    <a:clrScheme name="Verv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3_Verve">
  <a:themeElements>
    <a:clrScheme name="Verv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2014-10-13T19:20:38Z</dcterms:created>
  <dc:creator>user</dc:creator>
</cp:coreProperties>
</file>