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2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Task Management Application</a:t>
            </a:r>
            <a:endParaRPr lang="en-U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sym typeface="+mn-ea"/>
              </a:rPr>
              <a:t>Step 5: I</a:t>
            </a:r>
            <a:r>
              <a:rPr lang="en-US" altLang="en-US">
                <a:sym typeface="+mn-ea"/>
              </a:rPr>
              <a:t>ndexes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2800" b="1"/>
              <a:t>Create an index on the status field for better performance:</a:t>
            </a:r>
            <a:endParaRPr lang="en-US" altLang="en-US" sz="2800" b="1"/>
          </a:p>
          <a:p>
            <a:pPr lvl="2"/>
            <a:r>
              <a:rPr lang="en-US" altLang="en-US" sz="2800" b="1"/>
              <a:t>db.tasks.createIndex({ status: 1 })</a:t>
            </a:r>
            <a:endParaRPr lang="en-US" altLang="en-US" sz="28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sym typeface="+mn-ea"/>
              </a:rPr>
              <a:t>Step 6: </a:t>
            </a:r>
            <a:r>
              <a:rPr lang="en-US" altLang="en-US"/>
              <a:t> User Authentication (Basic Example)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2800" b="1"/>
              <a:t>You can create a users collection to manage users:</a:t>
            </a:r>
            <a:endParaRPr lang="en-US" altLang="en-US" sz="2800" b="1"/>
          </a:p>
          <a:p>
            <a:endParaRPr lang="en-US" altLang="en-US" sz="2800" b="1"/>
          </a:p>
          <a:p>
            <a:pPr marL="457200" lvl="1" indent="457200">
              <a:buNone/>
            </a:pPr>
            <a:r>
              <a:rPr lang="en-US" altLang="en-US" sz="2800" b="1"/>
              <a:t>db.createCollection("users")</a:t>
            </a:r>
            <a:endParaRPr lang="en-US" altLang="en-US" sz="2800" b="1"/>
          </a:p>
          <a:p>
            <a:pPr marL="457200" lvl="1" indent="457200">
              <a:buNone/>
            </a:pPr>
            <a:r>
              <a:rPr lang="en-US" altLang="en-US" sz="2800" b="1"/>
              <a:t>db.users.insertOne({</a:t>
            </a:r>
            <a:endParaRPr lang="en-US" altLang="en-US" sz="2800" b="1"/>
          </a:p>
          <a:p>
            <a:pPr marL="457200" lvl="1" indent="457200">
              <a:buNone/>
            </a:pPr>
            <a:r>
              <a:rPr lang="en-US" altLang="en-US" sz="2800" b="1"/>
              <a:t>  username: "exampleUser",</a:t>
            </a:r>
            <a:endParaRPr lang="en-US" altLang="en-US" sz="2800" b="1"/>
          </a:p>
          <a:p>
            <a:pPr marL="457200" lvl="1" indent="457200">
              <a:buNone/>
            </a:pPr>
            <a:r>
              <a:rPr lang="en-US" altLang="en-US" sz="2800" b="1"/>
              <a:t>  password: "securePassword", // In a real app, hash this!</a:t>
            </a:r>
            <a:endParaRPr lang="en-US" altLang="en-US" sz="2800" b="1"/>
          </a:p>
          <a:p>
            <a:pPr marL="457200" lvl="1" indent="457200">
              <a:buNone/>
            </a:pPr>
            <a:r>
              <a:rPr lang="en-US" altLang="en-US" sz="2800" b="1"/>
              <a:t>  created_at: new Date()</a:t>
            </a:r>
            <a:endParaRPr lang="en-US" altLang="en-US" sz="2800" b="1"/>
          </a:p>
          <a:p>
            <a:pPr marL="457200" lvl="1" indent="457200">
              <a:buNone/>
            </a:pPr>
            <a:r>
              <a:rPr lang="en-US" altLang="en-US" sz="2800" b="1"/>
              <a:t>})</a:t>
            </a:r>
            <a:endParaRPr lang="en-US" altLang="en-US" sz="2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b="1"/>
              <a:t>This project demonstrates how to set up a simple task management application using MongoDB with advanced features like aggregation and indexing. </a:t>
            </a:r>
            <a:endParaRPr lang="en-US" altLang="en-US" b="1"/>
          </a:p>
          <a:p>
            <a:r>
              <a:rPr lang="en-US" altLang="en-US" b="1"/>
              <a:t>You can expand this by adding user authentication, more complex queries, and a front-end interface.</a:t>
            </a:r>
            <a:endParaRPr lang="en-US" altLang="en-US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Expanstion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en-US" sz="2800"/>
              <a:t>To expand the task management application to include user authentication, more complex queries, and a simple front-end interface. </a:t>
            </a:r>
            <a:endParaRPr lang="en-US" altLang="en-US" sz="2800"/>
          </a:p>
          <a:p>
            <a:r>
              <a:rPr lang="en-US" altLang="en-US" sz="2800"/>
              <a:t>We'll use Node.js with Express for the backend, Mongoose for MongoDB interactions, and a basic HTML/CSS front end.</a:t>
            </a:r>
            <a:endParaRPr lang="en-US" altLang="en-US" sz="2800"/>
          </a:p>
          <a:p>
            <a:r>
              <a:rPr lang="en-US" altLang="en-US" sz="2800"/>
              <a:t>Project Structure</a:t>
            </a:r>
            <a:endParaRPr lang="en-US" altLang="en-US" sz="2800"/>
          </a:p>
          <a:p>
            <a:pPr lvl="1"/>
            <a:r>
              <a:rPr lang="en-US" altLang="en-US" sz="2800" b="1"/>
              <a:t>Backend: Node.js with Express</a:t>
            </a:r>
            <a:endParaRPr lang="en-US" altLang="en-US" sz="2800" b="1"/>
          </a:p>
          <a:p>
            <a:pPr lvl="1"/>
            <a:r>
              <a:rPr lang="en-US" altLang="en-US" sz="2800" b="1"/>
              <a:t>Database: MongoDB</a:t>
            </a:r>
            <a:endParaRPr lang="en-US" altLang="en-US" sz="2800" b="1"/>
          </a:p>
          <a:p>
            <a:pPr lvl="1"/>
            <a:r>
              <a:rPr lang="en-US" altLang="en-US" sz="2800" b="1"/>
              <a:t>Frontend: HTML/CSS with Fetch API</a:t>
            </a:r>
            <a:endParaRPr lang="en-US" altLang="en-US" sz="2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Step 1: Setting Up User Authentication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altLang="en-US" sz="1900" b="1"/>
              <a:t>We'll use bcrypt for password hashing and jsonwebtoken for token-based authentication.</a:t>
            </a:r>
            <a:endParaRPr lang="en-US" altLang="en-US" sz="1900" b="1"/>
          </a:p>
          <a:p>
            <a:pPr marL="0" indent="457200">
              <a:buNone/>
            </a:pPr>
            <a:r>
              <a:rPr lang="en-US" altLang="en-US" sz="1900" b="1"/>
              <a:t>1. Install Dependencies</a:t>
            </a:r>
            <a:endParaRPr lang="en-US" altLang="en-US" sz="1900" b="1"/>
          </a:p>
          <a:p>
            <a:pPr marL="914400" lvl="2" indent="0">
              <a:buNone/>
            </a:pPr>
            <a:r>
              <a:rPr lang="en-US" altLang="en-US" sz="1900" b="1"/>
              <a:t>npm install bcrypt jsonwebtoken express-session</a:t>
            </a:r>
            <a:endParaRPr lang="en-US" altLang="en-US" sz="1900" b="1"/>
          </a:p>
          <a:p>
            <a:pPr marL="0" lvl="0" indent="457200">
              <a:buNone/>
            </a:pPr>
            <a:r>
              <a:rPr lang="en-US" altLang="en-US" sz="1900" b="1"/>
              <a:t>2. Update Your User Model</a:t>
            </a:r>
            <a:endParaRPr lang="en-US" altLang="en-US" sz="1900" b="1"/>
          </a:p>
          <a:p>
            <a:pPr marL="0" lvl="0" indent="0">
              <a:buNone/>
            </a:pPr>
            <a:endParaRPr lang="en-US" altLang="en-US" sz="1900" b="1"/>
          </a:p>
          <a:p>
            <a:pPr marL="914400" lvl="2" indent="0">
              <a:buNone/>
            </a:pPr>
            <a:r>
              <a:rPr lang="en-US" altLang="en-US" sz="1900" b="1"/>
              <a:t>const userSchema = new mongoose.Schema({</a:t>
            </a:r>
            <a:endParaRPr lang="en-US" altLang="en-US" sz="1900" b="1"/>
          </a:p>
          <a:p>
            <a:pPr marL="914400" lvl="2" indent="0">
              <a:buNone/>
            </a:pPr>
            <a:r>
              <a:rPr lang="en-US" altLang="en-US" sz="1900" b="1"/>
              <a:t>  username: { type: String, required: true, unique: true },</a:t>
            </a:r>
            <a:endParaRPr lang="en-US" altLang="en-US" sz="1900" b="1"/>
          </a:p>
          <a:p>
            <a:pPr marL="914400" lvl="2" indent="0">
              <a:buNone/>
            </a:pPr>
            <a:r>
              <a:rPr lang="en-US" altLang="en-US" sz="1900" b="1"/>
              <a:t>  password: { type: String, required: true },</a:t>
            </a:r>
            <a:endParaRPr lang="en-US" altLang="en-US" sz="1900" b="1"/>
          </a:p>
          <a:p>
            <a:pPr marL="914400" lvl="2" indent="0">
              <a:buNone/>
            </a:pPr>
            <a:r>
              <a:rPr lang="en-US" altLang="en-US" sz="1900" b="1"/>
              <a:t>  created_at: { type: Date, default: Date.now }</a:t>
            </a:r>
            <a:endParaRPr lang="en-US" altLang="en-US" sz="1900" b="1"/>
          </a:p>
          <a:p>
            <a:pPr marL="914400" lvl="2" indent="0">
              <a:buNone/>
            </a:pPr>
            <a:r>
              <a:rPr lang="en-US" altLang="en-US" sz="1900" b="1"/>
              <a:t>});</a:t>
            </a:r>
            <a:endParaRPr lang="en-US" altLang="en-US" sz="1900" b="1"/>
          </a:p>
          <a:p>
            <a:pPr marL="0" lvl="0" indent="0">
              <a:buNone/>
            </a:pPr>
            <a:endParaRPr lang="en-US" altLang="en-US" sz="1900" b="1"/>
          </a:p>
          <a:p>
            <a:pPr marL="457200" lvl="1" indent="457200">
              <a:buNone/>
            </a:pPr>
            <a:r>
              <a:rPr lang="en-US" altLang="en-US" sz="1900" b="1"/>
              <a:t>const User = mongoose.model('User', userSchema);</a:t>
            </a:r>
            <a:endParaRPr lang="en-US" altLang="en-US" sz="19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Project Contents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r>
              <a:rPr lang="en-US" altLang="en-US"/>
              <a:t>Database and Collection setup.</a:t>
            </a:r>
            <a:endParaRPr lang="en-US" altLang="en-US"/>
          </a:p>
          <a:p>
            <a:r>
              <a:rPr lang="en-US" altLang="en-US"/>
              <a:t>CRUD operations (Create, Read, Update, Delete).</a:t>
            </a:r>
            <a:endParaRPr lang="en-US" altLang="en-US"/>
          </a:p>
          <a:p>
            <a:r>
              <a:rPr lang="en-US" altLang="en-US"/>
              <a:t>Aggregation to summarize tasks.</a:t>
            </a:r>
            <a:endParaRPr lang="en-US" altLang="en-US"/>
          </a:p>
          <a:p>
            <a:r>
              <a:rPr lang="en-US" altLang="en-US"/>
              <a:t>Indexes for performance.</a:t>
            </a:r>
            <a:endParaRPr lang="en-US" altLang="en-US"/>
          </a:p>
          <a:p>
            <a:r>
              <a:rPr lang="en-US" altLang="en-US"/>
              <a:t>User authentication.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sym typeface="+mn-ea"/>
              </a:rPr>
              <a:t>Project Structure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en-US"/>
              <a:t>Database: taskManagerDB</a:t>
            </a:r>
            <a:endParaRPr lang="en-US" altLang="en-US"/>
          </a:p>
          <a:p>
            <a:r>
              <a:rPr lang="en-US" altLang="en-US"/>
              <a:t>Collection: tasks</a:t>
            </a:r>
            <a:endParaRPr lang="en-US" altLang="en-US"/>
          </a:p>
          <a:p>
            <a:r>
              <a:rPr lang="en-US" altLang="en-US"/>
              <a:t>Sample Fields:</a:t>
            </a:r>
            <a:endParaRPr lang="en-US" altLang="en-US"/>
          </a:p>
          <a:p>
            <a:pPr lvl="1"/>
            <a:r>
              <a:rPr lang="en-US" altLang="en-US"/>
              <a:t>title: String</a:t>
            </a:r>
            <a:endParaRPr lang="en-US" altLang="en-US"/>
          </a:p>
          <a:p>
            <a:pPr lvl="1"/>
            <a:r>
              <a:rPr lang="en-US" altLang="en-US"/>
              <a:t>description: String</a:t>
            </a:r>
            <a:endParaRPr lang="en-US" altLang="en-US"/>
          </a:p>
          <a:p>
            <a:pPr lvl="1"/>
            <a:r>
              <a:rPr lang="en-US" altLang="en-US"/>
              <a:t>status: String (e.g., "pending", "completed")</a:t>
            </a:r>
            <a:endParaRPr lang="en-US" altLang="en-US"/>
          </a:p>
          <a:p>
            <a:pPr lvl="1"/>
            <a:r>
              <a:rPr lang="en-US" altLang="en-US"/>
              <a:t>created_at: Date</a:t>
            </a:r>
            <a:endParaRPr lang="en-US" altLang="en-US"/>
          </a:p>
          <a:p>
            <a:pPr lvl="1"/>
            <a:r>
              <a:rPr lang="en-US" altLang="en-US"/>
              <a:t>user_id: ObjectId (to associate tasks with users)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Step 1: Setting Up the Database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3200" b="1"/>
              <a:t>Connect to MongoDB:</a:t>
            </a:r>
            <a:endParaRPr lang="en-US" altLang="en-US" sz="3200" b="1"/>
          </a:p>
          <a:p>
            <a:pPr lvl="1"/>
            <a:r>
              <a:rPr lang="en-US" altLang="en-US" sz="3200" b="1"/>
              <a:t>mongosh "mongodb://localhost:27017"</a:t>
            </a:r>
            <a:endParaRPr lang="en-US" altLang="en-US" sz="3200" b="1"/>
          </a:p>
          <a:p>
            <a:pPr lvl="0"/>
            <a:r>
              <a:rPr lang="en-US" altLang="en-US" sz="3200" b="1"/>
              <a:t>Create the Database:</a:t>
            </a:r>
            <a:endParaRPr lang="en-US" altLang="en-US" sz="3200" b="1"/>
          </a:p>
          <a:p>
            <a:pPr lvl="1"/>
            <a:r>
              <a:rPr lang="en-US" altLang="en-US" sz="3200" b="1"/>
              <a:t>use taskManagerDB</a:t>
            </a:r>
            <a:endParaRPr lang="en-US" altLang="en-US" sz="3200" b="1"/>
          </a:p>
          <a:p>
            <a:pPr lvl="0"/>
            <a:r>
              <a:rPr lang="en-US" altLang="en-US" sz="3200" b="1"/>
              <a:t>Create the Collection:</a:t>
            </a:r>
            <a:endParaRPr lang="en-US" altLang="en-US" sz="3200" b="1"/>
          </a:p>
          <a:p>
            <a:pPr lvl="1"/>
            <a:r>
              <a:rPr lang="en-US" altLang="en-US" sz="3200" b="1"/>
              <a:t>db.createCollection("tasks")</a:t>
            </a:r>
            <a:endParaRPr lang="en-US" altLang="en-US" sz="32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265"/>
            <a:ext cx="10515600" cy="746125"/>
          </a:xfrm>
        </p:spPr>
        <p:txBody>
          <a:bodyPr/>
          <a:p>
            <a:r>
              <a:rPr lang="en-US" altLang="en-US" sz="3200"/>
              <a:t>Step 2: Inserting Sample Data</a:t>
            </a:r>
            <a:endParaRPr lang="en-US" alt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1390"/>
            <a:ext cx="10515600" cy="581406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en-US" sz="2000" b="1"/>
              <a:t>db.tasks.insertMany([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{ title: "Task 1",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  description: "Description for Task 1",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  status: "pending",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  created_at: new Date(),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  user_id: ObjectId("60c72b2f9b1e8b001c8e4b0a") // Example user ID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},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{ title: "Task 2",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  description: "Description for Task 2",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  status: "completed",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  created_at: new Date(),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  user_id: ObjectId("60c72b2f9b1e8b001c8e4b0a")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  }</a:t>
            </a:r>
            <a:endParaRPr lang="en-US" altLang="en-US" sz="2000" b="1"/>
          </a:p>
          <a:p>
            <a:pPr marL="0" indent="0">
              <a:buNone/>
            </a:pPr>
            <a:r>
              <a:rPr lang="en-US" altLang="en-US" sz="2000" b="1"/>
              <a:t>])</a:t>
            </a:r>
            <a:endParaRPr lang="en-US" altLang="en-US" sz="20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Step 3: CRUD Operations (1)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/>
              <a:t>Create a Task</a:t>
            </a:r>
            <a:endParaRPr lang="en-US" altLang="en-US"/>
          </a:p>
          <a:p>
            <a:pPr marL="457200" lvl="1" indent="0">
              <a:buNone/>
            </a:pPr>
            <a:r>
              <a:rPr lang="en-US" altLang="en-US"/>
              <a:t>db.tasks.insertOne({</a:t>
            </a:r>
            <a:endParaRPr lang="en-US" altLang="en-US"/>
          </a:p>
          <a:p>
            <a:pPr marL="457200" lvl="1" indent="0">
              <a:buNone/>
            </a:pPr>
            <a:r>
              <a:rPr lang="en-US" altLang="en-US"/>
              <a:t>  title: "Task 3",</a:t>
            </a:r>
            <a:endParaRPr lang="en-US" altLang="en-US"/>
          </a:p>
          <a:p>
            <a:pPr marL="457200" lvl="1" indent="0">
              <a:buNone/>
            </a:pPr>
            <a:r>
              <a:rPr lang="en-US" altLang="en-US"/>
              <a:t>  description: "Description for Task 3",</a:t>
            </a:r>
            <a:endParaRPr lang="en-US" altLang="en-US"/>
          </a:p>
          <a:p>
            <a:pPr marL="457200" lvl="1" indent="0">
              <a:buNone/>
            </a:pPr>
            <a:r>
              <a:rPr lang="en-US" altLang="en-US"/>
              <a:t>  status: "pending",</a:t>
            </a:r>
            <a:endParaRPr lang="en-US" altLang="en-US"/>
          </a:p>
          <a:p>
            <a:pPr marL="457200" lvl="1" indent="0">
              <a:buNone/>
            </a:pPr>
            <a:r>
              <a:rPr lang="en-US" altLang="en-US"/>
              <a:t>  created_at: new Date(),</a:t>
            </a:r>
            <a:endParaRPr lang="en-US" altLang="en-US"/>
          </a:p>
          <a:p>
            <a:pPr marL="457200" lvl="1" indent="0">
              <a:buNone/>
            </a:pPr>
            <a:r>
              <a:rPr lang="en-US" altLang="en-US"/>
              <a:t>  user_id: ObjectId("60c72b2f9b1e8b001c8e4b0a")</a:t>
            </a:r>
            <a:endParaRPr lang="en-US" altLang="en-US"/>
          </a:p>
          <a:p>
            <a:pPr marL="457200" lvl="1" indent="0">
              <a:buNone/>
            </a:pPr>
            <a:r>
              <a:rPr lang="en-US" altLang="en-US"/>
              <a:t>})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Step 3: CRUD Operations (2)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4000" b="1"/>
              <a:t>Read Tasks</a:t>
            </a:r>
            <a:endParaRPr lang="en-US" altLang="en-US" sz="4000" b="1"/>
          </a:p>
          <a:p>
            <a:pPr lvl="1"/>
            <a:r>
              <a:rPr lang="en-US" altLang="en-US" sz="4000" b="1"/>
              <a:t>Find all tasks</a:t>
            </a:r>
            <a:endParaRPr lang="en-US" altLang="en-US" sz="4000" b="1"/>
          </a:p>
          <a:p>
            <a:pPr marL="457200" lvl="1" indent="457200">
              <a:buNone/>
            </a:pPr>
            <a:r>
              <a:rPr lang="en-US" altLang="en-US" sz="4000" b="1"/>
              <a:t>db.tasks.find().pretty()</a:t>
            </a:r>
            <a:endParaRPr lang="en-US" altLang="en-US" sz="4000" b="1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4000" b="1"/>
              <a:t>Find tasks by status:</a:t>
            </a:r>
            <a:endParaRPr lang="en-US" altLang="en-US" sz="4000" b="1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4000" b="1"/>
              <a:t>db.tasks.find({ status: "pending" }).pretty()</a:t>
            </a:r>
            <a:endParaRPr lang="en-US" altLang="en-US" sz="4000" b="1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4000" b="1"/>
          </a:p>
          <a:p>
            <a:pPr marL="0" lvl="0" indent="0">
              <a:buNone/>
            </a:pPr>
            <a:endParaRPr lang="en-US" altLang="en-US" sz="4000" b="1"/>
          </a:p>
          <a:p>
            <a:pPr marL="0" lvl="0" indent="0">
              <a:buNone/>
            </a:pPr>
            <a:endParaRPr lang="en-US" altLang="en-US" sz="40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Step 3: CRUD Operations (3)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en-US" sz="2800" b="1"/>
              <a:t>Update a Task</a:t>
            </a:r>
            <a:endParaRPr lang="en-US" altLang="en-US" sz="2800" b="1"/>
          </a:p>
          <a:p>
            <a:pPr marL="457200" lvl="1" indent="0">
              <a:buNone/>
            </a:pPr>
            <a:r>
              <a:rPr lang="en-US" altLang="en-US" sz="2800" b="1"/>
              <a:t>db.tasks.updateOne(</a:t>
            </a:r>
            <a:endParaRPr lang="en-US" altLang="en-US" sz="2800" b="1"/>
          </a:p>
          <a:p>
            <a:pPr marL="457200" lvl="1" indent="0">
              <a:buNone/>
            </a:pPr>
            <a:r>
              <a:rPr lang="en-US" altLang="en-US" sz="2800" b="1"/>
              <a:t>  { title: "Task 1" },</a:t>
            </a:r>
            <a:endParaRPr lang="en-US" altLang="en-US" sz="2800" b="1"/>
          </a:p>
          <a:p>
            <a:pPr marL="457200" lvl="1" indent="0">
              <a:buNone/>
            </a:pPr>
            <a:r>
              <a:rPr lang="en-US" altLang="en-US" sz="2800" b="1"/>
              <a:t>  { $set: { status: "completed" } }</a:t>
            </a:r>
            <a:endParaRPr lang="en-US" altLang="en-US" sz="2800" b="1"/>
          </a:p>
          <a:p>
            <a:pPr marL="457200" lvl="1" indent="0">
              <a:buNone/>
            </a:pPr>
            <a:r>
              <a:rPr lang="en-US" altLang="en-US" sz="2800" b="1"/>
              <a:t>)</a:t>
            </a:r>
            <a:endParaRPr lang="en-US" altLang="en-US" sz="2800" b="1"/>
          </a:p>
          <a:p>
            <a:r>
              <a:rPr lang="en-US" altLang="en-US" sz="2800" b="1"/>
              <a:t>Delete a Task</a:t>
            </a:r>
            <a:endParaRPr lang="en-US" altLang="en-US" sz="2800" b="1"/>
          </a:p>
          <a:p>
            <a:pPr marL="457200" lvl="1" indent="0">
              <a:buNone/>
            </a:pPr>
            <a:r>
              <a:rPr lang="en-US" altLang="en-US" sz="2800" b="1"/>
              <a:t>db.tasks.deleteOne({ title: "Task 2" })</a:t>
            </a:r>
            <a:endParaRPr lang="en-US" altLang="en-US" sz="28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sym typeface="+mn-ea"/>
              </a:rPr>
              <a:t>Step 4: Aggregation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2800" b="1"/>
              <a:t>To get a count of tasks by status:</a:t>
            </a:r>
            <a:endParaRPr lang="en-US" altLang="en-US" sz="2800" b="1"/>
          </a:p>
          <a:p>
            <a:endParaRPr lang="en-US" altLang="en-US" sz="2800" b="1"/>
          </a:p>
          <a:p>
            <a:pPr marL="0" indent="457200">
              <a:buNone/>
            </a:pPr>
            <a:r>
              <a:rPr lang="en-US" altLang="en-US" sz="2800" b="1"/>
              <a:t>db.tasks.aggregate  </a:t>
            </a:r>
            <a:endParaRPr lang="en-US" altLang="en-US" sz="2800" b="1"/>
          </a:p>
          <a:p>
            <a:pPr marL="0" indent="457200">
              <a:buNone/>
            </a:pPr>
            <a:r>
              <a:rPr lang="en-US" altLang="en-US" b="1">
                <a:sym typeface="+mn-ea"/>
              </a:rPr>
              <a:t>    ([</a:t>
            </a:r>
            <a:r>
              <a:rPr lang="en-US" altLang="en-US" sz="2800" b="1"/>
              <a:t>{ $group: { _id: "$status", count: { $sum: 1 } } } ])</a:t>
            </a:r>
            <a:endParaRPr lang="en-US" altLang="en-US" sz="28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3058</Words>
  <Application>WPS Presentation</Application>
  <PresentationFormat>Widescreen</PresentationFormat>
  <Paragraphs>133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Step 3: CRUD Operations</vt:lpstr>
      <vt:lpstr>Step 3: CRUD Operations</vt:lpstr>
      <vt:lpstr>PowerPoint 演示文稿</vt:lpstr>
      <vt:lpstr>Step 4: Aggregation</vt:lpstr>
      <vt:lpstr>Step 5: Indexes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Management Application</dc:title>
  <dc:creator/>
  <cp:lastModifiedBy>user</cp:lastModifiedBy>
  <cp:revision>7</cp:revision>
  <dcterms:created xsi:type="dcterms:W3CDTF">2024-11-18T21:58:45Z</dcterms:created>
  <dcterms:modified xsi:type="dcterms:W3CDTF">2024-11-18T22:44:19Z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0838EA96B3424FAF82669DA0143C4378_11</vt:lpwstr>
  </property>
  <property fmtid="{D5CDD505-2E9C-101B-9397-08002B2CF9AE}" pid="3" name="KSOProductBuildVer">
    <vt:lpwstr>1033-12.2.0.18911</vt:lpwstr>
  </property>
</Properties>
</file>