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7" r:id="rId5"/>
    <p:sldMasterId id="2147483708" r:id="rId6"/>
    <p:sldMasterId id="2147483709" r:id="rId7"/>
    <p:sldMasterId id="2147483710" r:id="rId8"/>
    <p:sldMasterId id="2147483711"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Lst>
  <p:sldSz cy="6858000" cx="9144000"/>
  <p:notesSz cx="6858000" cy="9144000"/>
  <p:embeddedFontLst>
    <p:embeddedFont>
      <p:font typeface="Garamond"/>
      <p:regular r:id="rId51"/>
      <p:bold r:id="rId52"/>
      <p:italic r:id="rId53"/>
      <p:boldItalic r:id="rId54"/>
    </p:embeddedFont>
    <p:embeddedFont>
      <p:font typeface="Tahoma"/>
      <p:regular r:id="rId55"/>
      <p:bold r:id="rId56"/>
    </p:embeddedFont>
    <p:embeddedFont>
      <p:font typeface="Arial Black"/>
      <p:regular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A2D835C-11B1-4E42-88BA-53F9985A5BA1}">
  <a:tblStyle styleId="{DA2D835C-11B1-4E42-88BA-53F9985A5BA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font" Target="fonts/Garamond-regular.fntdata"/><Relationship Id="rId50" Type="http://schemas.openxmlformats.org/officeDocument/2006/relationships/slide" Target="slides/slide40.xml"/><Relationship Id="rId53" Type="http://schemas.openxmlformats.org/officeDocument/2006/relationships/font" Target="fonts/Garamond-italic.fntdata"/><Relationship Id="rId52" Type="http://schemas.openxmlformats.org/officeDocument/2006/relationships/font" Target="fonts/Garamond-bold.fntdata"/><Relationship Id="rId11" Type="http://schemas.openxmlformats.org/officeDocument/2006/relationships/slide" Target="slides/slide1.xml"/><Relationship Id="rId55" Type="http://schemas.openxmlformats.org/officeDocument/2006/relationships/font" Target="fonts/Tahoma-regular.fntdata"/><Relationship Id="rId10" Type="http://schemas.openxmlformats.org/officeDocument/2006/relationships/notesMaster" Target="notesMasters/notesMaster1.xml"/><Relationship Id="rId54" Type="http://schemas.openxmlformats.org/officeDocument/2006/relationships/font" Target="fonts/Garamond-boldItalic.fntdata"/><Relationship Id="rId13" Type="http://schemas.openxmlformats.org/officeDocument/2006/relationships/slide" Target="slides/slide3.xml"/><Relationship Id="rId57" Type="http://schemas.openxmlformats.org/officeDocument/2006/relationships/font" Target="fonts/ArialBlack-regular.fntdata"/><Relationship Id="rId12" Type="http://schemas.openxmlformats.org/officeDocument/2006/relationships/slide" Target="slides/slide2.xml"/><Relationship Id="rId56" Type="http://schemas.openxmlformats.org/officeDocument/2006/relationships/font" Target="fonts/Tahoma-bold.fntdata"/><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0" name="Google Shape;75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7" name="Google Shape;81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3" name="Google Shape;82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8" name="Google Shape;82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8" name="Google Shape;83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7" name="Google Shape;84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5" name="Google Shape;85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4" name="Google Shape;86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0" name="Google Shape;87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8" name="Google Shape;87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6" name="Google Shape;88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6" name="Google Shape;75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8" name="Google Shape;89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9" name="Google Shape;90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7" name="Google Shape;91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4" name="Google Shape;92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3" name="Google Shape;933;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2" name="Google Shape;94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3" name="Google Shape;95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2" name="Google Shape;96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9" name="Google Shape;96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6" name="Google Shape;97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5" name="Google Shape;76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5" name="Google Shape;98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4" name="Google Shape;99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2" name="Google Shape;1002;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9" name="Google Shape;1009;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7" name="Google Shape;1017;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3" name="Google Shape;1023;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1" name="Google Shape;1031;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8" name="Google Shape;1038;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4" name="Google Shape;1044;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3" name="Google Shape;1053;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2" name="Google Shape;77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9" name="Google Shape;1059;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7" name="Google Shape;78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5" name="Google Shape;79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3" name="Google Shape;80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1" name="Google Shape;81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2"/>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36" name="Google Shape;36;p2"/>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lvl1pPr indent="-297180" lvl="0" marL="457200" rtl="1" algn="r">
              <a:spcBef>
                <a:spcPts val="360"/>
              </a:spcBef>
              <a:spcAft>
                <a:spcPts val="0"/>
              </a:spcAft>
              <a:buSzPts val="1080"/>
              <a:buChar char="■"/>
              <a:defRPr/>
            </a:lvl1pPr>
            <a:lvl2pPr indent="-297180" lvl="1" marL="914400" rtl="1" algn="r">
              <a:spcBef>
                <a:spcPts val="360"/>
              </a:spcBef>
              <a:spcAft>
                <a:spcPts val="0"/>
              </a:spcAft>
              <a:buSzPts val="1080"/>
              <a:buChar char="■"/>
              <a:defRPr/>
            </a:lvl2pPr>
            <a:lvl3pPr indent="-297180" lvl="2" marL="1371600" rtl="1" algn="r">
              <a:spcBef>
                <a:spcPts val="360"/>
              </a:spcBef>
              <a:spcAft>
                <a:spcPts val="0"/>
              </a:spcAft>
              <a:buSzPts val="1080"/>
              <a:buChar char="■"/>
              <a:defRPr/>
            </a:lvl3pPr>
            <a:lvl4pPr indent="-297180" lvl="3" marL="1828800" rtl="1" algn="r">
              <a:spcBef>
                <a:spcPts val="360"/>
              </a:spcBef>
              <a:spcAft>
                <a:spcPts val="0"/>
              </a:spcAft>
              <a:buSzPts val="1080"/>
              <a:buChar char="■"/>
              <a:defRPr/>
            </a:lvl4pPr>
            <a:lvl5pPr indent="-297179" lvl="4" marL="2286000" rtl="1" algn="r">
              <a:spcBef>
                <a:spcPts val="360"/>
              </a:spcBef>
              <a:spcAft>
                <a:spcPts val="0"/>
              </a:spcAft>
              <a:buSzPts val="1080"/>
              <a:buChar char="■"/>
              <a:defRPr/>
            </a:lvl5pPr>
            <a:lvl6pPr indent="-297179" lvl="5" marL="2743200" rtl="1" algn="r">
              <a:spcBef>
                <a:spcPts val="360"/>
              </a:spcBef>
              <a:spcAft>
                <a:spcPts val="0"/>
              </a:spcAft>
              <a:buSzPts val="1080"/>
              <a:buChar char="■"/>
              <a:defRPr/>
            </a:lvl6pPr>
            <a:lvl7pPr indent="-297179" lvl="6" marL="3200400" rtl="1" algn="r">
              <a:spcBef>
                <a:spcPts val="360"/>
              </a:spcBef>
              <a:spcAft>
                <a:spcPts val="0"/>
              </a:spcAft>
              <a:buSzPts val="1080"/>
              <a:buChar char="■"/>
              <a:defRPr/>
            </a:lvl7pPr>
            <a:lvl8pPr indent="-297179" lvl="7" marL="3657600" rtl="1" algn="r">
              <a:spcBef>
                <a:spcPts val="360"/>
              </a:spcBef>
              <a:spcAft>
                <a:spcPts val="0"/>
              </a:spcAft>
              <a:buSzPts val="1080"/>
              <a:buChar char="■"/>
              <a:defRPr/>
            </a:lvl8pPr>
            <a:lvl9pPr indent="-297179" lvl="8" marL="4114800" rtl="1" algn="r">
              <a:spcBef>
                <a:spcPts val="360"/>
              </a:spcBef>
              <a:spcAft>
                <a:spcPts val="0"/>
              </a:spcAft>
              <a:buSzPts val="1080"/>
              <a:buChar char="■"/>
              <a:defRPr/>
            </a:lvl9pPr>
          </a:lstStyle>
          <a:p/>
        </p:txBody>
      </p:sp>
      <p:sp>
        <p:nvSpPr>
          <p:cNvPr id="37" name="Google Shape;37;p2"/>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11"/>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94" name="Google Shape;94;p11"/>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1"/>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7" name="Shape 97"/>
        <p:cNvGrpSpPr/>
        <p:nvPr/>
      </p:nvGrpSpPr>
      <p:grpSpPr>
        <a:xfrm>
          <a:off x="0" y="0"/>
          <a:ext cx="0" cy="0"/>
          <a:chOff x="0" y="0"/>
          <a:chExt cx="0" cy="0"/>
        </a:xfrm>
      </p:grpSpPr>
      <p:sp>
        <p:nvSpPr>
          <p:cNvPr id="98" name="Google Shape;98;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99" name="Google Shape;99;p1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SzPts val="1440"/>
              <a:buNone/>
              <a:defRPr b="1" sz="2400"/>
            </a:lvl1pPr>
            <a:lvl2pPr indent="-228600" lvl="1" marL="914400" rtl="1" algn="r">
              <a:spcBef>
                <a:spcPts val="400"/>
              </a:spcBef>
              <a:spcAft>
                <a:spcPts val="0"/>
              </a:spcAft>
              <a:buSzPts val="1200"/>
              <a:buNone/>
              <a:defRPr b="1" sz="2000"/>
            </a:lvl2pPr>
            <a:lvl3pPr indent="-228600" lvl="2" marL="1371600" rtl="1" algn="r">
              <a:spcBef>
                <a:spcPts val="360"/>
              </a:spcBef>
              <a:spcAft>
                <a:spcPts val="0"/>
              </a:spcAft>
              <a:buSzPts val="1080"/>
              <a:buNone/>
              <a:defRPr b="1" sz="1800"/>
            </a:lvl3pPr>
            <a:lvl4pPr indent="-228600" lvl="3" marL="1828800" rtl="1" algn="r">
              <a:spcBef>
                <a:spcPts val="320"/>
              </a:spcBef>
              <a:spcAft>
                <a:spcPts val="0"/>
              </a:spcAft>
              <a:buSzPts val="960"/>
              <a:buNone/>
              <a:defRPr b="1" sz="1600"/>
            </a:lvl4pPr>
            <a:lvl5pPr indent="-228600" lvl="4" marL="2286000" rtl="1" algn="r">
              <a:spcBef>
                <a:spcPts val="320"/>
              </a:spcBef>
              <a:spcAft>
                <a:spcPts val="0"/>
              </a:spcAft>
              <a:buSzPts val="960"/>
              <a:buNone/>
              <a:defRPr b="1" sz="1600"/>
            </a:lvl5pPr>
            <a:lvl6pPr indent="-228600" lvl="5" marL="2743200" rtl="1" algn="r">
              <a:spcBef>
                <a:spcPts val="320"/>
              </a:spcBef>
              <a:spcAft>
                <a:spcPts val="0"/>
              </a:spcAft>
              <a:buSzPts val="960"/>
              <a:buNone/>
              <a:defRPr b="1" sz="1600"/>
            </a:lvl6pPr>
            <a:lvl7pPr indent="-228600" lvl="6" marL="3200400" rtl="1" algn="r">
              <a:spcBef>
                <a:spcPts val="320"/>
              </a:spcBef>
              <a:spcAft>
                <a:spcPts val="0"/>
              </a:spcAft>
              <a:buSzPts val="960"/>
              <a:buNone/>
              <a:defRPr b="1" sz="1600"/>
            </a:lvl7pPr>
            <a:lvl8pPr indent="-228600" lvl="7" marL="3657600" rtl="1" algn="r">
              <a:spcBef>
                <a:spcPts val="320"/>
              </a:spcBef>
              <a:spcAft>
                <a:spcPts val="0"/>
              </a:spcAft>
              <a:buSzPts val="960"/>
              <a:buNone/>
              <a:defRPr b="1" sz="1600"/>
            </a:lvl8pPr>
            <a:lvl9pPr indent="-228600" lvl="8" marL="4114800" rtl="1" algn="r">
              <a:spcBef>
                <a:spcPts val="320"/>
              </a:spcBef>
              <a:spcAft>
                <a:spcPts val="0"/>
              </a:spcAft>
              <a:buSzPts val="960"/>
              <a:buNone/>
              <a:defRPr b="1" sz="1600"/>
            </a:lvl9pPr>
          </a:lstStyle>
          <a:p/>
        </p:txBody>
      </p:sp>
      <p:sp>
        <p:nvSpPr>
          <p:cNvPr id="100" name="Google Shape;100;p1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20040" lvl="0" marL="457200" rtl="1" algn="r">
              <a:spcBef>
                <a:spcPts val="480"/>
              </a:spcBef>
              <a:spcAft>
                <a:spcPts val="0"/>
              </a:spcAft>
              <a:buSzPts val="1440"/>
              <a:buChar char="■"/>
              <a:defRPr sz="2400"/>
            </a:lvl1pPr>
            <a:lvl2pPr indent="-304800" lvl="1" marL="914400" rtl="1" algn="r">
              <a:spcBef>
                <a:spcPts val="400"/>
              </a:spcBef>
              <a:spcAft>
                <a:spcPts val="0"/>
              </a:spcAft>
              <a:buSzPts val="1200"/>
              <a:buChar char="■"/>
              <a:defRPr sz="2000"/>
            </a:lvl2pPr>
            <a:lvl3pPr indent="-297180" lvl="2" marL="1371600" rtl="1" algn="r">
              <a:spcBef>
                <a:spcPts val="360"/>
              </a:spcBef>
              <a:spcAft>
                <a:spcPts val="0"/>
              </a:spcAft>
              <a:buSzPts val="1080"/>
              <a:buChar char="■"/>
              <a:defRPr sz="1800"/>
            </a:lvl3pPr>
            <a:lvl4pPr indent="-289560" lvl="3" marL="1828800" rtl="1" algn="r">
              <a:spcBef>
                <a:spcPts val="320"/>
              </a:spcBef>
              <a:spcAft>
                <a:spcPts val="0"/>
              </a:spcAft>
              <a:buSzPts val="960"/>
              <a:buChar char="■"/>
              <a:defRPr sz="1600"/>
            </a:lvl4pPr>
            <a:lvl5pPr indent="-289560" lvl="4" marL="2286000" rtl="1" algn="r">
              <a:spcBef>
                <a:spcPts val="320"/>
              </a:spcBef>
              <a:spcAft>
                <a:spcPts val="0"/>
              </a:spcAft>
              <a:buSzPts val="960"/>
              <a:buChar char="■"/>
              <a:defRPr sz="1600"/>
            </a:lvl5pPr>
            <a:lvl6pPr indent="-289560" lvl="5" marL="2743200" rtl="1" algn="r">
              <a:spcBef>
                <a:spcPts val="320"/>
              </a:spcBef>
              <a:spcAft>
                <a:spcPts val="0"/>
              </a:spcAft>
              <a:buSzPts val="960"/>
              <a:buChar char="■"/>
              <a:defRPr sz="1600"/>
            </a:lvl6pPr>
            <a:lvl7pPr indent="-289560" lvl="6" marL="3200400" rtl="1" algn="r">
              <a:spcBef>
                <a:spcPts val="320"/>
              </a:spcBef>
              <a:spcAft>
                <a:spcPts val="0"/>
              </a:spcAft>
              <a:buSzPts val="960"/>
              <a:buChar char="■"/>
              <a:defRPr sz="1600"/>
            </a:lvl7pPr>
            <a:lvl8pPr indent="-289559" lvl="7" marL="3657600" rtl="1" algn="r">
              <a:spcBef>
                <a:spcPts val="320"/>
              </a:spcBef>
              <a:spcAft>
                <a:spcPts val="0"/>
              </a:spcAft>
              <a:buSzPts val="960"/>
              <a:buChar char="■"/>
              <a:defRPr sz="1600"/>
            </a:lvl8pPr>
            <a:lvl9pPr indent="-289559" lvl="8" marL="4114800" rtl="1" algn="r">
              <a:spcBef>
                <a:spcPts val="320"/>
              </a:spcBef>
              <a:spcAft>
                <a:spcPts val="0"/>
              </a:spcAft>
              <a:buSzPts val="960"/>
              <a:buChar char="■"/>
              <a:defRPr sz="1600"/>
            </a:lvl9pPr>
          </a:lstStyle>
          <a:p/>
        </p:txBody>
      </p:sp>
      <p:sp>
        <p:nvSpPr>
          <p:cNvPr id="101" name="Google Shape;101;p1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SzPts val="1440"/>
              <a:buNone/>
              <a:defRPr b="1" sz="2400"/>
            </a:lvl1pPr>
            <a:lvl2pPr indent="-228600" lvl="1" marL="914400" rtl="1" algn="r">
              <a:spcBef>
                <a:spcPts val="400"/>
              </a:spcBef>
              <a:spcAft>
                <a:spcPts val="0"/>
              </a:spcAft>
              <a:buSzPts val="1200"/>
              <a:buNone/>
              <a:defRPr b="1" sz="2000"/>
            </a:lvl2pPr>
            <a:lvl3pPr indent="-228600" lvl="2" marL="1371600" rtl="1" algn="r">
              <a:spcBef>
                <a:spcPts val="360"/>
              </a:spcBef>
              <a:spcAft>
                <a:spcPts val="0"/>
              </a:spcAft>
              <a:buSzPts val="1080"/>
              <a:buNone/>
              <a:defRPr b="1" sz="1800"/>
            </a:lvl3pPr>
            <a:lvl4pPr indent="-228600" lvl="3" marL="1828800" rtl="1" algn="r">
              <a:spcBef>
                <a:spcPts val="320"/>
              </a:spcBef>
              <a:spcAft>
                <a:spcPts val="0"/>
              </a:spcAft>
              <a:buSzPts val="960"/>
              <a:buNone/>
              <a:defRPr b="1" sz="1600"/>
            </a:lvl4pPr>
            <a:lvl5pPr indent="-228600" lvl="4" marL="2286000" rtl="1" algn="r">
              <a:spcBef>
                <a:spcPts val="320"/>
              </a:spcBef>
              <a:spcAft>
                <a:spcPts val="0"/>
              </a:spcAft>
              <a:buSzPts val="960"/>
              <a:buNone/>
              <a:defRPr b="1" sz="1600"/>
            </a:lvl5pPr>
            <a:lvl6pPr indent="-228600" lvl="5" marL="2743200" rtl="1" algn="r">
              <a:spcBef>
                <a:spcPts val="320"/>
              </a:spcBef>
              <a:spcAft>
                <a:spcPts val="0"/>
              </a:spcAft>
              <a:buSzPts val="960"/>
              <a:buNone/>
              <a:defRPr b="1" sz="1600"/>
            </a:lvl6pPr>
            <a:lvl7pPr indent="-228600" lvl="6" marL="3200400" rtl="1" algn="r">
              <a:spcBef>
                <a:spcPts val="320"/>
              </a:spcBef>
              <a:spcAft>
                <a:spcPts val="0"/>
              </a:spcAft>
              <a:buSzPts val="960"/>
              <a:buNone/>
              <a:defRPr b="1" sz="1600"/>
            </a:lvl7pPr>
            <a:lvl8pPr indent="-228600" lvl="7" marL="3657600" rtl="1" algn="r">
              <a:spcBef>
                <a:spcPts val="320"/>
              </a:spcBef>
              <a:spcAft>
                <a:spcPts val="0"/>
              </a:spcAft>
              <a:buSzPts val="960"/>
              <a:buNone/>
              <a:defRPr b="1" sz="1600"/>
            </a:lvl8pPr>
            <a:lvl9pPr indent="-228600" lvl="8" marL="4114800" rtl="1" algn="r">
              <a:spcBef>
                <a:spcPts val="320"/>
              </a:spcBef>
              <a:spcAft>
                <a:spcPts val="0"/>
              </a:spcAft>
              <a:buSzPts val="960"/>
              <a:buNone/>
              <a:defRPr b="1" sz="1600"/>
            </a:lvl9pPr>
          </a:lstStyle>
          <a:p/>
        </p:txBody>
      </p:sp>
      <p:sp>
        <p:nvSpPr>
          <p:cNvPr id="102" name="Google Shape;102;p1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20040" lvl="0" marL="457200" rtl="1" algn="r">
              <a:spcBef>
                <a:spcPts val="480"/>
              </a:spcBef>
              <a:spcAft>
                <a:spcPts val="0"/>
              </a:spcAft>
              <a:buSzPts val="1440"/>
              <a:buChar char="■"/>
              <a:defRPr sz="2400"/>
            </a:lvl1pPr>
            <a:lvl2pPr indent="-304800" lvl="1" marL="914400" rtl="1" algn="r">
              <a:spcBef>
                <a:spcPts val="400"/>
              </a:spcBef>
              <a:spcAft>
                <a:spcPts val="0"/>
              </a:spcAft>
              <a:buSzPts val="1200"/>
              <a:buChar char="■"/>
              <a:defRPr sz="2000"/>
            </a:lvl2pPr>
            <a:lvl3pPr indent="-297180" lvl="2" marL="1371600" rtl="1" algn="r">
              <a:spcBef>
                <a:spcPts val="360"/>
              </a:spcBef>
              <a:spcAft>
                <a:spcPts val="0"/>
              </a:spcAft>
              <a:buSzPts val="1080"/>
              <a:buChar char="■"/>
              <a:defRPr sz="1800"/>
            </a:lvl3pPr>
            <a:lvl4pPr indent="-289560" lvl="3" marL="1828800" rtl="1" algn="r">
              <a:spcBef>
                <a:spcPts val="320"/>
              </a:spcBef>
              <a:spcAft>
                <a:spcPts val="0"/>
              </a:spcAft>
              <a:buSzPts val="960"/>
              <a:buChar char="■"/>
              <a:defRPr sz="1600"/>
            </a:lvl4pPr>
            <a:lvl5pPr indent="-289560" lvl="4" marL="2286000" rtl="1" algn="r">
              <a:spcBef>
                <a:spcPts val="320"/>
              </a:spcBef>
              <a:spcAft>
                <a:spcPts val="0"/>
              </a:spcAft>
              <a:buSzPts val="960"/>
              <a:buChar char="■"/>
              <a:defRPr sz="1600"/>
            </a:lvl5pPr>
            <a:lvl6pPr indent="-289560" lvl="5" marL="2743200" rtl="1" algn="r">
              <a:spcBef>
                <a:spcPts val="320"/>
              </a:spcBef>
              <a:spcAft>
                <a:spcPts val="0"/>
              </a:spcAft>
              <a:buSzPts val="960"/>
              <a:buChar char="■"/>
              <a:defRPr sz="1600"/>
            </a:lvl6pPr>
            <a:lvl7pPr indent="-289560" lvl="6" marL="3200400" rtl="1" algn="r">
              <a:spcBef>
                <a:spcPts val="320"/>
              </a:spcBef>
              <a:spcAft>
                <a:spcPts val="0"/>
              </a:spcAft>
              <a:buSzPts val="960"/>
              <a:buChar char="■"/>
              <a:defRPr sz="1600"/>
            </a:lvl7pPr>
            <a:lvl8pPr indent="-289559" lvl="7" marL="3657600" rtl="1" algn="r">
              <a:spcBef>
                <a:spcPts val="320"/>
              </a:spcBef>
              <a:spcAft>
                <a:spcPts val="0"/>
              </a:spcAft>
              <a:buSzPts val="960"/>
              <a:buChar char="■"/>
              <a:defRPr sz="1600"/>
            </a:lvl8pPr>
            <a:lvl9pPr indent="-289559" lvl="8" marL="4114800" rtl="1" algn="r">
              <a:spcBef>
                <a:spcPts val="320"/>
              </a:spcBef>
              <a:spcAft>
                <a:spcPts val="0"/>
              </a:spcAft>
              <a:buSzPts val="960"/>
              <a:buChar char="■"/>
              <a:defRPr sz="1600"/>
            </a:lvl9pPr>
          </a:lstStyle>
          <a:p/>
        </p:txBody>
      </p:sp>
      <p:sp>
        <p:nvSpPr>
          <p:cNvPr id="103" name="Google Shape;103;p12"/>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2"/>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p1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rtl="1" algn="l">
              <a:spcBef>
                <a:spcPts val="0"/>
              </a:spcBef>
              <a:spcAft>
                <a:spcPts val="0"/>
              </a:spcAft>
              <a:buSzPts val="1400"/>
              <a:buNone/>
              <a:defRPr b="1" sz="4000" cap="none"/>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108" name="Google Shape;108;p1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SzPts val="1200"/>
              <a:buNone/>
              <a:defRPr sz="2000"/>
            </a:lvl1pPr>
            <a:lvl2pPr indent="-228600" lvl="1" marL="914400" rtl="1" algn="r">
              <a:spcBef>
                <a:spcPts val="360"/>
              </a:spcBef>
              <a:spcAft>
                <a:spcPts val="0"/>
              </a:spcAft>
              <a:buSzPts val="1080"/>
              <a:buNone/>
              <a:defRPr sz="1800"/>
            </a:lvl2pPr>
            <a:lvl3pPr indent="-228600" lvl="2" marL="1371600" rtl="1" algn="r">
              <a:spcBef>
                <a:spcPts val="320"/>
              </a:spcBef>
              <a:spcAft>
                <a:spcPts val="0"/>
              </a:spcAft>
              <a:buSzPts val="960"/>
              <a:buNone/>
              <a:defRPr sz="1600"/>
            </a:lvl3pPr>
            <a:lvl4pPr indent="-228600" lvl="3" marL="1828800" rtl="1" algn="r">
              <a:spcBef>
                <a:spcPts val="280"/>
              </a:spcBef>
              <a:spcAft>
                <a:spcPts val="0"/>
              </a:spcAft>
              <a:buSzPts val="840"/>
              <a:buNone/>
              <a:defRPr sz="1400"/>
            </a:lvl4pPr>
            <a:lvl5pPr indent="-228600" lvl="4" marL="2286000" rtl="1" algn="r">
              <a:spcBef>
                <a:spcPts val="280"/>
              </a:spcBef>
              <a:spcAft>
                <a:spcPts val="0"/>
              </a:spcAft>
              <a:buSzPts val="840"/>
              <a:buNone/>
              <a:defRPr sz="1400"/>
            </a:lvl5pPr>
            <a:lvl6pPr indent="-228600" lvl="5" marL="2743200" rtl="1" algn="r">
              <a:spcBef>
                <a:spcPts val="280"/>
              </a:spcBef>
              <a:spcAft>
                <a:spcPts val="0"/>
              </a:spcAft>
              <a:buSzPts val="840"/>
              <a:buNone/>
              <a:defRPr sz="1400"/>
            </a:lvl6pPr>
            <a:lvl7pPr indent="-228600" lvl="6" marL="3200400" rtl="1" algn="r">
              <a:spcBef>
                <a:spcPts val="280"/>
              </a:spcBef>
              <a:spcAft>
                <a:spcPts val="0"/>
              </a:spcAft>
              <a:buSzPts val="840"/>
              <a:buNone/>
              <a:defRPr sz="1400"/>
            </a:lvl7pPr>
            <a:lvl8pPr indent="-228600" lvl="7" marL="3657600" rtl="1" algn="r">
              <a:spcBef>
                <a:spcPts val="280"/>
              </a:spcBef>
              <a:spcAft>
                <a:spcPts val="0"/>
              </a:spcAft>
              <a:buSzPts val="840"/>
              <a:buNone/>
              <a:defRPr sz="1400"/>
            </a:lvl8pPr>
            <a:lvl9pPr indent="-228600" lvl="8" marL="4114800" rtl="1" algn="r">
              <a:spcBef>
                <a:spcPts val="280"/>
              </a:spcBef>
              <a:spcAft>
                <a:spcPts val="0"/>
              </a:spcAft>
              <a:buSzPts val="840"/>
              <a:buNone/>
              <a:defRPr sz="1400"/>
            </a:lvl9pPr>
          </a:lstStyle>
          <a:p/>
        </p:txBody>
      </p:sp>
      <p:sp>
        <p:nvSpPr>
          <p:cNvPr id="109" name="Google Shape;109;p13"/>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3"/>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131" name="Shape 131"/>
        <p:cNvGrpSpPr/>
        <p:nvPr/>
      </p:nvGrpSpPr>
      <p:grpSpPr>
        <a:xfrm>
          <a:off x="0" y="0"/>
          <a:ext cx="0" cy="0"/>
          <a:chOff x="0" y="0"/>
          <a:chExt cx="0" cy="0"/>
        </a:xfrm>
      </p:grpSpPr>
      <p:sp>
        <p:nvSpPr>
          <p:cNvPr id="132" name="Google Shape;132;p15"/>
          <p:cNvSpPr txBox="1"/>
          <p:nvPr>
            <p:ph type="title"/>
          </p:nvPr>
        </p:nvSpPr>
        <p:spPr>
          <a:xfrm>
            <a:off x="1066800" y="304800"/>
            <a:ext cx="7543800" cy="14319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l">
              <a:spcBef>
                <a:spcPts val="0"/>
              </a:spcBef>
              <a:spcAft>
                <a:spcPts val="0"/>
              </a:spcAft>
              <a:buSzPts val="1400"/>
              <a:buNone/>
              <a:defRPr/>
            </a:lvl2pPr>
            <a:lvl3pPr lvl="2" rtl="1" algn="l">
              <a:spcBef>
                <a:spcPts val="0"/>
              </a:spcBef>
              <a:spcAft>
                <a:spcPts val="0"/>
              </a:spcAft>
              <a:buSzPts val="1400"/>
              <a:buNone/>
              <a:defRPr/>
            </a:lvl3pPr>
            <a:lvl4pPr lvl="3" rtl="1" algn="l">
              <a:spcBef>
                <a:spcPts val="0"/>
              </a:spcBef>
              <a:spcAft>
                <a:spcPts val="0"/>
              </a:spcAft>
              <a:buSzPts val="1400"/>
              <a:buNone/>
              <a:defRPr/>
            </a:lvl4pPr>
            <a:lvl5pPr lvl="4" rtl="1" algn="l">
              <a:spcBef>
                <a:spcPts val="0"/>
              </a:spcBef>
              <a:spcAft>
                <a:spcPts val="0"/>
              </a:spcAft>
              <a:buSzPts val="1400"/>
              <a:buNone/>
              <a:defRPr/>
            </a:lvl5pPr>
            <a:lvl6pPr lvl="5" rtl="1" algn="l">
              <a:spcBef>
                <a:spcPts val="0"/>
              </a:spcBef>
              <a:spcAft>
                <a:spcPts val="0"/>
              </a:spcAft>
              <a:buSzPts val="1400"/>
              <a:buNone/>
              <a:defRPr/>
            </a:lvl6pPr>
            <a:lvl7pPr lvl="6" rtl="1" algn="l">
              <a:spcBef>
                <a:spcPts val="0"/>
              </a:spcBef>
              <a:spcAft>
                <a:spcPts val="0"/>
              </a:spcAft>
              <a:buSzPts val="1400"/>
              <a:buNone/>
              <a:defRPr/>
            </a:lvl7pPr>
            <a:lvl8pPr lvl="7" rtl="1" algn="l">
              <a:spcBef>
                <a:spcPts val="0"/>
              </a:spcBef>
              <a:spcAft>
                <a:spcPts val="0"/>
              </a:spcAft>
              <a:buSzPts val="1400"/>
              <a:buNone/>
              <a:defRPr/>
            </a:lvl8pPr>
            <a:lvl9pPr lvl="8" rtl="1" algn="l">
              <a:spcBef>
                <a:spcPts val="0"/>
              </a:spcBef>
              <a:spcAft>
                <a:spcPts val="0"/>
              </a:spcAft>
              <a:buSzPts val="1400"/>
              <a:buNone/>
              <a:defRPr/>
            </a:lvl9pPr>
          </a:lstStyle>
          <a:p/>
        </p:txBody>
      </p:sp>
      <p:sp>
        <p:nvSpPr>
          <p:cNvPr id="133" name="Google Shape;133;p15"/>
          <p:cNvSpPr txBox="1"/>
          <p:nvPr>
            <p:ph idx="1" type="body"/>
          </p:nvPr>
        </p:nvSpPr>
        <p:spPr>
          <a:xfrm>
            <a:off x="1066800" y="1981200"/>
            <a:ext cx="3695700" cy="4114800"/>
          </a:xfrm>
          <a:prstGeom prst="rect">
            <a:avLst/>
          </a:prstGeom>
          <a:noFill/>
          <a:ln>
            <a:noFill/>
          </a:ln>
        </p:spPr>
        <p:txBody>
          <a:bodyPr anchorCtr="0" anchor="t" bIns="45700" lIns="91425" spcFirstLastPara="1" rIns="91425" wrap="square" tIns="45700">
            <a:noAutofit/>
          </a:bodyPr>
          <a:lstStyle>
            <a:lvl1pPr indent="-308610" lvl="0" marL="457200" rtl="1" algn="r">
              <a:spcBef>
                <a:spcPts val="360"/>
              </a:spcBef>
              <a:spcAft>
                <a:spcPts val="0"/>
              </a:spcAft>
              <a:buSzPts val="1260"/>
              <a:buChar char="■"/>
              <a:defRPr/>
            </a:lvl1pPr>
            <a:lvl2pPr indent="-342900" lvl="1" marL="914400" rtl="1" algn="r">
              <a:spcBef>
                <a:spcPts val="360"/>
              </a:spcBef>
              <a:spcAft>
                <a:spcPts val="0"/>
              </a:spcAft>
              <a:buSzPts val="1800"/>
              <a:buChar char="–"/>
              <a:defRPr/>
            </a:lvl2pPr>
            <a:lvl3pPr indent="-308610" lvl="2" marL="1371600" rtl="1" algn="r">
              <a:spcBef>
                <a:spcPts val="360"/>
              </a:spcBef>
              <a:spcAft>
                <a:spcPts val="0"/>
              </a:spcAft>
              <a:buSzPts val="1260"/>
              <a:buChar char="■"/>
              <a:defRPr/>
            </a:lvl3pPr>
            <a:lvl4pPr indent="-342900" lvl="3" marL="1828800" rtl="1" algn="r">
              <a:spcBef>
                <a:spcPts val="360"/>
              </a:spcBef>
              <a:spcAft>
                <a:spcPts val="0"/>
              </a:spcAft>
              <a:buSzPts val="1800"/>
              <a:buChar char="–"/>
              <a:defRPr/>
            </a:lvl4pPr>
            <a:lvl5pPr indent="-308610" lvl="4" marL="2286000" rtl="1" algn="r">
              <a:spcBef>
                <a:spcPts val="360"/>
              </a:spcBef>
              <a:spcAft>
                <a:spcPts val="0"/>
              </a:spcAft>
              <a:buSzPts val="1260"/>
              <a:buChar char="■"/>
              <a:defRPr/>
            </a:lvl5pPr>
            <a:lvl6pPr indent="-308610" lvl="5" marL="2743200" rtl="1" algn="r">
              <a:spcBef>
                <a:spcPts val="360"/>
              </a:spcBef>
              <a:spcAft>
                <a:spcPts val="0"/>
              </a:spcAft>
              <a:buSzPts val="1260"/>
              <a:buChar char="■"/>
              <a:defRPr/>
            </a:lvl6pPr>
            <a:lvl7pPr indent="-308610" lvl="6" marL="3200400" rtl="1" algn="r">
              <a:spcBef>
                <a:spcPts val="360"/>
              </a:spcBef>
              <a:spcAft>
                <a:spcPts val="0"/>
              </a:spcAft>
              <a:buSzPts val="1260"/>
              <a:buChar char="■"/>
              <a:defRPr/>
            </a:lvl7pPr>
            <a:lvl8pPr indent="-308609" lvl="7" marL="3657600" rtl="1" algn="r">
              <a:spcBef>
                <a:spcPts val="360"/>
              </a:spcBef>
              <a:spcAft>
                <a:spcPts val="0"/>
              </a:spcAft>
              <a:buSzPts val="1260"/>
              <a:buChar char="■"/>
              <a:defRPr/>
            </a:lvl8pPr>
            <a:lvl9pPr indent="-308609" lvl="8" marL="4114800" rtl="1" algn="r">
              <a:spcBef>
                <a:spcPts val="360"/>
              </a:spcBef>
              <a:spcAft>
                <a:spcPts val="0"/>
              </a:spcAft>
              <a:buSzPts val="1260"/>
              <a:buChar char="■"/>
              <a:defRPr/>
            </a:lvl9pPr>
          </a:lstStyle>
          <a:p/>
        </p:txBody>
      </p:sp>
      <p:sp>
        <p:nvSpPr>
          <p:cNvPr id="134" name="Google Shape;134;p15"/>
          <p:cNvSpPr txBox="1"/>
          <p:nvPr>
            <p:ph idx="2" type="body"/>
          </p:nvPr>
        </p:nvSpPr>
        <p:spPr>
          <a:xfrm>
            <a:off x="4914900" y="1981200"/>
            <a:ext cx="3695700" cy="4114800"/>
          </a:xfrm>
          <a:prstGeom prst="rect">
            <a:avLst/>
          </a:prstGeom>
          <a:noFill/>
          <a:ln>
            <a:noFill/>
          </a:ln>
        </p:spPr>
        <p:txBody>
          <a:bodyPr anchorCtr="0" anchor="t" bIns="45700" lIns="91425" spcFirstLastPara="1" rIns="91425" wrap="square" tIns="45700">
            <a:noAutofit/>
          </a:bodyPr>
          <a:lstStyle>
            <a:lvl1pPr indent="-308610" lvl="0" marL="457200" rtl="1" algn="r">
              <a:spcBef>
                <a:spcPts val="360"/>
              </a:spcBef>
              <a:spcAft>
                <a:spcPts val="0"/>
              </a:spcAft>
              <a:buSzPts val="1260"/>
              <a:buChar char="■"/>
              <a:defRPr/>
            </a:lvl1pPr>
            <a:lvl2pPr indent="-342900" lvl="1" marL="914400" rtl="1" algn="r">
              <a:spcBef>
                <a:spcPts val="360"/>
              </a:spcBef>
              <a:spcAft>
                <a:spcPts val="0"/>
              </a:spcAft>
              <a:buSzPts val="1800"/>
              <a:buChar char="–"/>
              <a:defRPr/>
            </a:lvl2pPr>
            <a:lvl3pPr indent="-308610" lvl="2" marL="1371600" rtl="1" algn="r">
              <a:spcBef>
                <a:spcPts val="360"/>
              </a:spcBef>
              <a:spcAft>
                <a:spcPts val="0"/>
              </a:spcAft>
              <a:buSzPts val="1260"/>
              <a:buChar char="■"/>
              <a:defRPr/>
            </a:lvl3pPr>
            <a:lvl4pPr indent="-342900" lvl="3" marL="1828800" rtl="1" algn="r">
              <a:spcBef>
                <a:spcPts val="360"/>
              </a:spcBef>
              <a:spcAft>
                <a:spcPts val="0"/>
              </a:spcAft>
              <a:buSzPts val="1800"/>
              <a:buChar char="–"/>
              <a:defRPr/>
            </a:lvl4pPr>
            <a:lvl5pPr indent="-308610" lvl="4" marL="2286000" rtl="1" algn="r">
              <a:spcBef>
                <a:spcPts val="360"/>
              </a:spcBef>
              <a:spcAft>
                <a:spcPts val="0"/>
              </a:spcAft>
              <a:buSzPts val="1260"/>
              <a:buChar char="■"/>
              <a:defRPr/>
            </a:lvl5pPr>
            <a:lvl6pPr indent="-308610" lvl="5" marL="2743200" rtl="1" algn="r">
              <a:spcBef>
                <a:spcPts val="360"/>
              </a:spcBef>
              <a:spcAft>
                <a:spcPts val="0"/>
              </a:spcAft>
              <a:buSzPts val="1260"/>
              <a:buChar char="■"/>
              <a:defRPr/>
            </a:lvl6pPr>
            <a:lvl7pPr indent="-308610" lvl="6" marL="3200400" rtl="1" algn="r">
              <a:spcBef>
                <a:spcPts val="360"/>
              </a:spcBef>
              <a:spcAft>
                <a:spcPts val="0"/>
              </a:spcAft>
              <a:buSzPts val="1260"/>
              <a:buChar char="■"/>
              <a:defRPr/>
            </a:lvl7pPr>
            <a:lvl8pPr indent="-308609" lvl="7" marL="3657600" rtl="1" algn="r">
              <a:spcBef>
                <a:spcPts val="360"/>
              </a:spcBef>
              <a:spcAft>
                <a:spcPts val="0"/>
              </a:spcAft>
              <a:buSzPts val="1260"/>
              <a:buChar char="■"/>
              <a:defRPr/>
            </a:lvl8pPr>
            <a:lvl9pPr indent="-308609" lvl="8" marL="4114800" rtl="1" algn="r">
              <a:spcBef>
                <a:spcPts val="360"/>
              </a:spcBef>
              <a:spcAft>
                <a:spcPts val="0"/>
              </a:spcAft>
              <a:buSzPts val="1260"/>
              <a:buChar char="■"/>
              <a:defRPr/>
            </a:lvl9pPr>
          </a:lstStyle>
          <a:p/>
        </p:txBody>
      </p:sp>
      <p:sp>
        <p:nvSpPr>
          <p:cNvPr id="135" name="Google Shape;135;p15"/>
          <p:cNvSpPr txBox="1"/>
          <p:nvPr>
            <p:ph idx="10" type="dt"/>
          </p:nvPr>
        </p:nvSpPr>
        <p:spPr>
          <a:xfrm>
            <a:off x="1066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15"/>
          <p:cNvSpPr txBox="1"/>
          <p:nvPr>
            <p:ph idx="11" type="ftr"/>
          </p:nvPr>
        </p:nvSpPr>
        <p:spPr>
          <a:xfrm>
            <a:off x="3429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15"/>
          <p:cNvSpPr txBox="1"/>
          <p:nvPr>
            <p:ph idx="12" type="sldNum"/>
          </p:nvPr>
        </p:nvSpPr>
        <p:spPr>
          <a:xfrm>
            <a:off x="6705600" y="6248400"/>
            <a:ext cx="19050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138" name="Shape 138"/>
        <p:cNvGrpSpPr/>
        <p:nvPr/>
      </p:nvGrpSpPr>
      <p:grpSpPr>
        <a:xfrm>
          <a:off x="0" y="0"/>
          <a:ext cx="0" cy="0"/>
          <a:chOff x="0" y="0"/>
          <a:chExt cx="0" cy="0"/>
        </a:xfrm>
      </p:grpSpPr>
      <p:sp>
        <p:nvSpPr>
          <p:cNvPr id="139" name="Google Shape;139;p16"/>
          <p:cNvSpPr txBox="1"/>
          <p:nvPr>
            <p:ph type="title"/>
          </p:nvPr>
        </p:nvSpPr>
        <p:spPr>
          <a:xfrm>
            <a:off x="1066800" y="304800"/>
            <a:ext cx="7543800" cy="14319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l">
              <a:spcBef>
                <a:spcPts val="0"/>
              </a:spcBef>
              <a:spcAft>
                <a:spcPts val="0"/>
              </a:spcAft>
              <a:buSzPts val="1400"/>
              <a:buNone/>
              <a:defRPr/>
            </a:lvl2pPr>
            <a:lvl3pPr lvl="2" rtl="1" algn="l">
              <a:spcBef>
                <a:spcPts val="0"/>
              </a:spcBef>
              <a:spcAft>
                <a:spcPts val="0"/>
              </a:spcAft>
              <a:buSzPts val="1400"/>
              <a:buNone/>
              <a:defRPr/>
            </a:lvl3pPr>
            <a:lvl4pPr lvl="3" rtl="1" algn="l">
              <a:spcBef>
                <a:spcPts val="0"/>
              </a:spcBef>
              <a:spcAft>
                <a:spcPts val="0"/>
              </a:spcAft>
              <a:buSzPts val="1400"/>
              <a:buNone/>
              <a:defRPr/>
            </a:lvl4pPr>
            <a:lvl5pPr lvl="4" rtl="1" algn="l">
              <a:spcBef>
                <a:spcPts val="0"/>
              </a:spcBef>
              <a:spcAft>
                <a:spcPts val="0"/>
              </a:spcAft>
              <a:buSzPts val="1400"/>
              <a:buNone/>
              <a:defRPr/>
            </a:lvl5pPr>
            <a:lvl6pPr lvl="5" rtl="1" algn="l">
              <a:spcBef>
                <a:spcPts val="0"/>
              </a:spcBef>
              <a:spcAft>
                <a:spcPts val="0"/>
              </a:spcAft>
              <a:buSzPts val="1400"/>
              <a:buNone/>
              <a:defRPr/>
            </a:lvl6pPr>
            <a:lvl7pPr lvl="6" rtl="1" algn="l">
              <a:spcBef>
                <a:spcPts val="0"/>
              </a:spcBef>
              <a:spcAft>
                <a:spcPts val="0"/>
              </a:spcAft>
              <a:buSzPts val="1400"/>
              <a:buNone/>
              <a:defRPr/>
            </a:lvl7pPr>
            <a:lvl8pPr lvl="7" rtl="1" algn="l">
              <a:spcBef>
                <a:spcPts val="0"/>
              </a:spcBef>
              <a:spcAft>
                <a:spcPts val="0"/>
              </a:spcAft>
              <a:buSzPts val="1400"/>
              <a:buNone/>
              <a:defRPr/>
            </a:lvl8pPr>
            <a:lvl9pPr lvl="8" rtl="1" algn="l">
              <a:spcBef>
                <a:spcPts val="0"/>
              </a:spcBef>
              <a:spcAft>
                <a:spcPts val="0"/>
              </a:spcAft>
              <a:buSzPts val="1400"/>
              <a:buNone/>
              <a:defRPr/>
            </a:lvl9pPr>
          </a:lstStyle>
          <a:p/>
        </p:txBody>
      </p:sp>
      <p:sp>
        <p:nvSpPr>
          <p:cNvPr id="140" name="Google Shape;140;p16"/>
          <p:cNvSpPr txBox="1"/>
          <p:nvPr>
            <p:ph idx="1" type="body"/>
          </p:nvPr>
        </p:nvSpPr>
        <p:spPr>
          <a:xfrm>
            <a:off x="1066800" y="1981200"/>
            <a:ext cx="3695700" cy="4114800"/>
          </a:xfrm>
          <a:prstGeom prst="rect">
            <a:avLst/>
          </a:prstGeom>
          <a:noFill/>
          <a:ln>
            <a:noFill/>
          </a:ln>
        </p:spPr>
        <p:txBody>
          <a:bodyPr anchorCtr="0" anchor="t" bIns="45700" lIns="91425" spcFirstLastPara="1" rIns="91425" wrap="square" tIns="45700">
            <a:noAutofit/>
          </a:bodyPr>
          <a:lstStyle>
            <a:lvl1pPr indent="-308610" lvl="0" marL="457200" rtl="1" algn="r">
              <a:spcBef>
                <a:spcPts val="360"/>
              </a:spcBef>
              <a:spcAft>
                <a:spcPts val="0"/>
              </a:spcAft>
              <a:buSzPts val="1260"/>
              <a:buChar char="■"/>
              <a:defRPr/>
            </a:lvl1pPr>
            <a:lvl2pPr indent="-342900" lvl="1" marL="914400" rtl="1" algn="r">
              <a:spcBef>
                <a:spcPts val="360"/>
              </a:spcBef>
              <a:spcAft>
                <a:spcPts val="0"/>
              </a:spcAft>
              <a:buSzPts val="1800"/>
              <a:buChar char="–"/>
              <a:defRPr/>
            </a:lvl2pPr>
            <a:lvl3pPr indent="-308610" lvl="2" marL="1371600" rtl="1" algn="r">
              <a:spcBef>
                <a:spcPts val="360"/>
              </a:spcBef>
              <a:spcAft>
                <a:spcPts val="0"/>
              </a:spcAft>
              <a:buSzPts val="1260"/>
              <a:buChar char="■"/>
              <a:defRPr/>
            </a:lvl3pPr>
            <a:lvl4pPr indent="-342900" lvl="3" marL="1828800" rtl="1" algn="r">
              <a:spcBef>
                <a:spcPts val="360"/>
              </a:spcBef>
              <a:spcAft>
                <a:spcPts val="0"/>
              </a:spcAft>
              <a:buSzPts val="1800"/>
              <a:buChar char="–"/>
              <a:defRPr/>
            </a:lvl4pPr>
            <a:lvl5pPr indent="-308610" lvl="4" marL="2286000" rtl="1" algn="r">
              <a:spcBef>
                <a:spcPts val="360"/>
              </a:spcBef>
              <a:spcAft>
                <a:spcPts val="0"/>
              </a:spcAft>
              <a:buSzPts val="1260"/>
              <a:buChar char="■"/>
              <a:defRPr/>
            </a:lvl5pPr>
            <a:lvl6pPr indent="-308610" lvl="5" marL="2743200" rtl="1" algn="r">
              <a:spcBef>
                <a:spcPts val="360"/>
              </a:spcBef>
              <a:spcAft>
                <a:spcPts val="0"/>
              </a:spcAft>
              <a:buSzPts val="1260"/>
              <a:buChar char="■"/>
              <a:defRPr/>
            </a:lvl6pPr>
            <a:lvl7pPr indent="-308610" lvl="6" marL="3200400" rtl="1" algn="r">
              <a:spcBef>
                <a:spcPts val="360"/>
              </a:spcBef>
              <a:spcAft>
                <a:spcPts val="0"/>
              </a:spcAft>
              <a:buSzPts val="1260"/>
              <a:buChar char="■"/>
              <a:defRPr/>
            </a:lvl7pPr>
            <a:lvl8pPr indent="-308609" lvl="7" marL="3657600" rtl="1" algn="r">
              <a:spcBef>
                <a:spcPts val="360"/>
              </a:spcBef>
              <a:spcAft>
                <a:spcPts val="0"/>
              </a:spcAft>
              <a:buSzPts val="1260"/>
              <a:buChar char="■"/>
              <a:defRPr/>
            </a:lvl8pPr>
            <a:lvl9pPr indent="-308609" lvl="8" marL="4114800" rtl="1" algn="r">
              <a:spcBef>
                <a:spcPts val="360"/>
              </a:spcBef>
              <a:spcAft>
                <a:spcPts val="0"/>
              </a:spcAft>
              <a:buSzPts val="1260"/>
              <a:buChar char="■"/>
              <a:defRPr/>
            </a:lvl9pPr>
          </a:lstStyle>
          <a:p/>
        </p:txBody>
      </p:sp>
      <p:sp>
        <p:nvSpPr>
          <p:cNvPr id="141" name="Google Shape;141;p16"/>
          <p:cNvSpPr txBox="1"/>
          <p:nvPr>
            <p:ph idx="2" type="body"/>
          </p:nvPr>
        </p:nvSpPr>
        <p:spPr>
          <a:xfrm>
            <a:off x="4914900" y="1981200"/>
            <a:ext cx="3695700" cy="1981200"/>
          </a:xfrm>
          <a:prstGeom prst="rect">
            <a:avLst/>
          </a:prstGeom>
          <a:noFill/>
          <a:ln>
            <a:noFill/>
          </a:ln>
        </p:spPr>
        <p:txBody>
          <a:bodyPr anchorCtr="0" anchor="t" bIns="45700" lIns="91425" spcFirstLastPara="1" rIns="91425" wrap="square" tIns="45700">
            <a:noAutofit/>
          </a:bodyPr>
          <a:lstStyle>
            <a:lvl1pPr indent="-308610" lvl="0" marL="457200" rtl="1" algn="r">
              <a:spcBef>
                <a:spcPts val="360"/>
              </a:spcBef>
              <a:spcAft>
                <a:spcPts val="0"/>
              </a:spcAft>
              <a:buSzPts val="1260"/>
              <a:buChar char="■"/>
              <a:defRPr/>
            </a:lvl1pPr>
            <a:lvl2pPr indent="-342900" lvl="1" marL="914400" rtl="1" algn="r">
              <a:spcBef>
                <a:spcPts val="360"/>
              </a:spcBef>
              <a:spcAft>
                <a:spcPts val="0"/>
              </a:spcAft>
              <a:buSzPts val="1800"/>
              <a:buChar char="–"/>
              <a:defRPr/>
            </a:lvl2pPr>
            <a:lvl3pPr indent="-308610" lvl="2" marL="1371600" rtl="1" algn="r">
              <a:spcBef>
                <a:spcPts val="360"/>
              </a:spcBef>
              <a:spcAft>
                <a:spcPts val="0"/>
              </a:spcAft>
              <a:buSzPts val="1260"/>
              <a:buChar char="■"/>
              <a:defRPr/>
            </a:lvl3pPr>
            <a:lvl4pPr indent="-342900" lvl="3" marL="1828800" rtl="1" algn="r">
              <a:spcBef>
                <a:spcPts val="360"/>
              </a:spcBef>
              <a:spcAft>
                <a:spcPts val="0"/>
              </a:spcAft>
              <a:buSzPts val="1800"/>
              <a:buChar char="–"/>
              <a:defRPr/>
            </a:lvl4pPr>
            <a:lvl5pPr indent="-308610" lvl="4" marL="2286000" rtl="1" algn="r">
              <a:spcBef>
                <a:spcPts val="360"/>
              </a:spcBef>
              <a:spcAft>
                <a:spcPts val="0"/>
              </a:spcAft>
              <a:buSzPts val="1260"/>
              <a:buChar char="■"/>
              <a:defRPr/>
            </a:lvl5pPr>
            <a:lvl6pPr indent="-308610" lvl="5" marL="2743200" rtl="1" algn="r">
              <a:spcBef>
                <a:spcPts val="360"/>
              </a:spcBef>
              <a:spcAft>
                <a:spcPts val="0"/>
              </a:spcAft>
              <a:buSzPts val="1260"/>
              <a:buChar char="■"/>
              <a:defRPr/>
            </a:lvl6pPr>
            <a:lvl7pPr indent="-308610" lvl="6" marL="3200400" rtl="1" algn="r">
              <a:spcBef>
                <a:spcPts val="360"/>
              </a:spcBef>
              <a:spcAft>
                <a:spcPts val="0"/>
              </a:spcAft>
              <a:buSzPts val="1260"/>
              <a:buChar char="■"/>
              <a:defRPr/>
            </a:lvl7pPr>
            <a:lvl8pPr indent="-308609" lvl="7" marL="3657600" rtl="1" algn="r">
              <a:spcBef>
                <a:spcPts val="360"/>
              </a:spcBef>
              <a:spcAft>
                <a:spcPts val="0"/>
              </a:spcAft>
              <a:buSzPts val="1260"/>
              <a:buChar char="■"/>
              <a:defRPr/>
            </a:lvl8pPr>
            <a:lvl9pPr indent="-308609" lvl="8" marL="4114800" rtl="1" algn="r">
              <a:spcBef>
                <a:spcPts val="360"/>
              </a:spcBef>
              <a:spcAft>
                <a:spcPts val="0"/>
              </a:spcAft>
              <a:buSzPts val="1260"/>
              <a:buChar char="■"/>
              <a:defRPr/>
            </a:lvl9pPr>
          </a:lstStyle>
          <a:p/>
        </p:txBody>
      </p:sp>
      <p:sp>
        <p:nvSpPr>
          <p:cNvPr id="142" name="Google Shape;142;p16"/>
          <p:cNvSpPr txBox="1"/>
          <p:nvPr>
            <p:ph idx="3" type="body"/>
          </p:nvPr>
        </p:nvSpPr>
        <p:spPr>
          <a:xfrm>
            <a:off x="4914900" y="4114800"/>
            <a:ext cx="3695700" cy="1981200"/>
          </a:xfrm>
          <a:prstGeom prst="rect">
            <a:avLst/>
          </a:prstGeom>
          <a:noFill/>
          <a:ln>
            <a:noFill/>
          </a:ln>
        </p:spPr>
        <p:txBody>
          <a:bodyPr anchorCtr="0" anchor="t" bIns="45700" lIns="91425" spcFirstLastPara="1" rIns="91425" wrap="square" tIns="45700">
            <a:noAutofit/>
          </a:bodyPr>
          <a:lstStyle>
            <a:lvl1pPr indent="-308610" lvl="0" marL="457200" rtl="1" algn="r">
              <a:spcBef>
                <a:spcPts val="360"/>
              </a:spcBef>
              <a:spcAft>
                <a:spcPts val="0"/>
              </a:spcAft>
              <a:buSzPts val="1260"/>
              <a:buChar char="■"/>
              <a:defRPr/>
            </a:lvl1pPr>
            <a:lvl2pPr indent="-342900" lvl="1" marL="914400" rtl="1" algn="r">
              <a:spcBef>
                <a:spcPts val="360"/>
              </a:spcBef>
              <a:spcAft>
                <a:spcPts val="0"/>
              </a:spcAft>
              <a:buSzPts val="1800"/>
              <a:buChar char="–"/>
              <a:defRPr/>
            </a:lvl2pPr>
            <a:lvl3pPr indent="-308610" lvl="2" marL="1371600" rtl="1" algn="r">
              <a:spcBef>
                <a:spcPts val="360"/>
              </a:spcBef>
              <a:spcAft>
                <a:spcPts val="0"/>
              </a:spcAft>
              <a:buSzPts val="1260"/>
              <a:buChar char="■"/>
              <a:defRPr/>
            </a:lvl3pPr>
            <a:lvl4pPr indent="-342900" lvl="3" marL="1828800" rtl="1" algn="r">
              <a:spcBef>
                <a:spcPts val="360"/>
              </a:spcBef>
              <a:spcAft>
                <a:spcPts val="0"/>
              </a:spcAft>
              <a:buSzPts val="1800"/>
              <a:buChar char="–"/>
              <a:defRPr/>
            </a:lvl4pPr>
            <a:lvl5pPr indent="-308610" lvl="4" marL="2286000" rtl="1" algn="r">
              <a:spcBef>
                <a:spcPts val="360"/>
              </a:spcBef>
              <a:spcAft>
                <a:spcPts val="0"/>
              </a:spcAft>
              <a:buSzPts val="1260"/>
              <a:buChar char="■"/>
              <a:defRPr/>
            </a:lvl5pPr>
            <a:lvl6pPr indent="-308610" lvl="5" marL="2743200" rtl="1" algn="r">
              <a:spcBef>
                <a:spcPts val="360"/>
              </a:spcBef>
              <a:spcAft>
                <a:spcPts val="0"/>
              </a:spcAft>
              <a:buSzPts val="1260"/>
              <a:buChar char="■"/>
              <a:defRPr/>
            </a:lvl6pPr>
            <a:lvl7pPr indent="-308610" lvl="6" marL="3200400" rtl="1" algn="r">
              <a:spcBef>
                <a:spcPts val="360"/>
              </a:spcBef>
              <a:spcAft>
                <a:spcPts val="0"/>
              </a:spcAft>
              <a:buSzPts val="1260"/>
              <a:buChar char="■"/>
              <a:defRPr/>
            </a:lvl7pPr>
            <a:lvl8pPr indent="-308609" lvl="7" marL="3657600" rtl="1" algn="r">
              <a:spcBef>
                <a:spcPts val="360"/>
              </a:spcBef>
              <a:spcAft>
                <a:spcPts val="0"/>
              </a:spcAft>
              <a:buSzPts val="1260"/>
              <a:buChar char="■"/>
              <a:defRPr/>
            </a:lvl8pPr>
            <a:lvl9pPr indent="-308609" lvl="8" marL="4114800" rtl="1" algn="r">
              <a:spcBef>
                <a:spcPts val="360"/>
              </a:spcBef>
              <a:spcAft>
                <a:spcPts val="0"/>
              </a:spcAft>
              <a:buSzPts val="1260"/>
              <a:buChar char="■"/>
              <a:defRPr/>
            </a:lvl9pPr>
          </a:lstStyle>
          <a:p/>
        </p:txBody>
      </p:sp>
      <p:sp>
        <p:nvSpPr>
          <p:cNvPr id="143" name="Google Shape;143;p16"/>
          <p:cNvSpPr txBox="1"/>
          <p:nvPr>
            <p:ph idx="10" type="dt"/>
          </p:nvPr>
        </p:nvSpPr>
        <p:spPr>
          <a:xfrm>
            <a:off x="1066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16"/>
          <p:cNvSpPr txBox="1"/>
          <p:nvPr>
            <p:ph idx="11" type="ftr"/>
          </p:nvPr>
        </p:nvSpPr>
        <p:spPr>
          <a:xfrm>
            <a:off x="3429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16"/>
          <p:cNvSpPr txBox="1"/>
          <p:nvPr>
            <p:ph idx="12" type="sldNum"/>
          </p:nvPr>
        </p:nvSpPr>
        <p:spPr>
          <a:xfrm>
            <a:off x="6705600" y="6248400"/>
            <a:ext cx="19050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6" name="Shape 146"/>
        <p:cNvGrpSpPr/>
        <p:nvPr/>
      </p:nvGrpSpPr>
      <p:grpSpPr>
        <a:xfrm>
          <a:off x="0" y="0"/>
          <a:ext cx="0" cy="0"/>
          <a:chOff x="0" y="0"/>
          <a:chExt cx="0" cy="0"/>
        </a:xfrm>
      </p:grpSpPr>
      <p:sp>
        <p:nvSpPr>
          <p:cNvPr id="147" name="Google Shape;147;p17"/>
          <p:cNvSpPr txBox="1"/>
          <p:nvPr>
            <p:ph type="title"/>
          </p:nvPr>
        </p:nvSpPr>
        <p:spPr>
          <a:xfrm rot="5400000">
            <a:off x="4772025" y="2257425"/>
            <a:ext cx="5791200" cy="188595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l">
              <a:spcBef>
                <a:spcPts val="0"/>
              </a:spcBef>
              <a:spcAft>
                <a:spcPts val="0"/>
              </a:spcAft>
              <a:buSzPts val="1400"/>
              <a:buNone/>
              <a:defRPr/>
            </a:lvl2pPr>
            <a:lvl3pPr lvl="2" rtl="1" algn="l">
              <a:spcBef>
                <a:spcPts val="0"/>
              </a:spcBef>
              <a:spcAft>
                <a:spcPts val="0"/>
              </a:spcAft>
              <a:buSzPts val="1400"/>
              <a:buNone/>
              <a:defRPr/>
            </a:lvl3pPr>
            <a:lvl4pPr lvl="3" rtl="1" algn="l">
              <a:spcBef>
                <a:spcPts val="0"/>
              </a:spcBef>
              <a:spcAft>
                <a:spcPts val="0"/>
              </a:spcAft>
              <a:buSzPts val="1400"/>
              <a:buNone/>
              <a:defRPr/>
            </a:lvl4pPr>
            <a:lvl5pPr lvl="4" rtl="1" algn="l">
              <a:spcBef>
                <a:spcPts val="0"/>
              </a:spcBef>
              <a:spcAft>
                <a:spcPts val="0"/>
              </a:spcAft>
              <a:buSzPts val="1400"/>
              <a:buNone/>
              <a:defRPr/>
            </a:lvl5pPr>
            <a:lvl6pPr lvl="5" rtl="1" algn="l">
              <a:spcBef>
                <a:spcPts val="0"/>
              </a:spcBef>
              <a:spcAft>
                <a:spcPts val="0"/>
              </a:spcAft>
              <a:buSzPts val="1400"/>
              <a:buNone/>
              <a:defRPr/>
            </a:lvl6pPr>
            <a:lvl7pPr lvl="6" rtl="1" algn="l">
              <a:spcBef>
                <a:spcPts val="0"/>
              </a:spcBef>
              <a:spcAft>
                <a:spcPts val="0"/>
              </a:spcAft>
              <a:buSzPts val="1400"/>
              <a:buNone/>
              <a:defRPr/>
            </a:lvl7pPr>
            <a:lvl8pPr lvl="7" rtl="1" algn="l">
              <a:spcBef>
                <a:spcPts val="0"/>
              </a:spcBef>
              <a:spcAft>
                <a:spcPts val="0"/>
              </a:spcAft>
              <a:buSzPts val="1400"/>
              <a:buNone/>
              <a:defRPr/>
            </a:lvl8pPr>
            <a:lvl9pPr lvl="8" rtl="1" algn="l">
              <a:spcBef>
                <a:spcPts val="0"/>
              </a:spcBef>
              <a:spcAft>
                <a:spcPts val="0"/>
              </a:spcAft>
              <a:buSzPts val="1400"/>
              <a:buNone/>
              <a:defRPr/>
            </a:lvl9pPr>
          </a:lstStyle>
          <a:p/>
        </p:txBody>
      </p:sp>
      <p:sp>
        <p:nvSpPr>
          <p:cNvPr id="148" name="Google Shape;148;p17"/>
          <p:cNvSpPr txBox="1"/>
          <p:nvPr>
            <p:ph idx="1" type="body"/>
          </p:nvPr>
        </p:nvSpPr>
        <p:spPr>
          <a:xfrm rot="5400000">
            <a:off x="923925" y="447675"/>
            <a:ext cx="5791200" cy="5505450"/>
          </a:xfrm>
          <a:prstGeom prst="rect">
            <a:avLst/>
          </a:prstGeom>
          <a:noFill/>
          <a:ln>
            <a:noFill/>
          </a:ln>
        </p:spPr>
        <p:txBody>
          <a:bodyPr anchorCtr="0" anchor="t" bIns="45700" lIns="91425" spcFirstLastPara="1" rIns="91425" wrap="square" tIns="45700">
            <a:noAutofit/>
          </a:bodyPr>
          <a:lstStyle>
            <a:lvl1pPr indent="-308610" lvl="0" marL="457200" rtl="1" algn="r">
              <a:spcBef>
                <a:spcPts val="360"/>
              </a:spcBef>
              <a:spcAft>
                <a:spcPts val="0"/>
              </a:spcAft>
              <a:buSzPts val="1260"/>
              <a:buChar char="■"/>
              <a:defRPr/>
            </a:lvl1pPr>
            <a:lvl2pPr indent="-342900" lvl="1" marL="914400" rtl="1" algn="r">
              <a:spcBef>
                <a:spcPts val="360"/>
              </a:spcBef>
              <a:spcAft>
                <a:spcPts val="0"/>
              </a:spcAft>
              <a:buSzPts val="1800"/>
              <a:buChar char="–"/>
              <a:defRPr/>
            </a:lvl2pPr>
            <a:lvl3pPr indent="-308610" lvl="2" marL="1371600" rtl="1" algn="r">
              <a:spcBef>
                <a:spcPts val="360"/>
              </a:spcBef>
              <a:spcAft>
                <a:spcPts val="0"/>
              </a:spcAft>
              <a:buSzPts val="1260"/>
              <a:buChar char="■"/>
              <a:defRPr/>
            </a:lvl3pPr>
            <a:lvl4pPr indent="-342900" lvl="3" marL="1828800" rtl="1" algn="r">
              <a:spcBef>
                <a:spcPts val="360"/>
              </a:spcBef>
              <a:spcAft>
                <a:spcPts val="0"/>
              </a:spcAft>
              <a:buSzPts val="1800"/>
              <a:buChar char="–"/>
              <a:defRPr/>
            </a:lvl4pPr>
            <a:lvl5pPr indent="-308610" lvl="4" marL="2286000" rtl="1" algn="r">
              <a:spcBef>
                <a:spcPts val="360"/>
              </a:spcBef>
              <a:spcAft>
                <a:spcPts val="0"/>
              </a:spcAft>
              <a:buSzPts val="1260"/>
              <a:buChar char="■"/>
              <a:defRPr/>
            </a:lvl5pPr>
            <a:lvl6pPr indent="-308610" lvl="5" marL="2743200" rtl="1" algn="r">
              <a:spcBef>
                <a:spcPts val="360"/>
              </a:spcBef>
              <a:spcAft>
                <a:spcPts val="0"/>
              </a:spcAft>
              <a:buSzPts val="1260"/>
              <a:buChar char="■"/>
              <a:defRPr/>
            </a:lvl6pPr>
            <a:lvl7pPr indent="-308610" lvl="6" marL="3200400" rtl="1" algn="r">
              <a:spcBef>
                <a:spcPts val="360"/>
              </a:spcBef>
              <a:spcAft>
                <a:spcPts val="0"/>
              </a:spcAft>
              <a:buSzPts val="1260"/>
              <a:buChar char="■"/>
              <a:defRPr/>
            </a:lvl7pPr>
            <a:lvl8pPr indent="-308609" lvl="7" marL="3657600" rtl="1" algn="r">
              <a:spcBef>
                <a:spcPts val="360"/>
              </a:spcBef>
              <a:spcAft>
                <a:spcPts val="0"/>
              </a:spcAft>
              <a:buSzPts val="1260"/>
              <a:buChar char="■"/>
              <a:defRPr/>
            </a:lvl8pPr>
            <a:lvl9pPr indent="-308609" lvl="8" marL="4114800" rtl="1" algn="r">
              <a:spcBef>
                <a:spcPts val="360"/>
              </a:spcBef>
              <a:spcAft>
                <a:spcPts val="0"/>
              </a:spcAft>
              <a:buSzPts val="1260"/>
              <a:buChar char="■"/>
              <a:defRPr/>
            </a:lvl9pPr>
          </a:lstStyle>
          <a:p/>
        </p:txBody>
      </p:sp>
      <p:sp>
        <p:nvSpPr>
          <p:cNvPr id="149" name="Google Shape;149;p17"/>
          <p:cNvSpPr txBox="1"/>
          <p:nvPr>
            <p:ph idx="10" type="dt"/>
          </p:nvPr>
        </p:nvSpPr>
        <p:spPr>
          <a:xfrm>
            <a:off x="1066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17"/>
          <p:cNvSpPr txBox="1"/>
          <p:nvPr>
            <p:ph idx="11" type="ftr"/>
          </p:nvPr>
        </p:nvSpPr>
        <p:spPr>
          <a:xfrm>
            <a:off x="3429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17"/>
          <p:cNvSpPr txBox="1"/>
          <p:nvPr>
            <p:ph idx="12" type="sldNum"/>
          </p:nvPr>
        </p:nvSpPr>
        <p:spPr>
          <a:xfrm>
            <a:off x="6705600" y="6248400"/>
            <a:ext cx="19050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2" name="Shape 152"/>
        <p:cNvGrpSpPr/>
        <p:nvPr/>
      </p:nvGrpSpPr>
      <p:grpSpPr>
        <a:xfrm>
          <a:off x="0" y="0"/>
          <a:ext cx="0" cy="0"/>
          <a:chOff x="0" y="0"/>
          <a:chExt cx="0" cy="0"/>
        </a:xfrm>
      </p:grpSpPr>
      <p:sp>
        <p:nvSpPr>
          <p:cNvPr id="153" name="Google Shape;153;p18"/>
          <p:cNvSpPr txBox="1"/>
          <p:nvPr>
            <p:ph type="title"/>
          </p:nvPr>
        </p:nvSpPr>
        <p:spPr>
          <a:xfrm>
            <a:off x="1066800" y="304800"/>
            <a:ext cx="7543800" cy="14319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l">
              <a:spcBef>
                <a:spcPts val="0"/>
              </a:spcBef>
              <a:spcAft>
                <a:spcPts val="0"/>
              </a:spcAft>
              <a:buSzPts val="1400"/>
              <a:buNone/>
              <a:defRPr/>
            </a:lvl2pPr>
            <a:lvl3pPr lvl="2" rtl="1" algn="l">
              <a:spcBef>
                <a:spcPts val="0"/>
              </a:spcBef>
              <a:spcAft>
                <a:spcPts val="0"/>
              </a:spcAft>
              <a:buSzPts val="1400"/>
              <a:buNone/>
              <a:defRPr/>
            </a:lvl3pPr>
            <a:lvl4pPr lvl="3" rtl="1" algn="l">
              <a:spcBef>
                <a:spcPts val="0"/>
              </a:spcBef>
              <a:spcAft>
                <a:spcPts val="0"/>
              </a:spcAft>
              <a:buSzPts val="1400"/>
              <a:buNone/>
              <a:defRPr/>
            </a:lvl4pPr>
            <a:lvl5pPr lvl="4" rtl="1" algn="l">
              <a:spcBef>
                <a:spcPts val="0"/>
              </a:spcBef>
              <a:spcAft>
                <a:spcPts val="0"/>
              </a:spcAft>
              <a:buSzPts val="1400"/>
              <a:buNone/>
              <a:defRPr/>
            </a:lvl5pPr>
            <a:lvl6pPr lvl="5" rtl="1" algn="l">
              <a:spcBef>
                <a:spcPts val="0"/>
              </a:spcBef>
              <a:spcAft>
                <a:spcPts val="0"/>
              </a:spcAft>
              <a:buSzPts val="1400"/>
              <a:buNone/>
              <a:defRPr/>
            </a:lvl6pPr>
            <a:lvl7pPr lvl="6" rtl="1" algn="l">
              <a:spcBef>
                <a:spcPts val="0"/>
              </a:spcBef>
              <a:spcAft>
                <a:spcPts val="0"/>
              </a:spcAft>
              <a:buSzPts val="1400"/>
              <a:buNone/>
              <a:defRPr/>
            </a:lvl7pPr>
            <a:lvl8pPr lvl="7" rtl="1" algn="l">
              <a:spcBef>
                <a:spcPts val="0"/>
              </a:spcBef>
              <a:spcAft>
                <a:spcPts val="0"/>
              </a:spcAft>
              <a:buSzPts val="1400"/>
              <a:buNone/>
              <a:defRPr/>
            </a:lvl8pPr>
            <a:lvl9pPr lvl="8" rtl="1" algn="l">
              <a:spcBef>
                <a:spcPts val="0"/>
              </a:spcBef>
              <a:spcAft>
                <a:spcPts val="0"/>
              </a:spcAft>
              <a:buSzPts val="1400"/>
              <a:buNone/>
              <a:defRPr/>
            </a:lvl9pPr>
          </a:lstStyle>
          <a:p/>
        </p:txBody>
      </p:sp>
      <p:sp>
        <p:nvSpPr>
          <p:cNvPr id="154" name="Google Shape;154;p18"/>
          <p:cNvSpPr txBox="1"/>
          <p:nvPr>
            <p:ph idx="1" type="body"/>
          </p:nvPr>
        </p:nvSpPr>
        <p:spPr>
          <a:xfrm rot="5400000">
            <a:off x="2781300" y="266700"/>
            <a:ext cx="4114800" cy="7543800"/>
          </a:xfrm>
          <a:prstGeom prst="rect">
            <a:avLst/>
          </a:prstGeom>
          <a:noFill/>
          <a:ln>
            <a:noFill/>
          </a:ln>
        </p:spPr>
        <p:txBody>
          <a:bodyPr anchorCtr="0" anchor="t" bIns="45700" lIns="91425" spcFirstLastPara="1" rIns="91425" wrap="square" tIns="45700">
            <a:noAutofit/>
          </a:bodyPr>
          <a:lstStyle>
            <a:lvl1pPr indent="-308610" lvl="0" marL="457200" rtl="1" algn="r">
              <a:spcBef>
                <a:spcPts val="360"/>
              </a:spcBef>
              <a:spcAft>
                <a:spcPts val="0"/>
              </a:spcAft>
              <a:buSzPts val="1260"/>
              <a:buChar char="■"/>
              <a:defRPr/>
            </a:lvl1pPr>
            <a:lvl2pPr indent="-342900" lvl="1" marL="914400" rtl="1" algn="r">
              <a:spcBef>
                <a:spcPts val="360"/>
              </a:spcBef>
              <a:spcAft>
                <a:spcPts val="0"/>
              </a:spcAft>
              <a:buSzPts val="1800"/>
              <a:buChar char="–"/>
              <a:defRPr/>
            </a:lvl2pPr>
            <a:lvl3pPr indent="-308610" lvl="2" marL="1371600" rtl="1" algn="r">
              <a:spcBef>
                <a:spcPts val="360"/>
              </a:spcBef>
              <a:spcAft>
                <a:spcPts val="0"/>
              </a:spcAft>
              <a:buSzPts val="1260"/>
              <a:buChar char="■"/>
              <a:defRPr/>
            </a:lvl3pPr>
            <a:lvl4pPr indent="-342900" lvl="3" marL="1828800" rtl="1" algn="r">
              <a:spcBef>
                <a:spcPts val="360"/>
              </a:spcBef>
              <a:spcAft>
                <a:spcPts val="0"/>
              </a:spcAft>
              <a:buSzPts val="1800"/>
              <a:buChar char="–"/>
              <a:defRPr/>
            </a:lvl4pPr>
            <a:lvl5pPr indent="-308610" lvl="4" marL="2286000" rtl="1" algn="r">
              <a:spcBef>
                <a:spcPts val="360"/>
              </a:spcBef>
              <a:spcAft>
                <a:spcPts val="0"/>
              </a:spcAft>
              <a:buSzPts val="1260"/>
              <a:buChar char="■"/>
              <a:defRPr/>
            </a:lvl5pPr>
            <a:lvl6pPr indent="-308610" lvl="5" marL="2743200" rtl="1" algn="r">
              <a:spcBef>
                <a:spcPts val="360"/>
              </a:spcBef>
              <a:spcAft>
                <a:spcPts val="0"/>
              </a:spcAft>
              <a:buSzPts val="1260"/>
              <a:buChar char="■"/>
              <a:defRPr/>
            </a:lvl6pPr>
            <a:lvl7pPr indent="-308610" lvl="6" marL="3200400" rtl="1" algn="r">
              <a:spcBef>
                <a:spcPts val="360"/>
              </a:spcBef>
              <a:spcAft>
                <a:spcPts val="0"/>
              </a:spcAft>
              <a:buSzPts val="1260"/>
              <a:buChar char="■"/>
              <a:defRPr/>
            </a:lvl7pPr>
            <a:lvl8pPr indent="-308609" lvl="7" marL="3657600" rtl="1" algn="r">
              <a:spcBef>
                <a:spcPts val="360"/>
              </a:spcBef>
              <a:spcAft>
                <a:spcPts val="0"/>
              </a:spcAft>
              <a:buSzPts val="1260"/>
              <a:buChar char="■"/>
              <a:defRPr/>
            </a:lvl8pPr>
            <a:lvl9pPr indent="-308609" lvl="8" marL="4114800" rtl="1" algn="r">
              <a:spcBef>
                <a:spcPts val="360"/>
              </a:spcBef>
              <a:spcAft>
                <a:spcPts val="0"/>
              </a:spcAft>
              <a:buSzPts val="1260"/>
              <a:buChar char="■"/>
              <a:defRPr/>
            </a:lvl9pPr>
          </a:lstStyle>
          <a:p/>
        </p:txBody>
      </p:sp>
      <p:sp>
        <p:nvSpPr>
          <p:cNvPr id="155" name="Google Shape;155;p18"/>
          <p:cNvSpPr txBox="1"/>
          <p:nvPr>
            <p:ph idx="10" type="dt"/>
          </p:nvPr>
        </p:nvSpPr>
        <p:spPr>
          <a:xfrm>
            <a:off x="1066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18"/>
          <p:cNvSpPr txBox="1"/>
          <p:nvPr>
            <p:ph idx="11" type="ftr"/>
          </p:nvPr>
        </p:nvSpPr>
        <p:spPr>
          <a:xfrm>
            <a:off x="3429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18"/>
          <p:cNvSpPr txBox="1"/>
          <p:nvPr>
            <p:ph idx="12" type="sldNum"/>
          </p:nvPr>
        </p:nvSpPr>
        <p:spPr>
          <a:xfrm>
            <a:off x="6705600" y="6248400"/>
            <a:ext cx="19050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8" name="Shape 158"/>
        <p:cNvGrpSpPr/>
        <p:nvPr/>
      </p:nvGrpSpPr>
      <p:grpSpPr>
        <a:xfrm>
          <a:off x="0" y="0"/>
          <a:ext cx="0" cy="0"/>
          <a:chOff x="0" y="0"/>
          <a:chExt cx="0" cy="0"/>
        </a:xfrm>
      </p:grpSpPr>
      <p:sp>
        <p:nvSpPr>
          <p:cNvPr id="159" name="Google Shape;159;p1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SzPts val="1400"/>
              <a:buNone/>
              <a:defRPr b="1" sz="2000"/>
            </a:lvl1pPr>
            <a:lvl2pPr lvl="1" rtl="1" algn="l">
              <a:spcBef>
                <a:spcPts val="0"/>
              </a:spcBef>
              <a:spcAft>
                <a:spcPts val="0"/>
              </a:spcAft>
              <a:buSzPts val="1400"/>
              <a:buNone/>
              <a:defRPr/>
            </a:lvl2pPr>
            <a:lvl3pPr lvl="2" rtl="1" algn="l">
              <a:spcBef>
                <a:spcPts val="0"/>
              </a:spcBef>
              <a:spcAft>
                <a:spcPts val="0"/>
              </a:spcAft>
              <a:buSzPts val="1400"/>
              <a:buNone/>
              <a:defRPr/>
            </a:lvl3pPr>
            <a:lvl4pPr lvl="3" rtl="1" algn="l">
              <a:spcBef>
                <a:spcPts val="0"/>
              </a:spcBef>
              <a:spcAft>
                <a:spcPts val="0"/>
              </a:spcAft>
              <a:buSzPts val="1400"/>
              <a:buNone/>
              <a:defRPr/>
            </a:lvl4pPr>
            <a:lvl5pPr lvl="4" rtl="1" algn="l">
              <a:spcBef>
                <a:spcPts val="0"/>
              </a:spcBef>
              <a:spcAft>
                <a:spcPts val="0"/>
              </a:spcAft>
              <a:buSzPts val="1400"/>
              <a:buNone/>
              <a:defRPr/>
            </a:lvl5pPr>
            <a:lvl6pPr lvl="5" rtl="1" algn="l">
              <a:spcBef>
                <a:spcPts val="0"/>
              </a:spcBef>
              <a:spcAft>
                <a:spcPts val="0"/>
              </a:spcAft>
              <a:buSzPts val="1400"/>
              <a:buNone/>
              <a:defRPr/>
            </a:lvl6pPr>
            <a:lvl7pPr lvl="6" rtl="1" algn="l">
              <a:spcBef>
                <a:spcPts val="0"/>
              </a:spcBef>
              <a:spcAft>
                <a:spcPts val="0"/>
              </a:spcAft>
              <a:buSzPts val="1400"/>
              <a:buNone/>
              <a:defRPr/>
            </a:lvl7pPr>
            <a:lvl8pPr lvl="7" rtl="1" algn="l">
              <a:spcBef>
                <a:spcPts val="0"/>
              </a:spcBef>
              <a:spcAft>
                <a:spcPts val="0"/>
              </a:spcAft>
              <a:buSzPts val="1400"/>
              <a:buNone/>
              <a:defRPr/>
            </a:lvl8pPr>
            <a:lvl9pPr lvl="8" rtl="1" algn="l">
              <a:spcBef>
                <a:spcPts val="0"/>
              </a:spcBef>
              <a:spcAft>
                <a:spcPts val="0"/>
              </a:spcAft>
              <a:buSzPts val="1400"/>
              <a:buNone/>
              <a:defRPr/>
            </a:lvl9pPr>
          </a:lstStyle>
          <a:p/>
        </p:txBody>
      </p:sp>
      <p:sp>
        <p:nvSpPr>
          <p:cNvPr id="160" name="Google Shape;160;p19"/>
          <p:cNvSpPr/>
          <p:nvPr>
            <p:ph idx="2" type="pic"/>
          </p:nvPr>
        </p:nvSpPr>
        <p:spPr>
          <a:xfrm>
            <a:off x="1792288" y="612775"/>
            <a:ext cx="5486400" cy="4114800"/>
          </a:xfrm>
          <a:prstGeom prst="rect">
            <a:avLst/>
          </a:prstGeom>
          <a:noFill/>
          <a:ln>
            <a:noFill/>
          </a:ln>
        </p:spPr>
      </p:sp>
      <p:sp>
        <p:nvSpPr>
          <p:cNvPr id="161" name="Google Shape;161;p1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SzPts val="980"/>
              <a:buNone/>
              <a:defRPr sz="1400"/>
            </a:lvl1pPr>
            <a:lvl2pPr indent="-228600" lvl="1" marL="914400" rtl="1" algn="r">
              <a:spcBef>
                <a:spcPts val="240"/>
              </a:spcBef>
              <a:spcAft>
                <a:spcPts val="0"/>
              </a:spcAft>
              <a:buSzPts val="1200"/>
              <a:buFont typeface="Tahoma"/>
              <a:buNone/>
              <a:defRPr sz="1200"/>
            </a:lvl2pPr>
            <a:lvl3pPr indent="-228600" lvl="2" marL="1371600" rtl="1" algn="r">
              <a:spcBef>
                <a:spcPts val="200"/>
              </a:spcBef>
              <a:spcAft>
                <a:spcPts val="0"/>
              </a:spcAft>
              <a:buSzPts val="700"/>
              <a:buNone/>
              <a:defRPr sz="1000"/>
            </a:lvl3pPr>
            <a:lvl4pPr indent="-228600" lvl="3" marL="1828800" rtl="1" algn="r">
              <a:spcBef>
                <a:spcPts val="180"/>
              </a:spcBef>
              <a:spcAft>
                <a:spcPts val="0"/>
              </a:spcAft>
              <a:buSzPts val="900"/>
              <a:buFont typeface="Tahoma"/>
              <a:buNone/>
              <a:defRPr sz="900"/>
            </a:lvl4pPr>
            <a:lvl5pPr indent="-228600" lvl="4" marL="2286000" rtl="1" algn="r">
              <a:spcBef>
                <a:spcPts val="180"/>
              </a:spcBef>
              <a:spcAft>
                <a:spcPts val="0"/>
              </a:spcAft>
              <a:buSzPts val="630"/>
              <a:buNone/>
              <a:defRPr sz="900"/>
            </a:lvl5pPr>
            <a:lvl6pPr indent="-228600" lvl="5" marL="2743200" rtl="1" algn="r">
              <a:spcBef>
                <a:spcPts val="180"/>
              </a:spcBef>
              <a:spcAft>
                <a:spcPts val="0"/>
              </a:spcAft>
              <a:buSzPts val="630"/>
              <a:buNone/>
              <a:defRPr sz="900"/>
            </a:lvl6pPr>
            <a:lvl7pPr indent="-228600" lvl="6" marL="3200400" rtl="1" algn="r">
              <a:spcBef>
                <a:spcPts val="180"/>
              </a:spcBef>
              <a:spcAft>
                <a:spcPts val="0"/>
              </a:spcAft>
              <a:buSzPts val="630"/>
              <a:buNone/>
              <a:defRPr sz="900"/>
            </a:lvl7pPr>
            <a:lvl8pPr indent="-228600" lvl="7" marL="3657600" rtl="1" algn="r">
              <a:spcBef>
                <a:spcPts val="180"/>
              </a:spcBef>
              <a:spcAft>
                <a:spcPts val="0"/>
              </a:spcAft>
              <a:buSzPts val="630"/>
              <a:buNone/>
              <a:defRPr sz="900"/>
            </a:lvl8pPr>
            <a:lvl9pPr indent="-228600" lvl="8" marL="4114800" rtl="1" algn="r">
              <a:spcBef>
                <a:spcPts val="180"/>
              </a:spcBef>
              <a:spcAft>
                <a:spcPts val="0"/>
              </a:spcAft>
              <a:buSzPts val="630"/>
              <a:buNone/>
              <a:defRPr sz="900"/>
            </a:lvl9pPr>
          </a:lstStyle>
          <a:p/>
        </p:txBody>
      </p:sp>
      <p:sp>
        <p:nvSpPr>
          <p:cNvPr id="162" name="Google Shape;162;p19"/>
          <p:cNvSpPr txBox="1"/>
          <p:nvPr>
            <p:ph idx="10" type="dt"/>
          </p:nvPr>
        </p:nvSpPr>
        <p:spPr>
          <a:xfrm>
            <a:off x="1066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19"/>
          <p:cNvSpPr txBox="1"/>
          <p:nvPr>
            <p:ph idx="11" type="ftr"/>
          </p:nvPr>
        </p:nvSpPr>
        <p:spPr>
          <a:xfrm>
            <a:off x="3429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19"/>
          <p:cNvSpPr txBox="1"/>
          <p:nvPr>
            <p:ph idx="12" type="sldNum"/>
          </p:nvPr>
        </p:nvSpPr>
        <p:spPr>
          <a:xfrm>
            <a:off x="6705600" y="6248400"/>
            <a:ext cx="19050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5" name="Shape 165"/>
        <p:cNvGrpSpPr/>
        <p:nvPr/>
      </p:nvGrpSpPr>
      <p:grpSpPr>
        <a:xfrm>
          <a:off x="0" y="0"/>
          <a:ext cx="0" cy="0"/>
          <a:chOff x="0" y="0"/>
          <a:chExt cx="0" cy="0"/>
        </a:xfrm>
      </p:grpSpPr>
      <p:sp>
        <p:nvSpPr>
          <p:cNvPr id="166" name="Google Shape;166;p2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SzPts val="1400"/>
              <a:buNone/>
              <a:defRPr b="1" sz="2000"/>
            </a:lvl1pPr>
            <a:lvl2pPr lvl="1" rtl="1" algn="l">
              <a:spcBef>
                <a:spcPts val="0"/>
              </a:spcBef>
              <a:spcAft>
                <a:spcPts val="0"/>
              </a:spcAft>
              <a:buSzPts val="1400"/>
              <a:buNone/>
              <a:defRPr/>
            </a:lvl2pPr>
            <a:lvl3pPr lvl="2" rtl="1" algn="l">
              <a:spcBef>
                <a:spcPts val="0"/>
              </a:spcBef>
              <a:spcAft>
                <a:spcPts val="0"/>
              </a:spcAft>
              <a:buSzPts val="1400"/>
              <a:buNone/>
              <a:defRPr/>
            </a:lvl3pPr>
            <a:lvl4pPr lvl="3" rtl="1" algn="l">
              <a:spcBef>
                <a:spcPts val="0"/>
              </a:spcBef>
              <a:spcAft>
                <a:spcPts val="0"/>
              </a:spcAft>
              <a:buSzPts val="1400"/>
              <a:buNone/>
              <a:defRPr/>
            </a:lvl4pPr>
            <a:lvl5pPr lvl="4" rtl="1" algn="l">
              <a:spcBef>
                <a:spcPts val="0"/>
              </a:spcBef>
              <a:spcAft>
                <a:spcPts val="0"/>
              </a:spcAft>
              <a:buSzPts val="1400"/>
              <a:buNone/>
              <a:defRPr/>
            </a:lvl5pPr>
            <a:lvl6pPr lvl="5" rtl="1" algn="l">
              <a:spcBef>
                <a:spcPts val="0"/>
              </a:spcBef>
              <a:spcAft>
                <a:spcPts val="0"/>
              </a:spcAft>
              <a:buSzPts val="1400"/>
              <a:buNone/>
              <a:defRPr/>
            </a:lvl6pPr>
            <a:lvl7pPr lvl="6" rtl="1" algn="l">
              <a:spcBef>
                <a:spcPts val="0"/>
              </a:spcBef>
              <a:spcAft>
                <a:spcPts val="0"/>
              </a:spcAft>
              <a:buSzPts val="1400"/>
              <a:buNone/>
              <a:defRPr/>
            </a:lvl7pPr>
            <a:lvl8pPr lvl="7" rtl="1" algn="l">
              <a:spcBef>
                <a:spcPts val="0"/>
              </a:spcBef>
              <a:spcAft>
                <a:spcPts val="0"/>
              </a:spcAft>
              <a:buSzPts val="1400"/>
              <a:buNone/>
              <a:defRPr/>
            </a:lvl8pPr>
            <a:lvl9pPr lvl="8" rtl="1" algn="l">
              <a:spcBef>
                <a:spcPts val="0"/>
              </a:spcBef>
              <a:spcAft>
                <a:spcPts val="0"/>
              </a:spcAft>
              <a:buSzPts val="1400"/>
              <a:buNone/>
              <a:defRPr/>
            </a:lvl9pPr>
          </a:lstStyle>
          <a:p/>
        </p:txBody>
      </p:sp>
      <p:sp>
        <p:nvSpPr>
          <p:cNvPr id="167" name="Google Shape;167;p2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70840" lvl="0" marL="457200" rtl="1" algn="r">
              <a:spcBef>
                <a:spcPts val="640"/>
              </a:spcBef>
              <a:spcAft>
                <a:spcPts val="0"/>
              </a:spcAft>
              <a:buSzPts val="2240"/>
              <a:buChar char="■"/>
              <a:defRPr sz="3200"/>
            </a:lvl1pPr>
            <a:lvl2pPr indent="-406400" lvl="1" marL="914400" rtl="1" algn="r">
              <a:spcBef>
                <a:spcPts val="560"/>
              </a:spcBef>
              <a:spcAft>
                <a:spcPts val="0"/>
              </a:spcAft>
              <a:buSzPts val="2800"/>
              <a:buFont typeface="Tahoma"/>
              <a:buChar char="–"/>
              <a:defRPr sz="2800"/>
            </a:lvl2pPr>
            <a:lvl3pPr indent="-335280" lvl="2" marL="1371600" rtl="1" algn="r">
              <a:spcBef>
                <a:spcPts val="480"/>
              </a:spcBef>
              <a:spcAft>
                <a:spcPts val="0"/>
              </a:spcAft>
              <a:buSzPts val="1680"/>
              <a:buChar char="■"/>
              <a:defRPr sz="2400"/>
            </a:lvl3pPr>
            <a:lvl4pPr indent="-355600" lvl="3" marL="1828800" rtl="1" algn="r">
              <a:spcBef>
                <a:spcPts val="400"/>
              </a:spcBef>
              <a:spcAft>
                <a:spcPts val="0"/>
              </a:spcAft>
              <a:buSzPts val="2000"/>
              <a:buFont typeface="Tahoma"/>
              <a:buChar char="–"/>
              <a:defRPr sz="2000"/>
            </a:lvl4pPr>
            <a:lvl5pPr indent="-317500" lvl="4" marL="2286000" rtl="1" algn="r">
              <a:spcBef>
                <a:spcPts val="400"/>
              </a:spcBef>
              <a:spcAft>
                <a:spcPts val="0"/>
              </a:spcAft>
              <a:buSzPts val="1400"/>
              <a:buChar char="■"/>
              <a:defRPr sz="2000"/>
            </a:lvl5pPr>
            <a:lvl6pPr indent="-317500" lvl="5" marL="2743200" rtl="1" algn="r">
              <a:spcBef>
                <a:spcPts val="400"/>
              </a:spcBef>
              <a:spcAft>
                <a:spcPts val="0"/>
              </a:spcAft>
              <a:buSzPts val="1400"/>
              <a:buChar char="■"/>
              <a:defRPr sz="2000"/>
            </a:lvl6pPr>
            <a:lvl7pPr indent="-317500" lvl="6" marL="3200400" rtl="1" algn="r">
              <a:spcBef>
                <a:spcPts val="400"/>
              </a:spcBef>
              <a:spcAft>
                <a:spcPts val="0"/>
              </a:spcAft>
              <a:buSzPts val="1400"/>
              <a:buChar char="■"/>
              <a:defRPr sz="2000"/>
            </a:lvl7pPr>
            <a:lvl8pPr indent="-317500" lvl="7" marL="3657600" rtl="1" algn="r">
              <a:spcBef>
                <a:spcPts val="400"/>
              </a:spcBef>
              <a:spcAft>
                <a:spcPts val="0"/>
              </a:spcAft>
              <a:buSzPts val="1400"/>
              <a:buChar char="■"/>
              <a:defRPr sz="2000"/>
            </a:lvl8pPr>
            <a:lvl9pPr indent="-317500" lvl="8" marL="4114800" rtl="1" algn="r">
              <a:spcBef>
                <a:spcPts val="400"/>
              </a:spcBef>
              <a:spcAft>
                <a:spcPts val="0"/>
              </a:spcAft>
              <a:buSzPts val="1400"/>
              <a:buChar char="■"/>
              <a:defRPr sz="2000"/>
            </a:lvl9pPr>
          </a:lstStyle>
          <a:p/>
        </p:txBody>
      </p:sp>
      <p:sp>
        <p:nvSpPr>
          <p:cNvPr id="168" name="Google Shape;168;p2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SzPts val="980"/>
              <a:buNone/>
              <a:defRPr sz="1400"/>
            </a:lvl1pPr>
            <a:lvl2pPr indent="-228600" lvl="1" marL="914400" rtl="1" algn="r">
              <a:spcBef>
                <a:spcPts val="240"/>
              </a:spcBef>
              <a:spcAft>
                <a:spcPts val="0"/>
              </a:spcAft>
              <a:buSzPts val="1200"/>
              <a:buFont typeface="Tahoma"/>
              <a:buNone/>
              <a:defRPr sz="1200"/>
            </a:lvl2pPr>
            <a:lvl3pPr indent="-228600" lvl="2" marL="1371600" rtl="1" algn="r">
              <a:spcBef>
                <a:spcPts val="200"/>
              </a:spcBef>
              <a:spcAft>
                <a:spcPts val="0"/>
              </a:spcAft>
              <a:buSzPts val="700"/>
              <a:buNone/>
              <a:defRPr sz="1000"/>
            </a:lvl3pPr>
            <a:lvl4pPr indent="-228600" lvl="3" marL="1828800" rtl="1" algn="r">
              <a:spcBef>
                <a:spcPts val="180"/>
              </a:spcBef>
              <a:spcAft>
                <a:spcPts val="0"/>
              </a:spcAft>
              <a:buSzPts val="900"/>
              <a:buFont typeface="Tahoma"/>
              <a:buNone/>
              <a:defRPr sz="900"/>
            </a:lvl4pPr>
            <a:lvl5pPr indent="-228600" lvl="4" marL="2286000" rtl="1" algn="r">
              <a:spcBef>
                <a:spcPts val="180"/>
              </a:spcBef>
              <a:spcAft>
                <a:spcPts val="0"/>
              </a:spcAft>
              <a:buSzPts val="630"/>
              <a:buNone/>
              <a:defRPr sz="900"/>
            </a:lvl5pPr>
            <a:lvl6pPr indent="-228600" lvl="5" marL="2743200" rtl="1" algn="r">
              <a:spcBef>
                <a:spcPts val="180"/>
              </a:spcBef>
              <a:spcAft>
                <a:spcPts val="0"/>
              </a:spcAft>
              <a:buSzPts val="630"/>
              <a:buNone/>
              <a:defRPr sz="900"/>
            </a:lvl6pPr>
            <a:lvl7pPr indent="-228600" lvl="6" marL="3200400" rtl="1" algn="r">
              <a:spcBef>
                <a:spcPts val="180"/>
              </a:spcBef>
              <a:spcAft>
                <a:spcPts val="0"/>
              </a:spcAft>
              <a:buSzPts val="630"/>
              <a:buNone/>
              <a:defRPr sz="900"/>
            </a:lvl7pPr>
            <a:lvl8pPr indent="-228600" lvl="7" marL="3657600" rtl="1" algn="r">
              <a:spcBef>
                <a:spcPts val="180"/>
              </a:spcBef>
              <a:spcAft>
                <a:spcPts val="0"/>
              </a:spcAft>
              <a:buSzPts val="630"/>
              <a:buNone/>
              <a:defRPr sz="900"/>
            </a:lvl8pPr>
            <a:lvl9pPr indent="-228600" lvl="8" marL="4114800" rtl="1" algn="r">
              <a:spcBef>
                <a:spcPts val="180"/>
              </a:spcBef>
              <a:spcAft>
                <a:spcPts val="0"/>
              </a:spcAft>
              <a:buSzPts val="630"/>
              <a:buNone/>
              <a:defRPr sz="900"/>
            </a:lvl9pPr>
          </a:lstStyle>
          <a:p/>
        </p:txBody>
      </p:sp>
      <p:sp>
        <p:nvSpPr>
          <p:cNvPr id="169" name="Google Shape;169;p20"/>
          <p:cNvSpPr txBox="1"/>
          <p:nvPr>
            <p:ph idx="10" type="dt"/>
          </p:nvPr>
        </p:nvSpPr>
        <p:spPr>
          <a:xfrm>
            <a:off x="1066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20"/>
          <p:cNvSpPr txBox="1"/>
          <p:nvPr>
            <p:ph idx="11" type="ftr"/>
          </p:nvPr>
        </p:nvSpPr>
        <p:spPr>
          <a:xfrm>
            <a:off x="3429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20"/>
          <p:cNvSpPr txBox="1"/>
          <p:nvPr>
            <p:ph idx="12" type="sldNum"/>
          </p:nvPr>
        </p:nvSpPr>
        <p:spPr>
          <a:xfrm>
            <a:off x="6705600" y="6248400"/>
            <a:ext cx="19050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2" name="Shape 172"/>
        <p:cNvGrpSpPr/>
        <p:nvPr/>
      </p:nvGrpSpPr>
      <p:grpSpPr>
        <a:xfrm>
          <a:off x="0" y="0"/>
          <a:ext cx="0" cy="0"/>
          <a:chOff x="0" y="0"/>
          <a:chExt cx="0" cy="0"/>
        </a:xfrm>
      </p:grpSpPr>
      <p:sp>
        <p:nvSpPr>
          <p:cNvPr id="173" name="Google Shape;173;p21"/>
          <p:cNvSpPr txBox="1"/>
          <p:nvPr>
            <p:ph idx="10" type="dt"/>
          </p:nvPr>
        </p:nvSpPr>
        <p:spPr>
          <a:xfrm>
            <a:off x="1066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21"/>
          <p:cNvSpPr txBox="1"/>
          <p:nvPr>
            <p:ph idx="11" type="ftr"/>
          </p:nvPr>
        </p:nvSpPr>
        <p:spPr>
          <a:xfrm>
            <a:off x="3429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21"/>
          <p:cNvSpPr txBox="1"/>
          <p:nvPr>
            <p:ph idx="12" type="sldNum"/>
          </p:nvPr>
        </p:nvSpPr>
        <p:spPr>
          <a:xfrm>
            <a:off x="6705600" y="6248400"/>
            <a:ext cx="19050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 name="Shape 40"/>
        <p:cNvGrpSpPr/>
        <p:nvPr/>
      </p:nvGrpSpPr>
      <p:grpSpPr>
        <a:xfrm>
          <a:off x="0" y="0"/>
          <a:ext cx="0" cy="0"/>
          <a:chOff x="0" y="0"/>
          <a:chExt cx="0" cy="0"/>
        </a:xfrm>
      </p:grpSpPr>
      <p:sp>
        <p:nvSpPr>
          <p:cNvPr id="41" name="Google Shape;41;p3"/>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6" name="Shape 176"/>
        <p:cNvGrpSpPr/>
        <p:nvPr/>
      </p:nvGrpSpPr>
      <p:grpSpPr>
        <a:xfrm>
          <a:off x="0" y="0"/>
          <a:ext cx="0" cy="0"/>
          <a:chOff x="0" y="0"/>
          <a:chExt cx="0" cy="0"/>
        </a:xfrm>
      </p:grpSpPr>
      <p:sp>
        <p:nvSpPr>
          <p:cNvPr id="177" name="Google Shape;177;p22"/>
          <p:cNvSpPr txBox="1"/>
          <p:nvPr>
            <p:ph type="title"/>
          </p:nvPr>
        </p:nvSpPr>
        <p:spPr>
          <a:xfrm>
            <a:off x="1066800" y="304800"/>
            <a:ext cx="7543800" cy="14319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l">
              <a:spcBef>
                <a:spcPts val="0"/>
              </a:spcBef>
              <a:spcAft>
                <a:spcPts val="0"/>
              </a:spcAft>
              <a:buSzPts val="1400"/>
              <a:buNone/>
              <a:defRPr/>
            </a:lvl2pPr>
            <a:lvl3pPr lvl="2" rtl="1" algn="l">
              <a:spcBef>
                <a:spcPts val="0"/>
              </a:spcBef>
              <a:spcAft>
                <a:spcPts val="0"/>
              </a:spcAft>
              <a:buSzPts val="1400"/>
              <a:buNone/>
              <a:defRPr/>
            </a:lvl3pPr>
            <a:lvl4pPr lvl="3" rtl="1" algn="l">
              <a:spcBef>
                <a:spcPts val="0"/>
              </a:spcBef>
              <a:spcAft>
                <a:spcPts val="0"/>
              </a:spcAft>
              <a:buSzPts val="1400"/>
              <a:buNone/>
              <a:defRPr/>
            </a:lvl4pPr>
            <a:lvl5pPr lvl="4" rtl="1" algn="l">
              <a:spcBef>
                <a:spcPts val="0"/>
              </a:spcBef>
              <a:spcAft>
                <a:spcPts val="0"/>
              </a:spcAft>
              <a:buSzPts val="1400"/>
              <a:buNone/>
              <a:defRPr/>
            </a:lvl5pPr>
            <a:lvl6pPr lvl="5" rtl="1" algn="l">
              <a:spcBef>
                <a:spcPts val="0"/>
              </a:spcBef>
              <a:spcAft>
                <a:spcPts val="0"/>
              </a:spcAft>
              <a:buSzPts val="1400"/>
              <a:buNone/>
              <a:defRPr/>
            </a:lvl6pPr>
            <a:lvl7pPr lvl="6" rtl="1" algn="l">
              <a:spcBef>
                <a:spcPts val="0"/>
              </a:spcBef>
              <a:spcAft>
                <a:spcPts val="0"/>
              </a:spcAft>
              <a:buSzPts val="1400"/>
              <a:buNone/>
              <a:defRPr/>
            </a:lvl7pPr>
            <a:lvl8pPr lvl="7" rtl="1" algn="l">
              <a:spcBef>
                <a:spcPts val="0"/>
              </a:spcBef>
              <a:spcAft>
                <a:spcPts val="0"/>
              </a:spcAft>
              <a:buSzPts val="1400"/>
              <a:buNone/>
              <a:defRPr/>
            </a:lvl8pPr>
            <a:lvl9pPr lvl="8" rtl="1" algn="l">
              <a:spcBef>
                <a:spcPts val="0"/>
              </a:spcBef>
              <a:spcAft>
                <a:spcPts val="0"/>
              </a:spcAft>
              <a:buSzPts val="1400"/>
              <a:buNone/>
              <a:defRPr/>
            </a:lvl9pPr>
          </a:lstStyle>
          <a:p/>
        </p:txBody>
      </p:sp>
      <p:sp>
        <p:nvSpPr>
          <p:cNvPr id="178" name="Google Shape;178;p22"/>
          <p:cNvSpPr txBox="1"/>
          <p:nvPr>
            <p:ph idx="10" type="dt"/>
          </p:nvPr>
        </p:nvSpPr>
        <p:spPr>
          <a:xfrm>
            <a:off x="1066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22"/>
          <p:cNvSpPr txBox="1"/>
          <p:nvPr>
            <p:ph idx="11" type="ftr"/>
          </p:nvPr>
        </p:nvSpPr>
        <p:spPr>
          <a:xfrm>
            <a:off x="3429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22"/>
          <p:cNvSpPr txBox="1"/>
          <p:nvPr>
            <p:ph idx="12" type="sldNum"/>
          </p:nvPr>
        </p:nvSpPr>
        <p:spPr>
          <a:xfrm>
            <a:off x="6705600" y="6248400"/>
            <a:ext cx="19050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1" name="Shape 181"/>
        <p:cNvGrpSpPr/>
        <p:nvPr/>
      </p:nvGrpSpPr>
      <p:grpSpPr>
        <a:xfrm>
          <a:off x="0" y="0"/>
          <a:ext cx="0" cy="0"/>
          <a:chOff x="0" y="0"/>
          <a:chExt cx="0" cy="0"/>
        </a:xfrm>
      </p:grpSpPr>
      <p:sp>
        <p:nvSpPr>
          <p:cNvPr id="182" name="Google Shape;182;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l">
              <a:spcBef>
                <a:spcPts val="0"/>
              </a:spcBef>
              <a:spcAft>
                <a:spcPts val="0"/>
              </a:spcAft>
              <a:buSzPts val="1400"/>
              <a:buNone/>
              <a:defRPr/>
            </a:lvl2pPr>
            <a:lvl3pPr lvl="2" rtl="1" algn="l">
              <a:spcBef>
                <a:spcPts val="0"/>
              </a:spcBef>
              <a:spcAft>
                <a:spcPts val="0"/>
              </a:spcAft>
              <a:buSzPts val="1400"/>
              <a:buNone/>
              <a:defRPr/>
            </a:lvl3pPr>
            <a:lvl4pPr lvl="3" rtl="1" algn="l">
              <a:spcBef>
                <a:spcPts val="0"/>
              </a:spcBef>
              <a:spcAft>
                <a:spcPts val="0"/>
              </a:spcAft>
              <a:buSzPts val="1400"/>
              <a:buNone/>
              <a:defRPr/>
            </a:lvl4pPr>
            <a:lvl5pPr lvl="4" rtl="1" algn="l">
              <a:spcBef>
                <a:spcPts val="0"/>
              </a:spcBef>
              <a:spcAft>
                <a:spcPts val="0"/>
              </a:spcAft>
              <a:buSzPts val="1400"/>
              <a:buNone/>
              <a:defRPr/>
            </a:lvl5pPr>
            <a:lvl6pPr lvl="5" rtl="1" algn="l">
              <a:spcBef>
                <a:spcPts val="0"/>
              </a:spcBef>
              <a:spcAft>
                <a:spcPts val="0"/>
              </a:spcAft>
              <a:buSzPts val="1400"/>
              <a:buNone/>
              <a:defRPr/>
            </a:lvl6pPr>
            <a:lvl7pPr lvl="6" rtl="1" algn="l">
              <a:spcBef>
                <a:spcPts val="0"/>
              </a:spcBef>
              <a:spcAft>
                <a:spcPts val="0"/>
              </a:spcAft>
              <a:buSzPts val="1400"/>
              <a:buNone/>
              <a:defRPr/>
            </a:lvl7pPr>
            <a:lvl8pPr lvl="7" rtl="1" algn="l">
              <a:spcBef>
                <a:spcPts val="0"/>
              </a:spcBef>
              <a:spcAft>
                <a:spcPts val="0"/>
              </a:spcAft>
              <a:buSzPts val="1400"/>
              <a:buNone/>
              <a:defRPr/>
            </a:lvl8pPr>
            <a:lvl9pPr lvl="8" rtl="1" algn="l">
              <a:spcBef>
                <a:spcPts val="0"/>
              </a:spcBef>
              <a:spcAft>
                <a:spcPts val="0"/>
              </a:spcAft>
              <a:buSzPts val="1400"/>
              <a:buNone/>
              <a:defRPr/>
            </a:lvl9pPr>
          </a:lstStyle>
          <a:p/>
        </p:txBody>
      </p:sp>
      <p:sp>
        <p:nvSpPr>
          <p:cNvPr id="183" name="Google Shape;183;p2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SzPts val="1680"/>
              <a:buNone/>
              <a:defRPr b="1" sz="2400"/>
            </a:lvl1pPr>
            <a:lvl2pPr indent="-228600" lvl="1" marL="914400" rtl="1" algn="r">
              <a:spcBef>
                <a:spcPts val="400"/>
              </a:spcBef>
              <a:spcAft>
                <a:spcPts val="0"/>
              </a:spcAft>
              <a:buSzPts val="2000"/>
              <a:buFont typeface="Tahoma"/>
              <a:buNone/>
              <a:defRPr b="1" sz="2000"/>
            </a:lvl2pPr>
            <a:lvl3pPr indent="-228600" lvl="2" marL="1371600" rtl="1" algn="r">
              <a:spcBef>
                <a:spcPts val="360"/>
              </a:spcBef>
              <a:spcAft>
                <a:spcPts val="0"/>
              </a:spcAft>
              <a:buSzPts val="1260"/>
              <a:buNone/>
              <a:defRPr b="1" sz="1800"/>
            </a:lvl3pPr>
            <a:lvl4pPr indent="-228600" lvl="3" marL="1828800" rtl="1" algn="r">
              <a:spcBef>
                <a:spcPts val="320"/>
              </a:spcBef>
              <a:spcAft>
                <a:spcPts val="0"/>
              </a:spcAft>
              <a:buSzPts val="1600"/>
              <a:buFont typeface="Tahoma"/>
              <a:buNone/>
              <a:defRPr b="1" sz="1600"/>
            </a:lvl4pPr>
            <a:lvl5pPr indent="-228600" lvl="4" marL="2286000" rtl="1" algn="r">
              <a:spcBef>
                <a:spcPts val="320"/>
              </a:spcBef>
              <a:spcAft>
                <a:spcPts val="0"/>
              </a:spcAft>
              <a:buSzPts val="1120"/>
              <a:buNone/>
              <a:defRPr b="1" sz="1600"/>
            </a:lvl5pPr>
            <a:lvl6pPr indent="-228600" lvl="5" marL="2743200" rtl="1" algn="r">
              <a:spcBef>
                <a:spcPts val="320"/>
              </a:spcBef>
              <a:spcAft>
                <a:spcPts val="0"/>
              </a:spcAft>
              <a:buSzPts val="1120"/>
              <a:buNone/>
              <a:defRPr b="1" sz="1600"/>
            </a:lvl6pPr>
            <a:lvl7pPr indent="-228600" lvl="6" marL="3200400" rtl="1" algn="r">
              <a:spcBef>
                <a:spcPts val="320"/>
              </a:spcBef>
              <a:spcAft>
                <a:spcPts val="0"/>
              </a:spcAft>
              <a:buSzPts val="1120"/>
              <a:buNone/>
              <a:defRPr b="1" sz="1600"/>
            </a:lvl7pPr>
            <a:lvl8pPr indent="-228600" lvl="7" marL="3657600" rtl="1" algn="r">
              <a:spcBef>
                <a:spcPts val="320"/>
              </a:spcBef>
              <a:spcAft>
                <a:spcPts val="0"/>
              </a:spcAft>
              <a:buSzPts val="1120"/>
              <a:buNone/>
              <a:defRPr b="1" sz="1600"/>
            </a:lvl8pPr>
            <a:lvl9pPr indent="-228600" lvl="8" marL="4114800" rtl="1" algn="r">
              <a:spcBef>
                <a:spcPts val="320"/>
              </a:spcBef>
              <a:spcAft>
                <a:spcPts val="0"/>
              </a:spcAft>
              <a:buSzPts val="1120"/>
              <a:buNone/>
              <a:defRPr b="1" sz="1600"/>
            </a:lvl9pPr>
          </a:lstStyle>
          <a:p/>
        </p:txBody>
      </p:sp>
      <p:sp>
        <p:nvSpPr>
          <p:cNvPr id="184" name="Google Shape;184;p2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35280" lvl="0" marL="457200" rtl="1" algn="r">
              <a:spcBef>
                <a:spcPts val="480"/>
              </a:spcBef>
              <a:spcAft>
                <a:spcPts val="0"/>
              </a:spcAft>
              <a:buSzPts val="1680"/>
              <a:buChar char="■"/>
              <a:defRPr sz="2400"/>
            </a:lvl1pPr>
            <a:lvl2pPr indent="-355600" lvl="1" marL="914400" rtl="1" algn="r">
              <a:spcBef>
                <a:spcPts val="400"/>
              </a:spcBef>
              <a:spcAft>
                <a:spcPts val="0"/>
              </a:spcAft>
              <a:buSzPts val="2000"/>
              <a:buFont typeface="Tahoma"/>
              <a:buChar char="–"/>
              <a:defRPr sz="2000"/>
            </a:lvl2pPr>
            <a:lvl3pPr indent="-308610" lvl="2" marL="1371600" rtl="1" algn="r">
              <a:spcBef>
                <a:spcPts val="360"/>
              </a:spcBef>
              <a:spcAft>
                <a:spcPts val="0"/>
              </a:spcAft>
              <a:buSzPts val="1260"/>
              <a:buChar char="■"/>
              <a:defRPr sz="1800"/>
            </a:lvl3pPr>
            <a:lvl4pPr indent="-330200" lvl="3" marL="1828800" rtl="1" algn="r">
              <a:spcBef>
                <a:spcPts val="320"/>
              </a:spcBef>
              <a:spcAft>
                <a:spcPts val="0"/>
              </a:spcAft>
              <a:buSzPts val="1600"/>
              <a:buFont typeface="Tahoma"/>
              <a:buChar char="–"/>
              <a:defRPr sz="1600"/>
            </a:lvl4pPr>
            <a:lvl5pPr indent="-299720" lvl="4" marL="2286000" rtl="1" algn="r">
              <a:spcBef>
                <a:spcPts val="320"/>
              </a:spcBef>
              <a:spcAft>
                <a:spcPts val="0"/>
              </a:spcAft>
              <a:buSzPts val="1120"/>
              <a:buChar char="■"/>
              <a:defRPr sz="1600"/>
            </a:lvl5pPr>
            <a:lvl6pPr indent="-299720" lvl="5" marL="2743200" rtl="1" algn="r">
              <a:spcBef>
                <a:spcPts val="320"/>
              </a:spcBef>
              <a:spcAft>
                <a:spcPts val="0"/>
              </a:spcAft>
              <a:buSzPts val="1120"/>
              <a:buChar char="■"/>
              <a:defRPr sz="1600"/>
            </a:lvl6pPr>
            <a:lvl7pPr indent="-299720" lvl="6" marL="3200400" rtl="1" algn="r">
              <a:spcBef>
                <a:spcPts val="320"/>
              </a:spcBef>
              <a:spcAft>
                <a:spcPts val="0"/>
              </a:spcAft>
              <a:buSzPts val="1120"/>
              <a:buChar char="■"/>
              <a:defRPr sz="1600"/>
            </a:lvl7pPr>
            <a:lvl8pPr indent="-299720" lvl="7" marL="3657600" rtl="1" algn="r">
              <a:spcBef>
                <a:spcPts val="320"/>
              </a:spcBef>
              <a:spcAft>
                <a:spcPts val="0"/>
              </a:spcAft>
              <a:buSzPts val="1120"/>
              <a:buChar char="■"/>
              <a:defRPr sz="1600"/>
            </a:lvl8pPr>
            <a:lvl9pPr indent="-299720" lvl="8" marL="4114800" rtl="1" algn="r">
              <a:spcBef>
                <a:spcPts val="320"/>
              </a:spcBef>
              <a:spcAft>
                <a:spcPts val="0"/>
              </a:spcAft>
              <a:buSzPts val="1120"/>
              <a:buChar char="■"/>
              <a:defRPr sz="1600"/>
            </a:lvl9pPr>
          </a:lstStyle>
          <a:p/>
        </p:txBody>
      </p:sp>
      <p:sp>
        <p:nvSpPr>
          <p:cNvPr id="185" name="Google Shape;185;p2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SzPts val="1680"/>
              <a:buNone/>
              <a:defRPr b="1" sz="2400"/>
            </a:lvl1pPr>
            <a:lvl2pPr indent="-228600" lvl="1" marL="914400" rtl="1" algn="r">
              <a:spcBef>
                <a:spcPts val="400"/>
              </a:spcBef>
              <a:spcAft>
                <a:spcPts val="0"/>
              </a:spcAft>
              <a:buSzPts val="2000"/>
              <a:buFont typeface="Tahoma"/>
              <a:buNone/>
              <a:defRPr b="1" sz="2000"/>
            </a:lvl2pPr>
            <a:lvl3pPr indent="-228600" lvl="2" marL="1371600" rtl="1" algn="r">
              <a:spcBef>
                <a:spcPts val="360"/>
              </a:spcBef>
              <a:spcAft>
                <a:spcPts val="0"/>
              </a:spcAft>
              <a:buSzPts val="1260"/>
              <a:buNone/>
              <a:defRPr b="1" sz="1800"/>
            </a:lvl3pPr>
            <a:lvl4pPr indent="-228600" lvl="3" marL="1828800" rtl="1" algn="r">
              <a:spcBef>
                <a:spcPts val="320"/>
              </a:spcBef>
              <a:spcAft>
                <a:spcPts val="0"/>
              </a:spcAft>
              <a:buSzPts val="1600"/>
              <a:buFont typeface="Tahoma"/>
              <a:buNone/>
              <a:defRPr b="1" sz="1600"/>
            </a:lvl4pPr>
            <a:lvl5pPr indent="-228600" lvl="4" marL="2286000" rtl="1" algn="r">
              <a:spcBef>
                <a:spcPts val="320"/>
              </a:spcBef>
              <a:spcAft>
                <a:spcPts val="0"/>
              </a:spcAft>
              <a:buSzPts val="1120"/>
              <a:buNone/>
              <a:defRPr b="1" sz="1600"/>
            </a:lvl5pPr>
            <a:lvl6pPr indent="-228600" lvl="5" marL="2743200" rtl="1" algn="r">
              <a:spcBef>
                <a:spcPts val="320"/>
              </a:spcBef>
              <a:spcAft>
                <a:spcPts val="0"/>
              </a:spcAft>
              <a:buSzPts val="1120"/>
              <a:buNone/>
              <a:defRPr b="1" sz="1600"/>
            </a:lvl6pPr>
            <a:lvl7pPr indent="-228600" lvl="6" marL="3200400" rtl="1" algn="r">
              <a:spcBef>
                <a:spcPts val="320"/>
              </a:spcBef>
              <a:spcAft>
                <a:spcPts val="0"/>
              </a:spcAft>
              <a:buSzPts val="1120"/>
              <a:buNone/>
              <a:defRPr b="1" sz="1600"/>
            </a:lvl7pPr>
            <a:lvl8pPr indent="-228600" lvl="7" marL="3657600" rtl="1" algn="r">
              <a:spcBef>
                <a:spcPts val="320"/>
              </a:spcBef>
              <a:spcAft>
                <a:spcPts val="0"/>
              </a:spcAft>
              <a:buSzPts val="1120"/>
              <a:buNone/>
              <a:defRPr b="1" sz="1600"/>
            </a:lvl8pPr>
            <a:lvl9pPr indent="-228600" lvl="8" marL="4114800" rtl="1" algn="r">
              <a:spcBef>
                <a:spcPts val="320"/>
              </a:spcBef>
              <a:spcAft>
                <a:spcPts val="0"/>
              </a:spcAft>
              <a:buSzPts val="1120"/>
              <a:buNone/>
              <a:defRPr b="1" sz="1600"/>
            </a:lvl9pPr>
          </a:lstStyle>
          <a:p/>
        </p:txBody>
      </p:sp>
      <p:sp>
        <p:nvSpPr>
          <p:cNvPr id="186" name="Google Shape;186;p2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35280" lvl="0" marL="457200" rtl="1" algn="r">
              <a:spcBef>
                <a:spcPts val="480"/>
              </a:spcBef>
              <a:spcAft>
                <a:spcPts val="0"/>
              </a:spcAft>
              <a:buSzPts val="1680"/>
              <a:buChar char="■"/>
              <a:defRPr sz="2400"/>
            </a:lvl1pPr>
            <a:lvl2pPr indent="-355600" lvl="1" marL="914400" rtl="1" algn="r">
              <a:spcBef>
                <a:spcPts val="400"/>
              </a:spcBef>
              <a:spcAft>
                <a:spcPts val="0"/>
              </a:spcAft>
              <a:buSzPts val="2000"/>
              <a:buFont typeface="Tahoma"/>
              <a:buChar char="–"/>
              <a:defRPr sz="2000"/>
            </a:lvl2pPr>
            <a:lvl3pPr indent="-308610" lvl="2" marL="1371600" rtl="1" algn="r">
              <a:spcBef>
                <a:spcPts val="360"/>
              </a:spcBef>
              <a:spcAft>
                <a:spcPts val="0"/>
              </a:spcAft>
              <a:buSzPts val="1260"/>
              <a:buChar char="■"/>
              <a:defRPr sz="1800"/>
            </a:lvl3pPr>
            <a:lvl4pPr indent="-330200" lvl="3" marL="1828800" rtl="1" algn="r">
              <a:spcBef>
                <a:spcPts val="320"/>
              </a:spcBef>
              <a:spcAft>
                <a:spcPts val="0"/>
              </a:spcAft>
              <a:buSzPts val="1600"/>
              <a:buFont typeface="Tahoma"/>
              <a:buChar char="–"/>
              <a:defRPr sz="1600"/>
            </a:lvl4pPr>
            <a:lvl5pPr indent="-299720" lvl="4" marL="2286000" rtl="1" algn="r">
              <a:spcBef>
                <a:spcPts val="320"/>
              </a:spcBef>
              <a:spcAft>
                <a:spcPts val="0"/>
              </a:spcAft>
              <a:buSzPts val="1120"/>
              <a:buChar char="■"/>
              <a:defRPr sz="1600"/>
            </a:lvl5pPr>
            <a:lvl6pPr indent="-299720" lvl="5" marL="2743200" rtl="1" algn="r">
              <a:spcBef>
                <a:spcPts val="320"/>
              </a:spcBef>
              <a:spcAft>
                <a:spcPts val="0"/>
              </a:spcAft>
              <a:buSzPts val="1120"/>
              <a:buChar char="■"/>
              <a:defRPr sz="1600"/>
            </a:lvl6pPr>
            <a:lvl7pPr indent="-299720" lvl="6" marL="3200400" rtl="1" algn="r">
              <a:spcBef>
                <a:spcPts val="320"/>
              </a:spcBef>
              <a:spcAft>
                <a:spcPts val="0"/>
              </a:spcAft>
              <a:buSzPts val="1120"/>
              <a:buChar char="■"/>
              <a:defRPr sz="1600"/>
            </a:lvl7pPr>
            <a:lvl8pPr indent="-299720" lvl="7" marL="3657600" rtl="1" algn="r">
              <a:spcBef>
                <a:spcPts val="320"/>
              </a:spcBef>
              <a:spcAft>
                <a:spcPts val="0"/>
              </a:spcAft>
              <a:buSzPts val="1120"/>
              <a:buChar char="■"/>
              <a:defRPr sz="1600"/>
            </a:lvl8pPr>
            <a:lvl9pPr indent="-299720" lvl="8" marL="4114800" rtl="1" algn="r">
              <a:spcBef>
                <a:spcPts val="320"/>
              </a:spcBef>
              <a:spcAft>
                <a:spcPts val="0"/>
              </a:spcAft>
              <a:buSzPts val="1120"/>
              <a:buChar char="■"/>
              <a:defRPr sz="1600"/>
            </a:lvl9pPr>
          </a:lstStyle>
          <a:p/>
        </p:txBody>
      </p:sp>
      <p:sp>
        <p:nvSpPr>
          <p:cNvPr id="187" name="Google Shape;187;p23"/>
          <p:cNvSpPr txBox="1"/>
          <p:nvPr>
            <p:ph idx="10" type="dt"/>
          </p:nvPr>
        </p:nvSpPr>
        <p:spPr>
          <a:xfrm>
            <a:off x="1066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23"/>
          <p:cNvSpPr txBox="1"/>
          <p:nvPr>
            <p:ph idx="11" type="ftr"/>
          </p:nvPr>
        </p:nvSpPr>
        <p:spPr>
          <a:xfrm>
            <a:off x="3429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23"/>
          <p:cNvSpPr txBox="1"/>
          <p:nvPr>
            <p:ph idx="12" type="sldNum"/>
          </p:nvPr>
        </p:nvSpPr>
        <p:spPr>
          <a:xfrm>
            <a:off x="6705600" y="6248400"/>
            <a:ext cx="19050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0" name="Shape 190"/>
        <p:cNvGrpSpPr/>
        <p:nvPr/>
      </p:nvGrpSpPr>
      <p:grpSpPr>
        <a:xfrm>
          <a:off x="0" y="0"/>
          <a:ext cx="0" cy="0"/>
          <a:chOff x="0" y="0"/>
          <a:chExt cx="0" cy="0"/>
        </a:xfrm>
      </p:grpSpPr>
      <p:sp>
        <p:nvSpPr>
          <p:cNvPr id="191" name="Google Shape;191;p24"/>
          <p:cNvSpPr txBox="1"/>
          <p:nvPr>
            <p:ph type="title"/>
          </p:nvPr>
        </p:nvSpPr>
        <p:spPr>
          <a:xfrm>
            <a:off x="1066800" y="304800"/>
            <a:ext cx="7543800" cy="14319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l">
              <a:spcBef>
                <a:spcPts val="0"/>
              </a:spcBef>
              <a:spcAft>
                <a:spcPts val="0"/>
              </a:spcAft>
              <a:buSzPts val="1400"/>
              <a:buNone/>
              <a:defRPr/>
            </a:lvl2pPr>
            <a:lvl3pPr lvl="2" rtl="1" algn="l">
              <a:spcBef>
                <a:spcPts val="0"/>
              </a:spcBef>
              <a:spcAft>
                <a:spcPts val="0"/>
              </a:spcAft>
              <a:buSzPts val="1400"/>
              <a:buNone/>
              <a:defRPr/>
            </a:lvl3pPr>
            <a:lvl4pPr lvl="3" rtl="1" algn="l">
              <a:spcBef>
                <a:spcPts val="0"/>
              </a:spcBef>
              <a:spcAft>
                <a:spcPts val="0"/>
              </a:spcAft>
              <a:buSzPts val="1400"/>
              <a:buNone/>
              <a:defRPr/>
            </a:lvl4pPr>
            <a:lvl5pPr lvl="4" rtl="1" algn="l">
              <a:spcBef>
                <a:spcPts val="0"/>
              </a:spcBef>
              <a:spcAft>
                <a:spcPts val="0"/>
              </a:spcAft>
              <a:buSzPts val="1400"/>
              <a:buNone/>
              <a:defRPr/>
            </a:lvl5pPr>
            <a:lvl6pPr lvl="5" rtl="1" algn="l">
              <a:spcBef>
                <a:spcPts val="0"/>
              </a:spcBef>
              <a:spcAft>
                <a:spcPts val="0"/>
              </a:spcAft>
              <a:buSzPts val="1400"/>
              <a:buNone/>
              <a:defRPr/>
            </a:lvl6pPr>
            <a:lvl7pPr lvl="6" rtl="1" algn="l">
              <a:spcBef>
                <a:spcPts val="0"/>
              </a:spcBef>
              <a:spcAft>
                <a:spcPts val="0"/>
              </a:spcAft>
              <a:buSzPts val="1400"/>
              <a:buNone/>
              <a:defRPr/>
            </a:lvl7pPr>
            <a:lvl8pPr lvl="7" rtl="1" algn="l">
              <a:spcBef>
                <a:spcPts val="0"/>
              </a:spcBef>
              <a:spcAft>
                <a:spcPts val="0"/>
              </a:spcAft>
              <a:buSzPts val="1400"/>
              <a:buNone/>
              <a:defRPr/>
            </a:lvl8pPr>
            <a:lvl9pPr lvl="8" rtl="1" algn="l">
              <a:spcBef>
                <a:spcPts val="0"/>
              </a:spcBef>
              <a:spcAft>
                <a:spcPts val="0"/>
              </a:spcAft>
              <a:buSzPts val="1400"/>
              <a:buNone/>
              <a:defRPr/>
            </a:lvl9pPr>
          </a:lstStyle>
          <a:p/>
        </p:txBody>
      </p:sp>
      <p:sp>
        <p:nvSpPr>
          <p:cNvPr id="192" name="Google Shape;192;p24"/>
          <p:cNvSpPr txBox="1"/>
          <p:nvPr>
            <p:ph idx="1" type="body"/>
          </p:nvPr>
        </p:nvSpPr>
        <p:spPr>
          <a:xfrm>
            <a:off x="1066800" y="1981200"/>
            <a:ext cx="3695700" cy="4114800"/>
          </a:xfrm>
          <a:prstGeom prst="rect">
            <a:avLst/>
          </a:prstGeom>
          <a:noFill/>
          <a:ln>
            <a:noFill/>
          </a:ln>
        </p:spPr>
        <p:txBody>
          <a:bodyPr anchorCtr="0" anchor="t" bIns="45700" lIns="91425" spcFirstLastPara="1" rIns="91425" wrap="square" tIns="45700">
            <a:noAutofit/>
          </a:bodyPr>
          <a:lstStyle>
            <a:lvl1pPr indent="-353060" lvl="0" marL="457200" rtl="1" algn="r">
              <a:spcBef>
                <a:spcPts val="560"/>
              </a:spcBef>
              <a:spcAft>
                <a:spcPts val="0"/>
              </a:spcAft>
              <a:buSzPts val="1960"/>
              <a:buChar char="■"/>
              <a:defRPr sz="2800"/>
            </a:lvl1pPr>
            <a:lvl2pPr indent="-381000" lvl="1" marL="914400" rtl="1" algn="r">
              <a:spcBef>
                <a:spcPts val="480"/>
              </a:spcBef>
              <a:spcAft>
                <a:spcPts val="0"/>
              </a:spcAft>
              <a:buSzPts val="2400"/>
              <a:buFont typeface="Tahoma"/>
              <a:buChar char="–"/>
              <a:defRPr sz="2400"/>
            </a:lvl2pPr>
            <a:lvl3pPr indent="-317500" lvl="2" marL="1371600" rtl="1" algn="r">
              <a:spcBef>
                <a:spcPts val="400"/>
              </a:spcBef>
              <a:spcAft>
                <a:spcPts val="0"/>
              </a:spcAft>
              <a:buSzPts val="1400"/>
              <a:buChar char="■"/>
              <a:defRPr sz="2000"/>
            </a:lvl3pPr>
            <a:lvl4pPr indent="-342900" lvl="3" marL="1828800" rtl="1" algn="r">
              <a:spcBef>
                <a:spcPts val="360"/>
              </a:spcBef>
              <a:spcAft>
                <a:spcPts val="0"/>
              </a:spcAft>
              <a:buSzPts val="1800"/>
              <a:buFont typeface="Tahoma"/>
              <a:buChar char="–"/>
              <a:defRPr sz="1800"/>
            </a:lvl4pPr>
            <a:lvl5pPr indent="-308610" lvl="4" marL="2286000" rtl="1" algn="r">
              <a:spcBef>
                <a:spcPts val="360"/>
              </a:spcBef>
              <a:spcAft>
                <a:spcPts val="0"/>
              </a:spcAft>
              <a:buSzPts val="1260"/>
              <a:buChar char="■"/>
              <a:defRPr sz="1800"/>
            </a:lvl5pPr>
            <a:lvl6pPr indent="-308610" lvl="5" marL="2743200" rtl="1" algn="r">
              <a:spcBef>
                <a:spcPts val="360"/>
              </a:spcBef>
              <a:spcAft>
                <a:spcPts val="0"/>
              </a:spcAft>
              <a:buSzPts val="1260"/>
              <a:buChar char="■"/>
              <a:defRPr sz="1800"/>
            </a:lvl6pPr>
            <a:lvl7pPr indent="-308610" lvl="6" marL="3200400" rtl="1" algn="r">
              <a:spcBef>
                <a:spcPts val="360"/>
              </a:spcBef>
              <a:spcAft>
                <a:spcPts val="0"/>
              </a:spcAft>
              <a:buSzPts val="1260"/>
              <a:buChar char="■"/>
              <a:defRPr sz="1800"/>
            </a:lvl7pPr>
            <a:lvl8pPr indent="-308609" lvl="7" marL="3657600" rtl="1" algn="r">
              <a:spcBef>
                <a:spcPts val="360"/>
              </a:spcBef>
              <a:spcAft>
                <a:spcPts val="0"/>
              </a:spcAft>
              <a:buSzPts val="1260"/>
              <a:buChar char="■"/>
              <a:defRPr sz="1800"/>
            </a:lvl8pPr>
            <a:lvl9pPr indent="-308609" lvl="8" marL="4114800" rtl="1" algn="r">
              <a:spcBef>
                <a:spcPts val="360"/>
              </a:spcBef>
              <a:spcAft>
                <a:spcPts val="0"/>
              </a:spcAft>
              <a:buSzPts val="1260"/>
              <a:buChar char="■"/>
              <a:defRPr sz="1800"/>
            </a:lvl9pPr>
          </a:lstStyle>
          <a:p/>
        </p:txBody>
      </p:sp>
      <p:sp>
        <p:nvSpPr>
          <p:cNvPr id="193" name="Google Shape;193;p24"/>
          <p:cNvSpPr txBox="1"/>
          <p:nvPr>
            <p:ph idx="2" type="body"/>
          </p:nvPr>
        </p:nvSpPr>
        <p:spPr>
          <a:xfrm>
            <a:off x="4914900" y="1981200"/>
            <a:ext cx="3695700" cy="4114800"/>
          </a:xfrm>
          <a:prstGeom prst="rect">
            <a:avLst/>
          </a:prstGeom>
          <a:noFill/>
          <a:ln>
            <a:noFill/>
          </a:ln>
        </p:spPr>
        <p:txBody>
          <a:bodyPr anchorCtr="0" anchor="t" bIns="45700" lIns="91425" spcFirstLastPara="1" rIns="91425" wrap="square" tIns="45700">
            <a:noAutofit/>
          </a:bodyPr>
          <a:lstStyle>
            <a:lvl1pPr indent="-353060" lvl="0" marL="457200" rtl="1" algn="r">
              <a:spcBef>
                <a:spcPts val="560"/>
              </a:spcBef>
              <a:spcAft>
                <a:spcPts val="0"/>
              </a:spcAft>
              <a:buSzPts val="1960"/>
              <a:buChar char="■"/>
              <a:defRPr sz="2800"/>
            </a:lvl1pPr>
            <a:lvl2pPr indent="-381000" lvl="1" marL="914400" rtl="1" algn="r">
              <a:spcBef>
                <a:spcPts val="480"/>
              </a:spcBef>
              <a:spcAft>
                <a:spcPts val="0"/>
              </a:spcAft>
              <a:buSzPts val="2400"/>
              <a:buFont typeface="Tahoma"/>
              <a:buChar char="–"/>
              <a:defRPr sz="2400"/>
            </a:lvl2pPr>
            <a:lvl3pPr indent="-317500" lvl="2" marL="1371600" rtl="1" algn="r">
              <a:spcBef>
                <a:spcPts val="400"/>
              </a:spcBef>
              <a:spcAft>
                <a:spcPts val="0"/>
              </a:spcAft>
              <a:buSzPts val="1400"/>
              <a:buChar char="■"/>
              <a:defRPr sz="2000"/>
            </a:lvl3pPr>
            <a:lvl4pPr indent="-342900" lvl="3" marL="1828800" rtl="1" algn="r">
              <a:spcBef>
                <a:spcPts val="360"/>
              </a:spcBef>
              <a:spcAft>
                <a:spcPts val="0"/>
              </a:spcAft>
              <a:buSzPts val="1800"/>
              <a:buFont typeface="Tahoma"/>
              <a:buChar char="–"/>
              <a:defRPr sz="1800"/>
            </a:lvl4pPr>
            <a:lvl5pPr indent="-308610" lvl="4" marL="2286000" rtl="1" algn="r">
              <a:spcBef>
                <a:spcPts val="360"/>
              </a:spcBef>
              <a:spcAft>
                <a:spcPts val="0"/>
              </a:spcAft>
              <a:buSzPts val="1260"/>
              <a:buChar char="■"/>
              <a:defRPr sz="1800"/>
            </a:lvl5pPr>
            <a:lvl6pPr indent="-308610" lvl="5" marL="2743200" rtl="1" algn="r">
              <a:spcBef>
                <a:spcPts val="360"/>
              </a:spcBef>
              <a:spcAft>
                <a:spcPts val="0"/>
              </a:spcAft>
              <a:buSzPts val="1260"/>
              <a:buChar char="■"/>
              <a:defRPr sz="1800"/>
            </a:lvl6pPr>
            <a:lvl7pPr indent="-308610" lvl="6" marL="3200400" rtl="1" algn="r">
              <a:spcBef>
                <a:spcPts val="360"/>
              </a:spcBef>
              <a:spcAft>
                <a:spcPts val="0"/>
              </a:spcAft>
              <a:buSzPts val="1260"/>
              <a:buChar char="■"/>
              <a:defRPr sz="1800"/>
            </a:lvl7pPr>
            <a:lvl8pPr indent="-308609" lvl="7" marL="3657600" rtl="1" algn="r">
              <a:spcBef>
                <a:spcPts val="360"/>
              </a:spcBef>
              <a:spcAft>
                <a:spcPts val="0"/>
              </a:spcAft>
              <a:buSzPts val="1260"/>
              <a:buChar char="■"/>
              <a:defRPr sz="1800"/>
            </a:lvl8pPr>
            <a:lvl9pPr indent="-308609" lvl="8" marL="4114800" rtl="1" algn="r">
              <a:spcBef>
                <a:spcPts val="360"/>
              </a:spcBef>
              <a:spcAft>
                <a:spcPts val="0"/>
              </a:spcAft>
              <a:buSzPts val="1260"/>
              <a:buChar char="■"/>
              <a:defRPr sz="1800"/>
            </a:lvl9pPr>
          </a:lstStyle>
          <a:p/>
        </p:txBody>
      </p:sp>
      <p:sp>
        <p:nvSpPr>
          <p:cNvPr id="194" name="Google Shape;194;p24"/>
          <p:cNvSpPr txBox="1"/>
          <p:nvPr>
            <p:ph idx="10" type="dt"/>
          </p:nvPr>
        </p:nvSpPr>
        <p:spPr>
          <a:xfrm>
            <a:off x="1066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24"/>
          <p:cNvSpPr txBox="1"/>
          <p:nvPr>
            <p:ph idx="11" type="ftr"/>
          </p:nvPr>
        </p:nvSpPr>
        <p:spPr>
          <a:xfrm>
            <a:off x="3429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24"/>
          <p:cNvSpPr txBox="1"/>
          <p:nvPr>
            <p:ph idx="12" type="sldNum"/>
          </p:nvPr>
        </p:nvSpPr>
        <p:spPr>
          <a:xfrm>
            <a:off x="6705600" y="6248400"/>
            <a:ext cx="19050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7" name="Shape 197"/>
        <p:cNvGrpSpPr/>
        <p:nvPr/>
      </p:nvGrpSpPr>
      <p:grpSpPr>
        <a:xfrm>
          <a:off x="0" y="0"/>
          <a:ext cx="0" cy="0"/>
          <a:chOff x="0" y="0"/>
          <a:chExt cx="0" cy="0"/>
        </a:xfrm>
      </p:grpSpPr>
      <p:sp>
        <p:nvSpPr>
          <p:cNvPr id="198" name="Google Shape;198;p2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rtl="1" algn="l">
              <a:spcBef>
                <a:spcPts val="0"/>
              </a:spcBef>
              <a:spcAft>
                <a:spcPts val="0"/>
              </a:spcAft>
              <a:buSzPts val="1400"/>
              <a:buNone/>
              <a:defRPr b="1" sz="4000" cap="none"/>
            </a:lvl1pPr>
            <a:lvl2pPr lvl="1" rtl="1" algn="l">
              <a:spcBef>
                <a:spcPts val="0"/>
              </a:spcBef>
              <a:spcAft>
                <a:spcPts val="0"/>
              </a:spcAft>
              <a:buSzPts val="1400"/>
              <a:buNone/>
              <a:defRPr/>
            </a:lvl2pPr>
            <a:lvl3pPr lvl="2" rtl="1" algn="l">
              <a:spcBef>
                <a:spcPts val="0"/>
              </a:spcBef>
              <a:spcAft>
                <a:spcPts val="0"/>
              </a:spcAft>
              <a:buSzPts val="1400"/>
              <a:buNone/>
              <a:defRPr/>
            </a:lvl3pPr>
            <a:lvl4pPr lvl="3" rtl="1" algn="l">
              <a:spcBef>
                <a:spcPts val="0"/>
              </a:spcBef>
              <a:spcAft>
                <a:spcPts val="0"/>
              </a:spcAft>
              <a:buSzPts val="1400"/>
              <a:buNone/>
              <a:defRPr/>
            </a:lvl4pPr>
            <a:lvl5pPr lvl="4" rtl="1" algn="l">
              <a:spcBef>
                <a:spcPts val="0"/>
              </a:spcBef>
              <a:spcAft>
                <a:spcPts val="0"/>
              </a:spcAft>
              <a:buSzPts val="1400"/>
              <a:buNone/>
              <a:defRPr/>
            </a:lvl5pPr>
            <a:lvl6pPr lvl="5" rtl="1" algn="l">
              <a:spcBef>
                <a:spcPts val="0"/>
              </a:spcBef>
              <a:spcAft>
                <a:spcPts val="0"/>
              </a:spcAft>
              <a:buSzPts val="1400"/>
              <a:buNone/>
              <a:defRPr/>
            </a:lvl6pPr>
            <a:lvl7pPr lvl="6" rtl="1" algn="l">
              <a:spcBef>
                <a:spcPts val="0"/>
              </a:spcBef>
              <a:spcAft>
                <a:spcPts val="0"/>
              </a:spcAft>
              <a:buSzPts val="1400"/>
              <a:buNone/>
              <a:defRPr/>
            </a:lvl7pPr>
            <a:lvl8pPr lvl="7" rtl="1" algn="l">
              <a:spcBef>
                <a:spcPts val="0"/>
              </a:spcBef>
              <a:spcAft>
                <a:spcPts val="0"/>
              </a:spcAft>
              <a:buSzPts val="1400"/>
              <a:buNone/>
              <a:defRPr/>
            </a:lvl8pPr>
            <a:lvl9pPr lvl="8" rtl="1" algn="l">
              <a:spcBef>
                <a:spcPts val="0"/>
              </a:spcBef>
              <a:spcAft>
                <a:spcPts val="0"/>
              </a:spcAft>
              <a:buSzPts val="1400"/>
              <a:buNone/>
              <a:defRPr/>
            </a:lvl9pPr>
          </a:lstStyle>
          <a:p/>
        </p:txBody>
      </p:sp>
      <p:sp>
        <p:nvSpPr>
          <p:cNvPr id="199" name="Google Shape;199;p2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SzPts val="1400"/>
              <a:buNone/>
              <a:defRPr sz="2000"/>
            </a:lvl1pPr>
            <a:lvl2pPr indent="-228600" lvl="1" marL="914400" rtl="1" algn="r">
              <a:spcBef>
                <a:spcPts val="360"/>
              </a:spcBef>
              <a:spcAft>
                <a:spcPts val="0"/>
              </a:spcAft>
              <a:buSzPts val="1800"/>
              <a:buFont typeface="Tahoma"/>
              <a:buNone/>
              <a:defRPr sz="1800"/>
            </a:lvl2pPr>
            <a:lvl3pPr indent="-228600" lvl="2" marL="1371600" rtl="1" algn="r">
              <a:spcBef>
                <a:spcPts val="320"/>
              </a:spcBef>
              <a:spcAft>
                <a:spcPts val="0"/>
              </a:spcAft>
              <a:buSzPts val="1120"/>
              <a:buNone/>
              <a:defRPr sz="1600"/>
            </a:lvl3pPr>
            <a:lvl4pPr indent="-228600" lvl="3" marL="1828800" rtl="1" algn="r">
              <a:spcBef>
                <a:spcPts val="280"/>
              </a:spcBef>
              <a:spcAft>
                <a:spcPts val="0"/>
              </a:spcAft>
              <a:buSzPts val="1400"/>
              <a:buFont typeface="Tahoma"/>
              <a:buNone/>
              <a:defRPr sz="1400"/>
            </a:lvl4pPr>
            <a:lvl5pPr indent="-228600" lvl="4" marL="2286000" rtl="1" algn="r">
              <a:spcBef>
                <a:spcPts val="280"/>
              </a:spcBef>
              <a:spcAft>
                <a:spcPts val="0"/>
              </a:spcAft>
              <a:buSzPts val="980"/>
              <a:buNone/>
              <a:defRPr sz="1400"/>
            </a:lvl5pPr>
            <a:lvl6pPr indent="-228600" lvl="5" marL="2743200" rtl="1" algn="r">
              <a:spcBef>
                <a:spcPts val="280"/>
              </a:spcBef>
              <a:spcAft>
                <a:spcPts val="0"/>
              </a:spcAft>
              <a:buSzPts val="980"/>
              <a:buNone/>
              <a:defRPr sz="1400"/>
            </a:lvl6pPr>
            <a:lvl7pPr indent="-228600" lvl="6" marL="3200400" rtl="1" algn="r">
              <a:spcBef>
                <a:spcPts val="280"/>
              </a:spcBef>
              <a:spcAft>
                <a:spcPts val="0"/>
              </a:spcAft>
              <a:buSzPts val="980"/>
              <a:buNone/>
              <a:defRPr sz="1400"/>
            </a:lvl7pPr>
            <a:lvl8pPr indent="-228600" lvl="7" marL="3657600" rtl="1" algn="r">
              <a:spcBef>
                <a:spcPts val="280"/>
              </a:spcBef>
              <a:spcAft>
                <a:spcPts val="0"/>
              </a:spcAft>
              <a:buSzPts val="980"/>
              <a:buNone/>
              <a:defRPr sz="1400"/>
            </a:lvl8pPr>
            <a:lvl9pPr indent="-228600" lvl="8" marL="4114800" rtl="1" algn="r">
              <a:spcBef>
                <a:spcPts val="280"/>
              </a:spcBef>
              <a:spcAft>
                <a:spcPts val="0"/>
              </a:spcAft>
              <a:buSzPts val="980"/>
              <a:buNone/>
              <a:defRPr sz="1400"/>
            </a:lvl9pPr>
          </a:lstStyle>
          <a:p/>
        </p:txBody>
      </p:sp>
      <p:sp>
        <p:nvSpPr>
          <p:cNvPr id="200" name="Google Shape;200;p25"/>
          <p:cNvSpPr txBox="1"/>
          <p:nvPr>
            <p:ph idx="10" type="dt"/>
          </p:nvPr>
        </p:nvSpPr>
        <p:spPr>
          <a:xfrm>
            <a:off x="1066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25"/>
          <p:cNvSpPr txBox="1"/>
          <p:nvPr>
            <p:ph idx="11" type="ftr"/>
          </p:nvPr>
        </p:nvSpPr>
        <p:spPr>
          <a:xfrm>
            <a:off x="3429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p25"/>
          <p:cNvSpPr txBox="1"/>
          <p:nvPr>
            <p:ph idx="12" type="sldNum"/>
          </p:nvPr>
        </p:nvSpPr>
        <p:spPr>
          <a:xfrm>
            <a:off x="6705600" y="6248400"/>
            <a:ext cx="19050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3" name="Shape 203"/>
        <p:cNvGrpSpPr/>
        <p:nvPr/>
      </p:nvGrpSpPr>
      <p:grpSpPr>
        <a:xfrm>
          <a:off x="0" y="0"/>
          <a:ext cx="0" cy="0"/>
          <a:chOff x="0" y="0"/>
          <a:chExt cx="0" cy="0"/>
        </a:xfrm>
      </p:grpSpPr>
      <p:sp>
        <p:nvSpPr>
          <p:cNvPr id="204" name="Google Shape;204;p26"/>
          <p:cNvSpPr txBox="1"/>
          <p:nvPr>
            <p:ph type="title"/>
          </p:nvPr>
        </p:nvSpPr>
        <p:spPr>
          <a:xfrm>
            <a:off x="1066800" y="304800"/>
            <a:ext cx="7543800" cy="1431925"/>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l">
              <a:spcBef>
                <a:spcPts val="0"/>
              </a:spcBef>
              <a:spcAft>
                <a:spcPts val="0"/>
              </a:spcAft>
              <a:buSzPts val="1400"/>
              <a:buNone/>
              <a:defRPr/>
            </a:lvl2pPr>
            <a:lvl3pPr lvl="2" rtl="1" algn="l">
              <a:spcBef>
                <a:spcPts val="0"/>
              </a:spcBef>
              <a:spcAft>
                <a:spcPts val="0"/>
              </a:spcAft>
              <a:buSzPts val="1400"/>
              <a:buNone/>
              <a:defRPr/>
            </a:lvl3pPr>
            <a:lvl4pPr lvl="3" rtl="1" algn="l">
              <a:spcBef>
                <a:spcPts val="0"/>
              </a:spcBef>
              <a:spcAft>
                <a:spcPts val="0"/>
              </a:spcAft>
              <a:buSzPts val="1400"/>
              <a:buNone/>
              <a:defRPr/>
            </a:lvl4pPr>
            <a:lvl5pPr lvl="4" rtl="1" algn="l">
              <a:spcBef>
                <a:spcPts val="0"/>
              </a:spcBef>
              <a:spcAft>
                <a:spcPts val="0"/>
              </a:spcAft>
              <a:buSzPts val="1400"/>
              <a:buNone/>
              <a:defRPr/>
            </a:lvl5pPr>
            <a:lvl6pPr lvl="5" rtl="1" algn="l">
              <a:spcBef>
                <a:spcPts val="0"/>
              </a:spcBef>
              <a:spcAft>
                <a:spcPts val="0"/>
              </a:spcAft>
              <a:buSzPts val="1400"/>
              <a:buNone/>
              <a:defRPr/>
            </a:lvl6pPr>
            <a:lvl7pPr lvl="6" rtl="1" algn="l">
              <a:spcBef>
                <a:spcPts val="0"/>
              </a:spcBef>
              <a:spcAft>
                <a:spcPts val="0"/>
              </a:spcAft>
              <a:buSzPts val="1400"/>
              <a:buNone/>
              <a:defRPr/>
            </a:lvl7pPr>
            <a:lvl8pPr lvl="7" rtl="1" algn="l">
              <a:spcBef>
                <a:spcPts val="0"/>
              </a:spcBef>
              <a:spcAft>
                <a:spcPts val="0"/>
              </a:spcAft>
              <a:buSzPts val="1400"/>
              <a:buNone/>
              <a:defRPr/>
            </a:lvl8pPr>
            <a:lvl9pPr lvl="8" rtl="1" algn="l">
              <a:spcBef>
                <a:spcPts val="0"/>
              </a:spcBef>
              <a:spcAft>
                <a:spcPts val="0"/>
              </a:spcAft>
              <a:buSzPts val="1400"/>
              <a:buNone/>
              <a:defRPr/>
            </a:lvl9pPr>
          </a:lstStyle>
          <a:p/>
        </p:txBody>
      </p:sp>
      <p:sp>
        <p:nvSpPr>
          <p:cNvPr id="205" name="Google Shape;205;p26"/>
          <p:cNvSpPr txBox="1"/>
          <p:nvPr>
            <p:ph idx="1" type="body"/>
          </p:nvPr>
        </p:nvSpPr>
        <p:spPr>
          <a:xfrm>
            <a:off x="1066800" y="1981200"/>
            <a:ext cx="7543800" cy="4114800"/>
          </a:xfrm>
          <a:prstGeom prst="rect">
            <a:avLst/>
          </a:prstGeom>
          <a:noFill/>
          <a:ln>
            <a:noFill/>
          </a:ln>
        </p:spPr>
        <p:txBody>
          <a:bodyPr anchorCtr="0" anchor="t" bIns="45700" lIns="91425" spcFirstLastPara="1" rIns="91425" wrap="square" tIns="45700">
            <a:noAutofit/>
          </a:bodyPr>
          <a:lstStyle>
            <a:lvl1pPr indent="-308610" lvl="0" marL="457200" rtl="1" algn="r">
              <a:spcBef>
                <a:spcPts val="360"/>
              </a:spcBef>
              <a:spcAft>
                <a:spcPts val="0"/>
              </a:spcAft>
              <a:buSzPts val="1260"/>
              <a:buChar char="■"/>
              <a:defRPr/>
            </a:lvl1pPr>
            <a:lvl2pPr indent="-342900" lvl="1" marL="914400" rtl="1" algn="r">
              <a:spcBef>
                <a:spcPts val="360"/>
              </a:spcBef>
              <a:spcAft>
                <a:spcPts val="0"/>
              </a:spcAft>
              <a:buSzPts val="1800"/>
              <a:buChar char="–"/>
              <a:defRPr/>
            </a:lvl2pPr>
            <a:lvl3pPr indent="-308610" lvl="2" marL="1371600" rtl="1" algn="r">
              <a:spcBef>
                <a:spcPts val="360"/>
              </a:spcBef>
              <a:spcAft>
                <a:spcPts val="0"/>
              </a:spcAft>
              <a:buSzPts val="1260"/>
              <a:buChar char="■"/>
              <a:defRPr/>
            </a:lvl3pPr>
            <a:lvl4pPr indent="-342900" lvl="3" marL="1828800" rtl="1" algn="r">
              <a:spcBef>
                <a:spcPts val="360"/>
              </a:spcBef>
              <a:spcAft>
                <a:spcPts val="0"/>
              </a:spcAft>
              <a:buSzPts val="1800"/>
              <a:buChar char="–"/>
              <a:defRPr/>
            </a:lvl4pPr>
            <a:lvl5pPr indent="-308610" lvl="4" marL="2286000" rtl="1" algn="r">
              <a:spcBef>
                <a:spcPts val="360"/>
              </a:spcBef>
              <a:spcAft>
                <a:spcPts val="0"/>
              </a:spcAft>
              <a:buSzPts val="1260"/>
              <a:buChar char="■"/>
              <a:defRPr/>
            </a:lvl5pPr>
            <a:lvl6pPr indent="-308610" lvl="5" marL="2743200" rtl="1" algn="r">
              <a:spcBef>
                <a:spcPts val="360"/>
              </a:spcBef>
              <a:spcAft>
                <a:spcPts val="0"/>
              </a:spcAft>
              <a:buSzPts val="1260"/>
              <a:buChar char="■"/>
              <a:defRPr/>
            </a:lvl6pPr>
            <a:lvl7pPr indent="-308610" lvl="6" marL="3200400" rtl="1" algn="r">
              <a:spcBef>
                <a:spcPts val="360"/>
              </a:spcBef>
              <a:spcAft>
                <a:spcPts val="0"/>
              </a:spcAft>
              <a:buSzPts val="1260"/>
              <a:buChar char="■"/>
              <a:defRPr/>
            </a:lvl7pPr>
            <a:lvl8pPr indent="-308609" lvl="7" marL="3657600" rtl="1" algn="r">
              <a:spcBef>
                <a:spcPts val="360"/>
              </a:spcBef>
              <a:spcAft>
                <a:spcPts val="0"/>
              </a:spcAft>
              <a:buSzPts val="1260"/>
              <a:buChar char="■"/>
              <a:defRPr/>
            </a:lvl8pPr>
            <a:lvl9pPr indent="-308609" lvl="8" marL="4114800" rtl="1" algn="r">
              <a:spcBef>
                <a:spcPts val="360"/>
              </a:spcBef>
              <a:spcAft>
                <a:spcPts val="0"/>
              </a:spcAft>
              <a:buSzPts val="1260"/>
              <a:buChar char="■"/>
              <a:defRPr/>
            </a:lvl9pPr>
          </a:lstStyle>
          <a:p/>
        </p:txBody>
      </p:sp>
      <p:sp>
        <p:nvSpPr>
          <p:cNvPr id="206" name="Google Shape;206;p26"/>
          <p:cNvSpPr txBox="1"/>
          <p:nvPr>
            <p:ph idx="10" type="dt"/>
          </p:nvPr>
        </p:nvSpPr>
        <p:spPr>
          <a:xfrm>
            <a:off x="1066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26"/>
          <p:cNvSpPr txBox="1"/>
          <p:nvPr>
            <p:ph idx="11" type="ftr"/>
          </p:nvPr>
        </p:nvSpPr>
        <p:spPr>
          <a:xfrm>
            <a:off x="34290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26"/>
          <p:cNvSpPr txBox="1"/>
          <p:nvPr>
            <p:ph idx="12" type="sldNum"/>
          </p:nvPr>
        </p:nvSpPr>
        <p:spPr>
          <a:xfrm>
            <a:off x="6705600" y="6248400"/>
            <a:ext cx="19050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224" name="Shape 224"/>
        <p:cNvGrpSpPr/>
        <p:nvPr/>
      </p:nvGrpSpPr>
      <p:grpSpPr>
        <a:xfrm>
          <a:off x="0" y="0"/>
          <a:ext cx="0" cy="0"/>
          <a:chOff x="0" y="0"/>
          <a:chExt cx="0" cy="0"/>
        </a:xfrm>
      </p:grpSpPr>
      <p:sp>
        <p:nvSpPr>
          <p:cNvPr id="225" name="Google Shape;225;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226" name="Google Shape;226;p2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08610" lvl="0" marL="457200" rtl="1" algn="r">
              <a:spcBef>
                <a:spcPts val="360"/>
              </a:spcBef>
              <a:spcAft>
                <a:spcPts val="0"/>
              </a:spcAft>
              <a:buSzPts val="1260"/>
              <a:buChar char="■"/>
              <a:defRPr/>
            </a:lvl1pPr>
            <a:lvl2pPr indent="-308610" lvl="1" marL="914400" rtl="1" algn="r">
              <a:spcBef>
                <a:spcPts val="360"/>
              </a:spcBef>
              <a:spcAft>
                <a:spcPts val="0"/>
              </a:spcAft>
              <a:buSzPts val="1260"/>
              <a:buChar char="■"/>
              <a:defRPr/>
            </a:lvl2pPr>
            <a:lvl3pPr indent="-308610" lvl="2" marL="1371600" rtl="1" algn="r">
              <a:spcBef>
                <a:spcPts val="360"/>
              </a:spcBef>
              <a:spcAft>
                <a:spcPts val="0"/>
              </a:spcAft>
              <a:buSzPts val="1260"/>
              <a:buChar char="■"/>
              <a:defRPr/>
            </a:lvl3pPr>
            <a:lvl4pPr indent="-308610" lvl="3" marL="1828800" rtl="1" algn="r">
              <a:spcBef>
                <a:spcPts val="360"/>
              </a:spcBef>
              <a:spcAft>
                <a:spcPts val="0"/>
              </a:spcAft>
              <a:buSzPts val="1260"/>
              <a:buChar char="■"/>
              <a:defRPr/>
            </a:lvl4pPr>
            <a:lvl5pPr indent="-308610" lvl="4" marL="2286000" rtl="1" algn="r">
              <a:spcBef>
                <a:spcPts val="360"/>
              </a:spcBef>
              <a:spcAft>
                <a:spcPts val="0"/>
              </a:spcAft>
              <a:buSzPts val="1260"/>
              <a:buChar char="■"/>
              <a:defRPr/>
            </a:lvl5pPr>
            <a:lvl6pPr indent="-308610" lvl="5" marL="2743200" rtl="1" algn="r">
              <a:spcBef>
                <a:spcPts val="360"/>
              </a:spcBef>
              <a:spcAft>
                <a:spcPts val="0"/>
              </a:spcAft>
              <a:buSzPts val="1260"/>
              <a:buChar char="■"/>
              <a:defRPr/>
            </a:lvl6pPr>
            <a:lvl7pPr indent="-308610" lvl="6" marL="3200400" rtl="1" algn="r">
              <a:spcBef>
                <a:spcPts val="360"/>
              </a:spcBef>
              <a:spcAft>
                <a:spcPts val="0"/>
              </a:spcAft>
              <a:buSzPts val="1260"/>
              <a:buChar char="■"/>
              <a:defRPr/>
            </a:lvl7pPr>
            <a:lvl8pPr indent="-308609" lvl="7" marL="3657600" rtl="1" algn="r">
              <a:spcBef>
                <a:spcPts val="360"/>
              </a:spcBef>
              <a:spcAft>
                <a:spcPts val="0"/>
              </a:spcAft>
              <a:buSzPts val="1260"/>
              <a:buChar char="■"/>
              <a:defRPr/>
            </a:lvl8pPr>
            <a:lvl9pPr indent="-308609" lvl="8" marL="4114800" rtl="1" algn="r">
              <a:spcBef>
                <a:spcPts val="360"/>
              </a:spcBef>
              <a:spcAft>
                <a:spcPts val="0"/>
              </a:spcAft>
              <a:buSzPts val="1260"/>
              <a:buChar char="■"/>
              <a:defRPr/>
            </a:lvl9pPr>
          </a:lstStyle>
          <a:p/>
        </p:txBody>
      </p:sp>
      <p:sp>
        <p:nvSpPr>
          <p:cNvPr id="227" name="Google Shape;227;p28"/>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08610" lvl="0" marL="457200" rtl="1" algn="r">
              <a:spcBef>
                <a:spcPts val="360"/>
              </a:spcBef>
              <a:spcAft>
                <a:spcPts val="0"/>
              </a:spcAft>
              <a:buSzPts val="1260"/>
              <a:buChar char="■"/>
              <a:defRPr/>
            </a:lvl1pPr>
            <a:lvl2pPr indent="-308610" lvl="1" marL="914400" rtl="1" algn="r">
              <a:spcBef>
                <a:spcPts val="360"/>
              </a:spcBef>
              <a:spcAft>
                <a:spcPts val="0"/>
              </a:spcAft>
              <a:buSzPts val="1260"/>
              <a:buChar char="■"/>
              <a:defRPr/>
            </a:lvl2pPr>
            <a:lvl3pPr indent="-308610" lvl="2" marL="1371600" rtl="1" algn="r">
              <a:spcBef>
                <a:spcPts val="360"/>
              </a:spcBef>
              <a:spcAft>
                <a:spcPts val="0"/>
              </a:spcAft>
              <a:buSzPts val="1260"/>
              <a:buChar char="■"/>
              <a:defRPr/>
            </a:lvl3pPr>
            <a:lvl4pPr indent="-308610" lvl="3" marL="1828800" rtl="1" algn="r">
              <a:spcBef>
                <a:spcPts val="360"/>
              </a:spcBef>
              <a:spcAft>
                <a:spcPts val="0"/>
              </a:spcAft>
              <a:buSzPts val="1260"/>
              <a:buChar char="■"/>
              <a:defRPr/>
            </a:lvl4pPr>
            <a:lvl5pPr indent="-308610" lvl="4" marL="2286000" rtl="1" algn="r">
              <a:spcBef>
                <a:spcPts val="360"/>
              </a:spcBef>
              <a:spcAft>
                <a:spcPts val="0"/>
              </a:spcAft>
              <a:buSzPts val="1260"/>
              <a:buChar char="■"/>
              <a:defRPr/>
            </a:lvl5pPr>
            <a:lvl6pPr indent="-308610" lvl="5" marL="2743200" rtl="1" algn="r">
              <a:spcBef>
                <a:spcPts val="360"/>
              </a:spcBef>
              <a:spcAft>
                <a:spcPts val="0"/>
              </a:spcAft>
              <a:buSzPts val="1260"/>
              <a:buChar char="■"/>
              <a:defRPr/>
            </a:lvl6pPr>
            <a:lvl7pPr indent="-308610" lvl="6" marL="3200400" rtl="1" algn="r">
              <a:spcBef>
                <a:spcPts val="360"/>
              </a:spcBef>
              <a:spcAft>
                <a:spcPts val="0"/>
              </a:spcAft>
              <a:buSzPts val="1260"/>
              <a:buChar char="■"/>
              <a:defRPr/>
            </a:lvl7pPr>
            <a:lvl8pPr indent="-308609" lvl="7" marL="3657600" rtl="1" algn="r">
              <a:spcBef>
                <a:spcPts val="360"/>
              </a:spcBef>
              <a:spcAft>
                <a:spcPts val="0"/>
              </a:spcAft>
              <a:buSzPts val="1260"/>
              <a:buChar char="■"/>
              <a:defRPr/>
            </a:lvl8pPr>
            <a:lvl9pPr indent="-308609" lvl="8" marL="4114800" rtl="1" algn="r">
              <a:spcBef>
                <a:spcPts val="360"/>
              </a:spcBef>
              <a:spcAft>
                <a:spcPts val="0"/>
              </a:spcAft>
              <a:buSzPts val="1260"/>
              <a:buChar char="■"/>
              <a:defRPr/>
            </a:lvl9pPr>
          </a:lstStyle>
          <a:p/>
        </p:txBody>
      </p:sp>
      <p:sp>
        <p:nvSpPr>
          <p:cNvPr id="228" name="Google Shape;228;p28"/>
          <p:cNvSpPr txBox="1"/>
          <p:nvPr>
            <p:ph idx="3"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08610" lvl="0" marL="457200" rtl="1" algn="r">
              <a:spcBef>
                <a:spcPts val="360"/>
              </a:spcBef>
              <a:spcAft>
                <a:spcPts val="0"/>
              </a:spcAft>
              <a:buSzPts val="1260"/>
              <a:buChar char="■"/>
              <a:defRPr/>
            </a:lvl1pPr>
            <a:lvl2pPr indent="-308610" lvl="1" marL="914400" rtl="1" algn="r">
              <a:spcBef>
                <a:spcPts val="360"/>
              </a:spcBef>
              <a:spcAft>
                <a:spcPts val="0"/>
              </a:spcAft>
              <a:buSzPts val="1260"/>
              <a:buChar char="■"/>
              <a:defRPr/>
            </a:lvl2pPr>
            <a:lvl3pPr indent="-308610" lvl="2" marL="1371600" rtl="1" algn="r">
              <a:spcBef>
                <a:spcPts val="360"/>
              </a:spcBef>
              <a:spcAft>
                <a:spcPts val="0"/>
              </a:spcAft>
              <a:buSzPts val="1260"/>
              <a:buChar char="■"/>
              <a:defRPr/>
            </a:lvl3pPr>
            <a:lvl4pPr indent="-308610" lvl="3" marL="1828800" rtl="1" algn="r">
              <a:spcBef>
                <a:spcPts val="360"/>
              </a:spcBef>
              <a:spcAft>
                <a:spcPts val="0"/>
              </a:spcAft>
              <a:buSzPts val="1260"/>
              <a:buChar char="■"/>
              <a:defRPr/>
            </a:lvl4pPr>
            <a:lvl5pPr indent="-308610" lvl="4" marL="2286000" rtl="1" algn="r">
              <a:spcBef>
                <a:spcPts val="360"/>
              </a:spcBef>
              <a:spcAft>
                <a:spcPts val="0"/>
              </a:spcAft>
              <a:buSzPts val="1260"/>
              <a:buChar char="■"/>
              <a:defRPr/>
            </a:lvl5pPr>
            <a:lvl6pPr indent="-308610" lvl="5" marL="2743200" rtl="1" algn="r">
              <a:spcBef>
                <a:spcPts val="360"/>
              </a:spcBef>
              <a:spcAft>
                <a:spcPts val="0"/>
              </a:spcAft>
              <a:buSzPts val="1260"/>
              <a:buChar char="■"/>
              <a:defRPr/>
            </a:lvl6pPr>
            <a:lvl7pPr indent="-308610" lvl="6" marL="3200400" rtl="1" algn="r">
              <a:spcBef>
                <a:spcPts val="360"/>
              </a:spcBef>
              <a:spcAft>
                <a:spcPts val="0"/>
              </a:spcAft>
              <a:buSzPts val="1260"/>
              <a:buChar char="■"/>
              <a:defRPr/>
            </a:lvl7pPr>
            <a:lvl8pPr indent="-308609" lvl="7" marL="3657600" rtl="1" algn="r">
              <a:spcBef>
                <a:spcPts val="360"/>
              </a:spcBef>
              <a:spcAft>
                <a:spcPts val="0"/>
              </a:spcAft>
              <a:buSzPts val="1260"/>
              <a:buChar char="■"/>
              <a:defRPr/>
            </a:lvl8pPr>
            <a:lvl9pPr indent="-308609" lvl="8" marL="4114800" rtl="1" algn="r">
              <a:spcBef>
                <a:spcPts val="360"/>
              </a:spcBef>
              <a:spcAft>
                <a:spcPts val="0"/>
              </a:spcAft>
              <a:buSzPts val="1260"/>
              <a:buChar char="■"/>
              <a:defRPr/>
            </a:lvl9pPr>
          </a:lstStyle>
          <a:p/>
        </p:txBody>
      </p:sp>
      <p:sp>
        <p:nvSpPr>
          <p:cNvPr id="229" name="Google Shape;229;p28"/>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28"/>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31" name="Google Shape;231;p28"/>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232" name="Shape 232"/>
        <p:cNvGrpSpPr/>
        <p:nvPr/>
      </p:nvGrpSpPr>
      <p:grpSpPr>
        <a:xfrm>
          <a:off x="0" y="0"/>
          <a:ext cx="0" cy="0"/>
          <a:chOff x="0" y="0"/>
          <a:chExt cx="0" cy="0"/>
        </a:xfrm>
      </p:grpSpPr>
      <p:sp>
        <p:nvSpPr>
          <p:cNvPr id="233" name="Google Shape;233;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234" name="Google Shape;234;p2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08610" lvl="0" marL="457200" rtl="1" algn="r">
              <a:spcBef>
                <a:spcPts val="360"/>
              </a:spcBef>
              <a:spcAft>
                <a:spcPts val="0"/>
              </a:spcAft>
              <a:buSzPts val="1260"/>
              <a:buChar char="■"/>
              <a:defRPr/>
            </a:lvl1pPr>
            <a:lvl2pPr indent="-308610" lvl="1" marL="914400" rtl="1" algn="r">
              <a:spcBef>
                <a:spcPts val="360"/>
              </a:spcBef>
              <a:spcAft>
                <a:spcPts val="0"/>
              </a:spcAft>
              <a:buSzPts val="1260"/>
              <a:buChar char="■"/>
              <a:defRPr/>
            </a:lvl2pPr>
            <a:lvl3pPr indent="-308610" lvl="2" marL="1371600" rtl="1" algn="r">
              <a:spcBef>
                <a:spcPts val="360"/>
              </a:spcBef>
              <a:spcAft>
                <a:spcPts val="0"/>
              </a:spcAft>
              <a:buSzPts val="1260"/>
              <a:buChar char="■"/>
              <a:defRPr/>
            </a:lvl3pPr>
            <a:lvl4pPr indent="-308610" lvl="3" marL="1828800" rtl="1" algn="r">
              <a:spcBef>
                <a:spcPts val="360"/>
              </a:spcBef>
              <a:spcAft>
                <a:spcPts val="0"/>
              </a:spcAft>
              <a:buSzPts val="1260"/>
              <a:buChar char="■"/>
              <a:defRPr/>
            </a:lvl4pPr>
            <a:lvl5pPr indent="-308610" lvl="4" marL="2286000" rtl="1" algn="r">
              <a:spcBef>
                <a:spcPts val="360"/>
              </a:spcBef>
              <a:spcAft>
                <a:spcPts val="0"/>
              </a:spcAft>
              <a:buSzPts val="1260"/>
              <a:buChar char="■"/>
              <a:defRPr/>
            </a:lvl5pPr>
            <a:lvl6pPr indent="-308610" lvl="5" marL="2743200" rtl="1" algn="r">
              <a:spcBef>
                <a:spcPts val="360"/>
              </a:spcBef>
              <a:spcAft>
                <a:spcPts val="0"/>
              </a:spcAft>
              <a:buSzPts val="1260"/>
              <a:buChar char="■"/>
              <a:defRPr/>
            </a:lvl6pPr>
            <a:lvl7pPr indent="-308610" lvl="6" marL="3200400" rtl="1" algn="r">
              <a:spcBef>
                <a:spcPts val="360"/>
              </a:spcBef>
              <a:spcAft>
                <a:spcPts val="0"/>
              </a:spcAft>
              <a:buSzPts val="1260"/>
              <a:buChar char="■"/>
              <a:defRPr/>
            </a:lvl7pPr>
            <a:lvl8pPr indent="-308609" lvl="7" marL="3657600" rtl="1" algn="r">
              <a:spcBef>
                <a:spcPts val="360"/>
              </a:spcBef>
              <a:spcAft>
                <a:spcPts val="0"/>
              </a:spcAft>
              <a:buSzPts val="1260"/>
              <a:buChar char="■"/>
              <a:defRPr/>
            </a:lvl8pPr>
            <a:lvl9pPr indent="-308609" lvl="8" marL="4114800" rtl="1" algn="r">
              <a:spcBef>
                <a:spcPts val="360"/>
              </a:spcBef>
              <a:spcAft>
                <a:spcPts val="0"/>
              </a:spcAft>
              <a:buSzPts val="1260"/>
              <a:buChar char="■"/>
              <a:defRPr/>
            </a:lvl9pPr>
          </a:lstStyle>
          <a:p/>
        </p:txBody>
      </p:sp>
      <p:sp>
        <p:nvSpPr>
          <p:cNvPr id="235" name="Google Shape;235;p2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08610" lvl="0" marL="457200" rtl="1" algn="r">
              <a:spcBef>
                <a:spcPts val="360"/>
              </a:spcBef>
              <a:spcAft>
                <a:spcPts val="0"/>
              </a:spcAft>
              <a:buSzPts val="1260"/>
              <a:buChar char="■"/>
              <a:defRPr/>
            </a:lvl1pPr>
            <a:lvl2pPr indent="-308610" lvl="1" marL="914400" rtl="1" algn="r">
              <a:spcBef>
                <a:spcPts val="360"/>
              </a:spcBef>
              <a:spcAft>
                <a:spcPts val="0"/>
              </a:spcAft>
              <a:buSzPts val="1260"/>
              <a:buChar char="■"/>
              <a:defRPr/>
            </a:lvl2pPr>
            <a:lvl3pPr indent="-308610" lvl="2" marL="1371600" rtl="1" algn="r">
              <a:spcBef>
                <a:spcPts val="360"/>
              </a:spcBef>
              <a:spcAft>
                <a:spcPts val="0"/>
              </a:spcAft>
              <a:buSzPts val="1260"/>
              <a:buChar char="■"/>
              <a:defRPr/>
            </a:lvl3pPr>
            <a:lvl4pPr indent="-308610" lvl="3" marL="1828800" rtl="1" algn="r">
              <a:spcBef>
                <a:spcPts val="360"/>
              </a:spcBef>
              <a:spcAft>
                <a:spcPts val="0"/>
              </a:spcAft>
              <a:buSzPts val="1260"/>
              <a:buChar char="■"/>
              <a:defRPr/>
            </a:lvl4pPr>
            <a:lvl5pPr indent="-308610" lvl="4" marL="2286000" rtl="1" algn="r">
              <a:spcBef>
                <a:spcPts val="360"/>
              </a:spcBef>
              <a:spcAft>
                <a:spcPts val="0"/>
              </a:spcAft>
              <a:buSzPts val="1260"/>
              <a:buChar char="■"/>
              <a:defRPr/>
            </a:lvl5pPr>
            <a:lvl6pPr indent="-308610" lvl="5" marL="2743200" rtl="1" algn="r">
              <a:spcBef>
                <a:spcPts val="360"/>
              </a:spcBef>
              <a:spcAft>
                <a:spcPts val="0"/>
              </a:spcAft>
              <a:buSzPts val="1260"/>
              <a:buChar char="■"/>
              <a:defRPr/>
            </a:lvl6pPr>
            <a:lvl7pPr indent="-308610" lvl="6" marL="3200400" rtl="1" algn="r">
              <a:spcBef>
                <a:spcPts val="360"/>
              </a:spcBef>
              <a:spcAft>
                <a:spcPts val="0"/>
              </a:spcAft>
              <a:buSzPts val="1260"/>
              <a:buChar char="■"/>
              <a:defRPr/>
            </a:lvl7pPr>
            <a:lvl8pPr indent="-308609" lvl="7" marL="3657600" rtl="1" algn="r">
              <a:spcBef>
                <a:spcPts val="360"/>
              </a:spcBef>
              <a:spcAft>
                <a:spcPts val="0"/>
              </a:spcAft>
              <a:buSzPts val="1260"/>
              <a:buChar char="■"/>
              <a:defRPr/>
            </a:lvl8pPr>
            <a:lvl9pPr indent="-308609" lvl="8" marL="4114800" rtl="1" algn="r">
              <a:spcBef>
                <a:spcPts val="360"/>
              </a:spcBef>
              <a:spcAft>
                <a:spcPts val="0"/>
              </a:spcAft>
              <a:buSzPts val="1260"/>
              <a:buChar char="■"/>
              <a:defRPr/>
            </a:lvl9pPr>
          </a:lstStyle>
          <a:p/>
        </p:txBody>
      </p:sp>
      <p:sp>
        <p:nvSpPr>
          <p:cNvPr id="236" name="Google Shape;236;p29"/>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29"/>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38" name="Google Shape;238;p29"/>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39" name="Shape 239"/>
        <p:cNvGrpSpPr/>
        <p:nvPr/>
      </p:nvGrpSpPr>
      <p:grpSpPr>
        <a:xfrm>
          <a:off x="0" y="0"/>
          <a:ext cx="0" cy="0"/>
          <a:chOff x="0" y="0"/>
          <a:chExt cx="0" cy="0"/>
        </a:xfrm>
      </p:grpSpPr>
      <p:sp>
        <p:nvSpPr>
          <p:cNvPr id="240" name="Google Shape;240;p3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241" name="Google Shape;241;p3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08610" lvl="0" marL="457200" rtl="1" algn="r">
              <a:spcBef>
                <a:spcPts val="360"/>
              </a:spcBef>
              <a:spcAft>
                <a:spcPts val="0"/>
              </a:spcAft>
              <a:buSzPts val="1260"/>
              <a:buChar char="■"/>
              <a:defRPr/>
            </a:lvl1pPr>
            <a:lvl2pPr indent="-308610" lvl="1" marL="914400" rtl="1" algn="r">
              <a:spcBef>
                <a:spcPts val="360"/>
              </a:spcBef>
              <a:spcAft>
                <a:spcPts val="0"/>
              </a:spcAft>
              <a:buSzPts val="1260"/>
              <a:buChar char="■"/>
              <a:defRPr/>
            </a:lvl2pPr>
            <a:lvl3pPr indent="-308610" lvl="2" marL="1371600" rtl="1" algn="r">
              <a:spcBef>
                <a:spcPts val="360"/>
              </a:spcBef>
              <a:spcAft>
                <a:spcPts val="0"/>
              </a:spcAft>
              <a:buSzPts val="1260"/>
              <a:buChar char="■"/>
              <a:defRPr/>
            </a:lvl3pPr>
            <a:lvl4pPr indent="-308610" lvl="3" marL="1828800" rtl="1" algn="r">
              <a:spcBef>
                <a:spcPts val="360"/>
              </a:spcBef>
              <a:spcAft>
                <a:spcPts val="0"/>
              </a:spcAft>
              <a:buSzPts val="1260"/>
              <a:buChar char="■"/>
              <a:defRPr/>
            </a:lvl4pPr>
            <a:lvl5pPr indent="-308610" lvl="4" marL="2286000" rtl="1" algn="r">
              <a:spcBef>
                <a:spcPts val="360"/>
              </a:spcBef>
              <a:spcAft>
                <a:spcPts val="0"/>
              </a:spcAft>
              <a:buSzPts val="1260"/>
              <a:buChar char="■"/>
              <a:defRPr/>
            </a:lvl5pPr>
            <a:lvl6pPr indent="-308610" lvl="5" marL="2743200" rtl="1" algn="r">
              <a:spcBef>
                <a:spcPts val="360"/>
              </a:spcBef>
              <a:spcAft>
                <a:spcPts val="0"/>
              </a:spcAft>
              <a:buSzPts val="1260"/>
              <a:buChar char="■"/>
              <a:defRPr/>
            </a:lvl6pPr>
            <a:lvl7pPr indent="-308610" lvl="6" marL="3200400" rtl="1" algn="r">
              <a:spcBef>
                <a:spcPts val="360"/>
              </a:spcBef>
              <a:spcAft>
                <a:spcPts val="0"/>
              </a:spcAft>
              <a:buSzPts val="1260"/>
              <a:buChar char="■"/>
              <a:defRPr/>
            </a:lvl7pPr>
            <a:lvl8pPr indent="-308609" lvl="7" marL="3657600" rtl="1" algn="r">
              <a:spcBef>
                <a:spcPts val="360"/>
              </a:spcBef>
              <a:spcAft>
                <a:spcPts val="0"/>
              </a:spcAft>
              <a:buSzPts val="1260"/>
              <a:buChar char="■"/>
              <a:defRPr/>
            </a:lvl8pPr>
            <a:lvl9pPr indent="-308609" lvl="8" marL="4114800" rtl="1" algn="r">
              <a:spcBef>
                <a:spcPts val="360"/>
              </a:spcBef>
              <a:spcAft>
                <a:spcPts val="0"/>
              </a:spcAft>
              <a:buSzPts val="1260"/>
              <a:buChar char="■"/>
              <a:defRPr/>
            </a:lvl9pPr>
          </a:lstStyle>
          <a:p/>
        </p:txBody>
      </p:sp>
      <p:sp>
        <p:nvSpPr>
          <p:cNvPr id="242" name="Google Shape;242;p30"/>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30"/>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44" name="Google Shape;244;p30"/>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45" name="Shape 245"/>
        <p:cNvGrpSpPr/>
        <p:nvPr/>
      </p:nvGrpSpPr>
      <p:grpSpPr>
        <a:xfrm>
          <a:off x="0" y="0"/>
          <a:ext cx="0" cy="0"/>
          <a:chOff x="0" y="0"/>
          <a:chExt cx="0" cy="0"/>
        </a:xfrm>
      </p:grpSpPr>
      <p:sp>
        <p:nvSpPr>
          <p:cNvPr id="246" name="Google Shape;246;p3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247" name="Google Shape;247;p31"/>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08610" lvl="0" marL="457200" rtl="1" algn="r">
              <a:spcBef>
                <a:spcPts val="360"/>
              </a:spcBef>
              <a:spcAft>
                <a:spcPts val="0"/>
              </a:spcAft>
              <a:buSzPts val="1260"/>
              <a:buChar char="■"/>
              <a:defRPr/>
            </a:lvl1pPr>
            <a:lvl2pPr indent="-308610" lvl="1" marL="914400" rtl="1" algn="r">
              <a:spcBef>
                <a:spcPts val="360"/>
              </a:spcBef>
              <a:spcAft>
                <a:spcPts val="0"/>
              </a:spcAft>
              <a:buSzPts val="1260"/>
              <a:buChar char="■"/>
              <a:defRPr/>
            </a:lvl2pPr>
            <a:lvl3pPr indent="-308610" lvl="2" marL="1371600" rtl="1" algn="r">
              <a:spcBef>
                <a:spcPts val="360"/>
              </a:spcBef>
              <a:spcAft>
                <a:spcPts val="0"/>
              </a:spcAft>
              <a:buSzPts val="1260"/>
              <a:buChar char="■"/>
              <a:defRPr/>
            </a:lvl3pPr>
            <a:lvl4pPr indent="-308610" lvl="3" marL="1828800" rtl="1" algn="r">
              <a:spcBef>
                <a:spcPts val="360"/>
              </a:spcBef>
              <a:spcAft>
                <a:spcPts val="0"/>
              </a:spcAft>
              <a:buSzPts val="1260"/>
              <a:buChar char="■"/>
              <a:defRPr/>
            </a:lvl4pPr>
            <a:lvl5pPr indent="-308610" lvl="4" marL="2286000" rtl="1" algn="r">
              <a:spcBef>
                <a:spcPts val="360"/>
              </a:spcBef>
              <a:spcAft>
                <a:spcPts val="0"/>
              </a:spcAft>
              <a:buSzPts val="1260"/>
              <a:buChar char="■"/>
              <a:defRPr/>
            </a:lvl5pPr>
            <a:lvl6pPr indent="-308610" lvl="5" marL="2743200" rtl="1" algn="r">
              <a:spcBef>
                <a:spcPts val="360"/>
              </a:spcBef>
              <a:spcAft>
                <a:spcPts val="0"/>
              </a:spcAft>
              <a:buSzPts val="1260"/>
              <a:buChar char="■"/>
              <a:defRPr/>
            </a:lvl6pPr>
            <a:lvl7pPr indent="-308610" lvl="6" marL="3200400" rtl="1" algn="r">
              <a:spcBef>
                <a:spcPts val="360"/>
              </a:spcBef>
              <a:spcAft>
                <a:spcPts val="0"/>
              </a:spcAft>
              <a:buSzPts val="1260"/>
              <a:buChar char="■"/>
              <a:defRPr/>
            </a:lvl7pPr>
            <a:lvl8pPr indent="-308609" lvl="7" marL="3657600" rtl="1" algn="r">
              <a:spcBef>
                <a:spcPts val="360"/>
              </a:spcBef>
              <a:spcAft>
                <a:spcPts val="0"/>
              </a:spcAft>
              <a:buSzPts val="1260"/>
              <a:buChar char="■"/>
              <a:defRPr/>
            </a:lvl8pPr>
            <a:lvl9pPr indent="-308609" lvl="8" marL="4114800" rtl="1" algn="r">
              <a:spcBef>
                <a:spcPts val="360"/>
              </a:spcBef>
              <a:spcAft>
                <a:spcPts val="0"/>
              </a:spcAft>
              <a:buSzPts val="1260"/>
              <a:buChar char="■"/>
              <a:defRPr/>
            </a:lvl9pPr>
          </a:lstStyle>
          <a:p/>
        </p:txBody>
      </p:sp>
      <p:sp>
        <p:nvSpPr>
          <p:cNvPr id="248" name="Google Shape;248;p31"/>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31"/>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50" name="Google Shape;250;p31"/>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51" name="Shape 251"/>
        <p:cNvGrpSpPr/>
        <p:nvPr/>
      </p:nvGrpSpPr>
      <p:grpSpPr>
        <a:xfrm>
          <a:off x="0" y="0"/>
          <a:ext cx="0" cy="0"/>
          <a:chOff x="0" y="0"/>
          <a:chExt cx="0" cy="0"/>
        </a:xfrm>
      </p:grpSpPr>
      <p:sp>
        <p:nvSpPr>
          <p:cNvPr id="252" name="Google Shape;252;p3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SzPts val="1400"/>
              <a:buNone/>
              <a:defRPr b="1" sz="2000"/>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253" name="Google Shape;253;p32"/>
          <p:cNvSpPr/>
          <p:nvPr>
            <p:ph idx="2" type="pic"/>
          </p:nvPr>
        </p:nvSpPr>
        <p:spPr>
          <a:xfrm>
            <a:off x="1792288" y="612775"/>
            <a:ext cx="5486400" cy="4114800"/>
          </a:xfrm>
          <a:prstGeom prst="rect">
            <a:avLst/>
          </a:prstGeom>
          <a:noFill/>
          <a:ln>
            <a:noFill/>
          </a:ln>
        </p:spPr>
      </p:sp>
      <p:sp>
        <p:nvSpPr>
          <p:cNvPr id="254" name="Google Shape;254;p3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SzPts val="980"/>
              <a:buNone/>
              <a:defRPr sz="1400"/>
            </a:lvl1pPr>
            <a:lvl2pPr indent="-228600" lvl="1" marL="914400" rtl="1" algn="r">
              <a:spcBef>
                <a:spcPts val="240"/>
              </a:spcBef>
              <a:spcAft>
                <a:spcPts val="0"/>
              </a:spcAft>
              <a:buSzPts val="840"/>
              <a:buNone/>
              <a:defRPr sz="1200"/>
            </a:lvl2pPr>
            <a:lvl3pPr indent="-228600" lvl="2" marL="1371600" rtl="1" algn="r">
              <a:spcBef>
                <a:spcPts val="200"/>
              </a:spcBef>
              <a:spcAft>
                <a:spcPts val="0"/>
              </a:spcAft>
              <a:buSzPts val="700"/>
              <a:buNone/>
              <a:defRPr sz="1000"/>
            </a:lvl3pPr>
            <a:lvl4pPr indent="-228600" lvl="3" marL="1828800" rtl="1" algn="r">
              <a:spcBef>
                <a:spcPts val="180"/>
              </a:spcBef>
              <a:spcAft>
                <a:spcPts val="0"/>
              </a:spcAft>
              <a:buSzPts val="630"/>
              <a:buNone/>
              <a:defRPr sz="900"/>
            </a:lvl4pPr>
            <a:lvl5pPr indent="-228600" lvl="4" marL="2286000" rtl="1" algn="r">
              <a:spcBef>
                <a:spcPts val="180"/>
              </a:spcBef>
              <a:spcAft>
                <a:spcPts val="0"/>
              </a:spcAft>
              <a:buSzPts val="630"/>
              <a:buNone/>
              <a:defRPr sz="900"/>
            </a:lvl5pPr>
            <a:lvl6pPr indent="-228600" lvl="5" marL="2743200" rtl="1" algn="r">
              <a:spcBef>
                <a:spcPts val="180"/>
              </a:spcBef>
              <a:spcAft>
                <a:spcPts val="0"/>
              </a:spcAft>
              <a:buSzPts val="630"/>
              <a:buNone/>
              <a:defRPr sz="900"/>
            </a:lvl6pPr>
            <a:lvl7pPr indent="-228600" lvl="6" marL="3200400" rtl="1" algn="r">
              <a:spcBef>
                <a:spcPts val="180"/>
              </a:spcBef>
              <a:spcAft>
                <a:spcPts val="0"/>
              </a:spcAft>
              <a:buSzPts val="630"/>
              <a:buNone/>
              <a:defRPr sz="900"/>
            </a:lvl7pPr>
            <a:lvl8pPr indent="-228600" lvl="7" marL="3657600" rtl="1" algn="r">
              <a:spcBef>
                <a:spcPts val="180"/>
              </a:spcBef>
              <a:spcAft>
                <a:spcPts val="0"/>
              </a:spcAft>
              <a:buSzPts val="630"/>
              <a:buNone/>
              <a:defRPr sz="900"/>
            </a:lvl8pPr>
            <a:lvl9pPr indent="-228600" lvl="8" marL="4114800" rtl="1" algn="r">
              <a:spcBef>
                <a:spcPts val="180"/>
              </a:spcBef>
              <a:spcAft>
                <a:spcPts val="0"/>
              </a:spcAft>
              <a:buSzPts val="630"/>
              <a:buNone/>
              <a:defRPr sz="900"/>
            </a:lvl9pPr>
          </a:lstStyle>
          <a:p/>
        </p:txBody>
      </p:sp>
      <p:sp>
        <p:nvSpPr>
          <p:cNvPr id="255" name="Google Shape;255;p32"/>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6" name="Google Shape;256;p32"/>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57" name="Google Shape;257;p32"/>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sp>
        <p:nvSpPr>
          <p:cNvPr id="45" name="Google Shape;45;p4"/>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46" name="Google Shape;46;p4"/>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noAutofit/>
          </a:bodyPr>
          <a:lstStyle>
            <a:lvl1pPr indent="-335280" lvl="0" marL="457200" rtl="1" algn="r">
              <a:spcBef>
                <a:spcPts val="560"/>
              </a:spcBef>
              <a:spcAft>
                <a:spcPts val="0"/>
              </a:spcAft>
              <a:buSzPts val="1680"/>
              <a:buChar char="■"/>
              <a:defRPr sz="2800"/>
            </a:lvl1pPr>
            <a:lvl2pPr indent="-320040" lvl="1" marL="914400" rtl="1" algn="r">
              <a:spcBef>
                <a:spcPts val="480"/>
              </a:spcBef>
              <a:spcAft>
                <a:spcPts val="0"/>
              </a:spcAft>
              <a:buSzPts val="1440"/>
              <a:buChar char="■"/>
              <a:defRPr sz="2400"/>
            </a:lvl2pPr>
            <a:lvl3pPr indent="-304800" lvl="2" marL="1371600" rtl="1" algn="r">
              <a:spcBef>
                <a:spcPts val="400"/>
              </a:spcBef>
              <a:spcAft>
                <a:spcPts val="0"/>
              </a:spcAft>
              <a:buSzPts val="1200"/>
              <a:buChar char="■"/>
              <a:defRPr sz="2000"/>
            </a:lvl3pPr>
            <a:lvl4pPr indent="-297180" lvl="3" marL="1828800" rtl="1" algn="r">
              <a:spcBef>
                <a:spcPts val="360"/>
              </a:spcBef>
              <a:spcAft>
                <a:spcPts val="0"/>
              </a:spcAft>
              <a:buSzPts val="1080"/>
              <a:buChar char="■"/>
              <a:defRPr sz="1800"/>
            </a:lvl4pPr>
            <a:lvl5pPr indent="-297179" lvl="4" marL="2286000" rtl="1" algn="r">
              <a:spcBef>
                <a:spcPts val="360"/>
              </a:spcBef>
              <a:spcAft>
                <a:spcPts val="0"/>
              </a:spcAft>
              <a:buSzPts val="1080"/>
              <a:buChar char="■"/>
              <a:defRPr sz="1800"/>
            </a:lvl5pPr>
            <a:lvl6pPr indent="-297179" lvl="5" marL="2743200" rtl="1" algn="r">
              <a:spcBef>
                <a:spcPts val="360"/>
              </a:spcBef>
              <a:spcAft>
                <a:spcPts val="0"/>
              </a:spcAft>
              <a:buSzPts val="1080"/>
              <a:buChar char="■"/>
              <a:defRPr sz="1800"/>
            </a:lvl6pPr>
            <a:lvl7pPr indent="-297179" lvl="6" marL="3200400" rtl="1" algn="r">
              <a:spcBef>
                <a:spcPts val="360"/>
              </a:spcBef>
              <a:spcAft>
                <a:spcPts val="0"/>
              </a:spcAft>
              <a:buSzPts val="1080"/>
              <a:buChar char="■"/>
              <a:defRPr sz="1800"/>
            </a:lvl7pPr>
            <a:lvl8pPr indent="-297179" lvl="7" marL="3657600" rtl="1" algn="r">
              <a:spcBef>
                <a:spcPts val="360"/>
              </a:spcBef>
              <a:spcAft>
                <a:spcPts val="0"/>
              </a:spcAft>
              <a:buSzPts val="1080"/>
              <a:buChar char="■"/>
              <a:defRPr sz="1800"/>
            </a:lvl8pPr>
            <a:lvl9pPr indent="-297179" lvl="8" marL="4114800" rtl="1" algn="r">
              <a:spcBef>
                <a:spcPts val="360"/>
              </a:spcBef>
              <a:spcAft>
                <a:spcPts val="0"/>
              </a:spcAft>
              <a:buSzPts val="1080"/>
              <a:buChar char="■"/>
              <a:defRPr sz="1800"/>
            </a:lvl9pPr>
          </a:lstStyle>
          <a:p/>
        </p:txBody>
      </p:sp>
      <p:sp>
        <p:nvSpPr>
          <p:cNvPr id="47" name="Google Shape;47;p4"/>
          <p:cNvSpPr txBox="1"/>
          <p:nvPr>
            <p:ph idx="2" type="body"/>
          </p:nvPr>
        </p:nvSpPr>
        <p:spPr>
          <a:xfrm>
            <a:off x="4648200" y="1600200"/>
            <a:ext cx="4038600" cy="4530725"/>
          </a:xfrm>
          <a:prstGeom prst="rect">
            <a:avLst/>
          </a:prstGeom>
          <a:noFill/>
          <a:ln>
            <a:noFill/>
          </a:ln>
        </p:spPr>
        <p:txBody>
          <a:bodyPr anchorCtr="0" anchor="t" bIns="45700" lIns="91425" spcFirstLastPara="1" rIns="91425" wrap="square" tIns="45700">
            <a:noAutofit/>
          </a:bodyPr>
          <a:lstStyle>
            <a:lvl1pPr indent="-335280" lvl="0" marL="457200" rtl="1" algn="r">
              <a:spcBef>
                <a:spcPts val="560"/>
              </a:spcBef>
              <a:spcAft>
                <a:spcPts val="0"/>
              </a:spcAft>
              <a:buSzPts val="1680"/>
              <a:buChar char="■"/>
              <a:defRPr sz="2800"/>
            </a:lvl1pPr>
            <a:lvl2pPr indent="-320040" lvl="1" marL="914400" rtl="1" algn="r">
              <a:spcBef>
                <a:spcPts val="480"/>
              </a:spcBef>
              <a:spcAft>
                <a:spcPts val="0"/>
              </a:spcAft>
              <a:buSzPts val="1440"/>
              <a:buChar char="■"/>
              <a:defRPr sz="2400"/>
            </a:lvl2pPr>
            <a:lvl3pPr indent="-304800" lvl="2" marL="1371600" rtl="1" algn="r">
              <a:spcBef>
                <a:spcPts val="400"/>
              </a:spcBef>
              <a:spcAft>
                <a:spcPts val="0"/>
              </a:spcAft>
              <a:buSzPts val="1200"/>
              <a:buChar char="■"/>
              <a:defRPr sz="2000"/>
            </a:lvl3pPr>
            <a:lvl4pPr indent="-297180" lvl="3" marL="1828800" rtl="1" algn="r">
              <a:spcBef>
                <a:spcPts val="360"/>
              </a:spcBef>
              <a:spcAft>
                <a:spcPts val="0"/>
              </a:spcAft>
              <a:buSzPts val="1080"/>
              <a:buChar char="■"/>
              <a:defRPr sz="1800"/>
            </a:lvl4pPr>
            <a:lvl5pPr indent="-297179" lvl="4" marL="2286000" rtl="1" algn="r">
              <a:spcBef>
                <a:spcPts val="360"/>
              </a:spcBef>
              <a:spcAft>
                <a:spcPts val="0"/>
              </a:spcAft>
              <a:buSzPts val="1080"/>
              <a:buChar char="■"/>
              <a:defRPr sz="1800"/>
            </a:lvl5pPr>
            <a:lvl6pPr indent="-297179" lvl="5" marL="2743200" rtl="1" algn="r">
              <a:spcBef>
                <a:spcPts val="360"/>
              </a:spcBef>
              <a:spcAft>
                <a:spcPts val="0"/>
              </a:spcAft>
              <a:buSzPts val="1080"/>
              <a:buChar char="■"/>
              <a:defRPr sz="1800"/>
            </a:lvl6pPr>
            <a:lvl7pPr indent="-297179" lvl="6" marL="3200400" rtl="1" algn="r">
              <a:spcBef>
                <a:spcPts val="360"/>
              </a:spcBef>
              <a:spcAft>
                <a:spcPts val="0"/>
              </a:spcAft>
              <a:buSzPts val="1080"/>
              <a:buChar char="■"/>
              <a:defRPr sz="1800"/>
            </a:lvl7pPr>
            <a:lvl8pPr indent="-297179" lvl="7" marL="3657600" rtl="1" algn="r">
              <a:spcBef>
                <a:spcPts val="360"/>
              </a:spcBef>
              <a:spcAft>
                <a:spcPts val="0"/>
              </a:spcAft>
              <a:buSzPts val="1080"/>
              <a:buChar char="■"/>
              <a:defRPr sz="1800"/>
            </a:lvl8pPr>
            <a:lvl9pPr indent="-297179" lvl="8" marL="4114800" rtl="1" algn="r">
              <a:spcBef>
                <a:spcPts val="360"/>
              </a:spcBef>
              <a:spcAft>
                <a:spcPts val="0"/>
              </a:spcAft>
              <a:buSzPts val="1080"/>
              <a:buChar char="■"/>
              <a:defRPr sz="1800"/>
            </a:lvl9pPr>
          </a:lstStyle>
          <a:p/>
        </p:txBody>
      </p:sp>
      <p:sp>
        <p:nvSpPr>
          <p:cNvPr id="48" name="Google Shape;48;p4"/>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8" name="Shape 258"/>
        <p:cNvGrpSpPr/>
        <p:nvPr/>
      </p:nvGrpSpPr>
      <p:grpSpPr>
        <a:xfrm>
          <a:off x="0" y="0"/>
          <a:ext cx="0" cy="0"/>
          <a:chOff x="0" y="0"/>
          <a:chExt cx="0" cy="0"/>
        </a:xfrm>
      </p:grpSpPr>
      <p:sp>
        <p:nvSpPr>
          <p:cNvPr id="259" name="Google Shape;259;p3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SzPts val="1400"/>
              <a:buNone/>
              <a:defRPr b="1" sz="2000"/>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260" name="Google Shape;260;p3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70840" lvl="0" marL="457200" rtl="1" algn="r">
              <a:spcBef>
                <a:spcPts val="640"/>
              </a:spcBef>
              <a:spcAft>
                <a:spcPts val="0"/>
              </a:spcAft>
              <a:buSzPts val="2240"/>
              <a:buChar char="■"/>
              <a:defRPr sz="3200"/>
            </a:lvl1pPr>
            <a:lvl2pPr indent="-353060" lvl="1" marL="914400" rtl="1" algn="r">
              <a:spcBef>
                <a:spcPts val="560"/>
              </a:spcBef>
              <a:spcAft>
                <a:spcPts val="0"/>
              </a:spcAft>
              <a:buSzPts val="1960"/>
              <a:buChar char="■"/>
              <a:defRPr sz="2800"/>
            </a:lvl2pPr>
            <a:lvl3pPr indent="-335280" lvl="2" marL="1371600" rtl="1" algn="r">
              <a:spcBef>
                <a:spcPts val="480"/>
              </a:spcBef>
              <a:spcAft>
                <a:spcPts val="0"/>
              </a:spcAft>
              <a:buSzPts val="1680"/>
              <a:buChar char="■"/>
              <a:defRPr sz="2400"/>
            </a:lvl3pPr>
            <a:lvl4pPr indent="-317500" lvl="3" marL="1828800" rtl="1" algn="r">
              <a:spcBef>
                <a:spcPts val="400"/>
              </a:spcBef>
              <a:spcAft>
                <a:spcPts val="0"/>
              </a:spcAft>
              <a:buSzPts val="1400"/>
              <a:buChar char="■"/>
              <a:defRPr sz="2000"/>
            </a:lvl4pPr>
            <a:lvl5pPr indent="-317500" lvl="4" marL="2286000" rtl="1" algn="r">
              <a:spcBef>
                <a:spcPts val="400"/>
              </a:spcBef>
              <a:spcAft>
                <a:spcPts val="0"/>
              </a:spcAft>
              <a:buSzPts val="1400"/>
              <a:buChar char="■"/>
              <a:defRPr sz="2000"/>
            </a:lvl5pPr>
            <a:lvl6pPr indent="-317500" lvl="5" marL="2743200" rtl="1" algn="r">
              <a:spcBef>
                <a:spcPts val="400"/>
              </a:spcBef>
              <a:spcAft>
                <a:spcPts val="0"/>
              </a:spcAft>
              <a:buSzPts val="1400"/>
              <a:buChar char="■"/>
              <a:defRPr sz="2000"/>
            </a:lvl6pPr>
            <a:lvl7pPr indent="-317500" lvl="6" marL="3200400" rtl="1" algn="r">
              <a:spcBef>
                <a:spcPts val="400"/>
              </a:spcBef>
              <a:spcAft>
                <a:spcPts val="0"/>
              </a:spcAft>
              <a:buSzPts val="1400"/>
              <a:buChar char="■"/>
              <a:defRPr sz="2000"/>
            </a:lvl7pPr>
            <a:lvl8pPr indent="-317500" lvl="7" marL="3657600" rtl="1" algn="r">
              <a:spcBef>
                <a:spcPts val="400"/>
              </a:spcBef>
              <a:spcAft>
                <a:spcPts val="0"/>
              </a:spcAft>
              <a:buSzPts val="1400"/>
              <a:buChar char="■"/>
              <a:defRPr sz="2000"/>
            </a:lvl8pPr>
            <a:lvl9pPr indent="-317500" lvl="8" marL="4114800" rtl="1" algn="r">
              <a:spcBef>
                <a:spcPts val="400"/>
              </a:spcBef>
              <a:spcAft>
                <a:spcPts val="0"/>
              </a:spcAft>
              <a:buSzPts val="1400"/>
              <a:buChar char="■"/>
              <a:defRPr sz="2000"/>
            </a:lvl9pPr>
          </a:lstStyle>
          <a:p/>
        </p:txBody>
      </p:sp>
      <p:sp>
        <p:nvSpPr>
          <p:cNvPr id="261" name="Google Shape;261;p3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SzPts val="980"/>
              <a:buNone/>
              <a:defRPr sz="1400"/>
            </a:lvl1pPr>
            <a:lvl2pPr indent="-228600" lvl="1" marL="914400" rtl="1" algn="r">
              <a:spcBef>
                <a:spcPts val="240"/>
              </a:spcBef>
              <a:spcAft>
                <a:spcPts val="0"/>
              </a:spcAft>
              <a:buSzPts val="840"/>
              <a:buNone/>
              <a:defRPr sz="1200"/>
            </a:lvl2pPr>
            <a:lvl3pPr indent="-228600" lvl="2" marL="1371600" rtl="1" algn="r">
              <a:spcBef>
                <a:spcPts val="200"/>
              </a:spcBef>
              <a:spcAft>
                <a:spcPts val="0"/>
              </a:spcAft>
              <a:buSzPts val="700"/>
              <a:buNone/>
              <a:defRPr sz="1000"/>
            </a:lvl3pPr>
            <a:lvl4pPr indent="-228600" lvl="3" marL="1828800" rtl="1" algn="r">
              <a:spcBef>
                <a:spcPts val="180"/>
              </a:spcBef>
              <a:spcAft>
                <a:spcPts val="0"/>
              </a:spcAft>
              <a:buSzPts val="630"/>
              <a:buNone/>
              <a:defRPr sz="900"/>
            </a:lvl4pPr>
            <a:lvl5pPr indent="-228600" lvl="4" marL="2286000" rtl="1" algn="r">
              <a:spcBef>
                <a:spcPts val="180"/>
              </a:spcBef>
              <a:spcAft>
                <a:spcPts val="0"/>
              </a:spcAft>
              <a:buSzPts val="630"/>
              <a:buNone/>
              <a:defRPr sz="900"/>
            </a:lvl5pPr>
            <a:lvl6pPr indent="-228600" lvl="5" marL="2743200" rtl="1" algn="r">
              <a:spcBef>
                <a:spcPts val="180"/>
              </a:spcBef>
              <a:spcAft>
                <a:spcPts val="0"/>
              </a:spcAft>
              <a:buSzPts val="630"/>
              <a:buNone/>
              <a:defRPr sz="900"/>
            </a:lvl6pPr>
            <a:lvl7pPr indent="-228600" lvl="6" marL="3200400" rtl="1" algn="r">
              <a:spcBef>
                <a:spcPts val="180"/>
              </a:spcBef>
              <a:spcAft>
                <a:spcPts val="0"/>
              </a:spcAft>
              <a:buSzPts val="630"/>
              <a:buNone/>
              <a:defRPr sz="900"/>
            </a:lvl7pPr>
            <a:lvl8pPr indent="-228600" lvl="7" marL="3657600" rtl="1" algn="r">
              <a:spcBef>
                <a:spcPts val="180"/>
              </a:spcBef>
              <a:spcAft>
                <a:spcPts val="0"/>
              </a:spcAft>
              <a:buSzPts val="630"/>
              <a:buNone/>
              <a:defRPr sz="900"/>
            </a:lvl8pPr>
            <a:lvl9pPr indent="-228600" lvl="8" marL="4114800" rtl="1" algn="r">
              <a:spcBef>
                <a:spcPts val="180"/>
              </a:spcBef>
              <a:spcAft>
                <a:spcPts val="0"/>
              </a:spcAft>
              <a:buSzPts val="630"/>
              <a:buNone/>
              <a:defRPr sz="900"/>
            </a:lvl9pPr>
          </a:lstStyle>
          <a:p/>
        </p:txBody>
      </p:sp>
      <p:sp>
        <p:nvSpPr>
          <p:cNvPr id="262" name="Google Shape;262;p33"/>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3" name="Google Shape;263;p33"/>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64" name="Google Shape;264;p33"/>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5" name="Shape 265"/>
        <p:cNvGrpSpPr/>
        <p:nvPr/>
      </p:nvGrpSpPr>
      <p:grpSpPr>
        <a:xfrm>
          <a:off x="0" y="0"/>
          <a:ext cx="0" cy="0"/>
          <a:chOff x="0" y="0"/>
          <a:chExt cx="0" cy="0"/>
        </a:xfrm>
      </p:grpSpPr>
      <p:sp>
        <p:nvSpPr>
          <p:cNvPr id="266" name="Google Shape;266;p34"/>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p34"/>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68" name="Google Shape;268;p34"/>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9" name="Shape 269"/>
        <p:cNvGrpSpPr/>
        <p:nvPr/>
      </p:nvGrpSpPr>
      <p:grpSpPr>
        <a:xfrm>
          <a:off x="0" y="0"/>
          <a:ext cx="0" cy="0"/>
          <a:chOff x="0" y="0"/>
          <a:chExt cx="0" cy="0"/>
        </a:xfrm>
      </p:grpSpPr>
      <p:sp>
        <p:nvSpPr>
          <p:cNvPr id="270" name="Google Shape;270;p3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271" name="Google Shape;271;p35"/>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2" name="Google Shape;272;p35"/>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73" name="Google Shape;273;p35"/>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4" name="Shape 274"/>
        <p:cNvGrpSpPr/>
        <p:nvPr/>
      </p:nvGrpSpPr>
      <p:grpSpPr>
        <a:xfrm>
          <a:off x="0" y="0"/>
          <a:ext cx="0" cy="0"/>
          <a:chOff x="0" y="0"/>
          <a:chExt cx="0" cy="0"/>
        </a:xfrm>
      </p:grpSpPr>
      <p:sp>
        <p:nvSpPr>
          <p:cNvPr id="275" name="Google Shape;275;p3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276" name="Google Shape;276;p3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SzPts val="1680"/>
              <a:buNone/>
              <a:defRPr b="1" sz="2400"/>
            </a:lvl1pPr>
            <a:lvl2pPr indent="-228600" lvl="1" marL="914400" rtl="1" algn="r">
              <a:spcBef>
                <a:spcPts val="400"/>
              </a:spcBef>
              <a:spcAft>
                <a:spcPts val="0"/>
              </a:spcAft>
              <a:buSzPts val="1400"/>
              <a:buNone/>
              <a:defRPr b="1" sz="2000"/>
            </a:lvl2pPr>
            <a:lvl3pPr indent="-228600" lvl="2" marL="1371600" rtl="1" algn="r">
              <a:spcBef>
                <a:spcPts val="360"/>
              </a:spcBef>
              <a:spcAft>
                <a:spcPts val="0"/>
              </a:spcAft>
              <a:buSzPts val="1260"/>
              <a:buNone/>
              <a:defRPr b="1" sz="1800"/>
            </a:lvl3pPr>
            <a:lvl4pPr indent="-228600" lvl="3" marL="1828800" rtl="1" algn="r">
              <a:spcBef>
                <a:spcPts val="320"/>
              </a:spcBef>
              <a:spcAft>
                <a:spcPts val="0"/>
              </a:spcAft>
              <a:buSzPts val="1120"/>
              <a:buNone/>
              <a:defRPr b="1" sz="1600"/>
            </a:lvl4pPr>
            <a:lvl5pPr indent="-228600" lvl="4" marL="2286000" rtl="1" algn="r">
              <a:spcBef>
                <a:spcPts val="320"/>
              </a:spcBef>
              <a:spcAft>
                <a:spcPts val="0"/>
              </a:spcAft>
              <a:buSzPts val="1120"/>
              <a:buNone/>
              <a:defRPr b="1" sz="1600"/>
            </a:lvl5pPr>
            <a:lvl6pPr indent="-228600" lvl="5" marL="2743200" rtl="1" algn="r">
              <a:spcBef>
                <a:spcPts val="320"/>
              </a:spcBef>
              <a:spcAft>
                <a:spcPts val="0"/>
              </a:spcAft>
              <a:buSzPts val="1120"/>
              <a:buNone/>
              <a:defRPr b="1" sz="1600"/>
            </a:lvl6pPr>
            <a:lvl7pPr indent="-228600" lvl="6" marL="3200400" rtl="1" algn="r">
              <a:spcBef>
                <a:spcPts val="320"/>
              </a:spcBef>
              <a:spcAft>
                <a:spcPts val="0"/>
              </a:spcAft>
              <a:buSzPts val="1120"/>
              <a:buNone/>
              <a:defRPr b="1" sz="1600"/>
            </a:lvl7pPr>
            <a:lvl8pPr indent="-228600" lvl="7" marL="3657600" rtl="1" algn="r">
              <a:spcBef>
                <a:spcPts val="320"/>
              </a:spcBef>
              <a:spcAft>
                <a:spcPts val="0"/>
              </a:spcAft>
              <a:buSzPts val="1120"/>
              <a:buNone/>
              <a:defRPr b="1" sz="1600"/>
            </a:lvl8pPr>
            <a:lvl9pPr indent="-228600" lvl="8" marL="4114800" rtl="1" algn="r">
              <a:spcBef>
                <a:spcPts val="320"/>
              </a:spcBef>
              <a:spcAft>
                <a:spcPts val="0"/>
              </a:spcAft>
              <a:buSzPts val="1120"/>
              <a:buNone/>
              <a:defRPr b="1" sz="1600"/>
            </a:lvl9pPr>
          </a:lstStyle>
          <a:p/>
        </p:txBody>
      </p:sp>
      <p:sp>
        <p:nvSpPr>
          <p:cNvPr id="277" name="Google Shape;277;p3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35280" lvl="0" marL="457200" rtl="1" algn="r">
              <a:spcBef>
                <a:spcPts val="480"/>
              </a:spcBef>
              <a:spcAft>
                <a:spcPts val="0"/>
              </a:spcAft>
              <a:buSzPts val="1680"/>
              <a:buChar char="■"/>
              <a:defRPr sz="2400"/>
            </a:lvl1pPr>
            <a:lvl2pPr indent="-317500" lvl="1" marL="914400" rtl="1" algn="r">
              <a:spcBef>
                <a:spcPts val="400"/>
              </a:spcBef>
              <a:spcAft>
                <a:spcPts val="0"/>
              </a:spcAft>
              <a:buSzPts val="1400"/>
              <a:buChar char="■"/>
              <a:defRPr sz="2000"/>
            </a:lvl2pPr>
            <a:lvl3pPr indent="-308610" lvl="2" marL="1371600" rtl="1" algn="r">
              <a:spcBef>
                <a:spcPts val="360"/>
              </a:spcBef>
              <a:spcAft>
                <a:spcPts val="0"/>
              </a:spcAft>
              <a:buSzPts val="1260"/>
              <a:buChar char="■"/>
              <a:defRPr sz="1800"/>
            </a:lvl3pPr>
            <a:lvl4pPr indent="-299719" lvl="3" marL="1828800" rtl="1" algn="r">
              <a:spcBef>
                <a:spcPts val="320"/>
              </a:spcBef>
              <a:spcAft>
                <a:spcPts val="0"/>
              </a:spcAft>
              <a:buSzPts val="1120"/>
              <a:buChar char="■"/>
              <a:defRPr sz="1600"/>
            </a:lvl4pPr>
            <a:lvl5pPr indent="-299720" lvl="4" marL="2286000" rtl="1" algn="r">
              <a:spcBef>
                <a:spcPts val="320"/>
              </a:spcBef>
              <a:spcAft>
                <a:spcPts val="0"/>
              </a:spcAft>
              <a:buSzPts val="1120"/>
              <a:buChar char="■"/>
              <a:defRPr sz="1600"/>
            </a:lvl5pPr>
            <a:lvl6pPr indent="-299720" lvl="5" marL="2743200" rtl="1" algn="r">
              <a:spcBef>
                <a:spcPts val="320"/>
              </a:spcBef>
              <a:spcAft>
                <a:spcPts val="0"/>
              </a:spcAft>
              <a:buSzPts val="1120"/>
              <a:buChar char="■"/>
              <a:defRPr sz="1600"/>
            </a:lvl6pPr>
            <a:lvl7pPr indent="-299720" lvl="6" marL="3200400" rtl="1" algn="r">
              <a:spcBef>
                <a:spcPts val="320"/>
              </a:spcBef>
              <a:spcAft>
                <a:spcPts val="0"/>
              </a:spcAft>
              <a:buSzPts val="1120"/>
              <a:buChar char="■"/>
              <a:defRPr sz="1600"/>
            </a:lvl7pPr>
            <a:lvl8pPr indent="-299720" lvl="7" marL="3657600" rtl="1" algn="r">
              <a:spcBef>
                <a:spcPts val="320"/>
              </a:spcBef>
              <a:spcAft>
                <a:spcPts val="0"/>
              </a:spcAft>
              <a:buSzPts val="1120"/>
              <a:buChar char="■"/>
              <a:defRPr sz="1600"/>
            </a:lvl8pPr>
            <a:lvl9pPr indent="-299720" lvl="8" marL="4114800" rtl="1" algn="r">
              <a:spcBef>
                <a:spcPts val="320"/>
              </a:spcBef>
              <a:spcAft>
                <a:spcPts val="0"/>
              </a:spcAft>
              <a:buSzPts val="1120"/>
              <a:buChar char="■"/>
              <a:defRPr sz="1600"/>
            </a:lvl9pPr>
          </a:lstStyle>
          <a:p/>
        </p:txBody>
      </p:sp>
      <p:sp>
        <p:nvSpPr>
          <p:cNvPr id="278" name="Google Shape;278;p3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SzPts val="1680"/>
              <a:buNone/>
              <a:defRPr b="1" sz="2400"/>
            </a:lvl1pPr>
            <a:lvl2pPr indent="-228600" lvl="1" marL="914400" rtl="1" algn="r">
              <a:spcBef>
                <a:spcPts val="400"/>
              </a:spcBef>
              <a:spcAft>
                <a:spcPts val="0"/>
              </a:spcAft>
              <a:buSzPts val="1400"/>
              <a:buNone/>
              <a:defRPr b="1" sz="2000"/>
            </a:lvl2pPr>
            <a:lvl3pPr indent="-228600" lvl="2" marL="1371600" rtl="1" algn="r">
              <a:spcBef>
                <a:spcPts val="360"/>
              </a:spcBef>
              <a:spcAft>
                <a:spcPts val="0"/>
              </a:spcAft>
              <a:buSzPts val="1260"/>
              <a:buNone/>
              <a:defRPr b="1" sz="1800"/>
            </a:lvl3pPr>
            <a:lvl4pPr indent="-228600" lvl="3" marL="1828800" rtl="1" algn="r">
              <a:spcBef>
                <a:spcPts val="320"/>
              </a:spcBef>
              <a:spcAft>
                <a:spcPts val="0"/>
              </a:spcAft>
              <a:buSzPts val="1120"/>
              <a:buNone/>
              <a:defRPr b="1" sz="1600"/>
            </a:lvl4pPr>
            <a:lvl5pPr indent="-228600" lvl="4" marL="2286000" rtl="1" algn="r">
              <a:spcBef>
                <a:spcPts val="320"/>
              </a:spcBef>
              <a:spcAft>
                <a:spcPts val="0"/>
              </a:spcAft>
              <a:buSzPts val="1120"/>
              <a:buNone/>
              <a:defRPr b="1" sz="1600"/>
            </a:lvl5pPr>
            <a:lvl6pPr indent="-228600" lvl="5" marL="2743200" rtl="1" algn="r">
              <a:spcBef>
                <a:spcPts val="320"/>
              </a:spcBef>
              <a:spcAft>
                <a:spcPts val="0"/>
              </a:spcAft>
              <a:buSzPts val="1120"/>
              <a:buNone/>
              <a:defRPr b="1" sz="1600"/>
            </a:lvl6pPr>
            <a:lvl7pPr indent="-228600" lvl="6" marL="3200400" rtl="1" algn="r">
              <a:spcBef>
                <a:spcPts val="320"/>
              </a:spcBef>
              <a:spcAft>
                <a:spcPts val="0"/>
              </a:spcAft>
              <a:buSzPts val="1120"/>
              <a:buNone/>
              <a:defRPr b="1" sz="1600"/>
            </a:lvl7pPr>
            <a:lvl8pPr indent="-228600" lvl="7" marL="3657600" rtl="1" algn="r">
              <a:spcBef>
                <a:spcPts val="320"/>
              </a:spcBef>
              <a:spcAft>
                <a:spcPts val="0"/>
              </a:spcAft>
              <a:buSzPts val="1120"/>
              <a:buNone/>
              <a:defRPr b="1" sz="1600"/>
            </a:lvl8pPr>
            <a:lvl9pPr indent="-228600" lvl="8" marL="4114800" rtl="1" algn="r">
              <a:spcBef>
                <a:spcPts val="320"/>
              </a:spcBef>
              <a:spcAft>
                <a:spcPts val="0"/>
              </a:spcAft>
              <a:buSzPts val="1120"/>
              <a:buNone/>
              <a:defRPr b="1" sz="1600"/>
            </a:lvl9pPr>
          </a:lstStyle>
          <a:p/>
        </p:txBody>
      </p:sp>
      <p:sp>
        <p:nvSpPr>
          <p:cNvPr id="279" name="Google Shape;279;p3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35280" lvl="0" marL="457200" rtl="1" algn="r">
              <a:spcBef>
                <a:spcPts val="480"/>
              </a:spcBef>
              <a:spcAft>
                <a:spcPts val="0"/>
              </a:spcAft>
              <a:buSzPts val="1680"/>
              <a:buChar char="■"/>
              <a:defRPr sz="2400"/>
            </a:lvl1pPr>
            <a:lvl2pPr indent="-317500" lvl="1" marL="914400" rtl="1" algn="r">
              <a:spcBef>
                <a:spcPts val="400"/>
              </a:spcBef>
              <a:spcAft>
                <a:spcPts val="0"/>
              </a:spcAft>
              <a:buSzPts val="1400"/>
              <a:buChar char="■"/>
              <a:defRPr sz="2000"/>
            </a:lvl2pPr>
            <a:lvl3pPr indent="-308610" lvl="2" marL="1371600" rtl="1" algn="r">
              <a:spcBef>
                <a:spcPts val="360"/>
              </a:spcBef>
              <a:spcAft>
                <a:spcPts val="0"/>
              </a:spcAft>
              <a:buSzPts val="1260"/>
              <a:buChar char="■"/>
              <a:defRPr sz="1800"/>
            </a:lvl3pPr>
            <a:lvl4pPr indent="-299719" lvl="3" marL="1828800" rtl="1" algn="r">
              <a:spcBef>
                <a:spcPts val="320"/>
              </a:spcBef>
              <a:spcAft>
                <a:spcPts val="0"/>
              </a:spcAft>
              <a:buSzPts val="1120"/>
              <a:buChar char="■"/>
              <a:defRPr sz="1600"/>
            </a:lvl4pPr>
            <a:lvl5pPr indent="-299720" lvl="4" marL="2286000" rtl="1" algn="r">
              <a:spcBef>
                <a:spcPts val="320"/>
              </a:spcBef>
              <a:spcAft>
                <a:spcPts val="0"/>
              </a:spcAft>
              <a:buSzPts val="1120"/>
              <a:buChar char="■"/>
              <a:defRPr sz="1600"/>
            </a:lvl5pPr>
            <a:lvl6pPr indent="-299720" lvl="5" marL="2743200" rtl="1" algn="r">
              <a:spcBef>
                <a:spcPts val="320"/>
              </a:spcBef>
              <a:spcAft>
                <a:spcPts val="0"/>
              </a:spcAft>
              <a:buSzPts val="1120"/>
              <a:buChar char="■"/>
              <a:defRPr sz="1600"/>
            </a:lvl6pPr>
            <a:lvl7pPr indent="-299720" lvl="6" marL="3200400" rtl="1" algn="r">
              <a:spcBef>
                <a:spcPts val="320"/>
              </a:spcBef>
              <a:spcAft>
                <a:spcPts val="0"/>
              </a:spcAft>
              <a:buSzPts val="1120"/>
              <a:buChar char="■"/>
              <a:defRPr sz="1600"/>
            </a:lvl7pPr>
            <a:lvl8pPr indent="-299720" lvl="7" marL="3657600" rtl="1" algn="r">
              <a:spcBef>
                <a:spcPts val="320"/>
              </a:spcBef>
              <a:spcAft>
                <a:spcPts val="0"/>
              </a:spcAft>
              <a:buSzPts val="1120"/>
              <a:buChar char="■"/>
              <a:defRPr sz="1600"/>
            </a:lvl8pPr>
            <a:lvl9pPr indent="-299720" lvl="8" marL="4114800" rtl="1" algn="r">
              <a:spcBef>
                <a:spcPts val="320"/>
              </a:spcBef>
              <a:spcAft>
                <a:spcPts val="0"/>
              </a:spcAft>
              <a:buSzPts val="1120"/>
              <a:buChar char="■"/>
              <a:defRPr sz="1600"/>
            </a:lvl9pPr>
          </a:lstStyle>
          <a:p/>
        </p:txBody>
      </p:sp>
      <p:sp>
        <p:nvSpPr>
          <p:cNvPr id="280" name="Google Shape;280;p36"/>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1" name="Google Shape;281;p36"/>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82" name="Google Shape;282;p36"/>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3" name="Shape 283"/>
        <p:cNvGrpSpPr/>
        <p:nvPr/>
      </p:nvGrpSpPr>
      <p:grpSpPr>
        <a:xfrm>
          <a:off x="0" y="0"/>
          <a:ext cx="0" cy="0"/>
          <a:chOff x="0" y="0"/>
          <a:chExt cx="0" cy="0"/>
        </a:xfrm>
      </p:grpSpPr>
      <p:sp>
        <p:nvSpPr>
          <p:cNvPr id="284" name="Google Shape;284;p3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285" name="Google Shape;285;p3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53060" lvl="0" marL="457200" rtl="1" algn="r">
              <a:spcBef>
                <a:spcPts val="560"/>
              </a:spcBef>
              <a:spcAft>
                <a:spcPts val="0"/>
              </a:spcAft>
              <a:buSzPts val="1960"/>
              <a:buChar char="■"/>
              <a:defRPr sz="2800"/>
            </a:lvl1pPr>
            <a:lvl2pPr indent="-335280" lvl="1" marL="914400" rtl="1" algn="r">
              <a:spcBef>
                <a:spcPts val="480"/>
              </a:spcBef>
              <a:spcAft>
                <a:spcPts val="0"/>
              </a:spcAft>
              <a:buSzPts val="1680"/>
              <a:buChar char="■"/>
              <a:defRPr sz="2400"/>
            </a:lvl2pPr>
            <a:lvl3pPr indent="-317500" lvl="2" marL="1371600" rtl="1" algn="r">
              <a:spcBef>
                <a:spcPts val="400"/>
              </a:spcBef>
              <a:spcAft>
                <a:spcPts val="0"/>
              </a:spcAft>
              <a:buSzPts val="1400"/>
              <a:buChar char="■"/>
              <a:defRPr sz="2000"/>
            </a:lvl3pPr>
            <a:lvl4pPr indent="-308610" lvl="3" marL="1828800" rtl="1" algn="r">
              <a:spcBef>
                <a:spcPts val="360"/>
              </a:spcBef>
              <a:spcAft>
                <a:spcPts val="0"/>
              </a:spcAft>
              <a:buSzPts val="1260"/>
              <a:buChar char="■"/>
              <a:defRPr sz="1800"/>
            </a:lvl4pPr>
            <a:lvl5pPr indent="-308610" lvl="4" marL="2286000" rtl="1" algn="r">
              <a:spcBef>
                <a:spcPts val="360"/>
              </a:spcBef>
              <a:spcAft>
                <a:spcPts val="0"/>
              </a:spcAft>
              <a:buSzPts val="1260"/>
              <a:buChar char="■"/>
              <a:defRPr sz="1800"/>
            </a:lvl5pPr>
            <a:lvl6pPr indent="-308610" lvl="5" marL="2743200" rtl="1" algn="r">
              <a:spcBef>
                <a:spcPts val="360"/>
              </a:spcBef>
              <a:spcAft>
                <a:spcPts val="0"/>
              </a:spcAft>
              <a:buSzPts val="1260"/>
              <a:buChar char="■"/>
              <a:defRPr sz="1800"/>
            </a:lvl6pPr>
            <a:lvl7pPr indent="-308610" lvl="6" marL="3200400" rtl="1" algn="r">
              <a:spcBef>
                <a:spcPts val="360"/>
              </a:spcBef>
              <a:spcAft>
                <a:spcPts val="0"/>
              </a:spcAft>
              <a:buSzPts val="1260"/>
              <a:buChar char="■"/>
              <a:defRPr sz="1800"/>
            </a:lvl7pPr>
            <a:lvl8pPr indent="-308609" lvl="7" marL="3657600" rtl="1" algn="r">
              <a:spcBef>
                <a:spcPts val="360"/>
              </a:spcBef>
              <a:spcAft>
                <a:spcPts val="0"/>
              </a:spcAft>
              <a:buSzPts val="1260"/>
              <a:buChar char="■"/>
              <a:defRPr sz="1800"/>
            </a:lvl8pPr>
            <a:lvl9pPr indent="-308609" lvl="8" marL="4114800" rtl="1" algn="r">
              <a:spcBef>
                <a:spcPts val="360"/>
              </a:spcBef>
              <a:spcAft>
                <a:spcPts val="0"/>
              </a:spcAft>
              <a:buSzPts val="1260"/>
              <a:buChar char="■"/>
              <a:defRPr sz="1800"/>
            </a:lvl9pPr>
          </a:lstStyle>
          <a:p/>
        </p:txBody>
      </p:sp>
      <p:sp>
        <p:nvSpPr>
          <p:cNvPr id="286" name="Google Shape;286;p3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53060" lvl="0" marL="457200" rtl="1" algn="r">
              <a:spcBef>
                <a:spcPts val="560"/>
              </a:spcBef>
              <a:spcAft>
                <a:spcPts val="0"/>
              </a:spcAft>
              <a:buSzPts val="1960"/>
              <a:buChar char="■"/>
              <a:defRPr sz="2800"/>
            </a:lvl1pPr>
            <a:lvl2pPr indent="-335280" lvl="1" marL="914400" rtl="1" algn="r">
              <a:spcBef>
                <a:spcPts val="480"/>
              </a:spcBef>
              <a:spcAft>
                <a:spcPts val="0"/>
              </a:spcAft>
              <a:buSzPts val="1680"/>
              <a:buChar char="■"/>
              <a:defRPr sz="2400"/>
            </a:lvl2pPr>
            <a:lvl3pPr indent="-317500" lvl="2" marL="1371600" rtl="1" algn="r">
              <a:spcBef>
                <a:spcPts val="400"/>
              </a:spcBef>
              <a:spcAft>
                <a:spcPts val="0"/>
              </a:spcAft>
              <a:buSzPts val="1400"/>
              <a:buChar char="■"/>
              <a:defRPr sz="2000"/>
            </a:lvl3pPr>
            <a:lvl4pPr indent="-308610" lvl="3" marL="1828800" rtl="1" algn="r">
              <a:spcBef>
                <a:spcPts val="360"/>
              </a:spcBef>
              <a:spcAft>
                <a:spcPts val="0"/>
              </a:spcAft>
              <a:buSzPts val="1260"/>
              <a:buChar char="■"/>
              <a:defRPr sz="1800"/>
            </a:lvl4pPr>
            <a:lvl5pPr indent="-308610" lvl="4" marL="2286000" rtl="1" algn="r">
              <a:spcBef>
                <a:spcPts val="360"/>
              </a:spcBef>
              <a:spcAft>
                <a:spcPts val="0"/>
              </a:spcAft>
              <a:buSzPts val="1260"/>
              <a:buChar char="■"/>
              <a:defRPr sz="1800"/>
            </a:lvl5pPr>
            <a:lvl6pPr indent="-308610" lvl="5" marL="2743200" rtl="1" algn="r">
              <a:spcBef>
                <a:spcPts val="360"/>
              </a:spcBef>
              <a:spcAft>
                <a:spcPts val="0"/>
              </a:spcAft>
              <a:buSzPts val="1260"/>
              <a:buChar char="■"/>
              <a:defRPr sz="1800"/>
            </a:lvl6pPr>
            <a:lvl7pPr indent="-308610" lvl="6" marL="3200400" rtl="1" algn="r">
              <a:spcBef>
                <a:spcPts val="360"/>
              </a:spcBef>
              <a:spcAft>
                <a:spcPts val="0"/>
              </a:spcAft>
              <a:buSzPts val="1260"/>
              <a:buChar char="■"/>
              <a:defRPr sz="1800"/>
            </a:lvl7pPr>
            <a:lvl8pPr indent="-308609" lvl="7" marL="3657600" rtl="1" algn="r">
              <a:spcBef>
                <a:spcPts val="360"/>
              </a:spcBef>
              <a:spcAft>
                <a:spcPts val="0"/>
              </a:spcAft>
              <a:buSzPts val="1260"/>
              <a:buChar char="■"/>
              <a:defRPr sz="1800"/>
            </a:lvl8pPr>
            <a:lvl9pPr indent="-308609" lvl="8" marL="4114800" rtl="1" algn="r">
              <a:spcBef>
                <a:spcPts val="360"/>
              </a:spcBef>
              <a:spcAft>
                <a:spcPts val="0"/>
              </a:spcAft>
              <a:buSzPts val="1260"/>
              <a:buChar char="■"/>
              <a:defRPr sz="1800"/>
            </a:lvl9pPr>
          </a:lstStyle>
          <a:p/>
        </p:txBody>
      </p:sp>
      <p:sp>
        <p:nvSpPr>
          <p:cNvPr id="287" name="Google Shape;287;p37"/>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8" name="Google Shape;288;p37"/>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89" name="Google Shape;289;p37"/>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0" name="Shape 290"/>
        <p:cNvGrpSpPr/>
        <p:nvPr/>
      </p:nvGrpSpPr>
      <p:grpSpPr>
        <a:xfrm>
          <a:off x="0" y="0"/>
          <a:ext cx="0" cy="0"/>
          <a:chOff x="0" y="0"/>
          <a:chExt cx="0" cy="0"/>
        </a:xfrm>
      </p:grpSpPr>
      <p:sp>
        <p:nvSpPr>
          <p:cNvPr id="291" name="Google Shape;291;p3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rtl="1" algn="l">
              <a:spcBef>
                <a:spcPts val="0"/>
              </a:spcBef>
              <a:spcAft>
                <a:spcPts val="0"/>
              </a:spcAft>
              <a:buSzPts val="1400"/>
              <a:buNone/>
              <a:defRPr b="1" sz="4000" cap="none"/>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292" name="Google Shape;292;p3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SzPts val="1400"/>
              <a:buNone/>
              <a:defRPr sz="2000"/>
            </a:lvl1pPr>
            <a:lvl2pPr indent="-228600" lvl="1" marL="914400" rtl="1" algn="r">
              <a:spcBef>
                <a:spcPts val="360"/>
              </a:spcBef>
              <a:spcAft>
                <a:spcPts val="0"/>
              </a:spcAft>
              <a:buSzPts val="1260"/>
              <a:buNone/>
              <a:defRPr sz="1800"/>
            </a:lvl2pPr>
            <a:lvl3pPr indent="-228600" lvl="2" marL="1371600" rtl="1" algn="r">
              <a:spcBef>
                <a:spcPts val="320"/>
              </a:spcBef>
              <a:spcAft>
                <a:spcPts val="0"/>
              </a:spcAft>
              <a:buSzPts val="1120"/>
              <a:buNone/>
              <a:defRPr sz="1600"/>
            </a:lvl3pPr>
            <a:lvl4pPr indent="-228600" lvl="3" marL="1828800" rtl="1" algn="r">
              <a:spcBef>
                <a:spcPts val="280"/>
              </a:spcBef>
              <a:spcAft>
                <a:spcPts val="0"/>
              </a:spcAft>
              <a:buSzPts val="980"/>
              <a:buNone/>
              <a:defRPr sz="1400"/>
            </a:lvl4pPr>
            <a:lvl5pPr indent="-228600" lvl="4" marL="2286000" rtl="1" algn="r">
              <a:spcBef>
                <a:spcPts val="280"/>
              </a:spcBef>
              <a:spcAft>
                <a:spcPts val="0"/>
              </a:spcAft>
              <a:buSzPts val="980"/>
              <a:buNone/>
              <a:defRPr sz="1400"/>
            </a:lvl5pPr>
            <a:lvl6pPr indent="-228600" lvl="5" marL="2743200" rtl="1" algn="r">
              <a:spcBef>
                <a:spcPts val="280"/>
              </a:spcBef>
              <a:spcAft>
                <a:spcPts val="0"/>
              </a:spcAft>
              <a:buSzPts val="980"/>
              <a:buNone/>
              <a:defRPr sz="1400"/>
            </a:lvl6pPr>
            <a:lvl7pPr indent="-228600" lvl="6" marL="3200400" rtl="1" algn="r">
              <a:spcBef>
                <a:spcPts val="280"/>
              </a:spcBef>
              <a:spcAft>
                <a:spcPts val="0"/>
              </a:spcAft>
              <a:buSzPts val="980"/>
              <a:buNone/>
              <a:defRPr sz="1400"/>
            </a:lvl7pPr>
            <a:lvl8pPr indent="-228600" lvl="7" marL="3657600" rtl="1" algn="r">
              <a:spcBef>
                <a:spcPts val="280"/>
              </a:spcBef>
              <a:spcAft>
                <a:spcPts val="0"/>
              </a:spcAft>
              <a:buSzPts val="980"/>
              <a:buNone/>
              <a:defRPr sz="1400"/>
            </a:lvl8pPr>
            <a:lvl9pPr indent="-228600" lvl="8" marL="4114800" rtl="1" algn="r">
              <a:spcBef>
                <a:spcPts val="280"/>
              </a:spcBef>
              <a:spcAft>
                <a:spcPts val="0"/>
              </a:spcAft>
              <a:buSzPts val="980"/>
              <a:buNone/>
              <a:defRPr sz="1400"/>
            </a:lvl9pPr>
          </a:lstStyle>
          <a:p/>
        </p:txBody>
      </p:sp>
      <p:sp>
        <p:nvSpPr>
          <p:cNvPr id="293" name="Google Shape;293;p38"/>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4" name="Google Shape;294;p38"/>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95" name="Google Shape;295;p38"/>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6" name="Shape 296"/>
        <p:cNvGrpSpPr/>
        <p:nvPr/>
      </p:nvGrpSpPr>
      <p:grpSpPr>
        <a:xfrm>
          <a:off x="0" y="0"/>
          <a:ext cx="0" cy="0"/>
          <a:chOff x="0" y="0"/>
          <a:chExt cx="0" cy="0"/>
        </a:xfrm>
      </p:grpSpPr>
      <p:sp>
        <p:nvSpPr>
          <p:cNvPr id="297" name="Google Shape;297;p3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298" name="Google Shape;298;p3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08610" lvl="0" marL="457200" rtl="1" algn="r">
              <a:spcBef>
                <a:spcPts val="360"/>
              </a:spcBef>
              <a:spcAft>
                <a:spcPts val="0"/>
              </a:spcAft>
              <a:buSzPts val="1260"/>
              <a:buChar char="■"/>
              <a:defRPr/>
            </a:lvl1pPr>
            <a:lvl2pPr indent="-308610" lvl="1" marL="914400" rtl="1" algn="r">
              <a:spcBef>
                <a:spcPts val="360"/>
              </a:spcBef>
              <a:spcAft>
                <a:spcPts val="0"/>
              </a:spcAft>
              <a:buSzPts val="1260"/>
              <a:buChar char="■"/>
              <a:defRPr/>
            </a:lvl2pPr>
            <a:lvl3pPr indent="-308610" lvl="2" marL="1371600" rtl="1" algn="r">
              <a:spcBef>
                <a:spcPts val="360"/>
              </a:spcBef>
              <a:spcAft>
                <a:spcPts val="0"/>
              </a:spcAft>
              <a:buSzPts val="1260"/>
              <a:buChar char="■"/>
              <a:defRPr/>
            </a:lvl3pPr>
            <a:lvl4pPr indent="-308610" lvl="3" marL="1828800" rtl="1" algn="r">
              <a:spcBef>
                <a:spcPts val="360"/>
              </a:spcBef>
              <a:spcAft>
                <a:spcPts val="0"/>
              </a:spcAft>
              <a:buSzPts val="1260"/>
              <a:buChar char="■"/>
              <a:defRPr/>
            </a:lvl4pPr>
            <a:lvl5pPr indent="-308610" lvl="4" marL="2286000" rtl="1" algn="r">
              <a:spcBef>
                <a:spcPts val="360"/>
              </a:spcBef>
              <a:spcAft>
                <a:spcPts val="0"/>
              </a:spcAft>
              <a:buSzPts val="1260"/>
              <a:buChar char="■"/>
              <a:defRPr/>
            </a:lvl5pPr>
            <a:lvl6pPr indent="-308610" lvl="5" marL="2743200" rtl="1" algn="r">
              <a:spcBef>
                <a:spcPts val="360"/>
              </a:spcBef>
              <a:spcAft>
                <a:spcPts val="0"/>
              </a:spcAft>
              <a:buSzPts val="1260"/>
              <a:buChar char="■"/>
              <a:defRPr/>
            </a:lvl6pPr>
            <a:lvl7pPr indent="-308610" lvl="6" marL="3200400" rtl="1" algn="r">
              <a:spcBef>
                <a:spcPts val="360"/>
              </a:spcBef>
              <a:spcAft>
                <a:spcPts val="0"/>
              </a:spcAft>
              <a:buSzPts val="1260"/>
              <a:buChar char="■"/>
              <a:defRPr/>
            </a:lvl7pPr>
            <a:lvl8pPr indent="-308609" lvl="7" marL="3657600" rtl="1" algn="r">
              <a:spcBef>
                <a:spcPts val="360"/>
              </a:spcBef>
              <a:spcAft>
                <a:spcPts val="0"/>
              </a:spcAft>
              <a:buSzPts val="1260"/>
              <a:buChar char="■"/>
              <a:defRPr/>
            </a:lvl8pPr>
            <a:lvl9pPr indent="-308609" lvl="8" marL="4114800" rtl="1" algn="r">
              <a:spcBef>
                <a:spcPts val="360"/>
              </a:spcBef>
              <a:spcAft>
                <a:spcPts val="0"/>
              </a:spcAft>
              <a:buSzPts val="1260"/>
              <a:buChar char="■"/>
              <a:defRPr/>
            </a:lvl9pPr>
          </a:lstStyle>
          <a:p/>
        </p:txBody>
      </p:sp>
      <p:sp>
        <p:nvSpPr>
          <p:cNvPr id="299" name="Google Shape;299;p39"/>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0" name="Google Shape;300;p39"/>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01" name="Google Shape;301;p39"/>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43" name="Shape 443"/>
        <p:cNvGrpSpPr/>
        <p:nvPr/>
      </p:nvGrpSpPr>
      <p:grpSpPr>
        <a:xfrm>
          <a:off x="0" y="0"/>
          <a:ext cx="0" cy="0"/>
          <a:chOff x="0" y="0"/>
          <a:chExt cx="0" cy="0"/>
        </a:xfrm>
      </p:grpSpPr>
      <p:sp>
        <p:nvSpPr>
          <p:cNvPr id="444" name="Google Shape;444;p41"/>
          <p:cNvSpPr txBox="1"/>
          <p:nvPr>
            <p:ph type="title"/>
          </p:nvPr>
        </p:nvSpPr>
        <p:spPr>
          <a:xfrm rot="5400000">
            <a:off x="4589463" y="2227263"/>
            <a:ext cx="5794375" cy="19431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l">
              <a:spcBef>
                <a:spcPts val="0"/>
              </a:spcBef>
              <a:spcAft>
                <a:spcPts val="0"/>
              </a:spcAft>
              <a:buSzPts val="1400"/>
              <a:buNone/>
              <a:defRPr/>
            </a:lvl2pPr>
            <a:lvl3pPr lvl="2" rtl="1" algn="l">
              <a:spcBef>
                <a:spcPts val="0"/>
              </a:spcBef>
              <a:spcAft>
                <a:spcPts val="0"/>
              </a:spcAft>
              <a:buSzPts val="1400"/>
              <a:buNone/>
              <a:defRPr/>
            </a:lvl3pPr>
            <a:lvl4pPr lvl="3" rtl="1" algn="l">
              <a:spcBef>
                <a:spcPts val="0"/>
              </a:spcBef>
              <a:spcAft>
                <a:spcPts val="0"/>
              </a:spcAft>
              <a:buSzPts val="1400"/>
              <a:buNone/>
              <a:defRPr/>
            </a:lvl4pPr>
            <a:lvl5pPr lvl="4" rtl="1" algn="l">
              <a:spcBef>
                <a:spcPts val="0"/>
              </a:spcBef>
              <a:spcAft>
                <a:spcPts val="0"/>
              </a:spcAft>
              <a:buSzPts val="1400"/>
              <a:buNone/>
              <a:defRPr/>
            </a:lvl5pPr>
            <a:lvl6pPr lvl="5" rtl="1" algn="l">
              <a:spcBef>
                <a:spcPts val="0"/>
              </a:spcBef>
              <a:spcAft>
                <a:spcPts val="0"/>
              </a:spcAft>
              <a:buSzPts val="1400"/>
              <a:buNone/>
              <a:defRPr/>
            </a:lvl6pPr>
            <a:lvl7pPr lvl="6" rtl="1" algn="l">
              <a:spcBef>
                <a:spcPts val="0"/>
              </a:spcBef>
              <a:spcAft>
                <a:spcPts val="0"/>
              </a:spcAft>
              <a:buSzPts val="1400"/>
              <a:buNone/>
              <a:defRPr/>
            </a:lvl7pPr>
            <a:lvl8pPr lvl="7" rtl="1" algn="l">
              <a:spcBef>
                <a:spcPts val="0"/>
              </a:spcBef>
              <a:spcAft>
                <a:spcPts val="0"/>
              </a:spcAft>
              <a:buSzPts val="1400"/>
              <a:buNone/>
              <a:defRPr/>
            </a:lvl8pPr>
            <a:lvl9pPr lvl="8" rtl="1" algn="l">
              <a:spcBef>
                <a:spcPts val="0"/>
              </a:spcBef>
              <a:spcAft>
                <a:spcPts val="0"/>
              </a:spcAft>
              <a:buSzPts val="1400"/>
              <a:buNone/>
              <a:defRPr/>
            </a:lvl9pPr>
          </a:lstStyle>
          <a:p/>
        </p:txBody>
      </p:sp>
      <p:sp>
        <p:nvSpPr>
          <p:cNvPr id="445" name="Google Shape;445;p41"/>
          <p:cNvSpPr txBox="1"/>
          <p:nvPr>
            <p:ph idx="1" type="body"/>
          </p:nvPr>
        </p:nvSpPr>
        <p:spPr>
          <a:xfrm rot="5400000">
            <a:off x="627063" y="360363"/>
            <a:ext cx="5794375" cy="56769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Clr>
                <a:schemeClr val="lt1"/>
              </a:buClr>
              <a:buSzPts val="1800"/>
              <a:buChar char="•"/>
              <a:defRPr/>
            </a:lvl3pPr>
            <a:lvl4pPr indent="-342900" lvl="3" marL="1828800" rtl="1" algn="r">
              <a:spcBef>
                <a:spcPts val="360"/>
              </a:spcBef>
              <a:spcAft>
                <a:spcPts val="0"/>
              </a:spcAft>
              <a:buClr>
                <a:schemeClr val="lt1"/>
              </a:buClr>
              <a:buSzPts val="1800"/>
              <a:buChar char="−"/>
              <a:defRPr/>
            </a:lvl4pPr>
            <a:lvl5pPr indent="-342900" lvl="4" marL="2286000" rtl="1" algn="r">
              <a:spcBef>
                <a:spcPts val="360"/>
              </a:spcBef>
              <a:spcAft>
                <a:spcPts val="0"/>
              </a:spcAft>
              <a:buClr>
                <a:schemeClr val="lt1"/>
              </a:buClr>
              <a:buSzPts val="1800"/>
              <a:buChar char="–"/>
              <a:defRPr/>
            </a:lvl5pPr>
            <a:lvl6pPr indent="-342900" lvl="5" marL="2743200" rtl="1" algn="r">
              <a:spcBef>
                <a:spcPts val="360"/>
              </a:spcBef>
              <a:spcAft>
                <a:spcPts val="0"/>
              </a:spcAft>
              <a:buClr>
                <a:schemeClr val="lt1"/>
              </a:buClr>
              <a:buSzPts val="1800"/>
              <a:buChar char="–"/>
              <a:defRPr/>
            </a:lvl6pPr>
            <a:lvl7pPr indent="-342900" lvl="6" marL="3200400" rtl="1" algn="r">
              <a:spcBef>
                <a:spcPts val="360"/>
              </a:spcBef>
              <a:spcAft>
                <a:spcPts val="0"/>
              </a:spcAft>
              <a:buClr>
                <a:schemeClr val="lt1"/>
              </a:buClr>
              <a:buSzPts val="1800"/>
              <a:buChar char="–"/>
              <a:defRPr/>
            </a:lvl7pPr>
            <a:lvl8pPr indent="-342900" lvl="7" marL="3657600" rtl="1" algn="r">
              <a:spcBef>
                <a:spcPts val="360"/>
              </a:spcBef>
              <a:spcAft>
                <a:spcPts val="0"/>
              </a:spcAft>
              <a:buClr>
                <a:schemeClr val="lt1"/>
              </a:buClr>
              <a:buSzPts val="1800"/>
              <a:buChar char="–"/>
              <a:defRPr/>
            </a:lvl8pPr>
            <a:lvl9pPr indent="-342900" lvl="8" marL="4114800" rtl="1" algn="r">
              <a:spcBef>
                <a:spcPts val="360"/>
              </a:spcBef>
              <a:spcAft>
                <a:spcPts val="0"/>
              </a:spcAft>
              <a:buClr>
                <a:schemeClr val="lt1"/>
              </a:buClr>
              <a:buSzPts val="1800"/>
              <a:buChar char="–"/>
              <a:defRPr/>
            </a:lvl9pPr>
          </a:lstStyle>
          <a:p/>
        </p:txBody>
      </p:sp>
      <p:sp>
        <p:nvSpPr>
          <p:cNvPr id="446" name="Google Shape;446;p4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7" name="Google Shape;447;p4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8" name="Google Shape;448;p4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1pPr>
            <a:lvl2pPr indent="0" lvl="1"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2pPr>
            <a:lvl3pPr indent="0" lvl="2"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3pPr>
            <a:lvl4pPr indent="0" lvl="3"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4pPr>
            <a:lvl5pPr indent="0" lvl="4"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5pPr>
            <a:lvl6pPr indent="0" lvl="5"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6pPr>
            <a:lvl7pPr indent="0" lvl="6"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7pPr>
            <a:lvl8pPr indent="0" lvl="7"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8pPr>
            <a:lvl9pPr indent="0" lvl="8"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49" name="Shape 449"/>
        <p:cNvGrpSpPr/>
        <p:nvPr/>
      </p:nvGrpSpPr>
      <p:grpSpPr>
        <a:xfrm>
          <a:off x="0" y="0"/>
          <a:ext cx="0" cy="0"/>
          <a:chOff x="0" y="0"/>
          <a:chExt cx="0" cy="0"/>
        </a:xfrm>
      </p:grpSpPr>
      <p:sp>
        <p:nvSpPr>
          <p:cNvPr id="450" name="Google Shape;450;p42"/>
          <p:cNvSpPr txBox="1"/>
          <p:nvPr>
            <p:ph type="title"/>
          </p:nvPr>
        </p:nvSpPr>
        <p:spPr>
          <a:xfrm>
            <a:off x="685800" y="301625"/>
            <a:ext cx="7772400" cy="146208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l">
              <a:spcBef>
                <a:spcPts val="0"/>
              </a:spcBef>
              <a:spcAft>
                <a:spcPts val="0"/>
              </a:spcAft>
              <a:buSzPts val="1400"/>
              <a:buNone/>
              <a:defRPr/>
            </a:lvl2pPr>
            <a:lvl3pPr lvl="2" rtl="1" algn="l">
              <a:spcBef>
                <a:spcPts val="0"/>
              </a:spcBef>
              <a:spcAft>
                <a:spcPts val="0"/>
              </a:spcAft>
              <a:buSzPts val="1400"/>
              <a:buNone/>
              <a:defRPr/>
            </a:lvl3pPr>
            <a:lvl4pPr lvl="3" rtl="1" algn="l">
              <a:spcBef>
                <a:spcPts val="0"/>
              </a:spcBef>
              <a:spcAft>
                <a:spcPts val="0"/>
              </a:spcAft>
              <a:buSzPts val="1400"/>
              <a:buNone/>
              <a:defRPr/>
            </a:lvl4pPr>
            <a:lvl5pPr lvl="4" rtl="1" algn="l">
              <a:spcBef>
                <a:spcPts val="0"/>
              </a:spcBef>
              <a:spcAft>
                <a:spcPts val="0"/>
              </a:spcAft>
              <a:buSzPts val="1400"/>
              <a:buNone/>
              <a:defRPr/>
            </a:lvl5pPr>
            <a:lvl6pPr lvl="5" rtl="1" algn="l">
              <a:spcBef>
                <a:spcPts val="0"/>
              </a:spcBef>
              <a:spcAft>
                <a:spcPts val="0"/>
              </a:spcAft>
              <a:buSzPts val="1400"/>
              <a:buNone/>
              <a:defRPr/>
            </a:lvl6pPr>
            <a:lvl7pPr lvl="6" rtl="1" algn="l">
              <a:spcBef>
                <a:spcPts val="0"/>
              </a:spcBef>
              <a:spcAft>
                <a:spcPts val="0"/>
              </a:spcAft>
              <a:buSzPts val="1400"/>
              <a:buNone/>
              <a:defRPr/>
            </a:lvl7pPr>
            <a:lvl8pPr lvl="7" rtl="1" algn="l">
              <a:spcBef>
                <a:spcPts val="0"/>
              </a:spcBef>
              <a:spcAft>
                <a:spcPts val="0"/>
              </a:spcAft>
              <a:buSzPts val="1400"/>
              <a:buNone/>
              <a:defRPr/>
            </a:lvl8pPr>
            <a:lvl9pPr lvl="8" rtl="1" algn="l">
              <a:spcBef>
                <a:spcPts val="0"/>
              </a:spcBef>
              <a:spcAft>
                <a:spcPts val="0"/>
              </a:spcAft>
              <a:buSzPts val="1400"/>
              <a:buNone/>
              <a:defRPr/>
            </a:lvl9pPr>
          </a:lstStyle>
          <a:p/>
        </p:txBody>
      </p:sp>
      <p:sp>
        <p:nvSpPr>
          <p:cNvPr id="451" name="Google Shape;451;p42"/>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Clr>
                <a:schemeClr val="lt1"/>
              </a:buClr>
              <a:buSzPts val="1800"/>
              <a:buChar char="•"/>
              <a:defRPr/>
            </a:lvl3pPr>
            <a:lvl4pPr indent="-342900" lvl="3" marL="1828800" rtl="1" algn="r">
              <a:spcBef>
                <a:spcPts val="360"/>
              </a:spcBef>
              <a:spcAft>
                <a:spcPts val="0"/>
              </a:spcAft>
              <a:buClr>
                <a:schemeClr val="lt1"/>
              </a:buClr>
              <a:buSzPts val="1800"/>
              <a:buChar char="−"/>
              <a:defRPr/>
            </a:lvl4pPr>
            <a:lvl5pPr indent="-342900" lvl="4" marL="2286000" rtl="1" algn="r">
              <a:spcBef>
                <a:spcPts val="360"/>
              </a:spcBef>
              <a:spcAft>
                <a:spcPts val="0"/>
              </a:spcAft>
              <a:buClr>
                <a:schemeClr val="lt1"/>
              </a:buClr>
              <a:buSzPts val="1800"/>
              <a:buChar char="–"/>
              <a:defRPr/>
            </a:lvl5pPr>
            <a:lvl6pPr indent="-342900" lvl="5" marL="2743200" rtl="1" algn="r">
              <a:spcBef>
                <a:spcPts val="360"/>
              </a:spcBef>
              <a:spcAft>
                <a:spcPts val="0"/>
              </a:spcAft>
              <a:buClr>
                <a:schemeClr val="lt1"/>
              </a:buClr>
              <a:buSzPts val="1800"/>
              <a:buChar char="–"/>
              <a:defRPr/>
            </a:lvl6pPr>
            <a:lvl7pPr indent="-342900" lvl="6" marL="3200400" rtl="1" algn="r">
              <a:spcBef>
                <a:spcPts val="360"/>
              </a:spcBef>
              <a:spcAft>
                <a:spcPts val="0"/>
              </a:spcAft>
              <a:buClr>
                <a:schemeClr val="lt1"/>
              </a:buClr>
              <a:buSzPts val="1800"/>
              <a:buChar char="–"/>
              <a:defRPr/>
            </a:lvl7pPr>
            <a:lvl8pPr indent="-342900" lvl="7" marL="3657600" rtl="1" algn="r">
              <a:spcBef>
                <a:spcPts val="360"/>
              </a:spcBef>
              <a:spcAft>
                <a:spcPts val="0"/>
              </a:spcAft>
              <a:buClr>
                <a:schemeClr val="lt1"/>
              </a:buClr>
              <a:buSzPts val="1800"/>
              <a:buChar char="–"/>
              <a:defRPr/>
            </a:lvl8pPr>
            <a:lvl9pPr indent="-342900" lvl="8" marL="4114800" rtl="1" algn="r">
              <a:spcBef>
                <a:spcPts val="360"/>
              </a:spcBef>
              <a:spcAft>
                <a:spcPts val="0"/>
              </a:spcAft>
              <a:buClr>
                <a:schemeClr val="lt1"/>
              </a:buClr>
              <a:buSzPts val="1800"/>
              <a:buChar char="–"/>
              <a:defRPr/>
            </a:lvl9pPr>
          </a:lstStyle>
          <a:p/>
        </p:txBody>
      </p:sp>
      <p:sp>
        <p:nvSpPr>
          <p:cNvPr id="452" name="Google Shape;452;p4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3" name="Google Shape;453;p4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4" name="Google Shape;454;p4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1pPr>
            <a:lvl2pPr indent="0" lvl="1"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2pPr>
            <a:lvl3pPr indent="0" lvl="2"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3pPr>
            <a:lvl4pPr indent="0" lvl="3"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4pPr>
            <a:lvl5pPr indent="0" lvl="4"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5pPr>
            <a:lvl6pPr indent="0" lvl="5"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6pPr>
            <a:lvl7pPr indent="0" lvl="6"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7pPr>
            <a:lvl8pPr indent="0" lvl="7"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8pPr>
            <a:lvl9pPr indent="0" lvl="8"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55" name="Shape 455"/>
        <p:cNvGrpSpPr/>
        <p:nvPr/>
      </p:nvGrpSpPr>
      <p:grpSpPr>
        <a:xfrm>
          <a:off x="0" y="0"/>
          <a:ext cx="0" cy="0"/>
          <a:chOff x="0" y="0"/>
          <a:chExt cx="0" cy="0"/>
        </a:xfrm>
      </p:grpSpPr>
      <p:sp>
        <p:nvSpPr>
          <p:cNvPr id="456" name="Google Shape;456;p4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SzPts val="1400"/>
              <a:buNone/>
              <a:defRPr b="1" sz="2000"/>
            </a:lvl1pPr>
            <a:lvl2pPr lvl="1" rtl="1" algn="l">
              <a:spcBef>
                <a:spcPts val="0"/>
              </a:spcBef>
              <a:spcAft>
                <a:spcPts val="0"/>
              </a:spcAft>
              <a:buSzPts val="1400"/>
              <a:buNone/>
              <a:defRPr/>
            </a:lvl2pPr>
            <a:lvl3pPr lvl="2" rtl="1" algn="l">
              <a:spcBef>
                <a:spcPts val="0"/>
              </a:spcBef>
              <a:spcAft>
                <a:spcPts val="0"/>
              </a:spcAft>
              <a:buSzPts val="1400"/>
              <a:buNone/>
              <a:defRPr/>
            </a:lvl3pPr>
            <a:lvl4pPr lvl="3" rtl="1" algn="l">
              <a:spcBef>
                <a:spcPts val="0"/>
              </a:spcBef>
              <a:spcAft>
                <a:spcPts val="0"/>
              </a:spcAft>
              <a:buSzPts val="1400"/>
              <a:buNone/>
              <a:defRPr/>
            </a:lvl4pPr>
            <a:lvl5pPr lvl="4" rtl="1" algn="l">
              <a:spcBef>
                <a:spcPts val="0"/>
              </a:spcBef>
              <a:spcAft>
                <a:spcPts val="0"/>
              </a:spcAft>
              <a:buSzPts val="1400"/>
              <a:buNone/>
              <a:defRPr/>
            </a:lvl5pPr>
            <a:lvl6pPr lvl="5" rtl="1" algn="l">
              <a:spcBef>
                <a:spcPts val="0"/>
              </a:spcBef>
              <a:spcAft>
                <a:spcPts val="0"/>
              </a:spcAft>
              <a:buSzPts val="1400"/>
              <a:buNone/>
              <a:defRPr/>
            </a:lvl6pPr>
            <a:lvl7pPr lvl="6" rtl="1" algn="l">
              <a:spcBef>
                <a:spcPts val="0"/>
              </a:spcBef>
              <a:spcAft>
                <a:spcPts val="0"/>
              </a:spcAft>
              <a:buSzPts val="1400"/>
              <a:buNone/>
              <a:defRPr/>
            </a:lvl7pPr>
            <a:lvl8pPr lvl="7" rtl="1" algn="l">
              <a:spcBef>
                <a:spcPts val="0"/>
              </a:spcBef>
              <a:spcAft>
                <a:spcPts val="0"/>
              </a:spcAft>
              <a:buSzPts val="1400"/>
              <a:buNone/>
              <a:defRPr/>
            </a:lvl8pPr>
            <a:lvl9pPr lvl="8" rtl="1" algn="l">
              <a:spcBef>
                <a:spcPts val="0"/>
              </a:spcBef>
              <a:spcAft>
                <a:spcPts val="0"/>
              </a:spcAft>
              <a:buSzPts val="1400"/>
              <a:buNone/>
              <a:defRPr/>
            </a:lvl9pPr>
          </a:lstStyle>
          <a:p/>
        </p:txBody>
      </p:sp>
      <p:sp>
        <p:nvSpPr>
          <p:cNvPr id="457" name="Google Shape;457;p43"/>
          <p:cNvSpPr/>
          <p:nvPr>
            <p:ph idx="2" type="pic"/>
          </p:nvPr>
        </p:nvSpPr>
        <p:spPr>
          <a:xfrm>
            <a:off x="1792288" y="612775"/>
            <a:ext cx="5486400" cy="4114800"/>
          </a:xfrm>
          <a:prstGeom prst="rect">
            <a:avLst/>
          </a:prstGeom>
          <a:noFill/>
          <a:ln>
            <a:noFill/>
          </a:ln>
        </p:spPr>
      </p:sp>
      <p:sp>
        <p:nvSpPr>
          <p:cNvPr id="458" name="Google Shape;458;p4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SzPts val="1400"/>
              <a:buFont typeface="Arial Black"/>
              <a:buNone/>
              <a:defRPr sz="1400"/>
            </a:lvl1pPr>
            <a:lvl2pPr indent="-228600" lvl="1" marL="914400" rtl="1" algn="r">
              <a:spcBef>
                <a:spcPts val="240"/>
              </a:spcBef>
              <a:spcAft>
                <a:spcPts val="0"/>
              </a:spcAft>
              <a:buSzPts val="1200"/>
              <a:buFont typeface="Arial Black"/>
              <a:buNone/>
              <a:defRPr sz="1200"/>
            </a:lvl2pPr>
            <a:lvl3pPr indent="-228600" lvl="2" marL="1371600" rtl="1" algn="r">
              <a:spcBef>
                <a:spcPts val="200"/>
              </a:spcBef>
              <a:spcAft>
                <a:spcPts val="0"/>
              </a:spcAft>
              <a:buClr>
                <a:schemeClr val="lt1"/>
              </a:buClr>
              <a:buSzPts val="1000"/>
              <a:buFont typeface="Arial Black"/>
              <a:buNone/>
              <a:defRPr sz="1000"/>
            </a:lvl3pPr>
            <a:lvl4pPr indent="-228600" lvl="3" marL="1828800" rtl="1" algn="r">
              <a:spcBef>
                <a:spcPts val="180"/>
              </a:spcBef>
              <a:spcAft>
                <a:spcPts val="0"/>
              </a:spcAft>
              <a:buClr>
                <a:schemeClr val="lt1"/>
              </a:buClr>
              <a:buSzPts val="900"/>
              <a:buNone/>
              <a:defRPr sz="900"/>
            </a:lvl4pPr>
            <a:lvl5pPr indent="-228600" lvl="4" marL="2286000" rtl="1" algn="r">
              <a:spcBef>
                <a:spcPts val="180"/>
              </a:spcBef>
              <a:spcAft>
                <a:spcPts val="0"/>
              </a:spcAft>
              <a:buClr>
                <a:schemeClr val="lt1"/>
              </a:buClr>
              <a:buSzPts val="900"/>
              <a:buNone/>
              <a:defRPr sz="900"/>
            </a:lvl5pPr>
            <a:lvl6pPr indent="-228600" lvl="5" marL="2743200" rtl="1" algn="r">
              <a:spcBef>
                <a:spcPts val="180"/>
              </a:spcBef>
              <a:spcAft>
                <a:spcPts val="0"/>
              </a:spcAft>
              <a:buClr>
                <a:schemeClr val="lt1"/>
              </a:buClr>
              <a:buSzPts val="900"/>
              <a:buNone/>
              <a:defRPr sz="900"/>
            </a:lvl6pPr>
            <a:lvl7pPr indent="-228600" lvl="6" marL="3200400" rtl="1" algn="r">
              <a:spcBef>
                <a:spcPts val="180"/>
              </a:spcBef>
              <a:spcAft>
                <a:spcPts val="0"/>
              </a:spcAft>
              <a:buClr>
                <a:schemeClr val="lt1"/>
              </a:buClr>
              <a:buSzPts val="900"/>
              <a:buNone/>
              <a:defRPr sz="900"/>
            </a:lvl7pPr>
            <a:lvl8pPr indent="-228600" lvl="7" marL="3657600" rtl="1" algn="r">
              <a:spcBef>
                <a:spcPts val="180"/>
              </a:spcBef>
              <a:spcAft>
                <a:spcPts val="0"/>
              </a:spcAft>
              <a:buClr>
                <a:schemeClr val="lt1"/>
              </a:buClr>
              <a:buSzPts val="900"/>
              <a:buNone/>
              <a:defRPr sz="900"/>
            </a:lvl8pPr>
            <a:lvl9pPr indent="-228600" lvl="8" marL="4114800" rtl="1" algn="r">
              <a:spcBef>
                <a:spcPts val="180"/>
              </a:spcBef>
              <a:spcAft>
                <a:spcPts val="0"/>
              </a:spcAft>
              <a:buClr>
                <a:schemeClr val="lt1"/>
              </a:buClr>
              <a:buSzPts val="900"/>
              <a:buNone/>
              <a:defRPr sz="900"/>
            </a:lvl9pPr>
          </a:lstStyle>
          <a:p/>
        </p:txBody>
      </p:sp>
      <p:sp>
        <p:nvSpPr>
          <p:cNvPr id="459" name="Google Shape;459;p4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0" name="Google Shape;460;p4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1" name="Google Shape;461;p4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1pPr>
            <a:lvl2pPr indent="0" lvl="1"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2pPr>
            <a:lvl3pPr indent="0" lvl="2"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3pPr>
            <a:lvl4pPr indent="0" lvl="3"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4pPr>
            <a:lvl5pPr indent="0" lvl="4"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5pPr>
            <a:lvl6pPr indent="0" lvl="5"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6pPr>
            <a:lvl7pPr indent="0" lvl="6"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7pPr>
            <a:lvl8pPr indent="0" lvl="7"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8pPr>
            <a:lvl9pPr indent="0" lvl="8"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51" name="Shape 51"/>
        <p:cNvGrpSpPr/>
        <p:nvPr/>
      </p:nvGrpSpPr>
      <p:grpSpPr>
        <a:xfrm>
          <a:off x="0" y="0"/>
          <a:ext cx="0" cy="0"/>
          <a:chOff x="0" y="0"/>
          <a:chExt cx="0" cy="0"/>
        </a:xfrm>
      </p:grpSpPr>
      <p:sp>
        <p:nvSpPr>
          <p:cNvPr id="52" name="Google Shape;52;p5"/>
          <p:cNvSpPr txBox="1"/>
          <p:nvPr>
            <p:ph type="title"/>
          </p:nvPr>
        </p:nvSpPr>
        <p:spPr>
          <a:xfrm>
            <a:off x="457200" y="277813"/>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53" name="Google Shape;53;p5"/>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noAutofit/>
          </a:bodyPr>
          <a:lstStyle>
            <a:lvl1pPr indent="-297180" lvl="0" marL="457200" rtl="1" algn="r">
              <a:spcBef>
                <a:spcPts val="360"/>
              </a:spcBef>
              <a:spcAft>
                <a:spcPts val="0"/>
              </a:spcAft>
              <a:buSzPts val="1080"/>
              <a:buChar char="■"/>
              <a:defRPr/>
            </a:lvl1pPr>
            <a:lvl2pPr indent="-297180" lvl="1" marL="914400" rtl="1" algn="r">
              <a:spcBef>
                <a:spcPts val="360"/>
              </a:spcBef>
              <a:spcAft>
                <a:spcPts val="0"/>
              </a:spcAft>
              <a:buSzPts val="1080"/>
              <a:buChar char="■"/>
              <a:defRPr/>
            </a:lvl2pPr>
            <a:lvl3pPr indent="-297180" lvl="2" marL="1371600" rtl="1" algn="r">
              <a:spcBef>
                <a:spcPts val="360"/>
              </a:spcBef>
              <a:spcAft>
                <a:spcPts val="0"/>
              </a:spcAft>
              <a:buSzPts val="1080"/>
              <a:buChar char="■"/>
              <a:defRPr/>
            </a:lvl3pPr>
            <a:lvl4pPr indent="-297180" lvl="3" marL="1828800" rtl="1" algn="r">
              <a:spcBef>
                <a:spcPts val="360"/>
              </a:spcBef>
              <a:spcAft>
                <a:spcPts val="0"/>
              </a:spcAft>
              <a:buSzPts val="1080"/>
              <a:buChar char="■"/>
              <a:defRPr/>
            </a:lvl4pPr>
            <a:lvl5pPr indent="-297179" lvl="4" marL="2286000" rtl="1" algn="r">
              <a:spcBef>
                <a:spcPts val="360"/>
              </a:spcBef>
              <a:spcAft>
                <a:spcPts val="0"/>
              </a:spcAft>
              <a:buSzPts val="1080"/>
              <a:buChar char="■"/>
              <a:defRPr/>
            </a:lvl5pPr>
            <a:lvl6pPr indent="-297179" lvl="5" marL="2743200" rtl="1" algn="r">
              <a:spcBef>
                <a:spcPts val="360"/>
              </a:spcBef>
              <a:spcAft>
                <a:spcPts val="0"/>
              </a:spcAft>
              <a:buSzPts val="1080"/>
              <a:buChar char="■"/>
              <a:defRPr/>
            </a:lvl6pPr>
            <a:lvl7pPr indent="-297179" lvl="6" marL="3200400" rtl="1" algn="r">
              <a:spcBef>
                <a:spcPts val="360"/>
              </a:spcBef>
              <a:spcAft>
                <a:spcPts val="0"/>
              </a:spcAft>
              <a:buSzPts val="1080"/>
              <a:buChar char="■"/>
              <a:defRPr/>
            </a:lvl7pPr>
            <a:lvl8pPr indent="-297179" lvl="7" marL="3657600" rtl="1" algn="r">
              <a:spcBef>
                <a:spcPts val="360"/>
              </a:spcBef>
              <a:spcAft>
                <a:spcPts val="0"/>
              </a:spcAft>
              <a:buSzPts val="1080"/>
              <a:buChar char="■"/>
              <a:defRPr/>
            </a:lvl8pPr>
            <a:lvl9pPr indent="-297179" lvl="8" marL="4114800" rtl="1" algn="r">
              <a:spcBef>
                <a:spcPts val="360"/>
              </a:spcBef>
              <a:spcAft>
                <a:spcPts val="0"/>
              </a:spcAft>
              <a:buSzPts val="1080"/>
              <a:buChar char="■"/>
              <a:defRPr/>
            </a:lvl9pPr>
          </a:lstStyle>
          <a:p/>
        </p:txBody>
      </p:sp>
      <p:sp>
        <p:nvSpPr>
          <p:cNvPr id="54" name="Google Shape;54;p5"/>
          <p:cNvSpPr txBox="1"/>
          <p:nvPr>
            <p:ph idx="2" type="body"/>
          </p:nvPr>
        </p:nvSpPr>
        <p:spPr>
          <a:xfrm>
            <a:off x="4648200" y="1600200"/>
            <a:ext cx="4038600" cy="2189163"/>
          </a:xfrm>
          <a:prstGeom prst="rect">
            <a:avLst/>
          </a:prstGeom>
          <a:noFill/>
          <a:ln>
            <a:noFill/>
          </a:ln>
        </p:spPr>
        <p:txBody>
          <a:bodyPr anchorCtr="0" anchor="t" bIns="45700" lIns="91425" spcFirstLastPara="1" rIns="91425" wrap="square" tIns="45700">
            <a:noAutofit/>
          </a:bodyPr>
          <a:lstStyle>
            <a:lvl1pPr indent="-297180" lvl="0" marL="457200" rtl="1" algn="r">
              <a:spcBef>
                <a:spcPts val="360"/>
              </a:spcBef>
              <a:spcAft>
                <a:spcPts val="0"/>
              </a:spcAft>
              <a:buSzPts val="1080"/>
              <a:buChar char="■"/>
              <a:defRPr/>
            </a:lvl1pPr>
            <a:lvl2pPr indent="-297180" lvl="1" marL="914400" rtl="1" algn="r">
              <a:spcBef>
                <a:spcPts val="360"/>
              </a:spcBef>
              <a:spcAft>
                <a:spcPts val="0"/>
              </a:spcAft>
              <a:buSzPts val="1080"/>
              <a:buChar char="■"/>
              <a:defRPr/>
            </a:lvl2pPr>
            <a:lvl3pPr indent="-297180" lvl="2" marL="1371600" rtl="1" algn="r">
              <a:spcBef>
                <a:spcPts val="360"/>
              </a:spcBef>
              <a:spcAft>
                <a:spcPts val="0"/>
              </a:spcAft>
              <a:buSzPts val="1080"/>
              <a:buChar char="■"/>
              <a:defRPr/>
            </a:lvl3pPr>
            <a:lvl4pPr indent="-297180" lvl="3" marL="1828800" rtl="1" algn="r">
              <a:spcBef>
                <a:spcPts val="360"/>
              </a:spcBef>
              <a:spcAft>
                <a:spcPts val="0"/>
              </a:spcAft>
              <a:buSzPts val="1080"/>
              <a:buChar char="■"/>
              <a:defRPr/>
            </a:lvl4pPr>
            <a:lvl5pPr indent="-297179" lvl="4" marL="2286000" rtl="1" algn="r">
              <a:spcBef>
                <a:spcPts val="360"/>
              </a:spcBef>
              <a:spcAft>
                <a:spcPts val="0"/>
              </a:spcAft>
              <a:buSzPts val="1080"/>
              <a:buChar char="■"/>
              <a:defRPr/>
            </a:lvl5pPr>
            <a:lvl6pPr indent="-297179" lvl="5" marL="2743200" rtl="1" algn="r">
              <a:spcBef>
                <a:spcPts val="360"/>
              </a:spcBef>
              <a:spcAft>
                <a:spcPts val="0"/>
              </a:spcAft>
              <a:buSzPts val="1080"/>
              <a:buChar char="■"/>
              <a:defRPr/>
            </a:lvl6pPr>
            <a:lvl7pPr indent="-297179" lvl="6" marL="3200400" rtl="1" algn="r">
              <a:spcBef>
                <a:spcPts val="360"/>
              </a:spcBef>
              <a:spcAft>
                <a:spcPts val="0"/>
              </a:spcAft>
              <a:buSzPts val="1080"/>
              <a:buChar char="■"/>
              <a:defRPr/>
            </a:lvl7pPr>
            <a:lvl8pPr indent="-297179" lvl="7" marL="3657600" rtl="1" algn="r">
              <a:spcBef>
                <a:spcPts val="360"/>
              </a:spcBef>
              <a:spcAft>
                <a:spcPts val="0"/>
              </a:spcAft>
              <a:buSzPts val="1080"/>
              <a:buChar char="■"/>
              <a:defRPr/>
            </a:lvl8pPr>
            <a:lvl9pPr indent="-297179" lvl="8" marL="4114800" rtl="1" algn="r">
              <a:spcBef>
                <a:spcPts val="360"/>
              </a:spcBef>
              <a:spcAft>
                <a:spcPts val="0"/>
              </a:spcAft>
              <a:buSzPts val="1080"/>
              <a:buChar char="■"/>
              <a:defRPr/>
            </a:lvl9pPr>
          </a:lstStyle>
          <a:p/>
        </p:txBody>
      </p:sp>
      <p:sp>
        <p:nvSpPr>
          <p:cNvPr id="55" name="Google Shape;55;p5"/>
          <p:cNvSpPr txBox="1"/>
          <p:nvPr>
            <p:ph idx="3" type="body"/>
          </p:nvPr>
        </p:nvSpPr>
        <p:spPr>
          <a:xfrm>
            <a:off x="4648200" y="3941763"/>
            <a:ext cx="4038600" cy="2189162"/>
          </a:xfrm>
          <a:prstGeom prst="rect">
            <a:avLst/>
          </a:prstGeom>
          <a:noFill/>
          <a:ln>
            <a:noFill/>
          </a:ln>
        </p:spPr>
        <p:txBody>
          <a:bodyPr anchorCtr="0" anchor="t" bIns="45700" lIns="91425" spcFirstLastPara="1" rIns="91425" wrap="square" tIns="45700">
            <a:noAutofit/>
          </a:bodyPr>
          <a:lstStyle>
            <a:lvl1pPr indent="-297180" lvl="0" marL="457200" rtl="1" algn="r">
              <a:spcBef>
                <a:spcPts val="360"/>
              </a:spcBef>
              <a:spcAft>
                <a:spcPts val="0"/>
              </a:spcAft>
              <a:buSzPts val="1080"/>
              <a:buChar char="■"/>
              <a:defRPr/>
            </a:lvl1pPr>
            <a:lvl2pPr indent="-297180" lvl="1" marL="914400" rtl="1" algn="r">
              <a:spcBef>
                <a:spcPts val="360"/>
              </a:spcBef>
              <a:spcAft>
                <a:spcPts val="0"/>
              </a:spcAft>
              <a:buSzPts val="1080"/>
              <a:buChar char="■"/>
              <a:defRPr/>
            </a:lvl2pPr>
            <a:lvl3pPr indent="-297180" lvl="2" marL="1371600" rtl="1" algn="r">
              <a:spcBef>
                <a:spcPts val="360"/>
              </a:spcBef>
              <a:spcAft>
                <a:spcPts val="0"/>
              </a:spcAft>
              <a:buSzPts val="1080"/>
              <a:buChar char="■"/>
              <a:defRPr/>
            </a:lvl3pPr>
            <a:lvl4pPr indent="-297180" lvl="3" marL="1828800" rtl="1" algn="r">
              <a:spcBef>
                <a:spcPts val="360"/>
              </a:spcBef>
              <a:spcAft>
                <a:spcPts val="0"/>
              </a:spcAft>
              <a:buSzPts val="1080"/>
              <a:buChar char="■"/>
              <a:defRPr/>
            </a:lvl4pPr>
            <a:lvl5pPr indent="-297179" lvl="4" marL="2286000" rtl="1" algn="r">
              <a:spcBef>
                <a:spcPts val="360"/>
              </a:spcBef>
              <a:spcAft>
                <a:spcPts val="0"/>
              </a:spcAft>
              <a:buSzPts val="1080"/>
              <a:buChar char="■"/>
              <a:defRPr/>
            </a:lvl5pPr>
            <a:lvl6pPr indent="-297179" lvl="5" marL="2743200" rtl="1" algn="r">
              <a:spcBef>
                <a:spcPts val="360"/>
              </a:spcBef>
              <a:spcAft>
                <a:spcPts val="0"/>
              </a:spcAft>
              <a:buSzPts val="1080"/>
              <a:buChar char="■"/>
              <a:defRPr/>
            </a:lvl6pPr>
            <a:lvl7pPr indent="-297179" lvl="6" marL="3200400" rtl="1" algn="r">
              <a:spcBef>
                <a:spcPts val="360"/>
              </a:spcBef>
              <a:spcAft>
                <a:spcPts val="0"/>
              </a:spcAft>
              <a:buSzPts val="1080"/>
              <a:buChar char="■"/>
              <a:defRPr/>
            </a:lvl7pPr>
            <a:lvl8pPr indent="-297179" lvl="7" marL="3657600" rtl="1" algn="r">
              <a:spcBef>
                <a:spcPts val="360"/>
              </a:spcBef>
              <a:spcAft>
                <a:spcPts val="0"/>
              </a:spcAft>
              <a:buSzPts val="1080"/>
              <a:buChar char="■"/>
              <a:defRPr/>
            </a:lvl8pPr>
            <a:lvl9pPr indent="-297179" lvl="8" marL="4114800" rtl="1" algn="r">
              <a:spcBef>
                <a:spcPts val="360"/>
              </a:spcBef>
              <a:spcAft>
                <a:spcPts val="0"/>
              </a:spcAft>
              <a:buSzPts val="1080"/>
              <a:buChar char="■"/>
              <a:defRPr/>
            </a:lvl9pPr>
          </a:lstStyle>
          <a:p/>
        </p:txBody>
      </p:sp>
      <p:sp>
        <p:nvSpPr>
          <p:cNvPr id="56" name="Google Shape;56;p5"/>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62" name="Shape 462"/>
        <p:cNvGrpSpPr/>
        <p:nvPr/>
      </p:nvGrpSpPr>
      <p:grpSpPr>
        <a:xfrm>
          <a:off x="0" y="0"/>
          <a:ext cx="0" cy="0"/>
          <a:chOff x="0" y="0"/>
          <a:chExt cx="0" cy="0"/>
        </a:xfrm>
      </p:grpSpPr>
      <p:sp>
        <p:nvSpPr>
          <p:cNvPr id="463" name="Google Shape;463;p4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SzPts val="1400"/>
              <a:buNone/>
              <a:defRPr b="1" sz="2000"/>
            </a:lvl1pPr>
            <a:lvl2pPr lvl="1" rtl="1" algn="l">
              <a:spcBef>
                <a:spcPts val="0"/>
              </a:spcBef>
              <a:spcAft>
                <a:spcPts val="0"/>
              </a:spcAft>
              <a:buSzPts val="1400"/>
              <a:buNone/>
              <a:defRPr/>
            </a:lvl2pPr>
            <a:lvl3pPr lvl="2" rtl="1" algn="l">
              <a:spcBef>
                <a:spcPts val="0"/>
              </a:spcBef>
              <a:spcAft>
                <a:spcPts val="0"/>
              </a:spcAft>
              <a:buSzPts val="1400"/>
              <a:buNone/>
              <a:defRPr/>
            </a:lvl3pPr>
            <a:lvl4pPr lvl="3" rtl="1" algn="l">
              <a:spcBef>
                <a:spcPts val="0"/>
              </a:spcBef>
              <a:spcAft>
                <a:spcPts val="0"/>
              </a:spcAft>
              <a:buSzPts val="1400"/>
              <a:buNone/>
              <a:defRPr/>
            </a:lvl4pPr>
            <a:lvl5pPr lvl="4" rtl="1" algn="l">
              <a:spcBef>
                <a:spcPts val="0"/>
              </a:spcBef>
              <a:spcAft>
                <a:spcPts val="0"/>
              </a:spcAft>
              <a:buSzPts val="1400"/>
              <a:buNone/>
              <a:defRPr/>
            </a:lvl5pPr>
            <a:lvl6pPr lvl="5" rtl="1" algn="l">
              <a:spcBef>
                <a:spcPts val="0"/>
              </a:spcBef>
              <a:spcAft>
                <a:spcPts val="0"/>
              </a:spcAft>
              <a:buSzPts val="1400"/>
              <a:buNone/>
              <a:defRPr/>
            </a:lvl6pPr>
            <a:lvl7pPr lvl="6" rtl="1" algn="l">
              <a:spcBef>
                <a:spcPts val="0"/>
              </a:spcBef>
              <a:spcAft>
                <a:spcPts val="0"/>
              </a:spcAft>
              <a:buSzPts val="1400"/>
              <a:buNone/>
              <a:defRPr/>
            </a:lvl7pPr>
            <a:lvl8pPr lvl="7" rtl="1" algn="l">
              <a:spcBef>
                <a:spcPts val="0"/>
              </a:spcBef>
              <a:spcAft>
                <a:spcPts val="0"/>
              </a:spcAft>
              <a:buSzPts val="1400"/>
              <a:buNone/>
              <a:defRPr/>
            </a:lvl8pPr>
            <a:lvl9pPr lvl="8" rtl="1" algn="l">
              <a:spcBef>
                <a:spcPts val="0"/>
              </a:spcBef>
              <a:spcAft>
                <a:spcPts val="0"/>
              </a:spcAft>
              <a:buSzPts val="1400"/>
              <a:buNone/>
              <a:defRPr/>
            </a:lvl9pPr>
          </a:lstStyle>
          <a:p/>
        </p:txBody>
      </p:sp>
      <p:sp>
        <p:nvSpPr>
          <p:cNvPr id="464" name="Google Shape;464;p4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rtl="1" algn="r">
              <a:spcBef>
                <a:spcPts val="640"/>
              </a:spcBef>
              <a:spcAft>
                <a:spcPts val="0"/>
              </a:spcAft>
              <a:buSzPts val="3200"/>
              <a:buFont typeface="Arial Black"/>
              <a:buChar char="•"/>
              <a:defRPr sz="3200"/>
            </a:lvl1pPr>
            <a:lvl2pPr indent="-406400" lvl="1" marL="914400" rtl="1" algn="r">
              <a:spcBef>
                <a:spcPts val="560"/>
              </a:spcBef>
              <a:spcAft>
                <a:spcPts val="0"/>
              </a:spcAft>
              <a:buSzPts val="2800"/>
              <a:buFont typeface="Arial Black"/>
              <a:buChar char="•"/>
              <a:defRPr sz="2800"/>
            </a:lvl2pPr>
            <a:lvl3pPr indent="-381000" lvl="2" marL="1371600" rtl="1" algn="r">
              <a:spcBef>
                <a:spcPts val="480"/>
              </a:spcBef>
              <a:spcAft>
                <a:spcPts val="0"/>
              </a:spcAft>
              <a:buClr>
                <a:schemeClr val="lt1"/>
              </a:buClr>
              <a:buSzPts val="2400"/>
              <a:buFont typeface="Arial Black"/>
              <a:buChar char="•"/>
              <a:defRPr sz="2400"/>
            </a:lvl3pPr>
            <a:lvl4pPr indent="-355600" lvl="3" marL="1828800" rtl="1" algn="r">
              <a:spcBef>
                <a:spcPts val="400"/>
              </a:spcBef>
              <a:spcAft>
                <a:spcPts val="0"/>
              </a:spcAft>
              <a:buClr>
                <a:schemeClr val="lt1"/>
              </a:buClr>
              <a:buSzPts val="2000"/>
              <a:buChar char="−"/>
              <a:defRPr sz="2000"/>
            </a:lvl4pPr>
            <a:lvl5pPr indent="-355600" lvl="4" marL="2286000" rtl="1" algn="r">
              <a:spcBef>
                <a:spcPts val="400"/>
              </a:spcBef>
              <a:spcAft>
                <a:spcPts val="0"/>
              </a:spcAft>
              <a:buClr>
                <a:schemeClr val="lt1"/>
              </a:buClr>
              <a:buSzPts val="2000"/>
              <a:buChar char="–"/>
              <a:defRPr sz="2000"/>
            </a:lvl5pPr>
            <a:lvl6pPr indent="-355600" lvl="5" marL="2743200" rtl="1" algn="r">
              <a:spcBef>
                <a:spcPts val="400"/>
              </a:spcBef>
              <a:spcAft>
                <a:spcPts val="0"/>
              </a:spcAft>
              <a:buClr>
                <a:schemeClr val="lt1"/>
              </a:buClr>
              <a:buSzPts val="2000"/>
              <a:buChar char="–"/>
              <a:defRPr sz="2000"/>
            </a:lvl6pPr>
            <a:lvl7pPr indent="-355600" lvl="6" marL="3200400" rtl="1" algn="r">
              <a:spcBef>
                <a:spcPts val="400"/>
              </a:spcBef>
              <a:spcAft>
                <a:spcPts val="0"/>
              </a:spcAft>
              <a:buClr>
                <a:schemeClr val="lt1"/>
              </a:buClr>
              <a:buSzPts val="2000"/>
              <a:buChar char="–"/>
              <a:defRPr sz="2000"/>
            </a:lvl7pPr>
            <a:lvl8pPr indent="-355600" lvl="7" marL="3657600" rtl="1" algn="r">
              <a:spcBef>
                <a:spcPts val="400"/>
              </a:spcBef>
              <a:spcAft>
                <a:spcPts val="0"/>
              </a:spcAft>
              <a:buClr>
                <a:schemeClr val="lt1"/>
              </a:buClr>
              <a:buSzPts val="2000"/>
              <a:buChar char="–"/>
              <a:defRPr sz="2000"/>
            </a:lvl8pPr>
            <a:lvl9pPr indent="-355600" lvl="8" marL="4114800" rtl="1" algn="r">
              <a:spcBef>
                <a:spcPts val="400"/>
              </a:spcBef>
              <a:spcAft>
                <a:spcPts val="0"/>
              </a:spcAft>
              <a:buClr>
                <a:schemeClr val="lt1"/>
              </a:buClr>
              <a:buSzPts val="2000"/>
              <a:buChar char="–"/>
              <a:defRPr sz="2000"/>
            </a:lvl9pPr>
          </a:lstStyle>
          <a:p/>
        </p:txBody>
      </p:sp>
      <p:sp>
        <p:nvSpPr>
          <p:cNvPr id="465" name="Google Shape;465;p4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SzPts val="1400"/>
              <a:buFont typeface="Arial Black"/>
              <a:buNone/>
              <a:defRPr sz="1400"/>
            </a:lvl1pPr>
            <a:lvl2pPr indent="-228600" lvl="1" marL="914400" rtl="1" algn="r">
              <a:spcBef>
                <a:spcPts val="240"/>
              </a:spcBef>
              <a:spcAft>
                <a:spcPts val="0"/>
              </a:spcAft>
              <a:buSzPts val="1200"/>
              <a:buFont typeface="Arial Black"/>
              <a:buNone/>
              <a:defRPr sz="1200"/>
            </a:lvl2pPr>
            <a:lvl3pPr indent="-228600" lvl="2" marL="1371600" rtl="1" algn="r">
              <a:spcBef>
                <a:spcPts val="200"/>
              </a:spcBef>
              <a:spcAft>
                <a:spcPts val="0"/>
              </a:spcAft>
              <a:buClr>
                <a:schemeClr val="lt1"/>
              </a:buClr>
              <a:buSzPts val="1000"/>
              <a:buFont typeface="Arial Black"/>
              <a:buNone/>
              <a:defRPr sz="1000"/>
            </a:lvl3pPr>
            <a:lvl4pPr indent="-228600" lvl="3" marL="1828800" rtl="1" algn="r">
              <a:spcBef>
                <a:spcPts val="180"/>
              </a:spcBef>
              <a:spcAft>
                <a:spcPts val="0"/>
              </a:spcAft>
              <a:buClr>
                <a:schemeClr val="lt1"/>
              </a:buClr>
              <a:buSzPts val="900"/>
              <a:buNone/>
              <a:defRPr sz="900"/>
            </a:lvl4pPr>
            <a:lvl5pPr indent="-228600" lvl="4" marL="2286000" rtl="1" algn="r">
              <a:spcBef>
                <a:spcPts val="180"/>
              </a:spcBef>
              <a:spcAft>
                <a:spcPts val="0"/>
              </a:spcAft>
              <a:buClr>
                <a:schemeClr val="lt1"/>
              </a:buClr>
              <a:buSzPts val="900"/>
              <a:buNone/>
              <a:defRPr sz="900"/>
            </a:lvl5pPr>
            <a:lvl6pPr indent="-228600" lvl="5" marL="2743200" rtl="1" algn="r">
              <a:spcBef>
                <a:spcPts val="180"/>
              </a:spcBef>
              <a:spcAft>
                <a:spcPts val="0"/>
              </a:spcAft>
              <a:buClr>
                <a:schemeClr val="lt1"/>
              </a:buClr>
              <a:buSzPts val="900"/>
              <a:buNone/>
              <a:defRPr sz="900"/>
            </a:lvl6pPr>
            <a:lvl7pPr indent="-228600" lvl="6" marL="3200400" rtl="1" algn="r">
              <a:spcBef>
                <a:spcPts val="180"/>
              </a:spcBef>
              <a:spcAft>
                <a:spcPts val="0"/>
              </a:spcAft>
              <a:buClr>
                <a:schemeClr val="lt1"/>
              </a:buClr>
              <a:buSzPts val="900"/>
              <a:buNone/>
              <a:defRPr sz="900"/>
            </a:lvl7pPr>
            <a:lvl8pPr indent="-228600" lvl="7" marL="3657600" rtl="1" algn="r">
              <a:spcBef>
                <a:spcPts val="180"/>
              </a:spcBef>
              <a:spcAft>
                <a:spcPts val="0"/>
              </a:spcAft>
              <a:buClr>
                <a:schemeClr val="lt1"/>
              </a:buClr>
              <a:buSzPts val="900"/>
              <a:buNone/>
              <a:defRPr sz="900"/>
            </a:lvl8pPr>
            <a:lvl9pPr indent="-228600" lvl="8" marL="4114800" rtl="1" algn="r">
              <a:spcBef>
                <a:spcPts val="180"/>
              </a:spcBef>
              <a:spcAft>
                <a:spcPts val="0"/>
              </a:spcAft>
              <a:buClr>
                <a:schemeClr val="lt1"/>
              </a:buClr>
              <a:buSzPts val="900"/>
              <a:buNone/>
              <a:defRPr sz="900"/>
            </a:lvl9pPr>
          </a:lstStyle>
          <a:p/>
        </p:txBody>
      </p:sp>
      <p:sp>
        <p:nvSpPr>
          <p:cNvPr id="466" name="Google Shape;466;p4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7" name="Google Shape;467;p4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8" name="Google Shape;468;p4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1pPr>
            <a:lvl2pPr indent="0" lvl="1"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2pPr>
            <a:lvl3pPr indent="0" lvl="2"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3pPr>
            <a:lvl4pPr indent="0" lvl="3"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4pPr>
            <a:lvl5pPr indent="0" lvl="4"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5pPr>
            <a:lvl6pPr indent="0" lvl="5"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6pPr>
            <a:lvl7pPr indent="0" lvl="6"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7pPr>
            <a:lvl8pPr indent="0" lvl="7"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8pPr>
            <a:lvl9pPr indent="0" lvl="8"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9" name="Shape 469"/>
        <p:cNvGrpSpPr/>
        <p:nvPr/>
      </p:nvGrpSpPr>
      <p:grpSpPr>
        <a:xfrm>
          <a:off x="0" y="0"/>
          <a:ext cx="0" cy="0"/>
          <a:chOff x="0" y="0"/>
          <a:chExt cx="0" cy="0"/>
        </a:xfrm>
      </p:grpSpPr>
      <p:sp>
        <p:nvSpPr>
          <p:cNvPr id="470" name="Google Shape;470;p4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1" name="Google Shape;471;p4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2" name="Google Shape;472;p4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1pPr>
            <a:lvl2pPr indent="0" lvl="1"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2pPr>
            <a:lvl3pPr indent="0" lvl="2"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3pPr>
            <a:lvl4pPr indent="0" lvl="3"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4pPr>
            <a:lvl5pPr indent="0" lvl="4"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5pPr>
            <a:lvl6pPr indent="0" lvl="5"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6pPr>
            <a:lvl7pPr indent="0" lvl="6"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7pPr>
            <a:lvl8pPr indent="0" lvl="7"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8pPr>
            <a:lvl9pPr indent="0" lvl="8"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3" name="Shape 473"/>
        <p:cNvGrpSpPr/>
        <p:nvPr/>
      </p:nvGrpSpPr>
      <p:grpSpPr>
        <a:xfrm>
          <a:off x="0" y="0"/>
          <a:ext cx="0" cy="0"/>
          <a:chOff x="0" y="0"/>
          <a:chExt cx="0" cy="0"/>
        </a:xfrm>
      </p:grpSpPr>
      <p:sp>
        <p:nvSpPr>
          <p:cNvPr id="474" name="Google Shape;474;p46"/>
          <p:cNvSpPr txBox="1"/>
          <p:nvPr>
            <p:ph type="title"/>
          </p:nvPr>
        </p:nvSpPr>
        <p:spPr>
          <a:xfrm>
            <a:off x="685800" y="301625"/>
            <a:ext cx="7772400" cy="146208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l">
              <a:spcBef>
                <a:spcPts val="0"/>
              </a:spcBef>
              <a:spcAft>
                <a:spcPts val="0"/>
              </a:spcAft>
              <a:buSzPts val="1400"/>
              <a:buNone/>
              <a:defRPr/>
            </a:lvl2pPr>
            <a:lvl3pPr lvl="2" rtl="1" algn="l">
              <a:spcBef>
                <a:spcPts val="0"/>
              </a:spcBef>
              <a:spcAft>
                <a:spcPts val="0"/>
              </a:spcAft>
              <a:buSzPts val="1400"/>
              <a:buNone/>
              <a:defRPr/>
            </a:lvl3pPr>
            <a:lvl4pPr lvl="3" rtl="1" algn="l">
              <a:spcBef>
                <a:spcPts val="0"/>
              </a:spcBef>
              <a:spcAft>
                <a:spcPts val="0"/>
              </a:spcAft>
              <a:buSzPts val="1400"/>
              <a:buNone/>
              <a:defRPr/>
            </a:lvl4pPr>
            <a:lvl5pPr lvl="4" rtl="1" algn="l">
              <a:spcBef>
                <a:spcPts val="0"/>
              </a:spcBef>
              <a:spcAft>
                <a:spcPts val="0"/>
              </a:spcAft>
              <a:buSzPts val="1400"/>
              <a:buNone/>
              <a:defRPr/>
            </a:lvl5pPr>
            <a:lvl6pPr lvl="5" rtl="1" algn="l">
              <a:spcBef>
                <a:spcPts val="0"/>
              </a:spcBef>
              <a:spcAft>
                <a:spcPts val="0"/>
              </a:spcAft>
              <a:buSzPts val="1400"/>
              <a:buNone/>
              <a:defRPr/>
            </a:lvl6pPr>
            <a:lvl7pPr lvl="6" rtl="1" algn="l">
              <a:spcBef>
                <a:spcPts val="0"/>
              </a:spcBef>
              <a:spcAft>
                <a:spcPts val="0"/>
              </a:spcAft>
              <a:buSzPts val="1400"/>
              <a:buNone/>
              <a:defRPr/>
            </a:lvl7pPr>
            <a:lvl8pPr lvl="7" rtl="1" algn="l">
              <a:spcBef>
                <a:spcPts val="0"/>
              </a:spcBef>
              <a:spcAft>
                <a:spcPts val="0"/>
              </a:spcAft>
              <a:buSzPts val="1400"/>
              <a:buNone/>
              <a:defRPr/>
            </a:lvl8pPr>
            <a:lvl9pPr lvl="8" rtl="1" algn="l">
              <a:spcBef>
                <a:spcPts val="0"/>
              </a:spcBef>
              <a:spcAft>
                <a:spcPts val="0"/>
              </a:spcAft>
              <a:buSzPts val="1400"/>
              <a:buNone/>
              <a:defRPr/>
            </a:lvl9pPr>
          </a:lstStyle>
          <a:p/>
        </p:txBody>
      </p:sp>
      <p:sp>
        <p:nvSpPr>
          <p:cNvPr id="475" name="Google Shape;475;p4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6" name="Google Shape;476;p4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7" name="Google Shape;477;p4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1pPr>
            <a:lvl2pPr indent="0" lvl="1"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2pPr>
            <a:lvl3pPr indent="0" lvl="2"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3pPr>
            <a:lvl4pPr indent="0" lvl="3"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4pPr>
            <a:lvl5pPr indent="0" lvl="4"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5pPr>
            <a:lvl6pPr indent="0" lvl="5"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6pPr>
            <a:lvl7pPr indent="0" lvl="6"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7pPr>
            <a:lvl8pPr indent="0" lvl="7"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8pPr>
            <a:lvl9pPr indent="0" lvl="8"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8" name="Shape 478"/>
        <p:cNvGrpSpPr/>
        <p:nvPr/>
      </p:nvGrpSpPr>
      <p:grpSpPr>
        <a:xfrm>
          <a:off x="0" y="0"/>
          <a:ext cx="0" cy="0"/>
          <a:chOff x="0" y="0"/>
          <a:chExt cx="0" cy="0"/>
        </a:xfrm>
      </p:grpSpPr>
      <p:sp>
        <p:nvSpPr>
          <p:cNvPr id="479" name="Google Shape;479;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l">
              <a:spcBef>
                <a:spcPts val="0"/>
              </a:spcBef>
              <a:spcAft>
                <a:spcPts val="0"/>
              </a:spcAft>
              <a:buSzPts val="1400"/>
              <a:buNone/>
              <a:defRPr/>
            </a:lvl2pPr>
            <a:lvl3pPr lvl="2" rtl="1" algn="l">
              <a:spcBef>
                <a:spcPts val="0"/>
              </a:spcBef>
              <a:spcAft>
                <a:spcPts val="0"/>
              </a:spcAft>
              <a:buSzPts val="1400"/>
              <a:buNone/>
              <a:defRPr/>
            </a:lvl3pPr>
            <a:lvl4pPr lvl="3" rtl="1" algn="l">
              <a:spcBef>
                <a:spcPts val="0"/>
              </a:spcBef>
              <a:spcAft>
                <a:spcPts val="0"/>
              </a:spcAft>
              <a:buSzPts val="1400"/>
              <a:buNone/>
              <a:defRPr/>
            </a:lvl4pPr>
            <a:lvl5pPr lvl="4" rtl="1" algn="l">
              <a:spcBef>
                <a:spcPts val="0"/>
              </a:spcBef>
              <a:spcAft>
                <a:spcPts val="0"/>
              </a:spcAft>
              <a:buSzPts val="1400"/>
              <a:buNone/>
              <a:defRPr/>
            </a:lvl5pPr>
            <a:lvl6pPr lvl="5" rtl="1" algn="l">
              <a:spcBef>
                <a:spcPts val="0"/>
              </a:spcBef>
              <a:spcAft>
                <a:spcPts val="0"/>
              </a:spcAft>
              <a:buSzPts val="1400"/>
              <a:buNone/>
              <a:defRPr/>
            </a:lvl6pPr>
            <a:lvl7pPr lvl="6" rtl="1" algn="l">
              <a:spcBef>
                <a:spcPts val="0"/>
              </a:spcBef>
              <a:spcAft>
                <a:spcPts val="0"/>
              </a:spcAft>
              <a:buSzPts val="1400"/>
              <a:buNone/>
              <a:defRPr/>
            </a:lvl7pPr>
            <a:lvl8pPr lvl="7" rtl="1" algn="l">
              <a:spcBef>
                <a:spcPts val="0"/>
              </a:spcBef>
              <a:spcAft>
                <a:spcPts val="0"/>
              </a:spcAft>
              <a:buSzPts val="1400"/>
              <a:buNone/>
              <a:defRPr/>
            </a:lvl8pPr>
            <a:lvl9pPr lvl="8" rtl="1" algn="l">
              <a:spcBef>
                <a:spcPts val="0"/>
              </a:spcBef>
              <a:spcAft>
                <a:spcPts val="0"/>
              </a:spcAft>
              <a:buSzPts val="1400"/>
              <a:buNone/>
              <a:defRPr/>
            </a:lvl9pPr>
          </a:lstStyle>
          <a:p/>
        </p:txBody>
      </p:sp>
      <p:sp>
        <p:nvSpPr>
          <p:cNvPr id="480" name="Google Shape;480;p4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SzPts val="2400"/>
              <a:buFont typeface="Arial Black"/>
              <a:buNone/>
              <a:defRPr b="1" sz="2400"/>
            </a:lvl1pPr>
            <a:lvl2pPr indent="-228600" lvl="1" marL="914400" rtl="1" algn="r">
              <a:spcBef>
                <a:spcPts val="400"/>
              </a:spcBef>
              <a:spcAft>
                <a:spcPts val="0"/>
              </a:spcAft>
              <a:buSzPts val="2000"/>
              <a:buFont typeface="Arial Black"/>
              <a:buNone/>
              <a:defRPr b="1" sz="2000"/>
            </a:lvl2pPr>
            <a:lvl3pPr indent="-228600" lvl="2" marL="1371600" rtl="1" algn="r">
              <a:spcBef>
                <a:spcPts val="360"/>
              </a:spcBef>
              <a:spcAft>
                <a:spcPts val="0"/>
              </a:spcAft>
              <a:buClr>
                <a:schemeClr val="lt1"/>
              </a:buClr>
              <a:buSzPts val="1800"/>
              <a:buFont typeface="Arial Black"/>
              <a:buNone/>
              <a:defRPr b="1" sz="1800"/>
            </a:lvl3pPr>
            <a:lvl4pPr indent="-228600" lvl="3" marL="1828800" rtl="1" algn="r">
              <a:spcBef>
                <a:spcPts val="320"/>
              </a:spcBef>
              <a:spcAft>
                <a:spcPts val="0"/>
              </a:spcAft>
              <a:buClr>
                <a:schemeClr val="lt1"/>
              </a:buClr>
              <a:buSzPts val="1600"/>
              <a:buNone/>
              <a:defRPr b="1" sz="1600"/>
            </a:lvl4pPr>
            <a:lvl5pPr indent="-228600" lvl="4" marL="2286000" rtl="1" algn="r">
              <a:spcBef>
                <a:spcPts val="320"/>
              </a:spcBef>
              <a:spcAft>
                <a:spcPts val="0"/>
              </a:spcAft>
              <a:buClr>
                <a:schemeClr val="lt1"/>
              </a:buClr>
              <a:buSzPts val="1600"/>
              <a:buNone/>
              <a:defRPr b="1" sz="1600"/>
            </a:lvl5pPr>
            <a:lvl6pPr indent="-228600" lvl="5" marL="2743200" rtl="1" algn="r">
              <a:spcBef>
                <a:spcPts val="320"/>
              </a:spcBef>
              <a:spcAft>
                <a:spcPts val="0"/>
              </a:spcAft>
              <a:buClr>
                <a:schemeClr val="lt1"/>
              </a:buClr>
              <a:buSzPts val="1600"/>
              <a:buNone/>
              <a:defRPr b="1" sz="1600"/>
            </a:lvl6pPr>
            <a:lvl7pPr indent="-228600" lvl="6" marL="3200400" rtl="1" algn="r">
              <a:spcBef>
                <a:spcPts val="320"/>
              </a:spcBef>
              <a:spcAft>
                <a:spcPts val="0"/>
              </a:spcAft>
              <a:buClr>
                <a:schemeClr val="lt1"/>
              </a:buClr>
              <a:buSzPts val="1600"/>
              <a:buNone/>
              <a:defRPr b="1" sz="1600"/>
            </a:lvl7pPr>
            <a:lvl8pPr indent="-228600" lvl="7" marL="3657600" rtl="1" algn="r">
              <a:spcBef>
                <a:spcPts val="320"/>
              </a:spcBef>
              <a:spcAft>
                <a:spcPts val="0"/>
              </a:spcAft>
              <a:buClr>
                <a:schemeClr val="lt1"/>
              </a:buClr>
              <a:buSzPts val="1600"/>
              <a:buNone/>
              <a:defRPr b="1" sz="1600"/>
            </a:lvl8pPr>
            <a:lvl9pPr indent="-228600" lvl="8" marL="4114800" rtl="1" algn="r">
              <a:spcBef>
                <a:spcPts val="320"/>
              </a:spcBef>
              <a:spcAft>
                <a:spcPts val="0"/>
              </a:spcAft>
              <a:buClr>
                <a:schemeClr val="lt1"/>
              </a:buClr>
              <a:buSzPts val="1600"/>
              <a:buNone/>
              <a:defRPr b="1" sz="1600"/>
            </a:lvl9pPr>
          </a:lstStyle>
          <a:p/>
        </p:txBody>
      </p:sp>
      <p:sp>
        <p:nvSpPr>
          <p:cNvPr id="481" name="Google Shape;481;p4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Font typeface="Arial Black"/>
              <a:buChar char="•"/>
              <a:defRPr sz="2400"/>
            </a:lvl1pPr>
            <a:lvl2pPr indent="-355600" lvl="1" marL="914400" rtl="1" algn="r">
              <a:spcBef>
                <a:spcPts val="400"/>
              </a:spcBef>
              <a:spcAft>
                <a:spcPts val="0"/>
              </a:spcAft>
              <a:buSzPts val="2000"/>
              <a:buFont typeface="Arial Black"/>
              <a:buChar char="•"/>
              <a:defRPr sz="2000"/>
            </a:lvl2pPr>
            <a:lvl3pPr indent="-342900" lvl="2" marL="1371600" rtl="1" algn="r">
              <a:spcBef>
                <a:spcPts val="360"/>
              </a:spcBef>
              <a:spcAft>
                <a:spcPts val="0"/>
              </a:spcAft>
              <a:buClr>
                <a:schemeClr val="lt1"/>
              </a:buClr>
              <a:buSzPts val="1800"/>
              <a:buFont typeface="Arial Black"/>
              <a:buChar char="•"/>
              <a:defRPr sz="1800"/>
            </a:lvl3pPr>
            <a:lvl4pPr indent="-330200" lvl="3" marL="1828800" rtl="1" algn="r">
              <a:spcBef>
                <a:spcPts val="320"/>
              </a:spcBef>
              <a:spcAft>
                <a:spcPts val="0"/>
              </a:spcAft>
              <a:buClr>
                <a:schemeClr val="lt1"/>
              </a:buClr>
              <a:buSzPts val="1600"/>
              <a:buChar char="−"/>
              <a:defRPr sz="1600"/>
            </a:lvl4pPr>
            <a:lvl5pPr indent="-330200" lvl="4" marL="2286000" rtl="1" algn="r">
              <a:spcBef>
                <a:spcPts val="320"/>
              </a:spcBef>
              <a:spcAft>
                <a:spcPts val="0"/>
              </a:spcAft>
              <a:buClr>
                <a:schemeClr val="lt1"/>
              </a:buClr>
              <a:buSzPts val="1600"/>
              <a:buChar char="–"/>
              <a:defRPr sz="1600"/>
            </a:lvl5pPr>
            <a:lvl6pPr indent="-330200" lvl="5" marL="2743200" rtl="1" algn="r">
              <a:spcBef>
                <a:spcPts val="320"/>
              </a:spcBef>
              <a:spcAft>
                <a:spcPts val="0"/>
              </a:spcAft>
              <a:buClr>
                <a:schemeClr val="lt1"/>
              </a:buClr>
              <a:buSzPts val="1600"/>
              <a:buChar char="–"/>
              <a:defRPr sz="1600"/>
            </a:lvl6pPr>
            <a:lvl7pPr indent="-330200" lvl="6" marL="3200400" rtl="1" algn="r">
              <a:spcBef>
                <a:spcPts val="320"/>
              </a:spcBef>
              <a:spcAft>
                <a:spcPts val="0"/>
              </a:spcAft>
              <a:buClr>
                <a:schemeClr val="lt1"/>
              </a:buClr>
              <a:buSzPts val="1600"/>
              <a:buChar char="–"/>
              <a:defRPr sz="1600"/>
            </a:lvl7pPr>
            <a:lvl8pPr indent="-330200" lvl="7" marL="3657600" rtl="1" algn="r">
              <a:spcBef>
                <a:spcPts val="320"/>
              </a:spcBef>
              <a:spcAft>
                <a:spcPts val="0"/>
              </a:spcAft>
              <a:buClr>
                <a:schemeClr val="lt1"/>
              </a:buClr>
              <a:buSzPts val="1600"/>
              <a:buChar char="–"/>
              <a:defRPr sz="1600"/>
            </a:lvl8pPr>
            <a:lvl9pPr indent="-330200" lvl="8" marL="4114800" rtl="1" algn="r">
              <a:spcBef>
                <a:spcPts val="320"/>
              </a:spcBef>
              <a:spcAft>
                <a:spcPts val="0"/>
              </a:spcAft>
              <a:buClr>
                <a:schemeClr val="lt1"/>
              </a:buClr>
              <a:buSzPts val="1600"/>
              <a:buChar char="–"/>
              <a:defRPr sz="1600"/>
            </a:lvl9pPr>
          </a:lstStyle>
          <a:p/>
        </p:txBody>
      </p:sp>
      <p:sp>
        <p:nvSpPr>
          <p:cNvPr id="482" name="Google Shape;482;p4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SzPts val="2400"/>
              <a:buFont typeface="Arial Black"/>
              <a:buNone/>
              <a:defRPr b="1" sz="2400"/>
            </a:lvl1pPr>
            <a:lvl2pPr indent="-228600" lvl="1" marL="914400" rtl="1" algn="r">
              <a:spcBef>
                <a:spcPts val="400"/>
              </a:spcBef>
              <a:spcAft>
                <a:spcPts val="0"/>
              </a:spcAft>
              <a:buSzPts val="2000"/>
              <a:buFont typeface="Arial Black"/>
              <a:buNone/>
              <a:defRPr b="1" sz="2000"/>
            </a:lvl2pPr>
            <a:lvl3pPr indent="-228600" lvl="2" marL="1371600" rtl="1" algn="r">
              <a:spcBef>
                <a:spcPts val="360"/>
              </a:spcBef>
              <a:spcAft>
                <a:spcPts val="0"/>
              </a:spcAft>
              <a:buClr>
                <a:schemeClr val="lt1"/>
              </a:buClr>
              <a:buSzPts val="1800"/>
              <a:buFont typeface="Arial Black"/>
              <a:buNone/>
              <a:defRPr b="1" sz="1800"/>
            </a:lvl3pPr>
            <a:lvl4pPr indent="-228600" lvl="3" marL="1828800" rtl="1" algn="r">
              <a:spcBef>
                <a:spcPts val="320"/>
              </a:spcBef>
              <a:spcAft>
                <a:spcPts val="0"/>
              </a:spcAft>
              <a:buClr>
                <a:schemeClr val="lt1"/>
              </a:buClr>
              <a:buSzPts val="1600"/>
              <a:buNone/>
              <a:defRPr b="1" sz="1600"/>
            </a:lvl4pPr>
            <a:lvl5pPr indent="-228600" lvl="4" marL="2286000" rtl="1" algn="r">
              <a:spcBef>
                <a:spcPts val="320"/>
              </a:spcBef>
              <a:spcAft>
                <a:spcPts val="0"/>
              </a:spcAft>
              <a:buClr>
                <a:schemeClr val="lt1"/>
              </a:buClr>
              <a:buSzPts val="1600"/>
              <a:buNone/>
              <a:defRPr b="1" sz="1600"/>
            </a:lvl5pPr>
            <a:lvl6pPr indent="-228600" lvl="5" marL="2743200" rtl="1" algn="r">
              <a:spcBef>
                <a:spcPts val="320"/>
              </a:spcBef>
              <a:spcAft>
                <a:spcPts val="0"/>
              </a:spcAft>
              <a:buClr>
                <a:schemeClr val="lt1"/>
              </a:buClr>
              <a:buSzPts val="1600"/>
              <a:buNone/>
              <a:defRPr b="1" sz="1600"/>
            </a:lvl6pPr>
            <a:lvl7pPr indent="-228600" lvl="6" marL="3200400" rtl="1" algn="r">
              <a:spcBef>
                <a:spcPts val="320"/>
              </a:spcBef>
              <a:spcAft>
                <a:spcPts val="0"/>
              </a:spcAft>
              <a:buClr>
                <a:schemeClr val="lt1"/>
              </a:buClr>
              <a:buSzPts val="1600"/>
              <a:buNone/>
              <a:defRPr b="1" sz="1600"/>
            </a:lvl7pPr>
            <a:lvl8pPr indent="-228600" lvl="7" marL="3657600" rtl="1" algn="r">
              <a:spcBef>
                <a:spcPts val="320"/>
              </a:spcBef>
              <a:spcAft>
                <a:spcPts val="0"/>
              </a:spcAft>
              <a:buClr>
                <a:schemeClr val="lt1"/>
              </a:buClr>
              <a:buSzPts val="1600"/>
              <a:buNone/>
              <a:defRPr b="1" sz="1600"/>
            </a:lvl8pPr>
            <a:lvl9pPr indent="-228600" lvl="8" marL="4114800" rtl="1" algn="r">
              <a:spcBef>
                <a:spcPts val="320"/>
              </a:spcBef>
              <a:spcAft>
                <a:spcPts val="0"/>
              </a:spcAft>
              <a:buClr>
                <a:schemeClr val="lt1"/>
              </a:buClr>
              <a:buSzPts val="1600"/>
              <a:buNone/>
              <a:defRPr b="1" sz="1600"/>
            </a:lvl9pPr>
          </a:lstStyle>
          <a:p/>
        </p:txBody>
      </p:sp>
      <p:sp>
        <p:nvSpPr>
          <p:cNvPr id="483" name="Google Shape;483;p4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Font typeface="Arial Black"/>
              <a:buChar char="•"/>
              <a:defRPr sz="2400"/>
            </a:lvl1pPr>
            <a:lvl2pPr indent="-355600" lvl="1" marL="914400" rtl="1" algn="r">
              <a:spcBef>
                <a:spcPts val="400"/>
              </a:spcBef>
              <a:spcAft>
                <a:spcPts val="0"/>
              </a:spcAft>
              <a:buSzPts val="2000"/>
              <a:buFont typeface="Arial Black"/>
              <a:buChar char="•"/>
              <a:defRPr sz="2000"/>
            </a:lvl2pPr>
            <a:lvl3pPr indent="-342900" lvl="2" marL="1371600" rtl="1" algn="r">
              <a:spcBef>
                <a:spcPts val="360"/>
              </a:spcBef>
              <a:spcAft>
                <a:spcPts val="0"/>
              </a:spcAft>
              <a:buClr>
                <a:schemeClr val="lt1"/>
              </a:buClr>
              <a:buSzPts val="1800"/>
              <a:buFont typeface="Arial Black"/>
              <a:buChar char="•"/>
              <a:defRPr sz="1800"/>
            </a:lvl3pPr>
            <a:lvl4pPr indent="-330200" lvl="3" marL="1828800" rtl="1" algn="r">
              <a:spcBef>
                <a:spcPts val="320"/>
              </a:spcBef>
              <a:spcAft>
                <a:spcPts val="0"/>
              </a:spcAft>
              <a:buClr>
                <a:schemeClr val="lt1"/>
              </a:buClr>
              <a:buSzPts val="1600"/>
              <a:buChar char="−"/>
              <a:defRPr sz="1600"/>
            </a:lvl4pPr>
            <a:lvl5pPr indent="-330200" lvl="4" marL="2286000" rtl="1" algn="r">
              <a:spcBef>
                <a:spcPts val="320"/>
              </a:spcBef>
              <a:spcAft>
                <a:spcPts val="0"/>
              </a:spcAft>
              <a:buClr>
                <a:schemeClr val="lt1"/>
              </a:buClr>
              <a:buSzPts val="1600"/>
              <a:buChar char="–"/>
              <a:defRPr sz="1600"/>
            </a:lvl5pPr>
            <a:lvl6pPr indent="-330200" lvl="5" marL="2743200" rtl="1" algn="r">
              <a:spcBef>
                <a:spcPts val="320"/>
              </a:spcBef>
              <a:spcAft>
                <a:spcPts val="0"/>
              </a:spcAft>
              <a:buClr>
                <a:schemeClr val="lt1"/>
              </a:buClr>
              <a:buSzPts val="1600"/>
              <a:buChar char="–"/>
              <a:defRPr sz="1600"/>
            </a:lvl6pPr>
            <a:lvl7pPr indent="-330200" lvl="6" marL="3200400" rtl="1" algn="r">
              <a:spcBef>
                <a:spcPts val="320"/>
              </a:spcBef>
              <a:spcAft>
                <a:spcPts val="0"/>
              </a:spcAft>
              <a:buClr>
                <a:schemeClr val="lt1"/>
              </a:buClr>
              <a:buSzPts val="1600"/>
              <a:buChar char="–"/>
              <a:defRPr sz="1600"/>
            </a:lvl7pPr>
            <a:lvl8pPr indent="-330200" lvl="7" marL="3657600" rtl="1" algn="r">
              <a:spcBef>
                <a:spcPts val="320"/>
              </a:spcBef>
              <a:spcAft>
                <a:spcPts val="0"/>
              </a:spcAft>
              <a:buClr>
                <a:schemeClr val="lt1"/>
              </a:buClr>
              <a:buSzPts val="1600"/>
              <a:buChar char="–"/>
              <a:defRPr sz="1600"/>
            </a:lvl8pPr>
            <a:lvl9pPr indent="-330200" lvl="8" marL="4114800" rtl="1" algn="r">
              <a:spcBef>
                <a:spcPts val="320"/>
              </a:spcBef>
              <a:spcAft>
                <a:spcPts val="0"/>
              </a:spcAft>
              <a:buClr>
                <a:schemeClr val="lt1"/>
              </a:buClr>
              <a:buSzPts val="1600"/>
              <a:buChar char="–"/>
              <a:defRPr sz="1600"/>
            </a:lvl9pPr>
          </a:lstStyle>
          <a:p/>
        </p:txBody>
      </p:sp>
      <p:sp>
        <p:nvSpPr>
          <p:cNvPr id="484" name="Google Shape;484;p4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5" name="Google Shape;485;p4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6" name="Google Shape;486;p4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1pPr>
            <a:lvl2pPr indent="0" lvl="1"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2pPr>
            <a:lvl3pPr indent="0" lvl="2"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3pPr>
            <a:lvl4pPr indent="0" lvl="3"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4pPr>
            <a:lvl5pPr indent="0" lvl="4"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5pPr>
            <a:lvl6pPr indent="0" lvl="5"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6pPr>
            <a:lvl7pPr indent="0" lvl="6"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7pPr>
            <a:lvl8pPr indent="0" lvl="7"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8pPr>
            <a:lvl9pPr indent="0" lvl="8"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7" name="Shape 487"/>
        <p:cNvGrpSpPr/>
        <p:nvPr/>
      </p:nvGrpSpPr>
      <p:grpSpPr>
        <a:xfrm>
          <a:off x="0" y="0"/>
          <a:ext cx="0" cy="0"/>
          <a:chOff x="0" y="0"/>
          <a:chExt cx="0" cy="0"/>
        </a:xfrm>
      </p:grpSpPr>
      <p:sp>
        <p:nvSpPr>
          <p:cNvPr id="488" name="Google Shape;488;p48"/>
          <p:cNvSpPr txBox="1"/>
          <p:nvPr>
            <p:ph type="title"/>
          </p:nvPr>
        </p:nvSpPr>
        <p:spPr>
          <a:xfrm>
            <a:off x="685800" y="301625"/>
            <a:ext cx="7772400" cy="146208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l">
              <a:spcBef>
                <a:spcPts val="0"/>
              </a:spcBef>
              <a:spcAft>
                <a:spcPts val="0"/>
              </a:spcAft>
              <a:buSzPts val="1400"/>
              <a:buNone/>
              <a:defRPr/>
            </a:lvl2pPr>
            <a:lvl3pPr lvl="2" rtl="1" algn="l">
              <a:spcBef>
                <a:spcPts val="0"/>
              </a:spcBef>
              <a:spcAft>
                <a:spcPts val="0"/>
              </a:spcAft>
              <a:buSzPts val="1400"/>
              <a:buNone/>
              <a:defRPr/>
            </a:lvl3pPr>
            <a:lvl4pPr lvl="3" rtl="1" algn="l">
              <a:spcBef>
                <a:spcPts val="0"/>
              </a:spcBef>
              <a:spcAft>
                <a:spcPts val="0"/>
              </a:spcAft>
              <a:buSzPts val="1400"/>
              <a:buNone/>
              <a:defRPr/>
            </a:lvl4pPr>
            <a:lvl5pPr lvl="4" rtl="1" algn="l">
              <a:spcBef>
                <a:spcPts val="0"/>
              </a:spcBef>
              <a:spcAft>
                <a:spcPts val="0"/>
              </a:spcAft>
              <a:buSzPts val="1400"/>
              <a:buNone/>
              <a:defRPr/>
            </a:lvl5pPr>
            <a:lvl6pPr lvl="5" rtl="1" algn="l">
              <a:spcBef>
                <a:spcPts val="0"/>
              </a:spcBef>
              <a:spcAft>
                <a:spcPts val="0"/>
              </a:spcAft>
              <a:buSzPts val="1400"/>
              <a:buNone/>
              <a:defRPr/>
            </a:lvl6pPr>
            <a:lvl7pPr lvl="6" rtl="1" algn="l">
              <a:spcBef>
                <a:spcPts val="0"/>
              </a:spcBef>
              <a:spcAft>
                <a:spcPts val="0"/>
              </a:spcAft>
              <a:buSzPts val="1400"/>
              <a:buNone/>
              <a:defRPr/>
            </a:lvl7pPr>
            <a:lvl8pPr lvl="7" rtl="1" algn="l">
              <a:spcBef>
                <a:spcPts val="0"/>
              </a:spcBef>
              <a:spcAft>
                <a:spcPts val="0"/>
              </a:spcAft>
              <a:buSzPts val="1400"/>
              <a:buNone/>
              <a:defRPr/>
            </a:lvl8pPr>
            <a:lvl9pPr lvl="8" rtl="1" algn="l">
              <a:spcBef>
                <a:spcPts val="0"/>
              </a:spcBef>
              <a:spcAft>
                <a:spcPts val="0"/>
              </a:spcAft>
              <a:buSzPts val="1400"/>
              <a:buNone/>
              <a:defRPr/>
            </a:lvl9pPr>
          </a:lstStyle>
          <a:p/>
        </p:txBody>
      </p:sp>
      <p:sp>
        <p:nvSpPr>
          <p:cNvPr id="489" name="Google Shape;489;p48"/>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Font typeface="Arial Black"/>
              <a:buChar char="•"/>
              <a:defRPr sz="2800"/>
            </a:lvl1pPr>
            <a:lvl2pPr indent="-381000" lvl="1" marL="914400" rtl="1" algn="r">
              <a:spcBef>
                <a:spcPts val="480"/>
              </a:spcBef>
              <a:spcAft>
                <a:spcPts val="0"/>
              </a:spcAft>
              <a:buSzPts val="2400"/>
              <a:buFont typeface="Arial Black"/>
              <a:buChar char="•"/>
              <a:defRPr sz="2400"/>
            </a:lvl2pPr>
            <a:lvl3pPr indent="-355600" lvl="2" marL="1371600" rtl="1" algn="r">
              <a:spcBef>
                <a:spcPts val="400"/>
              </a:spcBef>
              <a:spcAft>
                <a:spcPts val="0"/>
              </a:spcAft>
              <a:buClr>
                <a:schemeClr val="lt1"/>
              </a:buClr>
              <a:buSzPts val="2000"/>
              <a:buFont typeface="Arial Black"/>
              <a:buChar char="•"/>
              <a:defRPr sz="2000"/>
            </a:lvl3pPr>
            <a:lvl4pPr indent="-342900" lvl="3" marL="1828800" rtl="1" algn="r">
              <a:spcBef>
                <a:spcPts val="360"/>
              </a:spcBef>
              <a:spcAft>
                <a:spcPts val="0"/>
              </a:spcAft>
              <a:buClr>
                <a:schemeClr val="lt1"/>
              </a:buClr>
              <a:buSzPts val="1800"/>
              <a:buChar char="−"/>
              <a:defRPr sz="1800"/>
            </a:lvl4pPr>
            <a:lvl5pPr indent="-342900" lvl="4" marL="2286000" rtl="1" algn="r">
              <a:spcBef>
                <a:spcPts val="360"/>
              </a:spcBef>
              <a:spcAft>
                <a:spcPts val="0"/>
              </a:spcAft>
              <a:buClr>
                <a:schemeClr val="lt1"/>
              </a:buClr>
              <a:buSzPts val="1800"/>
              <a:buChar char="–"/>
              <a:defRPr sz="1800"/>
            </a:lvl5pPr>
            <a:lvl6pPr indent="-342900" lvl="5" marL="2743200" rtl="1" algn="r">
              <a:spcBef>
                <a:spcPts val="360"/>
              </a:spcBef>
              <a:spcAft>
                <a:spcPts val="0"/>
              </a:spcAft>
              <a:buClr>
                <a:schemeClr val="lt1"/>
              </a:buClr>
              <a:buSzPts val="1800"/>
              <a:buChar char="–"/>
              <a:defRPr sz="1800"/>
            </a:lvl6pPr>
            <a:lvl7pPr indent="-342900" lvl="6" marL="3200400" rtl="1" algn="r">
              <a:spcBef>
                <a:spcPts val="360"/>
              </a:spcBef>
              <a:spcAft>
                <a:spcPts val="0"/>
              </a:spcAft>
              <a:buClr>
                <a:schemeClr val="lt1"/>
              </a:buClr>
              <a:buSzPts val="1800"/>
              <a:buChar char="–"/>
              <a:defRPr sz="1800"/>
            </a:lvl7pPr>
            <a:lvl8pPr indent="-342900" lvl="7" marL="3657600" rtl="1" algn="r">
              <a:spcBef>
                <a:spcPts val="360"/>
              </a:spcBef>
              <a:spcAft>
                <a:spcPts val="0"/>
              </a:spcAft>
              <a:buClr>
                <a:schemeClr val="lt1"/>
              </a:buClr>
              <a:buSzPts val="1800"/>
              <a:buChar char="–"/>
              <a:defRPr sz="1800"/>
            </a:lvl8pPr>
            <a:lvl9pPr indent="-342900" lvl="8" marL="4114800" rtl="1" algn="r">
              <a:spcBef>
                <a:spcPts val="360"/>
              </a:spcBef>
              <a:spcAft>
                <a:spcPts val="0"/>
              </a:spcAft>
              <a:buClr>
                <a:schemeClr val="lt1"/>
              </a:buClr>
              <a:buSzPts val="1800"/>
              <a:buChar char="–"/>
              <a:defRPr sz="1800"/>
            </a:lvl9pPr>
          </a:lstStyle>
          <a:p/>
        </p:txBody>
      </p:sp>
      <p:sp>
        <p:nvSpPr>
          <p:cNvPr id="490" name="Google Shape;490;p48"/>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Font typeface="Arial Black"/>
              <a:buChar char="•"/>
              <a:defRPr sz="2800"/>
            </a:lvl1pPr>
            <a:lvl2pPr indent="-381000" lvl="1" marL="914400" rtl="1" algn="r">
              <a:spcBef>
                <a:spcPts val="480"/>
              </a:spcBef>
              <a:spcAft>
                <a:spcPts val="0"/>
              </a:spcAft>
              <a:buSzPts val="2400"/>
              <a:buFont typeface="Arial Black"/>
              <a:buChar char="•"/>
              <a:defRPr sz="2400"/>
            </a:lvl2pPr>
            <a:lvl3pPr indent="-355600" lvl="2" marL="1371600" rtl="1" algn="r">
              <a:spcBef>
                <a:spcPts val="400"/>
              </a:spcBef>
              <a:spcAft>
                <a:spcPts val="0"/>
              </a:spcAft>
              <a:buClr>
                <a:schemeClr val="lt1"/>
              </a:buClr>
              <a:buSzPts val="2000"/>
              <a:buFont typeface="Arial Black"/>
              <a:buChar char="•"/>
              <a:defRPr sz="2000"/>
            </a:lvl3pPr>
            <a:lvl4pPr indent="-342900" lvl="3" marL="1828800" rtl="1" algn="r">
              <a:spcBef>
                <a:spcPts val="360"/>
              </a:spcBef>
              <a:spcAft>
                <a:spcPts val="0"/>
              </a:spcAft>
              <a:buClr>
                <a:schemeClr val="lt1"/>
              </a:buClr>
              <a:buSzPts val="1800"/>
              <a:buChar char="−"/>
              <a:defRPr sz="1800"/>
            </a:lvl4pPr>
            <a:lvl5pPr indent="-342900" lvl="4" marL="2286000" rtl="1" algn="r">
              <a:spcBef>
                <a:spcPts val="360"/>
              </a:spcBef>
              <a:spcAft>
                <a:spcPts val="0"/>
              </a:spcAft>
              <a:buClr>
                <a:schemeClr val="lt1"/>
              </a:buClr>
              <a:buSzPts val="1800"/>
              <a:buChar char="–"/>
              <a:defRPr sz="1800"/>
            </a:lvl5pPr>
            <a:lvl6pPr indent="-342900" lvl="5" marL="2743200" rtl="1" algn="r">
              <a:spcBef>
                <a:spcPts val="360"/>
              </a:spcBef>
              <a:spcAft>
                <a:spcPts val="0"/>
              </a:spcAft>
              <a:buClr>
                <a:schemeClr val="lt1"/>
              </a:buClr>
              <a:buSzPts val="1800"/>
              <a:buChar char="–"/>
              <a:defRPr sz="1800"/>
            </a:lvl6pPr>
            <a:lvl7pPr indent="-342900" lvl="6" marL="3200400" rtl="1" algn="r">
              <a:spcBef>
                <a:spcPts val="360"/>
              </a:spcBef>
              <a:spcAft>
                <a:spcPts val="0"/>
              </a:spcAft>
              <a:buClr>
                <a:schemeClr val="lt1"/>
              </a:buClr>
              <a:buSzPts val="1800"/>
              <a:buChar char="–"/>
              <a:defRPr sz="1800"/>
            </a:lvl7pPr>
            <a:lvl8pPr indent="-342900" lvl="7" marL="3657600" rtl="1" algn="r">
              <a:spcBef>
                <a:spcPts val="360"/>
              </a:spcBef>
              <a:spcAft>
                <a:spcPts val="0"/>
              </a:spcAft>
              <a:buClr>
                <a:schemeClr val="lt1"/>
              </a:buClr>
              <a:buSzPts val="1800"/>
              <a:buChar char="–"/>
              <a:defRPr sz="1800"/>
            </a:lvl8pPr>
            <a:lvl9pPr indent="-342900" lvl="8" marL="4114800" rtl="1" algn="r">
              <a:spcBef>
                <a:spcPts val="360"/>
              </a:spcBef>
              <a:spcAft>
                <a:spcPts val="0"/>
              </a:spcAft>
              <a:buClr>
                <a:schemeClr val="lt1"/>
              </a:buClr>
              <a:buSzPts val="1800"/>
              <a:buChar char="–"/>
              <a:defRPr sz="1800"/>
            </a:lvl9pPr>
          </a:lstStyle>
          <a:p/>
        </p:txBody>
      </p:sp>
      <p:sp>
        <p:nvSpPr>
          <p:cNvPr id="491" name="Google Shape;491;p4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2" name="Google Shape;492;p4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3" name="Google Shape;493;p4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1pPr>
            <a:lvl2pPr indent="0" lvl="1"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2pPr>
            <a:lvl3pPr indent="0" lvl="2"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3pPr>
            <a:lvl4pPr indent="0" lvl="3"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4pPr>
            <a:lvl5pPr indent="0" lvl="4"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5pPr>
            <a:lvl6pPr indent="0" lvl="5"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6pPr>
            <a:lvl7pPr indent="0" lvl="6"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7pPr>
            <a:lvl8pPr indent="0" lvl="7"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8pPr>
            <a:lvl9pPr indent="0" lvl="8"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4" name="Shape 494"/>
        <p:cNvGrpSpPr/>
        <p:nvPr/>
      </p:nvGrpSpPr>
      <p:grpSpPr>
        <a:xfrm>
          <a:off x="0" y="0"/>
          <a:ext cx="0" cy="0"/>
          <a:chOff x="0" y="0"/>
          <a:chExt cx="0" cy="0"/>
        </a:xfrm>
      </p:grpSpPr>
      <p:sp>
        <p:nvSpPr>
          <p:cNvPr id="495" name="Google Shape;495;p4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rtl="1" algn="l">
              <a:spcBef>
                <a:spcPts val="0"/>
              </a:spcBef>
              <a:spcAft>
                <a:spcPts val="0"/>
              </a:spcAft>
              <a:buSzPts val="1400"/>
              <a:buNone/>
              <a:defRPr b="1" sz="4000" cap="none"/>
            </a:lvl1pPr>
            <a:lvl2pPr lvl="1" rtl="1" algn="l">
              <a:spcBef>
                <a:spcPts val="0"/>
              </a:spcBef>
              <a:spcAft>
                <a:spcPts val="0"/>
              </a:spcAft>
              <a:buSzPts val="1400"/>
              <a:buNone/>
              <a:defRPr/>
            </a:lvl2pPr>
            <a:lvl3pPr lvl="2" rtl="1" algn="l">
              <a:spcBef>
                <a:spcPts val="0"/>
              </a:spcBef>
              <a:spcAft>
                <a:spcPts val="0"/>
              </a:spcAft>
              <a:buSzPts val="1400"/>
              <a:buNone/>
              <a:defRPr/>
            </a:lvl3pPr>
            <a:lvl4pPr lvl="3" rtl="1" algn="l">
              <a:spcBef>
                <a:spcPts val="0"/>
              </a:spcBef>
              <a:spcAft>
                <a:spcPts val="0"/>
              </a:spcAft>
              <a:buSzPts val="1400"/>
              <a:buNone/>
              <a:defRPr/>
            </a:lvl4pPr>
            <a:lvl5pPr lvl="4" rtl="1" algn="l">
              <a:spcBef>
                <a:spcPts val="0"/>
              </a:spcBef>
              <a:spcAft>
                <a:spcPts val="0"/>
              </a:spcAft>
              <a:buSzPts val="1400"/>
              <a:buNone/>
              <a:defRPr/>
            </a:lvl5pPr>
            <a:lvl6pPr lvl="5" rtl="1" algn="l">
              <a:spcBef>
                <a:spcPts val="0"/>
              </a:spcBef>
              <a:spcAft>
                <a:spcPts val="0"/>
              </a:spcAft>
              <a:buSzPts val="1400"/>
              <a:buNone/>
              <a:defRPr/>
            </a:lvl6pPr>
            <a:lvl7pPr lvl="6" rtl="1" algn="l">
              <a:spcBef>
                <a:spcPts val="0"/>
              </a:spcBef>
              <a:spcAft>
                <a:spcPts val="0"/>
              </a:spcAft>
              <a:buSzPts val="1400"/>
              <a:buNone/>
              <a:defRPr/>
            </a:lvl7pPr>
            <a:lvl8pPr lvl="7" rtl="1" algn="l">
              <a:spcBef>
                <a:spcPts val="0"/>
              </a:spcBef>
              <a:spcAft>
                <a:spcPts val="0"/>
              </a:spcAft>
              <a:buSzPts val="1400"/>
              <a:buNone/>
              <a:defRPr/>
            </a:lvl8pPr>
            <a:lvl9pPr lvl="8" rtl="1" algn="l">
              <a:spcBef>
                <a:spcPts val="0"/>
              </a:spcBef>
              <a:spcAft>
                <a:spcPts val="0"/>
              </a:spcAft>
              <a:buSzPts val="1400"/>
              <a:buNone/>
              <a:defRPr/>
            </a:lvl9pPr>
          </a:lstStyle>
          <a:p/>
        </p:txBody>
      </p:sp>
      <p:sp>
        <p:nvSpPr>
          <p:cNvPr id="496" name="Google Shape;496;p4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SzPts val="2000"/>
              <a:buFont typeface="Arial Black"/>
              <a:buNone/>
              <a:defRPr sz="2000"/>
            </a:lvl1pPr>
            <a:lvl2pPr indent="-228600" lvl="1" marL="914400" rtl="1" algn="r">
              <a:spcBef>
                <a:spcPts val="360"/>
              </a:spcBef>
              <a:spcAft>
                <a:spcPts val="0"/>
              </a:spcAft>
              <a:buSzPts val="1800"/>
              <a:buFont typeface="Arial Black"/>
              <a:buNone/>
              <a:defRPr sz="1800"/>
            </a:lvl2pPr>
            <a:lvl3pPr indent="-228600" lvl="2" marL="1371600" rtl="1" algn="r">
              <a:spcBef>
                <a:spcPts val="320"/>
              </a:spcBef>
              <a:spcAft>
                <a:spcPts val="0"/>
              </a:spcAft>
              <a:buClr>
                <a:schemeClr val="lt1"/>
              </a:buClr>
              <a:buSzPts val="1600"/>
              <a:buFont typeface="Arial Black"/>
              <a:buNone/>
              <a:defRPr sz="1600"/>
            </a:lvl3pPr>
            <a:lvl4pPr indent="-228600" lvl="3" marL="1828800" rtl="1" algn="r">
              <a:spcBef>
                <a:spcPts val="280"/>
              </a:spcBef>
              <a:spcAft>
                <a:spcPts val="0"/>
              </a:spcAft>
              <a:buClr>
                <a:schemeClr val="lt1"/>
              </a:buClr>
              <a:buSzPts val="1400"/>
              <a:buNone/>
              <a:defRPr sz="1400"/>
            </a:lvl4pPr>
            <a:lvl5pPr indent="-228600" lvl="4" marL="2286000" rtl="1" algn="r">
              <a:spcBef>
                <a:spcPts val="280"/>
              </a:spcBef>
              <a:spcAft>
                <a:spcPts val="0"/>
              </a:spcAft>
              <a:buClr>
                <a:schemeClr val="lt1"/>
              </a:buClr>
              <a:buSzPts val="1400"/>
              <a:buNone/>
              <a:defRPr sz="1400"/>
            </a:lvl5pPr>
            <a:lvl6pPr indent="-228600" lvl="5" marL="2743200" rtl="1" algn="r">
              <a:spcBef>
                <a:spcPts val="280"/>
              </a:spcBef>
              <a:spcAft>
                <a:spcPts val="0"/>
              </a:spcAft>
              <a:buClr>
                <a:schemeClr val="lt1"/>
              </a:buClr>
              <a:buSzPts val="1400"/>
              <a:buNone/>
              <a:defRPr sz="1400"/>
            </a:lvl6pPr>
            <a:lvl7pPr indent="-228600" lvl="6" marL="3200400" rtl="1" algn="r">
              <a:spcBef>
                <a:spcPts val="280"/>
              </a:spcBef>
              <a:spcAft>
                <a:spcPts val="0"/>
              </a:spcAft>
              <a:buClr>
                <a:schemeClr val="lt1"/>
              </a:buClr>
              <a:buSzPts val="1400"/>
              <a:buNone/>
              <a:defRPr sz="1400"/>
            </a:lvl7pPr>
            <a:lvl8pPr indent="-228600" lvl="7" marL="3657600" rtl="1" algn="r">
              <a:spcBef>
                <a:spcPts val="280"/>
              </a:spcBef>
              <a:spcAft>
                <a:spcPts val="0"/>
              </a:spcAft>
              <a:buClr>
                <a:schemeClr val="lt1"/>
              </a:buClr>
              <a:buSzPts val="1400"/>
              <a:buNone/>
              <a:defRPr sz="1400"/>
            </a:lvl8pPr>
            <a:lvl9pPr indent="-228600" lvl="8" marL="4114800" rtl="1" algn="r">
              <a:spcBef>
                <a:spcPts val="280"/>
              </a:spcBef>
              <a:spcAft>
                <a:spcPts val="0"/>
              </a:spcAft>
              <a:buClr>
                <a:schemeClr val="lt1"/>
              </a:buClr>
              <a:buSzPts val="1400"/>
              <a:buNone/>
              <a:defRPr sz="1400"/>
            </a:lvl9pPr>
          </a:lstStyle>
          <a:p/>
        </p:txBody>
      </p:sp>
      <p:sp>
        <p:nvSpPr>
          <p:cNvPr id="497" name="Google Shape;497;p4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8" name="Google Shape;498;p4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9" name="Google Shape;499;p4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1pPr>
            <a:lvl2pPr indent="0" lvl="1"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2pPr>
            <a:lvl3pPr indent="0" lvl="2"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3pPr>
            <a:lvl4pPr indent="0" lvl="3"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4pPr>
            <a:lvl5pPr indent="0" lvl="4"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5pPr>
            <a:lvl6pPr indent="0" lvl="5"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6pPr>
            <a:lvl7pPr indent="0" lvl="6"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7pPr>
            <a:lvl8pPr indent="0" lvl="7"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8pPr>
            <a:lvl9pPr indent="0" lvl="8"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0" name="Shape 500"/>
        <p:cNvGrpSpPr/>
        <p:nvPr/>
      </p:nvGrpSpPr>
      <p:grpSpPr>
        <a:xfrm>
          <a:off x="0" y="0"/>
          <a:ext cx="0" cy="0"/>
          <a:chOff x="0" y="0"/>
          <a:chExt cx="0" cy="0"/>
        </a:xfrm>
      </p:grpSpPr>
      <p:sp>
        <p:nvSpPr>
          <p:cNvPr id="501" name="Google Shape;501;p50"/>
          <p:cNvSpPr txBox="1"/>
          <p:nvPr>
            <p:ph type="title"/>
          </p:nvPr>
        </p:nvSpPr>
        <p:spPr>
          <a:xfrm>
            <a:off x="685800" y="301625"/>
            <a:ext cx="7772400" cy="1462087"/>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l">
              <a:spcBef>
                <a:spcPts val="0"/>
              </a:spcBef>
              <a:spcAft>
                <a:spcPts val="0"/>
              </a:spcAft>
              <a:buSzPts val="1400"/>
              <a:buNone/>
              <a:defRPr/>
            </a:lvl2pPr>
            <a:lvl3pPr lvl="2" rtl="1" algn="l">
              <a:spcBef>
                <a:spcPts val="0"/>
              </a:spcBef>
              <a:spcAft>
                <a:spcPts val="0"/>
              </a:spcAft>
              <a:buSzPts val="1400"/>
              <a:buNone/>
              <a:defRPr/>
            </a:lvl3pPr>
            <a:lvl4pPr lvl="3" rtl="1" algn="l">
              <a:spcBef>
                <a:spcPts val="0"/>
              </a:spcBef>
              <a:spcAft>
                <a:spcPts val="0"/>
              </a:spcAft>
              <a:buSzPts val="1400"/>
              <a:buNone/>
              <a:defRPr/>
            </a:lvl4pPr>
            <a:lvl5pPr lvl="4" rtl="1" algn="l">
              <a:spcBef>
                <a:spcPts val="0"/>
              </a:spcBef>
              <a:spcAft>
                <a:spcPts val="0"/>
              </a:spcAft>
              <a:buSzPts val="1400"/>
              <a:buNone/>
              <a:defRPr/>
            </a:lvl5pPr>
            <a:lvl6pPr lvl="5" rtl="1" algn="l">
              <a:spcBef>
                <a:spcPts val="0"/>
              </a:spcBef>
              <a:spcAft>
                <a:spcPts val="0"/>
              </a:spcAft>
              <a:buSzPts val="1400"/>
              <a:buNone/>
              <a:defRPr/>
            </a:lvl6pPr>
            <a:lvl7pPr lvl="6" rtl="1" algn="l">
              <a:spcBef>
                <a:spcPts val="0"/>
              </a:spcBef>
              <a:spcAft>
                <a:spcPts val="0"/>
              </a:spcAft>
              <a:buSzPts val="1400"/>
              <a:buNone/>
              <a:defRPr/>
            </a:lvl7pPr>
            <a:lvl8pPr lvl="7" rtl="1" algn="l">
              <a:spcBef>
                <a:spcPts val="0"/>
              </a:spcBef>
              <a:spcAft>
                <a:spcPts val="0"/>
              </a:spcAft>
              <a:buSzPts val="1400"/>
              <a:buNone/>
              <a:defRPr/>
            </a:lvl8pPr>
            <a:lvl9pPr lvl="8" rtl="1" algn="l">
              <a:spcBef>
                <a:spcPts val="0"/>
              </a:spcBef>
              <a:spcAft>
                <a:spcPts val="0"/>
              </a:spcAft>
              <a:buSzPts val="1400"/>
              <a:buNone/>
              <a:defRPr/>
            </a:lvl9pPr>
          </a:lstStyle>
          <a:p/>
        </p:txBody>
      </p:sp>
      <p:sp>
        <p:nvSpPr>
          <p:cNvPr id="502" name="Google Shape;502;p50"/>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Clr>
                <a:schemeClr val="lt1"/>
              </a:buClr>
              <a:buSzPts val="1800"/>
              <a:buChar char="•"/>
              <a:defRPr/>
            </a:lvl3pPr>
            <a:lvl4pPr indent="-342900" lvl="3" marL="1828800" rtl="1" algn="r">
              <a:spcBef>
                <a:spcPts val="360"/>
              </a:spcBef>
              <a:spcAft>
                <a:spcPts val="0"/>
              </a:spcAft>
              <a:buClr>
                <a:schemeClr val="lt1"/>
              </a:buClr>
              <a:buSzPts val="1800"/>
              <a:buChar char="−"/>
              <a:defRPr/>
            </a:lvl4pPr>
            <a:lvl5pPr indent="-342900" lvl="4" marL="2286000" rtl="1" algn="r">
              <a:spcBef>
                <a:spcPts val="360"/>
              </a:spcBef>
              <a:spcAft>
                <a:spcPts val="0"/>
              </a:spcAft>
              <a:buClr>
                <a:schemeClr val="lt1"/>
              </a:buClr>
              <a:buSzPts val="1800"/>
              <a:buChar char="–"/>
              <a:defRPr/>
            </a:lvl5pPr>
            <a:lvl6pPr indent="-342900" lvl="5" marL="2743200" rtl="1" algn="r">
              <a:spcBef>
                <a:spcPts val="360"/>
              </a:spcBef>
              <a:spcAft>
                <a:spcPts val="0"/>
              </a:spcAft>
              <a:buClr>
                <a:schemeClr val="lt1"/>
              </a:buClr>
              <a:buSzPts val="1800"/>
              <a:buChar char="–"/>
              <a:defRPr/>
            </a:lvl6pPr>
            <a:lvl7pPr indent="-342900" lvl="6" marL="3200400" rtl="1" algn="r">
              <a:spcBef>
                <a:spcPts val="360"/>
              </a:spcBef>
              <a:spcAft>
                <a:spcPts val="0"/>
              </a:spcAft>
              <a:buClr>
                <a:schemeClr val="lt1"/>
              </a:buClr>
              <a:buSzPts val="1800"/>
              <a:buChar char="–"/>
              <a:defRPr/>
            </a:lvl7pPr>
            <a:lvl8pPr indent="-342900" lvl="7" marL="3657600" rtl="1" algn="r">
              <a:spcBef>
                <a:spcPts val="360"/>
              </a:spcBef>
              <a:spcAft>
                <a:spcPts val="0"/>
              </a:spcAft>
              <a:buClr>
                <a:schemeClr val="lt1"/>
              </a:buClr>
              <a:buSzPts val="1800"/>
              <a:buChar char="–"/>
              <a:defRPr/>
            </a:lvl8pPr>
            <a:lvl9pPr indent="-342900" lvl="8" marL="4114800" rtl="1" algn="r">
              <a:spcBef>
                <a:spcPts val="360"/>
              </a:spcBef>
              <a:spcAft>
                <a:spcPts val="0"/>
              </a:spcAft>
              <a:buClr>
                <a:schemeClr val="lt1"/>
              </a:buClr>
              <a:buSzPts val="1800"/>
              <a:buChar char="–"/>
              <a:defRPr/>
            </a:lvl9pPr>
          </a:lstStyle>
          <a:p/>
        </p:txBody>
      </p:sp>
      <p:sp>
        <p:nvSpPr>
          <p:cNvPr id="503" name="Google Shape;503;p5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4" name="Google Shape;504;p5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5" name="Google Shape;505;p5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1pPr>
            <a:lvl2pPr indent="0" lvl="1"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2pPr>
            <a:lvl3pPr indent="0" lvl="2"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3pPr>
            <a:lvl4pPr indent="0" lvl="3"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4pPr>
            <a:lvl5pPr indent="0" lvl="4"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5pPr>
            <a:lvl6pPr indent="0" lvl="5"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6pPr>
            <a:lvl7pPr indent="0" lvl="6"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7pPr>
            <a:lvl8pPr indent="0" lvl="7"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8pPr>
            <a:lvl9pPr indent="0" lvl="8" marL="0" marR="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663" name="Shape 663"/>
        <p:cNvGrpSpPr/>
        <p:nvPr/>
      </p:nvGrpSpPr>
      <p:grpSpPr>
        <a:xfrm>
          <a:off x="0" y="0"/>
          <a:ext cx="0" cy="0"/>
          <a:chOff x="0" y="0"/>
          <a:chExt cx="0" cy="0"/>
        </a:xfrm>
      </p:grpSpPr>
      <p:sp>
        <p:nvSpPr>
          <p:cNvPr id="664" name="Google Shape;664;p52"/>
          <p:cNvSpPr txBox="1"/>
          <p:nvPr>
            <p:ph type="title"/>
          </p:nvPr>
        </p:nvSpPr>
        <p:spPr>
          <a:xfrm>
            <a:off x="301625" y="228600"/>
            <a:ext cx="854075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665" name="Google Shape;665;p52"/>
          <p:cNvSpPr txBox="1"/>
          <p:nvPr>
            <p:ph idx="1" type="body"/>
          </p:nvPr>
        </p:nvSpPr>
        <p:spPr>
          <a:xfrm>
            <a:off x="301625" y="1600200"/>
            <a:ext cx="4194175" cy="4498975"/>
          </a:xfrm>
          <a:prstGeom prst="rect">
            <a:avLst/>
          </a:prstGeom>
          <a:noFill/>
          <a:ln>
            <a:noFill/>
          </a:ln>
        </p:spPr>
        <p:txBody>
          <a:bodyPr anchorCtr="0" anchor="t" bIns="45700" lIns="91425" spcFirstLastPara="1" rIns="91425" wrap="square" tIns="45700">
            <a:noAutofit/>
          </a:bodyPr>
          <a:lstStyle>
            <a:lvl1pPr indent="-320040" lvl="0" marL="457200" rtl="1" algn="r">
              <a:spcBef>
                <a:spcPts val="360"/>
              </a:spcBef>
              <a:spcAft>
                <a:spcPts val="0"/>
              </a:spcAft>
              <a:buSzPts val="1440"/>
              <a:buChar char="►"/>
              <a:defRPr/>
            </a:lvl1pPr>
            <a:lvl2pPr indent="-342900" lvl="1" marL="914400" rtl="1" algn="r">
              <a:spcBef>
                <a:spcPts val="360"/>
              </a:spcBef>
              <a:spcAft>
                <a:spcPts val="0"/>
              </a:spcAft>
              <a:buSzPts val="1800"/>
              <a:buChar char="▪"/>
              <a:defRPr/>
            </a:lvl2pPr>
            <a:lvl3pPr indent="-320039" lvl="2" marL="1371600" rtl="1" algn="r">
              <a:spcBef>
                <a:spcPts val="360"/>
              </a:spcBef>
              <a:spcAft>
                <a:spcPts val="0"/>
              </a:spcAft>
              <a:buSzPts val="1440"/>
              <a:buChar char="►"/>
              <a:defRPr/>
            </a:lvl3pPr>
            <a:lvl4pPr indent="-342900" lvl="3" marL="1828800" rtl="1" algn="r">
              <a:spcBef>
                <a:spcPts val="360"/>
              </a:spcBef>
              <a:spcAft>
                <a:spcPts val="0"/>
              </a:spcAft>
              <a:buSzPts val="1800"/>
              <a:buChar char="▪"/>
              <a:defRPr/>
            </a:lvl4pPr>
            <a:lvl5pPr indent="-320039" lvl="4" marL="2286000" rtl="1" algn="r">
              <a:spcBef>
                <a:spcPts val="360"/>
              </a:spcBef>
              <a:spcAft>
                <a:spcPts val="0"/>
              </a:spcAft>
              <a:buSzPts val="1440"/>
              <a:buChar char="►"/>
              <a:defRPr/>
            </a:lvl5pPr>
            <a:lvl6pPr indent="-320039" lvl="5" marL="2743200" rtl="1" algn="r">
              <a:spcBef>
                <a:spcPts val="360"/>
              </a:spcBef>
              <a:spcAft>
                <a:spcPts val="0"/>
              </a:spcAft>
              <a:buSzPts val="1440"/>
              <a:buChar char="►"/>
              <a:defRPr/>
            </a:lvl6pPr>
            <a:lvl7pPr indent="-320039" lvl="6" marL="3200400" rtl="1" algn="r">
              <a:spcBef>
                <a:spcPts val="360"/>
              </a:spcBef>
              <a:spcAft>
                <a:spcPts val="0"/>
              </a:spcAft>
              <a:buSzPts val="1440"/>
              <a:buChar char="►"/>
              <a:defRPr/>
            </a:lvl7pPr>
            <a:lvl8pPr indent="-320040" lvl="7" marL="3657600" rtl="1" algn="r">
              <a:spcBef>
                <a:spcPts val="360"/>
              </a:spcBef>
              <a:spcAft>
                <a:spcPts val="0"/>
              </a:spcAft>
              <a:buSzPts val="1440"/>
              <a:buChar char="►"/>
              <a:defRPr/>
            </a:lvl8pPr>
            <a:lvl9pPr indent="-320040" lvl="8" marL="4114800" rtl="1" algn="r">
              <a:spcBef>
                <a:spcPts val="360"/>
              </a:spcBef>
              <a:spcAft>
                <a:spcPts val="0"/>
              </a:spcAft>
              <a:buSzPts val="1440"/>
              <a:buChar char="►"/>
              <a:defRPr/>
            </a:lvl9pPr>
          </a:lstStyle>
          <a:p/>
        </p:txBody>
      </p:sp>
      <p:sp>
        <p:nvSpPr>
          <p:cNvPr id="666" name="Google Shape;666;p52"/>
          <p:cNvSpPr txBox="1"/>
          <p:nvPr>
            <p:ph idx="2" type="body"/>
          </p:nvPr>
        </p:nvSpPr>
        <p:spPr>
          <a:xfrm>
            <a:off x="4648200" y="1600200"/>
            <a:ext cx="4194175" cy="4498975"/>
          </a:xfrm>
          <a:prstGeom prst="rect">
            <a:avLst/>
          </a:prstGeom>
          <a:noFill/>
          <a:ln>
            <a:noFill/>
          </a:ln>
        </p:spPr>
        <p:txBody>
          <a:bodyPr anchorCtr="0" anchor="t" bIns="45700" lIns="91425" spcFirstLastPara="1" rIns="91425" wrap="square" tIns="45700">
            <a:noAutofit/>
          </a:bodyPr>
          <a:lstStyle>
            <a:lvl1pPr indent="-320040" lvl="0" marL="457200" rtl="1" algn="r">
              <a:spcBef>
                <a:spcPts val="360"/>
              </a:spcBef>
              <a:spcAft>
                <a:spcPts val="0"/>
              </a:spcAft>
              <a:buSzPts val="1440"/>
              <a:buChar char="►"/>
              <a:defRPr/>
            </a:lvl1pPr>
            <a:lvl2pPr indent="-342900" lvl="1" marL="914400" rtl="1" algn="r">
              <a:spcBef>
                <a:spcPts val="360"/>
              </a:spcBef>
              <a:spcAft>
                <a:spcPts val="0"/>
              </a:spcAft>
              <a:buSzPts val="1800"/>
              <a:buChar char="▪"/>
              <a:defRPr/>
            </a:lvl2pPr>
            <a:lvl3pPr indent="-320039" lvl="2" marL="1371600" rtl="1" algn="r">
              <a:spcBef>
                <a:spcPts val="360"/>
              </a:spcBef>
              <a:spcAft>
                <a:spcPts val="0"/>
              </a:spcAft>
              <a:buSzPts val="1440"/>
              <a:buChar char="►"/>
              <a:defRPr/>
            </a:lvl3pPr>
            <a:lvl4pPr indent="-342900" lvl="3" marL="1828800" rtl="1" algn="r">
              <a:spcBef>
                <a:spcPts val="360"/>
              </a:spcBef>
              <a:spcAft>
                <a:spcPts val="0"/>
              </a:spcAft>
              <a:buSzPts val="1800"/>
              <a:buChar char="▪"/>
              <a:defRPr/>
            </a:lvl4pPr>
            <a:lvl5pPr indent="-320039" lvl="4" marL="2286000" rtl="1" algn="r">
              <a:spcBef>
                <a:spcPts val="360"/>
              </a:spcBef>
              <a:spcAft>
                <a:spcPts val="0"/>
              </a:spcAft>
              <a:buSzPts val="1440"/>
              <a:buChar char="►"/>
              <a:defRPr/>
            </a:lvl5pPr>
            <a:lvl6pPr indent="-320039" lvl="5" marL="2743200" rtl="1" algn="r">
              <a:spcBef>
                <a:spcPts val="360"/>
              </a:spcBef>
              <a:spcAft>
                <a:spcPts val="0"/>
              </a:spcAft>
              <a:buSzPts val="1440"/>
              <a:buChar char="►"/>
              <a:defRPr/>
            </a:lvl6pPr>
            <a:lvl7pPr indent="-320039" lvl="6" marL="3200400" rtl="1" algn="r">
              <a:spcBef>
                <a:spcPts val="360"/>
              </a:spcBef>
              <a:spcAft>
                <a:spcPts val="0"/>
              </a:spcAft>
              <a:buSzPts val="1440"/>
              <a:buChar char="►"/>
              <a:defRPr/>
            </a:lvl7pPr>
            <a:lvl8pPr indent="-320040" lvl="7" marL="3657600" rtl="1" algn="r">
              <a:spcBef>
                <a:spcPts val="360"/>
              </a:spcBef>
              <a:spcAft>
                <a:spcPts val="0"/>
              </a:spcAft>
              <a:buSzPts val="1440"/>
              <a:buChar char="►"/>
              <a:defRPr/>
            </a:lvl8pPr>
            <a:lvl9pPr indent="-320040" lvl="8" marL="4114800" rtl="1" algn="r">
              <a:spcBef>
                <a:spcPts val="360"/>
              </a:spcBef>
              <a:spcAft>
                <a:spcPts val="0"/>
              </a:spcAft>
              <a:buSzPts val="1440"/>
              <a:buChar char="►"/>
              <a:defRPr/>
            </a:lvl9pPr>
          </a:lstStyle>
          <a:p/>
        </p:txBody>
      </p:sp>
      <p:sp>
        <p:nvSpPr>
          <p:cNvPr id="667" name="Google Shape;667;p52"/>
          <p:cNvSpPr txBox="1"/>
          <p:nvPr>
            <p:ph idx="10" type="dt"/>
          </p:nvPr>
        </p:nvSpPr>
        <p:spPr>
          <a:xfrm>
            <a:off x="301625" y="6245225"/>
            <a:ext cx="2289175"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8" name="Google Shape;668;p5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9" name="Google Shape;669;p52"/>
          <p:cNvSpPr txBox="1"/>
          <p:nvPr>
            <p:ph idx="12" type="sldNum"/>
          </p:nvPr>
        </p:nvSpPr>
        <p:spPr>
          <a:xfrm>
            <a:off x="6553200" y="6245225"/>
            <a:ext cx="2289175" cy="4762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670" name="Shape 670"/>
        <p:cNvGrpSpPr/>
        <p:nvPr/>
      </p:nvGrpSpPr>
      <p:grpSpPr>
        <a:xfrm>
          <a:off x="0" y="0"/>
          <a:ext cx="0" cy="0"/>
          <a:chOff x="0" y="0"/>
          <a:chExt cx="0" cy="0"/>
        </a:xfrm>
      </p:grpSpPr>
      <p:sp>
        <p:nvSpPr>
          <p:cNvPr id="671" name="Google Shape;671;p53"/>
          <p:cNvSpPr txBox="1"/>
          <p:nvPr>
            <p:ph type="title"/>
          </p:nvPr>
        </p:nvSpPr>
        <p:spPr>
          <a:xfrm>
            <a:off x="301625" y="228600"/>
            <a:ext cx="854075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672" name="Google Shape;672;p53"/>
          <p:cNvSpPr txBox="1"/>
          <p:nvPr>
            <p:ph idx="1" type="body"/>
          </p:nvPr>
        </p:nvSpPr>
        <p:spPr>
          <a:xfrm>
            <a:off x="301625" y="1600200"/>
            <a:ext cx="8540750" cy="2173288"/>
          </a:xfrm>
          <a:prstGeom prst="rect">
            <a:avLst/>
          </a:prstGeom>
          <a:noFill/>
          <a:ln>
            <a:noFill/>
          </a:ln>
        </p:spPr>
        <p:txBody>
          <a:bodyPr anchorCtr="0" anchor="t" bIns="45700" lIns="91425" spcFirstLastPara="1" rIns="91425" wrap="square" tIns="45700">
            <a:noAutofit/>
          </a:bodyPr>
          <a:lstStyle>
            <a:lvl1pPr indent="-320040" lvl="0" marL="457200" rtl="1" algn="r">
              <a:spcBef>
                <a:spcPts val="360"/>
              </a:spcBef>
              <a:spcAft>
                <a:spcPts val="0"/>
              </a:spcAft>
              <a:buSzPts val="1440"/>
              <a:buChar char="►"/>
              <a:defRPr/>
            </a:lvl1pPr>
            <a:lvl2pPr indent="-342900" lvl="1" marL="914400" rtl="1" algn="r">
              <a:spcBef>
                <a:spcPts val="360"/>
              </a:spcBef>
              <a:spcAft>
                <a:spcPts val="0"/>
              </a:spcAft>
              <a:buSzPts val="1800"/>
              <a:buChar char="▪"/>
              <a:defRPr/>
            </a:lvl2pPr>
            <a:lvl3pPr indent="-320039" lvl="2" marL="1371600" rtl="1" algn="r">
              <a:spcBef>
                <a:spcPts val="360"/>
              </a:spcBef>
              <a:spcAft>
                <a:spcPts val="0"/>
              </a:spcAft>
              <a:buSzPts val="1440"/>
              <a:buChar char="►"/>
              <a:defRPr/>
            </a:lvl3pPr>
            <a:lvl4pPr indent="-342900" lvl="3" marL="1828800" rtl="1" algn="r">
              <a:spcBef>
                <a:spcPts val="360"/>
              </a:spcBef>
              <a:spcAft>
                <a:spcPts val="0"/>
              </a:spcAft>
              <a:buSzPts val="1800"/>
              <a:buChar char="▪"/>
              <a:defRPr/>
            </a:lvl4pPr>
            <a:lvl5pPr indent="-320039" lvl="4" marL="2286000" rtl="1" algn="r">
              <a:spcBef>
                <a:spcPts val="360"/>
              </a:spcBef>
              <a:spcAft>
                <a:spcPts val="0"/>
              </a:spcAft>
              <a:buSzPts val="1440"/>
              <a:buChar char="►"/>
              <a:defRPr/>
            </a:lvl5pPr>
            <a:lvl6pPr indent="-320039" lvl="5" marL="2743200" rtl="1" algn="r">
              <a:spcBef>
                <a:spcPts val="360"/>
              </a:spcBef>
              <a:spcAft>
                <a:spcPts val="0"/>
              </a:spcAft>
              <a:buSzPts val="1440"/>
              <a:buChar char="►"/>
              <a:defRPr/>
            </a:lvl6pPr>
            <a:lvl7pPr indent="-320039" lvl="6" marL="3200400" rtl="1" algn="r">
              <a:spcBef>
                <a:spcPts val="360"/>
              </a:spcBef>
              <a:spcAft>
                <a:spcPts val="0"/>
              </a:spcAft>
              <a:buSzPts val="1440"/>
              <a:buChar char="►"/>
              <a:defRPr/>
            </a:lvl7pPr>
            <a:lvl8pPr indent="-320040" lvl="7" marL="3657600" rtl="1" algn="r">
              <a:spcBef>
                <a:spcPts val="360"/>
              </a:spcBef>
              <a:spcAft>
                <a:spcPts val="0"/>
              </a:spcAft>
              <a:buSzPts val="1440"/>
              <a:buChar char="►"/>
              <a:defRPr/>
            </a:lvl8pPr>
            <a:lvl9pPr indent="-320040" lvl="8" marL="4114800" rtl="1" algn="r">
              <a:spcBef>
                <a:spcPts val="360"/>
              </a:spcBef>
              <a:spcAft>
                <a:spcPts val="0"/>
              </a:spcAft>
              <a:buSzPts val="1440"/>
              <a:buChar char="►"/>
              <a:defRPr/>
            </a:lvl9pPr>
          </a:lstStyle>
          <a:p/>
        </p:txBody>
      </p:sp>
      <p:sp>
        <p:nvSpPr>
          <p:cNvPr id="673" name="Google Shape;673;p53"/>
          <p:cNvSpPr txBox="1"/>
          <p:nvPr>
            <p:ph idx="2" type="body"/>
          </p:nvPr>
        </p:nvSpPr>
        <p:spPr>
          <a:xfrm>
            <a:off x="301625" y="3925888"/>
            <a:ext cx="8540750" cy="2173287"/>
          </a:xfrm>
          <a:prstGeom prst="rect">
            <a:avLst/>
          </a:prstGeom>
          <a:noFill/>
          <a:ln>
            <a:noFill/>
          </a:ln>
        </p:spPr>
        <p:txBody>
          <a:bodyPr anchorCtr="0" anchor="t" bIns="45700" lIns="91425" spcFirstLastPara="1" rIns="91425" wrap="square" tIns="45700">
            <a:noAutofit/>
          </a:bodyPr>
          <a:lstStyle>
            <a:lvl1pPr indent="-320040" lvl="0" marL="457200" rtl="1" algn="r">
              <a:spcBef>
                <a:spcPts val="360"/>
              </a:spcBef>
              <a:spcAft>
                <a:spcPts val="0"/>
              </a:spcAft>
              <a:buSzPts val="1440"/>
              <a:buChar char="►"/>
              <a:defRPr/>
            </a:lvl1pPr>
            <a:lvl2pPr indent="-342900" lvl="1" marL="914400" rtl="1" algn="r">
              <a:spcBef>
                <a:spcPts val="360"/>
              </a:spcBef>
              <a:spcAft>
                <a:spcPts val="0"/>
              </a:spcAft>
              <a:buSzPts val="1800"/>
              <a:buChar char="▪"/>
              <a:defRPr/>
            </a:lvl2pPr>
            <a:lvl3pPr indent="-320039" lvl="2" marL="1371600" rtl="1" algn="r">
              <a:spcBef>
                <a:spcPts val="360"/>
              </a:spcBef>
              <a:spcAft>
                <a:spcPts val="0"/>
              </a:spcAft>
              <a:buSzPts val="1440"/>
              <a:buChar char="►"/>
              <a:defRPr/>
            </a:lvl3pPr>
            <a:lvl4pPr indent="-342900" lvl="3" marL="1828800" rtl="1" algn="r">
              <a:spcBef>
                <a:spcPts val="360"/>
              </a:spcBef>
              <a:spcAft>
                <a:spcPts val="0"/>
              </a:spcAft>
              <a:buSzPts val="1800"/>
              <a:buChar char="▪"/>
              <a:defRPr/>
            </a:lvl4pPr>
            <a:lvl5pPr indent="-320039" lvl="4" marL="2286000" rtl="1" algn="r">
              <a:spcBef>
                <a:spcPts val="360"/>
              </a:spcBef>
              <a:spcAft>
                <a:spcPts val="0"/>
              </a:spcAft>
              <a:buSzPts val="1440"/>
              <a:buChar char="►"/>
              <a:defRPr/>
            </a:lvl5pPr>
            <a:lvl6pPr indent="-320039" lvl="5" marL="2743200" rtl="1" algn="r">
              <a:spcBef>
                <a:spcPts val="360"/>
              </a:spcBef>
              <a:spcAft>
                <a:spcPts val="0"/>
              </a:spcAft>
              <a:buSzPts val="1440"/>
              <a:buChar char="►"/>
              <a:defRPr/>
            </a:lvl6pPr>
            <a:lvl7pPr indent="-320039" lvl="6" marL="3200400" rtl="1" algn="r">
              <a:spcBef>
                <a:spcPts val="360"/>
              </a:spcBef>
              <a:spcAft>
                <a:spcPts val="0"/>
              </a:spcAft>
              <a:buSzPts val="1440"/>
              <a:buChar char="►"/>
              <a:defRPr/>
            </a:lvl7pPr>
            <a:lvl8pPr indent="-320040" lvl="7" marL="3657600" rtl="1" algn="r">
              <a:spcBef>
                <a:spcPts val="360"/>
              </a:spcBef>
              <a:spcAft>
                <a:spcPts val="0"/>
              </a:spcAft>
              <a:buSzPts val="1440"/>
              <a:buChar char="►"/>
              <a:defRPr/>
            </a:lvl8pPr>
            <a:lvl9pPr indent="-320040" lvl="8" marL="4114800" rtl="1" algn="r">
              <a:spcBef>
                <a:spcPts val="360"/>
              </a:spcBef>
              <a:spcAft>
                <a:spcPts val="0"/>
              </a:spcAft>
              <a:buSzPts val="1440"/>
              <a:buChar char="►"/>
              <a:defRPr/>
            </a:lvl9pPr>
          </a:lstStyle>
          <a:p/>
        </p:txBody>
      </p:sp>
      <p:sp>
        <p:nvSpPr>
          <p:cNvPr id="674" name="Google Shape;674;p53"/>
          <p:cNvSpPr txBox="1"/>
          <p:nvPr>
            <p:ph idx="10" type="dt"/>
          </p:nvPr>
        </p:nvSpPr>
        <p:spPr>
          <a:xfrm>
            <a:off x="301625" y="6245225"/>
            <a:ext cx="2289175"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5" name="Google Shape;675;p5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6" name="Google Shape;676;p53"/>
          <p:cNvSpPr txBox="1"/>
          <p:nvPr>
            <p:ph idx="12" type="sldNum"/>
          </p:nvPr>
        </p:nvSpPr>
        <p:spPr>
          <a:xfrm>
            <a:off x="6553200" y="6245225"/>
            <a:ext cx="2289175" cy="4762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677" name="Shape 677"/>
        <p:cNvGrpSpPr/>
        <p:nvPr/>
      </p:nvGrpSpPr>
      <p:grpSpPr>
        <a:xfrm>
          <a:off x="0" y="0"/>
          <a:ext cx="0" cy="0"/>
          <a:chOff x="0" y="0"/>
          <a:chExt cx="0" cy="0"/>
        </a:xfrm>
      </p:grpSpPr>
      <p:sp>
        <p:nvSpPr>
          <p:cNvPr id="678" name="Google Shape;678;p54"/>
          <p:cNvSpPr txBox="1"/>
          <p:nvPr>
            <p:ph type="title"/>
          </p:nvPr>
        </p:nvSpPr>
        <p:spPr>
          <a:xfrm>
            <a:off x="301625" y="228600"/>
            <a:ext cx="854075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679" name="Google Shape;679;p54"/>
          <p:cNvSpPr txBox="1"/>
          <p:nvPr>
            <p:ph idx="1" type="body"/>
          </p:nvPr>
        </p:nvSpPr>
        <p:spPr>
          <a:xfrm>
            <a:off x="301625" y="1600200"/>
            <a:ext cx="4194175" cy="4498975"/>
          </a:xfrm>
          <a:prstGeom prst="rect">
            <a:avLst/>
          </a:prstGeom>
          <a:noFill/>
          <a:ln>
            <a:noFill/>
          </a:ln>
        </p:spPr>
        <p:txBody>
          <a:bodyPr anchorCtr="0" anchor="t" bIns="45700" lIns="91425" spcFirstLastPara="1" rIns="91425" wrap="square" tIns="45700">
            <a:noAutofit/>
          </a:bodyPr>
          <a:lstStyle>
            <a:lvl1pPr indent="-320040" lvl="0" marL="457200" rtl="1" algn="r">
              <a:spcBef>
                <a:spcPts val="360"/>
              </a:spcBef>
              <a:spcAft>
                <a:spcPts val="0"/>
              </a:spcAft>
              <a:buSzPts val="1440"/>
              <a:buChar char="►"/>
              <a:defRPr/>
            </a:lvl1pPr>
            <a:lvl2pPr indent="-342900" lvl="1" marL="914400" rtl="1" algn="r">
              <a:spcBef>
                <a:spcPts val="360"/>
              </a:spcBef>
              <a:spcAft>
                <a:spcPts val="0"/>
              </a:spcAft>
              <a:buSzPts val="1800"/>
              <a:buChar char="▪"/>
              <a:defRPr/>
            </a:lvl2pPr>
            <a:lvl3pPr indent="-320039" lvl="2" marL="1371600" rtl="1" algn="r">
              <a:spcBef>
                <a:spcPts val="360"/>
              </a:spcBef>
              <a:spcAft>
                <a:spcPts val="0"/>
              </a:spcAft>
              <a:buSzPts val="1440"/>
              <a:buChar char="►"/>
              <a:defRPr/>
            </a:lvl3pPr>
            <a:lvl4pPr indent="-342900" lvl="3" marL="1828800" rtl="1" algn="r">
              <a:spcBef>
                <a:spcPts val="360"/>
              </a:spcBef>
              <a:spcAft>
                <a:spcPts val="0"/>
              </a:spcAft>
              <a:buSzPts val="1800"/>
              <a:buChar char="▪"/>
              <a:defRPr/>
            </a:lvl4pPr>
            <a:lvl5pPr indent="-320039" lvl="4" marL="2286000" rtl="1" algn="r">
              <a:spcBef>
                <a:spcPts val="360"/>
              </a:spcBef>
              <a:spcAft>
                <a:spcPts val="0"/>
              </a:spcAft>
              <a:buSzPts val="1440"/>
              <a:buChar char="►"/>
              <a:defRPr/>
            </a:lvl5pPr>
            <a:lvl6pPr indent="-320039" lvl="5" marL="2743200" rtl="1" algn="r">
              <a:spcBef>
                <a:spcPts val="360"/>
              </a:spcBef>
              <a:spcAft>
                <a:spcPts val="0"/>
              </a:spcAft>
              <a:buSzPts val="1440"/>
              <a:buChar char="►"/>
              <a:defRPr/>
            </a:lvl6pPr>
            <a:lvl7pPr indent="-320039" lvl="6" marL="3200400" rtl="1" algn="r">
              <a:spcBef>
                <a:spcPts val="360"/>
              </a:spcBef>
              <a:spcAft>
                <a:spcPts val="0"/>
              </a:spcAft>
              <a:buSzPts val="1440"/>
              <a:buChar char="►"/>
              <a:defRPr/>
            </a:lvl7pPr>
            <a:lvl8pPr indent="-320040" lvl="7" marL="3657600" rtl="1" algn="r">
              <a:spcBef>
                <a:spcPts val="360"/>
              </a:spcBef>
              <a:spcAft>
                <a:spcPts val="0"/>
              </a:spcAft>
              <a:buSzPts val="1440"/>
              <a:buChar char="►"/>
              <a:defRPr/>
            </a:lvl8pPr>
            <a:lvl9pPr indent="-320040" lvl="8" marL="4114800" rtl="1" algn="r">
              <a:spcBef>
                <a:spcPts val="360"/>
              </a:spcBef>
              <a:spcAft>
                <a:spcPts val="0"/>
              </a:spcAft>
              <a:buSzPts val="1440"/>
              <a:buChar char="►"/>
              <a:defRPr/>
            </a:lvl9pPr>
          </a:lstStyle>
          <a:p/>
        </p:txBody>
      </p:sp>
      <p:sp>
        <p:nvSpPr>
          <p:cNvPr id="680" name="Google Shape;680;p54"/>
          <p:cNvSpPr txBox="1"/>
          <p:nvPr>
            <p:ph idx="2" type="body"/>
          </p:nvPr>
        </p:nvSpPr>
        <p:spPr>
          <a:xfrm>
            <a:off x="4648200" y="1600200"/>
            <a:ext cx="4194175" cy="2173288"/>
          </a:xfrm>
          <a:prstGeom prst="rect">
            <a:avLst/>
          </a:prstGeom>
          <a:noFill/>
          <a:ln>
            <a:noFill/>
          </a:ln>
        </p:spPr>
        <p:txBody>
          <a:bodyPr anchorCtr="0" anchor="t" bIns="45700" lIns="91425" spcFirstLastPara="1" rIns="91425" wrap="square" tIns="45700">
            <a:noAutofit/>
          </a:bodyPr>
          <a:lstStyle>
            <a:lvl1pPr indent="-320040" lvl="0" marL="457200" rtl="1" algn="r">
              <a:spcBef>
                <a:spcPts val="360"/>
              </a:spcBef>
              <a:spcAft>
                <a:spcPts val="0"/>
              </a:spcAft>
              <a:buSzPts val="1440"/>
              <a:buChar char="►"/>
              <a:defRPr/>
            </a:lvl1pPr>
            <a:lvl2pPr indent="-342900" lvl="1" marL="914400" rtl="1" algn="r">
              <a:spcBef>
                <a:spcPts val="360"/>
              </a:spcBef>
              <a:spcAft>
                <a:spcPts val="0"/>
              </a:spcAft>
              <a:buSzPts val="1800"/>
              <a:buChar char="▪"/>
              <a:defRPr/>
            </a:lvl2pPr>
            <a:lvl3pPr indent="-320039" lvl="2" marL="1371600" rtl="1" algn="r">
              <a:spcBef>
                <a:spcPts val="360"/>
              </a:spcBef>
              <a:spcAft>
                <a:spcPts val="0"/>
              </a:spcAft>
              <a:buSzPts val="1440"/>
              <a:buChar char="►"/>
              <a:defRPr/>
            </a:lvl3pPr>
            <a:lvl4pPr indent="-342900" lvl="3" marL="1828800" rtl="1" algn="r">
              <a:spcBef>
                <a:spcPts val="360"/>
              </a:spcBef>
              <a:spcAft>
                <a:spcPts val="0"/>
              </a:spcAft>
              <a:buSzPts val="1800"/>
              <a:buChar char="▪"/>
              <a:defRPr/>
            </a:lvl4pPr>
            <a:lvl5pPr indent="-320039" lvl="4" marL="2286000" rtl="1" algn="r">
              <a:spcBef>
                <a:spcPts val="360"/>
              </a:spcBef>
              <a:spcAft>
                <a:spcPts val="0"/>
              </a:spcAft>
              <a:buSzPts val="1440"/>
              <a:buChar char="►"/>
              <a:defRPr/>
            </a:lvl5pPr>
            <a:lvl6pPr indent="-320039" lvl="5" marL="2743200" rtl="1" algn="r">
              <a:spcBef>
                <a:spcPts val="360"/>
              </a:spcBef>
              <a:spcAft>
                <a:spcPts val="0"/>
              </a:spcAft>
              <a:buSzPts val="1440"/>
              <a:buChar char="►"/>
              <a:defRPr/>
            </a:lvl6pPr>
            <a:lvl7pPr indent="-320039" lvl="6" marL="3200400" rtl="1" algn="r">
              <a:spcBef>
                <a:spcPts val="360"/>
              </a:spcBef>
              <a:spcAft>
                <a:spcPts val="0"/>
              </a:spcAft>
              <a:buSzPts val="1440"/>
              <a:buChar char="►"/>
              <a:defRPr/>
            </a:lvl7pPr>
            <a:lvl8pPr indent="-320040" lvl="7" marL="3657600" rtl="1" algn="r">
              <a:spcBef>
                <a:spcPts val="360"/>
              </a:spcBef>
              <a:spcAft>
                <a:spcPts val="0"/>
              </a:spcAft>
              <a:buSzPts val="1440"/>
              <a:buChar char="►"/>
              <a:defRPr/>
            </a:lvl8pPr>
            <a:lvl9pPr indent="-320040" lvl="8" marL="4114800" rtl="1" algn="r">
              <a:spcBef>
                <a:spcPts val="360"/>
              </a:spcBef>
              <a:spcAft>
                <a:spcPts val="0"/>
              </a:spcAft>
              <a:buSzPts val="1440"/>
              <a:buChar char="►"/>
              <a:defRPr/>
            </a:lvl9pPr>
          </a:lstStyle>
          <a:p/>
        </p:txBody>
      </p:sp>
      <p:sp>
        <p:nvSpPr>
          <p:cNvPr id="681" name="Google Shape;681;p54"/>
          <p:cNvSpPr txBox="1"/>
          <p:nvPr>
            <p:ph idx="3" type="body"/>
          </p:nvPr>
        </p:nvSpPr>
        <p:spPr>
          <a:xfrm>
            <a:off x="4648200" y="3925888"/>
            <a:ext cx="4194175" cy="2173287"/>
          </a:xfrm>
          <a:prstGeom prst="rect">
            <a:avLst/>
          </a:prstGeom>
          <a:noFill/>
          <a:ln>
            <a:noFill/>
          </a:ln>
        </p:spPr>
        <p:txBody>
          <a:bodyPr anchorCtr="0" anchor="t" bIns="45700" lIns="91425" spcFirstLastPara="1" rIns="91425" wrap="square" tIns="45700">
            <a:noAutofit/>
          </a:bodyPr>
          <a:lstStyle>
            <a:lvl1pPr indent="-320040" lvl="0" marL="457200" rtl="1" algn="r">
              <a:spcBef>
                <a:spcPts val="360"/>
              </a:spcBef>
              <a:spcAft>
                <a:spcPts val="0"/>
              </a:spcAft>
              <a:buSzPts val="1440"/>
              <a:buChar char="►"/>
              <a:defRPr/>
            </a:lvl1pPr>
            <a:lvl2pPr indent="-342900" lvl="1" marL="914400" rtl="1" algn="r">
              <a:spcBef>
                <a:spcPts val="360"/>
              </a:spcBef>
              <a:spcAft>
                <a:spcPts val="0"/>
              </a:spcAft>
              <a:buSzPts val="1800"/>
              <a:buChar char="▪"/>
              <a:defRPr/>
            </a:lvl2pPr>
            <a:lvl3pPr indent="-320039" lvl="2" marL="1371600" rtl="1" algn="r">
              <a:spcBef>
                <a:spcPts val="360"/>
              </a:spcBef>
              <a:spcAft>
                <a:spcPts val="0"/>
              </a:spcAft>
              <a:buSzPts val="1440"/>
              <a:buChar char="►"/>
              <a:defRPr/>
            </a:lvl3pPr>
            <a:lvl4pPr indent="-342900" lvl="3" marL="1828800" rtl="1" algn="r">
              <a:spcBef>
                <a:spcPts val="360"/>
              </a:spcBef>
              <a:spcAft>
                <a:spcPts val="0"/>
              </a:spcAft>
              <a:buSzPts val="1800"/>
              <a:buChar char="▪"/>
              <a:defRPr/>
            </a:lvl4pPr>
            <a:lvl5pPr indent="-320039" lvl="4" marL="2286000" rtl="1" algn="r">
              <a:spcBef>
                <a:spcPts val="360"/>
              </a:spcBef>
              <a:spcAft>
                <a:spcPts val="0"/>
              </a:spcAft>
              <a:buSzPts val="1440"/>
              <a:buChar char="►"/>
              <a:defRPr/>
            </a:lvl5pPr>
            <a:lvl6pPr indent="-320039" lvl="5" marL="2743200" rtl="1" algn="r">
              <a:spcBef>
                <a:spcPts val="360"/>
              </a:spcBef>
              <a:spcAft>
                <a:spcPts val="0"/>
              </a:spcAft>
              <a:buSzPts val="1440"/>
              <a:buChar char="►"/>
              <a:defRPr/>
            </a:lvl6pPr>
            <a:lvl7pPr indent="-320039" lvl="6" marL="3200400" rtl="1" algn="r">
              <a:spcBef>
                <a:spcPts val="360"/>
              </a:spcBef>
              <a:spcAft>
                <a:spcPts val="0"/>
              </a:spcAft>
              <a:buSzPts val="1440"/>
              <a:buChar char="►"/>
              <a:defRPr/>
            </a:lvl7pPr>
            <a:lvl8pPr indent="-320040" lvl="7" marL="3657600" rtl="1" algn="r">
              <a:spcBef>
                <a:spcPts val="360"/>
              </a:spcBef>
              <a:spcAft>
                <a:spcPts val="0"/>
              </a:spcAft>
              <a:buSzPts val="1440"/>
              <a:buChar char="►"/>
              <a:defRPr/>
            </a:lvl8pPr>
            <a:lvl9pPr indent="-320040" lvl="8" marL="4114800" rtl="1" algn="r">
              <a:spcBef>
                <a:spcPts val="360"/>
              </a:spcBef>
              <a:spcAft>
                <a:spcPts val="0"/>
              </a:spcAft>
              <a:buSzPts val="1440"/>
              <a:buChar char="►"/>
              <a:defRPr/>
            </a:lvl9pPr>
          </a:lstStyle>
          <a:p/>
        </p:txBody>
      </p:sp>
      <p:sp>
        <p:nvSpPr>
          <p:cNvPr id="682" name="Google Shape;682;p54"/>
          <p:cNvSpPr txBox="1"/>
          <p:nvPr>
            <p:ph idx="10" type="dt"/>
          </p:nvPr>
        </p:nvSpPr>
        <p:spPr>
          <a:xfrm>
            <a:off x="301625" y="6245225"/>
            <a:ext cx="2289175"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3" name="Google Shape;683;p5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4" name="Google Shape;684;p54"/>
          <p:cNvSpPr txBox="1"/>
          <p:nvPr>
            <p:ph idx="12" type="sldNum"/>
          </p:nvPr>
        </p:nvSpPr>
        <p:spPr>
          <a:xfrm>
            <a:off x="6553200" y="6245225"/>
            <a:ext cx="2289175" cy="4762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59" name="Shape 59"/>
        <p:cNvGrpSpPr/>
        <p:nvPr/>
      </p:nvGrpSpPr>
      <p:grpSpPr>
        <a:xfrm>
          <a:off x="0" y="0"/>
          <a:ext cx="0" cy="0"/>
          <a:chOff x="0" y="0"/>
          <a:chExt cx="0" cy="0"/>
        </a:xfrm>
      </p:grpSpPr>
      <p:sp>
        <p:nvSpPr>
          <p:cNvPr id="60" name="Google Shape;60;p6"/>
          <p:cNvSpPr txBox="1"/>
          <p:nvPr>
            <p:ph type="title"/>
          </p:nvPr>
        </p:nvSpPr>
        <p:spPr>
          <a:xfrm>
            <a:off x="457200" y="277813"/>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61" name="Google Shape;61;p6"/>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noAutofit/>
          </a:bodyPr>
          <a:lstStyle>
            <a:lvl1pPr indent="-297180" lvl="0" marL="457200" rtl="1" algn="r">
              <a:spcBef>
                <a:spcPts val="360"/>
              </a:spcBef>
              <a:spcAft>
                <a:spcPts val="0"/>
              </a:spcAft>
              <a:buSzPts val="1080"/>
              <a:buChar char="■"/>
              <a:defRPr/>
            </a:lvl1pPr>
            <a:lvl2pPr indent="-297180" lvl="1" marL="914400" rtl="1" algn="r">
              <a:spcBef>
                <a:spcPts val="360"/>
              </a:spcBef>
              <a:spcAft>
                <a:spcPts val="0"/>
              </a:spcAft>
              <a:buSzPts val="1080"/>
              <a:buChar char="■"/>
              <a:defRPr/>
            </a:lvl2pPr>
            <a:lvl3pPr indent="-297180" lvl="2" marL="1371600" rtl="1" algn="r">
              <a:spcBef>
                <a:spcPts val="360"/>
              </a:spcBef>
              <a:spcAft>
                <a:spcPts val="0"/>
              </a:spcAft>
              <a:buSzPts val="1080"/>
              <a:buChar char="■"/>
              <a:defRPr/>
            </a:lvl3pPr>
            <a:lvl4pPr indent="-297180" lvl="3" marL="1828800" rtl="1" algn="r">
              <a:spcBef>
                <a:spcPts val="360"/>
              </a:spcBef>
              <a:spcAft>
                <a:spcPts val="0"/>
              </a:spcAft>
              <a:buSzPts val="1080"/>
              <a:buChar char="■"/>
              <a:defRPr/>
            </a:lvl4pPr>
            <a:lvl5pPr indent="-297179" lvl="4" marL="2286000" rtl="1" algn="r">
              <a:spcBef>
                <a:spcPts val="360"/>
              </a:spcBef>
              <a:spcAft>
                <a:spcPts val="0"/>
              </a:spcAft>
              <a:buSzPts val="1080"/>
              <a:buChar char="■"/>
              <a:defRPr/>
            </a:lvl5pPr>
            <a:lvl6pPr indent="-297179" lvl="5" marL="2743200" rtl="1" algn="r">
              <a:spcBef>
                <a:spcPts val="360"/>
              </a:spcBef>
              <a:spcAft>
                <a:spcPts val="0"/>
              </a:spcAft>
              <a:buSzPts val="1080"/>
              <a:buChar char="■"/>
              <a:defRPr/>
            </a:lvl6pPr>
            <a:lvl7pPr indent="-297179" lvl="6" marL="3200400" rtl="1" algn="r">
              <a:spcBef>
                <a:spcPts val="360"/>
              </a:spcBef>
              <a:spcAft>
                <a:spcPts val="0"/>
              </a:spcAft>
              <a:buSzPts val="1080"/>
              <a:buChar char="■"/>
              <a:defRPr/>
            </a:lvl7pPr>
            <a:lvl8pPr indent="-297179" lvl="7" marL="3657600" rtl="1" algn="r">
              <a:spcBef>
                <a:spcPts val="360"/>
              </a:spcBef>
              <a:spcAft>
                <a:spcPts val="0"/>
              </a:spcAft>
              <a:buSzPts val="1080"/>
              <a:buChar char="■"/>
              <a:defRPr/>
            </a:lvl8pPr>
            <a:lvl9pPr indent="-297179" lvl="8" marL="4114800" rtl="1" algn="r">
              <a:spcBef>
                <a:spcPts val="360"/>
              </a:spcBef>
              <a:spcAft>
                <a:spcPts val="0"/>
              </a:spcAft>
              <a:buSzPts val="1080"/>
              <a:buChar char="■"/>
              <a:defRPr/>
            </a:lvl9pPr>
          </a:lstStyle>
          <a:p/>
        </p:txBody>
      </p:sp>
      <p:sp>
        <p:nvSpPr>
          <p:cNvPr id="62" name="Google Shape;62;p6"/>
          <p:cNvSpPr txBox="1"/>
          <p:nvPr>
            <p:ph idx="2" type="body"/>
          </p:nvPr>
        </p:nvSpPr>
        <p:spPr>
          <a:xfrm>
            <a:off x="4648200" y="1600200"/>
            <a:ext cx="4038600" cy="4530725"/>
          </a:xfrm>
          <a:prstGeom prst="rect">
            <a:avLst/>
          </a:prstGeom>
          <a:noFill/>
          <a:ln>
            <a:noFill/>
          </a:ln>
        </p:spPr>
        <p:txBody>
          <a:bodyPr anchorCtr="0" anchor="t" bIns="45700" lIns="91425" spcFirstLastPara="1" rIns="91425" wrap="square" tIns="45700">
            <a:noAutofit/>
          </a:bodyPr>
          <a:lstStyle>
            <a:lvl1pPr indent="-297180" lvl="0" marL="457200" rtl="1" algn="r">
              <a:spcBef>
                <a:spcPts val="360"/>
              </a:spcBef>
              <a:spcAft>
                <a:spcPts val="0"/>
              </a:spcAft>
              <a:buSzPts val="1080"/>
              <a:buChar char="■"/>
              <a:defRPr/>
            </a:lvl1pPr>
            <a:lvl2pPr indent="-297180" lvl="1" marL="914400" rtl="1" algn="r">
              <a:spcBef>
                <a:spcPts val="360"/>
              </a:spcBef>
              <a:spcAft>
                <a:spcPts val="0"/>
              </a:spcAft>
              <a:buSzPts val="1080"/>
              <a:buChar char="■"/>
              <a:defRPr/>
            </a:lvl2pPr>
            <a:lvl3pPr indent="-297180" lvl="2" marL="1371600" rtl="1" algn="r">
              <a:spcBef>
                <a:spcPts val="360"/>
              </a:spcBef>
              <a:spcAft>
                <a:spcPts val="0"/>
              </a:spcAft>
              <a:buSzPts val="1080"/>
              <a:buChar char="■"/>
              <a:defRPr/>
            </a:lvl3pPr>
            <a:lvl4pPr indent="-297180" lvl="3" marL="1828800" rtl="1" algn="r">
              <a:spcBef>
                <a:spcPts val="360"/>
              </a:spcBef>
              <a:spcAft>
                <a:spcPts val="0"/>
              </a:spcAft>
              <a:buSzPts val="1080"/>
              <a:buChar char="■"/>
              <a:defRPr/>
            </a:lvl4pPr>
            <a:lvl5pPr indent="-297179" lvl="4" marL="2286000" rtl="1" algn="r">
              <a:spcBef>
                <a:spcPts val="360"/>
              </a:spcBef>
              <a:spcAft>
                <a:spcPts val="0"/>
              </a:spcAft>
              <a:buSzPts val="1080"/>
              <a:buChar char="■"/>
              <a:defRPr/>
            </a:lvl5pPr>
            <a:lvl6pPr indent="-297179" lvl="5" marL="2743200" rtl="1" algn="r">
              <a:spcBef>
                <a:spcPts val="360"/>
              </a:spcBef>
              <a:spcAft>
                <a:spcPts val="0"/>
              </a:spcAft>
              <a:buSzPts val="1080"/>
              <a:buChar char="■"/>
              <a:defRPr/>
            </a:lvl6pPr>
            <a:lvl7pPr indent="-297179" lvl="6" marL="3200400" rtl="1" algn="r">
              <a:spcBef>
                <a:spcPts val="360"/>
              </a:spcBef>
              <a:spcAft>
                <a:spcPts val="0"/>
              </a:spcAft>
              <a:buSzPts val="1080"/>
              <a:buChar char="■"/>
              <a:defRPr/>
            </a:lvl7pPr>
            <a:lvl8pPr indent="-297179" lvl="7" marL="3657600" rtl="1" algn="r">
              <a:spcBef>
                <a:spcPts val="360"/>
              </a:spcBef>
              <a:spcAft>
                <a:spcPts val="0"/>
              </a:spcAft>
              <a:buSzPts val="1080"/>
              <a:buChar char="■"/>
              <a:defRPr/>
            </a:lvl8pPr>
            <a:lvl9pPr indent="-297179" lvl="8" marL="4114800" rtl="1" algn="r">
              <a:spcBef>
                <a:spcPts val="360"/>
              </a:spcBef>
              <a:spcAft>
                <a:spcPts val="0"/>
              </a:spcAft>
              <a:buSzPts val="1080"/>
              <a:buChar char="■"/>
              <a:defRPr/>
            </a:lvl9pPr>
          </a:lstStyle>
          <a:p/>
        </p:txBody>
      </p:sp>
      <p:sp>
        <p:nvSpPr>
          <p:cNvPr id="63" name="Google Shape;63;p6"/>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5" name="Shape 685"/>
        <p:cNvGrpSpPr/>
        <p:nvPr/>
      </p:nvGrpSpPr>
      <p:grpSpPr>
        <a:xfrm>
          <a:off x="0" y="0"/>
          <a:ext cx="0" cy="0"/>
          <a:chOff x="0" y="0"/>
          <a:chExt cx="0" cy="0"/>
        </a:xfrm>
      </p:grpSpPr>
      <p:sp>
        <p:nvSpPr>
          <p:cNvPr id="686" name="Google Shape;686;p55"/>
          <p:cNvSpPr txBox="1"/>
          <p:nvPr>
            <p:ph type="title"/>
          </p:nvPr>
        </p:nvSpPr>
        <p:spPr>
          <a:xfrm rot="5400000">
            <a:off x="4839494" y="2096294"/>
            <a:ext cx="5870575" cy="2135187"/>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687" name="Google Shape;687;p55"/>
          <p:cNvSpPr txBox="1"/>
          <p:nvPr>
            <p:ph idx="1" type="body"/>
          </p:nvPr>
        </p:nvSpPr>
        <p:spPr>
          <a:xfrm rot="5400000">
            <a:off x="492919" y="37306"/>
            <a:ext cx="5870575" cy="6253163"/>
          </a:xfrm>
          <a:prstGeom prst="rect">
            <a:avLst/>
          </a:prstGeom>
          <a:noFill/>
          <a:ln>
            <a:noFill/>
          </a:ln>
        </p:spPr>
        <p:txBody>
          <a:bodyPr anchorCtr="0" anchor="t" bIns="45700" lIns="91425" spcFirstLastPara="1" rIns="91425" wrap="square" tIns="45700">
            <a:noAutofit/>
          </a:bodyPr>
          <a:lstStyle>
            <a:lvl1pPr indent="-320040" lvl="0" marL="457200" rtl="1" algn="r">
              <a:spcBef>
                <a:spcPts val="360"/>
              </a:spcBef>
              <a:spcAft>
                <a:spcPts val="0"/>
              </a:spcAft>
              <a:buSzPts val="1440"/>
              <a:buChar char="►"/>
              <a:defRPr/>
            </a:lvl1pPr>
            <a:lvl2pPr indent="-342900" lvl="1" marL="914400" rtl="1" algn="r">
              <a:spcBef>
                <a:spcPts val="360"/>
              </a:spcBef>
              <a:spcAft>
                <a:spcPts val="0"/>
              </a:spcAft>
              <a:buSzPts val="1800"/>
              <a:buChar char="▪"/>
              <a:defRPr/>
            </a:lvl2pPr>
            <a:lvl3pPr indent="-320039" lvl="2" marL="1371600" rtl="1" algn="r">
              <a:spcBef>
                <a:spcPts val="360"/>
              </a:spcBef>
              <a:spcAft>
                <a:spcPts val="0"/>
              </a:spcAft>
              <a:buSzPts val="1440"/>
              <a:buChar char="►"/>
              <a:defRPr/>
            </a:lvl3pPr>
            <a:lvl4pPr indent="-342900" lvl="3" marL="1828800" rtl="1" algn="r">
              <a:spcBef>
                <a:spcPts val="360"/>
              </a:spcBef>
              <a:spcAft>
                <a:spcPts val="0"/>
              </a:spcAft>
              <a:buSzPts val="1800"/>
              <a:buChar char="▪"/>
              <a:defRPr/>
            </a:lvl4pPr>
            <a:lvl5pPr indent="-320039" lvl="4" marL="2286000" rtl="1" algn="r">
              <a:spcBef>
                <a:spcPts val="360"/>
              </a:spcBef>
              <a:spcAft>
                <a:spcPts val="0"/>
              </a:spcAft>
              <a:buSzPts val="1440"/>
              <a:buChar char="►"/>
              <a:defRPr/>
            </a:lvl5pPr>
            <a:lvl6pPr indent="-320039" lvl="5" marL="2743200" rtl="1" algn="r">
              <a:spcBef>
                <a:spcPts val="360"/>
              </a:spcBef>
              <a:spcAft>
                <a:spcPts val="0"/>
              </a:spcAft>
              <a:buSzPts val="1440"/>
              <a:buChar char="►"/>
              <a:defRPr/>
            </a:lvl6pPr>
            <a:lvl7pPr indent="-320039" lvl="6" marL="3200400" rtl="1" algn="r">
              <a:spcBef>
                <a:spcPts val="360"/>
              </a:spcBef>
              <a:spcAft>
                <a:spcPts val="0"/>
              </a:spcAft>
              <a:buSzPts val="1440"/>
              <a:buChar char="►"/>
              <a:defRPr/>
            </a:lvl7pPr>
            <a:lvl8pPr indent="-320040" lvl="7" marL="3657600" rtl="1" algn="r">
              <a:spcBef>
                <a:spcPts val="360"/>
              </a:spcBef>
              <a:spcAft>
                <a:spcPts val="0"/>
              </a:spcAft>
              <a:buSzPts val="1440"/>
              <a:buChar char="►"/>
              <a:defRPr/>
            </a:lvl8pPr>
            <a:lvl9pPr indent="-320040" lvl="8" marL="4114800" rtl="1" algn="r">
              <a:spcBef>
                <a:spcPts val="360"/>
              </a:spcBef>
              <a:spcAft>
                <a:spcPts val="0"/>
              </a:spcAft>
              <a:buSzPts val="1440"/>
              <a:buChar char="►"/>
              <a:defRPr/>
            </a:lvl9pPr>
          </a:lstStyle>
          <a:p/>
        </p:txBody>
      </p:sp>
      <p:sp>
        <p:nvSpPr>
          <p:cNvPr id="688" name="Google Shape;688;p55"/>
          <p:cNvSpPr txBox="1"/>
          <p:nvPr>
            <p:ph idx="10" type="dt"/>
          </p:nvPr>
        </p:nvSpPr>
        <p:spPr>
          <a:xfrm>
            <a:off x="301625" y="6245225"/>
            <a:ext cx="2289175"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9" name="Google Shape;689;p5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0" name="Google Shape;690;p55"/>
          <p:cNvSpPr txBox="1"/>
          <p:nvPr>
            <p:ph idx="12" type="sldNum"/>
          </p:nvPr>
        </p:nvSpPr>
        <p:spPr>
          <a:xfrm>
            <a:off x="6553200" y="6245225"/>
            <a:ext cx="2289175" cy="4762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1" name="Shape 691"/>
        <p:cNvGrpSpPr/>
        <p:nvPr/>
      </p:nvGrpSpPr>
      <p:grpSpPr>
        <a:xfrm>
          <a:off x="0" y="0"/>
          <a:ext cx="0" cy="0"/>
          <a:chOff x="0" y="0"/>
          <a:chExt cx="0" cy="0"/>
        </a:xfrm>
      </p:grpSpPr>
      <p:sp>
        <p:nvSpPr>
          <p:cNvPr id="692" name="Google Shape;692;p56"/>
          <p:cNvSpPr txBox="1"/>
          <p:nvPr>
            <p:ph type="title"/>
          </p:nvPr>
        </p:nvSpPr>
        <p:spPr>
          <a:xfrm>
            <a:off x="301625" y="228600"/>
            <a:ext cx="854075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693" name="Google Shape;693;p56"/>
          <p:cNvSpPr txBox="1"/>
          <p:nvPr>
            <p:ph idx="1" type="body"/>
          </p:nvPr>
        </p:nvSpPr>
        <p:spPr>
          <a:xfrm rot="5400000">
            <a:off x="2322513" y="-420687"/>
            <a:ext cx="4498975" cy="8540750"/>
          </a:xfrm>
          <a:prstGeom prst="rect">
            <a:avLst/>
          </a:prstGeom>
          <a:noFill/>
          <a:ln>
            <a:noFill/>
          </a:ln>
        </p:spPr>
        <p:txBody>
          <a:bodyPr anchorCtr="0" anchor="t" bIns="45700" lIns="91425" spcFirstLastPara="1" rIns="91425" wrap="square" tIns="45700">
            <a:noAutofit/>
          </a:bodyPr>
          <a:lstStyle>
            <a:lvl1pPr indent="-320040" lvl="0" marL="457200" rtl="1" algn="r">
              <a:spcBef>
                <a:spcPts val="360"/>
              </a:spcBef>
              <a:spcAft>
                <a:spcPts val="0"/>
              </a:spcAft>
              <a:buSzPts val="1440"/>
              <a:buChar char="►"/>
              <a:defRPr/>
            </a:lvl1pPr>
            <a:lvl2pPr indent="-342900" lvl="1" marL="914400" rtl="1" algn="r">
              <a:spcBef>
                <a:spcPts val="360"/>
              </a:spcBef>
              <a:spcAft>
                <a:spcPts val="0"/>
              </a:spcAft>
              <a:buSzPts val="1800"/>
              <a:buChar char="▪"/>
              <a:defRPr/>
            </a:lvl2pPr>
            <a:lvl3pPr indent="-320039" lvl="2" marL="1371600" rtl="1" algn="r">
              <a:spcBef>
                <a:spcPts val="360"/>
              </a:spcBef>
              <a:spcAft>
                <a:spcPts val="0"/>
              </a:spcAft>
              <a:buSzPts val="1440"/>
              <a:buChar char="►"/>
              <a:defRPr/>
            </a:lvl3pPr>
            <a:lvl4pPr indent="-342900" lvl="3" marL="1828800" rtl="1" algn="r">
              <a:spcBef>
                <a:spcPts val="360"/>
              </a:spcBef>
              <a:spcAft>
                <a:spcPts val="0"/>
              </a:spcAft>
              <a:buSzPts val="1800"/>
              <a:buChar char="▪"/>
              <a:defRPr/>
            </a:lvl4pPr>
            <a:lvl5pPr indent="-320039" lvl="4" marL="2286000" rtl="1" algn="r">
              <a:spcBef>
                <a:spcPts val="360"/>
              </a:spcBef>
              <a:spcAft>
                <a:spcPts val="0"/>
              </a:spcAft>
              <a:buSzPts val="1440"/>
              <a:buChar char="►"/>
              <a:defRPr/>
            </a:lvl5pPr>
            <a:lvl6pPr indent="-320039" lvl="5" marL="2743200" rtl="1" algn="r">
              <a:spcBef>
                <a:spcPts val="360"/>
              </a:spcBef>
              <a:spcAft>
                <a:spcPts val="0"/>
              </a:spcAft>
              <a:buSzPts val="1440"/>
              <a:buChar char="►"/>
              <a:defRPr/>
            </a:lvl6pPr>
            <a:lvl7pPr indent="-320039" lvl="6" marL="3200400" rtl="1" algn="r">
              <a:spcBef>
                <a:spcPts val="360"/>
              </a:spcBef>
              <a:spcAft>
                <a:spcPts val="0"/>
              </a:spcAft>
              <a:buSzPts val="1440"/>
              <a:buChar char="►"/>
              <a:defRPr/>
            </a:lvl7pPr>
            <a:lvl8pPr indent="-320040" lvl="7" marL="3657600" rtl="1" algn="r">
              <a:spcBef>
                <a:spcPts val="360"/>
              </a:spcBef>
              <a:spcAft>
                <a:spcPts val="0"/>
              </a:spcAft>
              <a:buSzPts val="1440"/>
              <a:buChar char="►"/>
              <a:defRPr/>
            </a:lvl8pPr>
            <a:lvl9pPr indent="-320040" lvl="8" marL="4114800" rtl="1" algn="r">
              <a:spcBef>
                <a:spcPts val="360"/>
              </a:spcBef>
              <a:spcAft>
                <a:spcPts val="0"/>
              </a:spcAft>
              <a:buSzPts val="1440"/>
              <a:buChar char="►"/>
              <a:defRPr/>
            </a:lvl9pPr>
          </a:lstStyle>
          <a:p/>
        </p:txBody>
      </p:sp>
      <p:sp>
        <p:nvSpPr>
          <p:cNvPr id="694" name="Google Shape;694;p56"/>
          <p:cNvSpPr txBox="1"/>
          <p:nvPr>
            <p:ph idx="10" type="dt"/>
          </p:nvPr>
        </p:nvSpPr>
        <p:spPr>
          <a:xfrm>
            <a:off x="301625" y="6245225"/>
            <a:ext cx="2289175"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5" name="Google Shape;695;p5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6" name="Google Shape;696;p56"/>
          <p:cNvSpPr txBox="1"/>
          <p:nvPr>
            <p:ph idx="12" type="sldNum"/>
          </p:nvPr>
        </p:nvSpPr>
        <p:spPr>
          <a:xfrm>
            <a:off x="6553200" y="6245225"/>
            <a:ext cx="2289175" cy="4762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7" name="Shape 697"/>
        <p:cNvGrpSpPr/>
        <p:nvPr/>
      </p:nvGrpSpPr>
      <p:grpSpPr>
        <a:xfrm>
          <a:off x="0" y="0"/>
          <a:ext cx="0" cy="0"/>
          <a:chOff x="0" y="0"/>
          <a:chExt cx="0" cy="0"/>
        </a:xfrm>
      </p:grpSpPr>
      <p:sp>
        <p:nvSpPr>
          <p:cNvPr id="698" name="Google Shape;698;p5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SzPts val="1400"/>
              <a:buNone/>
              <a:defRPr b="1" sz="2000"/>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699" name="Google Shape;699;p57"/>
          <p:cNvSpPr/>
          <p:nvPr>
            <p:ph idx="2" type="pic"/>
          </p:nvPr>
        </p:nvSpPr>
        <p:spPr>
          <a:xfrm>
            <a:off x="1792288" y="612775"/>
            <a:ext cx="5486400" cy="4114800"/>
          </a:xfrm>
          <a:prstGeom prst="rect">
            <a:avLst/>
          </a:prstGeom>
          <a:noFill/>
          <a:ln>
            <a:noFill/>
          </a:ln>
        </p:spPr>
      </p:sp>
      <p:sp>
        <p:nvSpPr>
          <p:cNvPr id="700" name="Google Shape;700;p5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SzPts val="1120"/>
              <a:buNone/>
              <a:defRPr sz="14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8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720"/>
              <a:buNone/>
              <a:defRPr sz="900"/>
            </a:lvl5pPr>
            <a:lvl6pPr indent="-228600" lvl="5" marL="2743200" rtl="1" algn="r">
              <a:spcBef>
                <a:spcPts val="180"/>
              </a:spcBef>
              <a:spcAft>
                <a:spcPts val="0"/>
              </a:spcAft>
              <a:buSzPts val="720"/>
              <a:buNone/>
              <a:defRPr sz="900"/>
            </a:lvl6pPr>
            <a:lvl7pPr indent="-228600" lvl="6" marL="3200400" rtl="1" algn="r">
              <a:spcBef>
                <a:spcPts val="180"/>
              </a:spcBef>
              <a:spcAft>
                <a:spcPts val="0"/>
              </a:spcAft>
              <a:buSzPts val="720"/>
              <a:buNone/>
              <a:defRPr sz="900"/>
            </a:lvl7pPr>
            <a:lvl8pPr indent="-228600" lvl="7" marL="3657600" rtl="1" algn="r">
              <a:spcBef>
                <a:spcPts val="180"/>
              </a:spcBef>
              <a:spcAft>
                <a:spcPts val="0"/>
              </a:spcAft>
              <a:buSzPts val="720"/>
              <a:buNone/>
              <a:defRPr sz="900"/>
            </a:lvl8pPr>
            <a:lvl9pPr indent="-228600" lvl="8" marL="4114800" rtl="1" algn="r">
              <a:spcBef>
                <a:spcPts val="180"/>
              </a:spcBef>
              <a:spcAft>
                <a:spcPts val="0"/>
              </a:spcAft>
              <a:buSzPts val="720"/>
              <a:buNone/>
              <a:defRPr sz="900"/>
            </a:lvl9pPr>
          </a:lstStyle>
          <a:p/>
        </p:txBody>
      </p:sp>
      <p:sp>
        <p:nvSpPr>
          <p:cNvPr id="701" name="Google Shape;701;p57"/>
          <p:cNvSpPr txBox="1"/>
          <p:nvPr>
            <p:ph idx="10" type="dt"/>
          </p:nvPr>
        </p:nvSpPr>
        <p:spPr>
          <a:xfrm>
            <a:off x="301625" y="6245225"/>
            <a:ext cx="2289175"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2" name="Google Shape;702;p5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3" name="Google Shape;703;p57"/>
          <p:cNvSpPr txBox="1"/>
          <p:nvPr>
            <p:ph idx="12" type="sldNum"/>
          </p:nvPr>
        </p:nvSpPr>
        <p:spPr>
          <a:xfrm>
            <a:off x="6553200" y="6245225"/>
            <a:ext cx="2289175" cy="4762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4" name="Shape 704"/>
        <p:cNvGrpSpPr/>
        <p:nvPr/>
      </p:nvGrpSpPr>
      <p:grpSpPr>
        <a:xfrm>
          <a:off x="0" y="0"/>
          <a:ext cx="0" cy="0"/>
          <a:chOff x="0" y="0"/>
          <a:chExt cx="0" cy="0"/>
        </a:xfrm>
      </p:grpSpPr>
      <p:sp>
        <p:nvSpPr>
          <p:cNvPr id="705" name="Google Shape;705;p5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SzPts val="1400"/>
              <a:buNone/>
              <a:defRPr b="1" sz="2000"/>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706" name="Google Shape;706;p5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91160" lvl="0" marL="457200" rtl="1" algn="r">
              <a:spcBef>
                <a:spcPts val="640"/>
              </a:spcBef>
              <a:spcAft>
                <a:spcPts val="0"/>
              </a:spcAft>
              <a:buSzPts val="2560"/>
              <a:buChar char="►"/>
              <a:defRPr sz="3200"/>
            </a:lvl1pPr>
            <a:lvl2pPr indent="-406400" lvl="1" marL="914400" rtl="1" algn="r">
              <a:spcBef>
                <a:spcPts val="560"/>
              </a:spcBef>
              <a:spcAft>
                <a:spcPts val="0"/>
              </a:spcAft>
              <a:buSzPts val="2800"/>
              <a:buChar char="▪"/>
              <a:defRPr sz="2800"/>
            </a:lvl2pPr>
            <a:lvl3pPr indent="-350519" lvl="2" marL="1371600" rtl="1" algn="r">
              <a:spcBef>
                <a:spcPts val="480"/>
              </a:spcBef>
              <a:spcAft>
                <a:spcPts val="0"/>
              </a:spcAft>
              <a:buSzPts val="1920"/>
              <a:buChar char="►"/>
              <a:defRPr sz="2400"/>
            </a:lvl3pPr>
            <a:lvl4pPr indent="-355600" lvl="3" marL="1828800" rtl="1" algn="r">
              <a:spcBef>
                <a:spcPts val="400"/>
              </a:spcBef>
              <a:spcAft>
                <a:spcPts val="0"/>
              </a:spcAft>
              <a:buSzPts val="2000"/>
              <a:buChar char="▪"/>
              <a:defRPr sz="2000"/>
            </a:lvl4pPr>
            <a:lvl5pPr indent="-330200" lvl="4" marL="2286000" rtl="1" algn="r">
              <a:spcBef>
                <a:spcPts val="400"/>
              </a:spcBef>
              <a:spcAft>
                <a:spcPts val="0"/>
              </a:spcAft>
              <a:buSzPts val="1600"/>
              <a:buChar char="►"/>
              <a:defRPr sz="2000"/>
            </a:lvl5pPr>
            <a:lvl6pPr indent="-330200" lvl="5" marL="2743200" rtl="1" algn="r">
              <a:spcBef>
                <a:spcPts val="400"/>
              </a:spcBef>
              <a:spcAft>
                <a:spcPts val="0"/>
              </a:spcAft>
              <a:buSzPts val="1600"/>
              <a:buChar char="►"/>
              <a:defRPr sz="2000"/>
            </a:lvl6pPr>
            <a:lvl7pPr indent="-330200" lvl="6" marL="3200400" rtl="1" algn="r">
              <a:spcBef>
                <a:spcPts val="400"/>
              </a:spcBef>
              <a:spcAft>
                <a:spcPts val="0"/>
              </a:spcAft>
              <a:buSzPts val="1600"/>
              <a:buChar char="►"/>
              <a:defRPr sz="2000"/>
            </a:lvl7pPr>
            <a:lvl8pPr indent="-330200" lvl="7" marL="3657600" rtl="1" algn="r">
              <a:spcBef>
                <a:spcPts val="400"/>
              </a:spcBef>
              <a:spcAft>
                <a:spcPts val="0"/>
              </a:spcAft>
              <a:buSzPts val="1600"/>
              <a:buChar char="►"/>
              <a:defRPr sz="2000"/>
            </a:lvl8pPr>
            <a:lvl9pPr indent="-330200" lvl="8" marL="4114800" rtl="1" algn="r">
              <a:spcBef>
                <a:spcPts val="400"/>
              </a:spcBef>
              <a:spcAft>
                <a:spcPts val="0"/>
              </a:spcAft>
              <a:buSzPts val="1600"/>
              <a:buChar char="►"/>
              <a:defRPr sz="2000"/>
            </a:lvl9pPr>
          </a:lstStyle>
          <a:p/>
        </p:txBody>
      </p:sp>
      <p:sp>
        <p:nvSpPr>
          <p:cNvPr id="707" name="Google Shape;707;p5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SzPts val="1120"/>
              <a:buNone/>
              <a:defRPr sz="14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8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720"/>
              <a:buNone/>
              <a:defRPr sz="900"/>
            </a:lvl5pPr>
            <a:lvl6pPr indent="-228600" lvl="5" marL="2743200" rtl="1" algn="r">
              <a:spcBef>
                <a:spcPts val="180"/>
              </a:spcBef>
              <a:spcAft>
                <a:spcPts val="0"/>
              </a:spcAft>
              <a:buSzPts val="720"/>
              <a:buNone/>
              <a:defRPr sz="900"/>
            </a:lvl6pPr>
            <a:lvl7pPr indent="-228600" lvl="6" marL="3200400" rtl="1" algn="r">
              <a:spcBef>
                <a:spcPts val="180"/>
              </a:spcBef>
              <a:spcAft>
                <a:spcPts val="0"/>
              </a:spcAft>
              <a:buSzPts val="720"/>
              <a:buNone/>
              <a:defRPr sz="900"/>
            </a:lvl7pPr>
            <a:lvl8pPr indent="-228600" lvl="7" marL="3657600" rtl="1" algn="r">
              <a:spcBef>
                <a:spcPts val="180"/>
              </a:spcBef>
              <a:spcAft>
                <a:spcPts val="0"/>
              </a:spcAft>
              <a:buSzPts val="720"/>
              <a:buNone/>
              <a:defRPr sz="900"/>
            </a:lvl8pPr>
            <a:lvl9pPr indent="-228600" lvl="8" marL="4114800" rtl="1" algn="r">
              <a:spcBef>
                <a:spcPts val="180"/>
              </a:spcBef>
              <a:spcAft>
                <a:spcPts val="0"/>
              </a:spcAft>
              <a:buSzPts val="720"/>
              <a:buNone/>
              <a:defRPr sz="900"/>
            </a:lvl9pPr>
          </a:lstStyle>
          <a:p/>
        </p:txBody>
      </p:sp>
      <p:sp>
        <p:nvSpPr>
          <p:cNvPr id="708" name="Google Shape;708;p58"/>
          <p:cNvSpPr txBox="1"/>
          <p:nvPr>
            <p:ph idx="10" type="dt"/>
          </p:nvPr>
        </p:nvSpPr>
        <p:spPr>
          <a:xfrm>
            <a:off x="301625" y="6245225"/>
            <a:ext cx="2289175"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9" name="Google Shape;709;p5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0" name="Google Shape;710;p58"/>
          <p:cNvSpPr txBox="1"/>
          <p:nvPr>
            <p:ph idx="12" type="sldNum"/>
          </p:nvPr>
        </p:nvSpPr>
        <p:spPr>
          <a:xfrm>
            <a:off x="6553200" y="6245225"/>
            <a:ext cx="2289175" cy="4762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1" name="Shape 711"/>
        <p:cNvGrpSpPr/>
        <p:nvPr/>
      </p:nvGrpSpPr>
      <p:grpSpPr>
        <a:xfrm>
          <a:off x="0" y="0"/>
          <a:ext cx="0" cy="0"/>
          <a:chOff x="0" y="0"/>
          <a:chExt cx="0" cy="0"/>
        </a:xfrm>
      </p:grpSpPr>
      <p:sp>
        <p:nvSpPr>
          <p:cNvPr id="712" name="Google Shape;712;p59"/>
          <p:cNvSpPr txBox="1"/>
          <p:nvPr>
            <p:ph idx="10" type="dt"/>
          </p:nvPr>
        </p:nvSpPr>
        <p:spPr>
          <a:xfrm>
            <a:off x="301625" y="6245225"/>
            <a:ext cx="2289175"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3" name="Google Shape;713;p5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4" name="Google Shape;714;p59"/>
          <p:cNvSpPr txBox="1"/>
          <p:nvPr>
            <p:ph idx="12" type="sldNum"/>
          </p:nvPr>
        </p:nvSpPr>
        <p:spPr>
          <a:xfrm>
            <a:off x="6553200" y="6245225"/>
            <a:ext cx="2289175" cy="4762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5" name="Shape 715"/>
        <p:cNvGrpSpPr/>
        <p:nvPr/>
      </p:nvGrpSpPr>
      <p:grpSpPr>
        <a:xfrm>
          <a:off x="0" y="0"/>
          <a:ext cx="0" cy="0"/>
          <a:chOff x="0" y="0"/>
          <a:chExt cx="0" cy="0"/>
        </a:xfrm>
      </p:grpSpPr>
      <p:sp>
        <p:nvSpPr>
          <p:cNvPr id="716" name="Google Shape;716;p60"/>
          <p:cNvSpPr txBox="1"/>
          <p:nvPr>
            <p:ph type="title"/>
          </p:nvPr>
        </p:nvSpPr>
        <p:spPr>
          <a:xfrm>
            <a:off x="301625" y="228600"/>
            <a:ext cx="854075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717" name="Google Shape;717;p60"/>
          <p:cNvSpPr txBox="1"/>
          <p:nvPr>
            <p:ph idx="10" type="dt"/>
          </p:nvPr>
        </p:nvSpPr>
        <p:spPr>
          <a:xfrm>
            <a:off x="301625" y="6245225"/>
            <a:ext cx="2289175"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8" name="Google Shape;718;p6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9" name="Google Shape;719;p60"/>
          <p:cNvSpPr txBox="1"/>
          <p:nvPr>
            <p:ph idx="12" type="sldNum"/>
          </p:nvPr>
        </p:nvSpPr>
        <p:spPr>
          <a:xfrm>
            <a:off x="6553200" y="6245225"/>
            <a:ext cx="2289175" cy="4762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20" name="Shape 720"/>
        <p:cNvGrpSpPr/>
        <p:nvPr/>
      </p:nvGrpSpPr>
      <p:grpSpPr>
        <a:xfrm>
          <a:off x="0" y="0"/>
          <a:ext cx="0" cy="0"/>
          <a:chOff x="0" y="0"/>
          <a:chExt cx="0" cy="0"/>
        </a:xfrm>
      </p:grpSpPr>
      <p:sp>
        <p:nvSpPr>
          <p:cNvPr id="721" name="Google Shape;721;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722" name="Google Shape;722;p6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SzPts val="1920"/>
              <a:buNone/>
              <a:defRPr b="1" sz="2400"/>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44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280"/>
              <a:buNone/>
              <a:defRPr b="1" sz="1600"/>
            </a:lvl5pPr>
            <a:lvl6pPr indent="-228600" lvl="5" marL="2743200" rtl="1" algn="r">
              <a:spcBef>
                <a:spcPts val="320"/>
              </a:spcBef>
              <a:spcAft>
                <a:spcPts val="0"/>
              </a:spcAft>
              <a:buSzPts val="1280"/>
              <a:buNone/>
              <a:defRPr b="1" sz="1600"/>
            </a:lvl6pPr>
            <a:lvl7pPr indent="-228600" lvl="6" marL="3200400" rtl="1" algn="r">
              <a:spcBef>
                <a:spcPts val="320"/>
              </a:spcBef>
              <a:spcAft>
                <a:spcPts val="0"/>
              </a:spcAft>
              <a:buSzPts val="1280"/>
              <a:buNone/>
              <a:defRPr b="1" sz="1600"/>
            </a:lvl7pPr>
            <a:lvl8pPr indent="-228600" lvl="7" marL="3657600" rtl="1" algn="r">
              <a:spcBef>
                <a:spcPts val="320"/>
              </a:spcBef>
              <a:spcAft>
                <a:spcPts val="0"/>
              </a:spcAft>
              <a:buSzPts val="1280"/>
              <a:buNone/>
              <a:defRPr b="1" sz="1600"/>
            </a:lvl8pPr>
            <a:lvl9pPr indent="-228600" lvl="8" marL="4114800" rtl="1" algn="r">
              <a:spcBef>
                <a:spcPts val="320"/>
              </a:spcBef>
              <a:spcAft>
                <a:spcPts val="0"/>
              </a:spcAft>
              <a:buSzPts val="1280"/>
              <a:buNone/>
              <a:defRPr b="1" sz="1600"/>
            </a:lvl9pPr>
          </a:lstStyle>
          <a:p/>
        </p:txBody>
      </p:sp>
      <p:sp>
        <p:nvSpPr>
          <p:cNvPr id="723" name="Google Shape;723;p6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50520" lvl="0" marL="457200" rtl="1" algn="r">
              <a:spcBef>
                <a:spcPts val="480"/>
              </a:spcBef>
              <a:spcAft>
                <a:spcPts val="0"/>
              </a:spcAft>
              <a:buSzPts val="1920"/>
              <a:buChar char="►"/>
              <a:defRPr sz="2400"/>
            </a:lvl1pPr>
            <a:lvl2pPr indent="-355600" lvl="1" marL="914400" rtl="1" algn="r">
              <a:spcBef>
                <a:spcPts val="400"/>
              </a:spcBef>
              <a:spcAft>
                <a:spcPts val="0"/>
              </a:spcAft>
              <a:buSzPts val="2000"/>
              <a:buChar char="▪"/>
              <a:defRPr sz="2000"/>
            </a:lvl2pPr>
            <a:lvl3pPr indent="-320039" lvl="2" marL="1371600" rtl="1" algn="r">
              <a:spcBef>
                <a:spcPts val="360"/>
              </a:spcBef>
              <a:spcAft>
                <a:spcPts val="0"/>
              </a:spcAft>
              <a:buSzPts val="1440"/>
              <a:buChar char="►"/>
              <a:defRPr sz="1800"/>
            </a:lvl3pPr>
            <a:lvl4pPr indent="-330200" lvl="3" marL="1828800" rtl="1" algn="r">
              <a:spcBef>
                <a:spcPts val="320"/>
              </a:spcBef>
              <a:spcAft>
                <a:spcPts val="0"/>
              </a:spcAft>
              <a:buSzPts val="1600"/>
              <a:buChar char="▪"/>
              <a:defRPr sz="1600"/>
            </a:lvl4pPr>
            <a:lvl5pPr indent="-309879" lvl="4" marL="2286000" rtl="1" algn="r">
              <a:spcBef>
                <a:spcPts val="320"/>
              </a:spcBef>
              <a:spcAft>
                <a:spcPts val="0"/>
              </a:spcAft>
              <a:buSzPts val="1280"/>
              <a:buChar char="►"/>
              <a:defRPr sz="1600"/>
            </a:lvl5pPr>
            <a:lvl6pPr indent="-309879" lvl="5" marL="2743200" rtl="1" algn="r">
              <a:spcBef>
                <a:spcPts val="320"/>
              </a:spcBef>
              <a:spcAft>
                <a:spcPts val="0"/>
              </a:spcAft>
              <a:buSzPts val="1280"/>
              <a:buChar char="►"/>
              <a:defRPr sz="1600"/>
            </a:lvl6pPr>
            <a:lvl7pPr indent="-309879" lvl="6" marL="3200400" rtl="1" algn="r">
              <a:spcBef>
                <a:spcPts val="320"/>
              </a:spcBef>
              <a:spcAft>
                <a:spcPts val="0"/>
              </a:spcAft>
              <a:buSzPts val="1280"/>
              <a:buChar char="►"/>
              <a:defRPr sz="1600"/>
            </a:lvl7pPr>
            <a:lvl8pPr indent="-309879" lvl="7" marL="3657600" rtl="1" algn="r">
              <a:spcBef>
                <a:spcPts val="320"/>
              </a:spcBef>
              <a:spcAft>
                <a:spcPts val="0"/>
              </a:spcAft>
              <a:buSzPts val="1280"/>
              <a:buChar char="►"/>
              <a:defRPr sz="1600"/>
            </a:lvl8pPr>
            <a:lvl9pPr indent="-309879" lvl="8" marL="4114800" rtl="1" algn="r">
              <a:spcBef>
                <a:spcPts val="320"/>
              </a:spcBef>
              <a:spcAft>
                <a:spcPts val="0"/>
              </a:spcAft>
              <a:buSzPts val="1280"/>
              <a:buChar char="►"/>
              <a:defRPr sz="1600"/>
            </a:lvl9pPr>
          </a:lstStyle>
          <a:p/>
        </p:txBody>
      </p:sp>
      <p:sp>
        <p:nvSpPr>
          <p:cNvPr id="724" name="Google Shape;724;p6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SzPts val="1920"/>
              <a:buNone/>
              <a:defRPr b="1" sz="2400"/>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44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280"/>
              <a:buNone/>
              <a:defRPr b="1" sz="1600"/>
            </a:lvl5pPr>
            <a:lvl6pPr indent="-228600" lvl="5" marL="2743200" rtl="1" algn="r">
              <a:spcBef>
                <a:spcPts val="320"/>
              </a:spcBef>
              <a:spcAft>
                <a:spcPts val="0"/>
              </a:spcAft>
              <a:buSzPts val="1280"/>
              <a:buNone/>
              <a:defRPr b="1" sz="1600"/>
            </a:lvl6pPr>
            <a:lvl7pPr indent="-228600" lvl="6" marL="3200400" rtl="1" algn="r">
              <a:spcBef>
                <a:spcPts val="320"/>
              </a:spcBef>
              <a:spcAft>
                <a:spcPts val="0"/>
              </a:spcAft>
              <a:buSzPts val="1280"/>
              <a:buNone/>
              <a:defRPr b="1" sz="1600"/>
            </a:lvl7pPr>
            <a:lvl8pPr indent="-228600" lvl="7" marL="3657600" rtl="1" algn="r">
              <a:spcBef>
                <a:spcPts val="320"/>
              </a:spcBef>
              <a:spcAft>
                <a:spcPts val="0"/>
              </a:spcAft>
              <a:buSzPts val="1280"/>
              <a:buNone/>
              <a:defRPr b="1" sz="1600"/>
            </a:lvl8pPr>
            <a:lvl9pPr indent="-228600" lvl="8" marL="4114800" rtl="1" algn="r">
              <a:spcBef>
                <a:spcPts val="320"/>
              </a:spcBef>
              <a:spcAft>
                <a:spcPts val="0"/>
              </a:spcAft>
              <a:buSzPts val="1280"/>
              <a:buNone/>
              <a:defRPr b="1" sz="1600"/>
            </a:lvl9pPr>
          </a:lstStyle>
          <a:p/>
        </p:txBody>
      </p:sp>
      <p:sp>
        <p:nvSpPr>
          <p:cNvPr id="725" name="Google Shape;725;p6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50520" lvl="0" marL="457200" rtl="1" algn="r">
              <a:spcBef>
                <a:spcPts val="480"/>
              </a:spcBef>
              <a:spcAft>
                <a:spcPts val="0"/>
              </a:spcAft>
              <a:buSzPts val="1920"/>
              <a:buChar char="►"/>
              <a:defRPr sz="2400"/>
            </a:lvl1pPr>
            <a:lvl2pPr indent="-355600" lvl="1" marL="914400" rtl="1" algn="r">
              <a:spcBef>
                <a:spcPts val="400"/>
              </a:spcBef>
              <a:spcAft>
                <a:spcPts val="0"/>
              </a:spcAft>
              <a:buSzPts val="2000"/>
              <a:buChar char="▪"/>
              <a:defRPr sz="2000"/>
            </a:lvl2pPr>
            <a:lvl3pPr indent="-320039" lvl="2" marL="1371600" rtl="1" algn="r">
              <a:spcBef>
                <a:spcPts val="360"/>
              </a:spcBef>
              <a:spcAft>
                <a:spcPts val="0"/>
              </a:spcAft>
              <a:buSzPts val="1440"/>
              <a:buChar char="►"/>
              <a:defRPr sz="1800"/>
            </a:lvl3pPr>
            <a:lvl4pPr indent="-330200" lvl="3" marL="1828800" rtl="1" algn="r">
              <a:spcBef>
                <a:spcPts val="320"/>
              </a:spcBef>
              <a:spcAft>
                <a:spcPts val="0"/>
              </a:spcAft>
              <a:buSzPts val="1600"/>
              <a:buChar char="▪"/>
              <a:defRPr sz="1600"/>
            </a:lvl4pPr>
            <a:lvl5pPr indent="-309879" lvl="4" marL="2286000" rtl="1" algn="r">
              <a:spcBef>
                <a:spcPts val="320"/>
              </a:spcBef>
              <a:spcAft>
                <a:spcPts val="0"/>
              </a:spcAft>
              <a:buSzPts val="1280"/>
              <a:buChar char="►"/>
              <a:defRPr sz="1600"/>
            </a:lvl5pPr>
            <a:lvl6pPr indent="-309879" lvl="5" marL="2743200" rtl="1" algn="r">
              <a:spcBef>
                <a:spcPts val="320"/>
              </a:spcBef>
              <a:spcAft>
                <a:spcPts val="0"/>
              </a:spcAft>
              <a:buSzPts val="1280"/>
              <a:buChar char="►"/>
              <a:defRPr sz="1600"/>
            </a:lvl6pPr>
            <a:lvl7pPr indent="-309879" lvl="6" marL="3200400" rtl="1" algn="r">
              <a:spcBef>
                <a:spcPts val="320"/>
              </a:spcBef>
              <a:spcAft>
                <a:spcPts val="0"/>
              </a:spcAft>
              <a:buSzPts val="1280"/>
              <a:buChar char="►"/>
              <a:defRPr sz="1600"/>
            </a:lvl7pPr>
            <a:lvl8pPr indent="-309879" lvl="7" marL="3657600" rtl="1" algn="r">
              <a:spcBef>
                <a:spcPts val="320"/>
              </a:spcBef>
              <a:spcAft>
                <a:spcPts val="0"/>
              </a:spcAft>
              <a:buSzPts val="1280"/>
              <a:buChar char="►"/>
              <a:defRPr sz="1600"/>
            </a:lvl8pPr>
            <a:lvl9pPr indent="-309879" lvl="8" marL="4114800" rtl="1" algn="r">
              <a:spcBef>
                <a:spcPts val="320"/>
              </a:spcBef>
              <a:spcAft>
                <a:spcPts val="0"/>
              </a:spcAft>
              <a:buSzPts val="1280"/>
              <a:buChar char="►"/>
              <a:defRPr sz="1600"/>
            </a:lvl9pPr>
          </a:lstStyle>
          <a:p/>
        </p:txBody>
      </p:sp>
      <p:sp>
        <p:nvSpPr>
          <p:cNvPr id="726" name="Google Shape;726;p61"/>
          <p:cNvSpPr txBox="1"/>
          <p:nvPr>
            <p:ph idx="10" type="dt"/>
          </p:nvPr>
        </p:nvSpPr>
        <p:spPr>
          <a:xfrm>
            <a:off x="301625" y="6245225"/>
            <a:ext cx="2289175"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7" name="Google Shape;727;p6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8" name="Google Shape;728;p61"/>
          <p:cNvSpPr txBox="1"/>
          <p:nvPr>
            <p:ph idx="12" type="sldNum"/>
          </p:nvPr>
        </p:nvSpPr>
        <p:spPr>
          <a:xfrm>
            <a:off x="6553200" y="6245225"/>
            <a:ext cx="2289175" cy="4762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9" name="Shape 729"/>
        <p:cNvGrpSpPr/>
        <p:nvPr/>
      </p:nvGrpSpPr>
      <p:grpSpPr>
        <a:xfrm>
          <a:off x="0" y="0"/>
          <a:ext cx="0" cy="0"/>
          <a:chOff x="0" y="0"/>
          <a:chExt cx="0" cy="0"/>
        </a:xfrm>
      </p:grpSpPr>
      <p:sp>
        <p:nvSpPr>
          <p:cNvPr id="730" name="Google Shape;730;p62"/>
          <p:cNvSpPr txBox="1"/>
          <p:nvPr>
            <p:ph type="title"/>
          </p:nvPr>
        </p:nvSpPr>
        <p:spPr>
          <a:xfrm>
            <a:off x="301625" y="228600"/>
            <a:ext cx="854075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731" name="Google Shape;731;p62"/>
          <p:cNvSpPr txBox="1"/>
          <p:nvPr>
            <p:ph idx="1" type="body"/>
          </p:nvPr>
        </p:nvSpPr>
        <p:spPr>
          <a:xfrm>
            <a:off x="301625" y="1600200"/>
            <a:ext cx="4194175" cy="4498975"/>
          </a:xfrm>
          <a:prstGeom prst="rect">
            <a:avLst/>
          </a:prstGeom>
          <a:noFill/>
          <a:ln>
            <a:noFill/>
          </a:ln>
        </p:spPr>
        <p:txBody>
          <a:bodyPr anchorCtr="0" anchor="t" bIns="45700" lIns="91425" spcFirstLastPara="1" rIns="91425" wrap="square" tIns="45700">
            <a:noAutofit/>
          </a:bodyPr>
          <a:lstStyle>
            <a:lvl1pPr indent="-370840" lvl="0" marL="457200" rtl="1" algn="r">
              <a:spcBef>
                <a:spcPts val="560"/>
              </a:spcBef>
              <a:spcAft>
                <a:spcPts val="0"/>
              </a:spcAft>
              <a:buSzPts val="2240"/>
              <a:buChar char="►"/>
              <a:defRPr sz="2800"/>
            </a:lvl1pPr>
            <a:lvl2pPr indent="-381000" lvl="1" marL="914400" rtl="1" algn="r">
              <a:spcBef>
                <a:spcPts val="480"/>
              </a:spcBef>
              <a:spcAft>
                <a:spcPts val="0"/>
              </a:spcAft>
              <a:buSzPts val="2400"/>
              <a:buChar char="▪"/>
              <a:defRPr sz="2400"/>
            </a:lvl2pPr>
            <a:lvl3pPr indent="-330200" lvl="2" marL="1371600" rtl="1" algn="r">
              <a:spcBef>
                <a:spcPts val="400"/>
              </a:spcBef>
              <a:spcAft>
                <a:spcPts val="0"/>
              </a:spcAft>
              <a:buSzPts val="1600"/>
              <a:buChar char="►"/>
              <a:defRPr sz="2000"/>
            </a:lvl3pPr>
            <a:lvl4pPr indent="-342900" lvl="3" marL="1828800" rtl="1" algn="r">
              <a:spcBef>
                <a:spcPts val="360"/>
              </a:spcBef>
              <a:spcAft>
                <a:spcPts val="0"/>
              </a:spcAft>
              <a:buSzPts val="1800"/>
              <a:buChar char="▪"/>
              <a:defRPr sz="1800"/>
            </a:lvl4pPr>
            <a:lvl5pPr indent="-320039" lvl="4" marL="2286000" rtl="1" algn="r">
              <a:spcBef>
                <a:spcPts val="360"/>
              </a:spcBef>
              <a:spcAft>
                <a:spcPts val="0"/>
              </a:spcAft>
              <a:buSzPts val="1440"/>
              <a:buChar char="►"/>
              <a:defRPr sz="1800"/>
            </a:lvl5pPr>
            <a:lvl6pPr indent="-320039" lvl="5" marL="2743200" rtl="1" algn="r">
              <a:spcBef>
                <a:spcPts val="360"/>
              </a:spcBef>
              <a:spcAft>
                <a:spcPts val="0"/>
              </a:spcAft>
              <a:buSzPts val="1440"/>
              <a:buChar char="►"/>
              <a:defRPr sz="1800"/>
            </a:lvl6pPr>
            <a:lvl7pPr indent="-320039" lvl="6" marL="3200400" rtl="1" algn="r">
              <a:spcBef>
                <a:spcPts val="360"/>
              </a:spcBef>
              <a:spcAft>
                <a:spcPts val="0"/>
              </a:spcAft>
              <a:buSzPts val="1440"/>
              <a:buChar char="►"/>
              <a:defRPr sz="1800"/>
            </a:lvl7pPr>
            <a:lvl8pPr indent="-320040" lvl="7" marL="3657600" rtl="1" algn="r">
              <a:spcBef>
                <a:spcPts val="360"/>
              </a:spcBef>
              <a:spcAft>
                <a:spcPts val="0"/>
              </a:spcAft>
              <a:buSzPts val="1440"/>
              <a:buChar char="►"/>
              <a:defRPr sz="1800"/>
            </a:lvl8pPr>
            <a:lvl9pPr indent="-320040" lvl="8" marL="4114800" rtl="1" algn="r">
              <a:spcBef>
                <a:spcPts val="360"/>
              </a:spcBef>
              <a:spcAft>
                <a:spcPts val="0"/>
              </a:spcAft>
              <a:buSzPts val="1440"/>
              <a:buChar char="►"/>
              <a:defRPr sz="1800"/>
            </a:lvl9pPr>
          </a:lstStyle>
          <a:p/>
        </p:txBody>
      </p:sp>
      <p:sp>
        <p:nvSpPr>
          <p:cNvPr id="732" name="Google Shape;732;p62"/>
          <p:cNvSpPr txBox="1"/>
          <p:nvPr>
            <p:ph idx="2" type="body"/>
          </p:nvPr>
        </p:nvSpPr>
        <p:spPr>
          <a:xfrm>
            <a:off x="4648200" y="1600200"/>
            <a:ext cx="4194175" cy="4498975"/>
          </a:xfrm>
          <a:prstGeom prst="rect">
            <a:avLst/>
          </a:prstGeom>
          <a:noFill/>
          <a:ln>
            <a:noFill/>
          </a:ln>
        </p:spPr>
        <p:txBody>
          <a:bodyPr anchorCtr="0" anchor="t" bIns="45700" lIns="91425" spcFirstLastPara="1" rIns="91425" wrap="square" tIns="45700">
            <a:noAutofit/>
          </a:bodyPr>
          <a:lstStyle>
            <a:lvl1pPr indent="-370840" lvl="0" marL="457200" rtl="1" algn="r">
              <a:spcBef>
                <a:spcPts val="560"/>
              </a:spcBef>
              <a:spcAft>
                <a:spcPts val="0"/>
              </a:spcAft>
              <a:buSzPts val="2240"/>
              <a:buChar char="►"/>
              <a:defRPr sz="2800"/>
            </a:lvl1pPr>
            <a:lvl2pPr indent="-381000" lvl="1" marL="914400" rtl="1" algn="r">
              <a:spcBef>
                <a:spcPts val="480"/>
              </a:spcBef>
              <a:spcAft>
                <a:spcPts val="0"/>
              </a:spcAft>
              <a:buSzPts val="2400"/>
              <a:buChar char="▪"/>
              <a:defRPr sz="2400"/>
            </a:lvl2pPr>
            <a:lvl3pPr indent="-330200" lvl="2" marL="1371600" rtl="1" algn="r">
              <a:spcBef>
                <a:spcPts val="400"/>
              </a:spcBef>
              <a:spcAft>
                <a:spcPts val="0"/>
              </a:spcAft>
              <a:buSzPts val="1600"/>
              <a:buChar char="►"/>
              <a:defRPr sz="2000"/>
            </a:lvl3pPr>
            <a:lvl4pPr indent="-342900" lvl="3" marL="1828800" rtl="1" algn="r">
              <a:spcBef>
                <a:spcPts val="360"/>
              </a:spcBef>
              <a:spcAft>
                <a:spcPts val="0"/>
              </a:spcAft>
              <a:buSzPts val="1800"/>
              <a:buChar char="▪"/>
              <a:defRPr sz="1800"/>
            </a:lvl4pPr>
            <a:lvl5pPr indent="-320039" lvl="4" marL="2286000" rtl="1" algn="r">
              <a:spcBef>
                <a:spcPts val="360"/>
              </a:spcBef>
              <a:spcAft>
                <a:spcPts val="0"/>
              </a:spcAft>
              <a:buSzPts val="1440"/>
              <a:buChar char="►"/>
              <a:defRPr sz="1800"/>
            </a:lvl5pPr>
            <a:lvl6pPr indent="-320039" lvl="5" marL="2743200" rtl="1" algn="r">
              <a:spcBef>
                <a:spcPts val="360"/>
              </a:spcBef>
              <a:spcAft>
                <a:spcPts val="0"/>
              </a:spcAft>
              <a:buSzPts val="1440"/>
              <a:buChar char="►"/>
              <a:defRPr sz="1800"/>
            </a:lvl6pPr>
            <a:lvl7pPr indent="-320039" lvl="6" marL="3200400" rtl="1" algn="r">
              <a:spcBef>
                <a:spcPts val="360"/>
              </a:spcBef>
              <a:spcAft>
                <a:spcPts val="0"/>
              </a:spcAft>
              <a:buSzPts val="1440"/>
              <a:buChar char="►"/>
              <a:defRPr sz="1800"/>
            </a:lvl7pPr>
            <a:lvl8pPr indent="-320040" lvl="7" marL="3657600" rtl="1" algn="r">
              <a:spcBef>
                <a:spcPts val="360"/>
              </a:spcBef>
              <a:spcAft>
                <a:spcPts val="0"/>
              </a:spcAft>
              <a:buSzPts val="1440"/>
              <a:buChar char="►"/>
              <a:defRPr sz="1800"/>
            </a:lvl8pPr>
            <a:lvl9pPr indent="-320040" lvl="8" marL="4114800" rtl="1" algn="r">
              <a:spcBef>
                <a:spcPts val="360"/>
              </a:spcBef>
              <a:spcAft>
                <a:spcPts val="0"/>
              </a:spcAft>
              <a:buSzPts val="1440"/>
              <a:buChar char="►"/>
              <a:defRPr sz="1800"/>
            </a:lvl9pPr>
          </a:lstStyle>
          <a:p/>
        </p:txBody>
      </p:sp>
      <p:sp>
        <p:nvSpPr>
          <p:cNvPr id="733" name="Google Shape;733;p62"/>
          <p:cNvSpPr txBox="1"/>
          <p:nvPr>
            <p:ph idx="10" type="dt"/>
          </p:nvPr>
        </p:nvSpPr>
        <p:spPr>
          <a:xfrm>
            <a:off x="301625" y="6245225"/>
            <a:ext cx="2289175"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4" name="Google Shape;734;p6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5" name="Google Shape;735;p62"/>
          <p:cNvSpPr txBox="1"/>
          <p:nvPr>
            <p:ph idx="12" type="sldNum"/>
          </p:nvPr>
        </p:nvSpPr>
        <p:spPr>
          <a:xfrm>
            <a:off x="6553200" y="6245225"/>
            <a:ext cx="2289175" cy="4762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6" name="Shape 736"/>
        <p:cNvGrpSpPr/>
        <p:nvPr/>
      </p:nvGrpSpPr>
      <p:grpSpPr>
        <a:xfrm>
          <a:off x="0" y="0"/>
          <a:ext cx="0" cy="0"/>
          <a:chOff x="0" y="0"/>
          <a:chExt cx="0" cy="0"/>
        </a:xfrm>
      </p:grpSpPr>
      <p:sp>
        <p:nvSpPr>
          <p:cNvPr id="737" name="Google Shape;737;p6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rtl="1" algn="l">
              <a:spcBef>
                <a:spcPts val="0"/>
              </a:spcBef>
              <a:spcAft>
                <a:spcPts val="0"/>
              </a:spcAft>
              <a:buSzPts val="1400"/>
              <a:buNone/>
              <a:defRPr b="1" sz="4000" cap="none"/>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738" name="Google Shape;738;p6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SzPts val="1600"/>
              <a:buNone/>
              <a:defRPr sz="2000"/>
            </a:lvl1pPr>
            <a:lvl2pPr indent="-228600" lvl="1" marL="914400" rtl="1" algn="r">
              <a:spcBef>
                <a:spcPts val="360"/>
              </a:spcBef>
              <a:spcAft>
                <a:spcPts val="0"/>
              </a:spcAft>
              <a:buSzPts val="1800"/>
              <a:buNone/>
              <a:defRPr sz="1800"/>
            </a:lvl2pPr>
            <a:lvl3pPr indent="-228600" lvl="2" marL="1371600" rtl="1" algn="r">
              <a:spcBef>
                <a:spcPts val="320"/>
              </a:spcBef>
              <a:spcAft>
                <a:spcPts val="0"/>
              </a:spcAft>
              <a:buSzPts val="1280"/>
              <a:buNone/>
              <a:defRPr sz="1600"/>
            </a:lvl3pPr>
            <a:lvl4pPr indent="-228600" lvl="3" marL="1828800" rtl="1" algn="r">
              <a:spcBef>
                <a:spcPts val="280"/>
              </a:spcBef>
              <a:spcAft>
                <a:spcPts val="0"/>
              </a:spcAft>
              <a:buSzPts val="1400"/>
              <a:buNone/>
              <a:defRPr sz="1400"/>
            </a:lvl4pPr>
            <a:lvl5pPr indent="-228600" lvl="4" marL="2286000" rtl="1" algn="r">
              <a:spcBef>
                <a:spcPts val="280"/>
              </a:spcBef>
              <a:spcAft>
                <a:spcPts val="0"/>
              </a:spcAft>
              <a:buSzPts val="1120"/>
              <a:buNone/>
              <a:defRPr sz="1400"/>
            </a:lvl5pPr>
            <a:lvl6pPr indent="-228600" lvl="5" marL="2743200" rtl="1" algn="r">
              <a:spcBef>
                <a:spcPts val="280"/>
              </a:spcBef>
              <a:spcAft>
                <a:spcPts val="0"/>
              </a:spcAft>
              <a:buSzPts val="1120"/>
              <a:buNone/>
              <a:defRPr sz="1400"/>
            </a:lvl6pPr>
            <a:lvl7pPr indent="-228600" lvl="6" marL="3200400" rtl="1" algn="r">
              <a:spcBef>
                <a:spcPts val="280"/>
              </a:spcBef>
              <a:spcAft>
                <a:spcPts val="0"/>
              </a:spcAft>
              <a:buSzPts val="1120"/>
              <a:buNone/>
              <a:defRPr sz="1400"/>
            </a:lvl7pPr>
            <a:lvl8pPr indent="-228600" lvl="7" marL="3657600" rtl="1" algn="r">
              <a:spcBef>
                <a:spcPts val="280"/>
              </a:spcBef>
              <a:spcAft>
                <a:spcPts val="0"/>
              </a:spcAft>
              <a:buSzPts val="1120"/>
              <a:buNone/>
              <a:defRPr sz="1400"/>
            </a:lvl8pPr>
            <a:lvl9pPr indent="-228600" lvl="8" marL="4114800" rtl="1" algn="r">
              <a:spcBef>
                <a:spcPts val="280"/>
              </a:spcBef>
              <a:spcAft>
                <a:spcPts val="0"/>
              </a:spcAft>
              <a:buSzPts val="1120"/>
              <a:buNone/>
              <a:defRPr sz="1400"/>
            </a:lvl9pPr>
          </a:lstStyle>
          <a:p/>
        </p:txBody>
      </p:sp>
      <p:sp>
        <p:nvSpPr>
          <p:cNvPr id="739" name="Google Shape;739;p63"/>
          <p:cNvSpPr txBox="1"/>
          <p:nvPr>
            <p:ph idx="10" type="dt"/>
          </p:nvPr>
        </p:nvSpPr>
        <p:spPr>
          <a:xfrm>
            <a:off x="301625" y="6245225"/>
            <a:ext cx="2289175"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0" name="Google Shape;740;p6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1" name="Google Shape;741;p63"/>
          <p:cNvSpPr txBox="1"/>
          <p:nvPr>
            <p:ph idx="12" type="sldNum"/>
          </p:nvPr>
        </p:nvSpPr>
        <p:spPr>
          <a:xfrm>
            <a:off x="6553200" y="6245225"/>
            <a:ext cx="2289175" cy="4762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2" name="Shape 742"/>
        <p:cNvGrpSpPr/>
        <p:nvPr/>
      </p:nvGrpSpPr>
      <p:grpSpPr>
        <a:xfrm>
          <a:off x="0" y="0"/>
          <a:ext cx="0" cy="0"/>
          <a:chOff x="0" y="0"/>
          <a:chExt cx="0" cy="0"/>
        </a:xfrm>
      </p:grpSpPr>
      <p:sp>
        <p:nvSpPr>
          <p:cNvPr id="743" name="Google Shape;743;p64"/>
          <p:cNvSpPr txBox="1"/>
          <p:nvPr>
            <p:ph type="title"/>
          </p:nvPr>
        </p:nvSpPr>
        <p:spPr>
          <a:xfrm>
            <a:off x="301625" y="228600"/>
            <a:ext cx="854075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744" name="Google Shape;744;p64"/>
          <p:cNvSpPr txBox="1"/>
          <p:nvPr>
            <p:ph idx="1" type="body"/>
          </p:nvPr>
        </p:nvSpPr>
        <p:spPr>
          <a:xfrm>
            <a:off x="301625" y="1600200"/>
            <a:ext cx="8540750" cy="4498975"/>
          </a:xfrm>
          <a:prstGeom prst="rect">
            <a:avLst/>
          </a:prstGeom>
          <a:noFill/>
          <a:ln>
            <a:noFill/>
          </a:ln>
        </p:spPr>
        <p:txBody>
          <a:bodyPr anchorCtr="0" anchor="t" bIns="45700" lIns="91425" spcFirstLastPara="1" rIns="91425" wrap="square" tIns="45700">
            <a:noAutofit/>
          </a:bodyPr>
          <a:lstStyle>
            <a:lvl1pPr indent="-320040" lvl="0" marL="457200" rtl="1" algn="r">
              <a:spcBef>
                <a:spcPts val="360"/>
              </a:spcBef>
              <a:spcAft>
                <a:spcPts val="0"/>
              </a:spcAft>
              <a:buSzPts val="1440"/>
              <a:buChar char="►"/>
              <a:defRPr/>
            </a:lvl1pPr>
            <a:lvl2pPr indent="-342900" lvl="1" marL="914400" rtl="1" algn="r">
              <a:spcBef>
                <a:spcPts val="360"/>
              </a:spcBef>
              <a:spcAft>
                <a:spcPts val="0"/>
              </a:spcAft>
              <a:buSzPts val="1800"/>
              <a:buChar char="▪"/>
              <a:defRPr/>
            </a:lvl2pPr>
            <a:lvl3pPr indent="-320039" lvl="2" marL="1371600" rtl="1" algn="r">
              <a:spcBef>
                <a:spcPts val="360"/>
              </a:spcBef>
              <a:spcAft>
                <a:spcPts val="0"/>
              </a:spcAft>
              <a:buSzPts val="1440"/>
              <a:buChar char="►"/>
              <a:defRPr/>
            </a:lvl3pPr>
            <a:lvl4pPr indent="-342900" lvl="3" marL="1828800" rtl="1" algn="r">
              <a:spcBef>
                <a:spcPts val="360"/>
              </a:spcBef>
              <a:spcAft>
                <a:spcPts val="0"/>
              </a:spcAft>
              <a:buSzPts val="1800"/>
              <a:buChar char="▪"/>
              <a:defRPr/>
            </a:lvl4pPr>
            <a:lvl5pPr indent="-320039" lvl="4" marL="2286000" rtl="1" algn="r">
              <a:spcBef>
                <a:spcPts val="360"/>
              </a:spcBef>
              <a:spcAft>
                <a:spcPts val="0"/>
              </a:spcAft>
              <a:buSzPts val="1440"/>
              <a:buChar char="►"/>
              <a:defRPr/>
            </a:lvl5pPr>
            <a:lvl6pPr indent="-320039" lvl="5" marL="2743200" rtl="1" algn="r">
              <a:spcBef>
                <a:spcPts val="360"/>
              </a:spcBef>
              <a:spcAft>
                <a:spcPts val="0"/>
              </a:spcAft>
              <a:buSzPts val="1440"/>
              <a:buChar char="►"/>
              <a:defRPr/>
            </a:lvl6pPr>
            <a:lvl7pPr indent="-320039" lvl="6" marL="3200400" rtl="1" algn="r">
              <a:spcBef>
                <a:spcPts val="360"/>
              </a:spcBef>
              <a:spcAft>
                <a:spcPts val="0"/>
              </a:spcAft>
              <a:buSzPts val="1440"/>
              <a:buChar char="►"/>
              <a:defRPr/>
            </a:lvl7pPr>
            <a:lvl8pPr indent="-320040" lvl="7" marL="3657600" rtl="1" algn="r">
              <a:spcBef>
                <a:spcPts val="360"/>
              </a:spcBef>
              <a:spcAft>
                <a:spcPts val="0"/>
              </a:spcAft>
              <a:buSzPts val="1440"/>
              <a:buChar char="►"/>
              <a:defRPr/>
            </a:lvl8pPr>
            <a:lvl9pPr indent="-320040" lvl="8" marL="4114800" rtl="1" algn="r">
              <a:spcBef>
                <a:spcPts val="360"/>
              </a:spcBef>
              <a:spcAft>
                <a:spcPts val="0"/>
              </a:spcAft>
              <a:buSzPts val="1440"/>
              <a:buChar char="►"/>
              <a:defRPr/>
            </a:lvl9pPr>
          </a:lstStyle>
          <a:p/>
        </p:txBody>
      </p:sp>
      <p:sp>
        <p:nvSpPr>
          <p:cNvPr id="745" name="Google Shape;745;p64"/>
          <p:cNvSpPr txBox="1"/>
          <p:nvPr>
            <p:ph idx="10" type="dt"/>
          </p:nvPr>
        </p:nvSpPr>
        <p:spPr>
          <a:xfrm>
            <a:off x="301625" y="6245225"/>
            <a:ext cx="2289175"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6" name="Google Shape;746;p6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7" name="Google Shape;747;p64"/>
          <p:cNvSpPr txBox="1"/>
          <p:nvPr>
            <p:ph idx="12" type="sldNum"/>
          </p:nvPr>
        </p:nvSpPr>
        <p:spPr>
          <a:xfrm>
            <a:off x="6553200" y="6245225"/>
            <a:ext cx="2289175" cy="4762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6" name="Shape 66"/>
        <p:cNvGrpSpPr/>
        <p:nvPr/>
      </p:nvGrpSpPr>
      <p:grpSpPr>
        <a:xfrm>
          <a:off x="0" y="0"/>
          <a:ext cx="0" cy="0"/>
          <a:chOff x="0" y="0"/>
          <a:chExt cx="0" cy="0"/>
        </a:xfrm>
      </p:grpSpPr>
      <p:sp>
        <p:nvSpPr>
          <p:cNvPr id="67" name="Google Shape;67;p7"/>
          <p:cNvSpPr txBox="1"/>
          <p:nvPr>
            <p:ph type="title"/>
          </p:nvPr>
        </p:nvSpPr>
        <p:spPr>
          <a:xfrm rot="5400000">
            <a:off x="4731544" y="2175669"/>
            <a:ext cx="5853112" cy="20574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68" name="Google Shape;68;p7"/>
          <p:cNvSpPr txBox="1"/>
          <p:nvPr>
            <p:ph idx="1" type="body"/>
          </p:nvPr>
        </p:nvSpPr>
        <p:spPr>
          <a:xfrm rot="5400000">
            <a:off x="540544" y="194469"/>
            <a:ext cx="5853112" cy="6019800"/>
          </a:xfrm>
          <a:prstGeom prst="rect">
            <a:avLst/>
          </a:prstGeom>
          <a:noFill/>
          <a:ln>
            <a:noFill/>
          </a:ln>
        </p:spPr>
        <p:txBody>
          <a:bodyPr anchorCtr="0" anchor="t" bIns="45700" lIns="91425" spcFirstLastPara="1" rIns="91425" wrap="square" tIns="45700">
            <a:noAutofit/>
          </a:bodyPr>
          <a:lstStyle>
            <a:lvl1pPr indent="-297180" lvl="0" marL="457200" rtl="1" algn="r">
              <a:spcBef>
                <a:spcPts val="360"/>
              </a:spcBef>
              <a:spcAft>
                <a:spcPts val="0"/>
              </a:spcAft>
              <a:buSzPts val="1080"/>
              <a:buChar char="■"/>
              <a:defRPr/>
            </a:lvl1pPr>
            <a:lvl2pPr indent="-297180" lvl="1" marL="914400" rtl="1" algn="r">
              <a:spcBef>
                <a:spcPts val="360"/>
              </a:spcBef>
              <a:spcAft>
                <a:spcPts val="0"/>
              </a:spcAft>
              <a:buSzPts val="1080"/>
              <a:buChar char="■"/>
              <a:defRPr/>
            </a:lvl2pPr>
            <a:lvl3pPr indent="-297180" lvl="2" marL="1371600" rtl="1" algn="r">
              <a:spcBef>
                <a:spcPts val="360"/>
              </a:spcBef>
              <a:spcAft>
                <a:spcPts val="0"/>
              </a:spcAft>
              <a:buSzPts val="1080"/>
              <a:buChar char="■"/>
              <a:defRPr/>
            </a:lvl3pPr>
            <a:lvl4pPr indent="-297180" lvl="3" marL="1828800" rtl="1" algn="r">
              <a:spcBef>
                <a:spcPts val="360"/>
              </a:spcBef>
              <a:spcAft>
                <a:spcPts val="0"/>
              </a:spcAft>
              <a:buSzPts val="1080"/>
              <a:buChar char="■"/>
              <a:defRPr/>
            </a:lvl4pPr>
            <a:lvl5pPr indent="-297179" lvl="4" marL="2286000" rtl="1" algn="r">
              <a:spcBef>
                <a:spcPts val="360"/>
              </a:spcBef>
              <a:spcAft>
                <a:spcPts val="0"/>
              </a:spcAft>
              <a:buSzPts val="1080"/>
              <a:buChar char="■"/>
              <a:defRPr/>
            </a:lvl5pPr>
            <a:lvl6pPr indent="-297179" lvl="5" marL="2743200" rtl="1" algn="r">
              <a:spcBef>
                <a:spcPts val="360"/>
              </a:spcBef>
              <a:spcAft>
                <a:spcPts val="0"/>
              </a:spcAft>
              <a:buSzPts val="1080"/>
              <a:buChar char="■"/>
              <a:defRPr/>
            </a:lvl6pPr>
            <a:lvl7pPr indent="-297179" lvl="6" marL="3200400" rtl="1" algn="r">
              <a:spcBef>
                <a:spcPts val="360"/>
              </a:spcBef>
              <a:spcAft>
                <a:spcPts val="0"/>
              </a:spcAft>
              <a:buSzPts val="1080"/>
              <a:buChar char="■"/>
              <a:defRPr/>
            </a:lvl7pPr>
            <a:lvl8pPr indent="-297179" lvl="7" marL="3657600" rtl="1" algn="r">
              <a:spcBef>
                <a:spcPts val="360"/>
              </a:spcBef>
              <a:spcAft>
                <a:spcPts val="0"/>
              </a:spcAft>
              <a:buSzPts val="1080"/>
              <a:buChar char="■"/>
              <a:defRPr/>
            </a:lvl8pPr>
            <a:lvl9pPr indent="-297179" lvl="8" marL="4114800" rtl="1" algn="r">
              <a:spcBef>
                <a:spcPts val="360"/>
              </a:spcBef>
              <a:spcAft>
                <a:spcPts val="0"/>
              </a:spcAft>
              <a:buSzPts val="1080"/>
              <a:buChar char="■"/>
              <a:defRPr/>
            </a:lvl9pPr>
          </a:lstStyle>
          <a:p/>
        </p:txBody>
      </p:sp>
      <p:sp>
        <p:nvSpPr>
          <p:cNvPr id="69" name="Google Shape;69;p7"/>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8"/>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74" name="Google Shape;74;p8"/>
          <p:cNvSpPr txBox="1"/>
          <p:nvPr>
            <p:ph idx="1" type="body"/>
          </p:nvPr>
        </p:nvSpPr>
        <p:spPr>
          <a:xfrm rot="5400000">
            <a:off x="2306638" y="-249237"/>
            <a:ext cx="4530725" cy="8229600"/>
          </a:xfrm>
          <a:prstGeom prst="rect">
            <a:avLst/>
          </a:prstGeom>
          <a:noFill/>
          <a:ln>
            <a:noFill/>
          </a:ln>
        </p:spPr>
        <p:txBody>
          <a:bodyPr anchorCtr="0" anchor="t" bIns="45700" lIns="91425" spcFirstLastPara="1" rIns="91425" wrap="square" tIns="45700">
            <a:noAutofit/>
          </a:bodyPr>
          <a:lstStyle>
            <a:lvl1pPr indent="-297180" lvl="0" marL="457200" rtl="1" algn="r">
              <a:spcBef>
                <a:spcPts val="360"/>
              </a:spcBef>
              <a:spcAft>
                <a:spcPts val="0"/>
              </a:spcAft>
              <a:buSzPts val="1080"/>
              <a:buChar char="■"/>
              <a:defRPr/>
            </a:lvl1pPr>
            <a:lvl2pPr indent="-297180" lvl="1" marL="914400" rtl="1" algn="r">
              <a:spcBef>
                <a:spcPts val="360"/>
              </a:spcBef>
              <a:spcAft>
                <a:spcPts val="0"/>
              </a:spcAft>
              <a:buSzPts val="1080"/>
              <a:buChar char="■"/>
              <a:defRPr/>
            </a:lvl2pPr>
            <a:lvl3pPr indent="-297180" lvl="2" marL="1371600" rtl="1" algn="r">
              <a:spcBef>
                <a:spcPts val="360"/>
              </a:spcBef>
              <a:spcAft>
                <a:spcPts val="0"/>
              </a:spcAft>
              <a:buSzPts val="1080"/>
              <a:buChar char="■"/>
              <a:defRPr/>
            </a:lvl3pPr>
            <a:lvl4pPr indent="-297180" lvl="3" marL="1828800" rtl="1" algn="r">
              <a:spcBef>
                <a:spcPts val="360"/>
              </a:spcBef>
              <a:spcAft>
                <a:spcPts val="0"/>
              </a:spcAft>
              <a:buSzPts val="1080"/>
              <a:buChar char="■"/>
              <a:defRPr/>
            </a:lvl4pPr>
            <a:lvl5pPr indent="-297179" lvl="4" marL="2286000" rtl="1" algn="r">
              <a:spcBef>
                <a:spcPts val="360"/>
              </a:spcBef>
              <a:spcAft>
                <a:spcPts val="0"/>
              </a:spcAft>
              <a:buSzPts val="1080"/>
              <a:buChar char="■"/>
              <a:defRPr/>
            </a:lvl5pPr>
            <a:lvl6pPr indent="-297179" lvl="5" marL="2743200" rtl="1" algn="r">
              <a:spcBef>
                <a:spcPts val="360"/>
              </a:spcBef>
              <a:spcAft>
                <a:spcPts val="0"/>
              </a:spcAft>
              <a:buSzPts val="1080"/>
              <a:buChar char="■"/>
              <a:defRPr/>
            </a:lvl6pPr>
            <a:lvl7pPr indent="-297179" lvl="6" marL="3200400" rtl="1" algn="r">
              <a:spcBef>
                <a:spcPts val="360"/>
              </a:spcBef>
              <a:spcAft>
                <a:spcPts val="0"/>
              </a:spcAft>
              <a:buSzPts val="1080"/>
              <a:buChar char="■"/>
              <a:defRPr/>
            </a:lvl7pPr>
            <a:lvl8pPr indent="-297179" lvl="7" marL="3657600" rtl="1" algn="r">
              <a:spcBef>
                <a:spcPts val="360"/>
              </a:spcBef>
              <a:spcAft>
                <a:spcPts val="0"/>
              </a:spcAft>
              <a:buSzPts val="1080"/>
              <a:buChar char="■"/>
              <a:defRPr/>
            </a:lvl8pPr>
            <a:lvl9pPr indent="-297179" lvl="8" marL="4114800" rtl="1" algn="r">
              <a:spcBef>
                <a:spcPts val="360"/>
              </a:spcBef>
              <a:spcAft>
                <a:spcPts val="0"/>
              </a:spcAft>
              <a:buSzPts val="1080"/>
              <a:buChar char="■"/>
              <a:defRPr/>
            </a:lvl9pPr>
          </a:lstStyle>
          <a:p/>
        </p:txBody>
      </p:sp>
      <p:sp>
        <p:nvSpPr>
          <p:cNvPr id="75" name="Google Shape;75;p8"/>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8"/>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8" name="Shape 78"/>
        <p:cNvGrpSpPr/>
        <p:nvPr/>
      </p:nvGrpSpPr>
      <p:grpSpPr>
        <a:xfrm>
          <a:off x="0" y="0"/>
          <a:ext cx="0" cy="0"/>
          <a:chOff x="0" y="0"/>
          <a:chExt cx="0" cy="0"/>
        </a:xfrm>
      </p:grpSpPr>
      <p:sp>
        <p:nvSpPr>
          <p:cNvPr id="79" name="Google Shape;79;p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SzPts val="1400"/>
              <a:buNone/>
              <a:defRPr b="1" sz="2000"/>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80" name="Google Shape;80;p9"/>
          <p:cNvSpPr/>
          <p:nvPr>
            <p:ph idx="2" type="pic"/>
          </p:nvPr>
        </p:nvSpPr>
        <p:spPr>
          <a:xfrm>
            <a:off x="1792288" y="612775"/>
            <a:ext cx="5486400" cy="4114800"/>
          </a:xfrm>
          <a:prstGeom prst="rect">
            <a:avLst/>
          </a:prstGeom>
          <a:noFill/>
          <a:ln>
            <a:noFill/>
          </a:ln>
        </p:spPr>
      </p:sp>
      <p:sp>
        <p:nvSpPr>
          <p:cNvPr id="81" name="Google Shape;81;p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SzPts val="840"/>
              <a:buNone/>
              <a:defRPr sz="1400"/>
            </a:lvl1pPr>
            <a:lvl2pPr indent="-228600" lvl="1" marL="914400" rtl="1" algn="r">
              <a:spcBef>
                <a:spcPts val="240"/>
              </a:spcBef>
              <a:spcAft>
                <a:spcPts val="0"/>
              </a:spcAft>
              <a:buSzPts val="720"/>
              <a:buNone/>
              <a:defRPr sz="1200"/>
            </a:lvl2pPr>
            <a:lvl3pPr indent="-228600" lvl="2" marL="1371600" rtl="1" algn="r">
              <a:spcBef>
                <a:spcPts val="200"/>
              </a:spcBef>
              <a:spcAft>
                <a:spcPts val="0"/>
              </a:spcAft>
              <a:buSzPts val="600"/>
              <a:buNone/>
              <a:defRPr sz="1000"/>
            </a:lvl3pPr>
            <a:lvl4pPr indent="-228600" lvl="3" marL="1828800" rtl="1" algn="r">
              <a:spcBef>
                <a:spcPts val="180"/>
              </a:spcBef>
              <a:spcAft>
                <a:spcPts val="0"/>
              </a:spcAft>
              <a:buSzPts val="540"/>
              <a:buNone/>
              <a:defRPr sz="900"/>
            </a:lvl4pPr>
            <a:lvl5pPr indent="-228600" lvl="4" marL="2286000" rtl="1" algn="r">
              <a:spcBef>
                <a:spcPts val="180"/>
              </a:spcBef>
              <a:spcAft>
                <a:spcPts val="0"/>
              </a:spcAft>
              <a:buSzPts val="540"/>
              <a:buNone/>
              <a:defRPr sz="900"/>
            </a:lvl5pPr>
            <a:lvl6pPr indent="-228600" lvl="5" marL="2743200" rtl="1" algn="r">
              <a:spcBef>
                <a:spcPts val="180"/>
              </a:spcBef>
              <a:spcAft>
                <a:spcPts val="0"/>
              </a:spcAft>
              <a:buSzPts val="540"/>
              <a:buNone/>
              <a:defRPr sz="900"/>
            </a:lvl6pPr>
            <a:lvl7pPr indent="-228600" lvl="6" marL="3200400" rtl="1" algn="r">
              <a:spcBef>
                <a:spcPts val="180"/>
              </a:spcBef>
              <a:spcAft>
                <a:spcPts val="0"/>
              </a:spcAft>
              <a:buSzPts val="540"/>
              <a:buNone/>
              <a:defRPr sz="900"/>
            </a:lvl7pPr>
            <a:lvl8pPr indent="-228600" lvl="7" marL="3657600" rtl="1" algn="r">
              <a:spcBef>
                <a:spcPts val="180"/>
              </a:spcBef>
              <a:spcAft>
                <a:spcPts val="0"/>
              </a:spcAft>
              <a:buSzPts val="540"/>
              <a:buNone/>
              <a:defRPr sz="900"/>
            </a:lvl8pPr>
            <a:lvl9pPr indent="-228600" lvl="8" marL="4114800" rtl="1" algn="r">
              <a:spcBef>
                <a:spcPts val="180"/>
              </a:spcBef>
              <a:spcAft>
                <a:spcPts val="0"/>
              </a:spcAft>
              <a:buSzPts val="540"/>
              <a:buNone/>
              <a:defRPr sz="900"/>
            </a:lvl9pPr>
          </a:lstStyle>
          <a:p/>
        </p:txBody>
      </p:sp>
      <p:sp>
        <p:nvSpPr>
          <p:cNvPr id="82" name="Google Shape;82;p9"/>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SzPts val="1400"/>
              <a:buNone/>
              <a:defRPr b="1" sz="2000"/>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87" name="Google Shape;87;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50520" lvl="0" marL="457200" rtl="1" algn="r">
              <a:spcBef>
                <a:spcPts val="640"/>
              </a:spcBef>
              <a:spcAft>
                <a:spcPts val="0"/>
              </a:spcAft>
              <a:buSzPts val="1920"/>
              <a:buChar char="■"/>
              <a:defRPr sz="3200"/>
            </a:lvl1pPr>
            <a:lvl2pPr indent="-335280" lvl="1" marL="914400" rtl="1" algn="r">
              <a:spcBef>
                <a:spcPts val="560"/>
              </a:spcBef>
              <a:spcAft>
                <a:spcPts val="0"/>
              </a:spcAft>
              <a:buSzPts val="1680"/>
              <a:buChar char="■"/>
              <a:defRPr sz="2800"/>
            </a:lvl2pPr>
            <a:lvl3pPr indent="-320039" lvl="2" marL="1371600" rtl="1" algn="r">
              <a:spcBef>
                <a:spcPts val="480"/>
              </a:spcBef>
              <a:spcAft>
                <a:spcPts val="0"/>
              </a:spcAft>
              <a:buSzPts val="1440"/>
              <a:buChar char="■"/>
              <a:defRPr sz="2400"/>
            </a:lvl3pPr>
            <a:lvl4pPr indent="-304800" lvl="3" marL="1828800" rtl="1" algn="r">
              <a:spcBef>
                <a:spcPts val="400"/>
              </a:spcBef>
              <a:spcAft>
                <a:spcPts val="0"/>
              </a:spcAft>
              <a:buSzPts val="1200"/>
              <a:buChar char="■"/>
              <a:defRPr sz="2000"/>
            </a:lvl4pPr>
            <a:lvl5pPr indent="-304800" lvl="4" marL="2286000" rtl="1" algn="r">
              <a:spcBef>
                <a:spcPts val="400"/>
              </a:spcBef>
              <a:spcAft>
                <a:spcPts val="0"/>
              </a:spcAft>
              <a:buSzPts val="1200"/>
              <a:buChar char="■"/>
              <a:defRPr sz="2000"/>
            </a:lvl5pPr>
            <a:lvl6pPr indent="-304800" lvl="5" marL="2743200" rtl="1" algn="r">
              <a:spcBef>
                <a:spcPts val="400"/>
              </a:spcBef>
              <a:spcAft>
                <a:spcPts val="0"/>
              </a:spcAft>
              <a:buSzPts val="1200"/>
              <a:buChar char="■"/>
              <a:defRPr sz="2000"/>
            </a:lvl6pPr>
            <a:lvl7pPr indent="-304800" lvl="6" marL="3200400" rtl="1" algn="r">
              <a:spcBef>
                <a:spcPts val="400"/>
              </a:spcBef>
              <a:spcAft>
                <a:spcPts val="0"/>
              </a:spcAft>
              <a:buSzPts val="1200"/>
              <a:buChar char="■"/>
              <a:defRPr sz="2000"/>
            </a:lvl7pPr>
            <a:lvl8pPr indent="-304800" lvl="7" marL="3657600" rtl="1" algn="r">
              <a:spcBef>
                <a:spcPts val="400"/>
              </a:spcBef>
              <a:spcAft>
                <a:spcPts val="0"/>
              </a:spcAft>
              <a:buSzPts val="1200"/>
              <a:buChar char="■"/>
              <a:defRPr sz="2000"/>
            </a:lvl8pPr>
            <a:lvl9pPr indent="-304800" lvl="8" marL="4114800" rtl="1" algn="r">
              <a:spcBef>
                <a:spcPts val="400"/>
              </a:spcBef>
              <a:spcAft>
                <a:spcPts val="0"/>
              </a:spcAft>
              <a:buSzPts val="1200"/>
              <a:buChar char="■"/>
              <a:defRPr sz="2000"/>
            </a:lvl9pPr>
          </a:lstStyle>
          <a:p/>
        </p:txBody>
      </p:sp>
      <p:sp>
        <p:nvSpPr>
          <p:cNvPr id="88" name="Google Shape;88;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SzPts val="840"/>
              <a:buNone/>
              <a:defRPr sz="1400"/>
            </a:lvl1pPr>
            <a:lvl2pPr indent="-228600" lvl="1" marL="914400" rtl="1" algn="r">
              <a:spcBef>
                <a:spcPts val="240"/>
              </a:spcBef>
              <a:spcAft>
                <a:spcPts val="0"/>
              </a:spcAft>
              <a:buSzPts val="720"/>
              <a:buNone/>
              <a:defRPr sz="1200"/>
            </a:lvl2pPr>
            <a:lvl3pPr indent="-228600" lvl="2" marL="1371600" rtl="1" algn="r">
              <a:spcBef>
                <a:spcPts val="200"/>
              </a:spcBef>
              <a:spcAft>
                <a:spcPts val="0"/>
              </a:spcAft>
              <a:buSzPts val="600"/>
              <a:buNone/>
              <a:defRPr sz="1000"/>
            </a:lvl3pPr>
            <a:lvl4pPr indent="-228600" lvl="3" marL="1828800" rtl="1" algn="r">
              <a:spcBef>
                <a:spcPts val="180"/>
              </a:spcBef>
              <a:spcAft>
                <a:spcPts val="0"/>
              </a:spcAft>
              <a:buSzPts val="540"/>
              <a:buNone/>
              <a:defRPr sz="900"/>
            </a:lvl4pPr>
            <a:lvl5pPr indent="-228600" lvl="4" marL="2286000" rtl="1" algn="r">
              <a:spcBef>
                <a:spcPts val="180"/>
              </a:spcBef>
              <a:spcAft>
                <a:spcPts val="0"/>
              </a:spcAft>
              <a:buSzPts val="540"/>
              <a:buNone/>
              <a:defRPr sz="900"/>
            </a:lvl5pPr>
            <a:lvl6pPr indent="-228600" lvl="5" marL="2743200" rtl="1" algn="r">
              <a:spcBef>
                <a:spcPts val="180"/>
              </a:spcBef>
              <a:spcAft>
                <a:spcPts val="0"/>
              </a:spcAft>
              <a:buSzPts val="540"/>
              <a:buNone/>
              <a:defRPr sz="900"/>
            </a:lvl6pPr>
            <a:lvl7pPr indent="-228600" lvl="6" marL="3200400" rtl="1" algn="r">
              <a:spcBef>
                <a:spcPts val="180"/>
              </a:spcBef>
              <a:spcAft>
                <a:spcPts val="0"/>
              </a:spcAft>
              <a:buSzPts val="540"/>
              <a:buNone/>
              <a:defRPr sz="900"/>
            </a:lvl7pPr>
            <a:lvl8pPr indent="-228600" lvl="7" marL="3657600" rtl="1" algn="r">
              <a:spcBef>
                <a:spcPts val="180"/>
              </a:spcBef>
              <a:spcAft>
                <a:spcPts val="0"/>
              </a:spcAft>
              <a:buSzPts val="540"/>
              <a:buNone/>
              <a:defRPr sz="900"/>
            </a:lvl8pPr>
            <a:lvl9pPr indent="-228600" lvl="8" marL="4114800" rtl="1" algn="r">
              <a:spcBef>
                <a:spcPts val="180"/>
              </a:spcBef>
              <a:spcAft>
                <a:spcPts val="0"/>
              </a:spcAft>
              <a:buSzPts val="540"/>
              <a:buNone/>
              <a:defRPr sz="900"/>
            </a:lvl9pPr>
          </a:lstStyle>
          <a:p/>
        </p:txBody>
      </p:sp>
      <p:sp>
        <p:nvSpPr>
          <p:cNvPr id="89" name="Google Shape;89;p10"/>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1pPr>
            <a:lvl2pPr indent="0" lvl="1"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2pPr>
            <a:lvl3pPr indent="0" lvl="2"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3pPr>
            <a:lvl4pPr indent="0" lvl="3"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4pPr>
            <a:lvl5pPr indent="0" lvl="4"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5pPr>
            <a:lvl6pPr indent="0" lvl="5"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6pPr>
            <a:lvl7pPr indent="0" lvl="6"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7pPr>
            <a:lvl8pPr indent="0" lvl="7"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8pPr>
            <a:lvl9pPr indent="0" lvl="8" marL="0" marR="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1.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4.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2.xml"/><Relationship Id="rId10" Type="http://schemas.openxmlformats.org/officeDocument/2006/relationships/slideLayout" Target="../slideLayouts/slideLayout46.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0" Type="http://schemas.openxmlformats.org/officeDocument/2006/relationships/slideLayout" Target="../slideLayouts/slideLayout56.xml"/><Relationship Id="rId13" Type="http://schemas.openxmlformats.org/officeDocument/2006/relationships/slideLayout" Target="../slideLayouts/slideLayout59.xml"/><Relationship Id="rId12" Type="http://schemas.openxmlformats.org/officeDocument/2006/relationships/slideLayout" Target="../slideLayouts/slideLayout58.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6.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100000">
              <a:schemeClr val="dk2"/>
            </a:gs>
          </a:gsLst>
          <a:lin ang="5400000" scaled="0"/>
        </a:gradFill>
      </p:bgPr>
    </p:bg>
    <p:spTree>
      <p:nvGrpSpPr>
        <p:cNvPr id="9" name="Shape 9"/>
        <p:cNvGrpSpPr/>
        <p:nvPr/>
      </p:nvGrpSpPr>
      <p:grpSpPr>
        <a:xfrm>
          <a:off x="0" y="0"/>
          <a:ext cx="0" cy="0"/>
          <a:chOff x="0" y="0"/>
          <a:chExt cx="0" cy="0"/>
        </a:xfrm>
      </p:grpSpPr>
      <p:grpSp>
        <p:nvGrpSpPr>
          <p:cNvPr id="10" name="Google Shape;10;p1"/>
          <p:cNvGrpSpPr/>
          <p:nvPr/>
        </p:nvGrpSpPr>
        <p:grpSpPr>
          <a:xfrm>
            <a:off x="0" y="0"/>
            <a:ext cx="9144000" cy="6934200"/>
            <a:chOff x="0" y="0"/>
            <a:chExt cx="5760" cy="4368"/>
          </a:xfrm>
        </p:grpSpPr>
        <p:sp>
          <p:nvSpPr>
            <p:cNvPr id="11" name="Google Shape;11;p1"/>
            <p:cNvSpPr/>
            <p:nvPr/>
          </p:nvSpPr>
          <p:spPr>
            <a:xfrm>
              <a:off x="0" y="2208"/>
              <a:ext cx="2515" cy="1970"/>
            </a:xfrm>
            <a:custGeom>
              <a:rect b="b" l="l" r="r" t="t"/>
              <a:pathLst>
                <a:path extrusionOk="0" h="1970" w="2515">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a:gsLst>
                <a:gs pos="0">
                  <a:schemeClr val="dk1"/>
                </a:gs>
                <a:gs pos="50000">
                  <a:schemeClr val="dk2"/>
                </a:gs>
                <a:gs pos="100000">
                  <a:schemeClr val="dk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 name="Google Shape;12;p1"/>
            <p:cNvSpPr/>
            <p:nvPr/>
          </p:nvSpPr>
          <p:spPr>
            <a:xfrm>
              <a:off x="0" y="2496"/>
              <a:ext cx="2112" cy="1604"/>
            </a:xfrm>
            <a:custGeom>
              <a:rect b="b" l="l" r="r" t="t"/>
              <a:pathLst>
                <a:path extrusionOk="0" h="1696" w="2123">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3" name="Google Shape;13;p1"/>
            <p:cNvSpPr/>
            <p:nvPr/>
          </p:nvSpPr>
          <p:spPr>
            <a:xfrm>
              <a:off x="2092" y="3233"/>
              <a:ext cx="3668" cy="943"/>
            </a:xfrm>
            <a:custGeom>
              <a:rect b="b" l="l" r="r" t="t"/>
              <a:pathLst>
                <a:path extrusionOk="0" h="943" w="3668">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a:gsLst>
                <a:gs pos="0">
                  <a:schemeClr val="dk1"/>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4" name="Google Shape;14;p1"/>
            <p:cNvSpPr/>
            <p:nvPr/>
          </p:nvSpPr>
          <p:spPr>
            <a:xfrm>
              <a:off x="0" y="524"/>
              <a:ext cx="973" cy="1195"/>
            </a:xfrm>
            <a:custGeom>
              <a:rect b="b" l="l" r="r" t="t"/>
              <a:pathLst>
                <a:path extrusionOk="0" h="1192" w="969">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a:gsLst>
                <a:gs pos="0">
                  <a:schemeClr val="dk1"/>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5" name="Google Shape;15;p1"/>
            <p:cNvSpPr/>
            <p:nvPr/>
          </p:nvSpPr>
          <p:spPr>
            <a:xfrm>
              <a:off x="3188" y="1"/>
              <a:ext cx="2570" cy="2266"/>
            </a:xfrm>
            <a:custGeom>
              <a:rect b="b" l="l" r="r" t="t"/>
              <a:pathLst>
                <a:path extrusionOk="0" h="2266" w="2570">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a:gsLst>
                <a:gs pos="0">
                  <a:schemeClr val="dk1"/>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6" name="Google Shape;16;p1"/>
            <p:cNvSpPr/>
            <p:nvPr/>
          </p:nvSpPr>
          <p:spPr>
            <a:xfrm>
              <a:off x="3525" y="1"/>
              <a:ext cx="2185" cy="1508"/>
            </a:xfrm>
            <a:custGeom>
              <a:rect b="b" l="l" r="r" t="t"/>
              <a:pathLst>
                <a:path extrusionOk="0" h="1505" w="2176">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7" name="Google Shape;17;p1"/>
            <p:cNvSpPr/>
            <p:nvPr/>
          </p:nvSpPr>
          <p:spPr>
            <a:xfrm>
              <a:off x="0" y="649"/>
              <a:ext cx="816" cy="806"/>
            </a:xfrm>
            <a:custGeom>
              <a:rect b="b" l="l" r="r" t="t"/>
              <a:pathLst>
                <a:path extrusionOk="0" h="804" w="813">
                  <a:moveTo>
                    <a:pt x="161" y="564"/>
                  </a:moveTo>
                  <a:lnTo>
                    <a:pt x="329" y="438"/>
                  </a:lnTo>
                  <a:lnTo>
                    <a:pt x="646" y="216"/>
                  </a:lnTo>
                  <a:lnTo>
                    <a:pt x="813" y="0"/>
                  </a:lnTo>
                  <a:lnTo>
                    <a:pt x="676" y="150"/>
                  </a:lnTo>
                  <a:lnTo>
                    <a:pt x="144" y="504"/>
                  </a:lnTo>
                  <a:lnTo>
                    <a:pt x="0" y="732"/>
                  </a:lnTo>
                  <a:lnTo>
                    <a:pt x="0" y="804"/>
                  </a:lnTo>
                  <a:lnTo>
                    <a:pt x="161" y="564"/>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8" name="Google Shape;18;p1"/>
            <p:cNvSpPr/>
            <p:nvPr/>
          </p:nvSpPr>
          <p:spPr>
            <a:xfrm>
              <a:off x="0" y="1545"/>
              <a:ext cx="762" cy="107"/>
            </a:xfrm>
            <a:custGeom>
              <a:rect b="b" l="l" r="r" t="t"/>
              <a:pathLst>
                <a:path extrusionOk="0" h="107" w="759">
                  <a:moveTo>
                    <a:pt x="460" y="66"/>
                  </a:moveTo>
                  <a:lnTo>
                    <a:pt x="759" y="0"/>
                  </a:lnTo>
                  <a:lnTo>
                    <a:pt x="496" y="36"/>
                  </a:lnTo>
                  <a:lnTo>
                    <a:pt x="138" y="48"/>
                  </a:lnTo>
                  <a:lnTo>
                    <a:pt x="0" y="78"/>
                  </a:lnTo>
                  <a:lnTo>
                    <a:pt x="0" y="107"/>
                  </a:lnTo>
                  <a:lnTo>
                    <a:pt x="96" y="89"/>
                  </a:lnTo>
                  <a:lnTo>
                    <a:pt x="460" y="66"/>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9" name="Google Shape;19;p1"/>
            <p:cNvSpPr/>
            <p:nvPr/>
          </p:nvSpPr>
          <p:spPr>
            <a:xfrm>
              <a:off x="2314" y="3431"/>
              <a:ext cx="3182" cy="745"/>
            </a:xfrm>
            <a:custGeom>
              <a:rect b="b" l="l" r="r" t="t"/>
              <a:pathLst>
                <a:path extrusionOk="0" h="743" w="3169">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a:gsLst>
                <a:gs pos="0">
                  <a:schemeClr val="accent2"/>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0" name="Google Shape;20;p1"/>
            <p:cNvSpPr txBox="1"/>
            <p:nvPr/>
          </p:nvSpPr>
          <p:spPr>
            <a:xfrm>
              <a:off x="192" y="127"/>
              <a:ext cx="1" cy="1"/>
            </a:xfrm>
            <a:prstGeom prst="rect">
              <a:avLst/>
            </a:prstGeom>
            <a:solidFill>
              <a:srgbClr val="9A1E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1" name="Google Shape;21;p1"/>
            <p:cNvSpPr txBox="1"/>
            <p:nvPr/>
          </p:nvSpPr>
          <p:spPr>
            <a:xfrm>
              <a:off x="204" y="131"/>
              <a:ext cx="1" cy="1"/>
            </a:xfrm>
            <a:prstGeom prst="rect">
              <a:avLst/>
            </a:prstGeom>
            <a:solidFill>
              <a:srgbClr val="9A1E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2" name="Google Shape;22;p1"/>
            <p:cNvSpPr/>
            <p:nvPr/>
          </p:nvSpPr>
          <p:spPr>
            <a:xfrm>
              <a:off x="0" y="4032"/>
              <a:ext cx="5760" cy="288"/>
            </a:xfrm>
            <a:custGeom>
              <a:rect b="b" l="l" r="r" t="t"/>
              <a:pathLst>
                <a:path extrusionOk="0" h="288" w="5740">
                  <a:moveTo>
                    <a:pt x="5740" y="288"/>
                  </a:moveTo>
                  <a:lnTo>
                    <a:pt x="0" y="288"/>
                  </a:lnTo>
                  <a:lnTo>
                    <a:pt x="0" y="0"/>
                  </a:lnTo>
                  <a:lnTo>
                    <a:pt x="5740" y="0"/>
                  </a:lnTo>
                  <a:lnTo>
                    <a:pt x="5740" y="288"/>
                  </a:lnTo>
                  <a:lnTo>
                    <a:pt x="5740" y="288"/>
                  </a:lnTo>
                  <a:close/>
                </a:path>
              </a:pathLst>
            </a:custGeom>
            <a:gradFill>
              <a:gsLst>
                <a:gs pos="0">
                  <a:schemeClr val="dk2"/>
                </a:gs>
                <a:gs pos="100000">
                  <a:srgbClr val="471800"/>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3" name="Google Shape;23;p1"/>
            <p:cNvSpPr/>
            <p:nvPr/>
          </p:nvSpPr>
          <p:spPr>
            <a:xfrm>
              <a:off x="0" y="4032"/>
              <a:ext cx="5760" cy="336"/>
            </a:xfrm>
            <a:custGeom>
              <a:rect b="b" l="l" r="r" t="t"/>
              <a:pathLst>
                <a:path extrusionOk="0" h="288" w="5740">
                  <a:moveTo>
                    <a:pt x="5740" y="288"/>
                  </a:moveTo>
                  <a:lnTo>
                    <a:pt x="0" y="288"/>
                  </a:lnTo>
                  <a:lnTo>
                    <a:pt x="0" y="0"/>
                  </a:lnTo>
                  <a:lnTo>
                    <a:pt x="5740" y="0"/>
                  </a:lnTo>
                  <a:lnTo>
                    <a:pt x="5740" y="288"/>
                  </a:lnTo>
                  <a:lnTo>
                    <a:pt x="5740" y="288"/>
                  </a:lnTo>
                  <a:close/>
                </a:path>
              </a:pathLst>
            </a:custGeom>
            <a:gradFill>
              <a:gsLst>
                <a:gs pos="0">
                  <a:schemeClr val="dk2"/>
                </a:gs>
                <a:gs pos="100000">
                  <a:srgbClr val="471800"/>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4" name="Google Shape;24;p1"/>
            <p:cNvSpPr/>
            <p:nvPr/>
          </p:nvSpPr>
          <p:spPr>
            <a:xfrm>
              <a:off x="0" y="0"/>
              <a:ext cx="5760" cy="288"/>
            </a:xfrm>
            <a:custGeom>
              <a:rect b="b" l="l" r="r" t="t"/>
              <a:pathLst>
                <a:path extrusionOk="0" h="288" w="5740">
                  <a:moveTo>
                    <a:pt x="5740" y="288"/>
                  </a:moveTo>
                  <a:lnTo>
                    <a:pt x="0" y="288"/>
                  </a:lnTo>
                  <a:lnTo>
                    <a:pt x="0" y="0"/>
                  </a:lnTo>
                  <a:lnTo>
                    <a:pt x="5740" y="0"/>
                  </a:lnTo>
                  <a:lnTo>
                    <a:pt x="5740" y="288"/>
                  </a:lnTo>
                  <a:lnTo>
                    <a:pt x="5740" y="288"/>
                  </a:lnTo>
                  <a:close/>
                </a:path>
              </a:pathLst>
            </a:custGeom>
            <a:gradFill>
              <a:gsLst>
                <a:gs pos="0">
                  <a:srgbClr val="693502"/>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5" name="Google Shape;25;p1"/>
            <p:cNvSpPr/>
            <p:nvPr/>
          </p:nvSpPr>
          <p:spPr>
            <a:xfrm>
              <a:off x="509" y="229"/>
              <a:ext cx="3188" cy="2024"/>
            </a:xfrm>
            <a:custGeom>
              <a:rect b="b" l="l" r="r" t="t"/>
              <a:pathLst>
                <a:path extrusionOk="0" h="2024" w="3188">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a:gsLst>
                <a:gs pos="0">
                  <a:schemeClr val="dk1"/>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6" name="Google Shape;26;p1"/>
            <p:cNvSpPr/>
            <p:nvPr/>
          </p:nvSpPr>
          <p:spPr>
            <a:xfrm>
              <a:off x="1344" y="293"/>
              <a:ext cx="2144" cy="1787"/>
            </a:xfrm>
            <a:custGeom>
              <a:rect b="b" l="l" r="r" t="t"/>
              <a:pathLst>
                <a:path extrusionOk="0" h="1787" w="2144">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7" name="Google Shape;27;p1"/>
            <p:cNvSpPr/>
            <p:nvPr/>
          </p:nvSpPr>
          <p:spPr>
            <a:xfrm>
              <a:off x="2932" y="1728"/>
              <a:ext cx="2828" cy="2366"/>
            </a:xfrm>
            <a:custGeom>
              <a:rect b="b" l="l" r="r" t="t"/>
              <a:pathLst>
                <a:path extrusionOk="0" h="2366" w="2828">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a:gsLst>
                <a:gs pos="0">
                  <a:schemeClr val="dk1"/>
                </a:gs>
                <a:gs pos="50000">
                  <a:schemeClr val="dk2"/>
                </a:gs>
                <a:gs pos="100000">
                  <a:schemeClr val="dk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8" name="Google Shape;28;p1"/>
            <p:cNvSpPr/>
            <p:nvPr/>
          </p:nvSpPr>
          <p:spPr>
            <a:xfrm>
              <a:off x="3160" y="1860"/>
              <a:ext cx="2162" cy="1934"/>
            </a:xfrm>
            <a:custGeom>
              <a:rect b="b" l="l" r="r" t="t"/>
              <a:pathLst>
                <a:path extrusionOk="0" h="1930" w="2153">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sp>
        <p:nvSpPr>
          <p:cNvPr id="29" name="Google Shape;29;p1"/>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1pPr>
            <a:lvl2pPr lvl="1" marR="0" rtl="1"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lvl="2" marR="0" rtl="1"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lvl="3" marR="0" rtl="1"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lvl="4" marR="0" rtl="1"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lvl="5" marR="0" rtl="1"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lvl="6" marR="0" rtl="1"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lvl="7" marR="0" rtl="1"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lvl="8" marR="0" rtl="1"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30" name="Google Shape;30;p1"/>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lvl1pPr indent="-350520" lvl="0" marL="457200" marR="0" rtl="1" algn="r">
              <a:spcBef>
                <a:spcPts val="640"/>
              </a:spcBef>
              <a:spcAft>
                <a:spcPts val="0"/>
              </a:spcAft>
              <a:buClr>
                <a:schemeClr val="hlink"/>
              </a:buClr>
              <a:buSzPts val="1920"/>
              <a:buFont typeface="Noto Sans Symbols"/>
              <a:buChar char="■"/>
              <a:defRPr b="0" i="0" sz="3200" u="none" cap="none" strike="noStrike">
                <a:solidFill>
                  <a:schemeClr val="lt1"/>
                </a:solidFill>
                <a:latin typeface="Times New Roman"/>
                <a:ea typeface="Times New Roman"/>
                <a:cs typeface="Times New Roman"/>
                <a:sym typeface="Times New Roman"/>
              </a:defRPr>
            </a:lvl1pPr>
            <a:lvl2pPr indent="-335280" lvl="1" marL="914400" marR="0" rtl="1" algn="r">
              <a:spcBef>
                <a:spcPts val="560"/>
              </a:spcBef>
              <a:spcAft>
                <a:spcPts val="0"/>
              </a:spcAft>
              <a:buClr>
                <a:schemeClr val="lt2"/>
              </a:buClr>
              <a:buSzPts val="1680"/>
              <a:buFont typeface="Noto Sans Symbols"/>
              <a:buChar char="■"/>
              <a:defRPr b="0" i="0" sz="2800" u="none" cap="none" strike="noStrike">
                <a:solidFill>
                  <a:schemeClr val="lt1"/>
                </a:solidFill>
                <a:latin typeface="Times New Roman"/>
                <a:ea typeface="Times New Roman"/>
                <a:cs typeface="Times New Roman"/>
                <a:sym typeface="Times New Roman"/>
              </a:defRPr>
            </a:lvl2pPr>
            <a:lvl3pPr indent="-320039" lvl="2" marL="1371600" marR="0" rtl="1" algn="r">
              <a:spcBef>
                <a:spcPts val="480"/>
              </a:spcBef>
              <a:spcAft>
                <a:spcPts val="0"/>
              </a:spcAft>
              <a:buClr>
                <a:schemeClr val="folHlink"/>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304800" lvl="3" marL="1828800" marR="0" rtl="1" algn="r">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4pPr>
            <a:lvl5pPr indent="-304800" lvl="4" marL="2286000" marR="0" rtl="1" algn="r">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5pPr>
            <a:lvl6pPr indent="-304800" lvl="5" marL="2743200" marR="0" rtl="1" algn="r">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6pPr>
            <a:lvl7pPr indent="-304800" lvl="6" marL="3200400" marR="0" rtl="1" algn="r">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7pPr>
            <a:lvl8pPr indent="-304800" lvl="7" marL="3657600" marR="0" rtl="1" algn="r">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8pPr>
            <a:lvl9pPr indent="-304800" lvl="8" marL="4114800" marR="0" rtl="1" algn="r">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31" name="Google Shape;31;p1"/>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2" name="Google Shape;32;p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3" name="Google Shape;33;p1"/>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chemeClr val="lt1"/>
              </a:buClr>
              <a:buSzPts val="1400"/>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12" name="Shape 112"/>
        <p:cNvGrpSpPr/>
        <p:nvPr/>
      </p:nvGrpSpPr>
      <p:grpSpPr>
        <a:xfrm>
          <a:off x="0" y="0"/>
          <a:ext cx="0" cy="0"/>
          <a:chOff x="0" y="0"/>
          <a:chExt cx="0" cy="0"/>
        </a:xfrm>
      </p:grpSpPr>
      <p:grpSp>
        <p:nvGrpSpPr>
          <p:cNvPr id="113" name="Google Shape;113;p14"/>
          <p:cNvGrpSpPr/>
          <p:nvPr/>
        </p:nvGrpSpPr>
        <p:grpSpPr>
          <a:xfrm>
            <a:off x="0" y="6350"/>
            <a:ext cx="9140825" cy="6851650"/>
            <a:chOff x="0" y="4"/>
            <a:chExt cx="5758" cy="4316"/>
          </a:xfrm>
        </p:grpSpPr>
        <p:sp>
          <p:nvSpPr>
            <p:cNvPr id="114" name="Google Shape;114;p14"/>
            <p:cNvSpPr/>
            <p:nvPr/>
          </p:nvSpPr>
          <p:spPr>
            <a:xfrm>
              <a:off x="558" y="1161"/>
              <a:ext cx="5200" cy="3159"/>
            </a:xfrm>
            <a:custGeom>
              <a:rect b="b" l="l" r="r" t="t"/>
              <a:pathLst>
                <a:path extrusionOk="0" h="3159" w="5184">
                  <a:moveTo>
                    <a:pt x="0" y="3159"/>
                  </a:moveTo>
                  <a:lnTo>
                    <a:pt x="5184" y="3159"/>
                  </a:lnTo>
                  <a:lnTo>
                    <a:pt x="5184" y="0"/>
                  </a:lnTo>
                  <a:lnTo>
                    <a:pt x="0" y="0"/>
                  </a:lnTo>
                  <a:lnTo>
                    <a:pt x="0" y="3159"/>
                  </a:lnTo>
                  <a:close/>
                </a:path>
              </a:pathLst>
            </a:custGeom>
            <a:gradFill>
              <a:gsLst>
                <a:gs pos="0">
                  <a:schemeClr val="dk2"/>
                </a:gs>
                <a:gs pos="100000">
                  <a:schemeClr val="dk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15" name="Google Shape;115;p14"/>
            <p:cNvSpPr/>
            <p:nvPr/>
          </p:nvSpPr>
          <p:spPr>
            <a:xfrm>
              <a:off x="0" y="1161"/>
              <a:ext cx="558" cy="3159"/>
            </a:xfrm>
            <a:custGeom>
              <a:rect b="b" l="l" r="r" t="t"/>
              <a:pathLst>
                <a:path extrusionOk="0" h="3159" w="556">
                  <a:moveTo>
                    <a:pt x="0" y="0"/>
                  </a:moveTo>
                  <a:lnTo>
                    <a:pt x="0" y="3159"/>
                  </a:lnTo>
                  <a:lnTo>
                    <a:pt x="556" y="3159"/>
                  </a:lnTo>
                  <a:lnTo>
                    <a:pt x="556" y="0"/>
                  </a:lnTo>
                  <a:lnTo>
                    <a:pt x="0" y="0"/>
                  </a:lnTo>
                  <a:close/>
                </a:path>
              </a:pathLst>
            </a:custGeom>
            <a:gradFill>
              <a:gsLst>
                <a:gs pos="0">
                  <a:schemeClr val="dk2"/>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nvGrpSpPr>
            <p:cNvPr id="116" name="Google Shape;116;p14"/>
            <p:cNvGrpSpPr/>
            <p:nvPr/>
          </p:nvGrpSpPr>
          <p:grpSpPr>
            <a:xfrm>
              <a:off x="0" y="4"/>
              <a:ext cx="5758" cy="4316"/>
              <a:chOff x="0" y="4"/>
              <a:chExt cx="5758" cy="4316"/>
            </a:xfrm>
          </p:grpSpPr>
          <p:sp>
            <p:nvSpPr>
              <p:cNvPr id="117" name="Google Shape;117;p14"/>
              <p:cNvSpPr/>
              <p:nvPr/>
            </p:nvSpPr>
            <p:spPr>
              <a:xfrm>
                <a:off x="552" y="4"/>
                <a:ext cx="12" cy="695"/>
              </a:xfrm>
              <a:custGeom>
                <a:rect b="b" l="l" r="r" t="t"/>
                <a:pathLst>
                  <a:path extrusionOk="0" h="695" w="12">
                    <a:moveTo>
                      <a:pt x="12" y="0"/>
                    </a:moveTo>
                    <a:lnTo>
                      <a:pt x="0" y="0"/>
                    </a:lnTo>
                    <a:lnTo>
                      <a:pt x="0" y="695"/>
                    </a:lnTo>
                    <a:lnTo>
                      <a:pt x="12" y="695"/>
                    </a:lnTo>
                    <a:lnTo>
                      <a:pt x="12" y="0"/>
                    </a:lnTo>
                    <a:close/>
                  </a:path>
                </a:pathLst>
              </a:custGeom>
              <a:gradFill>
                <a:gsLst>
                  <a:gs pos="0">
                    <a:schemeClr val="dk2"/>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18" name="Google Shape;118;p14"/>
              <p:cNvSpPr/>
              <p:nvPr/>
            </p:nvSpPr>
            <p:spPr>
              <a:xfrm>
                <a:off x="552" y="1623"/>
                <a:ext cx="12" cy="2697"/>
              </a:xfrm>
              <a:custGeom>
                <a:rect b="b" l="l" r="r" t="t"/>
                <a:pathLst>
                  <a:path extrusionOk="0" h="2697" w="12">
                    <a:moveTo>
                      <a:pt x="0" y="2697"/>
                    </a:moveTo>
                    <a:lnTo>
                      <a:pt x="12" y="2697"/>
                    </a:lnTo>
                    <a:lnTo>
                      <a:pt x="12" y="0"/>
                    </a:lnTo>
                    <a:lnTo>
                      <a:pt x="0" y="0"/>
                    </a:lnTo>
                    <a:lnTo>
                      <a:pt x="0" y="2697"/>
                    </a:lnTo>
                    <a:close/>
                  </a:path>
                </a:pathLst>
              </a:custGeom>
              <a:gradFill>
                <a:gsLst>
                  <a:gs pos="0">
                    <a:schemeClr val="dk1"/>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19" name="Google Shape;119;p14"/>
              <p:cNvSpPr/>
              <p:nvPr/>
            </p:nvSpPr>
            <p:spPr>
              <a:xfrm>
                <a:off x="1019" y="1155"/>
                <a:ext cx="4739" cy="12"/>
              </a:xfrm>
              <a:custGeom>
                <a:rect b="b" l="l" r="r" t="t"/>
                <a:pathLst>
                  <a:path extrusionOk="0" h="12" w="4724">
                    <a:moveTo>
                      <a:pt x="4724" y="0"/>
                    </a:moveTo>
                    <a:lnTo>
                      <a:pt x="0" y="0"/>
                    </a:lnTo>
                    <a:lnTo>
                      <a:pt x="0" y="12"/>
                    </a:lnTo>
                    <a:lnTo>
                      <a:pt x="4724" y="12"/>
                    </a:lnTo>
                    <a:lnTo>
                      <a:pt x="4724" y="0"/>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0" name="Google Shape;120;p14"/>
              <p:cNvSpPr/>
              <p:nvPr/>
            </p:nvSpPr>
            <p:spPr>
              <a:xfrm>
                <a:off x="552" y="1371"/>
                <a:ext cx="12" cy="252"/>
              </a:xfrm>
              <a:custGeom>
                <a:rect b="b" l="l" r="r" t="t"/>
                <a:pathLst>
                  <a:path extrusionOk="0" h="252" w="12">
                    <a:moveTo>
                      <a:pt x="0" y="252"/>
                    </a:moveTo>
                    <a:lnTo>
                      <a:pt x="12" y="252"/>
                    </a:lnTo>
                    <a:lnTo>
                      <a:pt x="12" y="0"/>
                    </a:lnTo>
                    <a:lnTo>
                      <a:pt x="0" y="0"/>
                    </a:lnTo>
                    <a:lnTo>
                      <a:pt x="0" y="252"/>
                    </a:lnTo>
                    <a:close/>
                  </a:path>
                </a:pathLst>
              </a:custGeom>
              <a:gradFill>
                <a:gsLst>
                  <a:gs pos="0">
                    <a:schemeClr val="accent2"/>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1" name="Google Shape;121;p14"/>
              <p:cNvSpPr/>
              <p:nvPr/>
            </p:nvSpPr>
            <p:spPr>
              <a:xfrm>
                <a:off x="552" y="699"/>
                <a:ext cx="12" cy="252"/>
              </a:xfrm>
              <a:custGeom>
                <a:rect b="b" l="l" r="r" t="t"/>
                <a:pathLst>
                  <a:path extrusionOk="0" h="252" w="12">
                    <a:moveTo>
                      <a:pt x="12" y="0"/>
                    </a:moveTo>
                    <a:lnTo>
                      <a:pt x="0" y="0"/>
                    </a:lnTo>
                    <a:lnTo>
                      <a:pt x="0" y="252"/>
                    </a:lnTo>
                    <a:lnTo>
                      <a:pt x="12" y="252"/>
                    </a:lnTo>
                    <a:lnTo>
                      <a:pt x="12" y="0"/>
                    </a:lnTo>
                    <a:close/>
                  </a:path>
                </a:pathLst>
              </a:custGeom>
              <a:gradFill>
                <a:gsLst>
                  <a:gs pos="0">
                    <a:schemeClr val="dk1"/>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2" name="Google Shape;122;p14"/>
              <p:cNvSpPr/>
              <p:nvPr/>
            </p:nvSpPr>
            <p:spPr>
              <a:xfrm>
                <a:off x="552" y="951"/>
                <a:ext cx="12" cy="420"/>
              </a:xfrm>
              <a:custGeom>
                <a:rect b="b" l="l" r="r" t="t"/>
                <a:pathLst>
                  <a:path extrusionOk="0" h="420" w="12">
                    <a:moveTo>
                      <a:pt x="0" y="0"/>
                    </a:moveTo>
                    <a:lnTo>
                      <a:pt x="0" y="420"/>
                    </a:lnTo>
                    <a:lnTo>
                      <a:pt x="12" y="420"/>
                    </a:lnTo>
                    <a:lnTo>
                      <a:pt x="12" y="0"/>
                    </a:lnTo>
                    <a:lnTo>
                      <a:pt x="0" y="0"/>
                    </a:lnTo>
                    <a:lnTo>
                      <a:pt x="0" y="0"/>
                    </a:lnTo>
                    <a:close/>
                  </a:path>
                </a:pathLst>
              </a:custGeom>
              <a:gradFill>
                <a:gsLst>
                  <a:gs pos="0">
                    <a:schemeClr val="accent2"/>
                  </a:gs>
                  <a:gs pos="50000">
                    <a:schemeClr val="hlink"/>
                  </a:gs>
                  <a:gs pos="100000">
                    <a:schemeClr val="accent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3" name="Google Shape;123;p14"/>
              <p:cNvSpPr/>
              <p:nvPr/>
            </p:nvSpPr>
            <p:spPr>
              <a:xfrm>
                <a:off x="0" y="1155"/>
                <a:ext cx="351" cy="12"/>
              </a:xfrm>
              <a:custGeom>
                <a:rect b="b" l="l" r="r" t="t"/>
                <a:pathLst>
                  <a:path extrusionOk="0" h="12" w="251">
                    <a:moveTo>
                      <a:pt x="0" y="0"/>
                    </a:moveTo>
                    <a:lnTo>
                      <a:pt x="0" y="12"/>
                    </a:lnTo>
                    <a:lnTo>
                      <a:pt x="251" y="12"/>
                    </a:lnTo>
                    <a:lnTo>
                      <a:pt x="251" y="0"/>
                    </a:lnTo>
                    <a:lnTo>
                      <a:pt x="0" y="0"/>
                    </a:lnTo>
                    <a:close/>
                  </a:path>
                </a:pathLst>
              </a:custGeom>
              <a:gradFill>
                <a:gsLst>
                  <a:gs pos="0">
                    <a:schemeClr val="dk1"/>
                  </a:gs>
                  <a:gs pos="100000">
                    <a:schemeClr val="accent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4" name="Google Shape;124;p14"/>
              <p:cNvSpPr/>
              <p:nvPr/>
            </p:nvSpPr>
            <p:spPr>
              <a:xfrm>
                <a:off x="767" y="1155"/>
                <a:ext cx="252" cy="12"/>
              </a:xfrm>
              <a:custGeom>
                <a:rect b="b" l="l" r="r" t="t"/>
                <a:pathLst>
                  <a:path extrusionOk="0" h="12" w="251">
                    <a:moveTo>
                      <a:pt x="251" y="0"/>
                    </a:moveTo>
                    <a:lnTo>
                      <a:pt x="0" y="0"/>
                    </a:lnTo>
                    <a:lnTo>
                      <a:pt x="0" y="12"/>
                    </a:lnTo>
                    <a:lnTo>
                      <a:pt x="251" y="12"/>
                    </a:lnTo>
                    <a:lnTo>
                      <a:pt x="251" y="0"/>
                    </a:lnTo>
                    <a:close/>
                  </a:path>
                </a:pathLst>
              </a:custGeom>
              <a:gradFill>
                <a:gsLst>
                  <a:gs pos="0">
                    <a:schemeClr val="accent2"/>
                  </a:gs>
                  <a:gs pos="100000">
                    <a:schemeClr val="dk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5" name="Google Shape;125;p14"/>
              <p:cNvSpPr/>
              <p:nvPr/>
            </p:nvSpPr>
            <p:spPr>
              <a:xfrm>
                <a:off x="348" y="1155"/>
                <a:ext cx="419" cy="12"/>
              </a:xfrm>
              <a:custGeom>
                <a:rect b="b" l="l" r="r" t="t"/>
                <a:pathLst>
                  <a:path extrusionOk="0" h="12" w="418">
                    <a:moveTo>
                      <a:pt x="0" y="0"/>
                    </a:moveTo>
                    <a:lnTo>
                      <a:pt x="0" y="12"/>
                    </a:lnTo>
                    <a:lnTo>
                      <a:pt x="418" y="12"/>
                    </a:lnTo>
                    <a:lnTo>
                      <a:pt x="418" y="0"/>
                    </a:lnTo>
                    <a:lnTo>
                      <a:pt x="0" y="0"/>
                    </a:lnTo>
                    <a:lnTo>
                      <a:pt x="0" y="0"/>
                    </a:lnTo>
                    <a:close/>
                  </a:path>
                </a:pathLst>
              </a:custGeom>
              <a:gradFill>
                <a:gsLst>
                  <a:gs pos="0">
                    <a:schemeClr val="accent2"/>
                  </a:gs>
                  <a:gs pos="50000">
                    <a:schemeClr val="hlink"/>
                  </a:gs>
                  <a:gs pos="100000">
                    <a:schemeClr val="accent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sp>
        <p:nvSpPr>
          <p:cNvPr id="126" name="Google Shape;126;p14"/>
          <p:cNvSpPr txBox="1"/>
          <p:nvPr>
            <p:ph type="title"/>
          </p:nvPr>
        </p:nvSpPr>
        <p:spPr>
          <a:xfrm>
            <a:off x="1066800" y="304800"/>
            <a:ext cx="7543800" cy="1431925"/>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b="1" i="0" sz="4400" u="none" cap="none" strike="noStrike">
                <a:solidFill>
                  <a:schemeClr val="lt2"/>
                </a:solidFill>
                <a:latin typeface="Tahoma"/>
                <a:ea typeface="Tahoma"/>
                <a:cs typeface="Tahoma"/>
                <a:sym typeface="Tahoma"/>
              </a:defRPr>
            </a:lvl1pPr>
            <a:lvl2pPr lvl="1" marR="0" rtl="1" algn="l">
              <a:spcBef>
                <a:spcPts val="0"/>
              </a:spcBef>
              <a:spcAft>
                <a:spcPts val="0"/>
              </a:spcAft>
              <a:buSzPts val="1400"/>
              <a:buNone/>
              <a:defRPr b="1" i="0" sz="4400" u="none" cap="none" strike="noStrike">
                <a:solidFill>
                  <a:schemeClr val="lt2"/>
                </a:solidFill>
                <a:latin typeface="Tahoma"/>
                <a:ea typeface="Tahoma"/>
                <a:cs typeface="Tahoma"/>
                <a:sym typeface="Tahoma"/>
              </a:defRPr>
            </a:lvl2pPr>
            <a:lvl3pPr lvl="2" marR="0" rtl="1" algn="l">
              <a:spcBef>
                <a:spcPts val="0"/>
              </a:spcBef>
              <a:spcAft>
                <a:spcPts val="0"/>
              </a:spcAft>
              <a:buSzPts val="1400"/>
              <a:buNone/>
              <a:defRPr b="1" i="0" sz="4400" u="none" cap="none" strike="noStrike">
                <a:solidFill>
                  <a:schemeClr val="lt2"/>
                </a:solidFill>
                <a:latin typeface="Tahoma"/>
                <a:ea typeface="Tahoma"/>
                <a:cs typeface="Tahoma"/>
                <a:sym typeface="Tahoma"/>
              </a:defRPr>
            </a:lvl3pPr>
            <a:lvl4pPr lvl="3" marR="0" rtl="1" algn="l">
              <a:spcBef>
                <a:spcPts val="0"/>
              </a:spcBef>
              <a:spcAft>
                <a:spcPts val="0"/>
              </a:spcAft>
              <a:buSzPts val="1400"/>
              <a:buNone/>
              <a:defRPr b="1" i="0" sz="4400" u="none" cap="none" strike="noStrike">
                <a:solidFill>
                  <a:schemeClr val="lt2"/>
                </a:solidFill>
                <a:latin typeface="Tahoma"/>
                <a:ea typeface="Tahoma"/>
                <a:cs typeface="Tahoma"/>
                <a:sym typeface="Tahoma"/>
              </a:defRPr>
            </a:lvl4pPr>
            <a:lvl5pPr lvl="4" marR="0" rtl="1" algn="l">
              <a:spcBef>
                <a:spcPts val="0"/>
              </a:spcBef>
              <a:spcAft>
                <a:spcPts val="0"/>
              </a:spcAft>
              <a:buSzPts val="1400"/>
              <a:buNone/>
              <a:defRPr b="1" i="0" sz="4400" u="none" cap="none" strike="noStrike">
                <a:solidFill>
                  <a:schemeClr val="lt2"/>
                </a:solidFill>
                <a:latin typeface="Tahoma"/>
                <a:ea typeface="Tahoma"/>
                <a:cs typeface="Tahoma"/>
                <a:sym typeface="Tahoma"/>
              </a:defRPr>
            </a:lvl5pPr>
            <a:lvl6pPr lvl="5" marR="0" rtl="1" algn="l">
              <a:spcBef>
                <a:spcPts val="0"/>
              </a:spcBef>
              <a:spcAft>
                <a:spcPts val="0"/>
              </a:spcAft>
              <a:buSzPts val="1400"/>
              <a:buNone/>
              <a:defRPr b="1" i="0" sz="4400" u="none" cap="none" strike="noStrike">
                <a:solidFill>
                  <a:schemeClr val="lt2"/>
                </a:solidFill>
                <a:latin typeface="Tahoma"/>
                <a:ea typeface="Tahoma"/>
                <a:cs typeface="Tahoma"/>
                <a:sym typeface="Tahoma"/>
              </a:defRPr>
            </a:lvl6pPr>
            <a:lvl7pPr lvl="6" marR="0" rtl="1" algn="l">
              <a:spcBef>
                <a:spcPts val="0"/>
              </a:spcBef>
              <a:spcAft>
                <a:spcPts val="0"/>
              </a:spcAft>
              <a:buSzPts val="1400"/>
              <a:buNone/>
              <a:defRPr b="1" i="0" sz="4400" u="none" cap="none" strike="noStrike">
                <a:solidFill>
                  <a:schemeClr val="lt2"/>
                </a:solidFill>
                <a:latin typeface="Tahoma"/>
                <a:ea typeface="Tahoma"/>
                <a:cs typeface="Tahoma"/>
                <a:sym typeface="Tahoma"/>
              </a:defRPr>
            </a:lvl7pPr>
            <a:lvl8pPr lvl="7" marR="0" rtl="1" algn="l">
              <a:spcBef>
                <a:spcPts val="0"/>
              </a:spcBef>
              <a:spcAft>
                <a:spcPts val="0"/>
              </a:spcAft>
              <a:buSzPts val="1400"/>
              <a:buNone/>
              <a:defRPr b="1" i="0" sz="4400" u="none" cap="none" strike="noStrike">
                <a:solidFill>
                  <a:schemeClr val="lt2"/>
                </a:solidFill>
                <a:latin typeface="Tahoma"/>
                <a:ea typeface="Tahoma"/>
                <a:cs typeface="Tahoma"/>
                <a:sym typeface="Tahoma"/>
              </a:defRPr>
            </a:lvl8pPr>
            <a:lvl9pPr lvl="8" marR="0" rtl="1" algn="l">
              <a:spcBef>
                <a:spcPts val="0"/>
              </a:spcBef>
              <a:spcAft>
                <a:spcPts val="0"/>
              </a:spcAft>
              <a:buSzPts val="1400"/>
              <a:buNone/>
              <a:defRPr b="1" i="0" sz="4400" u="none" cap="none" strike="noStrike">
                <a:solidFill>
                  <a:schemeClr val="lt2"/>
                </a:solidFill>
                <a:latin typeface="Tahoma"/>
                <a:ea typeface="Tahoma"/>
                <a:cs typeface="Tahoma"/>
                <a:sym typeface="Tahoma"/>
              </a:defRPr>
            </a:lvl9pPr>
          </a:lstStyle>
          <a:p/>
        </p:txBody>
      </p:sp>
      <p:sp>
        <p:nvSpPr>
          <p:cNvPr id="127" name="Google Shape;127;p14"/>
          <p:cNvSpPr txBox="1"/>
          <p:nvPr>
            <p:ph idx="1" type="body"/>
          </p:nvPr>
        </p:nvSpPr>
        <p:spPr>
          <a:xfrm>
            <a:off x="1066800" y="1981200"/>
            <a:ext cx="7543800" cy="4114800"/>
          </a:xfrm>
          <a:prstGeom prst="rect">
            <a:avLst/>
          </a:prstGeom>
          <a:noFill/>
          <a:ln>
            <a:noFill/>
          </a:ln>
        </p:spPr>
        <p:txBody>
          <a:bodyPr anchorCtr="0" anchor="t" bIns="45700" lIns="91425" spcFirstLastPara="1" rIns="91425" wrap="square" tIns="45700">
            <a:noAutofit/>
          </a:bodyPr>
          <a:lstStyle>
            <a:lvl1pPr indent="-370840" lvl="0" marL="457200" marR="0" rtl="1" algn="r">
              <a:spcBef>
                <a:spcPts val="640"/>
              </a:spcBef>
              <a:spcAft>
                <a:spcPts val="0"/>
              </a:spcAft>
              <a:buClr>
                <a:schemeClr val="hlink"/>
              </a:buClr>
              <a:buSzPts val="224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rtl="1" algn="r">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335280" lvl="2" marL="1371600" marR="0" rtl="1" algn="r">
              <a:spcBef>
                <a:spcPts val="480"/>
              </a:spcBef>
              <a:spcAft>
                <a:spcPts val="0"/>
              </a:spcAft>
              <a:buClr>
                <a:schemeClr val="hlink"/>
              </a:buClr>
              <a:buSzPts val="168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rtl="1" algn="r">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17500" lvl="4" marL="2286000" marR="0" rtl="1" algn="r">
              <a:spcBef>
                <a:spcPts val="400"/>
              </a:spcBef>
              <a:spcAft>
                <a:spcPts val="0"/>
              </a:spcAft>
              <a:buClr>
                <a:schemeClr val="hlink"/>
              </a:buClr>
              <a:buSzPts val="1400"/>
              <a:buFont typeface="Noto Sans Symbols"/>
              <a:buChar char="■"/>
              <a:defRPr b="0" i="0" sz="2000" u="none" cap="none" strike="noStrike">
                <a:solidFill>
                  <a:schemeClr val="lt1"/>
                </a:solidFill>
                <a:latin typeface="Tahoma"/>
                <a:ea typeface="Tahoma"/>
                <a:cs typeface="Tahoma"/>
                <a:sym typeface="Tahoma"/>
              </a:defRPr>
            </a:lvl5pPr>
            <a:lvl6pPr indent="-317500" lvl="5" marL="2743200" marR="0" rtl="1" algn="r">
              <a:spcBef>
                <a:spcPts val="400"/>
              </a:spcBef>
              <a:spcAft>
                <a:spcPts val="0"/>
              </a:spcAft>
              <a:buClr>
                <a:schemeClr val="hlink"/>
              </a:buClr>
              <a:buSzPts val="1400"/>
              <a:buFont typeface="Noto Sans Symbols"/>
              <a:buChar char="■"/>
              <a:defRPr b="0" i="0" sz="2000" u="none" cap="none" strike="noStrike">
                <a:solidFill>
                  <a:schemeClr val="lt1"/>
                </a:solidFill>
                <a:latin typeface="Tahoma"/>
                <a:ea typeface="Tahoma"/>
                <a:cs typeface="Tahoma"/>
                <a:sym typeface="Tahoma"/>
              </a:defRPr>
            </a:lvl6pPr>
            <a:lvl7pPr indent="-317500" lvl="6" marL="3200400" marR="0" rtl="1" algn="r">
              <a:spcBef>
                <a:spcPts val="400"/>
              </a:spcBef>
              <a:spcAft>
                <a:spcPts val="0"/>
              </a:spcAft>
              <a:buClr>
                <a:schemeClr val="hlink"/>
              </a:buClr>
              <a:buSzPts val="1400"/>
              <a:buFont typeface="Noto Sans Symbols"/>
              <a:buChar char="■"/>
              <a:defRPr b="0" i="0" sz="2000" u="none" cap="none" strike="noStrike">
                <a:solidFill>
                  <a:schemeClr val="lt1"/>
                </a:solidFill>
                <a:latin typeface="Tahoma"/>
                <a:ea typeface="Tahoma"/>
                <a:cs typeface="Tahoma"/>
                <a:sym typeface="Tahoma"/>
              </a:defRPr>
            </a:lvl7pPr>
            <a:lvl8pPr indent="-317500" lvl="7" marL="3657600" marR="0" rtl="1" algn="r">
              <a:spcBef>
                <a:spcPts val="400"/>
              </a:spcBef>
              <a:spcAft>
                <a:spcPts val="0"/>
              </a:spcAft>
              <a:buClr>
                <a:schemeClr val="hlink"/>
              </a:buClr>
              <a:buSzPts val="1400"/>
              <a:buFont typeface="Noto Sans Symbols"/>
              <a:buChar char="■"/>
              <a:defRPr b="0" i="0" sz="2000" u="none" cap="none" strike="noStrike">
                <a:solidFill>
                  <a:schemeClr val="lt1"/>
                </a:solidFill>
                <a:latin typeface="Tahoma"/>
                <a:ea typeface="Tahoma"/>
                <a:cs typeface="Tahoma"/>
                <a:sym typeface="Tahoma"/>
              </a:defRPr>
            </a:lvl8pPr>
            <a:lvl9pPr indent="-317500" lvl="8" marL="4114800" marR="0" rtl="1" algn="r">
              <a:spcBef>
                <a:spcPts val="400"/>
              </a:spcBef>
              <a:spcAft>
                <a:spcPts val="0"/>
              </a:spcAft>
              <a:buClr>
                <a:schemeClr val="hlink"/>
              </a:buClr>
              <a:buSzPts val="14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128" name="Google Shape;128;p14"/>
          <p:cNvSpPr txBox="1"/>
          <p:nvPr>
            <p:ph idx="10" type="dt"/>
          </p:nvPr>
        </p:nvSpPr>
        <p:spPr>
          <a:xfrm>
            <a:off x="1066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29" name="Google Shape;129;p14"/>
          <p:cNvSpPr txBox="1"/>
          <p:nvPr>
            <p:ph idx="11" type="ftr"/>
          </p:nvPr>
        </p:nvSpPr>
        <p:spPr>
          <a:xfrm>
            <a:off x="34290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30" name="Google Shape;130;p14"/>
          <p:cNvSpPr txBox="1"/>
          <p:nvPr>
            <p:ph idx="12" type="sldNum"/>
          </p:nvPr>
        </p:nvSpPr>
        <p:spPr>
          <a:xfrm>
            <a:off x="67056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l">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09" name="Shape 209"/>
        <p:cNvGrpSpPr/>
        <p:nvPr/>
      </p:nvGrpSpPr>
      <p:grpSpPr>
        <a:xfrm>
          <a:off x="0" y="0"/>
          <a:ext cx="0" cy="0"/>
          <a:chOff x="0" y="0"/>
          <a:chExt cx="0" cy="0"/>
        </a:xfrm>
      </p:grpSpPr>
      <p:sp>
        <p:nvSpPr>
          <p:cNvPr id="210" name="Google Shape;210;p27"/>
          <p:cNvSpPr txBox="1"/>
          <p:nvPr>
            <p:ph idx="10" type="dt"/>
          </p:nvPr>
        </p:nvSpPr>
        <p:spPr>
          <a:xfrm>
            <a:off x="457200" y="6251575"/>
            <a:ext cx="2133600" cy="4762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11" name="Google Shape;211;p27"/>
          <p:cNvSpPr txBox="1"/>
          <p:nvPr>
            <p:ph idx="12" type="sldNum"/>
          </p:nvPr>
        </p:nvSpPr>
        <p:spPr>
          <a:xfrm>
            <a:off x="6553200" y="6248400"/>
            <a:ext cx="2133600" cy="476250"/>
          </a:xfrm>
          <a:prstGeom prst="rect">
            <a:avLst/>
          </a:prstGeom>
          <a:noFill/>
          <a:ln>
            <a:noFill/>
          </a:ln>
        </p:spPr>
        <p:txBody>
          <a:bodyPr anchorCtr="0" anchor="b" bIns="45700" lIns="91425" spcFirstLastPara="1" rIns="91425" wrap="square" tIns="45700">
            <a:noAutofit/>
          </a:bodyPr>
          <a:lstStyle>
            <a:lvl1pPr indent="0" lvl="0" marL="0" marR="0" rtl="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l">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solidFill>
                <a:srgbClr val="000000"/>
              </a:solidFill>
            </a:endParaRPr>
          </a:p>
        </p:txBody>
      </p:sp>
      <p:grpSp>
        <p:nvGrpSpPr>
          <p:cNvPr id="212" name="Google Shape;212;p27"/>
          <p:cNvGrpSpPr/>
          <p:nvPr/>
        </p:nvGrpSpPr>
        <p:grpSpPr>
          <a:xfrm>
            <a:off x="0" y="0"/>
            <a:ext cx="9140825" cy="6850062"/>
            <a:chOff x="0" y="0"/>
            <a:chExt cx="5758" cy="4315"/>
          </a:xfrm>
        </p:grpSpPr>
        <p:grpSp>
          <p:nvGrpSpPr>
            <p:cNvPr id="213" name="Google Shape;213;p27"/>
            <p:cNvGrpSpPr/>
            <p:nvPr/>
          </p:nvGrpSpPr>
          <p:grpSpPr>
            <a:xfrm>
              <a:off x="1728" y="2230"/>
              <a:ext cx="4027" cy="2085"/>
              <a:chOff x="1728" y="2230"/>
              <a:chExt cx="4027" cy="2085"/>
            </a:xfrm>
          </p:grpSpPr>
          <p:sp>
            <p:nvSpPr>
              <p:cNvPr id="214" name="Google Shape;214;p27"/>
              <p:cNvSpPr/>
              <p:nvPr/>
            </p:nvSpPr>
            <p:spPr>
              <a:xfrm>
                <a:off x="1728" y="2644"/>
                <a:ext cx="2882" cy="1671"/>
              </a:xfrm>
              <a:custGeom>
                <a:rect b="b" l="l" r="r" t="t"/>
                <a:pathLst>
                  <a:path extrusionOk="0" h="1671" w="2882">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a:gsLst>
                  <a:gs pos="0">
                    <a:schemeClr val="dk2"/>
                  </a:gs>
                  <a:gs pos="100000">
                    <a:srgbClr val="002E8B"/>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15" name="Google Shape;215;p27"/>
              <p:cNvSpPr/>
              <p:nvPr/>
            </p:nvSpPr>
            <p:spPr>
              <a:xfrm>
                <a:off x="4170" y="2671"/>
                <a:ext cx="1259" cy="811"/>
              </a:xfrm>
              <a:custGeom>
                <a:rect b="b" l="l" r="r" t="t"/>
                <a:pathLst>
                  <a:path extrusionOk="0" h="811" w="1259">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a:gsLst>
                  <a:gs pos="0">
                    <a:schemeClr val="dk2"/>
                  </a:gs>
                  <a:gs pos="100000">
                    <a:srgbClr val="002E8B"/>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16" name="Google Shape;216;p27"/>
              <p:cNvSpPr/>
              <p:nvPr/>
            </p:nvSpPr>
            <p:spPr>
              <a:xfrm>
                <a:off x="2900" y="3346"/>
                <a:ext cx="2849" cy="969"/>
              </a:xfrm>
              <a:custGeom>
                <a:rect b="b" l="l" r="r" t="t"/>
                <a:pathLst>
                  <a:path extrusionOk="0" h="969" w="284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a:gsLst>
                  <a:gs pos="0">
                    <a:srgbClr val="002A7D"/>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17" name="Google Shape;217;p27"/>
              <p:cNvSpPr/>
              <p:nvPr/>
            </p:nvSpPr>
            <p:spPr>
              <a:xfrm>
                <a:off x="2748" y="2230"/>
                <a:ext cx="3007" cy="2085"/>
              </a:xfrm>
              <a:custGeom>
                <a:rect b="b" l="l" r="r" t="t"/>
                <a:pathLst>
                  <a:path extrusionOk="0" h="2085" w="3007">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18" name="Google Shape;218;p27"/>
              <p:cNvSpPr/>
              <p:nvPr/>
            </p:nvSpPr>
            <p:spPr>
              <a:xfrm>
                <a:off x="4501" y="2317"/>
                <a:ext cx="1248" cy="539"/>
              </a:xfrm>
              <a:custGeom>
                <a:rect b="b" l="l" r="r" t="t"/>
                <a:pathLst>
                  <a:path extrusionOk="0" h="539" w="1248">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a:gsLst>
                  <a:gs pos="0">
                    <a:srgbClr val="002D86"/>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sp>
          <p:nvSpPr>
            <p:cNvPr id="219" name="Google Shape;219;p27"/>
            <p:cNvSpPr/>
            <p:nvPr/>
          </p:nvSpPr>
          <p:spPr>
            <a:xfrm>
              <a:off x="3322" y="1341"/>
              <a:ext cx="1825" cy="1537"/>
            </a:xfrm>
            <a:custGeom>
              <a:rect b="b" l="l" r="r" t="t"/>
              <a:pathLst>
                <a:path extrusionOk="0" h="1469" w="2296">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a:gsLst>
                <a:gs pos="0">
                  <a:srgbClr val="002B82"/>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20" name="Google Shape;220;p27"/>
            <p:cNvSpPr/>
            <p:nvPr/>
          </p:nvSpPr>
          <p:spPr>
            <a:xfrm>
              <a:off x="0" y="0"/>
              <a:ext cx="5758" cy="1776"/>
            </a:xfrm>
            <a:custGeom>
              <a:rect b="b" l="l" r="r" t="t"/>
              <a:pathLst>
                <a:path extrusionOk="0" h="1906" w="5740">
                  <a:moveTo>
                    <a:pt x="0" y="0"/>
                  </a:moveTo>
                  <a:lnTo>
                    <a:pt x="0" y="1906"/>
                  </a:lnTo>
                  <a:lnTo>
                    <a:pt x="5740" y="1906"/>
                  </a:lnTo>
                  <a:lnTo>
                    <a:pt x="5740" y="0"/>
                  </a:lnTo>
                  <a:lnTo>
                    <a:pt x="0" y="0"/>
                  </a:lnTo>
                  <a:close/>
                </a:path>
              </a:pathLst>
            </a:custGeom>
            <a:gradFill>
              <a:gsLst>
                <a:gs pos="0">
                  <a:schemeClr val="dk1"/>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sp>
        <p:nvSpPr>
          <p:cNvPr id="221" name="Google Shape;221;p2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1" i="0" sz="4400" u="none" cap="none" strike="noStrike">
                <a:solidFill>
                  <a:schemeClr val="lt2"/>
                </a:solidFill>
                <a:latin typeface="Garamond"/>
                <a:ea typeface="Garamond"/>
                <a:cs typeface="Garamond"/>
                <a:sym typeface="Garamond"/>
              </a:defRPr>
            </a:lvl1pPr>
            <a:lvl2pPr lvl="1" marR="0" rtl="1" algn="ctr">
              <a:spcBef>
                <a:spcPts val="0"/>
              </a:spcBef>
              <a:spcAft>
                <a:spcPts val="0"/>
              </a:spcAft>
              <a:buSzPts val="1400"/>
              <a:buNone/>
              <a:defRPr b="1" i="0" sz="4400" u="none" cap="none" strike="noStrike">
                <a:solidFill>
                  <a:schemeClr val="lt2"/>
                </a:solidFill>
                <a:latin typeface="Garamond"/>
                <a:ea typeface="Garamond"/>
                <a:cs typeface="Garamond"/>
                <a:sym typeface="Garamond"/>
              </a:defRPr>
            </a:lvl2pPr>
            <a:lvl3pPr lvl="2" marR="0" rtl="1" algn="ctr">
              <a:spcBef>
                <a:spcPts val="0"/>
              </a:spcBef>
              <a:spcAft>
                <a:spcPts val="0"/>
              </a:spcAft>
              <a:buSzPts val="1400"/>
              <a:buNone/>
              <a:defRPr b="1" i="0" sz="4400" u="none" cap="none" strike="noStrike">
                <a:solidFill>
                  <a:schemeClr val="lt2"/>
                </a:solidFill>
                <a:latin typeface="Garamond"/>
                <a:ea typeface="Garamond"/>
                <a:cs typeface="Garamond"/>
                <a:sym typeface="Garamond"/>
              </a:defRPr>
            </a:lvl3pPr>
            <a:lvl4pPr lvl="3" marR="0" rtl="1" algn="ctr">
              <a:spcBef>
                <a:spcPts val="0"/>
              </a:spcBef>
              <a:spcAft>
                <a:spcPts val="0"/>
              </a:spcAft>
              <a:buSzPts val="1400"/>
              <a:buNone/>
              <a:defRPr b="1" i="0" sz="4400" u="none" cap="none" strike="noStrike">
                <a:solidFill>
                  <a:schemeClr val="lt2"/>
                </a:solidFill>
                <a:latin typeface="Garamond"/>
                <a:ea typeface="Garamond"/>
                <a:cs typeface="Garamond"/>
                <a:sym typeface="Garamond"/>
              </a:defRPr>
            </a:lvl4pPr>
            <a:lvl5pPr lvl="4" marR="0" rtl="1" algn="ctr">
              <a:spcBef>
                <a:spcPts val="0"/>
              </a:spcBef>
              <a:spcAft>
                <a:spcPts val="0"/>
              </a:spcAft>
              <a:buSzPts val="1400"/>
              <a:buNone/>
              <a:defRPr b="1" i="0" sz="4400" u="none" cap="none" strike="noStrike">
                <a:solidFill>
                  <a:schemeClr val="lt2"/>
                </a:solidFill>
                <a:latin typeface="Garamond"/>
                <a:ea typeface="Garamond"/>
                <a:cs typeface="Garamond"/>
                <a:sym typeface="Garamond"/>
              </a:defRPr>
            </a:lvl5pPr>
            <a:lvl6pPr lvl="5" marR="0" rtl="1" algn="ctr">
              <a:spcBef>
                <a:spcPts val="0"/>
              </a:spcBef>
              <a:spcAft>
                <a:spcPts val="0"/>
              </a:spcAft>
              <a:buSzPts val="1400"/>
              <a:buNone/>
              <a:defRPr b="1" i="0" sz="4400" u="none" cap="none" strike="noStrike">
                <a:solidFill>
                  <a:schemeClr val="lt2"/>
                </a:solidFill>
                <a:latin typeface="Garamond"/>
                <a:ea typeface="Garamond"/>
                <a:cs typeface="Garamond"/>
                <a:sym typeface="Garamond"/>
              </a:defRPr>
            </a:lvl6pPr>
            <a:lvl7pPr lvl="6" marR="0" rtl="1" algn="ctr">
              <a:spcBef>
                <a:spcPts val="0"/>
              </a:spcBef>
              <a:spcAft>
                <a:spcPts val="0"/>
              </a:spcAft>
              <a:buSzPts val="1400"/>
              <a:buNone/>
              <a:defRPr b="1" i="0" sz="4400" u="none" cap="none" strike="noStrike">
                <a:solidFill>
                  <a:schemeClr val="lt2"/>
                </a:solidFill>
                <a:latin typeface="Garamond"/>
                <a:ea typeface="Garamond"/>
                <a:cs typeface="Garamond"/>
                <a:sym typeface="Garamond"/>
              </a:defRPr>
            </a:lvl7pPr>
            <a:lvl8pPr lvl="7" marR="0" rtl="1" algn="ctr">
              <a:spcBef>
                <a:spcPts val="0"/>
              </a:spcBef>
              <a:spcAft>
                <a:spcPts val="0"/>
              </a:spcAft>
              <a:buSzPts val="1400"/>
              <a:buNone/>
              <a:defRPr b="1" i="0" sz="4400" u="none" cap="none" strike="noStrike">
                <a:solidFill>
                  <a:schemeClr val="lt2"/>
                </a:solidFill>
                <a:latin typeface="Garamond"/>
                <a:ea typeface="Garamond"/>
                <a:cs typeface="Garamond"/>
                <a:sym typeface="Garamond"/>
              </a:defRPr>
            </a:lvl8pPr>
            <a:lvl9pPr lvl="8" marR="0" rtl="1" algn="ctr">
              <a:spcBef>
                <a:spcPts val="0"/>
              </a:spcBef>
              <a:spcAft>
                <a:spcPts val="0"/>
              </a:spcAft>
              <a:buSzPts val="1400"/>
              <a:buNone/>
              <a:defRPr b="1" i="0" sz="4400" u="none" cap="none" strike="noStrike">
                <a:solidFill>
                  <a:schemeClr val="lt2"/>
                </a:solidFill>
                <a:latin typeface="Garamond"/>
                <a:ea typeface="Garamond"/>
                <a:cs typeface="Garamond"/>
                <a:sym typeface="Garamond"/>
              </a:defRPr>
            </a:lvl9pPr>
          </a:lstStyle>
          <a:p/>
        </p:txBody>
      </p:sp>
      <p:sp>
        <p:nvSpPr>
          <p:cNvPr id="222" name="Google Shape;222;p27"/>
          <p:cNvSpPr txBox="1"/>
          <p:nvPr>
            <p:ph idx="11" type="ftr"/>
          </p:nvPr>
        </p:nvSpPr>
        <p:spPr>
          <a:xfrm>
            <a:off x="3124200" y="6248400"/>
            <a:ext cx="2895600" cy="4762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23" name="Google Shape;223;p2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70840" lvl="0" marL="457200" marR="0" rtl="1" algn="r">
              <a:spcBef>
                <a:spcPts val="640"/>
              </a:spcBef>
              <a:spcAft>
                <a:spcPts val="0"/>
              </a:spcAft>
              <a:buClr>
                <a:schemeClr val="hlink"/>
              </a:buClr>
              <a:buSzPts val="2240"/>
              <a:buFont typeface="Noto Sans Symbols"/>
              <a:buChar char="■"/>
              <a:defRPr b="0" i="0" sz="3200" u="none" cap="none" strike="noStrike">
                <a:solidFill>
                  <a:schemeClr val="lt1"/>
                </a:solidFill>
                <a:latin typeface="Garamond"/>
                <a:ea typeface="Garamond"/>
                <a:cs typeface="Garamond"/>
                <a:sym typeface="Garamond"/>
              </a:defRPr>
            </a:lvl1pPr>
            <a:lvl2pPr indent="-353060" lvl="1" marL="914400" marR="0" rtl="1" algn="r">
              <a:spcBef>
                <a:spcPts val="560"/>
              </a:spcBef>
              <a:spcAft>
                <a:spcPts val="0"/>
              </a:spcAft>
              <a:buClr>
                <a:schemeClr val="accent2"/>
              </a:buClr>
              <a:buSzPts val="1960"/>
              <a:buFont typeface="Noto Sans Symbols"/>
              <a:buChar char="■"/>
              <a:defRPr b="0" i="0" sz="2800" u="none" cap="none" strike="noStrike">
                <a:solidFill>
                  <a:schemeClr val="lt1"/>
                </a:solidFill>
                <a:latin typeface="Garamond"/>
                <a:ea typeface="Garamond"/>
                <a:cs typeface="Garamond"/>
                <a:sym typeface="Garamond"/>
              </a:defRPr>
            </a:lvl2pPr>
            <a:lvl3pPr indent="-335280" lvl="2" marL="1371600" marR="0" rtl="1" algn="r">
              <a:spcBef>
                <a:spcPts val="480"/>
              </a:spcBef>
              <a:spcAft>
                <a:spcPts val="0"/>
              </a:spcAft>
              <a:buClr>
                <a:schemeClr val="lt2"/>
              </a:buClr>
              <a:buSzPts val="1680"/>
              <a:buFont typeface="Noto Sans Symbols"/>
              <a:buChar char="■"/>
              <a:defRPr b="0" i="0" sz="2400" u="none" cap="none" strike="noStrike">
                <a:solidFill>
                  <a:schemeClr val="lt1"/>
                </a:solidFill>
                <a:latin typeface="Garamond"/>
                <a:ea typeface="Garamond"/>
                <a:cs typeface="Garamond"/>
                <a:sym typeface="Garamond"/>
              </a:defRPr>
            </a:lvl3pPr>
            <a:lvl4pPr indent="-317500" lvl="3" marL="1828800" marR="0" rtl="1" algn="r">
              <a:spcBef>
                <a:spcPts val="400"/>
              </a:spcBef>
              <a:spcAft>
                <a:spcPts val="0"/>
              </a:spcAft>
              <a:buClr>
                <a:schemeClr val="accent2"/>
              </a:buClr>
              <a:buSzPts val="1400"/>
              <a:buFont typeface="Noto Sans Symbols"/>
              <a:buChar char="■"/>
              <a:defRPr b="0" i="0" sz="2000" u="none" cap="none" strike="noStrike">
                <a:solidFill>
                  <a:schemeClr val="lt1"/>
                </a:solidFill>
                <a:latin typeface="Garamond"/>
                <a:ea typeface="Garamond"/>
                <a:cs typeface="Garamond"/>
                <a:sym typeface="Garamond"/>
              </a:defRPr>
            </a:lvl4pPr>
            <a:lvl5pPr indent="-317500" lvl="4" marL="2286000" marR="0" rtl="1" algn="r">
              <a:spcBef>
                <a:spcPts val="400"/>
              </a:spcBef>
              <a:spcAft>
                <a:spcPts val="0"/>
              </a:spcAft>
              <a:buClr>
                <a:schemeClr val="hlink"/>
              </a:buClr>
              <a:buSzPts val="1400"/>
              <a:buFont typeface="Noto Sans Symbols"/>
              <a:buChar char="■"/>
              <a:defRPr b="0" i="0" sz="2000" u="none" cap="none" strike="noStrike">
                <a:solidFill>
                  <a:schemeClr val="lt1"/>
                </a:solidFill>
                <a:latin typeface="Garamond"/>
                <a:ea typeface="Garamond"/>
                <a:cs typeface="Garamond"/>
                <a:sym typeface="Garamond"/>
              </a:defRPr>
            </a:lvl5pPr>
            <a:lvl6pPr indent="-317500" lvl="5" marL="2743200" marR="0" rtl="1" algn="r">
              <a:spcBef>
                <a:spcPts val="400"/>
              </a:spcBef>
              <a:spcAft>
                <a:spcPts val="0"/>
              </a:spcAft>
              <a:buClr>
                <a:schemeClr val="hlink"/>
              </a:buClr>
              <a:buSzPts val="1400"/>
              <a:buFont typeface="Noto Sans Symbols"/>
              <a:buChar char="■"/>
              <a:defRPr b="0" i="0" sz="2000" u="none" cap="none" strike="noStrike">
                <a:solidFill>
                  <a:schemeClr val="lt1"/>
                </a:solidFill>
                <a:latin typeface="Garamond"/>
                <a:ea typeface="Garamond"/>
                <a:cs typeface="Garamond"/>
                <a:sym typeface="Garamond"/>
              </a:defRPr>
            </a:lvl6pPr>
            <a:lvl7pPr indent="-317500" lvl="6" marL="3200400" marR="0" rtl="1" algn="r">
              <a:spcBef>
                <a:spcPts val="400"/>
              </a:spcBef>
              <a:spcAft>
                <a:spcPts val="0"/>
              </a:spcAft>
              <a:buClr>
                <a:schemeClr val="hlink"/>
              </a:buClr>
              <a:buSzPts val="1400"/>
              <a:buFont typeface="Noto Sans Symbols"/>
              <a:buChar char="■"/>
              <a:defRPr b="0" i="0" sz="2000" u="none" cap="none" strike="noStrike">
                <a:solidFill>
                  <a:schemeClr val="lt1"/>
                </a:solidFill>
                <a:latin typeface="Garamond"/>
                <a:ea typeface="Garamond"/>
                <a:cs typeface="Garamond"/>
                <a:sym typeface="Garamond"/>
              </a:defRPr>
            </a:lvl7pPr>
            <a:lvl8pPr indent="-317500" lvl="7" marL="3657600" marR="0" rtl="1" algn="r">
              <a:spcBef>
                <a:spcPts val="400"/>
              </a:spcBef>
              <a:spcAft>
                <a:spcPts val="0"/>
              </a:spcAft>
              <a:buClr>
                <a:schemeClr val="hlink"/>
              </a:buClr>
              <a:buSzPts val="1400"/>
              <a:buFont typeface="Noto Sans Symbols"/>
              <a:buChar char="■"/>
              <a:defRPr b="0" i="0" sz="2000" u="none" cap="none" strike="noStrike">
                <a:solidFill>
                  <a:schemeClr val="lt1"/>
                </a:solidFill>
                <a:latin typeface="Garamond"/>
                <a:ea typeface="Garamond"/>
                <a:cs typeface="Garamond"/>
                <a:sym typeface="Garamond"/>
              </a:defRPr>
            </a:lvl8pPr>
            <a:lvl9pPr indent="-317500" lvl="8" marL="4114800" marR="0" rtl="1" algn="r">
              <a:spcBef>
                <a:spcPts val="400"/>
              </a:spcBef>
              <a:spcAft>
                <a:spcPts val="0"/>
              </a:spcAft>
              <a:buClr>
                <a:schemeClr val="hlink"/>
              </a:buClr>
              <a:buSzPts val="1400"/>
              <a:buFont typeface="Noto Sans Symbols"/>
              <a:buChar char="■"/>
              <a:defRPr b="0" i="0" sz="2000" u="none" cap="none" strike="noStrike">
                <a:solidFill>
                  <a:schemeClr val="lt1"/>
                </a:solidFill>
                <a:latin typeface="Garamond"/>
                <a:ea typeface="Garamond"/>
                <a:cs typeface="Garamond"/>
                <a:sym typeface="Garamond"/>
              </a:defRPr>
            </a:lvl9pPr>
          </a:lstStyle>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02" name="Shape 302"/>
        <p:cNvGrpSpPr/>
        <p:nvPr/>
      </p:nvGrpSpPr>
      <p:grpSpPr>
        <a:xfrm>
          <a:off x="0" y="0"/>
          <a:ext cx="0" cy="0"/>
          <a:chOff x="0" y="0"/>
          <a:chExt cx="0" cy="0"/>
        </a:xfrm>
      </p:grpSpPr>
      <p:grpSp>
        <p:nvGrpSpPr>
          <p:cNvPr id="303" name="Google Shape;303;p40"/>
          <p:cNvGrpSpPr/>
          <p:nvPr/>
        </p:nvGrpSpPr>
        <p:grpSpPr>
          <a:xfrm>
            <a:off x="6274518" y="-21354"/>
            <a:ext cx="2869481" cy="3275729"/>
            <a:chOff x="3093" y="-16"/>
            <a:chExt cx="2192" cy="2502"/>
          </a:xfrm>
        </p:grpSpPr>
        <p:grpSp>
          <p:nvGrpSpPr>
            <p:cNvPr id="304" name="Google Shape;304;p40"/>
            <p:cNvGrpSpPr/>
            <p:nvPr/>
          </p:nvGrpSpPr>
          <p:grpSpPr>
            <a:xfrm>
              <a:off x="4083" y="1910"/>
              <a:ext cx="768" cy="576"/>
              <a:chOff x="3" y="0"/>
              <a:chExt cx="768" cy="576"/>
            </a:xfrm>
          </p:grpSpPr>
          <p:sp>
            <p:nvSpPr>
              <p:cNvPr id="305" name="Google Shape;305;p40"/>
              <p:cNvSpPr/>
              <p:nvPr/>
            </p:nvSpPr>
            <p:spPr>
              <a:xfrm>
                <a:off x="3" y="0"/>
                <a:ext cx="768" cy="576"/>
              </a:xfrm>
              <a:prstGeom prst="ellipse">
                <a:avLst/>
              </a:prstGeom>
              <a:gradFill>
                <a:gsLst>
                  <a:gs pos="0">
                    <a:schemeClr val="dk1"/>
                  </a:gs>
                  <a:gs pos="100000">
                    <a:schemeClr val="dk2"/>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06" name="Google Shape;306;p40"/>
              <p:cNvSpPr/>
              <p:nvPr/>
            </p:nvSpPr>
            <p:spPr>
              <a:xfrm>
                <a:off x="276" y="252"/>
                <a:ext cx="188" cy="108"/>
              </a:xfrm>
              <a:prstGeom prst="ellipse">
                <a:avLst/>
              </a:prstGeom>
              <a:gradFill>
                <a:gsLst>
                  <a:gs pos="0">
                    <a:schemeClr val="accent1"/>
                  </a:gs>
                  <a:gs pos="100000">
                    <a:schemeClr val="dk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07" name="Google Shape;307;p40"/>
            <p:cNvGrpSpPr/>
            <p:nvPr/>
          </p:nvGrpSpPr>
          <p:grpSpPr>
            <a:xfrm>
              <a:off x="4254" y="1106"/>
              <a:ext cx="771" cy="576"/>
              <a:chOff x="-3" y="3"/>
              <a:chExt cx="771" cy="576"/>
            </a:xfrm>
          </p:grpSpPr>
          <p:sp>
            <p:nvSpPr>
              <p:cNvPr id="308" name="Google Shape;308;p40"/>
              <p:cNvSpPr/>
              <p:nvPr/>
            </p:nvSpPr>
            <p:spPr>
              <a:xfrm>
                <a:off x="-3" y="3"/>
                <a:ext cx="771" cy="576"/>
              </a:xfrm>
              <a:prstGeom prst="ellipse">
                <a:avLst/>
              </a:prstGeom>
              <a:gradFill>
                <a:gsLst>
                  <a:gs pos="0">
                    <a:schemeClr val="dk1"/>
                  </a:gs>
                  <a:gs pos="100000">
                    <a:schemeClr val="dk2"/>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09" name="Google Shape;309;p40"/>
              <p:cNvSpPr/>
              <p:nvPr/>
            </p:nvSpPr>
            <p:spPr>
              <a:xfrm>
                <a:off x="276" y="254"/>
                <a:ext cx="186" cy="109"/>
              </a:xfrm>
              <a:prstGeom prst="ellipse">
                <a:avLst/>
              </a:prstGeom>
              <a:gradFill>
                <a:gsLst>
                  <a:gs pos="0">
                    <a:schemeClr val="accent1"/>
                  </a:gs>
                  <a:gs pos="100000">
                    <a:schemeClr val="dk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10" name="Google Shape;310;p40"/>
            <p:cNvGrpSpPr/>
            <p:nvPr/>
          </p:nvGrpSpPr>
          <p:grpSpPr>
            <a:xfrm>
              <a:off x="3134" y="0"/>
              <a:ext cx="768" cy="576"/>
              <a:chOff x="0" y="0"/>
              <a:chExt cx="768" cy="576"/>
            </a:xfrm>
          </p:grpSpPr>
          <p:sp>
            <p:nvSpPr>
              <p:cNvPr id="311" name="Google Shape;311;p40"/>
              <p:cNvSpPr/>
              <p:nvPr/>
            </p:nvSpPr>
            <p:spPr>
              <a:xfrm>
                <a:off x="0" y="0"/>
                <a:ext cx="768" cy="576"/>
              </a:xfrm>
              <a:prstGeom prst="ellipse">
                <a:avLst/>
              </a:prstGeom>
              <a:gradFill>
                <a:gsLst>
                  <a:gs pos="0">
                    <a:schemeClr val="dk1"/>
                  </a:gs>
                  <a:gs pos="100000">
                    <a:schemeClr val="dk2"/>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12" name="Google Shape;312;p40"/>
              <p:cNvSpPr/>
              <p:nvPr/>
            </p:nvSpPr>
            <p:spPr>
              <a:xfrm>
                <a:off x="276" y="252"/>
                <a:ext cx="188" cy="108"/>
              </a:xfrm>
              <a:prstGeom prst="ellipse">
                <a:avLst/>
              </a:prstGeom>
              <a:gradFill>
                <a:gsLst>
                  <a:gs pos="0">
                    <a:schemeClr val="accent1"/>
                  </a:gs>
                  <a:gs pos="100000">
                    <a:schemeClr val="dk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13" name="Google Shape;313;p40"/>
            <p:cNvGrpSpPr/>
            <p:nvPr/>
          </p:nvGrpSpPr>
          <p:grpSpPr>
            <a:xfrm>
              <a:off x="3093" y="-16"/>
              <a:ext cx="2192" cy="1728"/>
              <a:chOff x="3093" y="-16"/>
              <a:chExt cx="2192" cy="1728"/>
            </a:xfrm>
          </p:grpSpPr>
          <p:grpSp>
            <p:nvGrpSpPr>
              <p:cNvPr id="314" name="Google Shape;314;p40"/>
              <p:cNvGrpSpPr/>
              <p:nvPr/>
            </p:nvGrpSpPr>
            <p:grpSpPr>
              <a:xfrm>
                <a:off x="3640" y="308"/>
                <a:ext cx="1145" cy="844"/>
                <a:chOff x="1266" y="814"/>
                <a:chExt cx="2919" cy="2151"/>
              </a:xfrm>
            </p:grpSpPr>
            <p:sp>
              <p:nvSpPr>
                <p:cNvPr id="315" name="Google Shape;315;p40"/>
                <p:cNvSpPr/>
                <p:nvPr/>
              </p:nvSpPr>
              <p:spPr>
                <a:xfrm>
                  <a:off x="1266" y="814"/>
                  <a:ext cx="2919" cy="2151"/>
                </a:xfrm>
                <a:prstGeom prst="ellipse">
                  <a:avLst/>
                </a:prstGeom>
                <a:gradFill>
                  <a:gsLst>
                    <a:gs pos="0">
                      <a:schemeClr val="dk1"/>
                    </a:gs>
                    <a:gs pos="100000">
                      <a:schemeClr val="dk2"/>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16" name="Google Shape;316;p40"/>
                <p:cNvSpPr/>
                <p:nvPr/>
              </p:nvSpPr>
              <p:spPr>
                <a:xfrm>
                  <a:off x="2382" y="1602"/>
                  <a:ext cx="578" cy="405"/>
                </a:xfrm>
                <a:prstGeom prst="ellipse">
                  <a:avLst/>
                </a:prstGeom>
                <a:gradFill>
                  <a:gsLst>
                    <a:gs pos="0">
                      <a:schemeClr val="accent2"/>
                    </a:gs>
                    <a:gs pos="100000">
                      <a:schemeClr val="dk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17" name="Google Shape;317;p40"/>
              <p:cNvGrpSpPr/>
              <p:nvPr/>
            </p:nvGrpSpPr>
            <p:grpSpPr>
              <a:xfrm>
                <a:off x="3093" y="-16"/>
                <a:ext cx="2185" cy="1728"/>
                <a:chOff x="3093" y="-16"/>
                <a:chExt cx="2185" cy="1728"/>
              </a:xfrm>
            </p:grpSpPr>
            <p:grpSp>
              <p:nvGrpSpPr>
                <p:cNvPr id="318" name="Google Shape;318;p40"/>
                <p:cNvGrpSpPr/>
                <p:nvPr/>
              </p:nvGrpSpPr>
              <p:grpSpPr>
                <a:xfrm>
                  <a:off x="4286" y="647"/>
                  <a:ext cx="809" cy="863"/>
                  <a:chOff x="2912" y="1677"/>
                  <a:chExt cx="2065" cy="2203"/>
                </a:xfrm>
              </p:grpSpPr>
              <p:sp>
                <p:nvSpPr>
                  <p:cNvPr id="319" name="Google Shape;319;p40"/>
                  <p:cNvSpPr/>
                  <p:nvPr/>
                </p:nvSpPr>
                <p:spPr>
                  <a:xfrm rot="2700000">
                    <a:off x="3470" y="1538"/>
                    <a:ext cx="313" cy="170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20" name="Google Shape;320;p40"/>
                  <p:cNvSpPr/>
                  <p:nvPr/>
                </p:nvSpPr>
                <p:spPr>
                  <a:xfrm rot="2700000">
                    <a:off x="4239" y="2929"/>
                    <a:ext cx="486" cy="913"/>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dk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21" name="Google Shape;321;p40"/>
                <p:cNvGrpSpPr/>
                <p:nvPr/>
              </p:nvGrpSpPr>
              <p:grpSpPr>
                <a:xfrm>
                  <a:off x="4293" y="590"/>
                  <a:ext cx="967" cy="803"/>
                  <a:chOff x="2929" y="1531"/>
                  <a:chExt cx="2465" cy="2049"/>
                </a:xfrm>
              </p:grpSpPr>
              <p:sp>
                <p:nvSpPr>
                  <p:cNvPr id="322" name="Google Shape;322;p40"/>
                  <p:cNvSpPr/>
                  <p:nvPr/>
                </p:nvSpPr>
                <p:spPr>
                  <a:xfrm rot="2100000">
                    <a:off x="2865" y="2019"/>
                    <a:ext cx="1812" cy="34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23" name="Google Shape;323;p40"/>
                  <p:cNvSpPr/>
                  <p:nvPr/>
                </p:nvSpPr>
                <p:spPr>
                  <a:xfrm rot="2100000">
                    <a:off x="4352" y="2805"/>
                    <a:ext cx="974" cy="54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dk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24" name="Google Shape;324;p40"/>
                <p:cNvGrpSpPr/>
                <p:nvPr/>
              </p:nvGrpSpPr>
              <p:grpSpPr>
                <a:xfrm>
                  <a:off x="4288" y="564"/>
                  <a:ext cx="986" cy="631"/>
                  <a:chOff x="2917" y="1467"/>
                  <a:chExt cx="2514" cy="1610"/>
                </a:xfrm>
              </p:grpSpPr>
              <p:sp>
                <p:nvSpPr>
                  <p:cNvPr id="325" name="Google Shape;325;p40"/>
                  <p:cNvSpPr/>
                  <p:nvPr/>
                </p:nvSpPr>
                <p:spPr>
                  <a:xfrm rot="1560000">
                    <a:off x="2896" y="1832"/>
                    <a:ext cx="1736" cy="303"/>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26" name="Google Shape;326;p40"/>
                  <p:cNvSpPr/>
                  <p:nvPr/>
                </p:nvSpPr>
                <p:spPr>
                  <a:xfrm rot="1560000">
                    <a:off x="4443" y="2420"/>
                    <a:ext cx="931" cy="477"/>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dk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27" name="Google Shape;327;p40"/>
                <p:cNvGrpSpPr/>
                <p:nvPr/>
              </p:nvGrpSpPr>
              <p:grpSpPr>
                <a:xfrm>
                  <a:off x="4281" y="526"/>
                  <a:ext cx="996" cy="512"/>
                  <a:chOff x="2899" y="1371"/>
                  <a:chExt cx="2542" cy="1303"/>
                </a:xfrm>
              </p:grpSpPr>
              <p:sp>
                <p:nvSpPr>
                  <p:cNvPr id="328" name="Google Shape;328;p40"/>
                  <p:cNvSpPr/>
                  <p:nvPr/>
                </p:nvSpPr>
                <p:spPr>
                  <a:xfrm rot="1080000">
                    <a:off x="2910" y="1622"/>
                    <a:ext cx="1677" cy="34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29" name="Google Shape;329;p40"/>
                  <p:cNvSpPr/>
                  <p:nvPr/>
                </p:nvSpPr>
                <p:spPr>
                  <a:xfrm rot="1080000">
                    <a:off x="4488" y="2030"/>
                    <a:ext cx="894" cy="51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dk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30" name="Google Shape;330;p40"/>
                <p:cNvGrpSpPr/>
                <p:nvPr/>
              </p:nvGrpSpPr>
              <p:grpSpPr>
                <a:xfrm>
                  <a:off x="4298" y="507"/>
                  <a:ext cx="933" cy="308"/>
                  <a:chOff x="2944" y="1322"/>
                  <a:chExt cx="2381" cy="784"/>
                </a:xfrm>
              </p:grpSpPr>
              <p:sp>
                <p:nvSpPr>
                  <p:cNvPr id="331" name="Google Shape;331;p40"/>
                  <p:cNvSpPr/>
                  <p:nvPr/>
                </p:nvSpPr>
                <p:spPr>
                  <a:xfrm rot="420000">
                    <a:off x="2957" y="1415"/>
                    <a:ext cx="1544" cy="312"/>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32" name="Google Shape;332;p40"/>
                  <p:cNvSpPr/>
                  <p:nvPr/>
                </p:nvSpPr>
                <p:spPr>
                  <a:xfrm rot="420000">
                    <a:off x="4470" y="1581"/>
                    <a:ext cx="829" cy="476"/>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dk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33" name="Google Shape;333;p40"/>
                <p:cNvGrpSpPr/>
                <p:nvPr/>
              </p:nvGrpSpPr>
              <p:grpSpPr>
                <a:xfrm>
                  <a:off x="4312" y="476"/>
                  <a:ext cx="847" cy="150"/>
                  <a:chOff x="2979" y="1242"/>
                  <a:chExt cx="2159" cy="383"/>
                </a:xfrm>
              </p:grpSpPr>
              <p:sp>
                <p:nvSpPr>
                  <p:cNvPr id="334" name="Google Shape;334;p40"/>
                  <p:cNvSpPr/>
                  <p:nvPr/>
                </p:nvSpPr>
                <p:spPr>
                  <a:xfrm rot="-120000">
                    <a:off x="2982" y="1286"/>
                    <a:ext cx="1404" cy="22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35" name="Google Shape;335;p40"/>
                  <p:cNvSpPr/>
                  <p:nvPr/>
                </p:nvSpPr>
                <p:spPr>
                  <a:xfrm rot="-120000">
                    <a:off x="4377" y="1255"/>
                    <a:ext cx="755" cy="357"/>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dk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36" name="Google Shape;336;p40"/>
                <p:cNvGrpSpPr/>
                <p:nvPr/>
              </p:nvGrpSpPr>
              <p:grpSpPr>
                <a:xfrm>
                  <a:off x="4288" y="320"/>
                  <a:ext cx="756" cy="249"/>
                  <a:chOff x="2918" y="842"/>
                  <a:chExt cx="1929" cy="636"/>
                </a:xfrm>
              </p:grpSpPr>
              <p:sp>
                <p:nvSpPr>
                  <p:cNvPr id="337" name="Google Shape;337;p40"/>
                  <p:cNvSpPr/>
                  <p:nvPr/>
                </p:nvSpPr>
                <p:spPr>
                  <a:xfrm rot="-840000">
                    <a:off x="2924" y="1128"/>
                    <a:ext cx="1246" cy="202"/>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38" name="Google Shape;338;p40"/>
                  <p:cNvSpPr/>
                  <p:nvPr/>
                </p:nvSpPr>
                <p:spPr>
                  <a:xfrm rot="-840000">
                    <a:off x="4148" y="918"/>
                    <a:ext cx="668" cy="33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dk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39" name="Google Shape;339;p40"/>
                <p:cNvGrpSpPr/>
                <p:nvPr/>
              </p:nvGrpSpPr>
              <p:grpSpPr>
                <a:xfrm>
                  <a:off x="3294" y="687"/>
                  <a:ext cx="814" cy="876"/>
                  <a:chOff x="382" y="1781"/>
                  <a:chExt cx="2075" cy="2234"/>
                </a:xfrm>
              </p:grpSpPr>
              <p:sp>
                <p:nvSpPr>
                  <p:cNvPr id="340" name="Google Shape;340;p40"/>
                  <p:cNvSpPr/>
                  <p:nvPr/>
                </p:nvSpPr>
                <p:spPr>
                  <a:xfrm flipH="1" rot="-2700000">
                    <a:off x="1581" y="1639"/>
                    <a:ext cx="312" cy="1723"/>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41" name="Google Shape;341;p40"/>
                  <p:cNvSpPr/>
                  <p:nvPr/>
                </p:nvSpPr>
                <p:spPr>
                  <a:xfrm flipH="1" rot="-2700000">
                    <a:off x="637" y="3053"/>
                    <a:ext cx="489" cy="92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dk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42" name="Google Shape;342;p40"/>
                <p:cNvGrpSpPr/>
                <p:nvPr/>
              </p:nvGrpSpPr>
              <p:grpSpPr>
                <a:xfrm>
                  <a:off x="3115" y="660"/>
                  <a:ext cx="963" cy="801"/>
                  <a:chOff x="-75" y="1711"/>
                  <a:chExt cx="2456" cy="2044"/>
                </a:xfrm>
              </p:grpSpPr>
              <p:sp>
                <p:nvSpPr>
                  <p:cNvPr id="343" name="Google Shape;343;p40"/>
                  <p:cNvSpPr/>
                  <p:nvPr/>
                </p:nvSpPr>
                <p:spPr>
                  <a:xfrm flipH="1" rot="-2100000">
                    <a:off x="644" y="2196"/>
                    <a:ext cx="1800" cy="34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44" name="Google Shape;344;p40"/>
                  <p:cNvSpPr/>
                  <p:nvPr/>
                </p:nvSpPr>
                <p:spPr>
                  <a:xfrm flipH="1" rot="-2100000">
                    <a:off x="-6" y="2982"/>
                    <a:ext cx="968" cy="54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dk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45" name="Google Shape;345;p40"/>
                <p:cNvGrpSpPr/>
                <p:nvPr/>
              </p:nvGrpSpPr>
              <p:grpSpPr>
                <a:xfrm>
                  <a:off x="3102" y="634"/>
                  <a:ext cx="984" cy="625"/>
                  <a:chOff x="-107" y="1645"/>
                  <a:chExt cx="2510" cy="1595"/>
                </a:xfrm>
              </p:grpSpPr>
              <p:sp>
                <p:nvSpPr>
                  <p:cNvPr id="346" name="Google Shape;346;p40"/>
                  <p:cNvSpPr/>
                  <p:nvPr/>
                </p:nvSpPr>
                <p:spPr>
                  <a:xfrm flipH="1" rot="-1560000">
                    <a:off x="689" y="2010"/>
                    <a:ext cx="1736" cy="303"/>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47" name="Google Shape;347;p40"/>
                  <p:cNvSpPr/>
                  <p:nvPr/>
                </p:nvSpPr>
                <p:spPr>
                  <a:xfrm flipH="1" rot="-1560000">
                    <a:off x="-53" y="2598"/>
                    <a:ext cx="931" cy="461"/>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dk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48" name="Google Shape;348;p40"/>
                <p:cNvGrpSpPr/>
                <p:nvPr/>
              </p:nvGrpSpPr>
              <p:grpSpPr>
                <a:xfrm>
                  <a:off x="3093" y="601"/>
                  <a:ext cx="995" cy="506"/>
                  <a:chOff x="-131" y="1561"/>
                  <a:chExt cx="2539" cy="1292"/>
                </a:xfrm>
              </p:grpSpPr>
              <p:sp>
                <p:nvSpPr>
                  <p:cNvPr id="349" name="Google Shape;349;p40"/>
                  <p:cNvSpPr/>
                  <p:nvPr/>
                </p:nvSpPr>
                <p:spPr>
                  <a:xfrm flipH="1" rot="-1080000">
                    <a:off x="721" y="1812"/>
                    <a:ext cx="1677" cy="325"/>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50" name="Google Shape;350;p40"/>
                  <p:cNvSpPr/>
                  <p:nvPr/>
                </p:nvSpPr>
                <p:spPr>
                  <a:xfrm flipH="1" rot="-1080000">
                    <a:off x="-74" y="2212"/>
                    <a:ext cx="900" cy="514"/>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dk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51" name="Google Shape;351;p40"/>
                <p:cNvGrpSpPr/>
                <p:nvPr/>
              </p:nvGrpSpPr>
              <p:grpSpPr>
                <a:xfrm>
                  <a:off x="3142" y="571"/>
                  <a:ext cx="934" cy="317"/>
                  <a:chOff x="-6" y="1484"/>
                  <a:chExt cx="2382" cy="812"/>
                </a:xfrm>
              </p:grpSpPr>
              <p:sp>
                <p:nvSpPr>
                  <p:cNvPr id="352" name="Google Shape;352;p40"/>
                  <p:cNvSpPr/>
                  <p:nvPr/>
                </p:nvSpPr>
                <p:spPr>
                  <a:xfrm flipH="1" rot="-420000">
                    <a:off x="819" y="1577"/>
                    <a:ext cx="1544" cy="313"/>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53" name="Google Shape;353;p40"/>
                  <p:cNvSpPr/>
                  <p:nvPr/>
                </p:nvSpPr>
                <p:spPr>
                  <a:xfrm flipH="1" rot="-420000">
                    <a:off x="21" y="1757"/>
                    <a:ext cx="829" cy="49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dk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54" name="Google Shape;354;p40"/>
                <p:cNvGrpSpPr/>
                <p:nvPr/>
              </p:nvGrpSpPr>
              <p:grpSpPr>
                <a:xfrm>
                  <a:off x="3216" y="545"/>
                  <a:ext cx="847" cy="150"/>
                  <a:chOff x="183" y="1419"/>
                  <a:chExt cx="2159" cy="383"/>
                </a:xfrm>
              </p:grpSpPr>
              <p:sp>
                <p:nvSpPr>
                  <p:cNvPr id="355" name="Google Shape;355;p40"/>
                  <p:cNvSpPr/>
                  <p:nvPr/>
                </p:nvSpPr>
                <p:spPr>
                  <a:xfrm flipH="1" rot="120000">
                    <a:off x="935" y="1463"/>
                    <a:ext cx="1404" cy="22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56" name="Google Shape;356;p40"/>
                  <p:cNvSpPr/>
                  <p:nvPr/>
                </p:nvSpPr>
                <p:spPr>
                  <a:xfrm flipH="1" rot="120000">
                    <a:off x="189" y="1432"/>
                    <a:ext cx="755" cy="357"/>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dk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57" name="Google Shape;357;p40"/>
                <p:cNvGrpSpPr/>
                <p:nvPr/>
              </p:nvGrpSpPr>
              <p:grpSpPr>
                <a:xfrm>
                  <a:off x="3330" y="389"/>
                  <a:ext cx="752" cy="253"/>
                  <a:chOff x="474" y="1020"/>
                  <a:chExt cx="1918" cy="646"/>
                </a:xfrm>
              </p:grpSpPr>
              <p:sp>
                <p:nvSpPr>
                  <p:cNvPr id="358" name="Google Shape;358;p40"/>
                  <p:cNvSpPr/>
                  <p:nvPr/>
                </p:nvSpPr>
                <p:spPr>
                  <a:xfrm flipH="1" rot="840000">
                    <a:off x="1151" y="1306"/>
                    <a:ext cx="1234" cy="214"/>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59" name="Google Shape;359;p40"/>
                  <p:cNvSpPr/>
                  <p:nvPr/>
                </p:nvSpPr>
                <p:spPr>
                  <a:xfrm flipH="1" rot="840000">
                    <a:off x="505" y="1095"/>
                    <a:ext cx="662" cy="33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dk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60" name="Google Shape;360;p40"/>
                <p:cNvGrpSpPr/>
                <p:nvPr/>
              </p:nvGrpSpPr>
              <p:grpSpPr>
                <a:xfrm>
                  <a:off x="3370" y="297"/>
                  <a:ext cx="739" cy="350"/>
                  <a:chOff x="576" y="786"/>
                  <a:chExt cx="1886" cy="890"/>
                </a:xfrm>
              </p:grpSpPr>
              <p:sp>
                <p:nvSpPr>
                  <p:cNvPr id="361" name="Google Shape;361;p40"/>
                  <p:cNvSpPr/>
                  <p:nvPr/>
                </p:nvSpPr>
                <p:spPr>
                  <a:xfrm flipH="1" rot="1320000">
                    <a:off x="1231" y="1237"/>
                    <a:ext cx="1235" cy="216"/>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62" name="Google Shape;362;p40"/>
                  <p:cNvSpPr/>
                  <p:nvPr/>
                </p:nvSpPr>
                <p:spPr>
                  <a:xfrm flipH="1" rot="1320000">
                    <a:off x="615" y="898"/>
                    <a:ext cx="662" cy="33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dk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63" name="Google Shape;363;p40"/>
                <p:cNvGrpSpPr/>
                <p:nvPr/>
              </p:nvGrpSpPr>
              <p:grpSpPr>
                <a:xfrm>
                  <a:off x="3458" y="167"/>
                  <a:ext cx="687" cy="483"/>
                  <a:chOff x="3458" y="167"/>
                  <a:chExt cx="687" cy="483"/>
                </a:xfrm>
              </p:grpSpPr>
              <p:sp>
                <p:nvSpPr>
                  <p:cNvPr id="364" name="Google Shape;364;p40"/>
                  <p:cNvSpPr/>
                  <p:nvPr/>
                </p:nvSpPr>
                <p:spPr>
                  <a:xfrm flipH="1" rot="2040000">
                    <a:off x="3679" y="438"/>
                    <a:ext cx="483" cy="84"/>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65" name="Google Shape;365;p40"/>
                  <p:cNvSpPr/>
                  <p:nvPr/>
                </p:nvSpPr>
                <p:spPr>
                  <a:xfrm flipH="1" rot="2040000">
                    <a:off x="3472" y="228"/>
                    <a:ext cx="260" cy="131"/>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dk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66" name="Google Shape;366;p40"/>
                <p:cNvGrpSpPr/>
                <p:nvPr/>
              </p:nvGrpSpPr>
              <p:grpSpPr>
                <a:xfrm>
                  <a:off x="3546" y="44"/>
                  <a:ext cx="630" cy="584"/>
                  <a:chOff x="3546" y="44"/>
                  <a:chExt cx="630" cy="584"/>
                </a:xfrm>
              </p:grpSpPr>
              <p:sp>
                <p:nvSpPr>
                  <p:cNvPr id="367" name="Google Shape;367;p40"/>
                  <p:cNvSpPr/>
                  <p:nvPr/>
                </p:nvSpPr>
                <p:spPr>
                  <a:xfrm flipH="1" rot="2700000">
                    <a:off x="3728" y="383"/>
                    <a:ext cx="490" cy="84"/>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68" name="Google Shape;368;p40"/>
                  <p:cNvSpPr/>
                  <p:nvPr/>
                </p:nvSpPr>
                <p:spPr>
                  <a:xfrm flipH="1" rot="2700000">
                    <a:off x="3554" y="118"/>
                    <a:ext cx="263" cy="132"/>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dk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69" name="Google Shape;369;p40"/>
                <p:cNvGrpSpPr/>
                <p:nvPr/>
              </p:nvGrpSpPr>
              <p:grpSpPr>
                <a:xfrm>
                  <a:off x="3732" y="13"/>
                  <a:ext cx="465" cy="601"/>
                  <a:chOff x="1501" y="60"/>
                  <a:chExt cx="1185" cy="1531"/>
                </a:xfrm>
              </p:grpSpPr>
              <p:sp>
                <p:nvSpPr>
                  <p:cNvPr id="370" name="Google Shape;370;p40"/>
                  <p:cNvSpPr/>
                  <p:nvPr/>
                </p:nvSpPr>
                <p:spPr>
                  <a:xfrm flipH="1" rot="3480000">
                    <a:off x="1752" y="958"/>
                    <a:ext cx="1101" cy="21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71" name="Google Shape;371;p40"/>
                  <p:cNvSpPr/>
                  <p:nvPr/>
                </p:nvSpPr>
                <p:spPr>
                  <a:xfrm flipH="1" rot="3480000">
                    <a:off x="1505" y="231"/>
                    <a:ext cx="591" cy="337"/>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dk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72" name="Google Shape;372;p40"/>
                <p:cNvGrpSpPr/>
                <p:nvPr/>
              </p:nvGrpSpPr>
              <p:grpSpPr>
                <a:xfrm>
                  <a:off x="3868" y="-16"/>
                  <a:ext cx="354" cy="613"/>
                  <a:chOff x="1845" y="-14"/>
                  <a:chExt cx="904" cy="1565"/>
                </a:xfrm>
              </p:grpSpPr>
              <p:sp>
                <p:nvSpPr>
                  <p:cNvPr id="373" name="Google Shape;373;p40"/>
                  <p:cNvSpPr/>
                  <p:nvPr/>
                </p:nvSpPr>
                <p:spPr>
                  <a:xfrm flipH="1" rot="4140000">
                    <a:off x="1939" y="918"/>
                    <a:ext cx="1046" cy="214"/>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74" name="Google Shape;374;p40"/>
                  <p:cNvSpPr/>
                  <p:nvPr/>
                </p:nvSpPr>
                <p:spPr>
                  <a:xfrm flipH="1" rot="4140000">
                    <a:off x="1820" y="144"/>
                    <a:ext cx="570" cy="33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dk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75" name="Google Shape;375;p40"/>
                <p:cNvGrpSpPr/>
                <p:nvPr/>
              </p:nvGrpSpPr>
              <p:grpSpPr>
                <a:xfrm>
                  <a:off x="4248" y="208"/>
                  <a:ext cx="736" cy="357"/>
                  <a:chOff x="2815" y="559"/>
                  <a:chExt cx="1878" cy="911"/>
                </a:xfrm>
              </p:grpSpPr>
              <p:sp>
                <p:nvSpPr>
                  <p:cNvPr id="376" name="Google Shape;376;p40"/>
                  <p:cNvSpPr/>
                  <p:nvPr/>
                </p:nvSpPr>
                <p:spPr>
                  <a:xfrm rot="-1380000">
                    <a:off x="2808" y="1022"/>
                    <a:ext cx="1232" cy="216"/>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77" name="Google Shape;377;p40"/>
                  <p:cNvSpPr/>
                  <p:nvPr/>
                </p:nvSpPr>
                <p:spPr>
                  <a:xfrm rot="-1380000">
                    <a:off x="4003" y="673"/>
                    <a:ext cx="650" cy="337"/>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dk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78" name="Google Shape;378;p40"/>
                <p:cNvGrpSpPr/>
                <p:nvPr/>
              </p:nvGrpSpPr>
              <p:grpSpPr>
                <a:xfrm>
                  <a:off x="4211" y="104"/>
                  <a:ext cx="694" cy="466"/>
                  <a:chOff x="2722" y="295"/>
                  <a:chExt cx="1768" cy="1184"/>
                </a:xfrm>
              </p:grpSpPr>
              <p:sp>
                <p:nvSpPr>
                  <p:cNvPr id="379" name="Google Shape;379;p40"/>
                  <p:cNvSpPr/>
                  <p:nvPr/>
                </p:nvSpPr>
                <p:spPr>
                  <a:xfrm rot="-1980000">
                    <a:off x="2682" y="946"/>
                    <a:ext cx="1227" cy="216"/>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80" name="Google Shape;380;p40"/>
                  <p:cNvSpPr/>
                  <p:nvPr/>
                </p:nvSpPr>
                <p:spPr>
                  <a:xfrm rot="-1980000">
                    <a:off x="3801" y="444"/>
                    <a:ext cx="649" cy="33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dk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sp>
              <p:nvSpPr>
                <p:cNvPr id="381" name="Google Shape;381;p40"/>
                <p:cNvSpPr/>
                <p:nvPr/>
              </p:nvSpPr>
              <p:spPr>
                <a:xfrm flipH="1" rot="4620000">
                  <a:off x="3968" y="372"/>
                  <a:ext cx="403" cy="5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82" name="Google Shape;382;p40"/>
                <p:cNvSpPr/>
                <p:nvPr/>
              </p:nvSpPr>
              <p:spPr>
                <a:xfrm flipH="1" rot="4620000">
                  <a:off x="3976" y="77"/>
                  <a:ext cx="216" cy="91"/>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dk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nvGrpSpPr>
                <p:cNvPr id="383" name="Google Shape;383;p40"/>
                <p:cNvGrpSpPr/>
                <p:nvPr/>
              </p:nvGrpSpPr>
              <p:grpSpPr>
                <a:xfrm>
                  <a:off x="4158" y="-8"/>
                  <a:ext cx="376" cy="600"/>
                  <a:chOff x="2586" y="7"/>
                  <a:chExt cx="960" cy="1531"/>
                </a:xfrm>
              </p:grpSpPr>
              <p:sp>
                <p:nvSpPr>
                  <p:cNvPr id="384" name="Google Shape;384;p40"/>
                  <p:cNvSpPr/>
                  <p:nvPr/>
                </p:nvSpPr>
                <p:spPr>
                  <a:xfrm rot="-3900000">
                    <a:off x="2368" y="930"/>
                    <a:ext cx="1048" cy="186"/>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85" name="Google Shape;385;p40"/>
                  <p:cNvSpPr/>
                  <p:nvPr/>
                </p:nvSpPr>
                <p:spPr>
                  <a:xfrm rot="-3900000">
                    <a:off x="3013" y="180"/>
                    <a:ext cx="566" cy="28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dk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86" name="Google Shape;386;p40"/>
                <p:cNvGrpSpPr/>
                <p:nvPr/>
              </p:nvGrpSpPr>
              <p:grpSpPr>
                <a:xfrm>
                  <a:off x="4156" y="29"/>
                  <a:ext cx="598" cy="573"/>
                  <a:chOff x="2578" y="102"/>
                  <a:chExt cx="1528" cy="1462"/>
                </a:xfrm>
              </p:grpSpPr>
              <p:sp>
                <p:nvSpPr>
                  <p:cNvPr id="387" name="Google Shape;387;p40"/>
                  <p:cNvSpPr/>
                  <p:nvPr/>
                </p:nvSpPr>
                <p:spPr>
                  <a:xfrm rot="-2820000">
                    <a:off x="2493" y="915"/>
                    <a:ext cx="1154" cy="2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88" name="Google Shape;388;p40"/>
                  <p:cNvSpPr/>
                  <p:nvPr/>
                </p:nvSpPr>
                <p:spPr>
                  <a:xfrm rot="-2820000">
                    <a:off x="3431" y="261"/>
                    <a:ext cx="619" cy="422"/>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dk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89" name="Google Shape;389;p40"/>
                <p:cNvGrpSpPr/>
                <p:nvPr/>
              </p:nvGrpSpPr>
              <p:grpSpPr>
                <a:xfrm>
                  <a:off x="4189" y="0"/>
                  <a:ext cx="134" cy="570"/>
                  <a:chOff x="2664" y="26"/>
                  <a:chExt cx="343" cy="1455"/>
                </a:xfrm>
              </p:grpSpPr>
              <p:sp>
                <p:nvSpPr>
                  <p:cNvPr id="390" name="Google Shape;390;p40"/>
                  <p:cNvSpPr/>
                  <p:nvPr/>
                </p:nvSpPr>
                <p:spPr>
                  <a:xfrm rot="-4920000">
                    <a:off x="2296" y="959"/>
                    <a:ext cx="954" cy="8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91" name="Google Shape;391;p40"/>
                  <p:cNvSpPr/>
                  <p:nvPr/>
                </p:nvSpPr>
                <p:spPr>
                  <a:xfrm rot="-4920000">
                    <a:off x="2650" y="222"/>
                    <a:ext cx="511" cy="133"/>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dk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92" name="Google Shape;392;p40"/>
                <p:cNvGrpSpPr/>
                <p:nvPr/>
              </p:nvGrpSpPr>
              <p:grpSpPr>
                <a:xfrm>
                  <a:off x="3426" y="711"/>
                  <a:ext cx="699" cy="948"/>
                  <a:chOff x="718" y="1841"/>
                  <a:chExt cx="1785" cy="2418"/>
                </a:xfrm>
              </p:grpSpPr>
              <p:sp>
                <p:nvSpPr>
                  <p:cNvPr id="393" name="Google Shape;393;p40"/>
                  <p:cNvSpPr/>
                  <p:nvPr/>
                </p:nvSpPr>
                <p:spPr>
                  <a:xfrm flipH="1" rot="-3240000">
                    <a:off x="1008" y="2474"/>
                    <a:ext cx="1724" cy="313"/>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94" name="Google Shape;394;p40"/>
                  <p:cNvSpPr/>
                  <p:nvPr/>
                </p:nvSpPr>
                <p:spPr>
                  <a:xfrm flipH="1" rot="-3240000">
                    <a:off x="725" y="3497"/>
                    <a:ext cx="925" cy="48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dk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95" name="Google Shape;395;p40"/>
                <p:cNvGrpSpPr/>
                <p:nvPr/>
              </p:nvGrpSpPr>
              <p:grpSpPr>
                <a:xfrm>
                  <a:off x="3658" y="749"/>
                  <a:ext cx="474" cy="947"/>
                  <a:chOff x="1310" y="1939"/>
                  <a:chExt cx="1209" cy="2417"/>
                </a:xfrm>
              </p:grpSpPr>
              <p:sp>
                <p:nvSpPr>
                  <p:cNvPr id="396" name="Google Shape;396;p40"/>
                  <p:cNvSpPr/>
                  <p:nvPr/>
                </p:nvSpPr>
                <p:spPr>
                  <a:xfrm flipH="1" rot="-4020000">
                    <a:off x="1267" y="2577"/>
                    <a:ext cx="1594" cy="313"/>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97" name="Google Shape;397;p40"/>
                  <p:cNvSpPr/>
                  <p:nvPr/>
                </p:nvSpPr>
                <p:spPr>
                  <a:xfrm flipH="1" rot="-4020000">
                    <a:off x="1278" y="3627"/>
                    <a:ext cx="845" cy="48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dk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398" name="Google Shape;398;p40"/>
                <p:cNvGrpSpPr/>
                <p:nvPr/>
              </p:nvGrpSpPr>
              <p:grpSpPr>
                <a:xfrm rot="60000">
                  <a:off x="3889" y="759"/>
                  <a:ext cx="261" cy="930"/>
                  <a:chOff x="1864" y="1961"/>
                  <a:chExt cx="714" cy="2651"/>
                </a:xfrm>
              </p:grpSpPr>
              <p:sp>
                <p:nvSpPr>
                  <p:cNvPr id="399" name="Google Shape;399;p40"/>
                  <p:cNvSpPr/>
                  <p:nvPr/>
                </p:nvSpPr>
                <p:spPr>
                  <a:xfrm flipH="1" rot="-4800000">
                    <a:off x="1425" y="2679"/>
                    <a:ext cx="1712" cy="302"/>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00" name="Google Shape;400;p40"/>
                  <p:cNvSpPr/>
                  <p:nvPr/>
                </p:nvSpPr>
                <p:spPr>
                  <a:xfrm flipH="1" rot="-4800000">
                    <a:off x="1717" y="3884"/>
                    <a:ext cx="917" cy="471"/>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dk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401" name="Google Shape;401;p40"/>
                <p:cNvGrpSpPr/>
                <p:nvPr/>
              </p:nvGrpSpPr>
              <p:grpSpPr>
                <a:xfrm>
                  <a:off x="4255" y="696"/>
                  <a:ext cx="730" cy="938"/>
                  <a:chOff x="2835" y="1803"/>
                  <a:chExt cx="1858" cy="2393"/>
                </a:xfrm>
              </p:grpSpPr>
              <p:sp>
                <p:nvSpPr>
                  <p:cNvPr id="402" name="Google Shape;402;p40"/>
                  <p:cNvSpPr/>
                  <p:nvPr/>
                </p:nvSpPr>
                <p:spPr>
                  <a:xfrm rot="3120000">
                    <a:off x="2627" y="2422"/>
                    <a:ext cx="1723" cy="312"/>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03" name="Google Shape;403;p40"/>
                  <p:cNvSpPr/>
                  <p:nvPr/>
                </p:nvSpPr>
                <p:spPr>
                  <a:xfrm rot="3120000">
                    <a:off x="3752" y="3435"/>
                    <a:ext cx="925" cy="491"/>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dk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404" name="Google Shape;404;p40"/>
                <p:cNvGrpSpPr/>
                <p:nvPr/>
              </p:nvGrpSpPr>
              <p:grpSpPr>
                <a:xfrm>
                  <a:off x="4246" y="726"/>
                  <a:ext cx="563" cy="963"/>
                  <a:chOff x="2811" y="1878"/>
                  <a:chExt cx="1433" cy="2457"/>
                </a:xfrm>
              </p:grpSpPr>
              <p:sp>
                <p:nvSpPr>
                  <p:cNvPr id="405" name="Google Shape;405;p40"/>
                  <p:cNvSpPr/>
                  <p:nvPr/>
                </p:nvSpPr>
                <p:spPr>
                  <a:xfrm rot="3720000">
                    <a:off x="2506" y="2527"/>
                    <a:ext cx="1649" cy="29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06" name="Google Shape;406;p40"/>
                  <p:cNvSpPr/>
                  <p:nvPr/>
                </p:nvSpPr>
                <p:spPr>
                  <a:xfrm rot="3720000">
                    <a:off x="3387" y="3600"/>
                    <a:ext cx="885" cy="46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dk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407" name="Google Shape;407;p40"/>
                <p:cNvGrpSpPr/>
                <p:nvPr/>
              </p:nvGrpSpPr>
              <p:grpSpPr>
                <a:xfrm>
                  <a:off x="4223" y="763"/>
                  <a:ext cx="393" cy="948"/>
                  <a:chOff x="2752" y="1973"/>
                  <a:chExt cx="1001" cy="2420"/>
                </a:xfrm>
              </p:grpSpPr>
              <p:sp>
                <p:nvSpPr>
                  <p:cNvPr id="408" name="Google Shape;408;p40"/>
                  <p:cNvSpPr/>
                  <p:nvPr/>
                </p:nvSpPr>
                <p:spPr>
                  <a:xfrm rot="4260000">
                    <a:off x="2328" y="2647"/>
                    <a:ext cx="1600" cy="244"/>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09" name="Google Shape;409;p40"/>
                  <p:cNvSpPr/>
                  <p:nvPr/>
                </p:nvSpPr>
                <p:spPr>
                  <a:xfrm rot="4260000">
                    <a:off x="3003" y="3732"/>
                    <a:ext cx="857" cy="386"/>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dk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410" name="Google Shape;410;p40"/>
                <p:cNvGrpSpPr/>
                <p:nvPr/>
              </p:nvGrpSpPr>
              <p:grpSpPr>
                <a:xfrm>
                  <a:off x="4205" y="809"/>
                  <a:ext cx="227" cy="878"/>
                  <a:chOff x="2707" y="2090"/>
                  <a:chExt cx="577" cy="2240"/>
                </a:xfrm>
              </p:grpSpPr>
              <p:sp>
                <p:nvSpPr>
                  <p:cNvPr id="411" name="Google Shape;411;p40"/>
                  <p:cNvSpPr/>
                  <p:nvPr/>
                </p:nvSpPr>
                <p:spPr>
                  <a:xfrm rot="4860000">
                    <a:off x="2214" y="2705"/>
                    <a:ext cx="1457" cy="24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12" name="Google Shape;412;p40"/>
                  <p:cNvSpPr/>
                  <p:nvPr/>
                </p:nvSpPr>
                <p:spPr>
                  <a:xfrm rot="4860000">
                    <a:off x="2637" y="3717"/>
                    <a:ext cx="789" cy="386"/>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dk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413" name="Google Shape;413;p40"/>
                <p:cNvGrpSpPr/>
                <p:nvPr/>
              </p:nvGrpSpPr>
              <p:grpSpPr>
                <a:xfrm>
                  <a:off x="4032" y="824"/>
                  <a:ext cx="204" cy="857"/>
                  <a:chOff x="2255" y="2130"/>
                  <a:chExt cx="519" cy="2186"/>
                </a:xfrm>
              </p:grpSpPr>
              <p:sp>
                <p:nvSpPr>
                  <p:cNvPr id="414" name="Google Shape;414;p40"/>
                  <p:cNvSpPr/>
                  <p:nvPr/>
                </p:nvSpPr>
                <p:spPr>
                  <a:xfrm rot="5700000">
                    <a:off x="1903" y="2758"/>
                    <a:ext cx="1432" cy="186"/>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15" name="Google Shape;415;p40"/>
                  <p:cNvSpPr/>
                  <p:nvPr/>
                </p:nvSpPr>
                <p:spPr>
                  <a:xfrm rot="5700000">
                    <a:off x="2051" y="3774"/>
                    <a:ext cx="767" cy="294"/>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dk2"/>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sp>
            <p:nvSpPr>
              <p:cNvPr id="416" name="Google Shape;416;p40"/>
              <p:cNvSpPr/>
              <p:nvPr/>
            </p:nvSpPr>
            <p:spPr>
              <a:xfrm flipH="1">
                <a:off x="3873" y="934"/>
                <a:ext cx="190" cy="580"/>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17" name="Google Shape;417;p40"/>
              <p:cNvSpPr/>
              <p:nvPr/>
            </p:nvSpPr>
            <p:spPr>
              <a:xfrm flipH="1">
                <a:off x="3527" y="725"/>
                <a:ext cx="832" cy="900"/>
              </a:xfrm>
              <a:custGeom>
                <a:rect b="b" l="l" r="r" t="t"/>
                <a:pathLst>
                  <a:path extrusionOk="0" fill="none" h="21602" w="21600">
                    <a:moveTo>
                      <a:pt x="5466" y="0"/>
                    </a:moveTo>
                    <a:cubicBezTo>
                      <a:pt x="14970" y="2486"/>
                      <a:pt x="21600" y="11073"/>
                      <a:pt x="21600" y="20897"/>
                    </a:cubicBezTo>
                    <a:cubicBezTo>
                      <a:pt x="21600" y="21132"/>
                      <a:pt x="21596" y="21367"/>
                      <a:pt x="21588" y="21601"/>
                    </a:cubicBezTo>
                  </a:path>
                  <a:path extrusionOk="0" h="21602" w="2160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cap="flat" cmpd="sng" w="9525">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18" name="Google Shape;418;p40"/>
              <p:cNvSpPr/>
              <p:nvPr/>
            </p:nvSpPr>
            <p:spPr>
              <a:xfrm flipH="1" rot="10800000">
                <a:off x="4278" y="179"/>
                <a:ext cx="1007" cy="802"/>
              </a:xfrm>
              <a:custGeom>
                <a:rect b="b" l="l" r="r" t="t"/>
                <a:pathLst>
                  <a:path extrusionOk="0" fill="none" h="21600" w="36729">
                    <a:moveTo>
                      <a:pt x="36729" y="10451"/>
                    </a:moveTo>
                    <a:cubicBezTo>
                      <a:pt x="32926" y="17330"/>
                      <a:pt x="25686" y="21599"/>
                      <a:pt x="17826" y="21600"/>
                    </a:cubicBezTo>
                    <a:cubicBezTo>
                      <a:pt x="10696" y="21600"/>
                      <a:pt x="4025" y="18081"/>
                      <a:pt x="-1" y="12197"/>
                    </a:cubicBezTo>
                  </a:path>
                  <a:path extrusionOk="0" h="21600" w="36729">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19" name="Google Shape;419;p40"/>
              <p:cNvSpPr/>
              <p:nvPr/>
            </p:nvSpPr>
            <p:spPr>
              <a:xfrm flipH="1">
                <a:off x="3612" y="580"/>
                <a:ext cx="485" cy="933"/>
              </a:xfrm>
              <a:custGeom>
                <a:rect b="b" l="l" r="r" t="t"/>
                <a:pathLst>
                  <a:path extrusionOk="0" fill="none" h="22305" w="28940">
                    <a:moveTo>
                      <a:pt x="0" y="1285"/>
                    </a:moveTo>
                    <a:cubicBezTo>
                      <a:pt x="2353" y="434"/>
                      <a:pt x="4837" y="-1"/>
                      <a:pt x="7340" y="0"/>
                    </a:cubicBezTo>
                    <a:cubicBezTo>
                      <a:pt x="19269" y="0"/>
                      <a:pt x="28940" y="9670"/>
                      <a:pt x="28940" y="21600"/>
                    </a:cubicBezTo>
                    <a:cubicBezTo>
                      <a:pt x="28940" y="21835"/>
                      <a:pt x="28936" y="22070"/>
                      <a:pt x="28928" y="22304"/>
                    </a:cubicBezTo>
                  </a:path>
                  <a:path extrusionOk="0" h="22305" w="2894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20" name="Google Shape;420;p40"/>
              <p:cNvSpPr/>
              <p:nvPr/>
            </p:nvSpPr>
            <p:spPr>
              <a:xfrm flipH="1">
                <a:off x="3267" y="628"/>
                <a:ext cx="791" cy="928"/>
              </a:xfrm>
              <a:custGeom>
                <a:rect b="b" l="l" r="r" t="t"/>
                <a:pathLst>
                  <a:path extrusionOk="0" fill="none" h="22305" w="30473">
                    <a:moveTo>
                      <a:pt x="-1" y="1906"/>
                    </a:moveTo>
                    <a:cubicBezTo>
                      <a:pt x="2789" y="649"/>
                      <a:pt x="5813" y="-1"/>
                      <a:pt x="8873" y="0"/>
                    </a:cubicBezTo>
                    <a:cubicBezTo>
                      <a:pt x="20802" y="0"/>
                      <a:pt x="30473" y="9670"/>
                      <a:pt x="30473" y="21600"/>
                    </a:cubicBezTo>
                    <a:cubicBezTo>
                      <a:pt x="30473" y="21835"/>
                      <a:pt x="30469" y="22070"/>
                      <a:pt x="30461" y="22304"/>
                    </a:cubicBezTo>
                  </a:path>
                  <a:path extrusionOk="0" h="22305" w="30473">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cap="flat" cmpd="sng" w="9525">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21" name="Google Shape;421;p40"/>
              <p:cNvSpPr/>
              <p:nvPr/>
            </p:nvSpPr>
            <p:spPr>
              <a:xfrm flipH="1">
                <a:off x="3197" y="458"/>
                <a:ext cx="932" cy="933"/>
              </a:xfrm>
              <a:custGeom>
                <a:rect b="b" l="l" r="r" t="t"/>
                <a:pathLst>
                  <a:path extrusionOk="0" fill="none" h="22305" w="34455">
                    <a:moveTo>
                      <a:pt x="0" y="4241"/>
                    </a:moveTo>
                    <a:cubicBezTo>
                      <a:pt x="3720" y="1486"/>
                      <a:pt x="8226" y="-1"/>
                      <a:pt x="12855" y="0"/>
                    </a:cubicBezTo>
                    <a:cubicBezTo>
                      <a:pt x="24784" y="0"/>
                      <a:pt x="34455" y="9670"/>
                      <a:pt x="34455" y="21600"/>
                    </a:cubicBezTo>
                    <a:cubicBezTo>
                      <a:pt x="34455" y="21835"/>
                      <a:pt x="34451" y="22070"/>
                      <a:pt x="34443" y="22304"/>
                    </a:cubicBezTo>
                  </a:path>
                  <a:path extrusionOk="0" h="22305" w="34455">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cap="flat" cmpd="sng" w="9525">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22" name="Google Shape;422;p40"/>
              <p:cNvSpPr/>
              <p:nvPr/>
            </p:nvSpPr>
            <p:spPr>
              <a:xfrm>
                <a:off x="4229" y="589"/>
                <a:ext cx="149" cy="933"/>
              </a:xfrm>
              <a:custGeom>
                <a:rect b="b" l="l" r="r" t="t"/>
                <a:pathLst>
                  <a:path extrusionOk="0" fill="none" h="22305" w="34812">
                    <a:moveTo>
                      <a:pt x="-1" y="4511"/>
                    </a:moveTo>
                    <a:cubicBezTo>
                      <a:pt x="3783" y="1586"/>
                      <a:pt x="8429" y="-1"/>
                      <a:pt x="13212" y="0"/>
                    </a:cubicBezTo>
                    <a:cubicBezTo>
                      <a:pt x="25141" y="0"/>
                      <a:pt x="34812" y="9670"/>
                      <a:pt x="34812" y="21600"/>
                    </a:cubicBezTo>
                    <a:cubicBezTo>
                      <a:pt x="34812" y="21835"/>
                      <a:pt x="34808" y="22070"/>
                      <a:pt x="34800" y="22304"/>
                    </a:cubicBezTo>
                  </a:path>
                  <a:path extrusionOk="0" h="22305" w="34812">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23" name="Google Shape;423;p40"/>
              <p:cNvSpPr/>
              <p:nvPr/>
            </p:nvSpPr>
            <p:spPr>
              <a:xfrm>
                <a:off x="4269" y="585"/>
                <a:ext cx="393" cy="933"/>
              </a:xfrm>
              <a:custGeom>
                <a:rect b="b" l="l" r="r" t="t"/>
                <a:pathLst>
                  <a:path extrusionOk="0" fill="none" h="22305" w="34812">
                    <a:moveTo>
                      <a:pt x="-1" y="4511"/>
                    </a:moveTo>
                    <a:cubicBezTo>
                      <a:pt x="3783" y="1586"/>
                      <a:pt x="8429" y="-1"/>
                      <a:pt x="13212" y="0"/>
                    </a:cubicBezTo>
                    <a:cubicBezTo>
                      <a:pt x="25141" y="0"/>
                      <a:pt x="34812" y="9670"/>
                      <a:pt x="34812" y="21600"/>
                    </a:cubicBezTo>
                    <a:cubicBezTo>
                      <a:pt x="34812" y="21835"/>
                      <a:pt x="34808" y="22070"/>
                      <a:pt x="34800" y="22304"/>
                    </a:cubicBezTo>
                  </a:path>
                  <a:path extrusionOk="0" h="22305" w="34812">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cap="flat" cmpd="sng" w="9525">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24" name="Google Shape;424;p40"/>
              <p:cNvSpPr/>
              <p:nvPr/>
            </p:nvSpPr>
            <p:spPr>
              <a:xfrm>
                <a:off x="4302" y="463"/>
                <a:ext cx="558" cy="933"/>
              </a:xfrm>
              <a:custGeom>
                <a:rect b="b" l="l" r="r" t="t"/>
                <a:pathLst>
                  <a:path extrusionOk="0" fill="none" h="22305" w="34812">
                    <a:moveTo>
                      <a:pt x="-1" y="4511"/>
                    </a:moveTo>
                    <a:cubicBezTo>
                      <a:pt x="3783" y="1586"/>
                      <a:pt x="8429" y="-1"/>
                      <a:pt x="13212" y="0"/>
                    </a:cubicBezTo>
                    <a:cubicBezTo>
                      <a:pt x="25141" y="0"/>
                      <a:pt x="34812" y="9670"/>
                      <a:pt x="34812" y="21600"/>
                    </a:cubicBezTo>
                    <a:cubicBezTo>
                      <a:pt x="34812" y="21835"/>
                      <a:pt x="34808" y="22070"/>
                      <a:pt x="34800" y="22304"/>
                    </a:cubicBezTo>
                  </a:path>
                  <a:path extrusionOk="0" h="22305" w="34812">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25" name="Google Shape;425;p40"/>
              <p:cNvSpPr/>
              <p:nvPr/>
            </p:nvSpPr>
            <p:spPr>
              <a:xfrm>
                <a:off x="4410" y="1033"/>
                <a:ext cx="188" cy="580"/>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26" name="Google Shape;426;p40"/>
              <p:cNvSpPr/>
              <p:nvPr/>
            </p:nvSpPr>
            <p:spPr>
              <a:xfrm flipH="1" rot="8880000">
                <a:off x="4114" y="843"/>
                <a:ext cx="171" cy="326"/>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27" name="Google Shape;427;p40"/>
              <p:cNvSpPr/>
              <p:nvPr/>
            </p:nvSpPr>
            <p:spPr>
              <a:xfrm flipH="1">
                <a:off x="3144" y="319"/>
                <a:ext cx="996" cy="933"/>
              </a:xfrm>
              <a:custGeom>
                <a:rect b="b" l="l" r="r" t="t"/>
                <a:pathLst>
                  <a:path extrusionOk="0" fill="none" h="22305" w="36830">
                    <a:moveTo>
                      <a:pt x="0" y="6283"/>
                    </a:moveTo>
                    <a:cubicBezTo>
                      <a:pt x="4047" y="2258"/>
                      <a:pt x="9522" y="-1"/>
                      <a:pt x="15230" y="0"/>
                    </a:cubicBezTo>
                    <a:cubicBezTo>
                      <a:pt x="27159" y="0"/>
                      <a:pt x="36830" y="9670"/>
                      <a:pt x="36830" y="21600"/>
                    </a:cubicBezTo>
                    <a:cubicBezTo>
                      <a:pt x="36830" y="21835"/>
                      <a:pt x="36826" y="22070"/>
                      <a:pt x="36818" y="22304"/>
                    </a:cubicBezTo>
                  </a:path>
                  <a:path extrusionOk="0" h="22305" w="3683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cap="flat" cmpd="sng" w="9525">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28" name="Google Shape;428;p40"/>
              <p:cNvSpPr/>
              <p:nvPr/>
            </p:nvSpPr>
            <p:spPr>
              <a:xfrm flipH="1">
                <a:off x="3426" y="122"/>
                <a:ext cx="724" cy="899"/>
              </a:xfrm>
              <a:custGeom>
                <a:rect b="b" l="l" r="r" t="t"/>
                <a:pathLst>
                  <a:path extrusionOk="0" fill="none" h="21600" w="31881">
                    <a:moveTo>
                      <a:pt x="-1" y="10015"/>
                    </a:moveTo>
                    <a:cubicBezTo>
                      <a:pt x="3963" y="3778"/>
                      <a:pt x="10840" y="-1"/>
                      <a:pt x="18231" y="0"/>
                    </a:cubicBezTo>
                    <a:cubicBezTo>
                      <a:pt x="23204" y="0"/>
                      <a:pt x="28026" y="1716"/>
                      <a:pt x="31881" y="4859"/>
                    </a:cubicBezTo>
                  </a:path>
                  <a:path extrusionOk="0" h="21600" w="31881">
                    <a:moveTo>
                      <a:pt x="-1" y="10015"/>
                    </a:moveTo>
                    <a:cubicBezTo>
                      <a:pt x="3963" y="3778"/>
                      <a:pt x="10840" y="-1"/>
                      <a:pt x="18231" y="0"/>
                    </a:cubicBezTo>
                    <a:cubicBezTo>
                      <a:pt x="23204" y="0"/>
                      <a:pt x="28026" y="1716"/>
                      <a:pt x="31881" y="4859"/>
                    </a:cubicBezTo>
                    <a:lnTo>
                      <a:pt x="18231" y="21600"/>
                    </a:lnTo>
                    <a:lnTo>
                      <a:pt x="-1" y="10015"/>
                    </a:lnTo>
                    <a:close/>
                  </a:path>
                </a:pathLst>
              </a:cu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29" name="Google Shape;429;p40"/>
              <p:cNvSpPr/>
              <p:nvPr/>
            </p:nvSpPr>
            <p:spPr>
              <a:xfrm>
                <a:off x="4199" y="502"/>
                <a:ext cx="297" cy="901"/>
              </a:xfrm>
              <a:custGeom>
                <a:rect b="b" l="l" r="r" t="t"/>
                <a:pathLst>
                  <a:path extrusionOk="0" fill="none" h="21600" w="31146">
                    <a:moveTo>
                      <a:pt x="-1" y="4511"/>
                    </a:moveTo>
                    <a:cubicBezTo>
                      <a:pt x="3783" y="1586"/>
                      <a:pt x="8429" y="-1"/>
                      <a:pt x="13212" y="0"/>
                    </a:cubicBezTo>
                    <a:cubicBezTo>
                      <a:pt x="20409" y="0"/>
                      <a:pt x="27134" y="3585"/>
                      <a:pt x="31145" y="9561"/>
                    </a:cubicBezTo>
                  </a:path>
                  <a:path extrusionOk="0" h="21600" w="31146">
                    <a:moveTo>
                      <a:pt x="-1" y="4511"/>
                    </a:moveTo>
                    <a:cubicBezTo>
                      <a:pt x="3783" y="1586"/>
                      <a:pt x="8429" y="-1"/>
                      <a:pt x="13212" y="0"/>
                    </a:cubicBezTo>
                    <a:cubicBezTo>
                      <a:pt x="20409" y="0"/>
                      <a:pt x="27134" y="3585"/>
                      <a:pt x="31145" y="9561"/>
                    </a:cubicBezTo>
                    <a:lnTo>
                      <a:pt x="13212" y="21600"/>
                    </a:lnTo>
                    <a:lnTo>
                      <a:pt x="-1" y="4511"/>
                    </a:lnTo>
                    <a:close/>
                  </a:path>
                </a:pathLst>
              </a:custGeom>
              <a:no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30" name="Google Shape;430;p40"/>
              <p:cNvSpPr/>
              <p:nvPr/>
            </p:nvSpPr>
            <p:spPr>
              <a:xfrm flipH="1">
                <a:off x="3307" y="981"/>
                <a:ext cx="426" cy="598"/>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9525">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31" name="Google Shape;431;p40"/>
              <p:cNvSpPr/>
              <p:nvPr/>
            </p:nvSpPr>
            <p:spPr>
              <a:xfrm flipH="1">
                <a:off x="3507" y="350"/>
                <a:ext cx="273" cy="597"/>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9525">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32" name="Google Shape;432;p40"/>
              <p:cNvSpPr/>
              <p:nvPr/>
            </p:nvSpPr>
            <p:spPr>
              <a:xfrm flipH="1">
                <a:off x="3821" y="172"/>
                <a:ext cx="164" cy="597"/>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9525">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33" name="Google Shape;433;p40"/>
              <p:cNvSpPr/>
              <p:nvPr/>
            </p:nvSpPr>
            <p:spPr>
              <a:xfrm>
                <a:off x="4841" y="894"/>
                <a:ext cx="395" cy="628"/>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34" name="Google Shape;434;p40"/>
              <p:cNvSpPr/>
              <p:nvPr/>
            </p:nvSpPr>
            <p:spPr>
              <a:xfrm>
                <a:off x="4636" y="576"/>
                <a:ext cx="594" cy="417"/>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9525">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35" name="Google Shape;435;p40"/>
              <p:cNvSpPr/>
              <p:nvPr/>
            </p:nvSpPr>
            <p:spPr>
              <a:xfrm>
                <a:off x="4658" y="132"/>
                <a:ext cx="260" cy="559"/>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9525">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36" name="Google Shape;436;p40"/>
              <p:cNvSpPr/>
              <p:nvPr/>
            </p:nvSpPr>
            <p:spPr>
              <a:xfrm rot="-1380000">
                <a:off x="4401" y="599"/>
                <a:ext cx="175" cy="329"/>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437" name="Google Shape;437;p40"/>
              <p:cNvSpPr/>
              <p:nvPr/>
            </p:nvSpPr>
            <p:spPr>
              <a:xfrm flipH="1" rot="1380000">
                <a:off x="3783" y="589"/>
                <a:ext cx="172" cy="330"/>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sp>
        <p:nvSpPr>
          <p:cNvPr id="438" name="Google Shape;438;p40"/>
          <p:cNvSpPr txBox="1"/>
          <p:nvPr>
            <p:ph type="title"/>
          </p:nvPr>
        </p:nvSpPr>
        <p:spPr>
          <a:xfrm>
            <a:off x="685800" y="301625"/>
            <a:ext cx="7772400" cy="1462087"/>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b="0" i="0" sz="4400" u="none" cap="none" strike="noStrike">
                <a:solidFill>
                  <a:schemeClr val="lt2"/>
                </a:solidFill>
                <a:latin typeface="Arial Black"/>
                <a:ea typeface="Arial Black"/>
                <a:cs typeface="Arial Black"/>
                <a:sym typeface="Arial Black"/>
              </a:defRPr>
            </a:lvl1pPr>
            <a:lvl2pPr lvl="1" marR="0" rtl="1" algn="l">
              <a:spcBef>
                <a:spcPts val="0"/>
              </a:spcBef>
              <a:spcAft>
                <a:spcPts val="0"/>
              </a:spcAft>
              <a:buSzPts val="1400"/>
              <a:buNone/>
              <a:defRPr b="0" i="0" sz="4400" u="none" cap="none" strike="noStrike">
                <a:solidFill>
                  <a:schemeClr val="lt2"/>
                </a:solidFill>
                <a:latin typeface="Arial Black"/>
                <a:ea typeface="Arial Black"/>
                <a:cs typeface="Arial Black"/>
                <a:sym typeface="Arial Black"/>
              </a:defRPr>
            </a:lvl2pPr>
            <a:lvl3pPr lvl="2" marR="0" rtl="1" algn="l">
              <a:spcBef>
                <a:spcPts val="0"/>
              </a:spcBef>
              <a:spcAft>
                <a:spcPts val="0"/>
              </a:spcAft>
              <a:buSzPts val="1400"/>
              <a:buNone/>
              <a:defRPr b="0" i="0" sz="4400" u="none" cap="none" strike="noStrike">
                <a:solidFill>
                  <a:schemeClr val="lt2"/>
                </a:solidFill>
                <a:latin typeface="Arial Black"/>
                <a:ea typeface="Arial Black"/>
                <a:cs typeface="Arial Black"/>
                <a:sym typeface="Arial Black"/>
              </a:defRPr>
            </a:lvl3pPr>
            <a:lvl4pPr lvl="3" marR="0" rtl="1" algn="l">
              <a:spcBef>
                <a:spcPts val="0"/>
              </a:spcBef>
              <a:spcAft>
                <a:spcPts val="0"/>
              </a:spcAft>
              <a:buSzPts val="1400"/>
              <a:buNone/>
              <a:defRPr b="0" i="0" sz="4400" u="none" cap="none" strike="noStrike">
                <a:solidFill>
                  <a:schemeClr val="lt2"/>
                </a:solidFill>
                <a:latin typeface="Arial Black"/>
                <a:ea typeface="Arial Black"/>
                <a:cs typeface="Arial Black"/>
                <a:sym typeface="Arial Black"/>
              </a:defRPr>
            </a:lvl4pPr>
            <a:lvl5pPr lvl="4" marR="0" rtl="1" algn="l">
              <a:spcBef>
                <a:spcPts val="0"/>
              </a:spcBef>
              <a:spcAft>
                <a:spcPts val="0"/>
              </a:spcAft>
              <a:buSzPts val="1400"/>
              <a:buNone/>
              <a:defRPr b="0" i="0" sz="4400" u="none" cap="none" strike="noStrike">
                <a:solidFill>
                  <a:schemeClr val="lt2"/>
                </a:solidFill>
                <a:latin typeface="Arial Black"/>
                <a:ea typeface="Arial Black"/>
                <a:cs typeface="Arial Black"/>
                <a:sym typeface="Arial Black"/>
              </a:defRPr>
            </a:lvl5pPr>
            <a:lvl6pPr lvl="5" marR="0" rtl="1" algn="l">
              <a:spcBef>
                <a:spcPts val="0"/>
              </a:spcBef>
              <a:spcAft>
                <a:spcPts val="0"/>
              </a:spcAft>
              <a:buSzPts val="1400"/>
              <a:buNone/>
              <a:defRPr b="0" i="0" sz="4400" u="none" cap="none" strike="noStrike">
                <a:solidFill>
                  <a:schemeClr val="lt2"/>
                </a:solidFill>
                <a:latin typeface="Arial Black"/>
                <a:ea typeface="Arial Black"/>
                <a:cs typeface="Arial Black"/>
                <a:sym typeface="Arial Black"/>
              </a:defRPr>
            </a:lvl6pPr>
            <a:lvl7pPr lvl="6" marR="0" rtl="1" algn="l">
              <a:spcBef>
                <a:spcPts val="0"/>
              </a:spcBef>
              <a:spcAft>
                <a:spcPts val="0"/>
              </a:spcAft>
              <a:buSzPts val="1400"/>
              <a:buNone/>
              <a:defRPr b="0" i="0" sz="4400" u="none" cap="none" strike="noStrike">
                <a:solidFill>
                  <a:schemeClr val="lt2"/>
                </a:solidFill>
                <a:latin typeface="Arial Black"/>
                <a:ea typeface="Arial Black"/>
                <a:cs typeface="Arial Black"/>
                <a:sym typeface="Arial Black"/>
              </a:defRPr>
            </a:lvl7pPr>
            <a:lvl8pPr lvl="7" marR="0" rtl="1" algn="l">
              <a:spcBef>
                <a:spcPts val="0"/>
              </a:spcBef>
              <a:spcAft>
                <a:spcPts val="0"/>
              </a:spcAft>
              <a:buSzPts val="1400"/>
              <a:buNone/>
              <a:defRPr b="0" i="0" sz="4400" u="none" cap="none" strike="noStrike">
                <a:solidFill>
                  <a:schemeClr val="lt2"/>
                </a:solidFill>
                <a:latin typeface="Arial Black"/>
                <a:ea typeface="Arial Black"/>
                <a:cs typeface="Arial Black"/>
                <a:sym typeface="Arial Black"/>
              </a:defRPr>
            </a:lvl8pPr>
            <a:lvl9pPr lvl="8" marR="0" rtl="1" algn="l">
              <a:spcBef>
                <a:spcPts val="0"/>
              </a:spcBef>
              <a:spcAft>
                <a:spcPts val="0"/>
              </a:spcAft>
              <a:buSzPts val="1400"/>
              <a:buNone/>
              <a:defRPr b="0" i="0" sz="4400" u="none" cap="none" strike="noStrike">
                <a:solidFill>
                  <a:schemeClr val="lt2"/>
                </a:solidFill>
                <a:latin typeface="Arial Black"/>
                <a:ea typeface="Arial Black"/>
                <a:cs typeface="Arial Black"/>
                <a:sym typeface="Arial Black"/>
              </a:defRPr>
            </a:lvl9pPr>
          </a:lstStyle>
          <a:p/>
        </p:txBody>
      </p:sp>
      <p:sp>
        <p:nvSpPr>
          <p:cNvPr id="439" name="Google Shape;439;p40"/>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hlink"/>
              </a:buClr>
              <a:buSzPts val="3200"/>
              <a:buFont typeface="Arial Black"/>
              <a:buChar char="•"/>
              <a:defRPr b="0" i="0" sz="3200" u="none" cap="none" strike="noStrike">
                <a:solidFill>
                  <a:schemeClr val="lt1"/>
                </a:solidFill>
                <a:latin typeface="Arial Black"/>
                <a:ea typeface="Arial Black"/>
                <a:cs typeface="Arial Black"/>
                <a:sym typeface="Arial Black"/>
              </a:defRPr>
            </a:lvl1pPr>
            <a:lvl2pPr indent="-406400" lvl="1" marL="914400" marR="0" rtl="1" algn="r">
              <a:spcBef>
                <a:spcPts val="560"/>
              </a:spcBef>
              <a:spcAft>
                <a:spcPts val="0"/>
              </a:spcAft>
              <a:buClr>
                <a:schemeClr val="folHlink"/>
              </a:buClr>
              <a:buSzPts val="2800"/>
              <a:buFont typeface="Arial Black"/>
              <a:buChar char="•"/>
              <a:defRPr b="0" i="0" sz="2800" u="none" cap="none" strike="noStrike">
                <a:solidFill>
                  <a:schemeClr val="lt1"/>
                </a:solidFill>
                <a:latin typeface="Arial Black"/>
                <a:ea typeface="Arial Black"/>
                <a:cs typeface="Arial Black"/>
                <a:sym typeface="Arial Black"/>
              </a:defRPr>
            </a:lvl2pPr>
            <a:lvl3pPr indent="-381000" lvl="2" marL="1371600" marR="0" rtl="1" algn="r">
              <a:spcBef>
                <a:spcPts val="480"/>
              </a:spcBef>
              <a:spcAft>
                <a:spcPts val="0"/>
              </a:spcAft>
              <a:buClr>
                <a:schemeClr val="lt1"/>
              </a:buClr>
              <a:buSzPts val="2400"/>
              <a:buFont typeface="Arial Black"/>
              <a:buChar char="•"/>
              <a:defRPr b="0" i="0" sz="2400" u="none" cap="none" strike="noStrike">
                <a:solidFill>
                  <a:schemeClr val="lt1"/>
                </a:solidFill>
                <a:latin typeface="Arial Black"/>
                <a:ea typeface="Arial Black"/>
                <a:cs typeface="Arial Black"/>
                <a:sym typeface="Arial Black"/>
              </a:defRPr>
            </a:lvl3pPr>
            <a:lvl4pPr indent="-355600" lvl="3" marL="1828800" marR="0" rtl="1" algn="r">
              <a:spcBef>
                <a:spcPts val="400"/>
              </a:spcBef>
              <a:spcAft>
                <a:spcPts val="0"/>
              </a:spcAft>
              <a:buClr>
                <a:schemeClr val="lt1"/>
              </a:buClr>
              <a:buSzPts val="2000"/>
              <a:buFont typeface="Times New Roman"/>
              <a:buChar char="−"/>
              <a:defRPr b="0" i="0" sz="2000" u="none" cap="none" strike="noStrike">
                <a:solidFill>
                  <a:schemeClr val="lt1"/>
                </a:solidFill>
                <a:latin typeface="Arial Black"/>
                <a:ea typeface="Arial Black"/>
                <a:cs typeface="Arial Black"/>
                <a:sym typeface="Arial Black"/>
              </a:defRPr>
            </a:lvl4pPr>
            <a:lvl5pPr indent="-355600" lvl="4" marL="2286000" marR="0" rtl="1" algn="r">
              <a:spcBef>
                <a:spcPts val="400"/>
              </a:spcBef>
              <a:spcAft>
                <a:spcPts val="0"/>
              </a:spcAft>
              <a:buClr>
                <a:schemeClr val="lt1"/>
              </a:buClr>
              <a:buSzPts val="2000"/>
              <a:buFont typeface="Times New Roman"/>
              <a:buChar char="–"/>
              <a:defRPr b="0" i="0" sz="2000" u="none" cap="none" strike="noStrike">
                <a:solidFill>
                  <a:schemeClr val="lt1"/>
                </a:solidFill>
                <a:latin typeface="Arial Black"/>
                <a:ea typeface="Arial Black"/>
                <a:cs typeface="Arial Black"/>
                <a:sym typeface="Arial Black"/>
              </a:defRPr>
            </a:lvl5pPr>
            <a:lvl6pPr indent="-355600" lvl="5" marL="2743200" marR="0" rtl="1" algn="r">
              <a:spcBef>
                <a:spcPts val="400"/>
              </a:spcBef>
              <a:spcAft>
                <a:spcPts val="0"/>
              </a:spcAft>
              <a:buClr>
                <a:schemeClr val="lt1"/>
              </a:buClr>
              <a:buSzPts val="2000"/>
              <a:buFont typeface="Times New Roman"/>
              <a:buChar char="–"/>
              <a:defRPr b="0" i="0" sz="2000" u="none" cap="none" strike="noStrike">
                <a:solidFill>
                  <a:schemeClr val="lt1"/>
                </a:solidFill>
                <a:latin typeface="Arial Black"/>
                <a:ea typeface="Arial Black"/>
                <a:cs typeface="Arial Black"/>
                <a:sym typeface="Arial Black"/>
              </a:defRPr>
            </a:lvl6pPr>
            <a:lvl7pPr indent="-355600" lvl="6" marL="3200400" marR="0" rtl="1" algn="r">
              <a:spcBef>
                <a:spcPts val="400"/>
              </a:spcBef>
              <a:spcAft>
                <a:spcPts val="0"/>
              </a:spcAft>
              <a:buClr>
                <a:schemeClr val="lt1"/>
              </a:buClr>
              <a:buSzPts val="2000"/>
              <a:buFont typeface="Times New Roman"/>
              <a:buChar char="–"/>
              <a:defRPr b="0" i="0" sz="2000" u="none" cap="none" strike="noStrike">
                <a:solidFill>
                  <a:schemeClr val="lt1"/>
                </a:solidFill>
                <a:latin typeface="Arial Black"/>
                <a:ea typeface="Arial Black"/>
                <a:cs typeface="Arial Black"/>
                <a:sym typeface="Arial Black"/>
              </a:defRPr>
            </a:lvl7pPr>
            <a:lvl8pPr indent="-355600" lvl="7" marL="3657600" marR="0" rtl="1" algn="r">
              <a:spcBef>
                <a:spcPts val="400"/>
              </a:spcBef>
              <a:spcAft>
                <a:spcPts val="0"/>
              </a:spcAft>
              <a:buClr>
                <a:schemeClr val="lt1"/>
              </a:buClr>
              <a:buSzPts val="2000"/>
              <a:buFont typeface="Times New Roman"/>
              <a:buChar char="–"/>
              <a:defRPr b="0" i="0" sz="2000" u="none" cap="none" strike="noStrike">
                <a:solidFill>
                  <a:schemeClr val="lt1"/>
                </a:solidFill>
                <a:latin typeface="Arial Black"/>
                <a:ea typeface="Arial Black"/>
                <a:cs typeface="Arial Black"/>
                <a:sym typeface="Arial Black"/>
              </a:defRPr>
            </a:lvl8pPr>
            <a:lvl9pPr indent="-355600" lvl="8" marL="4114800" marR="0" rtl="1" algn="r">
              <a:spcBef>
                <a:spcPts val="400"/>
              </a:spcBef>
              <a:spcAft>
                <a:spcPts val="0"/>
              </a:spcAft>
              <a:buClr>
                <a:schemeClr val="lt1"/>
              </a:buClr>
              <a:buSzPts val="2000"/>
              <a:buFont typeface="Times New Roman"/>
              <a:buChar char="–"/>
              <a:defRPr b="0" i="0" sz="2000" u="none" cap="none" strike="noStrike">
                <a:solidFill>
                  <a:schemeClr val="lt1"/>
                </a:solidFill>
                <a:latin typeface="Arial Black"/>
                <a:ea typeface="Arial Black"/>
                <a:cs typeface="Arial Black"/>
                <a:sym typeface="Arial Black"/>
              </a:defRPr>
            </a:lvl9pPr>
          </a:lstStyle>
          <a:p/>
        </p:txBody>
      </p:sp>
      <p:sp>
        <p:nvSpPr>
          <p:cNvPr id="440" name="Google Shape;440;p4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441" name="Google Shape;441;p4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442" name="Google Shape;442;p4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1pPr>
            <a:lvl2pPr indent="0" lvl="1" marL="0" marR="0" rtl="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2pPr>
            <a:lvl3pPr indent="0" lvl="2" marL="0" marR="0" rtl="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3pPr>
            <a:lvl4pPr indent="0" lvl="3" marL="0" marR="0" rtl="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4pPr>
            <a:lvl5pPr indent="0" lvl="4" marL="0" marR="0" rtl="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5pPr>
            <a:lvl6pPr indent="0" lvl="5" marL="0" marR="0" rtl="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6pPr>
            <a:lvl7pPr indent="0" lvl="6" marL="0" marR="0" rtl="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7pPr>
            <a:lvl8pPr indent="0" lvl="7" marL="0" marR="0" rtl="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8pPr>
            <a:lvl9pPr indent="0" lvl="8" marL="0" marR="0" rtl="0" algn="l">
              <a:lnSpc>
                <a:spcPct val="100000"/>
              </a:lnSpc>
              <a:spcBef>
                <a:spcPts val="0"/>
              </a:spcBef>
              <a:spcAft>
                <a:spcPts val="0"/>
              </a:spcAft>
              <a:buClr>
                <a:schemeClr val="lt1"/>
              </a:buClr>
              <a:buSzPts val="1400"/>
              <a:buFont typeface="Arial Black"/>
              <a:buNone/>
              <a:defRPr b="0" i="0" sz="1400" u="none">
                <a:solidFill>
                  <a:schemeClr val="lt1"/>
                </a:solidFill>
                <a:latin typeface="Arial Black"/>
                <a:ea typeface="Arial Black"/>
                <a:cs typeface="Arial Black"/>
                <a:sym typeface="Arial Black"/>
              </a:defRPr>
            </a:lvl9pPr>
          </a:lstStyle>
          <a:p>
            <a:pPr indent="0" lvl="0" marL="0" rtl="0" algn="l">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2"/>
            </a:gs>
            <a:gs pos="100000">
              <a:srgbClr val="525462"/>
            </a:gs>
          </a:gsLst>
          <a:lin ang="5400000" scaled="0"/>
        </a:gradFill>
      </p:bgPr>
    </p:bg>
    <p:spTree>
      <p:nvGrpSpPr>
        <p:cNvPr id="506" name="Shape 506"/>
        <p:cNvGrpSpPr/>
        <p:nvPr/>
      </p:nvGrpSpPr>
      <p:grpSpPr>
        <a:xfrm>
          <a:off x="0" y="0"/>
          <a:ext cx="0" cy="0"/>
          <a:chOff x="0" y="0"/>
          <a:chExt cx="0" cy="0"/>
        </a:xfrm>
      </p:grpSpPr>
      <p:grpSp>
        <p:nvGrpSpPr>
          <p:cNvPr id="507" name="Google Shape;507;p51"/>
          <p:cNvGrpSpPr/>
          <p:nvPr/>
        </p:nvGrpSpPr>
        <p:grpSpPr>
          <a:xfrm>
            <a:off x="3998" y="1422400"/>
            <a:ext cx="9143177" cy="5435600"/>
            <a:chOff x="3" y="896"/>
            <a:chExt cx="5759" cy="3424"/>
          </a:xfrm>
        </p:grpSpPr>
        <p:grpSp>
          <p:nvGrpSpPr>
            <p:cNvPr id="508" name="Google Shape;508;p51"/>
            <p:cNvGrpSpPr/>
            <p:nvPr/>
          </p:nvGrpSpPr>
          <p:grpSpPr>
            <a:xfrm>
              <a:off x="20" y="896"/>
              <a:ext cx="5742" cy="3424"/>
              <a:chOff x="20" y="896"/>
              <a:chExt cx="5742" cy="3424"/>
            </a:xfrm>
          </p:grpSpPr>
          <p:sp>
            <p:nvSpPr>
              <p:cNvPr id="509" name="Google Shape;509;p51"/>
              <p:cNvSpPr/>
              <p:nvPr/>
            </p:nvSpPr>
            <p:spPr>
              <a:xfrm>
                <a:off x="1399" y="1116"/>
                <a:ext cx="2815" cy="2110"/>
              </a:xfrm>
              <a:custGeom>
                <a:rect b="b" l="l" r="r" t="t"/>
                <a:pathLst>
                  <a:path extrusionOk="0" h="2110" w="2815">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cap="flat" cmpd="sng" w="152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10" name="Google Shape;510;p51"/>
              <p:cNvSpPr/>
              <p:nvPr/>
            </p:nvSpPr>
            <p:spPr>
              <a:xfrm>
                <a:off x="672" y="1116"/>
                <a:ext cx="3966" cy="2366"/>
              </a:xfrm>
              <a:custGeom>
                <a:rect b="b" l="l" r="r" t="t"/>
                <a:pathLst>
                  <a:path extrusionOk="0" h="2366" w="39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cap="flat" cmpd="sng" w="165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11" name="Google Shape;511;p51"/>
              <p:cNvSpPr/>
              <p:nvPr/>
            </p:nvSpPr>
            <p:spPr>
              <a:xfrm>
                <a:off x="20" y="1069"/>
                <a:ext cx="5732" cy="3107"/>
              </a:xfrm>
              <a:custGeom>
                <a:rect b="b" l="l" r="r" t="t"/>
                <a:pathLst>
                  <a:path extrusionOk="0" h="3107" w="5732">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cap="flat" cmpd="sng" w="165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12" name="Google Shape;512;p51"/>
              <p:cNvSpPr/>
              <p:nvPr/>
            </p:nvSpPr>
            <p:spPr>
              <a:xfrm>
                <a:off x="242" y="1145"/>
                <a:ext cx="5512" cy="2760"/>
              </a:xfrm>
              <a:custGeom>
                <a:rect b="b" l="l" r="r" t="t"/>
                <a:pathLst>
                  <a:path extrusionOk="0" h="2760" w="5512">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cap="flat" cmpd="sng" w="152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13" name="Google Shape;513;p51"/>
              <p:cNvSpPr/>
              <p:nvPr/>
            </p:nvSpPr>
            <p:spPr>
              <a:xfrm>
                <a:off x="4840" y="984"/>
                <a:ext cx="790" cy="1189"/>
              </a:xfrm>
              <a:custGeom>
                <a:rect b="b" l="l" r="r" t="t"/>
                <a:pathLst>
                  <a:path extrusionOk="0" h="1189" w="790">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cap="flat" cmpd="sng" w="152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14" name="Google Shape;514;p51"/>
              <p:cNvSpPr/>
              <p:nvPr/>
            </p:nvSpPr>
            <p:spPr>
              <a:xfrm>
                <a:off x="5173" y="896"/>
                <a:ext cx="579" cy="1117"/>
              </a:xfrm>
              <a:custGeom>
                <a:rect b="b" l="l" r="r" t="t"/>
                <a:pathLst>
                  <a:path extrusionOk="0" h="1117" w="579">
                    <a:moveTo>
                      <a:pt x="0" y="0"/>
                    </a:moveTo>
                    <a:lnTo>
                      <a:pt x="128" y="328"/>
                    </a:lnTo>
                    <a:lnTo>
                      <a:pt x="9" y="659"/>
                    </a:lnTo>
                    <a:lnTo>
                      <a:pt x="40" y="763"/>
                    </a:lnTo>
                    <a:lnTo>
                      <a:pt x="234" y="739"/>
                    </a:lnTo>
                    <a:lnTo>
                      <a:pt x="344" y="1055"/>
                    </a:lnTo>
                    <a:lnTo>
                      <a:pt x="579" y="1117"/>
                    </a:lnTo>
                  </a:path>
                </a:pathLst>
              </a:custGeom>
              <a:noFill/>
              <a:ln cap="flat" cmpd="sng" w="165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15" name="Google Shape;515;p51"/>
              <p:cNvSpPr/>
              <p:nvPr/>
            </p:nvSpPr>
            <p:spPr>
              <a:xfrm>
                <a:off x="3291" y="968"/>
                <a:ext cx="2471" cy="2396"/>
              </a:xfrm>
              <a:custGeom>
                <a:rect b="b" l="l" r="r" t="t"/>
                <a:pathLst>
                  <a:path extrusionOk="0" h="2396" w="2471">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cap="flat" cmpd="sng" w="165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16" name="Google Shape;516;p51"/>
              <p:cNvSpPr/>
              <p:nvPr/>
            </p:nvSpPr>
            <p:spPr>
              <a:xfrm>
                <a:off x="2366" y="1067"/>
                <a:ext cx="1399" cy="1349"/>
              </a:xfrm>
              <a:custGeom>
                <a:rect b="b" l="l" r="r" t="t"/>
                <a:pathLst>
                  <a:path extrusionOk="0" h="1349" w="139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cap="flat" cmpd="sng" w="177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17" name="Google Shape;517;p51"/>
              <p:cNvSpPr/>
              <p:nvPr/>
            </p:nvSpPr>
            <p:spPr>
              <a:xfrm>
                <a:off x="4275" y="2031"/>
                <a:ext cx="1256" cy="810"/>
              </a:xfrm>
              <a:custGeom>
                <a:rect b="b" l="l" r="r" t="t"/>
                <a:pathLst>
                  <a:path extrusionOk="0" h="810" w="1256">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cap="flat" cmpd="sng" w="177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18" name="Google Shape;518;p51"/>
              <p:cNvSpPr/>
              <p:nvPr/>
            </p:nvSpPr>
            <p:spPr>
              <a:xfrm>
                <a:off x="2914" y="3476"/>
                <a:ext cx="2848" cy="788"/>
              </a:xfrm>
              <a:custGeom>
                <a:rect b="b" l="l" r="r" t="t"/>
                <a:pathLst>
                  <a:path extrusionOk="0" h="788" w="284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cap="flat" cmpd="sng" w="177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19" name="Google Shape;519;p51"/>
              <p:cNvSpPr/>
              <p:nvPr/>
            </p:nvSpPr>
            <p:spPr>
              <a:xfrm>
                <a:off x="5443" y="922"/>
                <a:ext cx="319" cy="854"/>
              </a:xfrm>
              <a:custGeom>
                <a:rect b="b" l="l" r="r" t="t"/>
                <a:pathLst>
                  <a:path extrusionOk="0" h="854" w="319">
                    <a:moveTo>
                      <a:pt x="0" y="0"/>
                    </a:moveTo>
                    <a:lnTo>
                      <a:pt x="106" y="313"/>
                    </a:lnTo>
                    <a:lnTo>
                      <a:pt x="106" y="634"/>
                    </a:lnTo>
                    <a:lnTo>
                      <a:pt x="268" y="854"/>
                    </a:lnTo>
                    <a:lnTo>
                      <a:pt x="278" y="577"/>
                    </a:lnTo>
                    <a:lnTo>
                      <a:pt x="238" y="400"/>
                    </a:lnTo>
                    <a:lnTo>
                      <a:pt x="319" y="240"/>
                    </a:lnTo>
                  </a:path>
                </a:pathLst>
              </a:custGeom>
              <a:noFill/>
              <a:ln cap="flat" cmpd="sng" w="177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20" name="Google Shape;520;p51"/>
              <p:cNvSpPr/>
              <p:nvPr/>
            </p:nvSpPr>
            <p:spPr>
              <a:xfrm>
                <a:off x="4954" y="3568"/>
                <a:ext cx="646" cy="392"/>
              </a:xfrm>
              <a:custGeom>
                <a:rect b="b" l="l" r="r" t="t"/>
                <a:pathLst>
                  <a:path extrusionOk="0" h="392" w="646">
                    <a:moveTo>
                      <a:pt x="504" y="0"/>
                    </a:moveTo>
                    <a:lnTo>
                      <a:pt x="320" y="61"/>
                    </a:lnTo>
                    <a:lnTo>
                      <a:pt x="238" y="109"/>
                    </a:lnTo>
                    <a:lnTo>
                      <a:pt x="144" y="216"/>
                    </a:lnTo>
                    <a:lnTo>
                      <a:pt x="0" y="392"/>
                    </a:lnTo>
                    <a:lnTo>
                      <a:pt x="360" y="263"/>
                    </a:lnTo>
                    <a:lnTo>
                      <a:pt x="432" y="182"/>
                    </a:lnTo>
                    <a:lnTo>
                      <a:pt x="646" y="142"/>
                    </a:lnTo>
                    <a:lnTo>
                      <a:pt x="504" y="0"/>
                    </a:lnTo>
                    <a:close/>
                  </a:path>
                </a:pathLst>
              </a:custGeom>
              <a:noFill/>
              <a:ln cap="flat" cmpd="sng" w="177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21" name="Google Shape;521;p51"/>
              <p:cNvSpPr/>
              <p:nvPr/>
            </p:nvSpPr>
            <p:spPr>
              <a:xfrm>
                <a:off x="50" y="2400"/>
                <a:ext cx="2736" cy="1920"/>
              </a:xfrm>
              <a:custGeom>
                <a:rect b="b" l="l" r="r" t="t"/>
                <a:pathLst>
                  <a:path extrusionOk="0" h="1920" w="2736">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522" name="Google Shape;522;p51"/>
            <p:cNvGrpSpPr/>
            <p:nvPr/>
          </p:nvGrpSpPr>
          <p:grpSpPr>
            <a:xfrm>
              <a:off x="3" y="2293"/>
              <a:ext cx="1382" cy="1698"/>
              <a:chOff x="3" y="2293"/>
              <a:chExt cx="1382" cy="1698"/>
            </a:xfrm>
          </p:grpSpPr>
          <p:sp>
            <p:nvSpPr>
              <p:cNvPr id="523" name="Google Shape;523;p51"/>
              <p:cNvSpPr txBox="1"/>
              <p:nvPr/>
            </p:nvSpPr>
            <p:spPr>
              <a:xfrm rot="6780000">
                <a:off x="63" y="3881"/>
                <a:ext cx="75"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24" name="Google Shape;524;p51"/>
              <p:cNvSpPr txBox="1"/>
              <p:nvPr/>
            </p:nvSpPr>
            <p:spPr>
              <a:xfrm rot="6780000">
                <a:off x="33" y="3879"/>
                <a:ext cx="75"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25" name="Google Shape;525;p51"/>
              <p:cNvSpPr txBox="1"/>
              <p:nvPr/>
            </p:nvSpPr>
            <p:spPr>
              <a:xfrm rot="6780000">
                <a:off x="7" y="3873"/>
                <a:ext cx="75"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26" name="Google Shape;526;p51"/>
              <p:cNvSpPr txBox="1"/>
              <p:nvPr/>
            </p:nvSpPr>
            <p:spPr>
              <a:xfrm rot="5940000">
                <a:off x="209" y="3883"/>
                <a:ext cx="69"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27" name="Google Shape;527;p51"/>
              <p:cNvSpPr txBox="1"/>
              <p:nvPr/>
            </p:nvSpPr>
            <p:spPr>
              <a:xfrm rot="5940000">
                <a:off x="183" y="3887"/>
                <a:ext cx="69"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28" name="Google Shape;528;p51"/>
              <p:cNvSpPr txBox="1"/>
              <p:nvPr/>
            </p:nvSpPr>
            <p:spPr>
              <a:xfrm rot="6240000">
                <a:off x="153" y="3887"/>
                <a:ext cx="69"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29" name="Google Shape;529;p51"/>
              <p:cNvSpPr txBox="1"/>
              <p:nvPr/>
            </p:nvSpPr>
            <p:spPr>
              <a:xfrm rot="6180000">
                <a:off x="123" y="3885"/>
                <a:ext cx="69"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30" name="Google Shape;530;p51"/>
              <p:cNvSpPr txBox="1"/>
              <p:nvPr/>
            </p:nvSpPr>
            <p:spPr>
              <a:xfrm rot="5340000">
                <a:off x="363" y="3867"/>
                <a:ext cx="69"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31" name="Google Shape;531;p51"/>
              <p:cNvSpPr txBox="1"/>
              <p:nvPr/>
            </p:nvSpPr>
            <p:spPr>
              <a:xfrm rot="5340000">
                <a:off x="333" y="3871"/>
                <a:ext cx="69"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32" name="Google Shape;532;p51"/>
              <p:cNvSpPr txBox="1"/>
              <p:nvPr/>
            </p:nvSpPr>
            <p:spPr>
              <a:xfrm rot="5580000">
                <a:off x="303" y="3875"/>
                <a:ext cx="69"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33" name="Google Shape;533;p51"/>
              <p:cNvSpPr txBox="1"/>
              <p:nvPr/>
            </p:nvSpPr>
            <p:spPr>
              <a:xfrm rot="5700000">
                <a:off x="271" y="3881"/>
                <a:ext cx="69"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34" name="Google Shape;534;p51"/>
              <p:cNvSpPr txBox="1"/>
              <p:nvPr/>
            </p:nvSpPr>
            <p:spPr>
              <a:xfrm rot="4680000">
                <a:off x="517" y="3827"/>
                <a:ext cx="63"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35" name="Google Shape;535;p51"/>
              <p:cNvSpPr txBox="1"/>
              <p:nvPr/>
            </p:nvSpPr>
            <p:spPr>
              <a:xfrm rot="4920000">
                <a:off x="486" y="3833"/>
                <a:ext cx="63"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36" name="Google Shape;536;p51"/>
              <p:cNvSpPr txBox="1"/>
              <p:nvPr/>
            </p:nvSpPr>
            <p:spPr>
              <a:xfrm rot="4920000">
                <a:off x="456" y="3847"/>
                <a:ext cx="63"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37" name="Google Shape;537;p51"/>
              <p:cNvSpPr txBox="1"/>
              <p:nvPr/>
            </p:nvSpPr>
            <p:spPr>
              <a:xfrm rot="5040000">
                <a:off x="427" y="3849"/>
                <a:ext cx="63"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38" name="Google Shape;538;p51"/>
              <p:cNvSpPr txBox="1"/>
              <p:nvPr/>
            </p:nvSpPr>
            <p:spPr>
              <a:xfrm rot="3780000">
                <a:off x="664" y="3761"/>
                <a:ext cx="63"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39" name="Google Shape;539;p51"/>
              <p:cNvSpPr txBox="1"/>
              <p:nvPr/>
            </p:nvSpPr>
            <p:spPr>
              <a:xfrm rot="3780000">
                <a:off x="634" y="3779"/>
                <a:ext cx="63"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40" name="Google Shape;540;p51"/>
              <p:cNvSpPr txBox="1"/>
              <p:nvPr/>
            </p:nvSpPr>
            <p:spPr>
              <a:xfrm rot="4080000">
                <a:off x="606" y="3789"/>
                <a:ext cx="63"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41" name="Google Shape;541;p51"/>
              <p:cNvSpPr txBox="1"/>
              <p:nvPr/>
            </p:nvSpPr>
            <p:spPr>
              <a:xfrm rot="4320000">
                <a:off x="575" y="3803"/>
                <a:ext cx="63"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42" name="Google Shape;542;p51"/>
              <p:cNvSpPr txBox="1"/>
              <p:nvPr/>
            </p:nvSpPr>
            <p:spPr>
              <a:xfrm rot="3360000">
                <a:off x="800" y="3681"/>
                <a:ext cx="63"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43" name="Google Shape;543;p51"/>
              <p:cNvSpPr txBox="1"/>
              <p:nvPr/>
            </p:nvSpPr>
            <p:spPr>
              <a:xfrm rot="3360000">
                <a:off x="772" y="3697"/>
                <a:ext cx="63"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44" name="Google Shape;544;p51"/>
              <p:cNvSpPr txBox="1"/>
              <p:nvPr/>
            </p:nvSpPr>
            <p:spPr>
              <a:xfrm rot="3360000">
                <a:off x="746" y="3715"/>
                <a:ext cx="63"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45" name="Google Shape;545;p51"/>
              <p:cNvSpPr txBox="1"/>
              <p:nvPr/>
            </p:nvSpPr>
            <p:spPr>
              <a:xfrm rot="3780000">
                <a:off x="717" y="3733"/>
                <a:ext cx="63"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46" name="Google Shape;546;p51"/>
              <p:cNvSpPr txBox="1"/>
              <p:nvPr/>
            </p:nvSpPr>
            <p:spPr>
              <a:xfrm rot="2280000">
                <a:off x="923" y="3587"/>
                <a:ext cx="69"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47" name="Google Shape;547;p51"/>
              <p:cNvSpPr txBox="1"/>
              <p:nvPr/>
            </p:nvSpPr>
            <p:spPr>
              <a:xfrm rot="2280000">
                <a:off x="899" y="3606"/>
                <a:ext cx="69"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48" name="Google Shape;548;p51"/>
              <p:cNvSpPr txBox="1"/>
              <p:nvPr/>
            </p:nvSpPr>
            <p:spPr>
              <a:xfrm rot="2700000">
                <a:off x="905" y="3597"/>
                <a:ext cx="12" cy="6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49" name="Google Shape;549;p51"/>
              <p:cNvSpPr txBox="1"/>
              <p:nvPr/>
            </p:nvSpPr>
            <p:spPr>
              <a:xfrm rot="2700000">
                <a:off x="876" y="3618"/>
                <a:ext cx="12" cy="6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50" name="Google Shape;550;p51"/>
              <p:cNvSpPr txBox="1"/>
              <p:nvPr/>
            </p:nvSpPr>
            <p:spPr>
              <a:xfrm rot="1500000">
                <a:off x="1027" y="3473"/>
                <a:ext cx="69"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51" name="Google Shape;551;p51"/>
              <p:cNvSpPr txBox="1"/>
              <p:nvPr/>
            </p:nvSpPr>
            <p:spPr>
              <a:xfrm rot="1500000">
                <a:off x="1009" y="3497"/>
                <a:ext cx="69"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52" name="Google Shape;552;p51"/>
              <p:cNvSpPr txBox="1"/>
              <p:nvPr/>
            </p:nvSpPr>
            <p:spPr>
              <a:xfrm rot="1740000">
                <a:off x="990" y="3519"/>
                <a:ext cx="69"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53" name="Google Shape;553;p51"/>
              <p:cNvSpPr txBox="1"/>
              <p:nvPr/>
            </p:nvSpPr>
            <p:spPr>
              <a:xfrm rot="1740000">
                <a:off x="969" y="3544"/>
                <a:ext cx="69"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54" name="Google Shape;554;p51"/>
              <p:cNvSpPr txBox="1"/>
              <p:nvPr/>
            </p:nvSpPr>
            <p:spPr>
              <a:xfrm rot="840000">
                <a:off x="1113" y="3355"/>
                <a:ext cx="75"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55" name="Google Shape;555;p51"/>
              <p:cNvSpPr txBox="1"/>
              <p:nvPr/>
            </p:nvSpPr>
            <p:spPr>
              <a:xfrm rot="840000">
                <a:off x="1100" y="3378"/>
                <a:ext cx="69"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56" name="Google Shape;556;p51"/>
              <p:cNvSpPr txBox="1"/>
              <p:nvPr/>
            </p:nvSpPr>
            <p:spPr>
              <a:xfrm rot="1260000">
                <a:off x="1086" y="3404"/>
                <a:ext cx="69"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57" name="Google Shape;557;p51"/>
              <p:cNvSpPr txBox="1"/>
              <p:nvPr/>
            </p:nvSpPr>
            <p:spPr>
              <a:xfrm rot="1260000">
                <a:off x="1064" y="3425"/>
                <a:ext cx="69"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58" name="Google Shape;558;p51"/>
              <p:cNvSpPr txBox="1"/>
              <p:nvPr/>
            </p:nvSpPr>
            <p:spPr>
              <a:xfrm rot="420000">
                <a:off x="1172" y="3225"/>
                <a:ext cx="81"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59" name="Google Shape;559;p51"/>
              <p:cNvSpPr txBox="1"/>
              <p:nvPr/>
            </p:nvSpPr>
            <p:spPr>
              <a:xfrm rot="540000">
                <a:off x="1162" y="3250"/>
                <a:ext cx="81"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60" name="Google Shape;560;p51"/>
              <p:cNvSpPr txBox="1"/>
              <p:nvPr/>
            </p:nvSpPr>
            <p:spPr>
              <a:xfrm rot="720000">
                <a:off x="1154" y="3276"/>
                <a:ext cx="81"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61" name="Google Shape;561;p51"/>
              <p:cNvSpPr txBox="1"/>
              <p:nvPr/>
            </p:nvSpPr>
            <p:spPr>
              <a:xfrm rot="720000">
                <a:off x="1141" y="3304"/>
                <a:ext cx="75"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62" name="Google Shape;562;p51"/>
              <p:cNvSpPr txBox="1"/>
              <p:nvPr/>
            </p:nvSpPr>
            <p:spPr>
              <a:xfrm rot="-300000">
                <a:off x="1211" y="3096"/>
                <a:ext cx="81"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63" name="Google Shape;563;p51"/>
              <p:cNvSpPr txBox="1"/>
              <p:nvPr/>
            </p:nvSpPr>
            <p:spPr>
              <a:xfrm rot="-60000">
                <a:off x="1201" y="3122"/>
                <a:ext cx="81"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64" name="Google Shape;564;p51"/>
              <p:cNvSpPr txBox="1"/>
              <p:nvPr/>
            </p:nvSpPr>
            <p:spPr>
              <a:xfrm rot="-60000">
                <a:off x="1200" y="3147"/>
                <a:ext cx="81"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65" name="Google Shape;565;p51"/>
              <p:cNvSpPr txBox="1"/>
              <p:nvPr/>
            </p:nvSpPr>
            <p:spPr>
              <a:xfrm rot="180000">
                <a:off x="1189" y="3173"/>
                <a:ext cx="81"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66" name="Google Shape;566;p51"/>
              <p:cNvSpPr txBox="1"/>
              <p:nvPr/>
            </p:nvSpPr>
            <p:spPr>
              <a:xfrm rot="-720000">
                <a:off x="1219" y="2965"/>
                <a:ext cx="86"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67" name="Google Shape;567;p51"/>
              <p:cNvSpPr txBox="1"/>
              <p:nvPr/>
            </p:nvSpPr>
            <p:spPr>
              <a:xfrm rot="-540000">
                <a:off x="1220" y="2991"/>
                <a:ext cx="86"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68" name="Google Shape;568;p51"/>
              <p:cNvSpPr txBox="1"/>
              <p:nvPr/>
            </p:nvSpPr>
            <p:spPr>
              <a:xfrm rot="-540000">
                <a:off x="1220" y="3015"/>
                <a:ext cx="86"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69" name="Google Shape;569;p51"/>
              <p:cNvSpPr txBox="1"/>
              <p:nvPr/>
            </p:nvSpPr>
            <p:spPr>
              <a:xfrm rot="-300000">
                <a:off x="1219" y="3041"/>
                <a:ext cx="81"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70" name="Google Shape;570;p51"/>
              <p:cNvSpPr txBox="1"/>
              <p:nvPr/>
            </p:nvSpPr>
            <p:spPr>
              <a:xfrm rot="-1140000">
                <a:off x="1207" y="2843"/>
                <a:ext cx="86"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71" name="Google Shape;571;p51"/>
              <p:cNvSpPr txBox="1"/>
              <p:nvPr/>
            </p:nvSpPr>
            <p:spPr>
              <a:xfrm rot="-1020000">
                <a:off x="1213" y="2864"/>
                <a:ext cx="86"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72" name="Google Shape;572;p51"/>
              <p:cNvSpPr txBox="1"/>
              <p:nvPr/>
            </p:nvSpPr>
            <p:spPr>
              <a:xfrm rot="-1020000">
                <a:off x="1216" y="2888"/>
                <a:ext cx="86"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73" name="Google Shape;573;p51"/>
              <p:cNvSpPr txBox="1"/>
              <p:nvPr/>
            </p:nvSpPr>
            <p:spPr>
              <a:xfrm rot="-840000">
                <a:off x="1219" y="2915"/>
                <a:ext cx="86"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74" name="Google Shape;574;p51"/>
              <p:cNvSpPr txBox="1"/>
              <p:nvPr/>
            </p:nvSpPr>
            <p:spPr>
              <a:xfrm rot="-1560000">
                <a:off x="1165" y="2727"/>
                <a:ext cx="86"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75" name="Google Shape;575;p51"/>
              <p:cNvSpPr txBox="1"/>
              <p:nvPr/>
            </p:nvSpPr>
            <p:spPr>
              <a:xfrm rot="-1380000">
                <a:off x="1176" y="2752"/>
                <a:ext cx="86"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76" name="Google Shape;576;p51"/>
              <p:cNvSpPr txBox="1"/>
              <p:nvPr/>
            </p:nvSpPr>
            <p:spPr>
              <a:xfrm rot="-1380000">
                <a:off x="1184" y="2775"/>
                <a:ext cx="86"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77" name="Google Shape;577;p51"/>
              <p:cNvSpPr txBox="1"/>
              <p:nvPr/>
            </p:nvSpPr>
            <p:spPr>
              <a:xfrm rot="-1380000">
                <a:off x="1194" y="2795"/>
                <a:ext cx="86"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78" name="Google Shape;578;p51"/>
              <p:cNvSpPr txBox="1"/>
              <p:nvPr/>
            </p:nvSpPr>
            <p:spPr>
              <a:xfrm rot="-1980000">
                <a:off x="1101" y="2628"/>
                <a:ext cx="86"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79" name="Google Shape;579;p51"/>
              <p:cNvSpPr txBox="1"/>
              <p:nvPr/>
            </p:nvSpPr>
            <p:spPr>
              <a:xfrm rot="-1860000">
                <a:off x="1114" y="2645"/>
                <a:ext cx="86"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80" name="Google Shape;580;p51"/>
              <p:cNvSpPr txBox="1"/>
              <p:nvPr/>
            </p:nvSpPr>
            <p:spPr>
              <a:xfrm rot="-1800000">
                <a:off x="1129" y="2667"/>
                <a:ext cx="86"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81" name="Google Shape;581;p51"/>
              <p:cNvSpPr txBox="1"/>
              <p:nvPr/>
            </p:nvSpPr>
            <p:spPr>
              <a:xfrm rot="-1800000">
                <a:off x="1142" y="2684"/>
                <a:ext cx="86"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82" name="Google Shape;582;p51"/>
              <p:cNvSpPr txBox="1"/>
              <p:nvPr/>
            </p:nvSpPr>
            <p:spPr>
              <a:xfrm rot="-2520000">
                <a:off x="1014" y="2538"/>
                <a:ext cx="86"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83" name="Google Shape;583;p51"/>
              <p:cNvSpPr txBox="1"/>
              <p:nvPr/>
            </p:nvSpPr>
            <p:spPr>
              <a:xfrm rot="-2520000">
                <a:off x="1035" y="2557"/>
                <a:ext cx="86"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84" name="Google Shape;584;p51"/>
              <p:cNvSpPr txBox="1"/>
              <p:nvPr/>
            </p:nvSpPr>
            <p:spPr>
              <a:xfrm rot="-2520000">
                <a:off x="1050" y="2574"/>
                <a:ext cx="86"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85" name="Google Shape;585;p51"/>
              <p:cNvSpPr txBox="1"/>
              <p:nvPr/>
            </p:nvSpPr>
            <p:spPr>
              <a:xfrm rot="-2400000">
                <a:off x="1068" y="2590"/>
                <a:ext cx="86"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86" name="Google Shape;586;p51"/>
              <p:cNvSpPr/>
              <p:nvPr/>
            </p:nvSpPr>
            <p:spPr>
              <a:xfrm>
                <a:off x="486" y="2563"/>
                <a:ext cx="180" cy="151"/>
              </a:xfrm>
              <a:custGeom>
                <a:rect b="b" l="l" r="r" t="t"/>
                <a:pathLst>
                  <a:path extrusionOk="0" h="151" w="180">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87" name="Google Shape;587;p51"/>
              <p:cNvSpPr txBox="1"/>
              <p:nvPr/>
            </p:nvSpPr>
            <p:spPr>
              <a:xfrm rot="6540000">
                <a:off x="-217" y="3138"/>
                <a:ext cx="1226"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88" name="Google Shape;588;p51"/>
              <p:cNvSpPr txBox="1"/>
              <p:nvPr/>
            </p:nvSpPr>
            <p:spPr>
              <a:xfrm rot="180000">
                <a:off x="4" y="3146"/>
                <a:ext cx="1031"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89" name="Google Shape;589;p51"/>
              <p:cNvSpPr txBox="1"/>
              <p:nvPr/>
            </p:nvSpPr>
            <p:spPr>
              <a:xfrm rot="-3000000">
                <a:off x="907" y="2471"/>
                <a:ext cx="81"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90" name="Google Shape;590;p51"/>
              <p:cNvSpPr txBox="1"/>
              <p:nvPr/>
            </p:nvSpPr>
            <p:spPr>
              <a:xfrm rot="-3000000">
                <a:off x="930" y="2485"/>
                <a:ext cx="81"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91" name="Google Shape;591;p51"/>
              <p:cNvSpPr txBox="1"/>
              <p:nvPr/>
            </p:nvSpPr>
            <p:spPr>
              <a:xfrm rot="-3000000">
                <a:off x="954" y="2497"/>
                <a:ext cx="86"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92" name="Google Shape;592;p51"/>
              <p:cNvSpPr txBox="1"/>
              <p:nvPr/>
            </p:nvSpPr>
            <p:spPr>
              <a:xfrm rot="-2700000">
                <a:off x="974" y="2509"/>
                <a:ext cx="86"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93" name="Google Shape;593;p51"/>
              <p:cNvSpPr txBox="1"/>
              <p:nvPr/>
            </p:nvSpPr>
            <p:spPr>
              <a:xfrm rot="-3660000">
                <a:off x="788" y="2425"/>
                <a:ext cx="75"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94" name="Google Shape;594;p51"/>
              <p:cNvSpPr txBox="1"/>
              <p:nvPr/>
            </p:nvSpPr>
            <p:spPr>
              <a:xfrm rot="-3660000">
                <a:off x="815" y="2433"/>
                <a:ext cx="75"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95" name="Google Shape;595;p51"/>
              <p:cNvSpPr txBox="1"/>
              <p:nvPr/>
            </p:nvSpPr>
            <p:spPr>
              <a:xfrm rot="-3540000">
                <a:off x="837" y="2439"/>
                <a:ext cx="81"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96" name="Google Shape;596;p51"/>
              <p:cNvSpPr txBox="1"/>
              <p:nvPr/>
            </p:nvSpPr>
            <p:spPr>
              <a:xfrm rot="-3240000">
                <a:off x="862" y="2451"/>
                <a:ext cx="81"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97" name="Google Shape;597;p51"/>
              <p:cNvSpPr txBox="1"/>
              <p:nvPr/>
            </p:nvSpPr>
            <p:spPr>
              <a:xfrm rot="-4380000">
                <a:off x="649" y="2395"/>
                <a:ext cx="75"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98" name="Google Shape;598;p51"/>
              <p:cNvSpPr txBox="1"/>
              <p:nvPr/>
            </p:nvSpPr>
            <p:spPr>
              <a:xfrm rot="-4260000">
                <a:off x="677" y="2401"/>
                <a:ext cx="75"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599" name="Google Shape;599;p51"/>
              <p:cNvSpPr txBox="1"/>
              <p:nvPr/>
            </p:nvSpPr>
            <p:spPr>
              <a:xfrm rot="-4260000">
                <a:off x="708" y="2405"/>
                <a:ext cx="75"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00" name="Google Shape;600;p51"/>
              <p:cNvSpPr txBox="1"/>
              <p:nvPr/>
            </p:nvSpPr>
            <p:spPr>
              <a:xfrm rot="-4020000">
                <a:off x="738" y="2409"/>
                <a:ext cx="75"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01" name="Google Shape;601;p51"/>
              <p:cNvSpPr txBox="1"/>
              <p:nvPr/>
            </p:nvSpPr>
            <p:spPr>
              <a:xfrm rot="-4920000">
                <a:off x="503" y="2393"/>
                <a:ext cx="69"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02" name="Google Shape;602;p51"/>
              <p:cNvSpPr txBox="1"/>
              <p:nvPr/>
            </p:nvSpPr>
            <p:spPr>
              <a:xfrm rot="-4680000">
                <a:off x="534" y="2391"/>
                <a:ext cx="75"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03" name="Google Shape;603;p51"/>
              <p:cNvSpPr txBox="1"/>
              <p:nvPr/>
            </p:nvSpPr>
            <p:spPr>
              <a:xfrm rot="-4680000">
                <a:off x="563" y="2389"/>
                <a:ext cx="75"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04" name="Google Shape;604;p51"/>
              <p:cNvSpPr txBox="1"/>
              <p:nvPr/>
            </p:nvSpPr>
            <p:spPr>
              <a:xfrm rot="-4620000">
                <a:off x="595" y="2389"/>
                <a:ext cx="75"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05" name="Google Shape;605;p51"/>
              <p:cNvSpPr txBox="1"/>
              <p:nvPr/>
            </p:nvSpPr>
            <p:spPr>
              <a:xfrm rot="-5220000">
                <a:off x="355" y="2413"/>
                <a:ext cx="69"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06" name="Google Shape;606;p51"/>
              <p:cNvSpPr txBox="1"/>
              <p:nvPr/>
            </p:nvSpPr>
            <p:spPr>
              <a:xfrm rot="-5400000">
                <a:off x="385" y="2407"/>
                <a:ext cx="69"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07" name="Google Shape;607;p51"/>
              <p:cNvSpPr txBox="1"/>
              <p:nvPr/>
            </p:nvSpPr>
            <p:spPr>
              <a:xfrm rot="-5340000">
                <a:off x="419" y="2403"/>
                <a:ext cx="69"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08" name="Google Shape;608;p51"/>
              <p:cNvSpPr txBox="1"/>
              <p:nvPr/>
            </p:nvSpPr>
            <p:spPr>
              <a:xfrm rot="-5220000">
                <a:off x="449" y="2399"/>
                <a:ext cx="69"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09" name="Google Shape;609;p51"/>
              <p:cNvSpPr txBox="1"/>
              <p:nvPr/>
            </p:nvSpPr>
            <p:spPr>
              <a:xfrm rot="-6180000">
                <a:off x="206" y="2457"/>
                <a:ext cx="63"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10" name="Google Shape;610;p51"/>
              <p:cNvSpPr txBox="1"/>
              <p:nvPr/>
            </p:nvSpPr>
            <p:spPr>
              <a:xfrm rot="-6240000">
                <a:off x="237" y="2447"/>
                <a:ext cx="63"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11" name="Google Shape;611;p51"/>
              <p:cNvSpPr txBox="1"/>
              <p:nvPr/>
            </p:nvSpPr>
            <p:spPr>
              <a:xfrm rot="-6120000">
                <a:off x="266" y="2437"/>
                <a:ext cx="63"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12" name="Google Shape;612;p51"/>
              <p:cNvSpPr txBox="1"/>
              <p:nvPr/>
            </p:nvSpPr>
            <p:spPr>
              <a:xfrm rot="-5940000">
                <a:off x="293" y="2425"/>
                <a:ext cx="69"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13" name="Google Shape;613;p51"/>
              <p:cNvSpPr txBox="1"/>
              <p:nvPr/>
            </p:nvSpPr>
            <p:spPr>
              <a:xfrm rot="-7380000">
                <a:off x="6" y="2547"/>
                <a:ext cx="63"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14" name="Google Shape;614;p51"/>
              <p:cNvSpPr txBox="1"/>
              <p:nvPr/>
            </p:nvSpPr>
            <p:spPr>
              <a:xfrm rot="-7200000">
                <a:off x="65" y="2515"/>
                <a:ext cx="63"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15" name="Google Shape;615;p51"/>
              <p:cNvSpPr txBox="1"/>
              <p:nvPr/>
            </p:nvSpPr>
            <p:spPr>
              <a:xfrm rot="-6840000">
                <a:off x="92" y="2501"/>
                <a:ext cx="63"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16" name="Google Shape;616;p51"/>
              <p:cNvSpPr txBox="1"/>
              <p:nvPr/>
            </p:nvSpPr>
            <p:spPr>
              <a:xfrm rot="-6840000">
                <a:off x="119" y="2491"/>
                <a:ext cx="63"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17" name="Google Shape;617;p51"/>
              <p:cNvSpPr txBox="1"/>
              <p:nvPr/>
            </p:nvSpPr>
            <p:spPr>
              <a:xfrm rot="-6480000">
                <a:off x="150" y="2477"/>
                <a:ext cx="63"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18" name="Google Shape;618;p51"/>
              <p:cNvSpPr txBox="1"/>
              <p:nvPr/>
            </p:nvSpPr>
            <p:spPr>
              <a:xfrm rot="-1920000">
                <a:off x="0" y="3363"/>
                <a:ext cx="75"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19" name="Google Shape;619;p51"/>
              <p:cNvSpPr txBox="1"/>
              <p:nvPr/>
            </p:nvSpPr>
            <p:spPr>
              <a:xfrm rot="3240000">
                <a:off x="511" y="3478"/>
                <a:ext cx="242"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20" name="Google Shape;620;p51"/>
              <p:cNvSpPr txBox="1"/>
              <p:nvPr/>
            </p:nvSpPr>
            <p:spPr>
              <a:xfrm rot="3240000">
                <a:off x="35" y="2798"/>
                <a:ext cx="242"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21" name="Google Shape;621;p51"/>
              <p:cNvSpPr txBox="1"/>
              <p:nvPr/>
            </p:nvSpPr>
            <p:spPr>
              <a:xfrm rot="-1920000">
                <a:off x="700" y="2851"/>
                <a:ext cx="317"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22" name="Google Shape;622;p51"/>
              <p:cNvSpPr txBox="1"/>
              <p:nvPr/>
            </p:nvSpPr>
            <p:spPr>
              <a:xfrm rot="5880000">
                <a:off x="200" y="3915"/>
                <a:ext cx="138"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23" name="Google Shape;623;p51"/>
              <p:cNvSpPr txBox="1"/>
              <p:nvPr/>
            </p:nvSpPr>
            <p:spPr>
              <a:xfrm rot="6660000">
                <a:off x="45" y="3915"/>
                <a:ext cx="144"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24" name="Google Shape;624;p51"/>
              <p:cNvSpPr txBox="1"/>
              <p:nvPr/>
            </p:nvSpPr>
            <p:spPr>
              <a:xfrm rot="5220000">
                <a:off x="361" y="3893"/>
                <a:ext cx="132"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25" name="Google Shape;625;p51"/>
              <p:cNvSpPr txBox="1"/>
              <p:nvPr/>
            </p:nvSpPr>
            <p:spPr>
              <a:xfrm rot="4500000">
                <a:off x="522" y="3847"/>
                <a:ext cx="132"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26" name="Google Shape;626;p51"/>
              <p:cNvSpPr txBox="1"/>
              <p:nvPr/>
            </p:nvSpPr>
            <p:spPr>
              <a:xfrm rot="3780000">
                <a:off x="670" y="3778"/>
                <a:ext cx="132"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27" name="Google Shape;627;p51"/>
              <p:cNvSpPr txBox="1"/>
              <p:nvPr/>
            </p:nvSpPr>
            <p:spPr>
              <a:xfrm rot="3060000">
                <a:off x="813" y="3688"/>
                <a:ext cx="132"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28" name="Google Shape;628;p51"/>
              <p:cNvSpPr txBox="1"/>
              <p:nvPr/>
            </p:nvSpPr>
            <p:spPr>
              <a:xfrm rot="2040000">
                <a:off x="938" y="3582"/>
                <a:ext cx="132"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29" name="Google Shape;629;p51"/>
              <p:cNvSpPr txBox="1"/>
              <p:nvPr/>
            </p:nvSpPr>
            <p:spPr>
              <a:xfrm rot="-7200000">
                <a:off x="-18" y="2506"/>
                <a:ext cx="132"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30" name="Google Shape;630;p51"/>
              <p:cNvSpPr txBox="1"/>
              <p:nvPr/>
            </p:nvSpPr>
            <p:spPr>
              <a:xfrm rot="-6420000">
                <a:off x="136" y="2433"/>
                <a:ext cx="132"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31" name="Google Shape;631;p51"/>
              <p:cNvSpPr txBox="1"/>
              <p:nvPr/>
            </p:nvSpPr>
            <p:spPr>
              <a:xfrm rot="-4980000">
                <a:off x="447" y="2364"/>
                <a:ext cx="138"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32" name="Google Shape;632;p51"/>
              <p:cNvSpPr txBox="1"/>
              <p:nvPr/>
            </p:nvSpPr>
            <p:spPr>
              <a:xfrm rot="-4320000">
                <a:off x="597" y="2360"/>
                <a:ext cx="150"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33" name="Google Shape;633;p51"/>
              <p:cNvSpPr txBox="1"/>
              <p:nvPr/>
            </p:nvSpPr>
            <p:spPr>
              <a:xfrm rot="-3720000">
                <a:off x="739" y="2385"/>
                <a:ext cx="155"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34" name="Google Shape;634;p51"/>
              <p:cNvSpPr txBox="1"/>
              <p:nvPr/>
            </p:nvSpPr>
            <p:spPr>
              <a:xfrm rot="-3240000">
                <a:off x="869" y="2429"/>
                <a:ext cx="167"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35" name="Google Shape;635;p51"/>
              <p:cNvSpPr txBox="1"/>
              <p:nvPr/>
            </p:nvSpPr>
            <p:spPr>
              <a:xfrm rot="-2640000">
                <a:off x="984" y="2497"/>
                <a:ext cx="167"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36" name="Google Shape;636;p51"/>
              <p:cNvSpPr txBox="1"/>
              <p:nvPr/>
            </p:nvSpPr>
            <p:spPr>
              <a:xfrm rot="-2220000">
                <a:off x="1075" y="2585"/>
                <a:ext cx="173"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37" name="Google Shape;637;p51"/>
              <p:cNvSpPr txBox="1"/>
              <p:nvPr/>
            </p:nvSpPr>
            <p:spPr>
              <a:xfrm rot="-1740000">
                <a:off x="1147" y="2688"/>
                <a:ext cx="167"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38" name="Google Shape;638;p51"/>
              <p:cNvSpPr txBox="1"/>
              <p:nvPr/>
            </p:nvSpPr>
            <p:spPr>
              <a:xfrm rot="-1200000">
                <a:off x="1198" y="2805"/>
                <a:ext cx="167"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39" name="Google Shape;639;p51"/>
              <p:cNvSpPr txBox="1"/>
              <p:nvPr/>
            </p:nvSpPr>
            <p:spPr>
              <a:xfrm rot="-780000">
                <a:off x="1218" y="2930"/>
                <a:ext cx="167"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40" name="Google Shape;640;p51"/>
              <p:cNvSpPr txBox="1"/>
              <p:nvPr/>
            </p:nvSpPr>
            <p:spPr>
              <a:xfrm rot="-300000">
                <a:off x="1213" y="3066"/>
                <a:ext cx="167"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41" name="Google Shape;641;p51"/>
              <p:cNvSpPr txBox="1"/>
              <p:nvPr/>
            </p:nvSpPr>
            <p:spPr>
              <a:xfrm rot="660000">
                <a:off x="1126" y="3337"/>
                <a:ext cx="150"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42" name="Google Shape;642;p51"/>
              <p:cNvSpPr txBox="1"/>
              <p:nvPr/>
            </p:nvSpPr>
            <p:spPr>
              <a:xfrm rot="1500000">
                <a:off x="1041" y="3465"/>
                <a:ext cx="140"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43" name="Google Shape;643;p51"/>
              <p:cNvSpPr/>
              <p:nvPr/>
            </p:nvSpPr>
            <p:spPr>
              <a:xfrm>
                <a:off x="850" y="3136"/>
                <a:ext cx="204" cy="120"/>
              </a:xfrm>
              <a:custGeom>
                <a:rect b="b" l="l" r="r" t="t"/>
                <a:pathLst>
                  <a:path extrusionOk="0" h="120" w="204">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44" name="Google Shape;644;p51"/>
              <p:cNvSpPr/>
              <p:nvPr/>
            </p:nvSpPr>
            <p:spPr>
              <a:xfrm>
                <a:off x="19" y="2722"/>
                <a:ext cx="90" cy="78"/>
              </a:xfrm>
              <a:custGeom>
                <a:rect b="b" l="l" r="r" t="t"/>
                <a:pathLst>
                  <a:path extrusionOk="0" h="78" w="90">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45" name="Google Shape;645;p51"/>
              <p:cNvSpPr/>
              <p:nvPr/>
            </p:nvSpPr>
            <p:spPr>
              <a:xfrm>
                <a:off x="97" y="2651"/>
                <a:ext cx="101" cy="89"/>
              </a:xfrm>
              <a:custGeom>
                <a:rect b="b" l="l" r="r" t="t"/>
                <a:pathLst>
                  <a:path extrusionOk="0" h="89" w="101">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46" name="Google Shape;646;p51"/>
              <p:cNvSpPr/>
              <p:nvPr/>
            </p:nvSpPr>
            <p:spPr>
              <a:xfrm>
                <a:off x="677" y="3502"/>
                <a:ext cx="83" cy="78"/>
              </a:xfrm>
              <a:custGeom>
                <a:rect b="b" l="l" r="r" t="t"/>
                <a:pathLst>
                  <a:path extrusionOk="0" h="78" w="83">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47" name="Google Shape;647;p51"/>
              <p:cNvSpPr/>
              <p:nvPr/>
            </p:nvSpPr>
            <p:spPr>
              <a:xfrm>
                <a:off x="940" y="2782"/>
                <a:ext cx="90" cy="72"/>
              </a:xfrm>
              <a:custGeom>
                <a:rect b="b" l="l" r="r" t="t"/>
                <a:pathLst>
                  <a:path extrusionOk="0" h="72" w="90">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48" name="Google Shape;648;p51"/>
              <p:cNvSpPr/>
              <p:nvPr/>
            </p:nvSpPr>
            <p:spPr>
              <a:xfrm>
                <a:off x="898" y="2716"/>
                <a:ext cx="90" cy="84"/>
              </a:xfrm>
              <a:custGeom>
                <a:rect b="b" l="l" r="r" t="t"/>
                <a:pathLst>
                  <a:path extrusionOk="0" h="84" w="90">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49" name="Google Shape;649;p51"/>
              <p:cNvSpPr/>
              <p:nvPr/>
            </p:nvSpPr>
            <p:spPr>
              <a:xfrm>
                <a:off x="7" y="3837"/>
                <a:ext cx="6" cy="12"/>
              </a:xfrm>
              <a:custGeom>
                <a:rect b="b" l="l" r="r" t="t"/>
                <a:pathLst>
                  <a:path extrusionOk="0" h="12" w="6">
                    <a:moveTo>
                      <a:pt x="6" y="0"/>
                    </a:moveTo>
                    <a:lnTo>
                      <a:pt x="6" y="0"/>
                    </a:lnTo>
                    <a:lnTo>
                      <a:pt x="0" y="0"/>
                    </a:lnTo>
                    <a:lnTo>
                      <a:pt x="0" y="12"/>
                    </a:lnTo>
                    <a:lnTo>
                      <a:pt x="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50" name="Google Shape;650;p51"/>
              <p:cNvSpPr/>
              <p:nvPr/>
            </p:nvSpPr>
            <p:spPr>
              <a:xfrm>
                <a:off x="7" y="2555"/>
                <a:ext cx="30" cy="48"/>
              </a:xfrm>
              <a:custGeom>
                <a:rect b="b" l="l" r="r" t="t"/>
                <a:pathLst>
                  <a:path extrusionOk="0" h="48" w="30">
                    <a:moveTo>
                      <a:pt x="18" y="48"/>
                    </a:moveTo>
                    <a:lnTo>
                      <a:pt x="18" y="48"/>
                    </a:lnTo>
                    <a:lnTo>
                      <a:pt x="30" y="42"/>
                    </a:lnTo>
                    <a:lnTo>
                      <a:pt x="0" y="0"/>
                    </a:lnTo>
                    <a:lnTo>
                      <a:pt x="0" y="24"/>
                    </a:lnTo>
                    <a:lnTo>
                      <a:pt x="18" y="4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51" name="Google Shape;651;p51"/>
              <p:cNvSpPr/>
              <p:nvPr/>
            </p:nvSpPr>
            <p:spPr>
              <a:xfrm>
                <a:off x="7" y="3843"/>
                <a:ext cx="36" cy="66"/>
              </a:xfrm>
              <a:custGeom>
                <a:rect b="b" l="l" r="r" t="t"/>
                <a:pathLst>
                  <a:path extrusionOk="0" h="66" w="36">
                    <a:moveTo>
                      <a:pt x="36" y="0"/>
                    </a:moveTo>
                    <a:lnTo>
                      <a:pt x="24" y="0"/>
                    </a:lnTo>
                    <a:lnTo>
                      <a:pt x="0" y="36"/>
                    </a:lnTo>
                    <a:lnTo>
                      <a:pt x="0" y="66"/>
                    </a:lnTo>
                    <a:lnTo>
                      <a:pt x="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52" name="Google Shape;652;p51"/>
              <p:cNvSpPr txBox="1"/>
              <p:nvPr/>
            </p:nvSpPr>
            <p:spPr>
              <a:xfrm rot="240000">
                <a:off x="1177" y="3201"/>
                <a:ext cx="161"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53" name="Google Shape;653;p51"/>
              <p:cNvSpPr txBox="1"/>
              <p:nvPr/>
            </p:nvSpPr>
            <p:spPr>
              <a:xfrm rot="-5640000">
                <a:off x="290" y="2386"/>
                <a:ext cx="138" cy="1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54" name="Google Shape;654;p51"/>
              <p:cNvSpPr/>
              <p:nvPr/>
            </p:nvSpPr>
            <p:spPr>
              <a:xfrm>
                <a:off x="139" y="3573"/>
                <a:ext cx="144" cy="154"/>
              </a:xfrm>
              <a:custGeom>
                <a:rect b="b" l="l" r="r" t="t"/>
                <a:pathLst>
                  <a:path extrusionOk="0" h="154" w="14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55" name="Google Shape;655;p51"/>
              <p:cNvSpPr/>
              <p:nvPr/>
            </p:nvSpPr>
            <p:spPr>
              <a:xfrm rot="-2880000">
                <a:off x="618" y="3550"/>
                <a:ext cx="68" cy="69"/>
              </a:xfrm>
              <a:custGeom>
                <a:rect b="b" l="l" r="r" t="t"/>
                <a:pathLst>
                  <a:path extrusionOk="0" h="154" w="14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56" name="Google Shape;656;p51"/>
              <p:cNvSpPr/>
              <p:nvPr/>
            </p:nvSpPr>
            <p:spPr>
              <a:xfrm>
                <a:off x="235" y="2503"/>
                <a:ext cx="348" cy="1272"/>
              </a:xfrm>
              <a:custGeom>
                <a:rect b="b" l="l" r="r" t="t"/>
                <a:pathLst>
                  <a:path extrusionOk="0" h="1272" w="348">
                    <a:moveTo>
                      <a:pt x="0" y="0"/>
                    </a:moveTo>
                    <a:lnTo>
                      <a:pt x="287" y="582"/>
                    </a:lnTo>
                    <a:lnTo>
                      <a:pt x="348" y="1272"/>
                    </a:lnTo>
                    <a:lnTo>
                      <a:pt x="54" y="676"/>
                    </a:lnTo>
                    <a:lnTo>
                      <a:pt x="0" y="0"/>
                    </a:lnTo>
                    <a:close/>
                  </a:path>
                </a:pathLst>
              </a:custGeom>
              <a:gradFill>
                <a:gsLst>
                  <a:gs pos="0">
                    <a:schemeClr val="dk1"/>
                  </a:gs>
                  <a:gs pos="100000">
                    <a:srgbClr val="585A68"/>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657" name="Google Shape;657;p51"/>
              <p:cNvSpPr/>
              <p:nvPr/>
            </p:nvSpPr>
            <p:spPr>
              <a:xfrm rot="-1740000">
                <a:off x="296" y="3047"/>
                <a:ext cx="221" cy="174"/>
              </a:xfrm>
              <a:prstGeom prst="ellipse">
                <a:avLst/>
              </a:prstGeom>
              <a:gradFill>
                <a:gsLst>
                  <a:gs pos="0">
                    <a:srgbClr val="535561"/>
                  </a:gs>
                  <a:gs pos="50000">
                    <a:schemeClr val="dk1"/>
                  </a:gs>
                  <a:gs pos="100000">
                    <a:srgbClr val="535561"/>
                  </a:gs>
                </a:gsLst>
                <a:lin ang="189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sp>
        <p:nvSpPr>
          <p:cNvPr id="658" name="Google Shape;658;p51"/>
          <p:cNvSpPr txBox="1"/>
          <p:nvPr>
            <p:ph type="title"/>
          </p:nvPr>
        </p:nvSpPr>
        <p:spPr>
          <a:xfrm>
            <a:off x="301625" y="228600"/>
            <a:ext cx="854075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1"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1"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1"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1"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1"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1"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1"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1"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659" name="Google Shape;659;p51"/>
          <p:cNvSpPr txBox="1"/>
          <p:nvPr>
            <p:ph idx="10" type="dt"/>
          </p:nvPr>
        </p:nvSpPr>
        <p:spPr>
          <a:xfrm>
            <a:off x="301625" y="6245225"/>
            <a:ext cx="2289175"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660" name="Google Shape;660;p5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661" name="Google Shape;661;p51"/>
          <p:cNvSpPr txBox="1"/>
          <p:nvPr>
            <p:ph idx="12" type="sldNum"/>
          </p:nvPr>
        </p:nvSpPr>
        <p:spPr>
          <a:xfrm>
            <a:off x="6553200" y="6245225"/>
            <a:ext cx="2289175" cy="47625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rtl="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rtl="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rtl="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rtl="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rtl="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rtl="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rtl="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rtl="0" algn="l">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solidFill>
                <a:srgbClr val="000000"/>
              </a:solidFill>
            </a:endParaRPr>
          </a:p>
        </p:txBody>
      </p:sp>
      <p:sp>
        <p:nvSpPr>
          <p:cNvPr id="662" name="Google Shape;662;p51"/>
          <p:cNvSpPr txBox="1"/>
          <p:nvPr>
            <p:ph idx="1" type="body"/>
          </p:nvPr>
        </p:nvSpPr>
        <p:spPr>
          <a:xfrm>
            <a:off x="301625" y="1600200"/>
            <a:ext cx="8540750" cy="4498975"/>
          </a:xfrm>
          <a:prstGeom prst="rect">
            <a:avLst/>
          </a:prstGeom>
          <a:noFill/>
          <a:ln>
            <a:noFill/>
          </a:ln>
        </p:spPr>
        <p:txBody>
          <a:bodyPr anchorCtr="0" anchor="t" bIns="45700" lIns="91425" spcFirstLastPara="1" rIns="91425" wrap="square" tIns="45700">
            <a:noAutofit/>
          </a:bodyPr>
          <a:lstStyle>
            <a:lvl1pPr indent="-391160" lvl="0" marL="457200" marR="0" rtl="1" algn="r">
              <a:spcBef>
                <a:spcPts val="640"/>
              </a:spcBef>
              <a:spcAft>
                <a:spcPts val="0"/>
              </a:spcAft>
              <a:buClr>
                <a:schemeClr val="hlink"/>
              </a:buClr>
              <a:buSzPts val="2560"/>
              <a:buFont typeface="Arial"/>
              <a:buChar char="►"/>
              <a:defRPr b="0" i="0" sz="3200" u="none" cap="none" strike="noStrike">
                <a:solidFill>
                  <a:schemeClr val="lt1"/>
                </a:solidFill>
                <a:latin typeface="Tahoma"/>
                <a:ea typeface="Tahoma"/>
                <a:cs typeface="Tahoma"/>
                <a:sym typeface="Tahoma"/>
              </a:defRPr>
            </a:lvl1pPr>
            <a:lvl2pPr indent="-406400" lvl="1" marL="914400" marR="0" rtl="1" algn="r">
              <a:spcBef>
                <a:spcPts val="560"/>
              </a:spcBef>
              <a:spcAft>
                <a:spcPts val="0"/>
              </a:spcAft>
              <a:buClr>
                <a:schemeClr val="folHlink"/>
              </a:buClr>
              <a:buSzPts val="2800"/>
              <a:buFont typeface="Noto Sans Symbols"/>
              <a:buChar char="▪"/>
              <a:defRPr b="0" i="0" sz="2800" u="none" cap="none" strike="noStrike">
                <a:solidFill>
                  <a:schemeClr val="lt1"/>
                </a:solidFill>
                <a:latin typeface="Tahoma"/>
                <a:ea typeface="Tahoma"/>
                <a:cs typeface="Tahoma"/>
                <a:sym typeface="Tahoma"/>
              </a:defRPr>
            </a:lvl2pPr>
            <a:lvl3pPr indent="-350519" lvl="2" marL="1371600" marR="0" rtl="1" algn="r">
              <a:spcBef>
                <a:spcPts val="480"/>
              </a:spcBef>
              <a:spcAft>
                <a:spcPts val="0"/>
              </a:spcAft>
              <a:buClr>
                <a:schemeClr val="hlink"/>
              </a:buClr>
              <a:buSzPts val="1920"/>
              <a:buFont typeface="Arial"/>
              <a:buChar char="►"/>
              <a:defRPr b="0" i="0" sz="2400" u="none" cap="none" strike="noStrike">
                <a:solidFill>
                  <a:schemeClr val="lt1"/>
                </a:solidFill>
                <a:latin typeface="Tahoma"/>
                <a:ea typeface="Tahoma"/>
                <a:cs typeface="Tahoma"/>
                <a:sym typeface="Tahoma"/>
              </a:defRPr>
            </a:lvl3pPr>
            <a:lvl4pPr indent="-355600" lvl="3" marL="1828800" marR="0" rtl="1" algn="r">
              <a:spcBef>
                <a:spcPts val="400"/>
              </a:spcBef>
              <a:spcAft>
                <a:spcPts val="0"/>
              </a:spcAft>
              <a:buClr>
                <a:schemeClr val="folHlink"/>
              </a:buClr>
              <a:buSzPts val="2000"/>
              <a:buFont typeface="Noto Sans Symbols"/>
              <a:buChar char="▪"/>
              <a:defRPr b="0" i="0" sz="2000" u="none" cap="none" strike="noStrike">
                <a:solidFill>
                  <a:schemeClr val="lt1"/>
                </a:solidFill>
                <a:latin typeface="Tahoma"/>
                <a:ea typeface="Tahoma"/>
                <a:cs typeface="Tahoma"/>
                <a:sym typeface="Tahoma"/>
              </a:defRPr>
            </a:lvl4pPr>
            <a:lvl5pPr indent="-330200" lvl="4" marL="2286000" marR="0" rtl="1" algn="r">
              <a:spcBef>
                <a:spcPts val="400"/>
              </a:spcBef>
              <a:spcAft>
                <a:spcPts val="0"/>
              </a:spcAft>
              <a:buClr>
                <a:schemeClr val="hlink"/>
              </a:buClr>
              <a:buSzPts val="1600"/>
              <a:buFont typeface="Arial"/>
              <a:buChar char="►"/>
              <a:defRPr b="0" i="0" sz="2000" u="none" cap="none" strike="noStrike">
                <a:solidFill>
                  <a:schemeClr val="lt1"/>
                </a:solidFill>
                <a:latin typeface="Tahoma"/>
                <a:ea typeface="Tahoma"/>
                <a:cs typeface="Tahoma"/>
                <a:sym typeface="Tahoma"/>
              </a:defRPr>
            </a:lvl5pPr>
            <a:lvl6pPr indent="-330200" lvl="5" marL="2743200" marR="0" rtl="1" algn="r">
              <a:spcBef>
                <a:spcPts val="400"/>
              </a:spcBef>
              <a:spcAft>
                <a:spcPts val="0"/>
              </a:spcAft>
              <a:buClr>
                <a:schemeClr val="hlink"/>
              </a:buClr>
              <a:buSzPts val="1600"/>
              <a:buFont typeface="Arial"/>
              <a:buChar char="►"/>
              <a:defRPr b="0" i="0" sz="2000" u="none" cap="none" strike="noStrike">
                <a:solidFill>
                  <a:schemeClr val="lt1"/>
                </a:solidFill>
                <a:latin typeface="Tahoma"/>
                <a:ea typeface="Tahoma"/>
                <a:cs typeface="Tahoma"/>
                <a:sym typeface="Tahoma"/>
              </a:defRPr>
            </a:lvl6pPr>
            <a:lvl7pPr indent="-330200" lvl="6" marL="3200400" marR="0" rtl="1" algn="r">
              <a:spcBef>
                <a:spcPts val="400"/>
              </a:spcBef>
              <a:spcAft>
                <a:spcPts val="0"/>
              </a:spcAft>
              <a:buClr>
                <a:schemeClr val="hlink"/>
              </a:buClr>
              <a:buSzPts val="1600"/>
              <a:buFont typeface="Arial"/>
              <a:buChar char="►"/>
              <a:defRPr b="0" i="0" sz="2000" u="none" cap="none" strike="noStrike">
                <a:solidFill>
                  <a:schemeClr val="lt1"/>
                </a:solidFill>
                <a:latin typeface="Tahoma"/>
                <a:ea typeface="Tahoma"/>
                <a:cs typeface="Tahoma"/>
                <a:sym typeface="Tahoma"/>
              </a:defRPr>
            </a:lvl7pPr>
            <a:lvl8pPr indent="-330200" lvl="7" marL="3657600" marR="0" rtl="1" algn="r">
              <a:spcBef>
                <a:spcPts val="400"/>
              </a:spcBef>
              <a:spcAft>
                <a:spcPts val="0"/>
              </a:spcAft>
              <a:buClr>
                <a:schemeClr val="hlink"/>
              </a:buClr>
              <a:buSzPts val="1600"/>
              <a:buFont typeface="Arial"/>
              <a:buChar char="►"/>
              <a:defRPr b="0" i="0" sz="2000" u="none" cap="none" strike="noStrike">
                <a:solidFill>
                  <a:schemeClr val="lt1"/>
                </a:solidFill>
                <a:latin typeface="Tahoma"/>
                <a:ea typeface="Tahoma"/>
                <a:cs typeface="Tahoma"/>
                <a:sym typeface="Tahoma"/>
              </a:defRPr>
            </a:lvl8pPr>
            <a:lvl9pPr indent="-330200" lvl="8" marL="4114800" marR="0" rtl="1" algn="r">
              <a:spcBef>
                <a:spcPts val="400"/>
              </a:spcBef>
              <a:spcAft>
                <a:spcPts val="0"/>
              </a:spcAft>
              <a:buClr>
                <a:schemeClr val="hlink"/>
              </a:buClr>
              <a:buSzPts val="1600"/>
              <a:buFont typeface="Arial"/>
              <a:buChar char="►"/>
              <a:defRPr b="0" i="0" sz="2000" u="none" cap="none" strike="noStrike">
                <a:solidFill>
                  <a:schemeClr val="lt1"/>
                </a:solidFill>
                <a:latin typeface="Tahoma"/>
                <a:ea typeface="Tahoma"/>
                <a:cs typeface="Tahoma"/>
                <a:sym typeface="Tahoma"/>
              </a:defRPr>
            </a:lvl9pPr>
          </a:lstStyle>
          <a:p/>
        </p:txBody>
      </p:sp>
    </p:spTree>
  </p:cSld>
  <p:clrMap accent1="accent1" accent2="accent2" accent3="accent3" accent4="accent4" accent5="accent5" accent6="accent6" bg1="lt1" bg2="dk2" tx1="dk1" tx2="lt2" folHlink="folHlink" hlink="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1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3.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4.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5.png"/><Relationship Id="rId4" Type="http://schemas.openxmlformats.org/officeDocument/2006/relationships/image" Target="../media/image24.png"/><Relationship Id="rId5"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1.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65"/>
          <p:cNvSpPr txBox="1"/>
          <p:nvPr>
            <p:ph type="title"/>
          </p:nvPr>
        </p:nvSpPr>
        <p:spPr>
          <a:xfrm>
            <a:off x="228600" y="277812"/>
            <a:ext cx="8686800" cy="1143000"/>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Pharmacokinetics of Drug Absorption</a:t>
            </a:r>
            <a:endParaRPr/>
          </a:p>
        </p:txBody>
      </p:sp>
      <p:sp>
        <p:nvSpPr>
          <p:cNvPr id="753" name="Google Shape;753;p65"/>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Most pharmacokinetic models assume </a:t>
            </a:r>
            <a:r>
              <a:rPr b="0" i="0" lang="en-US" sz="2800" u="none" cap="none" strike="noStrike">
                <a:solidFill>
                  <a:srgbClr val="FF0000"/>
                </a:solidFill>
                <a:latin typeface="Times New Roman"/>
                <a:ea typeface="Times New Roman"/>
                <a:cs typeface="Times New Roman"/>
                <a:sym typeface="Times New Roman"/>
              </a:rPr>
              <a:t>first-order absorption</a:t>
            </a:r>
            <a:r>
              <a:rPr b="0" i="0" lang="en-US" sz="2800" u="none" cap="none" strike="noStrike">
                <a:solidFill>
                  <a:schemeClr val="lt1"/>
                </a:solidFill>
                <a:latin typeface="Times New Roman"/>
                <a:ea typeface="Times New Roman"/>
                <a:cs typeface="Times New Roman"/>
                <a:sym typeface="Times New Roman"/>
              </a:rPr>
              <a:t> unless an assumption of zero-order absorption improves the model significantly or has been verified experimentally.</a:t>
            </a:r>
            <a:endParaRPr/>
          </a:p>
          <a:p>
            <a:pPr indent="-342900" lvl="0" marL="342900" marR="0" rtl="0" algn="just">
              <a:lnSpc>
                <a:spcPct val="100000"/>
              </a:lnSpc>
              <a:spcBef>
                <a:spcPts val="400"/>
              </a:spcBef>
              <a:spcAft>
                <a:spcPts val="0"/>
              </a:spcAft>
              <a:buClr>
                <a:schemeClr val="hlink"/>
              </a:buClr>
              <a:buSzPts val="1200"/>
              <a:buFont typeface="Noto Sans Symbols"/>
              <a:buNone/>
            </a:pPr>
            <a:r>
              <a:t/>
            </a:r>
            <a:endParaRPr b="0" i="0" sz="2000" u="none" cap="none" strike="noStrik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hlink"/>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The rate of change in the amount of drug in the body, </a:t>
            </a:r>
            <a:r>
              <a:rPr b="0" i="1" lang="en-US" sz="2800" u="none" cap="none" strike="noStrike">
                <a:solidFill>
                  <a:schemeClr val="lt1"/>
                </a:solidFill>
                <a:latin typeface="Times New Roman"/>
                <a:ea typeface="Times New Roman"/>
                <a:cs typeface="Times New Roman"/>
                <a:sym typeface="Times New Roman"/>
              </a:rPr>
              <a:t>dD</a:t>
            </a:r>
            <a:r>
              <a:rPr b="0" baseline="-25000" i="0" lang="en-US" sz="2800" u="none" cap="none" strike="noStrike">
                <a:solidFill>
                  <a:schemeClr val="lt1"/>
                </a:solidFill>
                <a:latin typeface="Times New Roman"/>
                <a:ea typeface="Times New Roman"/>
                <a:cs typeface="Times New Roman"/>
                <a:sym typeface="Times New Roman"/>
              </a:rPr>
              <a:t>B</a:t>
            </a:r>
            <a:r>
              <a:rPr b="0" i="0" lang="en-US" sz="2800" u="none" cap="none" strike="noStrike">
                <a:solidFill>
                  <a:schemeClr val="lt1"/>
                </a:solidFill>
                <a:latin typeface="Times New Roman"/>
                <a:ea typeface="Times New Roman"/>
                <a:cs typeface="Times New Roman"/>
                <a:sym typeface="Times New Roman"/>
              </a:rPr>
              <a:t>/</a:t>
            </a:r>
            <a:r>
              <a:rPr b="0" i="1" lang="en-US" sz="2800" u="none" cap="none" strike="noStrike">
                <a:solidFill>
                  <a:schemeClr val="lt1"/>
                </a:solidFill>
                <a:latin typeface="Times New Roman"/>
                <a:ea typeface="Times New Roman"/>
                <a:cs typeface="Times New Roman"/>
                <a:sym typeface="Times New Roman"/>
              </a:rPr>
              <a:t>dt</a:t>
            </a:r>
            <a:r>
              <a:rPr b="0" i="0" lang="en-US" sz="2800" u="none" cap="none" strike="noStrike">
                <a:solidFill>
                  <a:schemeClr val="lt1"/>
                </a:solidFill>
                <a:latin typeface="Times New Roman"/>
                <a:ea typeface="Times New Roman"/>
                <a:cs typeface="Times New Roman"/>
                <a:sym typeface="Times New Roman"/>
              </a:rPr>
              <a:t>, is dependent on the </a:t>
            </a:r>
            <a:r>
              <a:rPr b="0" i="0" lang="en-US" sz="2800" u="none" cap="none" strike="noStrike">
                <a:solidFill>
                  <a:srgbClr val="FFFF00"/>
                </a:solidFill>
                <a:latin typeface="Times New Roman"/>
                <a:ea typeface="Times New Roman"/>
                <a:cs typeface="Times New Roman"/>
                <a:sym typeface="Times New Roman"/>
              </a:rPr>
              <a:t>relative rates of drug absorption and elimination.</a:t>
            </a:r>
            <a:endParaRPr/>
          </a:p>
          <a:p>
            <a:pPr indent="-342900" lvl="0" marL="342900" marR="0" rtl="0" algn="just">
              <a:lnSpc>
                <a:spcPct val="100000"/>
              </a:lnSpc>
              <a:spcBef>
                <a:spcPts val="320"/>
              </a:spcBef>
              <a:spcAft>
                <a:spcPts val="0"/>
              </a:spcAft>
              <a:buClr>
                <a:schemeClr val="hlink"/>
              </a:buClr>
              <a:buSzPts val="960"/>
              <a:buFont typeface="Noto Sans Symbols"/>
              <a:buNone/>
            </a:pPr>
            <a:r>
              <a:t/>
            </a:r>
            <a:endParaRPr b="0" i="0" sz="1600" u="none" cap="none" strike="noStrik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hlink"/>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The net rate of drug accumulation in the body at any time is equal to the rate of drug absorption less the rate of drug elimination.</a:t>
            </a:r>
            <a:endParaRP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74"/>
          <p:cNvSpPr txBox="1"/>
          <p:nvPr>
            <p:ph type="title"/>
          </p:nvPr>
        </p:nvSpPr>
        <p:spPr>
          <a:xfrm>
            <a:off x="228600" y="277812"/>
            <a:ext cx="8686800" cy="712787"/>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First-Order Absorption Model</a:t>
            </a:r>
            <a:endParaRPr/>
          </a:p>
        </p:txBody>
      </p:sp>
      <p:sp>
        <p:nvSpPr>
          <p:cNvPr id="820" name="Google Shape;820;p74"/>
          <p:cNvSpPr txBox="1"/>
          <p:nvPr>
            <p:ph idx="1" type="body"/>
          </p:nvPr>
        </p:nvSpPr>
        <p:spPr>
          <a:xfrm>
            <a:off x="228600" y="1219200"/>
            <a:ext cx="8686800" cy="525780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Absorption is usually assumed to be a first-order process.</a:t>
            </a:r>
            <a:endParaRPr/>
          </a:p>
          <a:p>
            <a:pPr indent="-342900" lvl="0" marL="342900" marR="0" rtl="0" algn="just">
              <a:lnSpc>
                <a:spcPct val="100000"/>
              </a:lnSpc>
              <a:spcBef>
                <a:spcPts val="64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This model assumes a first-order input across the gut wall and first-order elimination from the body.</a:t>
            </a:r>
            <a:endParaRPr/>
          </a:p>
          <a:p>
            <a:pPr indent="-342900" lvl="0" marL="342900" marR="0" rtl="0" algn="just">
              <a:lnSpc>
                <a:spcPct val="100000"/>
              </a:lnSpc>
              <a:spcBef>
                <a:spcPts val="64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This model applies mostly to the oral absorption of drugs in solution or rapidly dissolving dosage (immediate release) forms such as tablets, capsules, and suppositories and drugs given by IM or SC aqueous injections.</a:t>
            </a:r>
            <a:endParaRP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pic>
        <p:nvPicPr>
          <p:cNvPr id="825" name="Google Shape;825;p75"/>
          <p:cNvPicPr preferRelativeResize="0"/>
          <p:nvPr/>
        </p:nvPicPr>
        <p:blipFill rotWithShape="1">
          <a:blip r:embed="rId3">
            <a:alphaModFix/>
          </a:blip>
          <a:srcRect b="0" l="0" r="0" t="0"/>
          <a:stretch/>
        </p:blipFill>
        <p:spPr>
          <a:xfrm>
            <a:off x="0" y="938212"/>
            <a:ext cx="9144000" cy="4981575"/>
          </a:xfrm>
          <a:prstGeom prst="rect">
            <a:avLst/>
          </a:prstGeom>
          <a:noFill/>
          <a:ln>
            <a:noFill/>
          </a:ln>
        </p:spPr>
      </p:pic>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76"/>
          <p:cNvSpPr txBox="1"/>
          <p:nvPr>
            <p:ph type="title"/>
          </p:nvPr>
        </p:nvSpPr>
        <p:spPr>
          <a:xfrm>
            <a:off x="228600" y="277812"/>
            <a:ext cx="8686800" cy="1143000"/>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First-Order Absorption Model</a:t>
            </a:r>
            <a:endParaRPr/>
          </a:p>
        </p:txBody>
      </p:sp>
      <p:sp>
        <p:nvSpPr>
          <p:cNvPr id="831" name="Google Shape;831;p76"/>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220980" lvl="0" marL="342900" marR="0" rtl="0" algn="just">
              <a:lnSpc>
                <a:spcPct val="100000"/>
              </a:lnSpc>
              <a:spcBef>
                <a:spcPts val="0"/>
              </a:spcBef>
              <a:spcAft>
                <a:spcPts val="0"/>
              </a:spcAft>
              <a:buClr>
                <a:schemeClr val="hlink"/>
              </a:buClr>
              <a:buSzPts val="1920"/>
              <a:buFont typeface="Noto Sans Symbols"/>
              <a:buNone/>
            </a:pPr>
            <a:r>
              <a:t/>
            </a:r>
            <a:endParaRPr b="0" i="0" sz="3200" u="none">
              <a:solidFill>
                <a:schemeClr val="lt1"/>
              </a:solidFill>
              <a:latin typeface="Times New Roman"/>
              <a:ea typeface="Times New Roman"/>
              <a:cs typeface="Times New Roman"/>
              <a:sym typeface="Times New Roman"/>
            </a:endParaRPr>
          </a:p>
          <a:p>
            <a:pPr indent="-220980" lvl="0" marL="342900" marR="0" rtl="0" algn="just">
              <a:lnSpc>
                <a:spcPct val="100000"/>
              </a:lnSpc>
              <a:spcBef>
                <a:spcPts val="640"/>
              </a:spcBef>
              <a:spcAft>
                <a:spcPts val="0"/>
              </a:spcAft>
              <a:buClr>
                <a:schemeClr val="hlink"/>
              </a:buClr>
              <a:buSzPts val="1920"/>
              <a:buFont typeface="Noto Sans Symbols"/>
              <a:buNone/>
            </a:pPr>
            <a:r>
              <a:t/>
            </a:r>
            <a:endParaRPr b="0" i="0" sz="32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320"/>
              </a:spcBef>
              <a:spcAft>
                <a:spcPts val="0"/>
              </a:spcAft>
              <a:buClr>
                <a:schemeClr val="hlink"/>
              </a:buClr>
              <a:buSzPts val="960"/>
              <a:buFont typeface="Noto Sans Symbols"/>
              <a:buNone/>
            </a:pPr>
            <a:r>
              <a:t/>
            </a:r>
            <a:endParaRPr b="0" i="0" sz="16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64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The rate of disappearance of drug from the gastrointestinal tract is described by:</a:t>
            </a:r>
            <a:endParaRPr/>
          </a:p>
        </p:txBody>
      </p:sp>
      <p:pic>
        <p:nvPicPr>
          <p:cNvPr id="832" name="Google Shape;832;p76"/>
          <p:cNvPicPr preferRelativeResize="0"/>
          <p:nvPr/>
        </p:nvPicPr>
        <p:blipFill rotWithShape="1">
          <a:blip r:embed="rId3">
            <a:alphaModFix/>
          </a:blip>
          <a:srcRect b="0" l="0" r="0" t="0"/>
          <a:stretch/>
        </p:blipFill>
        <p:spPr>
          <a:xfrm>
            <a:off x="457200" y="1524000"/>
            <a:ext cx="3714750" cy="1295400"/>
          </a:xfrm>
          <a:prstGeom prst="rect">
            <a:avLst/>
          </a:prstGeom>
          <a:noFill/>
          <a:ln>
            <a:noFill/>
          </a:ln>
        </p:spPr>
      </p:pic>
      <p:sp>
        <p:nvSpPr>
          <p:cNvPr id="833" name="Google Shape;833;p76"/>
          <p:cNvSpPr/>
          <p:nvPr/>
        </p:nvSpPr>
        <p:spPr>
          <a:xfrm>
            <a:off x="4343400" y="1600200"/>
            <a:ext cx="4572000" cy="923330"/>
          </a:xfrm>
          <a:prstGeom prst="rect">
            <a:avLst/>
          </a:prstGeom>
          <a:gradFill>
            <a:gsLst>
              <a:gs pos="0">
                <a:srgbClr val="995100"/>
              </a:gs>
              <a:gs pos="80000">
                <a:srgbClr val="CB6900"/>
              </a:gs>
              <a:gs pos="100000">
                <a:srgbClr val="CF6B00"/>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1800"/>
              <a:buFont typeface="Times New Roman"/>
              <a:buNone/>
            </a:pPr>
            <a:r>
              <a:rPr b="0" i="0" lang="en-US" sz="1800" u="none" cap="none" strike="noStrike">
                <a:solidFill>
                  <a:srgbClr val="FFFF00"/>
                </a:solidFill>
                <a:latin typeface="Times New Roman"/>
                <a:ea typeface="Times New Roman"/>
                <a:cs typeface="Times New Roman"/>
                <a:sym typeface="Times New Roman"/>
              </a:rPr>
              <a:t>One-compartment pharmacokinetic model for first-order drug absorption and first-order elimination.</a:t>
            </a:r>
            <a:endParaRPr/>
          </a:p>
        </p:txBody>
      </p:sp>
      <p:pic>
        <p:nvPicPr>
          <p:cNvPr id="834" name="Google Shape;834;p76"/>
          <p:cNvPicPr preferRelativeResize="0"/>
          <p:nvPr/>
        </p:nvPicPr>
        <p:blipFill rotWithShape="1">
          <a:blip r:embed="rId4">
            <a:alphaModFix/>
          </a:blip>
          <a:srcRect b="0" l="0" r="0" t="0"/>
          <a:stretch/>
        </p:blipFill>
        <p:spPr>
          <a:xfrm>
            <a:off x="3276600" y="4191000"/>
            <a:ext cx="2743200" cy="990600"/>
          </a:xfrm>
          <a:prstGeom prst="rect">
            <a:avLst/>
          </a:prstGeom>
          <a:noFill/>
          <a:ln>
            <a:noFill/>
          </a:ln>
        </p:spPr>
      </p:pic>
      <p:sp>
        <p:nvSpPr>
          <p:cNvPr id="835" name="Google Shape;835;p76"/>
          <p:cNvSpPr txBox="1"/>
          <p:nvPr/>
        </p:nvSpPr>
        <p:spPr>
          <a:xfrm>
            <a:off x="1143000" y="5276850"/>
            <a:ext cx="71628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where :</a:t>
            </a:r>
            <a:endParaRPr/>
          </a:p>
          <a:p>
            <a:pPr indent="0" lvl="0" marL="0" marR="0" rtl="0" algn="l">
              <a:lnSpc>
                <a:spcPct val="100000"/>
              </a:lnSpc>
              <a:spcBef>
                <a:spcPts val="0"/>
              </a:spcBef>
              <a:spcAft>
                <a:spcPts val="0"/>
              </a:spcAft>
              <a:buClr>
                <a:schemeClr val="lt1"/>
              </a:buClr>
              <a:buSzPts val="1800"/>
              <a:buFont typeface="Times New Roman"/>
              <a:buNone/>
            </a:pPr>
            <a:r>
              <a:rPr b="0" i="1" lang="en-US" sz="1800" u="none">
                <a:solidFill>
                  <a:schemeClr val="lt1"/>
                </a:solidFill>
                <a:latin typeface="Times New Roman"/>
                <a:ea typeface="Times New Roman"/>
                <a:cs typeface="Times New Roman"/>
                <a:sym typeface="Times New Roman"/>
              </a:rPr>
              <a:t>	k</a:t>
            </a:r>
            <a:r>
              <a:rPr b="0" baseline="-25000" i="0" lang="en-US" sz="1800" u="none">
                <a:solidFill>
                  <a:schemeClr val="lt1"/>
                </a:solidFill>
                <a:latin typeface="Times New Roman"/>
                <a:ea typeface="Times New Roman"/>
                <a:cs typeface="Times New Roman"/>
                <a:sym typeface="Times New Roman"/>
              </a:rPr>
              <a:t>a</a:t>
            </a:r>
            <a:r>
              <a:rPr b="0" i="0" lang="en-US" sz="1800" u="none">
                <a:solidFill>
                  <a:schemeClr val="lt1"/>
                </a:solidFill>
                <a:latin typeface="Times New Roman"/>
                <a:ea typeface="Times New Roman"/>
                <a:cs typeface="Times New Roman"/>
                <a:sym typeface="Times New Roman"/>
              </a:rPr>
              <a:t>   is the first-order absorption rate constant from the GI tract.</a:t>
            </a:r>
            <a:endParaRPr/>
          </a:p>
          <a:p>
            <a:pPr indent="0" lvl="0" marL="0" marR="0" rtl="0" algn="l">
              <a:lnSpc>
                <a:spcPct val="100000"/>
              </a:lnSpc>
              <a:spcBef>
                <a:spcPts val="0"/>
              </a:spcBef>
              <a:spcAft>
                <a:spcPts val="0"/>
              </a:spcAft>
              <a:buClr>
                <a:schemeClr val="lt1"/>
              </a:buClr>
              <a:buSzPts val="1800"/>
              <a:buFont typeface="Times New Roman"/>
              <a:buNone/>
            </a:pPr>
            <a:r>
              <a:rPr b="0" i="1" lang="en-US" sz="1800" u="none">
                <a:solidFill>
                  <a:schemeClr val="lt1"/>
                </a:solidFill>
                <a:latin typeface="Times New Roman"/>
                <a:ea typeface="Times New Roman"/>
                <a:cs typeface="Times New Roman"/>
                <a:sym typeface="Times New Roman"/>
              </a:rPr>
              <a:t>	F   </a:t>
            </a:r>
            <a:r>
              <a:rPr b="0" i="0" lang="en-US" sz="1800" u="none">
                <a:solidFill>
                  <a:schemeClr val="lt1"/>
                </a:solidFill>
                <a:latin typeface="Times New Roman"/>
                <a:ea typeface="Times New Roman"/>
                <a:cs typeface="Times New Roman"/>
                <a:sym typeface="Times New Roman"/>
              </a:rPr>
              <a:t> is the fraction absorbed.</a:t>
            </a:r>
            <a:endParaRPr/>
          </a:p>
          <a:p>
            <a:pPr indent="0" lvl="0" marL="0" marR="0" rtl="0" algn="l">
              <a:lnSpc>
                <a:spcPct val="100000"/>
              </a:lnSpc>
              <a:spcBef>
                <a:spcPts val="0"/>
              </a:spcBef>
              <a:spcAft>
                <a:spcPts val="0"/>
              </a:spcAft>
              <a:buClr>
                <a:schemeClr val="lt1"/>
              </a:buClr>
              <a:buSzPts val="1800"/>
              <a:buFont typeface="Times New Roman"/>
              <a:buNone/>
            </a:pPr>
            <a:r>
              <a:rPr b="0" i="1" lang="en-US" sz="1800" u="none">
                <a:solidFill>
                  <a:schemeClr val="lt1"/>
                </a:solidFill>
                <a:latin typeface="Times New Roman"/>
                <a:ea typeface="Times New Roman"/>
                <a:cs typeface="Times New Roman"/>
                <a:sym typeface="Times New Roman"/>
              </a:rPr>
              <a:t>	D</a:t>
            </a:r>
            <a:r>
              <a:rPr b="0" baseline="-25000" i="0" lang="en-US" sz="1800" u="none">
                <a:solidFill>
                  <a:schemeClr val="lt1"/>
                </a:solidFill>
                <a:latin typeface="Times New Roman"/>
                <a:ea typeface="Times New Roman"/>
                <a:cs typeface="Times New Roman"/>
                <a:sym typeface="Times New Roman"/>
              </a:rPr>
              <a:t>GI</a:t>
            </a:r>
            <a:r>
              <a:rPr b="0" i="0" lang="en-US" sz="1800" u="none">
                <a:solidFill>
                  <a:schemeClr val="lt1"/>
                </a:solidFill>
                <a:latin typeface="Times New Roman"/>
                <a:ea typeface="Times New Roman"/>
                <a:cs typeface="Times New Roman"/>
                <a:sym typeface="Times New Roman"/>
              </a:rPr>
              <a:t> is the amount of drug in solution in the GI tract at any time </a:t>
            </a:r>
            <a:r>
              <a:rPr b="0" i="1" lang="en-US" sz="1800" u="none">
                <a:solidFill>
                  <a:schemeClr val="lt1"/>
                </a:solidFill>
                <a:latin typeface="Times New Roman"/>
                <a:ea typeface="Times New Roman"/>
                <a:cs typeface="Times New Roman"/>
                <a:sym typeface="Times New Roman"/>
              </a:rPr>
              <a:t>t</a:t>
            </a:r>
            <a:r>
              <a:rPr b="0" i="0" lang="en-US" sz="1800" u="none">
                <a:solidFill>
                  <a:schemeClr val="lt1"/>
                </a:solidFill>
                <a:latin typeface="Times New Roman"/>
                <a:ea typeface="Times New Roman"/>
                <a:cs typeface="Times New Roman"/>
                <a:sym typeface="Times New Roman"/>
              </a:rPr>
              <a:t>.</a:t>
            </a:r>
            <a:endParaRPr/>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77"/>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Integration of the previous equation gives:</a:t>
            </a:r>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The rate of drug change in the body, </a:t>
            </a:r>
            <a:r>
              <a:rPr b="0" i="1" lang="en-US" sz="2800" u="none">
                <a:solidFill>
                  <a:schemeClr val="lt1"/>
                </a:solidFill>
                <a:latin typeface="Times New Roman"/>
                <a:ea typeface="Times New Roman"/>
                <a:cs typeface="Times New Roman"/>
                <a:sym typeface="Times New Roman"/>
              </a:rPr>
              <a:t>dD</a:t>
            </a:r>
            <a:r>
              <a:rPr b="0" baseline="-25000" i="0" lang="en-US" sz="2800" u="none">
                <a:solidFill>
                  <a:schemeClr val="lt1"/>
                </a:solidFill>
                <a:latin typeface="Times New Roman"/>
                <a:ea typeface="Times New Roman"/>
                <a:cs typeface="Times New Roman"/>
                <a:sym typeface="Times New Roman"/>
              </a:rPr>
              <a:t>B</a:t>
            </a:r>
            <a:r>
              <a:rPr b="0" i="0" lang="en-US" sz="2800" u="none">
                <a:solidFill>
                  <a:schemeClr val="lt1"/>
                </a:solidFill>
                <a:latin typeface="Times New Roman"/>
                <a:ea typeface="Times New Roman"/>
                <a:cs typeface="Times New Roman"/>
                <a:sym typeface="Times New Roman"/>
              </a:rPr>
              <a:t>/</a:t>
            </a:r>
            <a:r>
              <a:rPr b="0" i="1" lang="en-US" sz="2800" u="none">
                <a:solidFill>
                  <a:schemeClr val="lt1"/>
                </a:solidFill>
                <a:latin typeface="Times New Roman"/>
                <a:ea typeface="Times New Roman"/>
                <a:cs typeface="Times New Roman"/>
                <a:sym typeface="Times New Roman"/>
              </a:rPr>
              <a:t>dt</a:t>
            </a:r>
            <a:r>
              <a:rPr b="0" i="0" lang="en-US" sz="2800" u="none">
                <a:solidFill>
                  <a:schemeClr val="lt1"/>
                </a:solidFill>
                <a:latin typeface="Times New Roman"/>
                <a:ea typeface="Times New Roman"/>
                <a:cs typeface="Times New Roman"/>
                <a:sym typeface="Times New Roman"/>
              </a:rPr>
              <a:t>, is:</a:t>
            </a:r>
            <a:endParaRPr/>
          </a:p>
        </p:txBody>
      </p:sp>
      <p:sp>
        <p:nvSpPr>
          <p:cNvPr id="841" name="Google Shape;841;p77"/>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t/>
            </a:r>
            <a:endParaRPr b="1" sz="4400">
              <a:solidFill>
                <a:schemeClr val="lt2"/>
              </a:solidFill>
              <a:latin typeface="Times New Roman"/>
              <a:ea typeface="Times New Roman"/>
              <a:cs typeface="Times New Roman"/>
              <a:sym typeface="Times New Roman"/>
            </a:endParaRPr>
          </a:p>
        </p:txBody>
      </p:sp>
      <p:sp>
        <p:nvSpPr>
          <p:cNvPr id="842" name="Google Shape;842;p77"/>
          <p:cNvSpPr txBox="1"/>
          <p:nvPr/>
        </p:nvSpPr>
        <p:spPr>
          <a:xfrm>
            <a:off x="457200" y="277812"/>
            <a:ext cx="8229600" cy="1143000"/>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First-Order Absorption Model</a:t>
            </a:r>
            <a:endParaRPr/>
          </a:p>
        </p:txBody>
      </p:sp>
      <p:pic>
        <p:nvPicPr>
          <p:cNvPr id="843" name="Google Shape;843;p77"/>
          <p:cNvPicPr preferRelativeResize="0"/>
          <p:nvPr/>
        </p:nvPicPr>
        <p:blipFill rotWithShape="1">
          <a:blip r:embed="rId3">
            <a:alphaModFix/>
          </a:blip>
          <a:srcRect b="0" l="0" r="0" t="0"/>
          <a:stretch/>
        </p:blipFill>
        <p:spPr>
          <a:xfrm>
            <a:off x="2197100" y="2362200"/>
            <a:ext cx="2832100" cy="990600"/>
          </a:xfrm>
          <a:prstGeom prst="rect">
            <a:avLst/>
          </a:prstGeom>
          <a:noFill/>
          <a:ln>
            <a:noFill/>
          </a:ln>
        </p:spPr>
      </p:pic>
      <p:pic>
        <p:nvPicPr>
          <p:cNvPr id="844" name="Google Shape;844;p77"/>
          <p:cNvPicPr preferRelativeResize="0"/>
          <p:nvPr/>
        </p:nvPicPr>
        <p:blipFill rotWithShape="1">
          <a:blip r:embed="rId4">
            <a:alphaModFix/>
          </a:blip>
          <a:srcRect b="0" l="0" r="0" t="0"/>
          <a:stretch/>
        </p:blipFill>
        <p:spPr>
          <a:xfrm>
            <a:off x="1966912" y="4191000"/>
            <a:ext cx="3687762" cy="2514600"/>
          </a:xfrm>
          <a:prstGeom prst="rect">
            <a:avLst/>
          </a:prstGeom>
          <a:noFill/>
          <a:ln>
            <a:noFill/>
          </a:ln>
        </p:spPr>
      </p:pic>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78"/>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The value of </a:t>
            </a:r>
            <a:r>
              <a:rPr b="0" i="1" lang="en-US" sz="2800" u="none">
                <a:solidFill>
                  <a:schemeClr val="lt1"/>
                </a:solidFill>
                <a:latin typeface="Times New Roman"/>
                <a:ea typeface="Times New Roman"/>
                <a:cs typeface="Times New Roman"/>
                <a:sym typeface="Times New Roman"/>
              </a:rPr>
              <a:t>F</a:t>
            </a:r>
            <a:r>
              <a:rPr b="0" i="0" lang="en-US" sz="2800" u="none">
                <a:solidFill>
                  <a:schemeClr val="lt1"/>
                </a:solidFill>
                <a:latin typeface="Times New Roman"/>
                <a:ea typeface="Times New Roman"/>
                <a:cs typeface="Times New Roman"/>
                <a:sym typeface="Times New Roman"/>
              </a:rPr>
              <a:t> may vary from 1 for a fully absorbed drug to 0 for a drug that is completely unabsorbed.</a:t>
            </a:r>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This equation can be integrated to give the general oral absorption equation for calculation of the drug concentration (</a:t>
            </a:r>
            <a:r>
              <a:rPr b="0" i="1" lang="en-US" sz="2800" u="none">
                <a:solidFill>
                  <a:schemeClr val="lt1"/>
                </a:solidFill>
                <a:latin typeface="Times New Roman"/>
                <a:ea typeface="Times New Roman"/>
                <a:cs typeface="Times New Roman"/>
                <a:sym typeface="Times New Roman"/>
              </a:rPr>
              <a:t>C</a:t>
            </a:r>
            <a:r>
              <a:rPr b="0" baseline="-25000" i="0" lang="en-US" sz="2800" u="none">
                <a:solidFill>
                  <a:schemeClr val="lt1"/>
                </a:solidFill>
                <a:latin typeface="Times New Roman"/>
                <a:ea typeface="Times New Roman"/>
                <a:cs typeface="Times New Roman"/>
                <a:sym typeface="Times New Roman"/>
              </a:rPr>
              <a:t>p</a:t>
            </a:r>
            <a:r>
              <a:rPr b="0" i="0" lang="en-US" sz="2800" u="none">
                <a:solidFill>
                  <a:schemeClr val="lt1"/>
                </a:solidFill>
                <a:latin typeface="Times New Roman"/>
                <a:ea typeface="Times New Roman"/>
                <a:cs typeface="Times New Roman"/>
                <a:sym typeface="Times New Roman"/>
              </a:rPr>
              <a:t>) in the plasma at any time </a:t>
            </a:r>
            <a:r>
              <a:rPr b="0" i="1" lang="en-US" sz="2800" u="none">
                <a:solidFill>
                  <a:schemeClr val="lt1"/>
                </a:solidFill>
                <a:latin typeface="Times New Roman"/>
                <a:ea typeface="Times New Roman"/>
                <a:cs typeface="Times New Roman"/>
                <a:sym typeface="Times New Roman"/>
              </a:rPr>
              <a:t>t</a:t>
            </a:r>
            <a:r>
              <a:rPr b="0" i="0" lang="en-US" sz="2800" u="none">
                <a:solidFill>
                  <a:schemeClr val="lt1"/>
                </a:solidFill>
                <a:latin typeface="Times New Roman"/>
                <a:ea typeface="Times New Roman"/>
                <a:cs typeface="Times New Roman"/>
                <a:sym typeface="Times New Roman"/>
              </a:rPr>
              <a:t>,</a:t>
            </a:r>
            <a:endParaRPr/>
          </a:p>
        </p:txBody>
      </p:sp>
      <p:sp>
        <p:nvSpPr>
          <p:cNvPr id="850" name="Google Shape;850;p78"/>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t/>
            </a:r>
            <a:endParaRPr b="1" sz="4400">
              <a:solidFill>
                <a:schemeClr val="lt2"/>
              </a:solidFill>
              <a:latin typeface="Times New Roman"/>
              <a:ea typeface="Times New Roman"/>
              <a:cs typeface="Times New Roman"/>
              <a:sym typeface="Times New Roman"/>
            </a:endParaRPr>
          </a:p>
        </p:txBody>
      </p:sp>
      <p:sp>
        <p:nvSpPr>
          <p:cNvPr id="851" name="Google Shape;851;p78"/>
          <p:cNvSpPr txBox="1"/>
          <p:nvPr/>
        </p:nvSpPr>
        <p:spPr>
          <a:xfrm>
            <a:off x="228600" y="277812"/>
            <a:ext cx="8686800" cy="1143000"/>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First-Order Absorption Model</a:t>
            </a:r>
            <a:endParaRPr/>
          </a:p>
        </p:txBody>
      </p:sp>
      <p:pic>
        <p:nvPicPr>
          <p:cNvPr id="852" name="Google Shape;852;p78"/>
          <p:cNvPicPr preferRelativeResize="0"/>
          <p:nvPr/>
        </p:nvPicPr>
        <p:blipFill rotWithShape="1">
          <a:blip r:embed="rId3">
            <a:alphaModFix/>
          </a:blip>
          <a:srcRect b="0" l="0" r="0" t="0"/>
          <a:stretch/>
        </p:blipFill>
        <p:spPr>
          <a:xfrm>
            <a:off x="2057400" y="4800600"/>
            <a:ext cx="4267200" cy="1143000"/>
          </a:xfrm>
          <a:prstGeom prst="rect">
            <a:avLst/>
          </a:prstGeom>
          <a:noFill/>
          <a:ln>
            <a:noFill/>
          </a:ln>
        </p:spPr>
      </p:pic>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79"/>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A typical plot of the concentration of drug in the body after a single oral dose is presented.</a:t>
            </a:r>
            <a:endParaRPr/>
          </a:p>
          <a:p>
            <a:pPr indent="-220980" lvl="0" marL="342900" marR="0" rtl="1" algn="r">
              <a:spcBef>
                <a:spcPts val="640"/>
              </a:spcBef>
              <a:spcAft>
                <a:spcPts val="0"/>
              </a:spcAft>
              <a:buClr>
                <a:schemeClr val="hlink"/>
              </a:buClr>
              <a:buSzPts val="1920"/>
              <a:buFont typeface="Noto Sans Symbols"/>
              <a:buNone/>
            </a:pPr>
            <a:r>
              <a:t/>
            </a:r>
            <a:endParaRPr b="0" i="0" sz="3200" u="none">
              <a:solidFill>
                <a:schemeClr val="lt1"/>
              </a:solidFill>
              <a:latin typeface="Times New Roman"/>
              <a:ea typeface="Times New Roman"/>
              <a:cs typeface="Times New Roman"/>
              <a:sym typeface="Times New Roman"/>
            </a:endParaRPr>
          </a:p>
        </p:txBody>
      </p:sp>
      <p:sp>
        <p:nvSpPr>
          <p:cNvPr id="858" name="Google Shape;858;p79"/>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t/>
            </a:r>
            <a:endParaRPr b="1" sz="4400">
              <a:solidFill>
                <a:schemeClr val="lt2"/>
              </a:solidFill>
              <a:latin typeface="Times New Roman"/>
              <a:ea typeface="Times New Roman"/>
              <a:cs typeface="Times New Roman"/>
              <a:sym typeface="Times New Roman"/>
            </a:endParaRPr>
          </a:p>
        </p:txBody>
      </p:sp>
      <p:sp>
        <p:nvSpPr>
          <p:cNvPr id="859" name="Google Shape;859;p79"/>
          <p:cNvSpPr txBox="1"/>
          <p:nvPr/>
        </p:nvSpPr>
        <p:spPr>
          <a:xfrm>
            <a:off x="228600" y="277812"/>
            <a:ext cx="8686800" cy="1143000"/>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First-Order Absorption Model</a:t>
            </a:r>
            <a:endParaRPr/>
          </a:p>
        </p:txBody>
      </p:sp>
      <p:pic>
        <p:nvPicPr>
          <p:cNvPr id="860" name="Google Shape;860;p79"/>
          <p:cNvPicPr preferRelativeResize="0"/>
          <p:nvPr/>
        </p:nvPicPr>
        <p:blipFill rotWithShape="1">
          <a:blip r:embed="rId3">
            <a:alphaModFix/>
          </a:blip>
          <a:srcRect b="0" l="0" r="0" t="0"/>
          <a:stretch/>
        </p:blipFill>
        <p:spPr>
          <a:xfrm>
            <a:off x="2209800" y="2657475"/>
            <a:ext cx="5091112" cy="3514725"/>
          </a:xfrm>
          <a:prstGeom prst="rect">
            <a:avLst/>
          </a:prstGeom>
          <a:noFill/>
          <a:ln>
            <a:noFill/>
          </a:ln>
        </p:spPr>
      </p:pic>
      <p:sp>
        <p:nvSpPr>
          <p:cNvPr id="861" name="Google Shape;861;p79"/>
          <p:cNvSpPr/>
          <p:nvPr/>
        </p:nvSpPr>
        <p:spPr>
          <a:xfrm>
            <a:off x="1371600" y="6211669"/>
            <a:ext cx="6858000" cy="369332"/>
          </a:xfrm>
          <a:prstGeom prst="rect">
            <a:avLst/>
          </a:prstGeom>
          <a:gradFill>
            <a:gsLst>
              <a:gs pos="0">
                <a:srgbClr val="9D4400"/>
              </a:gs>
              <a:gs pos="80000">
                <a:srgbClr val="CE5B00"/>
              </a:gs>
              <a:gs pos="100000">
                <a:srgbClr val="D45C00"/>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cap="none" strike="noStrike">
                <a:solidFill>
                  <a:schemeClr val="lt1"/>
                </a:solidFill>
                <a:latin typeface="Times New Roman"/>
                <a:ea typeface="Times New Roman"/>
                <a:cs typeface="Times New Roman"/>
                <a:sym typeface="Times New Roman"/>
              </a:rPr>
              <a:t>Typical plasma level–time curve for a drug given in a single oral close.</a:t>
            </a:r>
            <a:endParaRP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80"/>
          <p:cNvSpPr txBox="1"/>
          <p:nvPr>
            <p:ph idx="1" type="body"/>
          </p:nvPr>
        </p:nvSpPr>
        <p:spPr>
          <a:xfrm>
            <a:off x="228600" y="1066800"/>
            <a:ext cx="8686800" cy="5064125"/>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The maximum plasma concentration after oral dosing is </a:t>
            </a:r>
            <a:r>
              <a:rPr b="0" i="1" lang="en-US" sz="3200" u="none">
                <a:solidFill>
                  <a:srgbClr val="FFFF00"/>
                </a:solidFill>
                <a:latin typeface="Times New Roman"/>
                <a:ea typeface="Times New Roman"/>
                <a:cs typeface="Times New Roman"/>
                <a:sym typeface="Times New Roman"/>
              </a:rPr>
              <a:t>C</a:t>
            </a:r>
            <a:r>
              <a:rPr b="0" baseline="-25000" i="0" lang="en-US" sz="3200" u="none">
                <a:solidFill>
                  <a:srgbClr val="FFFF00"/>
                </a:solidFill>
                <a:latin typeface="Times New Roman"/>
                <a:ea typeface="Times New Roman"/>
                <a:cs typeface="Times New Roman"/>
                <a:sym typeface="Times New Roman"/>
              </a:rPr>
              <a:t>max</a:t>
            </a:r>
            <a:r>
              <a:rPr b="0" i="0" lang="en-US" sz="3200" u="none">
                <a:solidFill>
                  <a:schemeClr val="lt1"/>
                </a:solidFill>
                <a:latin typeface="Times New Roman"/>
                <a:ea typeface="Times New Roman"/>
                <a:cs typeface="Times New Roman"/>
                <a:sym typeface="Times New Roman"/>
              </a:rPr>
              <a:t>, and the time needed to reach maximum concentration is </a:t>
            </a:r>
            <a:r>
              <a:rPr b="0" i="1" lang="en-US" sz="3200" u="none">
                <a:solidFill>
                  <a:srgbClr val="FFFF00"/>
                </a:solidFill>
                <a:latin typeface="Times New Roman"/>
                <a:ea typeface="Times New Roman"/>
                <a:cs typeface="Times New Roman"/>
                <a:sym typeface="Times New Roman"/>
              </a:rPr>
              <a:t>t</a:t>
            </a:r>
            <a:r>
              <a:rPr b="0" baseline="-25000" i="0" lang="en-US" sz="3200" u="none">
                <a:solidFill>
                  <a:srgbClr val="FFFF00"/>
                </a:solidFill>
                <a:latin typeface="Times New Roman"/>
                <a:ea typeface="Times New Roman"/>
                <a:cs typeface="Times New Roman"/>
                <a:sym typeface="Times New Roman"/>
              </a:rPr>
              <a:t>max</a:t>
            </a:r>
            <a:r>
              <a:rPr b="0" i="0" lang="en-US" sz="3200" u="none">
                <a:solidFill>
                  <a:schemeClr val="lt1"/>
                </a:solidFill>
                <a:latin typeface="Times New Roman"/>
                <a:ea typeface="Times New Roman"/>
                <a:cs typeface="Times New Roman"/>
                <a:sym typeface="Times New Roman"/>
              </a:rPr>
              <a:t>.</a:t>
            </a:r>
            <a:endParaRPr/>
          </a:p>
          <a:p>
            <a:pPr indent="-342900" lvl="0" marL="342900" marR="0" rtl="0" algn="just">
              <a:lnSpc>
                <a:spcPct val="100000"/>
              </a:lnSpc>
              <a:spcBef>
                <a:spcPts val="320"/>
              </a:spcBef>
              <a:spcAft>
                <a:spcPts val="0"/>
              </a:spcAft>
              <a:buClr>
                <a:schemeClr val="hlink"/>
              </a:buClr>
              <a:buSzPts val="960"/>
              <a:buFont typeface="Noto Sans Symbols"/>
              <a:buNone/>
            </a:pPr>
            <a:r>
              <a:t/>
            </a:r>
            <a:endParaRPr b="0" i="0" sz="16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64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The </a:t>
            </a:r>
            <a:r>
              <a:rPr b="0" i="1" lang="en-US" sz="3200" u="none">
                <a:solidFill>
                  <a:srgbClr val="FFFF00"/>
                </a:solidFill>
                <a:latin typeface="Times New Roman"/>
                <a:ea typeface="Times New Roman"/>
                <a:cs typeface="Times New Roman"/>
                <a:sym typeface="Times New Roman"/>
              </a:rPr>
              <a:t>t</a:t>
            </a:r>
            <a:r>
              <a:rPr b="0" baseline="-25000" i="0" lang="en-US" sz="3200" u="none">
                <a:solidFill>
                  <a:srgbClr val="FFFF00"/>
                </a:solidFill>
                <a:latin typeface="Times New Roman"/>
                <a:ea typeface="Times New Roman"/>
                <a:cs typeface="Times New Roman"/>
                <a:sym typeface="Times New Roman"/>
              </a:rPr>
              <a:t>max</a:t>
            </a:r>
            <a:r>
              <a:rPr b="0" i="0" lang="en-US" sz="3200" u="none">
                <a:solidFill>
                  <a:schemeClr val="lt1"/>
                </a:solidFill>
                <a:latin typeface="Times New Roman"/>
                <a:ea typeface="Times New Roman"/>
                <a:cs typeface="Times New Roman"/>
                <a:sym typeface="Times New Roman"/>
              </a:rPr>
              <a:t> is independent of dose and is dependent on the rate constants for absorption (</a:t>
            </a:r>
            <a:r>
              <a:rPr b="0" i="1" lang="en-US" sz="3200" u="none">
                <a:solidFill>
                  <a:schemeClr val="lt1"/>
                </a:solidFill>
                <a:latin typeface="Times New Roman"/>
                <a:ea typeface="Times New Roman"/>
                <a:cs typeface="Times New Roman"/>
                <a:sym typeface="Times New Roman"/>
              </a:rPr>
              <a:t>k</a:t>
            </a:r>
            <a:r>
              <a:rPr b="0" baseline="-25000" i="0" lang="en-US" sz="3200" u="none">
                <a:solidFill>
                  <a:schemeClr val="lt1"/>
                </a:solidFill>
                <a:latin typeface="Times New Roman"/>
                <a:ea typeface="Times New Roman"/>
                <a:cs typeface="Times New Roman"/>
                <a:sym typeface="Times New Roman"/>
              </a:rPr>
              <a:t>a</a:t>
            </a:r>
            <a:r>
              <a:rPr b="0" i="0" lang="en-US" sz="3200" u="none">
                <a:solidFill>
                  <a:schemeClr val="lt1"/>
                </a:solidFill>
                <a:latin typeface="Times New Roman"/>
                <a:ea typeface="Times New Roman"/>
                <a:cs typeface="Times New Roman"/>
                <a:sym typeface="Times New Roman"/>
              </a:rPr>
              <a:t>) and elimination (</a:t>
            </a:r>
            <a:r>
              <a:rPr b="0" i="1" lang="en-US" sz="3200" u="none">
                <a:solidFill>
                  <a:schemeClr val="lt1"/>
                </a:solidFill>
                <a:latin typeface="Times New Roman"/>
                <a:ea typeface="Times New Roman"/>
                <a:cs typeface="Times New Roman"/>
                <a:sym typeface="Times New Roman"/>
              </a:rPr>
              <a:t>k</a:t>
            </a:r>
            <a:r>
              <a:rPr b="0" i="0" lang="en-US" sz="3200" u="none">
                <a:solidFill>
                  <a:schemeClr val="lt1"/>
                </a:solidFill>
                <a:latin typeface="Times New Roman"/>
                <a:ea typeface="Times New Roman"/>
                <a:cs typeface="Times New Roman"/>
                <a:sym typeface="Times New Roman"/>
              </a:rPr>
              <a:t>).</a:t>
            </a:r>
            <a:endParaRPr/>
          </a:p>
          <a:p>
            <a:pPr indent="-342900" lvl="0" marL="342900" marR="0" rtl="0" algn="just">
              <a:lnSpc>
                <a:spcPct val="100000"/>
              </a:lnSpc>
              <a:spcBef>
                <a:spcPts val="360"/>
              </a:spcBef>
              <a:spcAft>
                <a:spcPts val="0"/>
              </a:spcAft>
              <a:buClr>
                <a:schemeClr val="hlink"/>
              </a:buClr>
              <a:buSzPts val="1080"/>
              <a:buFont typeface="Noto Sans Symbols"/>
              <a:buNone/>
            </a:pPr>
            <a:r>
              <a:t/>
            </a:r>
            <a:endParaRPr b="0" i="0" sz="18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64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At </a:t>
            </a:r>
            <a:r>
              <a:rPr b="0" i="1" lang="en-US" sz="3200" u="none">
                <a:solidFill>
                  <a:srgbClr val="FFFF00"/>
                </a:solidFill>
                <a:latin typeface="Times New Roman"/>
                <a:ea typeface="Times New Roman"/>
                <a:cs typeface="Times New Roman"/>
                <a:sym typeface="Times New Roman"/>
              </a:rPr>
              <a:t>C</a:t>
            </a:r>
            <a:r>
              <a:rPr b="0" baseline="-25000" i="0" lang="en-US" sz="3200" u="none">
                <a:solidFill>
                  <a:srgbClr val="FFFF00"/>
                </a:solidFill>
                <a:latin typeface="Times New Roman"/>
                <a:ea typeface="Times New Roman"/>
                <a:cs typeface="Times New Roman"/>
                <a:sym typeface="Times New Roman"/>
              </a:rPr>
              <a:t>max</a:t>
            </a:r>
            <a:r>
              <a:rPr b="0" i="0" lang="en-US" sz="3200" u="none">
                <a:solidFill>
                  <a:schemeClr val="lt1"/>
                </a:solidFill>
                <a:latin typeface="Times New Roman"/>
                <a:ea typeface="Times New Roman"/>
                <a:cs typeface="Times New Roman"/>
                <a:sym typeface="Times New Roman"/>
              </a:rPr>
              <a:t>, sometimes called </a:t>
            </a:r>
            <a:r>
              <a:rPr b="0" i="1" lang="en-US" sz="3200" u="none">
                <a:solidFill>
                  <a:srgbClr val="FFFF00"/>
                </a:solidFill>
                <a:latin typeface="Times New Roman"/>
                <a:ea typeface="Times New Roman"/>
                <a:cs typeface="Times New Roman"/>
                <a:sym typeface="Times New Roman"/>
              </a:rPr>
              <a:t>peak concentration</a:t>
            </a:r>
            <a:r>
              <a:rPr b="0" i="0" lang="en-US" sz="3200" u="none">
                <a:solidFill>
                  <a:schemeClr val="lt1"/>
                </a:solidFill>
                <a:latin typeface="Times New Roman"/>
                <a:ea typeface="Times New Roman"/>
                <a:cs typeface="Times New Roman"/>
                <a:sym typeface="Times New Roman"/>
              </a:rPr>
              <a:t>, the rate of drug absorbed is equal to the rate of drug eliminated. Therefore, the net rate of concentration change is equal to zero. </a:t>
            </a:r>
            <a:endParaRPr/>
          </a:p>
        </p:txBody>
      </p:sp>
      <p:sp>
        <p:nvSpPr>
          <p:cNvPr id="867" name="Google Shape;867;p80"/>
          <p:cNvSpPr txBox="1"/>
          <p:nvPr/>
        </p:nvSpPr>
        <p:spPr>
          <a:xfrm>
            <a:off x="228600" y="125412"/>
            <a:ext cx="8686800" cy="865187"/>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First-Order Absorption Model</a:t>
            </a:r>
            <a:endParaRP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81"/>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At </a:t>
            </a:r>
            <a:r>
              <a:rPr b="0" i="1" lang="en-US" sz="3200" u="none">
                <a:solidFill>
                  <a:schemeClr val="lt1"/>
                </a:solidFill>
                <a:latin typeface="Times New Roman"/>
                <a:ea typeface="Times New Roman"/>
                <a:cs typeface="Times New Roman"/>
                <a:sym typeface="Times New Roman"/>
              </a:rPr>
              <a:t>C</a:t>
            </a:r>
            <a:r>
              <a:rPr b="0" baseline="-25000" i="0" lang="en-US" sz="3200" u="none">
                <a:solidFill>
                  <a:schemeClr val="lt1"/>
                </a:solidFill>
                <a:latin typeface="Times New Roman"/>
                <a:ea typeface="Times New Roman"/>
                <a:cs typeface="Times New Roman"/>
                <a:sym typeface="Times New Roman"/>
              </a:rPr>
              <a:t>max</a:t>
            </a:r>
            <a:r>
              <a:rPr b="0" i="0" lang="en-US" sz="3200" u="none">
                <a:solidFill>
                  <a:schemeClr val="lt1"/>
                </a:solidFill>
                <a:latin typeface="Times New Roman"/>
                <a:ea typeface="Times New Roman"/>
                <a:cs typeface="Times New Roman"/>
                <a:sym typeface="Times New Roman"/>
              </a:rPr>
              <a:t>, the rate of concentration change can be obtained by:</a:t>
            </a:r>
            <a:endParaRPr/>
          </a:p>
        </p:txBody>
      </p:sp>
      <p:sp>
        <p:nvSpPr>
          <p:cNvPr id="873" name="Google Shape;873;p81"/>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t/>
            </a:r>
            <a:endParaRPr b="1" sz="4400">
              <a:solidFill>
                <a:schemeClr val="lt2"/>
              </a:solidFill>
              <a:latin typeface="Times New Roman"/>
              <a:ea typeface="Times New Roman"/>
              <a:cs typeface="Times New Roman"/>
              <a:sym typeface="Times New Roman"/>
            </a:endParaRPr>
          </a:p>
        </p:txBody>
      </p:sp>
      <p:sp>
        <p:nvSpPr>
          <p:cNvPr id="874" name="Google Shape;874;p81"/>
          <p:cNvSpPr txBox="1"/>
          <p:nvPr/>
        </p:nvSpPr>
        <p:spPr>
          <a:xfrm>
            <a:off x="228600" y="277812"/>
            <a:ext cx="8686800" cy="1143000"/>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First-Order Absorption Model</a:t>
            </a:r>
            <a:endParaRPr/>
          </a:p>
        </p:txBody>
      </p:sp>
      <p:pic>
        <p:nvPicPr>
          <p:cNvPr id="875" name="Google Shape;875;p81"/>
          <p:cNvPicPr preferRelativeResize="0"/>
          <p:nvPr/>
        </p:nvPicPr>
        <p:blipFill rotWithShape="1">
          <a:blip r:embed="rId3">
            <a:alphaModFix/>
          </a:blip>
          <a:srcRect b="0" l="0" r="0" t="0"/>
          <a:stretch/>
        </p:blipFill>
        <p:spPr>
          <a:xfrm>
            <a:off x="2017712" y="3063875"/>
            <a:ext cx="4781550" cy="3290887"/>
          </a:xfrm>
          <a:prstGeom prst="rect">
            <a:avLst/>
          </a:prstGeom>
          <a:noFill/>
          <a:ln>
            <a:noFill/>
          </a:ln>
        </p:spPr>
      </p:pic>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82"/>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The first-order elimination rate constant may be determined from the elimination phase of the plasma level–time curve.</a:t>
            </a:r>
            <a:endParaRPr/>
          </a:p>
          <a:p>
            <a:pPr indent="-342900" lvl="0" marL="342900" marR="0" rtl="0" algn="just">
              <a:lnSpc>
                <a:spcPct val="100000"/>
              </a:lnSpc>
              <a:spcBef>
                <a:spcPts val="64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At later time intervals, when drug absorption has been completed, ie, </a:t>
            </a:r>
            <a:r>
              <a:rPr b="0" i="1" lang="en-US" sz="3200" u="none">
                <a:solidFill>
                  <a:schemeClr val="lt1"/>
                </a:solidFill>
                <a:latin typeface="Times New Roman"/>
                <a:ea typeface="Times New Roman"/>
                <a:cs typeface="Times New Roman"/>
                <a:sym typeface="Times New Roman"/>
              </a:rPr>
              <a:t>e</a:t>
            </a:r>
            <a:r>
              <a:rPr b="0" baseline="30000" i="0" lang="en-US" sz="3200" u="none">
                <a:solidFill>
                  <a:schemeClr val="lt1"/>
                </a:solidFill>
                <a:latin typeface="Times New Roman"/>
                <a:ea typeface="Times New Roman"/>
                <a:cs typeface="Times New Roman"/>
                <a:sym typeface="Times New Roman"/>
              </a:rPr>
              <a:t>–</a:t>
            </a:r>
            <a:r>
              <a:rPr b="0" baseline="30000" i="1" lang="en-US" sz="3200" u="none">
                <a:solidFill>
                  <a:schemeClr val="lt1"/>
                </a:solidFill>
                <a:latin typeface="Times New Roman"/>
                <a:ea typeface="Times New Roman"/>
                <a:cs typeface="Times New Roman"/>
                <a:sym typeface="Times New Roman"/>
              </a:rPr>
              <a:t>kat</a:t>
            </a:r>
            <a:r>
              <a:rPr b="0" baseline="30000" i="0" lang="en-US" sz="3200" u="none">
                <a:solidFill>
                  <a:schemeClr val="lt1"/>
                </a:solidFill>
                <a:latin typeface="Times New Roman"/>
                <a:ea typeface="Times New Roman"/>
                <a:cs typeface="Times New Roman"/>
                <a:sym typeface="Times New Roman"/>
              </a:rPr>
              <a:t> </a:t>
            </a:r>
            <a:r>
              <a:rPr b="0" i="0" lang="en-US" sz="3200" u="none">
                <a:solidFill>
                  <a:schemeClr val="lt1"/>
                </a:solidFill>
                <a:latin typeface="Times New Roman"/>
                <a:ea typeface="Times New Roman"/>
                <a:cs typeface="Times New Roman"/>
                <a:sym typeface="Times New Roman"/>
              </a:rPr>
              <a:t>≈ 0, Equation reduces to:</a:t>
            </a:r>
            <a:endParaRPr/>
          </a:p>
        </p:txBody>
      </p:sp>
      <p:sp>
        <p:nvSpPr>
          <p:cNvPr id="881" name="Google Shape;881;p82"/>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t/>
            </a:r>
            <a:endParaRPr b="1" sz="4400">
              <a:solidFill>
                <a:schemeClr val="lt2"/>
              </a:solidFill>
              <a:latin typeface="Times New Roman"/>
              <a:ea typeface="Times New Roman"/>
              <a:cs typeface="Times New Roman"/>
              <a:sym typeface="Times New Roman"/>
            </a:endParaRPr>
          </a:p>
        </p:txBody>
      </p:sp>
      <p:sp>
        <p:nvSpPr>
          <p:cNvPr id="882" name="Google Shape;882;p82"/>
          <p:cNvSpPr txBox="1"/>
          <p:nvPr/>
        </p:nvSpPr>
        <p:spPr>
          <a:xfrm>
            <a:off x="228600" y="277812"/>
            <a:ext cx="8686800" cy="1143000"/>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First-Order Absorption Model</a:t>
            </a:r>
            <a:endParaRPr/>
          </a:p>
        </p:txBody>
      </p:sp>
      <p:pic>
        <p:nvPicPr>
          <p:cNvPr id="883" name="Google Shape;883;p82"/>
          <p:cNvPicPr preferRelativeResize="0"/>
          <p:nvPr/>
        </p:nvPicPr>
        <p:blipFill rotWithShape="1">
          <a:blip r:embed="rId3">
            <a:alphaModFix/>
          </a:blip>
          <a:srcRect b="0" l="0" r="0" t="0"/>
          <a:stretch/>
        </p:blipFill>
        <p:spPr>
          <a:xfrm>
            <a:off x="2895600" y="4267200"/>
            <a:ext cx="4457700" cy="2352675"/>
          </a:xfrm>
          <a:prstGeom prst="rect">
            <a:avLst/>
          </a:prstGeom>
          <a:noFill/>
          <a:ln>
            <a:noFill/>
          </a:ln>
        </p:spPr>
      </p:pic>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83"/>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t/>
            </a:r>
            <a:endParaRPr b="1" sz="4400">
              <a:solidFill>
                <a:schemeClr val="lt2"/>
              </a:solidFill>
              <a:latin typeface="Times New Roman"/>
              <a:ea typeface="Times New Roman"/>
              <a:cs typeface="Times New Roman"/>
              <a:sym typeface="Times New Roman"/>
            </a:endParaRPr>
          </a:p>
        </p:txBody>
      </p:sp>
      <p:sp>
        <p:nvSpPr>
          <p:cNvPr id="889" name="Google Shape;889;p83"/>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noAutofit/>
          </a:bodyPr>
          <a:lstStyle/>
          <a:p>
            <a:pPr indent="-220980" lvl="0" marL="342900" marR="0" rtl="1" algn="r">
              <a:spcBef>
                <a:spcPts val="0"/>
              </a:spcBef>
              <a:spcAft>
                <a:spcPts val="0"/>
              </a:spcAft>
              <a:buClr>
                <a:schemeClr val="hlink"/>
              </a:buClr>
              <a:buSzPts val="1920"/>
              <a:buFont typeface="Noto Sans Symbols"/>
              <a:buNone/>
            </a:pPr>
            <a:r>
              <a:t/>
            </a:r>
            <a:endParaRPr sz="3200">
              <a:solidFill>
                <a:schemeClr val="lt1"/>
              </a:solidFill>
              <a:latin typeface="Times New Roman"/>
              <a:ea typeface="Times New Roman"/>
              <a:cs typeface="Times New Roman"/>
              <a:sym typeface="Times New Roman"/>
            </a:endParaRPr>
          </a:p>
        </p:txBody>
      </p:sp>
      <p:sp>
        <p:nvSpPr>
          <p:cNvPr id="890" name="Google Shape;890;p83"/>
          <p:cNvSpPr txBox="1"/>
          <p:nvPr>
            <p:ph idx="2" type="body"/>
          </p:nvPr>
        </p:nvSpPr>
        <p:spPr>
          <a:xfrm>
            <a:off x="4648200" y="1600200"/>
            <a:ext cx="4038600" cy="4530725"/>
          </a:xfrm>
          <a:prstGeom prst="rect">
            <a:avLst/>
          </a:prstGeom>
          <a:noFill/>
          <a:ln>
            <a:noFill/>
          </a:ln>
        </p:spPr>
        <p:txBody>
          <a:bodyPr anchorCtr="0" anchor="t" bIns="45700" lIns="91425" spcFirstLastPara="1" rIns="91425" wrap="square" tIns="45700">
            <a:noAutofit/>
          </a:bodyPr>
          <a:lstStyle/>
          <a:p>
            <a:pPr indent="-220980" lvl="0" marL="342900" marR="0" rtl="1" algn="r">
              <a:spcBef>
                <a:spcPts val="0"/>
              </a:spcBef>
              <a:spcAft>
                <a:spcPts val="0"/>
              </a:spcAft>
              <a:buClr>
                <a:schemeClr val="hlink"/>
              </a:buClr>
              <a:buSzPts val="1920"/>
              <a:buFont typeface="Noto Sans Symbols"/>
              <a:buNone/>
            </a:pPr>
            <a:r>
              <a:t/>
            </a:r>
            <a:endParaRPr sz="3200">
              <a:solidFill>
                <a:schemeClr val="lt1"/>
              </a:solidFill>
              <a:latin typeface="Times New Roman"/>
              <a:ea typeface="Times New Roman"/>
              <a:cs typeface="Times New Roman"/>
              <a:sym typeface="Times New Roman"/>
            </a:endParaRPr>
          </a:p>
        </p:txBody>
      </p:sp>
      <p:sp>
        <p:nvSpPr>
          <p:cNvPr id="891" name="Google Shape;891;p83"/>
          <p:cNvSpPr txBox="1"/>
          <p:nvPr/>
        </p:nvSpPr>
        <p:spPr>
          <a:xfrm>
            <a:off x="228600" y="277812"/>
            <a:ext cx="8686800" cy="1143000"/>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First-Order Absorption Model</a:t>
            </a:r>
            <a:endParaRPr/>
          </a:p>
        </p:txBody>
      </p:sp>
      <p:sp>
        <p:nvSpPr>
          <p:cNvPr id="892" name="Google Shape;892;p83"/>
          <p:cNvSpPr/>
          <p:nvPr/>
        </p:nvSpPr>
        <p:spPr>
          <a:xfrm>
            <a:off x="457200" y="5562600"/>
            <a:ext cx="4038600" cy="646331"/>
          </a:xfrm>
          <a:prstGeom prst="rect">
            <a:avLst/>
          </a:prstGeom>
          <a:gradFill>
            <a:gsLst>
              <a:gs pos="0">
                <a:srgbClr val="9D4400"/>
              </a:gs>
              <a:gs pos="80000">
                <a:srgbClr val="CE5B00"/>
              </a:gs>
              <a:gs pos="100000">
                <a:srgbClr val="D45C00"/>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1800"/>
              <a:buFont typeface="Times New Roman"/>
              <a:buNone/>
            </a:pPr>
            <a:r>
              <a:rPr b="0" i="0" lang="en-US" sz="1800" u="none" cap="none" strike="noStrike">
                <a:solidFill>
                  <a:srgbClr val="FFFF00"/>
                </a:solidFill>
                <a:latin typeface="Times New Roman"/>
                <a:ea typeface="Times New Roman"/>
                <a:cs typeface="Times New Roman"/>
                <a:sym typeface="Times New Roman"/>
              </a:rPr>
              <a:t>Plasma drug concentration versus time</a:t>
            </a:r>
            <a:endParaRPr/>
          </a:p>
          <a:p>
            <a:pPr indent="0" lvl="0" marL="0" marR="0" rtl="0" algn="ctr">
              <a:lnSpc>
                <a:spcPct val="100000"/>
              </a:lnSpc>
              <a:spcBef>
                <a:spcPts val="0"/>
              </a:spcBef>
              <a:spcAft>
                <a:spcPts val="0"/>
              </a:spcAft>
              <a:buClr>
                <a:srgbClr val="FFFF00"/>
              </a:buClr>
              <a:buSzPts val="1800"/>
              <a:buFont typeface="Times New Roman"/>
              <a:buNone/>
            </a:pPr>
            <a:r>
              <a:rPr b="0" i="0" lang="en-US" sz="1800" u="none" cap="none" strike="noStrike">
                <a:solidFill>
                  <a:srgbClr val="FFFF00"/>
                </a:solidFill>
                <a:latin typeface="Times New Roman"/>
                <a:ea typeface="Times New Roman"/>
                <a:cs typeface="Times New Roman"/>
                <a:sym typeface="Times New Roman"/>
              </a:rPr>
              <a:t>single oral dose.</a:t>
            </a:r>
            <a:endParaRPr/>
          </a:p>
        </p:txBody>
      </p:sp>
      <p:sp>
        <p:nvSpPr>
          <p:cNvPr id="893" name="Google Shape;893;p83"/>
          <p:cNvSpPr/>
          <p:nvPr/>
        </p:nvSpPr>
        <p:spPr>
          <a:xfrm>
            <a:off x="4648200" y="5525869"/>
            <a:ext cx="4114800" cy="646331"/>
          </a:xfrm>
          <a:prstGeom prst="rect">
            <a:avLst/>
          </a:prstGeom>
          <a:gradFill>
            <a:gsLst>
              <a:gs pos="0">
                <a:srgbClr val="9D4400"/>
              </a:gs>
              <a:gs pos="80000">
                <a:srgbClr val="CE5B00"/>
              </a:gs>
              <a:gs pos="100000">
                <a:srgbClr val="D45C00"/>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1800"/>
              <a:buFont typeface="Times New Roman"/>
              <a:buNone/>
            </a:pPr>
            <a:r>
              <a:rPr b="0" i="0" lang="en-US" sz="1800" u="none" cap="none" strike="noStrike">
                <a:solidFill>
                  <a:srgbClr val="FFFF00"/>
                </a:solidFill>
                <a:latin typeface="Times New Roman"/>
                <a:ea typeface="Times New Roman"/>
                <a:cs typeface="Times New Roman"/>
                <a:sym typeface="Times New Roman"/>
              </a:rPr>
              <a:t>Rate of urinary drug excretion versus time</a:t>
            </a:r>
            <a:endParaRPr/>
          </a:p>
          <a:p>
            <a:pPr indent="0" lvl="0" marL="0" marR="0" rtl="0" algn="ctr">
              <a:lnSpc>
                <a:spcPct val="100000"/>
              </a:lnSpc>
              <a:spcBef>
                <a:spcPts val="0"/>
              </a:spcBef>
              <a:spcAft>
                <a:spcPts val="0"/>
              </a:spcAft>
              <a:buClr>
                <a:srgbClr val="FFFF00"/>
              </a:buClr>
              <a:buSzPts val="1800"/>
              <a:buFont typeface="Times New Roman"/>
              <a:buNone/>
            </a:pPr>
            <a:r>
              <a:rPr b="0" i="0" lang="en-US" sz="1800" u="none" cap="none" strike="noStrike">
                <a:solidFill>
                  <a:srgbClr val="FFFF00"/>
                </a:solidFill>
                <a:latin typeface="Times New Roman"/>
                <a:ea typeface="Times New Roman"/>
                <a:cs typeface="Times New Roman"/>
                <a:sym typeface="Times New Roman"/>
              </a:rPr>
              <a:t>single oral dose.</a:t>
            </a:r>
            <a:endParaRPr/>
          </a:p>
        </p:txBody>
      </p:sp>
      <p:pic>
        <p:nvPicPr>
          <p:cNvPr id="894" name="Google Shape;894;p83"/>
          <p:cNvPicPr preferRelativeResize="0"/>
          <p:nvPr/>
        </p:nvPicPr>
        <p:blipFill rotWithShape="1">
          <a:blip r:embed="rId3">
            <a:alphaModFix/>
          </a:blip>
          <a:srcRect b="0" l="0" r="0" t="0"/>
          <a:stretch/>
        </p:blipFill>
        <p:spPr>
          <a:xfrm>
            <a:off x="457200" y="1905000"/>
            <a:ext cx="4038600" cy="3429000"/>
          </a:xfrm>
          <a:prstGeom prst="rect">
            <a:avLst/>
          </a:prstGeom>
          <a:noFill/>
          <a:ln>
            <a:noFill/>
          </a:ln>
        </p:spPr>
      </p:pic>
      <p:pic>
        <p:nvPicPr>
          <p:cNvPr id="895" name="Google Shape;895;p83"/>
          <p:cNvPicPr preferRelativeResize="0"/>
          <p:nvPr/>
        </p:nvPicPr>
        <p:blipFill rotWithShape="1">
          <a:blip r:embed="rId4">
            <a:alphaModFix/>
          </a:blip>
          <a:srcRect b="0" l="0" r="0" t="0"/>
          <a:stretch/>
        </p:blipFill>
        <p:spPr>
          <a:xfrm>
            <a:off x="4648200" y="1905000"/>
            <a:ext cx="4038600" cy="3438525"/>
          </a:xfrm>
          <a:prstGeom prst="rect">
            <a:avLst/>
          </a:prstGeom>
          <a:noFill/>
          <a:ln>
            <a:noFill/>
          </a:ln>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66"/>
          <p:cNvSpPr txBox="1"/>
          <p:nvPr>
            <p:ph type="title"/>
          </p:nvPr>
        </p:nvSpPr>
        <p:spPr>
          <a:xfrm>
            <a:off x="228600" y="76200"/>
            <a:ext cx="8686800" cy="1143000"/>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Pharmacokinetics of Drug Absorption</a:t>
            </a:r>
            <a:endParaRPr/>
          </a:p>
        </p:txBody>
      </p:sp>
      <p:sp>
        <p:nvSpPr>
          <p:cNvPr id="759" name="Google Shape;759;p66"/>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236220" lvl="0" marL="342900" marR="0" rtl="0" algn="just">
              <a:lnSpc>
                <a:spcPct val="100000"/>
              </a:lnSpc>
              <a:spcBef>
                <a:spcPts val="0"/>
              </a:spcBef>
              <a:spcAft>
                <a:spcPts val="0"/>
              </a:spcAft>
              <a:buClr>
                <a:schemeClr val="hlink"/>
              </a:buClr>
              <a:buSzPts val="1680"/>
              <a:buFont typeface="Noto Sans Symbols"/>
              <a:buNone/>
            </a:pPr>
            <a:r>
              <a:t/>
            </a:r>
            <a:endParaRPr b="0" i="0" sz="2800" u="none" cap="none" strike="noStrike">
              <a:solidFill>
                <a:schemeClr val="lt1"/>
              </a:solidFill>
              <a:latin typeface="Times New Roman"/>
              <a:ea typeface="Times New Roman"/>
              <a:cs typeface="Times New Roman"/>
              <a:sym typeface="Times New Roman"/>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cap="none" strike="noStrike">
              <a:solidFill>
                <a:schemeClr val="lt1"/>
              </a:solidFill>
              <a:latin typeface="Times New Roman"/>
              <a:ea typeface="Times New Roman"/>
              <a:cs typeface="Times New Roman"/>
              <a:sym typeface="Times New Roman"/>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cap="none" strike="noStrike">
              <a:solidFill>
                <a:schemeClr val="lt1"/>
              </a:solidFill>
              <a:latin typeface="Times New Roman"/>
              <a:ea typeface="Times New Roman"/>
              <a:cs typeface="Times New Roman"/>
              <a:sym typeface="Times New Roman"/>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cap="none" strike="noStrik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hlink"/>
              </a:buClr>
              <a:buSzPts val="1680"/>
              <a:buFont typeface="Noto Sans Symbols"/>
              <a:buNone/>
            </a:pPr>
            <a:r>
              <a:t/>
            </a:r>
            <a:endParaRPr b="0" i="0" sz="2800" u="none" cap="none" strike="noStrik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hlink"/>
              </a:buClr>
              <a:buSzPts val="1680"/>
              <a:buFont typeface="Noto Sans Symbols"/>
              <a:buNone/>
            </a:pPr>
            <a:r>
              <a:t/>
            </a:r>
            <a:endParaRPr b="0" i="0" sz="2800" u="none" cap="none" strike="noStrik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hlink"/>
              </a:buClr>
              <a:buSzPts val="1680"/>
              <a:buFont typeface="Noto Sans Symbols"/>
              <a:buNone/>
            </a:pPr>
            <a:r>
              <a:t/>
            </a:r>
            <a:endParaRPr b="0" i="0" sz="2800" u="none" cap="none" strike="noStrik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hlink"/>
              </a:buClr>
              <a:buSzPts val="1680"/>
              <a:buFont typeface="Noto Sans Symbols"/>
              <a:buNone/>
            </a:pPr>
            <a:r>
              <a:rPr b="0" i="0" lang="en-US" sz="2800" u="none" cap="none" strike="noStrike">
                <a:solidFill>
                  <a:schemeClr val="lt1"/>
                </a:solidFill>
                <a:latin typeface="Times New Roman"/>
                <a:ea typeface="Times New Roman"/>
                <a:cs typeface="Times New Roman"/>
                <a:sym typeface="Times New Roman"/>
              </a:rPr>
              <a:t>Where:</a:t>
            </a:r>
            <a:endParaRPr/>
          </a:p>
          <a:p>
            <a:pPr indent="-342900" lvl="0" marL="342900" marR="0" rtl="0" algn="l">
              <a:lnSpc>
                <a:spcPct val="100000"/>
              </a:lnSpc>
              <a:spcBef>
                <a:spcPts val="560"/>
              </a:spcBef>
              <a:spcAft>
                <a:spcPts val="0"/>
              </a:spcAft>
              <a:buClr>
                <a:schemeClr val="hlink"/>
              </a:buClr>
              <a:buSzPts val="1680"/>
              <a:buFont typeface="Noto Sans Symbols"/>
              <a:buNone/>
            </a:pPr>
            <a:r>
              <a:rPr b="0" i="1" lang="en-US" sz="2800" u="none" cap="none" strike="noStrike">
                <a:solidFill>
                  <a:schemeClr val="lt1"/>
                </a:solidFill>
                <a:latin typeface="Times New Roman"/>
                <a:ea typeface="Times New Roman"/>
                <a:cs typeface="Times New Roman"/>
                <a:sym typeface="Times New Roman"/>
              </a:rPr>
              <a:t>		D</a:t>
            </a:r>
            <a:r>
              <a:rPr b="0" baseline="-25000" i="0" lang="en-US" sz="2800" u="none" cap="none" strike="noStrike">
                <a:solidFill>
                  <a:schemeClr val="lt1"/>
                </a:solidFill>
                <a:latin typeface="Times New Roman"/>
                <a:ea typeface="Times New Roman"/>
                <a:cs typeface="Times New Roman"/>
                <a:sym typeface="Times New Roman"/>
              </a:rPr>
              <a:t>GI</a:t>
            </a:r>
            <a:r>
              <a:rPr b="0" i="0" lang="en-US" sz="2800" u="none" cap="none" strike="noStrike">
                <a:solidFill>
                  <a:schemeClr val="lt1"/>
                </a:solidFill>
                <a:latin typeface="Times New Roman"/>
                <a:ea typeface="Times New Roman"/>
                <a:cs typeface="Times New Roman"/>
                <a:sym typeface="Times New Roman"/>
              </a:rPr>
              <a:t> is amount of drug in the gastrointestinal tract. 	</a:t>
            </a:r>
            <a:r>
              <a:rPr b="0" i="1" lang="en-US" sz="2800" u="none" cap="none" strike="noStrike">
                <a:solidFill>
                  <a:schemeClr val="lt1"/>
                </a:solidFill>
                <a:latin typeface="Times New Roman"/>
                <a:ea typeface="Times New Roman"/>
                <a:cs typeface="Times New Roman"/>
                <a:sym typeface="Times New Roman"/>
              </a:rPr>
              <a:t>D</a:t>
            </a:r>
            <a:r>
              <a:rPr b="0" baseline="-25000" i="0" lang="en-US" sz="2800" u="none" cap="none" strike="noStrike">
                <a:solidFill>
                  <a:schemeClr val="lt1"/>
                </a:solidFill>
                <a:latin typeface="Times New Roman"/>
                <a:ea typeface="Times New Roman"/>
                <a:cs typeface="Times New Roman"/>
                <a:sym typeface="Times New Roman"/>
              </a:rPr>
              <a:t>E</a:t>
            </a:r>
            <a:r>
              <a:rPr b="0" i="0" lang="en-US" sz="2800" u="none" cap="none" strike="noStrike">
                <a:solidFill>
                  <a:schemeClr val="lt1"/>
                </a:solidFill>
                <a:latin typeface="Times New Roman"/>
                <a:ea typeface="Times New Roman"/>
                <a:cs typeface="Times New Roman"/>
                <a:sym typeface="Times New Roman"/>
              </a:rPr>
              <a:t>  is amount of drug eliminated.</a:t>
            </a:r>
            <a:endParaRPr/>
          </a:p>
        </p:txBody>
      </p:sp>
      <p:pic>
        <p:nvPicPr>
          <p:cNvPr id="760" name="Google Shape;760;p66"/>
          <p:cNvPicPr preferRelativeResize="0"/>
          <p:nvPr/>
        </p:nvPicPr>
        <p:blipFill rotWithShape="1">
          <a:blip r:embed="rId3">
            <a:alphaModFix/>
          </a:blip>
          <a:srcRect b="0" l="0" r="0" t="0"/>
          <a:stretch/>
        </p:blipFill>
        <p:spPr>
          <a:xfrm>
            <a:off x="1371600" y="1371600"/>
            <a:ext cx="4886325" cy="1447800"/>
          </a:xfrm>
          <a:prstGeom prst="rect">
            <a:avLst/>
          </a:prstGeom>
          <a:noFill/>
          <a:ln>
            <a:noFill/>
          </a:ln>
        </p:spPr>
      </p:pic>
      <p:pic>
        <p:nvPicPr>
          <p:cNvPr id="761" name="Google Shape;761;p66"/>
          <p:cNvPicPr preferRelativeResize="0"/>
          <p:nvPr/>
        </p:nvPicPr>
        <p:blipFill rotWithShape="1">
          <a:blip r:embed="rId4">
            <a:alphaModFix/>
          </a:blip>
          <a:srcRect b="0" l="0" r="0" t="0"/>
          <a:stretch/>
        </p:blipFill>
        <p:spPr>
          <a:xfrm>
            <a:off x="1905000" y="4419600"/>
            <a:ext cx="3886200" cy="1231900"/>
          </a:xfrm>
          <a:prstGeom prst="rect">
            <a:avLst/>
          </a:prstGeom>
          <a:noFill/>
          <a:ln>
            <a:noFill/>
          </a:ln>
        </p:spPr>
      </p:pic>
      <p:pic>
        <p:nvPicPr>
          <p:cNvPr descr="http://www.boomer.org/c/p1/Ch08/Diag09.jpg" id="762" name="Google Shape;762;p66"/>
          <p:cNvPicPr preferRelativeResize="0"/>
          <p:nvPr/>
        </p:nvPicPr>
        <p:blipFill rotWithShape="1">
          <a:blip r:embed="rId5">
            <a:alphaModFix/>
          </a:blip>
          <a:srcRect b="0" l="0" r="0" t="0"/>
          <a:stretch/>
        </p:blipFill>
        <p:spPr>
          <a:xfrm>
            <a:off x="1371600" y="2876550"/>
            <a:ext cx="4876800" cy="1390650"/>
          </a:xfrm>
          <a:prstGeom prst="rect">
            <a:avLst/>
          </a:prstGeom>
          <a:noFill/>
          <a:ln>
            <a:noFill/>
          </a:ln>
        </p:spPr>
      </p:pic>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84"/>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plotting log </a:t>
            </a:r>
            <a:r>
              <a:rPr b="0" i="1" lang="en-US" sz="3200" u="none">
                <a:solidFill>
                  <a:schemeClr val="lt1"/>
                </a:solidFill>
                <a:latin typeface="Times New Roman"/>
                <a:ea typeface="Times New Roman"/>
                <a:cs typeface="Times New Roman"/>
                <a:sym typeface="Times New Roman"/>
              </a:rPr>
              <a:t>C</a:t>
            </a:r>
            <a:r>
              <a:rPr b="0" baseline="-25000" i="0" lang="en-US" sz="3200" u="none">
                <a:solidFill>
                  <a:schemeClr val="lt1"/>
                </a:solidFill>
                <a:latin typeface="Times New Roman"/>
                <a:ea typeface="Times New Roman"/>
                <a:cs typeface="Times New Roman"/>
                <a:sym typeface="Times New Roman"/>
              </a:rPr>
              <a:t>p </a:t>
            </a:r>
            <a:r>
              <a:rPr b="0" i="0" lang="en-US" sz="3200" u="none">
                <a:solidFill>
                  <a:schemeClr val="lt1"/>
                </a:solidFill>
                <a:latin typeface="Times New Roman"/>
                <a:ea typeface="Times New Roman"/>
                <a:cs typeface="Times New Roman"/>
                <a:sym typeface="Times New Roman"/>
              </a:rPr>
              <a:t>versus time will yield a straight line with a slope of –</a:t>
            </a:r>
            <a:r>
              <a:rPr b="0" i="1" lang="en-US" sz="3200" u="none">
                <a:solidFill>
                  <a:schemeClr val="lt1"/>
                </a:solidFill>
                <a:latin typeface="Times New Roman"/>
                <a:ea typeface="Times New Roman"/>
                <a:cs typeface="Times New Roman"/>
                <a:sym typeface="Times New Roman"/>
              </a:rPr>
              <a:t>k</a:t>
            </a:r>
            <a:r>
              <a:rPr b="0" i="0" lang="en-US" sz="3200" u="none">
                <a:solidFill>
                  <a:schemeClr val="lt1"/>
                </a:solidFill>
                <a:latin typeface="Times New Roman"/>
                <a:ea typeface="Times New Roman"/>
                <a:cs typeface="Times New Roman"/>
                <a:sym typeface="Times New Roman"/>
              </a:rPr>
              <a:t>/2.3</a:t>
            </a:r>
            <a:endParaRPr/>
          </a:p>
        </p:txBody>
      </p:sp>
      <p:sp>
        <p:nvSpPr>
          <p:cNvPr id="901" name="Google Shape;901;p84"/>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t/>
            </a:r>
            <a:endParaRPr b="1" sz="4400">
              <a:solidFill>
                <a:schemeClr val="lt2"/>
              </a:solidFill>
              <a:latin typeface="Times New Roman"/>
              <a:ea typeface="Times New Roman"/>
              <a:cs typeface="Times New Roman"/>
              <a:sym typeface="Times New Roman"/>
            </a:endParaRPr>
          </a:p>
        </p:txBody>
      </p:sp>
      <p:sp>
        <p:nvSpPr>
          <p:cNvPr id="902" name="Google Shape;902;p84"/>
          <p:cNvSpPr txBox="1"/>
          <p:nvPr/>
        </p:nvSpPr>
        <p:spPr>
          <a:xfrm>
            <a:off x="228600" y="277812"/>
            <a:ext cx="8686800" cy="1143000"/>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First-Order Absorption Model</a:t>
            </a:r>
            <a:endParaRPr/>
          </a:p>
        </p:txBody>
      </p:sp>
      <p:pic>
        <p:nvPicPr>
          <p:cNvPr id="903" name="Google Shape;903;p84"/>
          <p:cNvPicPr preferRelativeResize="0"/>
          <p:nvPr/>
        </p:nvPicPr>
        <p:blipFill rotWithShape="1">
          <a:blip r:embed="rId3">
            <a:alphaModFix/>
          </a:blip>
          <a:srcRect b="0" l="0" r="0" t="0"/>
          <a:stretch/>
        </p:blipFill>
        <p:spPr>
          <a:xfrm>
            <a:off x="381000" y="2743200"/>
            <a:ext cx="4076700" cy="3429000"/>
          </a:xfrm>
          <a:prstGeom prst="rect">
            <a:avLst/>
          </a:prstGeom>
          <a:noFill/>
          <a:ln>
            <a:noFill/>
          </a:ln>
        </p:spPr>
      </p:pic>
      <p:pic>
        <p:nvPicPr>
          <p:cNvPr id="904" name="Google Shape;904;p84"/>
          <p:cNvPicPr preferRelativeResize="0"/>
          <p:nvPr/>
        </p:nvPicPr>
        <p:blipFill rotWithShape="1">
          <a:blip r:embed="rId4">
            <a:alphaModFix/>
          </a:blip>
          <a:srcRect b="0" l="0" r="0" t="0"/>
          <a:stretch/>
        </p:blipFill>
        <p:spPr>
          <a:xfrm>
            <a:off x="4648200" y="2743200"/>
            <a:ext cx="4114800" cy="3429000"/>
          </a:xfrm>
          <a:prstGeom prst="rect">
            <a:avLst/>
          </a:prstGeom>
          <a:noFill/>
          <a:ln>
            <a:noFill/>
          </a:ln>
        </p:spPr>
      </p:pic>
      <p:sp>
        <p:nvSpPr>
          <p:cNvPr id="905" name="Google Shape;905;p84"/>
          <p:cNvSpPr/>
          <p:nvPr/>
        </p:nvSpPr>
        <p:spPr>
          <a:xfrm>
            <a:off x="381000" y="6211669"/>
            <a:ext cx="4038600" cy="646331"/>
          </a:xfrm>
          <a:prstGeom prst="rect">
            <a:avLst/>
          </a:prstGeom>
          <a:gradFill>
            <a:gsLst>
              <a:gs pos="0">
                <a:srgbClr val="9D4400"/>
              </a:gs>
              <a:gs pos="80000">
                <a:srgbClr val="CE5B00"/>
              </a:gs>
              <a:gs pos="100000">
                <a:srgbClr val="D45C00"/>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1800"/>
              <a:buFont typeface="Times New Roman"/>
              <a:buNone/>
            </a:pPr>
            <a:r>
              <a:rPr b="0" i="0" lang="en-US" sz="1800" u="none" cap="none" strike="noStrike">
                <a:solidFill>
                  <a:srgbClr val="FFFF00"/>
                </a:solidFill>
                <a:latin typeface="Times New Roman"/>
                <a:ea typeface="Times New Roman"/>
                <a:cs typeface="Times New Roman"/>
                <a:sym typeface="Times New Roman"/>
              </a:rPr>
              <a:t>Plasma drug concentration versus time</a:t>
            </a:r>
            <a:endParaRPr/>
          </a:p>
          <a:p>
            <a:pPr indent="0" lvl="0" marL="0" marR="0" rtl="0" algn="ctr">
              <a:lnSpc>
                <a:spcPct val="100000"/>
              </a:lnSpc>
              <a:spcBef>
                <a:spcPts val="0"/>
              </a:spcBef>
              <a:spcAft>
                <a:spcPts val="0"/>
              </a:spcAft>
              <a:buClr>
                <a:srgbClr val="FFFF00"/>
              </a:buClr>
              <a:buSzPts val="1800"/>
              <a:buFont typeface="Times New Roman"/>
              <a:buNone/>
            </a:pPr>
            <a:r>
              <a:rPr b="0" i="0" lang="en-US" sz="1800" u="none" cap="none" strike="noStrike">
                <a:solidFill>
                  <a:srgbClr val="FFFF00"/>
                </a:solidFill>
                <a:latin typeface="Times New Roman"/>
                <a:ea typeface="Times New Roman"/>
                <a:cs typeface="Times New Roman"/>
                <a:sym typeface="Times New Roman"/>
              </a:rPr>
              <a:t>single oral dose.</a:t>
            </a:r>
            <a:endParaRPr/>
          </a:p>
        </p:txBody>
      </p:sp>
      <p:sp>
        <p:nvSpPr>
          <p:cNvPr id="906" name="Google Shape;906;p84"/>
          <p:cNvSpPr/>
          <p:nvPr/>
        </p:nvSpPr>
        <p:spPr>
          <a:xfrm>
            <a:off x="4648200" y="6211669"/>
            <a:ext cx="4114800" cy="646331"/>
          </a:xfrm>
          <a:prstGeom prst="rect">
            <a:avLst/>
          </a:prstGeom>
          <a:gradFill>
            <a:gsLst>
              <a:gs pos="0">
                <a:srgbClr val="9D4400"/>
              </a:gs>
              <a:gs pos="80000">
                <a:srgbClr val="CE5B00"/>
              </a:gs>
              <a:gs pos="100000">
                <a:srgbClr val="D45C00"/>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1800"/>
              <a:buFont typeface="Times New Roman"/>
              <a:buNone/>
            </a:pPr>
            <a:r>
              <a:rPr b="0" i="0" lang="en-US" sz="1800" u="none" cap="none" strike="noStrike">
                <a:solidFill>
                  <a:srgbClr val="FFFF00"/>
                </a:solidFill>
                <a:latin typeface="Times New Roman"/>
                <a:ea typeface="Times New Roman"/>
                <a:cs typeface="Times New Roman"/>
                <a:sym typeface="Times New Roman"/>
              </a:rPr>
              <a:t>Rate of urinary drug excretion versus time</a:t>
            </a:r>
            <a:endParaRPr/>
          </a:p>
          <a:p>
            <a:pPr indent="0" lvl="0" marL="0" marR="0" rtl="0" algn="ctr">
              <a:lnSpc>
                <a:spcPct val="100000"/>
              </a:lnSpc>
              <a:spcBef>
                <a:spcPts val="0"/>
              </a:spcBef>
              <a:spcAft>
                <a:spcPts val="0"/>
              </a:spcAft>
              <a:buClr>
                <a:srgbClr val="FFFF00"/>
              </a:buClr>
              <a:buSzPts val="1800"/>
              <a:buFont typeface="Times New Roman"/>
              <a:buNone/>
            </a:pPr>
            <a:r>
              <a:rPr b="0" i="0" lang="en-US" sz="1800" u="none" cap="none" strike="noStrike">
                <a:solidFill>
                  <a:srgbClr val="FFFF00"/>
                </a:solidFill>
                <a:latin typeface="Times New Roman"/>
                <a:ea typeface="Times New Roman"/>
                <a:cs typeface="Times New Roman"/>
                <a:sym typeface="Times New Roman"/>
              </a:rPr>
              <a:t>single oral dose.</a:t>
            </a:r>
            <a:endParaRPr/>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85"/>
          <p:cNvSpPr txBox="1"/>
          <p:nvPr>
            <p:ph idx="1" type="body"/>
          </p:nvPr>
        </p:nvSpPr>
        <p:spPr>
          <a:xfrm>
            <a:off x="152400" y="1371600"/>
            <a:ext cx="8763000" cy="4530725"/>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urinary drug excretion data may also be used for calculation of the first-order elimination rate constant.</a:t>
            </a:r>
            <a:endParaRPr/>
          </a:p>
          <a:p>
            <a:pPr indent="-342900" lvl="0" marL="342900" marR="0" rtl="0" algn="just">
              <a:lnSpc>
                <a:spcPct val="100000"/>
              </a:lnSpc>
              <a:spcBef>
                <a:spcPts val="400"/>
              </a:spcBef>
              <a:spcAft>
                <a:spcPts val="0"/>
              </a:spcAft>
              <a:buClr>
                <a:schemeClr val="hlink"/>
              </a:buClr>
              <a:buSzPts val="1200"/>
              <a:buFont typeface="Noto Sans Symbols"/>
              <a:buNone/>
            </a:pPr>
            <a:r>
              <a:t/>
            </a:r>
            <a:endParaRPr b="0" i="0" sz="20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The rate of drug excretion after a single oral dose of drug is given by:</a:t>
            </a:r>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After drug absorption is virtually complete, –</a:t>
            </a:r>
            <a:r>
              <a:rPr b="0" i="1" lang="en-US" sz="2800" u="none">
                <a:solidFill>
                  <a:schemeClr val="lt1"/>
                </a:solidFill>
                <a:latin typeface="Times New Roman"/>
                <a:ea typeface="Times New Roman"/>
                <a:cs typeface="Times New Roman"/>
                <a:sym typeface="Times New Roman"/>
              </a:rPr>
              <a:t>e</a:t>
            </a:r>
            <a:r>
              <a:rPr b="0" baseline="30000" i="1" lang="en-US" sz="2800" u="none">
                <a:solidFill>
                  <a:schemeClr val="lt1"/>
                </a:solidFill>
                <a:latin typeface="Times New Roman"/>
                <a:ea typeface="Times New Roman"/>
                <a:cs typeface="Times New Roman"/>
                <a:sym typeface="Times New Roman"/>
              </a:rPr>
              <a:t>–k</a:t>
            </a:r>
            <a:r>
              <a:rPr b="0" baseline="-25000" i="1" lang="en-US" sz="2800" u="none">
                <a:solidFill>
                  <a:schemeClr val="lt1"/>
                </a:solidFill>
                <a:latin typeface="Times New Roman"/>
                <a:ea typeface="Times New Roman"/>
                <a:cs typeface="Times New Roman"/>
                <a:sym typeface="Times New Roman"/>
              </a:rPr>
              <a:t>a</a:t>
            </a:r>
            <a:r>
              <a:rPr b="0" baseline="30000" i="1" lang="en-US" sz="2800" u="none">
                <a:solidFill>
                  <a:schemeClr val="lt1"/>
                </a:solidFill>
                <a:latin typeface="Times New Roman"/>
                <a:ea typeface="Times New Roman"/>
                <a:cs typeface="Times New Roman"/>
                <a:sym typeface="Times New Roman"/>
              </a:rPr>
              <a:t>t</a:t>
            </a:r>
            <a:r>
              <a:rPr b="0" i="1" lang="en-US" sz="2800" u="none">
                <a:solidFill>
                  <a:schemeClr val="lt1"/>
                </a:solidFill>
                <a:latin typeface="Times New Roman"/>
                <a:ea typeface="Times New Roman"/>
                <a:cs typeface="Times New Roman"/>
                <a:sym typeface="Times New Roman"/>
              </a:rPr>
              <a:t> </a:t>
            </a:r>
            <a:r>
              <a:rPr b="0" i="0" lang="en-US" sz="2800" u="none">
                <a:solidFill>
                  <a:schemeClr val="lt1"/>
                </a:solidFill>
                <a:latin typeface="Times New Roman"/>
                <a:ea typeface="Times New Roman"/>
                <a:cs typeface="Times New Roman"/>
                <a:sym typeface="Times New Roman"/>
              </a:rPr>
              <a:t>approaches zero, and Equation reduces to</a:t>
            </a:r>
            <a:endParaRPr/>
          </a:p>
        </p:txBody>
      </p:sp>
      <p:sp>
        <p:nvSpPr>
          <p:cNvPr id="912" name="Google Shape;912;p85"/>
          <p:cNvSpPr txBox="1"/>
          <p:nvPr/>
        </p:nvSpPr>
        <p:spPr>
          <a:xfrm>
            <a:off x="228600" y="152400"/>
            <a:ext cx="8686800" cy="941387"/>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First-Order Absorption Model</a:t>
            </a:r>
            <a:endParaRPr/>
          </a:p>
        </p:txBody>
      </p:sp>
      <p:pic>
        <p:nvPicPr>
          <p:cNvPr id="913" name="Google Shape;913;p85"/>
          <p:cNvPicPr preferRelativeResize="0"/>
          <p:nvPr/>
        </p:nvPicPr>
        <p:blipFill rotWithShape="1">
          <a:blip r:embed="rId3">
            <a:alphaModFix/>
          </a:blip>
          <a:srcRect b="0" l="0" r="0" t="0"/>
          <a:stretch/>
        </p:blipFill>
        <p:spPr>
          <a:xfrm>
            <a:off x="2635250" y="3352800"/>
            <a:ext cx="4298950" cy="1141412"/>
          </a:xfrm>
          <a:prstGeom prst="rect">
            <a:avLst/>
          </a:prstGeom>
          <a:noFill/>
          <a:ln>
            <a:noFill/>
          </a:ln>
        </p:spPr>
      </p:pic>
      <p:pic>
        <p:nvPicPr>
          <p:cNvPr id="914" name="Google Shape;914;p85"/>
          <p:cNvPicPr preferRelativeResize="0"/>
          <p:nvPr/>
        </p:nvPicPr>
        <p:blipFill rotWithShape="1">
          <a:blip r:embed="rId4">
            <a:alphaModFix/>
          </a:blip>
          <a:srcRect b="0" l="0" r="0" t="0"/>
          <a:stretch/>
        </p:blipFill>
        <p:spPr>
          <a:xfrm>
            <a:off x="2590800" y="5638800"/>
            <a:ext cx="4038600" cy="1141412"/>
          </a:xfrm>
          <a:prstGeom prst="rect">
            <a:avLst/>
          </a:prstGeom>
          <a:noFill/>
          <a:ln>
            <a:noFill/>
          </a:ln>
        </p:spPr>
      </p:pic>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86"/>
          <p:cNvSpPr txBox="1"/>
          <p:nvPr>
            <p:ph idx="1" type="body"/>
          </p:nvPr>
        </p:nvSpPr>
        <p:spPr>
          <a:xfrm>
            <a:off x="304800" y="1371600"/>
            <a:ext cx="8534400" cy="4759325"/>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Taking the natural logarithm of previous eq.</a:t>
            </a:r>
            <a:endParaRPr/>
          </a:p>
          <a:p>
            <a:pPr indent="-342900" lvl="0" marL="342900" marR="0" rtl="0" algn="just">
              <a:lnSpc>
                <a:spcPct val="100000"/>
              </a:lnSpc>
              <a:spcBef>
                <a:spcPts val="400"/>
              </a:spcBef>
              <a:spcAft>
                <a:spcPts val="0"/>
              </a:spcAft>
              <a:buClr>
                <a:schemeClr val="hlink"/>
              </a:buClr>
              <a:buSzPts val="1200"/>
              <a:buFont typeface="Noto Sans Symbols"/>
              <a:buNone/>
            </a:pPr>
            <a:r>
              <a:t/>
            </a:r>
            <a:endParaRPr b="0" i="0" sz="2000" u="none">
              <a:solidFill>
                <a:schemeClr val="lt1"/>
              </a:solidFill>
              <a:latin typeface="Times New Roman"/>
              <a:ea typeface="Times New Roman"/>
              <a:cs typeface="Times New Roman"/>
              <a:sym typeface="Times New Roman"/>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When log (</a:t>
            </a:r>
            <a:r>
              <a:rPr b="0" i="1" lang="en-US" sz="2800" u="none">
                <a:solidFill>
                  <a:schemeClr val="lt1"/>
                </a:solidFill>
                <a:latin typeface="Times New Roman"/>
                <a:ea typeface="Times New Roman"/>
                <a:cs typeface="Times New Roman"/>
                <a:sym typeface="Times New Roman"/>
              </a:rPr>
              <a:t>dD</a:t>
            </a:r>
            <a:r>
              <a:rPr b="0" baseline="-25000" i="0" lang="en-US" sz="2800" u="none">
                <a:solidFill>
                  <a:schemeClr val="lt1"/>
                </a:solidFill>
                <a:latin typeface="Times New Roman"/>
                <a:ea typeface="Times New Roman"/>
                <a:cs typeface="Times New Roman"/>
                <a:sym typeface="Times New Roman"/>
              </a:rPr>
              <a:t>u</a:t>
            </a:r>
            <a:r>
              <a:rPr b="0" i="0" lang="en-US" sz="2800" u="none">
                <a:solidFill>
                  <a:schemeClr val="lt1"/>
                </a:solidFill>
                <a:latin typeface="Times New Roman"/>
                <a:ea typeface="Times New Roman"/>
                <a:cs typeface="Times New Roman"/>
                <a:sym typeface="Times New Roman"/>
              </a:rPr>
              <a:t>/</a:t>
            </a:r>
            <a:r>
              <a:rPr b="0" i="1" lang="en-US" sz="2800" u="none">
                <a:solidFill>
                  <a:schemeClr val="lt1"/>
                </a:solidFill>
                <a:latin typeface="Times New Roman"/>
                <a:ea typeface="Times New Roman"/>
                <a:cs typeface="Times New Roman"/>
                <a:sym typeface="Times New Roman"/>
              </a:rPr>
              <a:t>dt</a:t>
            </a:r>
            <a:r>
              <a:rPr b="0" i="0" lang="en-US" sz="2800" u="none">
                <a:solidFill>
                  <a:schemeClr val="lt1"/>
                </a:solidFill>
                <a:latin typeface="Times New Roman"/>
                <a:ea typeface="Times New Roman"/>
                <a:cs typeface="Times New Roman"/>
                <a:sym typeface="Times New Roman"/>
              </a:rPr>
              <a:t>) is plotted against time, a graph of a straight line is obtained with a slope of –</a:t>
            </a:r>
            <a:r>
              <a:rPr b="0" i="1" lang="en-US" sz="2800" u="none">
                <a:solidFill>
                  <a:schemeClr val="lt1"/>
                </a:solidFill>
                <a:latin typeface="Times New Roman"/>
                <a:ea typeface="Times New Roman"/>
                <a:cs typeface="Times New Roman"/>
                <a:sym typeface="Times New Roman"/>
              </a:rPr>
              <a:t>k</a:t>
            </a:r>
            <a:r>
              <a:rPr b="0" i="0" lang="en-US" sz="2800" u="none">
                <a:solidFill>
                  <a:schemeClr val="lt1"/>
                </a:solidFill>
                <a:latin typeface="Times New Roman"/>
                <a:ea typeface="Times New Roman"/>
                <a:cs typeface="Times New Roman"/>
                <a:sym typeface="Times New Roman"/>
              </a:rPr>
              <a:t>/2.3.</a:t>
            </a:r>
            <a:endParaRPr/>
          </a:p>
          <a:p>
            <a:pPr indent="-342900" lvl="0" marL="342900" marR="0" rtl="0" algn="just">
              <a:lnSpc>
                <a:spcPct val="100000"/>
              </a:lnSpc>
              <a:spcBef>
                <a:spcPts val="360"/>
              </a:spcBef>
              <a:spcAft>
                <a:spcPts val="0"/>
              </a:spcAft>
              <a:buClr>
                <a:schemeClr val="hlink"/>
              </a:buClr>
              <a:buSzPts val="1080"/>
              <a:buFont typeface="Noto Sans Symbols"/>
              <a:buNone/>
            </a:pPr>
            <a:r>
              <a:t/>
            </a:r>
            <a:endParaRPr b="0" i="0" sz="18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Because the rate of urinary drug excretion, </a:t>
            </a:r>
            <a:r>
              <a:rPr b="0" i="1" lang="en-US" sz="2800" u="none">
                <a:solidFill>
                  <a:schemeClr val="lt1"/>
                </a:solidFill>
                <a:latin typeface="Times New Roman"/>
                <a:ea typeface="Times New Roman"/>
                <a:cs typeface="Times New Roman"/>
                <a:sym typeface="Times New Roman"/>
              </a:rPr>
              <a:t>dD</a:t>
            </a:r>
            <a:r>
              <a:rPr b="0" baseline="-25000" i="0" lang="en-US" sz="2800" u="none">
                <a:solidFill>
                  <a:schemeClr val="lt1"/>
                </a:solidFill>
                <a:latin typeface="Times New Roman"/>
                <a:ea typeface="Times New Roman"/>
                <a:cs typeface="Times New Roman"/>
                <a:sym typeface="Times New Roman"/>
              </a:rPr>
              <a:t>u</a:t>
            </a:r>
            <a:r>
              <a:rPr b="0" i="0" lang="en-US" sz="2800" u="none">
                <a:solidFill>
                  <a:schemeClr val="lt1"/>
                </a:solidFill>
                <a:latin typeface="Times New Roman"/>
                <a:ea typeface="Times New Roman"/>
                <a:cs typeface="Times New Roman"/>
                <a:sym typeface="Times New Roman"/>
              </a:rPr>
              <a:t>/</a:t>
            </a:r>
            <a:r>
              <a:rPr b="0" i="1" lang="en-US" sz="2800" u="none">
                <a:solidFill>
                  <a:schemeClr val="lt1"/>
                </a:solidFill>
                <a:latin typeface="Times New Roman"/>
                <a:ea typeface="Times New Roman"/>
                <a:cs typeface="Times New Roman"/>
                <a:sym typeface="Times New Roman"/>
              </a:rPr>
              <a:t>dt</a:t>
            </a:r>
            <a:r>
              <a:rPr b="0" i="0" lang="en-US" sz="2800" u="none">
                <a:solidFill>
                  <a:schemeClr val="lt1"/>
                </a:solidFill>
                <a:latin typeface="Times New Roman"/>
                <a:ea typeface="Times New Roman"/>
                <a:cs typeface="Times New Roman"/>
                <a:sym typeface="Times New Roman"/>
              </a:rPr>
              <a:t>, cannot be determined directly for any given time point, an average rate of urinary drug excretion is obtained, and this value is plotted against the midpoint of the collection period for each urine sample.</a:t>
            </a:r>
            <a:endParaRPr/>
          </a:p>
        </p:txBody>
      </p:sp>
      <p:sp>
        <p:nvSpPr>
          <p:cNvPr id="920" name="Google Shape;920;p86"/>
          <p:cNvSpPr txBox="1"/>
          <p:nvPr/>
        </p:nvSpPr>
        <p:spPr>
          <a:xfrm>
            <a:off x="228600" y="277812"/>
            <a:ext cx="8686800" cy="865187"/>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First-Order Absorption Model</a:t>
            </a:r>
            <a:endParaRPr/>
          </a:p>
        </p:txBody>
      </p:sp>
      <p:pic>
        <p:nvPicPr>
          <p:cNvPr id="921" name="Google Shape;921;p86"/>
          <p:cNvPicPr preferRelativeResize="0"/>
          <p:nvPr/>
        </p:nvPicPr>
        <p:blipFill rotWithShape="1">
          <a:blip r:embed="rId3">
            <a:alphaModFix/>
          </a:blip>
          <a:srcRect b="0" l="0" r="0" t="0"/>
          <a:stretch/>
        </p:blipFill>
        <p:spPr>
          <a:xfrm>
            <a:off x="1903412" y="2133600"/>
            <a:ext cx="5870575" cy="1141412"/>
          </a:xfrm>
          <a:prstGeom prst="rect">
            <a:avLst/>
          </a:prstGeom>
          <a:noFill/>
          <a:ln>
            <a:noFill/>
          </a:ln>
        </p:spPr>
      </p:pic>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87"/>
          <p:cNvSpPr txBox="1"/>
          <p:nvPr>
            <p:ph idx="1" type="body"/>
          </p:nvPr>
        </p:nvSpPr>
        <p:spPr>
          <a:xfrm>
            <a:off x="228600" y="1143000"/>
            <a:ext cx="8686800" cy="4987925"/>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To obtain the cumulative drug excretion in the urine</a:t>
            </a:r>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A plot of </a:t>
            </a:r>
            <a:r>
              <a:rPr b="0" i="1" lang="en-US" sz="2800" u="none">
                <a:solidFill>
                  <a:schemeClr val="lt1"/>
                </a:solidFill>
                <a:latin typeface="Times New Roman"/>
                <a:ea typeface="Times New Roman"/>
                <a:cs typeface="Times New Roman"/>
                <a:sym typeface="Times New Roman"/>
              </a:rPr>
              <a:t>D</a:t>
            </a:r>
            <a:r>
              <a:rPr b="0" baseline="-25000" i="0" lang="en-US" sz="2800" u="none">
                <a:solidFill>
                  <a:schemeClr val="lt1"/>
                </a:solidFill>
                <a:latin typeface="Times New Roman"/>
                <a:ea typeface="Times New Roman"/>
                <a:cs typeface="Times New Roman"/>
                <a:sym typeface="Times New Roman"/>
              </a:rPr>
              <a:t>u</a:t>
            </a:r>
            <a:r>
              <a:rPr b="0" i="0" lang="en-US" sz="2800" u="none">
                <a:solidFill>
                  <a:schemeClr val="lt1"/>
                </a:solidFill>
                <a:latin typeface="Times New Roman"/>
                <a:ea typeface="Times New Roman"/>
                <a:cs typeface="Times New Roman"/>
                <a:sym typeface="Times New Roman"/>
              </a:rPr>
              <a:t> versus time will give the urinary drug excretion curve:</a:t>
            </a:r>
            <a:endParaRPr/>
          </a:p>
        </p:txBody>
      </p:sp>
      <p:sp>
        <p:nvSpPr>
          <p:cNvPr id="927" name="Google Shape;927;p87"/>
          <p:cNvSpPr txBox="1"/>
          <p:nvPr/>
        </p:nvSpPr>
        <p:spPr>
          <a:xfrm>
            <a:off x="228600" y="277812"/>
            <a:ext cx="8686800" cy="788987"/>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First-Order Absorption Model</a:t>
            </a:r>
            <a:endParaRPr/>
          </a:p>
        </p:txBody>
      </p:sp>
      <p:pic>
        <p:nvPicPr>
          <p:cNvPr id="928" name="Google Shape;928;p87"/>
          <p:cNvPicPr preferRelativeResize="0"/>
          <p:nvPr/>
        </p:nvPicPr>
        <p:blipFill rotWithShape="1">
          <a:blip r:embed="rId3">
            <a:alphaModFix/>
          </a:blip>
          <a:srcRect b="0" l="0" r="0" t="0"/>
          <a:stretch/>
        </p:blipFill>
        <p:spPr>
          <a:xfrm>
            <a:off x="1092200" y="1752600"/>
            <a:ext cx="7493000" cy="1276350"/>
          </a:xfrm>
          <a:prstGeom prst="rect">
            <a:avLst/>
          </a:prstGeom>
          <a:noFill/>
          <a:ln>
            <a:noFill/>
          </a:ln>
        </p:spPr>
      </p:pic>
      <p:pic>
        <p:nvPicPr>
          <p:cNvPr id="929" name="Google Shape;929;p87"/>
          <p:cNvPicPr preferRelativeResize="0"/>
          <p:nvPr/>
        </p:nvPicPr>
        <p:blipFill rotWithShape="1">
          <a:blip r:embed="rId4">
            <a:alphaModFix/>
          </a:blip>
          <a:srcRect b="0" l="0" r="0" t="0"/>
          <a:stretch/>
        </p:blipFill>
        <p:spPr>
          <a:xfrm>
            <a:off x="2971800" y="3657600"/>
            <a:ext cx="4191000" cy="2667000"/>
          </a:xfrm>
          <a:prstGeom prst="rect">
            <a:avLst/>
          </a:prstGeom>
          <a:noFill/>
          <a:ln>
            <a:noFill/>
          </a:ln>
        </p:spPr>
      </p:pic>
      <p:sp>
        <p:nvSpPr>
          <p:cNvPr id="930" name="Google Shape;930;p87"/>
          <p:cNvSpPr/>
          <p:nvPr/>
        </p:nvSpPr>
        <p:spPr>
          <a:xfrm>
            <a:off x="2819400" y="6211669"/>
            <a:ext cx="4495800" cy="646331"/>
          </a:xfrm>
          <a:prstGeom prst="rect">
            <a:avLst/>
          </a:prstGeom>
          <a:gradFill>
            <a:gsLst>
              <a:gs pos="0">
                <a:srgbClr val="9D4400"/>
              </a:gs>
              <a:gs pos="80000">
                <a:srgbClr val="CE5B00"/>
              </a:gs>
              <a:gs pos="100000">
                <a:srgbClr val="D45C00"/>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1800"/>
              <a:buFont typeface="Times New Roman"/>
              <a:buNone/>
            </a:pPr>
            <a:r>
              <a:rPr b="0" i="0" lang="en-US" sz="1800" u="none" cap="none" strike="noStrike">
                <a:solidFill>
                  <a:srgbClr val="FFFF00"/>
                </a:solidFill>
                <a:latin typeface="Times New Roman"/>
                <a:ea typeface="Times New Roman"/>
                <a:cs typeface="Times New Roman"/>
                <a:sym typeface="Times New Roman"/>
              </a:rPr>
              <a:t>Cumulative urinary drug excretion versus time single oral dose.</a:t>
            </a:r>
            <a:endParaRPr/>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88"/>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When all of the drug has been excreted, at </a:t>
            </a:r>
            <a:r>
              <a:rPr b="0" i="1" lang="en-US" sz="2800" u="none">
                <a:solidFill>
                  <a:schemeClr val="lt1"/>
                </a:solidFill>
                <a:latin typeface="Times New Roman"/>
                <a:ea typeface="Times New Roman"/>
                <a:cs typeface="Times New Roman"/>
                <a:sym typeface="Times New Roman"/>
              </a:rPr>
              <a:t>t</a:t>
            </a:r>
            <a:r>
              <a:rPr b="0" i="0" lang="en-US" sz="2800" u="none">
                <a:solidFill>
                  <a:schemeClr val="lt1"/>
                </a:solidFill>
                <a:latin typeface="Times New Roman"/>
                <a:ea typeface="Times New Roman"/>
                <a:cs typeface="Times New Roman"/>
                <a:sym typeface="Times New Roman"/>
              </a:rPr>
              <a:t> = ∞. Equ. reduces to:</a:t>
            </a:r>
            <a:endParaRPr/>
          </a:p>
        </p:txBody>
      </p:sp>
      <p:sp>
        <p:nvSpPr>
          <p:cNvPr id="936" name="Google Shape;936;p88"/>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t/>
            </a:r>
            <a:endParaRPr b="1" sz="4400">
              <a:solidFill>
                <a:schemeClr val="lt2"/>
              </a:solidFill>
              <a:latin typeface="Times New Roman"/>
              <a:ea typeface="Times New Roman"/>
              <a:cs typeface="Times New Roman"/>
              <a:sym typeface="Times New Roman"/>
            </a:endParaRPr>
          </a:p>
        </p:txBody>
      </p:sp>
      <p:sp>
        <p:nvSpPr>
          <p:cNvPr id="937" name="Google Shape;937;p88"/>
          <p:cNvSpPr txBox="1"/>
          <p:nvPr/>
        </p:nvSpPr>
        <p:spPr>
          <a:xfrm>
            <a:off x="228600" y="277812"/>
            <a:ext cx="8686800" cy="1143000"/>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First-Order Absorption Model</a:t>
            </a:r>
            <a:endParaRPr/>
          </a:p>
        </p:txBody>
      </p:sp>
      <p:pic>
        <p:nvPicPr>
          <p:cNvPr id="938" name="Google Shape;938;p88"/>
          <p:cNvPicPr preferRelativeResize="0"/>
          <p:nvPr/>
        </p:nvPicPr>
        <p:blipFill rotWithShape="1">
          <a:blip r:embed="rId3">
            <a:alphaModFix/>
          </a:blip>
          <a:srcRect b="0" l="0" r="0" t="0"/>
          <a:stretch/>
        </p:blipFill>
        <p:spPr>
          <a:xfrm>
            <a:off x="3308350" y="3089275"/>
            <a:ext cx="2705100" cy="1041400"/>
          </a:xfrm>
          <a:prstGeom prst="rect">
            <a:avLst/>
          </a:prstGeom>
          <a:noFill/>
          <a:ln>
            <a:noFill/>
          </a:ln>
        </p:spPr>
      </p:pic>
      <p:sp>
        <p:nvSpPr>
          <p:cNvPr id="939" name="Google Shape;939;p88"/>
          <p:cNvSpPr txBox="1"/>
          <p:nvPr/>
        </p:nvSpPr>
        <p:spPr>
          <a:xfrm>
            <a:off x="1219200" y="4419600"/>
            <a:ext cx="6934200" cy="369887"/>
          </a:xfrm>
          <a:prstGeom prst="rect">
            <a:avLst/>
          </a:prstGeom>
          <a:solidFill>
            <a:schemeClr val="lt1"/>
          </a:solidFill>
          <a:ln cap="flat" cmpd="sng" w="25400">
            <a:solidFill>
              <a:srgbClr val="DADADA"/>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1800"/>
              <a:buFont typeface="Times New Roman"/>
              <a:buNone/>
            </a:pPr>
            <a:r>
              <a:rPr b="0" i="0" lang="en-US" sz="1800" u="none">
                <a:solidFill>
                  <a:srgbClr val="0070C0"/>
                </a:solidFill>
                <a:latin typeface="Times New Roman"/>
                <a:ea typeface="Times New Roman"/>
                <a:cs typeface="Times New Roman"/>
                <a:sym typeface="Times New Roman"/>
              </a:rPr>
              <a:t>where: </a:t>
            </a:r>
            <a:r>
              <a:rPr b="0" i="1" lang="en-US" sz="1800" u="none">
                <a:solidFill>
                  <a:srgbClr val="0070C0"/>
                </a:solidFill>
                <a:latin typeface="Times New Roman"/>
                <a:ea typeface="Times New Roman"/>
                <a:cs typeface="Times New Roman"/>
                <a:sym typeface="Times New Roman"/>
              </a:rPr>
              <a:t>D</a:t>
            </a:r>
            <a:r>
              <a:rPr b="0" i="0" lang="en-US" sz="1800" u="none">
                <a:solidFill>
                  <a:srgbClr val="0070C0"/>
                </a:solidFill>
                <a:latin typeface="Times New Roman"/>
                <a:ea typeface="Times New Roman"/>
                <a:cs typeface="Times New Roman"/>
                <a:sym typeface="Times New Roman"/>
              </a:rPr>
              <a:t> </a:t>
            </a:r>
            <a:r>
              <a:rPr b="0" baseline="30000" i="0" lang="en-US" sz="1800" u="none">
                <a:solidFill>
                  <a:srgbClr val="0070C0"/>
                </a:solidFill>
                <a:latin typeface="Times New Roman"/>
                <a:ea typeface="Times New Roman"/>
                <a:cs typeface="Times New Roman"/>
                <a:sym typeface="Times New Roman"/>
              </a:rPr>
              <a:t>∞</a:t>
            </a:r>
            <a:r>
              <a:rPr b="0" baseline="-25000" i="0" lang="en-US" sz="1800" u="none">
                <a:solidFill>
                  <a:srgbClr val="0070C0"/>
                </a:solidFill>
                <a:latin typeface="Times New Roman"/>
                <a:ea typeface="Times New Roman"/>
                <a:cs typeface="Times New Roman"/>
                <a:sym typeface="Times New Roman"/>
              </a:rPr>
              <a:t>u</a:t>
            </a:r>
            <a:r>
              <a:rPr b="0" i="0" lang="en-US" sz="1800" u="none">
                <a:solidFill>
                  <a:srgbClr val="0070C0"/>
                </a:solidFill>
                <a:latin typeface="Times New Roman"/>
                <a:ea typeface="Times New Roman"/>
                <a:cs typeface="Times New Roman"/>
                <a:sym typeface="Times New Roman"/>
              </a:rPr>
              <a:t> is the maximum amount of active or parent drug excreted.</a:t>
            </a:r>
            <a:endParaRPr/>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89"/>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hlink"/>
              </a:buClr>
              <a:buSzPts val="2400"/>
              <a:buFont typeface="Noto Sans Symbols"/>
              <a:buNone/>
            </a:pPr>
            <a:r>
              <a:rPr b="1" i="0" lang="en-US" sz="4000" u="none">
                <a:solidFill>
                  <a:srgbClr val="FF0000"/>
                </a:solidFill>
                <a:latin typeface="Times New Roman"/>
                <a:ea typeface="Times New Roman"/>
                <a:cs typeface="Times New Roman"/>
                <a:sym typeface="Times New Roman"/>
              </a:rPr>
              <a:t>Method of Residuals</a:t>
            </a:r>
            <a:endParaRPr b="0" i="0" sz="28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When this is the case, drug absorption is virtually complete:</a:t>
            </a:r>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The intercept of the </a:t>
            </a:r>
            <a:r>
              <a:rPr b="0" i="1" lang="en-US" sz="2800" u="none">
                <a:solidFill>
                  <a:schemeClr val="lt1"/>
                </a:solidFill>
                <a:latin typeface="Times New Roman"/>
                <a:ea typeface="Times New Roman"/>
                <a:cs typeface="Times New Roman"/>
                <a:sym typeface="Times New Roman"/>
              </a:rPr>
              <a:t>y</a:t>
            </a:r>
            <a:r>
              <a:rPr b="0" i="0" lang="en-US" sz="2800" u="none">
                <a:solidFill>
                  <a:schemeClr val="lt1"/>
                </a:solidFill>
                <a:latin typeface="Times New Roman"/>
                <a:ea typeface="Times New Roman"/>
                <a:cs typeface="Times New Roman"/>
                <a:sym typeface="Times New Roman"/>
              </a:rPr>
              <a:t> axis:</a:t>
            </a:r>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Where </a:t>
            </a:r>
            <a:r>
              <a:rPr b="0" i="1" lang="en-US" sz="2800" u="none">
                <a:solidFill>
                  <a:schemeClr val="lt1"/>
                </a:solidFill>
                <a:latin typeface="Times New Roman"/>
                <a:ea typeface="Times New Roman"/>
                <a:cs typeface="Times New Roman"/>
                <a:sym typeface="Times New Roman"/>
              </a:rPr>
              <a:t>A</a:t>
            </a:r>
            <a:r>
              <a:rPr b="0" i="0" lang="en-US" sz="2800" u="none">
                <a:solidFill>
                  <a:schemeClr val="lt1"/>
                </a:solidFill>
                <a:latin typeface="Times New Roman"/>
                <a:ea typeface="Times New Roman"/>
                <a:cs typeface="Times New Roman"/>
                <a:sym typeface="Times New Roman"/>
              </a:rPr>
              <a:t> is a constant. Thus, Equ. Becomes: </a:t>
            </a:r>
            <a:endParaRPr/>
          </a:p>
        </p:txBody>
      </p:sp>
      <p:sp>
        <p:nvSpPr>
          <p:cNvPr id="945" name="Google Shape;945;p89"/>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t/>
            </a:r>
            <a:endParaRPr b="1" sz="4400">
              <a:solidFill>
                <a:schemeClr val="lt2"/>
              </a:solidFill>
              <a:latin typeface="Times New Roman"/>
              <a:ea typeface="Times New Roman"/>
              <a:cs typeface="Times New Roman"/>
              <a:sym typeface="Times New Roman"/>
            </a:endParaRPr>
          </a:p>
        </p:txBody>
      </p:sp>
      <p:sp>
        <p:nvSpPr>
          <p:cNvPr id="946" name="Google Shape;946;p89"/>
          <p:cNvSpPr txBox="1"/>
          <p:nvPr/>
        </p:nvSpPr>
        <p:spPr>
          <a:xfrm>
            <a:off x="228600" y="277812"/>
            <a:ext cx="8686800" cy="1143000"/>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BB5F03"/>
              </a:buClr>
              <a:buSzPts val="3200"/>
              <a:buFont typeface="Times New Roman"/>
              <a:buNone/>
            </a:pPr>
            <a:r>
              <a:rPr b="1" i="0" lang="en-US" sz="3200" u="none">
                <a:solidFill>
                  <a:srgbClr val="BB5F03"/>
                </a:solidFill>
                <a:latin typeface="Times New Roman"/>
                <a:ea typeface="Times New Roman"/>
                <a:cs typeface="Times New Roman"/>
                <a:sym typeface="Times New Roman"/>
              </a:rPr>
              <a:t>Determination of Absorption Rate Constants from Oral Absorption Data</a:t>
            </a:r>
            <a:endParaRPr/>
          </a:p>
        </p:txBody>
      </p:sp>
      <p:pic>
        <p:nvPicPr>
          <p:cNvPr id="947" name="Google Shape;947;p89"/>
          <p:cNvPicPr preferRelativeResize="0"/>
          <p:nvPr/>
        </p:nvPicPr>
        <p:blipFill rotWithShape="1">
          <a:blip r:embed="rId3">
            <a:alphaModFix/>
          </a:blip>
          <a:srcRect b="0" l="0" r="0" t="0"/>
          <a:stretch/>
        </p:blipFill>
        <p:spPr>
          <a:xfrm>
            <a:off x="2514600" y="2971800"/>
            <a:ext cx="3087687" cy="1141412"/>
          </a:xfrm>
          <a:prstGeom prst="rect">
            <a:avLst/>
          </a:prstGeom>
          <a:noFill/>
          <a:ln>
            <a:noFill/>
          </a:ln>
        </p:spPr>
      </p:pic>
      <p:pic>
        <p:nvPicPr>
          <p:cNvPr id="948" name="Google Shape;948;p89"/>
          <p:cNvPicPr preferRelativeResize="0"/>
          <p:nvPr/>
        </p:nvPicPr>
        <p:blipFill rotWithShape="1">
          <a:blip r:embed="rId4">
            <a:alphaModFix/>
          </a:blip>
          <a:srcRect b="0" l="0" r="0" t="0"/>
          <a:stretch/>
        </p:blipFill>
        <p:spPr>
          <a:xfrm>
            <a:off x="5257800" y="4191000"/>
            <a:ext cx="2355850" cy="1141412"/>
          </a:xfrm>
          <a:prstGeom prst="rect">
            <a:avLst/>
          </a:prstGeom>
          <a:noFill/>
          <a:ln>
            <a:noFill/>
          </a:ln>
        </p:spPr>
      </p:pic>
      <p:pic>
        <p:nvPicPr>
          <p:cNvPr id="949" name="Google Shape;949;p89"/>
          <p:cNvPicPr preferRelativeResize="0"/>
          <p:nvPr/>
        </p:nvPicPr>
        <p:blipFill rotWithShape="1">
          <a:blip r:embed="rId5">
            <a:alphaModFix/>
          </a:blip>
          <a:srcRect b="0" l="0" r="0" t="0"/>
          <a:stretch/>
        </p:blipFill>
        <p:spPr>
          <a:xfrm>
            <a:off x="2895600" y="5943600"/>
            <a:ext cx="1828800" cy="609600"/>
          </a:xfrm>
          <a:prstGeom prst="rect">
            <a:avLst/>
          </a:prstGeom>
          <a:noFill/>
          <a:ln>
            <a:noFill/>
          </a:ln>
        </p:spPr>
      </p:pic>
      <p:sp>
        <p:nvSpPr>
          <p:cNvPr id="950" name="Google Shape;950;p89"/>
          <p:cNvSpPr txBox="1"/>
          <p:nvPr/>
        </p:nvSpPr>
        <p:spPr>
          <a:xfrm>
            <a:off x="1905000" y="6519862"/>
            <a:ext cx="4572000" cy="3381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Times New Roman"/>
              <a:buNone/>
            </a:pPr>
            <a:r>
              <a:rPr b="0" i="0" lang="en-US" sz="1600" u="none">
                <a:solidFill>
                  <a:schemeClr val="lt1"/>
                </a:solidFill>
                <a:latin typeface="Times New Roman"/>
                <a:ea typeface="Times New Roman"/>
                <a:cs typeface="Times New Roman"/>
                <a:sym typeface="Times New Roman"/>
              </a:rPr>
              <a:t>This equation represents first-order drug elimination.</a:t>
            </a:r>
            <a:endParaRP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90"/>
          <p:cNvSpPr txBox="1"/>
          <p:nvPr>
            <p:ph idx="1" type="body"/>
          </p:nvPr>
        </p:nvSpPr>
        <p:spPr>
          <a:xfrm>
            <a:off x="228600" y="1600200"/>
            <a:ext cx="8686800" cy="4530725"/>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The value of </a:t>
            </a:r>
            <a:r>
              <a:rPr b="0" i="1" lang="en-US" sz="2800" u="none">
                <a:solidFill>
                  <a:schemeClr val="lt1"/>
                </a:solidFill>
                <a:latin typeface="Times New Roman"/>
                <a:ea typeface="Times New Roman"/>
                <a:cs typeface="Times New Roman"/>
                <a:sym typeface="Times New Roman"/>
              </a:rPr>
              <a:t>k</a:t>
            </a:r>
            <a:r>
              <a:rPr b="0" baseline="-25000" i="0" lang="en-US" sz="2800" u="none">
                <a:solidFill>
                  <a:schemeClr val="lt1"/>
                </a:solidFill>
                <a:latin typeface="Times New Roman"/>
                <a:ea typeface="Times New Roman"/>
                <a:cs typeface="Times New Roman"/>
                <a:sym typeface="Times New Roman"/>
              </a:rPr>
              <a:t>a</a:t>
            </a:r>
            <a:r>
              <a:rPr b="0" i="0" lang="en-US" sz="2800" u="none">
                <a:solidFill>
                  <a:schemeClr val="lt1"/>
                </a:solidFill>
                <a:latin typeface="Times New Roman"/>
                <a:ea typeface="Times New Roman"/>
                <a:cs typeface="Times New Roman"/>
                <a:sym typeface="Times New Roman"/>
              </a:rPr>
              <a:t> is obtained by the following procedure:</a:t>
            </a:r>
            <a:endParaRPr/>
          </a:p>
          <a:p>
            <a:pPr indent="-236220" lvl="0" marL="342900" marR="0" rtl="1" algn="r">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p:txBody>
      </p:sp>
      <p:sp>
        <p:nvSpPr>
          <p:cNvPr id="956" name="Google Shape;956;p90"/>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t/>
            </a:r>
            <a:endParaRPr b="1" sz="4400">
              <a:solidFill>
                <a:schemeClr val="lt2"/>
              </a:solidFill>
              <a:latin typeface="Times New Roman"/>
              <a:ea typeface="Times New Roman"/>
              <a:cs typeface="Times New Roman"/>
              <a:sym typeface="Times New Roman"/>
            </a:endParaRPr>
          </a:p>
        </p:txBody>
      </p:sp>
      <p:sp>
        <p:nvSpPr>
          <p:cNvPr id="957" name="Google Shape;957;p90"/>
          <p:cNvSpPr txBox="1"/>
          <p:nvPr/>
        </p:nvSpPr>
        <p:spPr>
          <a:xfrm>
            <a:off x="228600" y="277812"/>
            <a:ext cx="8686800" cy="1143000"/>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000"/>
              <a:buFont typeface="Times New Roman"/>
              <a:buNone/>
            </a:pPr>
            <a:r>
              <a:rPr b="1" i="0" lang="en-US" sz="4000" u="none">
                <a:solidFill>
                  <a:srgbClr val="FF0000"/>
                </a:solidFill>
                <a:latin typeface="Times New Roman"/>
                <a:ea typeface="Times New Roman"/>
                <a:cs typeface="Times New Roman"/>
                <a:sym typeface="Times New Roman"/>
              </a:rPr>
              <a:t>Method of Residuals</a:t>
            </a:r>
            <a:endParaRPr/>
          </a:p>
        </p:txBody>
      </p:sp>
      <p:pic>
        <p:nvPicPr>
          <p:cNvPr id="958" name="Google Shape;958;p90"/>
          <p:cNvPicPr preferRelativeResize="0"/>
          <p:nvPr/>
        </p:nvPicPr>
        <p:blipFill rotWithShape="1">
          <a:blip r:embed="rId3">
            <a:alphaModFix/>
          </a:blip>
          <a:srcRect b="0" l="0" r="0" t="0"/>
          <a:stretch/>
        </p:blipFill>
        <p:spPr>
          <a:xfrm>
            <a:off x="5257800" y="2133600"/>
            <a:ext cx="3886200" cy="4267200"/>
          </a:xfrm>
          <a:prstGeom prst="rect">
            <a:avLst/>
          </a:prstGeom>
          <a:noFill/>
          <a:ln>
            <a:noFill/>
          </a:ln>
        </p:spPr>
      </p:pic>
      <p:sp>
        <p:nvSpPr>
          <p:cNvPr id="959" name="Google Shape;959;p90"/>
          <p:cNvSpPr txBox="1"/>
          <p:nvPr/>
        </p:nvSpPr>
        <p:spPr>
          <a:xfrm>
            <a:off x="228600" y="2133600"/>
            <a:ext cx="5029200" cy="4400550"/>
          </a:xfrm>
          <a:prstGeom prst="rect">
            <a:avLst/>
          </a:prstGeom>
          <a:noFill/>
          <a:ln>
            <a:noFill/>
          </a:ln>
        </p:spPr>
        <p:txBody>
          <a:bodyPr anchorCtr="0" anchor="t" bIns="45700" lIns="91425" spcFirstLastPara="1" rIns="91425" wrap="square" tIns="45700">
            <a:spAutoFit/>
          </a:bodyPr>
          <a:lstStyle/>
          <a:p>
            <a:pPr indent="-514350" lvl="0" marL="514350" marR="0" rtl="0" algn="just">
              <a:lnSpc>
                <a:spcPct val="100000"/>
              </a:lnSpc>
              <a:spcBef>
                <a:spcPts val="0"/>
              </a:spcBef>
              <a:spcAft>
                <a:spcPts val="0"/>
              </a:spcAft>
              <a:buClr>
                <a:schemeClr val="lt1"/>
              </a:buClr>
              <a:buSzPts val="2800"/>
              <a:buFont typeface="Times New Roman"/>
              <a:buAutoNum type="arabicPeriod"/>
            </a:pPr>
            <a:r>
              <a:rPr b="0" i="0" lang="en-US" sz="2800" u="none">
                <a:solidFill>
                  <a:schemeClr val="lt1"/>
                </a:solidFill>
                <a:latin typeface="Times New Roman"/>
                <a:ea typeface="Times New Roman"/>
                <a:cs typeface="Times New Roman"/>
                <a:sym typeface="Times New Roman"/>
              </a:rPr>
              <a:t>Plot the drug concentration versus time on semilog paper.</a:t>
            </a:r>
            <a:endParaRPr/>
          </a:p>
          <a:p>
            <a:pPr indent="-514350" lvl="0" marL="514350" marR="0" rtl="0" algn="just">
              <a:lnSpc>
                <a:spcPct val="100000"/>
              </a:lnSpc>
              <a:spcBef>
                <a:spcPts val="0"/>
              </a:spcBef>
              <a:spcAft>
                <a:spcPts val="0"/>
              </a:spcAft>
              <a:buClr>
                <a:schemeClr val="lt1"/>
              </a:buClr>
              <a:buSzPts val="2800"/>
              <a:buFont typeface="Times New Roman"/>
              <a:buAutoNum type="arabicPeriod"/>
            </a:pPr>
            <a:r>
              <a:rPr b="0" i="0" lang="en-US" sz="2800" u="none">
                <a:solidFill>
                  <a:schemeClr val="lt1"/>
                </a:solidFill>
                <a:latin typeface="Times New Roman"/>
                <a:ea typeface="Times New Roman"/>
                <a:cs typeface="Times New Roman"/>
                <a:sym typeface="Times New Roman"/>
              </a:rPr>
              <a:t>Obtain the slope of the terminal phase (line </a:t>
            </a:r>
            <a:r>
              <a:rPr b="0" i="1" lang="en-US" sz="2800" u="none">
                <a:solidFill>
                  <a:schemeClr val="lt1"/>
                </a:solidFill>
                <a:latin typeface="Times New Roman"/>
                <a:ea typeface="Times New Roman"/>
                <a:cs typeface="Times New Roman"/>
                <a:sym typeface="Times New Roman"/>
              </a:rPr>
              <a:t>BC</a:t>
            </a:r>
            <a:r>
              <a:rPr b="0" i="0" lang="en-US" sz="2800" u="none">
                <a:solidFill>
                  <a:schemeClr val="lt1"/>
                </a:solidFill>
                <a:latin typeface="Times New Roman"/>
                <a:ea typeface="Times New Roman"/>
                <a:cs typeface="Times New Roman"/>
                <a:sym typeface="Times New Roman"/>
              </a:rPr>
              <a:t>, ) by extrapolation.</a:t>
            </a:r>
            <a:endParaRPr/>
          </a:p>
          <a:p>
            <a:pPr indent="-514350" lvl="0" marL="514350" marR="0" rtl="0" algn="just">
              <a:lnSpc>
                <a:spcPct val="100000"/>
              </a:lnSpc>
              <a:spcBef>
                <a:spcPts val="0"/>
              </a:spcBef>
              <a:spcAft>
                <a:spcPts val="0"/>
              </a:spcAft>
              <a:buClr>
                <a:schemeClr val="lt1"/>
              </a:buClr>
              <a:buSzPts val="2800"/>
              <a:buFont typeface="Times New Roman"/>
              <a:buAutoNum type="arabicPeriod"/>
            </a:pPr>
            <a:r>
              <a:rPr b="0" i="0" lang="en-US" sz="2800" u="none">
                <a:solidFill>
                  <a:schemeClr val="lt1"/>
                </a:solidFill>
                <a:latin typeface="Times New Roman"/>
                <a:ea typeface="Times New Roman"/>
                <a:cs typeface="Times New Roman"/>
                <a:sym typeface="Times New Roman"/>
              </a:rPr>
              <a:t>Take any points on the upper part of line </a:t>
            </a:r>
            <a:r>
              <a:rPr b="0" i="1" lang="en-US" sz="2800" u="none">
                <a:solidFill>
                  <a:schemeClr val="lt1"/>
                </a:solidFill>
                <a:latin typeface="Times New Roman"/>
                <a:ea typeface="Times New Roman"/>
                <a:cs typeface="Times New Roman"/>
                <a:sym typeface="Times New Roman"/>
              </a:rPr>
              <a:t>BC</a:t>
            </a:r>
            <a:r>
              <a:rPr b="0" i="0" lang="en-US" sz="2800" u="none">
                <a:solidFill>
                  <a:schemeClr val="lt1"/>
                </a:solidFill>
                <a:latin typeface="Times New Roman"/>
                <a:ea typeface="Times New Roman"/>
                <a:cs typeface="Times New Roman"/>
                <a:sym typeface="Times New Roman"/>
              </a:rPr>
              <a:t> (eg, </a:t>
            </a:r>
            <a:r>
              <a:rPr b="0" i="1" lang="en-US" sz="2800" u="none">
                <a:solidFill>
                  <a:schemeClr val="lt1"/>
                </a:solidFill>
                <a:latin typeface="Times New Roman"/>
                <a:ea typeface="Times New Roman"/>
                <a:cs typeface="Times New Roman"/>
                <a:sym typeface="Times New Roman"/>
              </a:rPr>
              <a:t>x</a:t>
            </a:r>
            <a:r>
              <a:rPr b="0" i="0" lang="en-US" sz="2800" u="none">
                <a:solidFill>
                  <a:schemeClr val="lt1"/>
                </a:solidFill>
                <a:latin typeface="Times New Roman"/>
                <a:ea typeface="Times New Roman"/>
                <a:cs typeface="Times New Roman"/>
                <a:sym typeface="Times New Roman"/>
              </a:rPr>
              <a:t>'</a:t>
            </a:r>
            <a:r>
              <a:rPr b="0" baseline="-25000" i="0" lang="en-US" sz="2800" u="none">
                <a:solidFill>
                  <a:schemeClr val="lt1"/>
                </a:solidFill>
                <a:latin typeface="Times New Roman"/>
                <a:ea typeface="Times New Roman"/>
                <a:cs typeface="Times New Roman"/>
                <a:sym typeface="Times New Roman"/>
              </a:rPr>
              <a:t>1</a:t>
            </a:r>
            <a:r>
              <a:rPr b="0" i="0" lang="en-US" sz="2800" u="none">
                <a:solidFill>
                  <a:schemeClr val="lt1"/>
                </a:solidFill>
                <a:latin typeface="Times New Roman"/>
                <a:ea typeface="Times New Roman"/>
                <a:cs typeface="Times New Roman"/>
                <a:sym typeface="Times New Roman"/>
              </a:rPr>
              <a:t>, </a:t>
            </a:r>
            <a:r>
              <a:rPr b="0" i="1" lang="en-US" sz="2800" u="none">
                <a:solidFill>
                  <a:schemeClr val="lt1"/>
                </a:solidFill>
                <a:latin typeface="Times New Roman"/>
                <a:ea typeface="Times New Roman"/>
                <a:cs typeface="Times New Roman"/>
                <a:sym typeface="Times New Roman"/>
              </a:rPr>
              <a:t>x</a:t>
            </a:r>
            <a:r>
              <a:rPr b="0" i="0" lang="en-US" sz="2800" u="none">
                <a:solidFill>
                  <a:schemeClr val="lt1"/>
                </a:solidFill>
                <a:latin typeface="Times New Roman"/>
                <a:ea typeface="Times New Roman"/>
                <a:cs typeface="Times New Roman"/>
                <a:sym typeface="Times New Roman"/>
              </a:rPr>
              <a:t>'</a:t>
            </a:r>
            <a:r>
              <a:rPr b="0" baseline="-25000" i="0" lang="en-US" sz="2800" u="none">
                <a:solidFill>
                  <a:schemeClr val="lt1"/>
                </a:solidFill>
                <a:latin typeface="Times New Roman"/>
                <a:ea typeface="Times New Roman"/>
                <a:cs typeface="Times New Roman"/>
                <a:sym typeface="Times New Roman"/>
              </a:rPr>
              <a:t>2</a:t>
            </a:r>
            <a:r>
              <a:rPr b="0" i="0" lang="en-US" sz="2800" u="none">
                <a:solidFill>
                  <a:schemeClr val="lt1"/>
                </a:solidFill>
                <a:latin typeface="Times New Roman"/>
                <a:ea typeface="Times New Roman"/>
                <a:cs typeface="Times New Roman"/>
                <a:sym typeface="Times New Roman"/>
              </a:rPr>
              <a:t>, </a:t>
            </a:r>
            <a:r>
              <a:rPr b="0" i="1" lang="en-US" sz="2800" u="none">
                <a:solidFill>
                  <a:schemeClr val="lt1"/>
                </a:solidFill>
                <a:latin typeface="Times New Roman"/>
                <a:ea typeface="Times New Roman"/>
                <a:cs typeface="Times New Roman"/>
                <a:sym typeface="Times New Roman"/>
              </a:rPr>
              <a:t>x</a:t>
            </a:r>
            <a:r>
              <a:rPr b="0" i="0" lang="en-US" sz="2800" u="none">
                <a:solidFill>
                  <a:schemeClr val="lt1"/>
                </a:solidFill>
                <a:latin typeface="Times New Roman"/>
                <a:ea typeface="Times New Roman"/>
                <a:cs typeface="Times New Roman"/>
                <a:sym typeface="Times New Roman"/>
              </a:rPr>
              <a:t>'</a:t>
            </a:r>
            <a:r>
              <a:rPr b="0" baseline="-25000" i="0" lang="en-US" sz="2800" u="none">
                <a:solidFill>
                  <a:schemeClr val="lt1"/>
                </a:solidFill>
                <a:latin typeface="Times New Roman"/>
                <a:ea typeface="Times New Roman"/>
                <a:cs typeface="Times New Roman"/>
                <a:sym typeface="Times New Roman"/>
              </a:rPr>
              <a:t>3</a:t>
            </a:r>
            <a:r>
              <a:rPr b="0" i="0" lang="en-US" sz="2800" u="none">
                <a:solidFill>
                  <a:schemeClr val="lt1"/>
                </a:solidFill>
                <a:latin typeface="Times New Roman"/>
                <a:ea typeface="Times New Roman"/>
                <a:cs typeface="Times New Roman"/>
                <a:sym typeface="Times New Roman"/>
              </a:rPr>
              <a:t>, . . .) and drop vertically to obtain corresponding points on the curve (eg, </a:t>
            </a:r>
            <a:r>
              <a:rPr b="0" i="1" lang="en-US" sz="2800" u="none">
                <a:solidFill>
                  <a:schemeClr val="lt1"/>
                </a:solidFill>
                <a:latin typeface="Times New Roman"/>
                <a:ea typeface="Times New Roman"/>
                <a:cs typeface="Times New Roman"/>
                <a:sym typeface="Times New Roman"/>
              </a:rPr>
              <a:t>x</a:t>
            </a:r>
            <a:r>
              <a:rPr b="0" i="0" lang="en-US" sz="2800" u="none">
                <a:solidFill>
                  <a:schemeClr val="lt1"/>
                </a:solidFill>
                <a:latin typeface="Times New Roman"/>
                <a:ea typeface="Times New Roman"/>
                <a:cs typeface="Times New Roman"/>
                <a:sym typeface="Times New Roman"/>
              </a:rPr>
              <a:t> </a:t>
            </a:r>
            <a:r>
              <a:rPr b="0" baseline="-25000" i="0" lang="en-US" sz="2800" u="none">
                <a:solidFill>
                  <a:schemeClr val="lt1"/>
                </a:solidFill>
                <a:latin typeface="Times New Roman"/>
                <a:ea typeface="Times New Roman"/>
                <a:cs typeface="Times New Roman"/>
                <a:sym typeface="Times New Roman"/>
              </a:rPr>
              <a:t>1</a:t>
            </a:r>
            <a:r>
              <a:rPr b="0" i="0" lang="en-US" sz="2800" u="none">
                <a:solidFill>
                  <a:schemeClr val="lt1"/>
                </a:solidFill>
                <a:latin typeface="Times New Roman"/>
                <a:ea typeface="Times New Roman"/>
                <a:cs typeface="Times New Roman"/>
                <a:sym typeface="Times New Roman"/>
              </a:rPr>
              <a:t>, </a:t>
            </a:r>
            <a:r>
              <a:rPr b="0" i="1" lang="en-US" sz="2800" u="none">
                <a:solidFill>
                  <a:schemeClr val="lt1"/>
                </a:solidFill>
                <a:latin typeface="Times New Roman"/>
                <a:ea typeface="Times New Roman"/>
                <a:cs typeface="Times New Roman"/>
                <a:sym typeface="Times New Roman"/>
              </a:rPr>
              <a:t>x</a:t>
            </a:r>
            <a:r>
              <a:rPr b="0" i="0" lang="en-US" sz="2800" u="none">
                <a:solidFill>
                  <a:schemeClr val="lt1"/>
                </a:solidFill>
                <a:latin typeface="Times New Roman"/>
                <a:ea typeface="Times New Roman"/>
                <a:cs typeface="Times New Roman"/>
                <a:sym typeface="Times New Roman"/>
              </a:rPr>
              <a:t> </a:t>
            </a:r>
            <a:r>
              <a:rPr b="0" baseline="-25000" i="0" lang="en-US" sz="2800" u="none">
                <a:solidFill>
                  <a:schemeClr val="lt1"/>
                </a:solidFill>
                <a:latin typeface="Times New Roman"/>
                <a:ea typeface="Times New Roman"/>
                <a:cs typeface="Times New Roman"/>
                <a:sym typeface="Times New Roman"/>
              </a:rPr>
              <a:t>2</a:t>
            </a:r>
            <a:r>
              <a:rPr b="0" i="0" lang="en-US" sz="2800" u="none">
                <a:solidFill>
                  <a:schemeClr val="lt1"/>
                </a:solidFill>
                <a:latin typeface="Times New Roman"/>
                <a:ea typeface="Times New Roman"/>
                <a:cs typeface="Times New Roman"/>
                <a:sym typeface="Times New Roman"/>
              </a:rPr>
              <a:t>, </a:t>
            </a:r>
            <a:r>
              <a:rPr b="0" i="1" lang="en-US" sz="2800" u="none">
                <a:solidFill>
                  <a:schemeClr val="lt1"/>
                </a:solidFill>
                <a:latin typeface="Times New Roman"/>
                <a:ea typeface="Times New Roman"/>
                <a:cs typeface="Times New Roman"/>
                <a:sym typeface="Times New Roman"/>
              </a:rPr>
              <a:t>x</a:t>
            </a:r>
            <a:r>
              <a:rPr b="0" i="0" lang="en-US" sz="2800" u="none">
                <a:solidFill>
                  <a:schemeClr val="lt1"/>
                </a:solidFill>
                <a:latin typeface="Times New Roman"/>
                <a:ea typeface="Times New Roman"/>
                <a:cs typeface="Times New Roman"/>
                <a:sym typeface="Times New Roman"/>
              </a:rPr>
              <a:t> </a:t>
            </a:r>
            <a:r>
              <a:rPr b="0" baseline="-25000" i="0" lang="en-US" sz="2800" u="none">
                <a:solidFill>
                  <a:schemeClr val="lt1"/>
                </a:solidFill>
                <a:latin typeface="Times New Roman"/>
                <a:ea typeface="Times New Roman"/>
                <a:cs typeface="Times New Roman"/>
                <a:sym typeface="Times New Roman"/>
              </a:rPr>
              <a:t>3</a:t>
            </a:r>
            <a:r>
              <a:rPr b="0" i="0" lang="en-US" sz="2800" u="none">
                <a:solidFill>
                  <a:schemeClr val="lt1"/>
                </a:solidFill>
                <a:latin typeface="Times New Roman"/>
                <a:ea typeface="Times New Roman"/>
                <a:cs typeface="Times New Roman"/>
                <a:sym typeface="Times New Roman"/>
              </a:rPr>
              <a:t>,.)</a:t>
            </a:r>
            <a:endParaRPr/>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91"/>
          <p:cNvSpPr txBox="1"/>
          <p:nvPr>
            <p:ph idx="1" type="body"/>
          </p:nvPr>
        </p:nvSpPr>
        <p:spPr>
          <a:xfrm>
            <a:off x="457200" y="1219200"/>
            <a:ext cx="8229600" cy="4911725"/>
          </a:xfrm>
          <a:prstGeom prst="rect">
            <a:avLst/>
          </a:prstGeom>
          <a:noFill/>
          <a:ln>
            <a:noFill/>
          </a:ln>
        </p:spPr>
        <p:txBody>
          <a:bodyPr anchorCtr="0" anchor="t" bIns="45700" lIns="91425" spcFirstLastPara="1" rIns="91425" wrap="square" tIns="45700">
            <a:noAutofit/>
          </a:bodyPr>
          <a:lstStyle/>
          <a:p>
            <a:pPr indent="-514350" lvl="0" marL="514350" marR="0" rtl="0" algn="just">
              <a:lnSpc>
                <a:spcPct val="100000"/>
              </a:lnSpc>
              <a:spcBef>
                <a:spcPts val="0"/>
              </a:spcBef>
              <a:spcAft>
                <a:spcPts val="0"/>
              </a:spcAft>
              <a:buClr>
                <a:schemeClr val="hlink"/>
              </a:buClr>
              <a:buSzPts val="2800"/>
              <a:buFont typeface="Times New Roman"/>
              <a:buAutoNum type="arabicPeriod" startAt="4"/>
            </a:pPr>
            <a:r>
              <a:rPr b="0" i="0" lang="en-US" sz="2800" u="none">
                <a:solidFill>
                  <a:schemeClr val="lt1"/>
                </a:solidFill>
                <a:latin typeface="Times New Roman"/>
                <a:ea typeface="Times New Roman"/>
                <a:cs typeface="Times New Roman"/>
                <a:sym typeface="Times New Roman"/>
              </a:rPr>
              <a:t>Read the concentration values at </a:t>
            </a:r>
            <a:r>
              <a:rPr b="0" i="1" lang="en-US" sz="2800" u="none">
                <a:solidFill>
                  <a:schemeClr val="lt1"/>
                </a:solidFill>
                <a:latin typeface="Times New Roman"/>
                <a:ea typeface="Times New Roman"/>
                <a:cs typeface="Times New Roman"/>
                <a:sym typeface="Times New Roman"/>
              </a:rPr>
              <a:t>x</a:t>
            </a:r>
            <a:r>
              <a:rPr b="0" i="0" lang="en-US" sz="2800" u="none">
                <a:solidFill>
                  <a:schemeClr val="lt1"/>
                </a:solidFill>
                <a:latin typeface="Times New Roman"/>
                <a:ea typeface="Times New Roman"/>
                <a:cs typeface="Times New Roman"/>
                <a:sym typeface="Times New Roman"/>
              </a:rPr>
              <a:t> </a:t>
            </a:r>
            <a:r>
              <a:rPr b="0" baseline="-25000" i="0" lang="en-US" sz="2800" u="none">
                <a:solidFill>
                  <a:schemeClr val="lt1"/>
                </a:solidFill>
                <a:latin typeface="Times New Roman"/>
                <a:ea typeface="Times New Roman"/>
                <a:cs typeface="Times New Roman"/>
                <a:sym typeface="Times New Roman"/>
              </a:rPr>
              <a:t>1</a:t>
            </a:r>
            <a:r>
              <a:rPr b="0" i="0" lang="en-US" sz="2800" u="none">
                <a:solidFill>
                  <a:schemeClr val="lt1"/>
                </a:solidFill>
                <a:latin typeface="Times New Roman"/>
                <a:ea typeface="Times New Roman"/>
                <a:cs typeface="Times New Roman"/>
                <a:sym typeface="Times New Roman"/>
              </a:rPr>
              <a:t> and </a:t>
            </a:r>
            <a:r>
              <a:rPr b="0" i="1" lang="en-US" sz="2800" u="none">
                <a:solidFill>
                  <a:schemeClr val="lt1"/>
                </a:solidFill>
                <a:latin typeface="Times New Roman"/>
                <a:ea typeface="Times New Roman"/>
                <a:cs typeface="Times New Roman"/>
                <a:sym typeface="Times New Roman"/>
              </a:rPr>
              <a:t>x</a:t>
            </a:r>
            <a:r>
              <a:rPr b="0" i="0" lang="en-US" sz="2800" u="none">
                <a:solidFill>
                  <a:schemeClr val="lt1"/>
                </a:solidFill>
                <a:latin typeface="Times New Roman"/>
                <a:ea typeface="Times New Roman"/>
                <a:cs typeface="Times New Roman"/>
                <a:sym typeface="Times New Roman"/>
              </a:rPr>
              <a:t>'</a:t>
            </a:r>
            <a:r>
              <a:rPr b="0" baseline="-25000" i="0" lang="en-US" sz="2800" u="none">
                <a:solidFill>
                  <a:schemeClr val="lt1"/>
                </a:solidFill>
                <a:latin typeface="Times New Roman"/>
                <a:ea typeface="Times New Roman"/>
                <a:cs typeface="Times New Roman"/>
                <a:sym typeface="Times New Roman"/>
              </a:rPr>
              <a:t>1</a:t>
            </a:r>
            <a:r>
              <a:rPr b="0" i="0" lang="en-US" sz="2800" u="none">
                <a:solidFill>
                  <a:schemeClr val="lt1"/>
                </a:solidFill>
                <a:latin typeface="Times New Roman"/>
                <a:ea typeface="Times New Roman"/>
                <a:cs typeface="Times New Roman"/>
                <a:sym typeface="Times New Roman"/>
              </a:rPr>
              <a:t>, </a:t>
            </a:r>
            <a:r>
              <a:rPr b="0" i="1" lang="en-US" sz="2800" u="none">
                <a:solidFill>
                  <a:schemeClr val="lt1"/>
                </a:solidFill>
                <a:latin typeface="Times New Roman"/>
                <a:ea typeface="Times New Roman"/>
                <a:cs typeface="Times New Roman"/>
                <a:sym typeface="Times New Roman"/>
              </a:rPr>
              <a:t>x</a:t>
            </a:r>
            <a:r>
              <a:rPr b="0" i="0" lang="en-US" sz="2800" u="none">
                <a:solidFill>
                  <a:schemeClr val="lt1"/>
                </a:solidFill>
                <a:latin typeface="Times New Roman"/>
                <a:ea typeface="Times New Roman"/>
                <a:cs typeface="Times New Roman"/>
                <a:sym typeface="Times New Roman"/>
              </a:rPr>
              <a:t> </a:t>
            </a:r>
            <a:r>
              <a:rPr b="0" baseline="-25000" i="0" lang="en-US" sz="2800" u="none">
                <a:solidFill>
                  <a:schemeClr val="lt1"/>
                </a:solidFill>
                <a:latin typeface="Times New Roman"/>
                <a:ea typeface="Times New Roman"/>
                <a:cs typeface="Times New Roman"/>
                <a:sym typeface="Times New Roman"/>
              </a:rPr>
              <a:t>2</a:t>
            </a:r>
            <a:r>
              <a:rPr b="0" i="0" lang="en-US" sz="2800" u="none">
                <a:solidFill>
                  <a:schemeClr val="lt1"/>
                </a:solidFill>
                <a:latin typeface="Times New Roman"/>
                <a:ea typeface="Times New Roman"/>
                <a:cs typeface="Times New Roman"/>
                <a:sym typeface="Times New Roman"/>
              </a:rPr>
              <a:t> and </a:t>
            </a:r>
            <a:r>
              <a:rPr b="0" i="1" lang="en-US" sz="2800" u="none">
                <a:solidFill>
                  <a:schemeClr val="lt1"/>
                </a:solidFill>
                <a:latin typeface="Times New Roman"/>
                <a:ea typeface="Times New Roman"/>
                <a:cs typeface="Times New Roman"/>
                <a:sym typeface="Times New Roman"/>
              </a:rPr>
              <a:t>x</a:t>
            </a:r>
            <a:r>
              <a:rPr b="0" i="0" lang="en-US" sz="2800" u="none">
                <a:solidFill>
                  <a:schemeClr val="lt1"/>
                </a:solidFill>
                <a:latin typeface="Times New Roman"/>
                <a:ea typeface="Times New Roman"/>
                <a:cs typeface="Times New Roman"/>
                <a:sym typeface="Times New Roman"/>
              </a:rPr>
              <a:t>'</a:t>
            </a:r>
            <a:r>
              <a:rPr b="0" baseline="-25000" i="0" lang="en-US" sz="2800" u="none">
                <a:solidFill>
                  <a:schemeClr val="lt1"/>
                </a:solidFill>
                <a:latin typeface="Times New Roman"/>
                <a:ea typeface="Times New Roman"/>
                <a:cs typeface="Times New Roman"/>
                <a:sym typeface="Times New Roman"/>
              </a:rPr>
              <a:t>2</a:t>
            </a:r>
            <a:r>
              <a:rPr b="0" i="0" lang="en-US" sz="2800" u="none">
                <a:solidFill>
                  <a:schemeClr val="lt1"/>
                </a:solidFill>
                <a:latin typeface="Times New Roman"/>
                <a:ea typeface="Times New Roman"/>
                <a:cs typeface="Times New Roman"/>
                <a:sym typeface="Times New Roman"/>
              </a:rPr>
              <a:t>, </a:t>
            </a:r>
            <a:r>
              <a:rPr b="0" i="1" lang="en-US" sz="2800" u="none">
                <a:solidFill>
                  <a:schemeClr val="lt1"/>
                </a:solidFill>
                <a:latin typeface="Times New Roman"/>
                <a:ea typeface="Times New Roman"/>
                <a:cs typeface="Times New Roman"/>
                <a:sym typeface="Times New Roman"/>
              </a:rPr>
              <a:t>x</a:t>
            </a:r>
            <a:r>
              <a:rPr b="0" i="0" lang="en-US" sz="2800" u="none">
                <a:solidFill>
                  <a:schemeClr val="lt1"/>
                </a:solidFill>
                <a:latin typeface="Times New Roman"/>
                <a:ea typeface="Times New Roman"/>
                <a:cs typeface="Times New Roman"/>
                <a:sym typeface="Times New Roman"/>
              </a:rPr>
              <a:t> </a:t>
            </a:r>
            <a:r>
              <a:rPr b="0" baseline="-25000" i="0" lang="en-US" sz="2800" u="none">
                <a:solidFill>
                  <a:schemeClr val="lt1"/>
                </a:solidFill>
                <a:latin typeface="Times New Roman"/>
                <a:ea typeface="Times New Roman"/>
                <a:cs typeface="Times New Roman"/>
                <a:sym typeface="Times New Roman"/>
              </a:rPr>
              <a:t>3</a:t>
            </a:r>
            <a:r>
              <a:rPr b="0" i="0" lang="en-US" sz="2800" u="none">
                <a:solidFill>
                  <a:schemeClr val="lt1"/>
                </a:solidFill>
                <a:latin typeface="Times New Roman"/>
                <a:ea typeface="Times New Roman"/>
                <a:cs typeface="Times New Roman"/>
                <a:sym typeface="Times New Roman"/>
              </a:rPr>
              <a:t> and </a:t>
            </a:r>
            <a:r>
              <a:rPr b="0" i="1" lang="en-US" sz="2800" u="none">
                <a:solidFill>
                  <a:schemeClr val="lt1"/>
                </a:solidFill>
                <a:latin typeface="Times New Roman"/>
                <a:ea typeface="Times New Roman"/>
                <a:cs typeface="Times New Roman"/>
                <a:sym typeface="Times New Roman"/>
              </a:rPr>
              <a:t>x</a:t>
            </a:r>
            <a:r>
              <a:rPr b="0" i="0" lang="en-US" sz="2800" u="none">
                <a:solidFill>
                  <a:schemeClr val="lt1"/>
                </a:solidFill>
                <a:latin typeface="Times New Roman"/>
                <a:ea typeface="Times New Roman"/>
                <a:cs typeface="Times New Roman"/>
                <a:sym typeface="Times New Roman"/>
              </a:rPr>
              <a:t>'</a:t>
            </a:r>
            <a:r>
              <a:rPr b="0" baseline="-25000" i="0" lang="en-US" sz="2800" u="none">
                <a:solidFill>
                  <a:schemeClr val="lt1"/>
                </a:solidFill>
                <a:latin typeface="Times New Roman"/>
                <a:ea typeface="Times New Roman"/>
                <a:cs typeface="Times New Roman"/>
                <a:sym typeface="Times New Roman"/>
              </a:rPr>
              <a:t>3</a:t>
            </a:r>
            <a:r>
              <a:rPr b="0" i="0" lang="en-US" sz="2800" u="none">
                <a:solidFill>
                  <a:schemeClr val="lt1"/>
                </a:solidFill>
                <a:latin typeface="Times New Roman"/>
                <a:ea typeface="Times New Roman"/>
                <a:cs typeface="Times New Roman"/>
                <a:sym typeface="Times New Roman"/>
              </a:rPr>
              <a:t>, and so on. Plot the values of the differences at the corresponding time points Δ</a:t>
            </a:r>
            <a:r>
              <a:rPr b="0" baseline="-25000" i="0" lang="en-US" sz="2800" u="none">
                <a:solidFill>
                  <a:schemeClr val="lt1"/>
                </a:solidFill>
                <a:latin typeface="Times New Roman"/>
                <a:ea typeface="Times New Roman"/>
                <a:cs typeface="Times New Roman"/>
                <a:sym typeface="Times New Roman"/>
              </a:rPr>
              <a:t>1</a:t>
            </a:r>
            <a:r>
              <a:rPr b="0" i="0" lang="en-US" sz="2800" u="none">
                <a:solidFill>
                  <a:schemeClr val="lt1"/>
                </a:solidFill>
                <a:latin typeface="Times New Roman"/>
                <a:ea typeface="Times New Roman"/>
                <a:cs typeface="Times New Roman"/>
                <a:sym typeface="Times New Roman"/>
              </a:rPr>
              <a:t>, Δ</a:t>
            </a:r>
            <a:r>
              <a:rPr b="0" baseline="-25000" i="0" lang="en-US" sz="2800" u="none">
                <a:solidFill>
                  <a:schemeClr val="lt1"/>
                </a:solidFill>
                <a:latin typeface="Times New Roman"/>
                <a:ea typeface="Times New Roman"/>
                <a:cs typeface="Times New Roman"/>
                <a:sym typeface="Times New Roman"/>
              </a:rPr>
              <a:t>2</a:t>
            </a:r>
            <a:r>
              <a:rPr b="0" i="0" lang="en-US" sz="2800" u="none">
                <a:solidFill>
                  <a:schemeClr val="lt1"/>
                </a:solidFill>
                <a:latin typeface="Times New Roman"/>
                <a:ea typeface="Times New Roman"/>
                <a:cs typeface="Times New Roman"/>
                <a:sym typeface="Times New Roman"/>
              </a:rPr>
              <a:t>, Δ</a:t>
            </a:r>
            <a:r>
              <a:rPr b="0" baseline="-25000" i="0" lang="en-US" sz="2800" u="none">
                <a:solidFill>
                  <a:schemeClr val="lt1"/>
                </a:solidFill>
                <a:latin typeface="Times New Roman"/>
                <a:ea typeface="Times New Roman"/>
                <a:cs typeface="Times New Roman"/>
                <a:sym typeface="Times New Roman"/>
              </a:rPr>
              <a:t>3</a:t>
            </a:r>
            <a:r>
              <a:rPr b="0" i="0" lang="en-US" sz="2800" u="none">
                <a:solidFill>
                  <a:schemeClr val="lt1"/>
                </a:solidFill>
                <a:latin typeface="Times New Roman"/>
                <a:ea typeface="Times New Roman"/>
                <a:cs typeface="Times New Roman"/>
                <a:sym typeface="Times New Roman"/>
              </a:rPr>
              <a:t>, . . . . A straight line will be obtained with a slope of –</a:t>
            </a:r>
            <a:r>
              <a:rPr b="0" i="1" lang="en-US" sz="2800" u="none">
                <a:solidFill>
                  <a:schemeClr val="lt1"/>
                </a:solidFill>
                <a:latin typeface="Times New Roman"/>
                <a:ea typeface="Times New Roman"/>
                <a:cs typeface="Times New Roman"/>
                <a:sym typeface="Times New Roman"/>
              </a:rPr>
              <a:t>k</a:t>
            </a:r>
            <a:r>
              <a:rPr b="0" i="0" lang="en-US" sz="2800" u="none">
                <a:solidFill>
                  <a:schemeClr val="lt1"/>
                </a:solidFill>
                <a:latin typeface="Times New Roman"/>
                <a:ea typeface="Times New Roman"/>
                <a:cs typeface="Times New Roman"/>
                <a:sym typeface="Times New Roman"/>
              </a:rPr>
              <a:t> </a:t>
            </a:r>
            <a:r>
              <a:rPr b="0" baseline="-25000" i="0" lang="en-US" sz="2800" u="none">
                <a:solidFill>
                  <a:schemeClr val="lt1"/>
                </a:solidFill>
                <a:latin typeface="Times New Roman"/>
                <a:ea typeface="Times New Roman"/>
                <a:cs typeface="Times New Roman"/>
                <a:sym typeface="Times New Roman"/>
              </a:rPr>
              <a:t>a</a:t>
            </a:r>
            <a:r>
              <a:rPr b="0" i="0" lang="en-US" sz="2800" u="none">
                <a:solidFill>
                  <a:schemeClr val="lt1"/>
                </a:solidFill>
                <a:latin typeface="Times New Roman"/>
                <a:ea typeface="Times New Roman"/>
                <a:cs typeface="Times New Roman"/>
                <a:sym typeface="Times New Roman"/>
              </a:rPr>
              <a:t>/2.3.</a:t>
            </a:r>
            <a:endParaRPr/>
          </a:p>
        </p:txBody>
      </p:sp>
      <p:sp>
        <p:nvSpPr>
          <p:cNvPr id="965" name="Google Shape;965;p91"/>
          <p:cNvSpPr txBox="1"/>
          <p:nvPr/>
        </p:nvSpPr>
        <p:spPr>
          <a:xfrm>
            <a:off x="228600" y="277812"/>
            <a:ext cx="8686800" cy="788987"/>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000"/>
              <a:buFont typeface="Times New Roman"/>
              <a:buNone/>
            </a:pPr>
            <a:r>
              <a:rPr b="1" i="0" lang="en-US" sz="4000" u="none">
                <a:solidFill>
                  <a:srgbClr val="FF0000"/>
                </a:solidFill>
                <a:latin typeface="Times New Roman"/>
                <a:ea typeface="Times New Roman"/>
                <a:cs typeface="Times New Roman"/>
                <a:sym typeface="Times New Roman"/>
              </a:rPr>
              <a:t>Method of Residuals</a:t>
            </a:r>
            <a:endParaRPr/>
          </a:p>
        </p:txBody>
      </p:sp>
      <p:pic>
        <p:nvPicPr>
          <p:cNvPr id="966" name="Google Shape;966;p91"/>
          <p:cNvPicPr preferRelativeResize="0"/>
          <p:nvPr/>
        </p:nvPicPr>
        <p:blipFill rotWithShape="1">
          <a:blip r:embed="rId3">
            <a:alphaModFix/>
          </a:blip>
          <a:srcRect b="0" l="0" r="0" t="0"/>
          <a:stretch/>
        </p:blipFill>
        <p:spPr>
          <a:xfrm>
            <a:off x="2895600" y="3048000"/>
            <a:ext cx="4800600" cy="3810000"/>
          </a:xfrm>
          <a:prstGeom prst="rect">
            <a:avLst/>
          </a:prstGeom>
          <a:noFill/>
          <a:ln>
            <a:noFill/>
          </a:ln>
        </p:spPr>
      </p:pic>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92"/>
          <p:cNvSpPr txBox="1"/>
          <p:nvPr>
            <p:ph idx="1" type="body"/>
          </p:nvPr>
        </p:nvSpPr>
        <p:spPr>
          <a:xfrm>
            <a:off x="228600" y="1600200"/>
            <a:ext cx="8763000" cy="4530725"/>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800"/>
              <a:buFont typeface="Noto Sans Symbols"/>
              <a:buChar char="■"/>
            </a:pPr>
            <a:r>
              <a:rPr b="0" i="0" lang="en-US" sz="3000" u="none">
                <a:solidFill>
                  <a:schemeClr val="lt1"/>
                </a:solidFill>
                <a:latin typeface="Times New Roman"/>
                <a:ea typeface="Times New Roman"/>
                <a:cs typeface="Times New Roman"/>
                <a:sym typeface="Times New Roman"/>
              </a:rPr>
              <a:t>When using the method of residuals, a minimum of </a:t>
            </a:r>
            <a:r>
              <a:rPr b="0" i="0" lang="en-US" sz="3000" u="none">
                <a:solidFill>
                  <a:srgbClr val="FF0000"/>
                </a:solidFill>
                <a:latin typeface="Times New Roman"/>
                <a:ea typeface="Times New Roman"/>
                <a:cs typeface="Times New Roman"/>
                <a:sym typeface="Times New Roman"/>
              </a:rPr>
              <a:t>three points </a:t>
            </a:r>
            <a:r>
              <a:rPr b="0" i="0" lang="en-US" sz="3000" u="none">
                <a:solidFill>
                  <a:schemeClr val="lt1"/>
                </a:solidFill>
                <a:latin typeface="Times New Roman"/>
                <a:ea typeface="Times New Roman"/>
                <a:cs typeface="Times New Roman"/>
                <a:sym typeface="Times New Roman"/>
              </a:rPr>
              <a:t>should be used to define the straight line.</a:t>
            </a:r>
            <a:endParaRPr/>
          </a:p>
          <a:p>
            <a:pPr indent="-228600" lvl="0" marL="342900" marR="0" rtl="0" algn="just">
              <a:lnSpc>
                <a:spcPct val="100000"/>
              </a:lnSpc>
              <a:spcBef>
                <a:spcPts val="600"/>
              </a:spcBef>
              <a:spcAft>
                <a:spcPts val="0"/>
              </a:spcAft>
              <a:buClr>
                <a:schemeClr val="hlink"/>
              </a:buClr>
              <a:buSzPts val="1800"/>
              <a:buFont typeface="Noto Sans Symbols"/>
              <a:buNone/>
            </a:pPr>
            <a:r>
              <a:t/>
            </a:r>
            <a:endParaRPr b="0" i="0" sz="30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600"/>
              </a:spcBef>
              <a:spcAft>
                <a:spcPts val="0"/>
              </a:spcAft>
              <a:buClr>
                <a:schemeClr val="hlink"/>
              </a:buClr>
              <a:buSzPts val="1800"/>
              <a:buFont typeface="Noto Sans Symbols"/>
              <a:buChar char="■"/>
            </a:pPr>
            <a:r>
              <a:rPr b="0" i="0" lang="en-US" sz="3000" u="none">
                <a:solidFill>
                  <a:schemeClr val="lt1"/>
                </a:solidFill>
                <a:latin typeface="Times New Roman"/>
                <a:ea typeface="Times New Roman"/>
                <a:cs typeface="Times New Roman"/>
                <a:sym typeface="Times New Roman"/>
              </a:rPr>
              <a:t>Data points occurring shortly </a:t>
            </a:r>
            <a:r>
              <a:rPr b="0" i="0" lang="en-US" sz="3000" u="none">
                <a:solidFill>
                  <a:srgbClr val="FF0000"/>
                </a:solidFill>
                <a:latin typeface="Times New Roman"/>
                <a:ea typeface="Times New Roman"/>
                <a:cs typeface="Times New Roman"/>
                <a:sym typeface="Times New Roman"/>
              </a:rPr>
              <a:t>after</a:t>
            </a:r>
            <a:r>
              <a:rPr b="0" i="0" lang="en-US" sz="3000" u="none">
                <a:solidFill>
                  <a:schemeClr val="lt1"/>
                </a:solidFill>
                <a:latin typeface="Times New Roman"/>
                <a:ea typeface="Times New Roman"/>
                <a:cs typeface="Times New Roman"/>
                <a:sym typeface="Times New Roman"/>
              </a:rPr>
              <a:t> </a:t>
            </a:r>
            <a:r>
              <a:rPr b="0" i="1" lang="en-US" sz="3000" u="none">
                <a:solidFill>
                  <a:schemeClr val="lt1"/>
                </a:solidFill>
                <a:latin typeface="Times New Roman"/>
                <a:ea typeface="Times New Roman"/>
                <a:cs typeface="Times New Roman"/>
                <a:sym typeface="Times New Roman"/>
              </a:rPr>
              <a:t>t</a:t>
            </a:r>
            <a:r>
              <a:rPr b="0" baseline="-25000" i="0" lang="en-US" sz="3000" u="none">
                <a:solidFill>
                  <a:schemeClr val="lt1"/>
                </a:solidFill>
                <a:latin typeface="Times New Roman"/>
                <a:ea typeface="Times New Roman"/>
                <a:cs typeface="Times New Roman"/>
                <a:sym typeface="Times New Roman"/>
              </a:rPr>
              <a:t>max</a:t>
            </a:r>
            <a:r>
              <a:rPr b="0" i="0" lang="en-US" sz="3000" u="none">
                <a:solidFill>
                  <a:schemeClr val="lt1"/>
                </a:solidFill>
                <a:latin typeface="Times New Roman"/>
                <a:ea typeface="Times New Roman"/>
                <a:cs typeface="Times New Roman"/>
                <a:sym typeface="Times New Roman"/>
              </a:rPr>
              <a:t> may </a:t>
            </a:r>
            <a:r>
              <a:rPr b="0" i="0" lang="en-US" sz="3000" u="none">
                <a:solidFill>
                  <a:srgbClr val="FF0000"/>
                </a:solidFill>
                <a:latin typeface="Times New Roman"/>
                <a:ea typeface="Times New Roman"/>
                <a:cs typeface="Times New Roman"/>
                <a:sym typeface="Times New Roman"/>
              </a:rPr>
              <a:t>not be accurate</a:t>
            </a:r>
            <a:r>
              <a:rPr b="0" i="0" lang="en-US" sz="3000" u="none">
                <a:solidFill>
                  <a:schemeClr val="lt1"/>
                </a:solidFill>
                <a:latin typeface="Times New Roman"/>
                <a:ea typeface="Times New Roman"/>
                <a:cs typeface="Times New Roman"/>
                <a:sym typeface="Times New Roman"/>
              </a:rPr>
              <a:t>, because drug absorption is still continuing at that time. Because this portion of the curve represents the postabsorption phase, only data points from the elimination phase should be used to define the rate of drug absorption as a first-order process.</a:t>
            </a:r>
            <a:endParaRPr/>
          </a:p>
          <a:p>
            <a:pPr indent="-228600" lvl="0" marL="342900" marR="0" rtl="1" algn="r">
              <a:spcBef>
                <a:spcPts val="600"/>
              </a:spcBef>
              <a:spcAft>
                <a:spcPts val="0"/>
              </a:spcAft>
              <a:buClr>
                <a:schemeClr val="hlink"/>
              </a:buClr>
              <a:buSzPts val="1800"/>
              <a:buFont typeface="Noto Sans Symbols"/>
              <a:buNone/>
            </a:pPr>
            <a:r>
              <a:t/>
            </a:r>
            <a:endParaRPr b="0" i="0" sz="3000" u="none">
              <a:solidFill>
                <a:schemeClr val="lt1"/>
              </a:solidFill>
              <a:latin typeface="Times New Roman"/>
              <a:ea typeface="Times New Roman"/>
              <a:cs typeface="Times New Roman"/>
              <a:sym typeface="Times New Roman"/>
            </a:endParaRPr>
          </a:p>
        </p:txBody>
      </p:sp>
      <p:sp>
        <p:nvSpPr>
          <p:cNvPr id="972" name="Google Shape;972;p92"/>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t/>
            </a:r>
            <a:endParaRPr b="1" sz="4400">
              <a:solidFill>
                <a:schemeClr val="lt2"/>
              </a:solidFill>
              <a:latin typeface="Times New Roman"/>
              <a:ea typeface="Times New Roman"/>
              <a:cs typeface="Times New Roman"/>
              <a:sym typeface="Times New Roman"/>
            </a:endParaRPr>
          </a:p>
        </p:txBody>
      </p:sp>
      <p:sp>
        <p:nvSpPr>
          <p:cNvPr id="973" name="Google Shape;973;p92"/>
          <p:cNvSpPr txBox="1"/>
          <p:nvPr/>
        </p:nvSpPr>
        <p:spPr>
          <a:xfrm>
            <a:off x="228600" y="277812"/>
            <a:ext cx="8686800" cy="1143000"/>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000"/>
              <a:buFont typeface="Times New Roman"/>
              <a:buNone/>
            </a:pPr>
            <a:r>
              <a:rPr b="1" i="0" lang="en-US" sz="4000" u="none">
                <a:solidFill>
                  <a:srgbClr val="FF0000"/>
                </a:solidFill>
                <a:latin typeface="Times New Roman"/>
                <a:ea typeface="Times New Roman"/>
                <a:cs typeface="Times New Roman"/>
                <a:sym typeface="Times New Roman"/>
              </a:rPr>
              <a:t>Method of Residuals</a:t>
            </a:r>
            <a:endParaRPr/>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93"/>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If </a:t>
            </a:r>
            <a:r>
              <a:rPr b="1" i="0" lang="en-US" sz="2800" u="none">
                <a:solidFill>
                  <a:srgbClr val="FF0000"/>
                </a:solidFill>
                <a:latin typeface="Times New Roman"/>
                <a:ea typeface="Times New Roman"/>
                <a:cs typeface="Times New Roman"/>
                <a:sym typeface="Times New Roman"/>
              </a:rPr>
              <a:t>drug absorption begins immediately </a:t>
            </a:r>
            <a:r>
              <a:rPr b="0" i="0" lang="en-US" sz="2800" u="none">
                <a:solidFill>
                  <a:schemeClr val="lt1"/>
                </a:solidFill>
                <a:latin typeface="Times New Roman"/>
                <a:ea typeface="Times New Roman"/>
                <a:cs typeface="Times New Roman"/>
                <a:sym typeface="Times New Roman"/>
              </a:rPr>
              <a:t>after oral administration, the residual lines obtained will intersect on the </a:t>
            </a:r>
            <a:r>
              <a:rPr b="0" i="1" lang="en-US" sz="2800" u="none">
                <a:solidFill>
                  <a:schemeClr val="lt1"/>
                </a:solidFill>
                <a:latin typeface="Times New Roman"/>
                <a:ea typeface="Times New Roman"/>
                <a:cs typeface="Times New Roman"/>
                <a:sym typeface="Times New Roman"/>
              </a:rPr>
              <a:t>y</a:t>
            </a:r>
            <a:r>
              <a:rPr b="0" i="0" lang="en-US" sz="2800" u="none">
                <a:solidFill>
                  <a:schemeClr val="lt1"/>
                </a:solidFill>
                <a:latin typeface="Times New Roman"/>
                <a:ea typeface="Times New Roman"/>
                <a:cs typeface="Times New Roman"/>
                <a:sym typeface="Times New Roman"/>
              </a:rPr>
              <a:t> axis at point </a:t>
            </a:r>
            <a:r>
              <a:rPr b="0" i="1" lang="en-US" sz="2800" u="none">
                <a:solidFill>
                  <a:schemeClr val="lt1"/>
                </a:solidFill>
                <a:latin typeface="Times New Roman"/>
                <a:ea typeface="Times New Roman"/>
                <a:cs typeface="Times New Roman"/>
                <a:sym typeface="Times New Roman"/>
              </a:rPr>
              <a:t>A</a:t>
            </a:r>
            <a:r>
              <a:rPr b="0" i="0" lang="en-US" sz="2800" u="none">
                <a:solidFill>
                  <a:schemeClr val="lt1"/>
                </a:solidFill>
                <a:latin typeface="Times New Roman"/>
                <a:ea typeface="Times New Roman"/>
                <a:cs typeface="Times New Roman"/>
                <a:sym typeface="Times New Roman"/>
              </a:rPr>
              <a:t>.</a:t>
            </a:r>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The value of this </a:t>
            </a:r>
            <a:r>
              <a:rPr b="0" i="1" lang="en-US" sz="2800" u="none">
                <a:solidFill>
                  <a:schemeClr val="lt1"/>
                </a:solidFill>
                <a:latin typeface="Times New Roman"/>
                <a:ea typeface="Times New Roman"/>
                <a:cs typeface="Times New Roman"/>
                <a:sym typeface="Times New Roman"/>
              </a:rPr>
              <a:t>y </a:t>
            </a:r>
            <a:r>
              <a:rPr b="0" i="0" lang="en-US" sz="2800" u="none">
                <a:solidFill>
                  <a:schemeClr val="lt1"/>
                </a:solidFill>
                <a:latin typeface="Times New Roman"/>
                <a:ea typeface="Times New Roman"/>
                <a:cs typeface="Times New Roman"/>
                <a:sym typeface="Times New Roman"/>
              </a:rPr>
              <a:t>intercept, </a:t>
            </a:r>
            <a:r>
              <a:rPr b="0" i="1" lang="en-US" sz="2800" u="none">
                <a:solidFill>
                  <a:schemeClr val="lt1"/>
                </a:solidFill>
                <a:latin typeface="Times New Roman"/>
                <a:ea typeface="Times New Roman"/>
                <a:cs typeface="Times New Roman"/>
                <a:sym typeface="Times New Roman"/>
              </a:rPr>
              <a:t>A</a:t>
            </a:r>
            <a:r>
              <a:rPr b="0" i="0" lang="en-US" sz="2800" u="none">
                <a:solidFill>
                  <a:schemeClr val="lt1"/>
                </a:solidFill>
                <a:latin typeface="Times New Roman"/>
                <a:ea typeface="Times New Roman"/>
                <a:cs typeface="Times New Roman"/>
                <a:sym typeface="Times New Roman"/>
              </a:rPr>
              <a:t>, represents a hybrid constant composed of </a:t>
            </a:r>
            <a:r>
              <a:rPr b="0" i="1" lang="en-US" sz="2800" u="none">
                <a:solidFill>
                  <a:srgbClr val="FF0000"/>
                </a:solidFill>
                <a:latin typeface="Times New Roman"/>
                <a:ea typeface="Times New Roman"/>
                <a:cs typeface="Times New Roman"/>
                <a:sym typeface="Times New Roman"/>
              </a:rPr>
              <a:t>k</a:t>
            </a:r>
            <a:r>
              <a:rPr b="0" baseline="-25000" i="0" lang="en-US" sz="2800" u="none">
                <a:solidFill>
                  <a:srgbClr val="FF0000"/>
                </a:solidFill>
                <a:latin typeface="Times New Roman"/>
                <a:ea typeface="Times New Roman"/>
                <a:cs typeface="Times New Roman"/>
                <a:sym typeface="Times New Roman"/>
              </a:rPr>
              <a:t>a</a:t>
            </a:r>
            <a:r>
              <a:rPr b="0" i="0" lang="en-US" sz="2800" u="none">
                <a:solidFill>
                  <a:srgbClr val="FF0000"/>
                </a:solidFill>
                <a:latin typeface="Times New Roman"/>
                <a:ea typeface="Times New Roman"/>
                <a:cs typeface="Times New Roman"/>
                <a:sym typeface="Times New Roman"/>
              </a:rPr>
              <a:t>, </a:t>
            </a:r>
            <a:r>
              <a:rPr b="0" i="1" lang="en-US" sz="2800" u="none">
                <a:solidFill>
                  <a:srgbClr val="FF0000"/>
                </a:solidFill>
                <a:latin typeface="Times New Roman"/>
                <a:ea typeface="Times New Roman"/>
                <a:cs typeface="Times New Roman"/>
                <a:sym typeface="Times New Roman"/>
              </a:rPr>
              <a:t>k</a:t>
            </a:r>
            <a:r>
              <a:rPr b="0" i="0" lang="en-US" sz="2800" u="none">
                <a:solidFill>
                  <a:srgbClr val="FF0000"/>
                </a:solidFill>
                <a:latin typeface="Times New Roman"/>
                <a:ea typeface="Times New Roman"/>
                <a:cs typeface="Times New Roman"/>
                <a:sym typeface="Times New Roman"/>
              </a:rPr>
              <a:t>, </a:t>
            </a:r>
            <a:r>
              <a:rPr b="0" i="1" lang="en-US" sz="2800" u="none">
                <a:solidFill>
                  <a:srgbClr val="FF0000"/>
                </a:solidFill>
                <a:latin typeface="Times New Roman"/>
                <a:ea typeface="Times New Roman"/>
                <a:cs typeface="Times New Roman"/>
                <a:sym typeface="Times New Roman"/>
              </a:rPr>
              <a:t>V</a:t>
            </a:r>
            <a:r>
              <a:rPr b="0" baseline="-25000" i="0" lang="en-US" sz="2800" u="none">
                <a:solidFill>
                  <a:srgbClr val="FF0000"/>
                </a:solidFill>
                <a:latin typeface="Times New Roman"/>
                <a:ea typeface="Times New Roman"/>
                <a:cs typeface="Times New Roman"/>
                <a:sym typeface="Times New Roman"/>
              </a:rPr>
              <a:t>D</a:t>
            </a:r>
            <a:r>
              <a:rPr b="0" i="0" lang="en-US" sz="2800" u="none">
                <a:solidFill>
                  <a:srgbClr val="FF0000"/>
                </a:solidFill>
                <a:latin typeface="Times New Roman"/>
                <a:ea typeface="Times New Roman"/>
                <a:cs typeface="Times New Roman"/>
                <a:sym typeface="Times New Roman"/>
              </a:rPr>
              <a:t>, and </a:t>
            </a:r>
            <a:r>
              <a:rPr b="0" i="1" lang="en-US" sz="2800" u="none">
                <a:solidFill>
                  <a:srgbClr val="FF0000"/>
                </a:solidFill>
                <a:latin typeface="Times New Roman"/>
                <a:ea typeface="Times New Roman"/>
                <a:cs typeface="Times New Roman"/>
                <a:sym typeface="Times New Roman"/>
              </a:rPr>
              <a:t>FD</a:t>
            </a:r>
            <a:r>
              <a:rPr b="0" baseline="-25000" i="0" lang="en-US" sz="2800" u="none">
                <a:solidFill>
                  <a:srgbClr val="FF0000"/>
                </a:solidFill>
                <a:latin typeface="Times New Roman"/>
                <a:ea typeface="Times New Roman"/>
                <a:cs typeface="Times New Roman"/>
                <a:sym typeface="Times New Roman"/>
              </a:rPr>
              <a:t>0</a:t>
            </a:r>
            <a:r>
              <a:rPr b="0" i="0" lang="en-US" sz="2800" u="none">
                <a:solidFill>
                  <a:schemeClr val="lt1"/>
                </a:solidFill>
                <a:latin typeface="Times New Roman"/>
                <a:ea typeface="Times New Roman"/>
                <a:cs typeface="Times New Roman"/>
                <a:sym typeface="Times New Roman"/>
              </a:rPr>
              <a:t>. The value of </a:t>
            </a:r>
            <a:r>
              <a:rPr b="0" i="1" lang="en-US" sz="2800" u="none">
                <a:solidFill>
                  <a:schemeClr val="lt1"/>
                </a:solidFill>
                <a:latin typeface="Times New Roman"/>
                <a:ea typeface="Times New Roman"/>
                <a:cs typeface="Times New Roman"/>
                <a:sym typeface="Times New Roman"/>
              </a:rPr>
              <a:t>A</a:t>
            </a:r>
            <a:r>
              <a:rPr b="0" i="0" lang="en-US" sz="2800" u="none">
                <a:solidFill>
                  <a:schemeClr val="lt1"/>
                </a:solidFill>
                <a:latin typeface="Times New Roman"/>
                <a:ea typeface="Times New Roman"/>
                <a:cs typeface="Times New Roman"/>
                <a:sym typeface="Times New Roman"/>
              </a:rPr>
              <a:t> has no direct physiologic meaning.</a:t>
            </a:r>
            <a:endParaRPr/>
          </a:p>
          <a:p>
            <a:pPr indent="-236220" lvl="0" marL="342900" marR="0" rtl="1" algn="r">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p:txBody>
      </p:sp>
      <p:sp>
        <p:nvSpPr>
          <p:cNvPr id="979" name="Google Shape;979;p93"/>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t/>
            </a:r>
            <a:endParaRPr b="1" sz="4400">
              <a:solidFill>
                <a:schemeClr val="lt2"/>
              </a:solidFill>
              <a:latin typeface="Times New Roman"/>
              <a:ea typeface="Times New Roman"/>
              <a:cs typeface="Times New Roman"/>
              <a:sym typeface="Times New Roman"/>
            </a:endParaRPr>
          </a:p>
        </p:txBody>
      </p:sp>
      <p:sp>
        <p:nvSpPr>
          <p:cNvPr id="980" name="Google Shape;980;p93"/>
          <p:cNvSpPr txBox="1"/>
          <p:nvPr/>
        </p:nvSpPr>
        <p:spPr>
          <a:xfrm>
            <a:off x="228600" y="277812"/>
            <a:ext cx="8686800" cy="1143000"/>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000"/>
              <a:buFont typeface="Times New Roman"/>
              <a:buNone/>
            </a:pPr>
            <a:r>
              <a:rPr b="1" i="0" lang="en-US" sz="4000" u="none">
                <a:solidFill>
                  <a:srgbClr val="FF0000"/>
                </a:solidFill>
                <a:latin typeface="Times New Roman"/>
                <a:ea typeface="Times New Roman"/>
                <a:cs typeface="Times New Roman"/>
                <a:sym typeface="Times New Roman"/>
              </a:rPr>
              <a:t>Method of Residuals</a:t>
            </a:r>
            <a:endParaRPr/>
          </a:p>
        </p:txBody>
      </p:sp>
      <p:pic>
        <p:nvPicPr>
          <p:cNvPr id="981" name="Google Shape;981;p93"/>
          <p:cNvPicPr preferRelativeResize="0"/>
          <p:nvPr/>
        </p:nvPicPr>
        <p:blipFill rotWithShape="1">
          <a:blip r:embed="rId3">
            <a:alphaModFix/>
          </a:blip>
          <a:srcRect b="0" l="0" r="0" t="0"/>
          <a:stretch/>
        </p:blipFill>
        <p:spPr>
          <a:xfrm>
            <a:off x="1676400" y="5257800"/>
            <a:ext cx="1828800" cy="609600"/>
          </a:xfrm>
          <a:prstGeom prst="rect">
            <a:avLst/>
          </a:prstGeom>
          <a:noFill/>
          <a:ln>
            <a:noFill/>
          </a:ln>
        </p:spPr>
      </p:pic>
      <p:pic>
        <p:nvPicPr>
          <p:cNvPr id="982" name="Google Shape;982;p93"/>
          <p:cNvPicPr preferRelativeResize="0"/>
          <p:nvPr/>
        </p:nvPicPr>
        <p:blipFill rotWithShape="1">
          <a:blip r:embed="rId4">
            <a:alphaModFix/>
          </a:blip>
          <a:srcRect b="0" l="0" r="0" t="0"/>
          <a:stretch/>
        </p:blipFill>
        <p:spPr>
          <a:xfrm>
            <a:off x="4572000" y="4953000"/>
            <a:ext cx="2355850" cy="1141412"/>
          </a:xfrm>
          <a:prstGeom prst="rect">
            <a:avLst/>
          </a:prstGeom>
          <a:noFill/>
          <a:ln>
            <a:noFill/>
          </a:ln>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67"/>
          <p:cNvSpPr txBox="1"/>
          <p:nvPr>
            <p:ph idx="1" type="body"/>
          </p:nvPr>
        </p:nvSpPr>
        <p:spPr>
          <a:xfrm>
            <a:off x="228600" y="152400"/>
            <a:ext cx="8610600" cy="670560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The drug absorption and elimination phases of the curve are shown:</a:t>
            </a:r>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cap="none" strike="noStrike">
              <a:solidFill>
                <a:schemeClr val="lt1"/>
              </a:solidFill>
              <a:latin typeface="Times New Roman"/>
              <a:ea typeface="Times New Roman"/>
              <a:cs typeface="Times New Roman"/>
              <a:sym typeface="Times New Roman"/>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cap="none" strike="noStrike">
              <a:solidFill>
                <a:schemeClr val="lt1"/>
              </a:solidFill>
              <a:latin typeface="Times New Roman"/>
              <a:ea typeface="Times New Roman"/>
              <a:cs typeface="Times New Roman"/>
              <a:sym typeface="Times New Roman"/>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cap="none" strike="noStrike">
              <a:solidFill>
                <a:schemeClr val="lt1"/>
              </a:solidFill>
              <a:latin typeface="Times New Roman"/>
              <a:ea typeface="Times New Roman"/>
              <a:cs typeface="Times New Roman"/>
              <a:sym typeface="Times New Roman"/>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cap="none" strike="noStrike">
              <a:solidFill>
                <a:schemeClr val="lt1"/>
              </a:solidFill>
              <a:latin typeface="Times New Roman"/>
              <a:ea typeface="Times New Roman"/>
              <a:cs typeface="Times New Roman"/>
              <a:sym typeface="Times New Roman"/>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cap="none" strike="noStrike">
              <a:solidFill>
                <a:schemeClr val="lt1"/>
              </a:solidFill>
              <a:latin typeface="Times New Roman"/>
              <a:ea typeface="Times New Roman"/>
              <a:cs typeface="Times New Roman"/>
              <a:sym typeface="Times New Roman"/>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cap="none" strike="noStrike">
              <a:solidFill>
                <a:schemeClr val="lt1"/>
              </a:solidFill>
              <a:latin typeface="Times New Roman"/>
              <a:ea typeface="Times New Roman"/>
              <a:cs typeface="Times New Roman"/>
              <a:sym typeface="Times New Roman"/>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cap="none" strike="noStrike">
              <a:solidFill>
                <a:schemeClr val="lt1"/>
              </a:solidFill>
              <a:latin typeface="Times New Roman"/>
              <a:ea typeface="Times New Roman"/>
              <a:cs typeface="Times New Roman"/>
              <a:sym typeface="Times New Roman"/>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cap="none" strike="noStrik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hlink"/>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During the </a:t>
            </a:r>
            <a:r>
              <a:rPr b="0" i="1" lang="en-US" sz="2800" u="none" cap="none" strike="noStrike">
                <a:solidFill>
                  <a:schemeClr val="lt1"/>
                </a:solidFill>
                <a:latin typeface="Times New Roman"/>
                <a:ea typeface="Times New Roman"/>
                <a:cs typeface="Times New Roman"/>
                <a:sym typeface="Times New Roman"/>
              </a:rPr>
              <a:t>absorption phase </a:t>
            </a:r>
            <a:r>
              <a:rPr b="0" i="0" lang="en-US" sz="2800" u="none" cap="none" strike="noStrike">
                <a:solidFill>
                  <a:schemeClr val="lt1"/>
                </a:solidFill>
                <a:latin typeface="Times New Roman"/>
                <a:ea typeface="Times New Roman"/>
                <a:cs typeface="Times New Roman"/>
                <a:sym typeface="Times New Roman"/>
              </a:rPr>
              <a:t>of a plasma level–time curve , the rate of drug absorption is greater than the rate of drug elimination.</a:t>
            </a:r>
            <a:endParaRPr/>
          </a:p>
        </p:txBody>
      </p:sp>
      <p:pic>
        <p:nvPicPr>
          <p:cNvPr id="768" name="Google Shape;768;p67"/>
          <p:cNvPicPr preferRelativeResize="0"/>
          <p:nvPr/>
        </p:nvPicPr>
        <p:blipFill rotWithShape="1">
          <a:blip r:embed="rId3">
            <a:alphaModFix/>
          </a:blip>
          <a:srcRect b="0" l="0" r="0" t="0"/>
          <a:stretch/>
        </p:blipFill>
        <p:spPr>
          <a:xfrm>
            <a:off x="3352800" y="838200"/>
            <a:ext cx="5257800" cy="4343400"/>
          </a:xfrm>
          <a:prstGeom prst="rect">
            <a:avLst/>
          </a:prstGeom>
          <a:noFill/>
          <a:ln>
            <a:noFill/>
          </a:ln>
        </p:spPr>
      </p:pic>
      <p:sp>
        <p:nvSpPr>
          <p:cNvPr id="769" name="Google Shape;769;p67"/>
          <p:cNvSpPr txBox="1"/>
          <p:nvPr/>
        </p:nvSpPr>
        <p:spPr>
          <a:xfrm>
            <a:off x="381000" y="2362200"/>
            <a:ext cx="2743200" cy="923925"/>
          </a:xfrm>
          <a:prstGeom prst="rect">
            <a:avLst/>
          </a:prstGeom>
          <a:solidFill>
            <a:schemeClr val="lt1"/>
          </a:solidFill>
          <a:ln cap="flat" cmpd="sng" w="25400">
            <a:solidFill>
              <a:srgbClr val="DADADA"/>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1800"/>
              <a:buFont typeface="Times New Roman"/>
              <a:buNone/>
            </a:pPr>
            <a:r>
              <a:rPr b="1" i="0" lang="en-US" sz="1800" u="none">
                <a:solidFill>
                  <a:srgbClr val="0070C0"/>
                </a:solidFill>
                <a:latin typeface="Times New Roman"/>
                <a:ea typeface="Times New Roman"/>
                <a:cs typeface="Times New Roman"/>
                <a:sym typeface="Times New Roman"/>
              </a:rPr>
              <a:t>Plasma level–time curve for a drug given in a single oral dose.</a:t>
            </a:r>
            <a:endParaRPr/>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94"/>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In some individuals, absorption of drug after a single oral dose does not start immediately, due to such physiologic factors as stomach-emptying time and intestinal motility.</a:t>
            </a:r>
            <a:endParaRPr/>
          </a:p>
        </p:txBody>
      </p:sp>
      <p:sp>
        <p:nvSpPr>
          <p:cNvPr id="988" name="Google Shape;988;p94"/>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t/>
            </a:r>
            <a:endParaRPr b="1" sz="4400">
              <a:solidFill>
                <a:schemeClr val="lt2"/>
              </a:solidFill>
              <a:latin typeface="Times New Roman"/>
              <a:ea typeface="Times New Roman"/>
              <a:cs typeface="Times New Roman"/>
              <a:sym typeface="Times New Roman"/>
            </a:endParaRPr>
          </a:p>
        </p:txBody>
      </p:sp>
      <p:sp>
        <p:nvSpPr>
          <p:cNvPr id="989" name="Google Shape;989;p94"/>
          <p:cNvSpPr txBox="1"/>
          <p:nvPr/>
        </p:nvSpPr>
        <p:spPr>
          <a:xfrm>
            <a:off x="228600" y="277812"/>
            <a:ext cx="8686800" cy="1143000"/>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Lag Time</a:t>
            </a:r>
            <a:endParaRPr/>
          </a:p>
        </p:txBody>
      </p:sp>
      <p:pic>
        <p:nvPicPr>
          <p:cNvPr id="990" name="Google Shape;990;p94"/>
          <p:cNvPicPr preferRelativeResize="0"/>
          <p:nvPr/>
        </p:nvPicPr>
        <p:blipFill rotWithShape="1">
          <a:blip r:embed="rId3">
            <a:alphaModFix/>
          </a:blip>
          <a:srcRect b="0" l="0" r="0" t="0"/>
          <a:stretch/>
        </p:blipFill>
        <p:spPr>
          <a:xfrm>
            <a:off x="5334000" y="2895600"/>
            <a:ext cx="3810000" cy="3733800"/>
          </a:xfrm>
          <a:prstGeom prst="rect">
            <a:avLst/>
          </a:prstGeom>
          <a:noFill/>
          <a:ln>
            <a:noFill/>
          </a:ln>
        </p:spPr>
      </p:pic>
      <p:sp>
        <p:nvSpPr>
          <p:cNvPr id="991" name="Google Shape;991;p94"/>
          <p:cNvSpPr txBox="1"/>
          <p:nvPr/>
        </p:nvSpPr>
        <p:spPr>
          <a:xfrm>
            <a:off x="762000" y="3581400"/>
            <a:ext cx="4572000" cy="1816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2800"/>
              <a:buFont typeface="Times New Roman"/>
              <a:buNone/>
            </a:pPr>
            <a:r>
              <a:rPr b="0" i="0" lang="en-US" sz="2800" u="none">
                <a:solidFill>
                  <a:schemeClr val="lt1"/>
                </a:solidFill>
                <a:latin typeface="Times New Roman"/>
                <a:ea typeface="Times New Roman"/>
                <a:cs typeface="Times New Roman"/>
                <a:sym typeface="Times New Roman"/>
              </a:rPr>
              <a:t>The time delay prior to the commencement of first-order drug absorption is known as </a:t>
            </a:r>
            <a:r>
              <a:rPr b="1" i="1" lang="en-US" sz="2800" u="none">
                <a:solidFill>
                  <a:srgbClr val="FF0000"/>
                </a:solidFill>
                <a:latin typeface="Times New Roman"/>
                <a:ea typeface="Times New Roman"/>
                <a:cs typeface="Times New Roman"/>
                <a:sym typeface="Times New Roman"/>
              </a:rPr>
              <a:t>lag time</a:t>
            </a:r>
            <a:r>
              <a:rPr b="0" i="0" lang="en-US" sz="2800" u="none">
                <a:solidFill>
                  <a:schemeClr val="lt1"/>
                </a:solidFill>
                <a:latin typeface="Times New Roman"/>
                <a:ea typeface="Times New Roman"/>
                <a:cs typeface="Times New Roman"/>
                <a:sym typeface="Times New Roman"/>
              </a:rPr>
              <a:t>.</a:t>
            </a:r>
            <a:endParaRPr/>
          </a:p>
        </p:txBody>
      </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95"/>
          <p:cNvSpPr txBox="1"/>
          <p:nvPr>
            <p:ph idx="1" type="body"/>
          </p:nvPr>
        </p:nvSpPr>
        <p:spPr>
          <a:xfrm>
            <a:off x="304800" y="1219200"/>
            <a:ext cx="8534400" cy="4911725"/>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The lag time for a drug may be observed if the two residual lines obtained by feathering the oral absorption plasma level–time curve intersect at a point greater than </a:t>
            </a:r>
            <a:r>
              <a:rPr b="0" i="1" lang="en-US" sz="2800" u="none">
                <a:solidFill>
                  <a:schemeClr val="lt1"/>
                </a:solidFill>
                <a:latin typeface="Times New Roman"/>
                <a:ea typeface="Times New Roman"/>
                <a:cs typeface="Times New Roman"/>
                <a:sym typeface="Times New Roman"/>
              </a:rPr>
              <a:t>t </a:t>
            </a:r>
            <a:r>
              <a:rPr b="0" i="0" lang="en-US" sz="2800" u="none">
                <a:solidFill>
                  <a:schemeClr val="lt1"/>
                </a:solidFill>
                <a:latin typeface="Times New Roman"/>
                <a:ea typeface="Times New Roman"/>
                <a:cs typeface="Times New Roman"/>
                <a:sym typeface="Times New Roman"/>
              </a:rPr>
              <a:t>= 0 on the </a:t>
            </a:r>
            <a:r>
              <a:rPr b="0" i="1" lang="en-US" sz="2800" u="none">
                <a:solidFill>
                  <a:schemeClr val="lt1"/>
                </a:solidFill>
                <a:latin typeface="Times New Roman"/>
                <a:ea typeface="Times New Roman"/>
                <a:cs typeface="Times New Roman"/>
                <a:sym typeface="Times New Roman"/>
              </a:rPr>
              <a:t>x</a:t>
            </a:r>
            <a:r>
              <a:rPr b="0" i="0" lang="en-US" sz="2800" u="none">
                <a:solidFill>
                  <a:schemeClr val="lt1"/>
                </a:solidFill>
                <a:latin typeface="Times New Roman"/>
                <a:ea typeface="Times New Roman"/>
                <a:cs typeface="Times New Roman"/>
                <a:sym typeface="Times New Roman"/>
              </a:rPr>
              <a:t> axis.</a:t>
            </a:r>
            <a:endParaRPr/>
          </a:p>
          <a:p>
            <a:pPr indent="-342900" lvl="0" marL="342900" marR="0" rtl="0" algn="just">
              <a:lnSpc>
                <a:spcPct val="10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The time at the point of intersection</a:t>
            </a:r>
            <a:endParaRPr/>
          </a:p>
          <a:p>
            <a:pPr indent="-342900" lvl="0" marL="342900" marR="0" rtl="0" algn="just">
              <a:lnSpc>
                <a:spcPct val="100000"/>
              </a:lnSpc>
              <a:spcBef>
                <a:spcPts val="560"/>
              </a:spcBef>
              <a:spcAft>
                <a:spcPts val="0"/>
              </a:spcAft>
              <a:buClr>
                <a:schemeClr val="hlink"/>
              </a:buClr>
              <a:buSzPts val="1680"/>
              <a:buFont typeface="Noto Sans Symbols"/>
              <a:buNone/>
            </a:pPr>
            <a:r>
              <a:rPr b="0" i="0" lang="en-US" sz="2800" u="none">
                <a:solidFill>
                  <a:schemeClr val="lt1"/>
                </a:solidFill>
                <a:latin typeface="Times New Roman"/>
                <a:ea typeface="Times New Roman"/>
                <a:cs typeface="Times New Roman"/>
                <a:sym typeface="Times New Roman"/>
              </a:rPr>
              <a:t>	 on the </a:t>
            </a:r>
            <a:r>
              <a:rPr b="0" i="1" lang="en-US" sz="2800" u="none">
                <a:solidFill>
                  <a:schemeClr val="lt1"/>
                </a:solidFill>
                <a:latin typeface="Times New Roman"/>
                <a:ea typeface="Times New Roman"/>
                <a:cs typeface="Times New Roman"/>
                <a:sym typeface="Times New Roman"/>
              </a:rPr>
              <a:t>x</a:t>
            </a:r>
            <a:r>
              <a:rPr b="0" i="0" lang="en-US" sz="2800" u="none">
                <a:solidFill>
                  <a:schemeClr val="lt1"/>
                </a:solidFill>
                <a:latin typeface="Times New Roman"/>
                <a:ea typeface="Times New Roman"/>
                <a:cs typeface="Times New Roman"/>
                <a:sym typeface="Times New Roman"/>
              </a:rPr>
              <a:t> axis is the lag time.</a:t>
            </a:r>
            <a:endParaRPr/>
          </a:p>
        </p:txBody>
      </p:sp>
      <p:sp>
        <p:nvSpPr>
          <p:cNvPr id="997" name="Google Shape;997;p95"/>
          <p:cNvSpPr txBox="1"/>
          <p:nvPr/>
        </p:nvSpPr>
        <p:spPr>
          <a:xfrm>
            <a:off x="228600" y="277812"/>
            <a:ext cx="8686800" cy="865187"/>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Lag Time</a:t>
            </a:r>
            <a:endParaRPr/>
          </a:p>
        </p:txBody>
      </p:sp>
      <p:pic>
        <p:nvPicPr>
          <p:cNvPr id="998" name="Google Shape;998;p95"/>
          <p:cNvPicPr preferRelativeResize="0"/>
          <p:nvPr/>
        </p:nvPicPr>
        <p:blipFill rotWithShape="1">
          <a:blip r:embed="rId3">
            <a:alphaModFix/>
          </a:blip>
          <a:srcRect b="0" l="0" r="0" t="0"/>
          <a:stretch/>
        </p:blipFill>
        <p:spPr>
          <a:xfrm>
            <a:off x="5867400" y="2743200"/>
            <a:ext cx="3200400" cy="3733800"/>
          </a:xfrm>
          <a:prstGeom prst="rect">
            <a:avLst/>
          </a:prstGeom>
          <a:noFill/>
          <a:ln>
            <a:noFill/>
          </a:ln>
        </p:spPr>
      </p:pic>
      <p:sp>
        <p:nvSpPr>
          <p:cNvPr id="999" name="Google Shape;999;p95"/>
          <p:cNvSpPr txBox="1"/>
          <p:nvPr/>
        </p:nvSpPr>
        <p:spPr>
          <a:xfrm>
            <a:off x="457200" y="4191000"/>
            <a:ext cx="5105400" cy="26781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2400"/>
              <a:buFont typeface="Times New Roman"/>
              <a:buNone/>
            </a:pPr>
            <a:r>
              <a:rPr b="0" i="0" lang="en-US" sz="2400" u="none">
                <a:solidFill>
                  <a:schemeClr val="lt1"/>
                </a:solidFill>
                <a:latin typeface="Times New Roman"/>
                <a:ea typeface="Times New Roman"/>
                <a:cs typeface="Times New Roman"/>
                <a:sym typeface="Times New Roman"/>
              </a:rPr>
              <a:t>The </a:t>
            </a:r>
            <a:r>
              <a:rPr b="0" i="0" lang="en-US" sz="2400" u="none">
                <a:solidFill>
                  <a:srgbClr val="FFFF00"/>
                </a:solidFill>
                <a:latin typeface="Times New Roman"/>
                <a:ea typeface="Times New Roman"/>
                <a:cs typeface="Times New Roman"/>
                <a:sym typeface="Times New Roman"/>
              </a:rPr>
              <a:t>lag time</a:t>
            </a:r>
            <a:r>
              <a:rPr b="0" i="0" lang="en-US" sz="2400" u="none">
                <a:solidFill>
                  <a:schemeClr val="lt1"/>
                </a:solidFill>
                <a:latin typeface="Times New Roman"/>
                <a:ea typeface="Times New Roman"/>
                <a:cs typeface="Times New Roman"/>
                <a:sym typeface="Times New Roman"/>
              </a:rPr>
              <a:t>, </a:t>
            </a:r>
            <a:r>
              <a:rPr b="0" i="1" lang="en-US" sz="2400" u="none">
                <a:solidFill>
                  <a:schemeClr val="lt1"/>
                </a:solidFill>
                <a:latin typeface="Times New Roman"/>
                <a:ea typeface="Times New Roman"/>
                <a:cs typeface="Times New Roman"/>
                <a:sym typeface="Times New Roman"/>
              </a:rPr>
              <a:t>t</a:t>
            </a:r>
            <a:r>
              <a:rPr b="0" baseline="-25000" i="0" lang="en-US" sz="2400" u="none">
                <a:solidFill>
                  <a:schemeClr val="lt1"/>
                </a:solidFill>
                <a:latin typeface="Times New Roman"/>
                <a:ea typeface="Times New Roman"/>
                <a:cs typeface="Times New Roman"/>
                <a:sym typeface="Times New Roman"/>
              </a:rPr>
              <a:t>0</a:t>
            </a:r>
            <a:r>
              <a:rPr b="0" i="0" lang="en-US" sz="2400" u="none">
                <a:solidFill>
                  <a:schemeClr val="lt1"/>
                </a:solidFill>
                <a:latin typeface="Times New Roman"/>
                <a:ea typeface="Times New Roman"/>
                <a:cs typeface="Times New Roman"/>
                <a:sym typeface="Times New Roman"/>
              </a:rPr>
              <a:t>, represents the beginning of drug absorption and should not be confused with the pharmacologic term </a:t>
            </a:r>
            <a:r>
              <a:rPr b="0" i="1" lang="en-US" sz="2400" u="none">
                <a:solidFill>
                  <a:srgbClr val="FFFF00"/>
                </a:solidFill>
                <a:latin typeface="Times New Roman"/>
                <a:ea typeface="Times New Roman"/>
                <a:cs typeface="Times New Roman"/>
                <a:sym typeface="Times New Roman"/>
              </a:rPr>
              <a:t>onset time</a:t>
            </a:r>
            <a:r>
              <a:rPr b="0" i="0" lang="en-US" sz="2400" u="none">
                <a:solidFill>
                  <a:schemeClr val="lt1"/>
                </a:solidFill>
                <a:latin typeface="Times New Roman"/>
                <a:ea typeface="Times New Roman"/>
                <a:cs typeface="Times New Roman"/>
                <a:sym typeface="Times New Roman"/>
              </a:rPr>
              <a:t>, which represents latency, eg, the time required for the drug to reach minimum effective concentration.</a:t>
            </a:r>
            <a:endParaRPr/>
          </a:p>
        </p:txBody>
      </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96"/>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In a few cases, the elimination rate constant </a:t>
            </a:r>
            <a:r>
              <a:rPr b="0" i="1" lang="en-US" sz="2800" u="none">
                <a:solidFill>
                  <a:schemeClr val="lt1"/>
                </a:solidFill>
                <a:latin typeface="Times New Roman"/>
                <a:ea typeface="Times New Roman"/>
                <a:cs typeface="Times New Roman"/>
                <a:sym typeface="Times New Roman"/>
              </a:rPr>
              <a:t>k</a:t>
            </a:r>
            <a:r>
              <a:rPr b="0" i="0" lang="en-US" sz="2800" u="none">
                <a:solidFill>
                  <a:schemeClr val="lt1"/>
                </a:solidFill>
                <a:latin typeface="Times New Roman"/>
                <a:ea typeface="Times New Roman"/>
                <a:cs typeface="Times New Roman"/>
                <a:sym typeface="Times New Roman"/>
              </a:rPr>
              <a:t> obtained from oral absorption data does not agree with that obtained after intravenous bolus injection.</a:t>
            </a:r>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For example, the </a:t>
            </a:r>
            <a:r>
              <a:rPr b="0" i="1" lang="en-US" sz="2800" u="none">
                <a:solidFill>
                  <a:schemeClr val="lt1"/>
                </a:solidFill>
                <a:latin typeface="Times New Roman"/>
                <a:ea typeface="Times New Roman"/>
                <a:cs typeface="Times New Roman"/>
                <a:sym typeface="Times New Roman"/>
              </a:rPr>
              <a:t>k</a:t>
            </a:r>
            <a:r>
              <a:rPr b="0" i="0" lang="en-US" sz="2800" u="none">
                <a:solidFill>
                  <a:schemeClr val="lt1"/>
                </a:solidFill>
                <a:latin typeface="Times New Roman"/>
                <a:ea typeface="Times New Roman"/>
                <a:cs typeface="Times New Roman"/>
                <a:sym typeface="Times New Roman"/>
              </a:rPr>
              <a:t> obtained after an intravenous bolus injection of a bronchodilator was 1.72 hr</a:t>
            </a:r>
            <a:r>
              <a:rPr b="0" baseline="30000" i="0" lang="en-US" sz="2800" u="none">
                <a:solidFill>
                  <a:schemeClr val="lt1"/>
                </a:solidFill>
                <a:latin typeface="Times New Roman"/>
                <a:ea typeface="Times New Roman"/>
                <a:cs typeface="Times New Roman"/>
                <a:sym typeface="Times New Roman"/>
              </a:rPr>
              <a:t>–1</a:t>
            </a:r>
            <a:r>
              <a:rPr b="0" i="0" lang="en-US" sz="2800" u="none">
                <a:solidFill>
                  <a:schemeClr val="lt1"/>
                </a:solidFill>
                <a:latin typeface="Times New Roman"/>
                <a:ea typeface="Times New Roman"/>
                <a:cs typeface="Times New Roman"/>
                <a:sym typeface="Times New Roman"/>
              </a:rPr>
              <a:t>, whereas the </a:t>
            </a:r>
            <a:r>
              <a:rPr b="0" i="1" lang="en-US" sz="2800" u="none">
                <a:solidFill>
                  <a:schemeClr val="lt1"/>
                </a:solidFill>
                <a:latin typeface="Times New Roman"/>
                <a:ea typeface="Times New Roman"/>
                <a:cs typeface="Times New Roman"/>
                <a:sym typeface="Times New Roman"/>
              </a:rPr>
              <a:t>k</a:t>
            </a:r>
            <a:r>
              <a:rPr b="0" i="0" lang="en-US" sz="2800" u="none">
                <a:solidFill>
                  <a:schemeClr val="lt1"/>
                </a:solidFill>
                <a:latin typeface="Times New Roman"/>
                <a:ea typeface="Times New Roman"/>
                <a:cs typeface="Times New Roman"/>
                <a:sym typeface="Times New Roman"/>
              </a:rPr>
              <a:t> calculated after oral administration was 0.7 hr</a:t>
            </a:r>
            <a:r>
              <a:rPr b="0" baseline="30000" i="0" lang="en-US" sz="2800" u="none">
                <a:solidFill>
                  <a:schemeClr val="lt1"/>
                </a:solidFill>
                <a:latin typeface="Times New Roman"/>
                <a:ea typeface="Times New Roman"/>
                <a:cs typeface="Times New Roman"/>
                <a:sym typeface="Times New Roman"/>
              </a:rPr>
              <a:t>–1</a:t>
            </a:r>
            <a:r>
              <a:rPr b="0" i="0" lang="en-US" sz="2800" u="none">
                <a:solidFill>
                  <a:schemeClr val="lt1"/>
                </a:solidFill>
                <a:latin typeface="Times New Roman"/>
                <a:ea typeface="Times New Roman"/>
                <a:cs typeface="Times New Roman"/>
                <a:sym typeface="Times New Roman"/>
              </a:rPr>
              <a:t>. When </a:t>
            </a:r>
            <a:r>
              <a:rPr b="0" i="1" lang="en-US" sz="2800" u="none">
                <a:solidFill>
                  <a:schemeClr val="lt1"/>
                </a:solidFill>
                <a:latin typeface="Times New Roman"/>
                <a:ea typeface="Times New Roman"/>
                <a:cs typeface="Times New Roman"/>
                <a:sym typeface="Times New Roman"/>
              </a:rPr>
              <a:t>k</a:t>
            </a:r>
            <a:r>
              <a:rPr b="0" baseline="-25000" i="0" lang="en-US" sz="2800" u="none">
                <a:solidFill>
                  <a:schemeClr val="lt1"/>
                </a:solidFill>
                <a:latin typeface="Times New Roman"/>
                <a:ea typeface="Times New Roman"/>
                <a:cs typeface="Times New Roman"/>
                <a:sym typeface="Times New Roman"/>
              </a:rPr>
              <a:t>a</a:t>
            </a:r>
            <a:r>
              <a:rPr b="0" i="0" lang="en-US" sz="2800" u="none">
                <a:solidFill>
                  <a:schemeClr val="lt1"/>
                </a:solidFill>
                <a:latin typeface="Times New Roman"/>
                <a:ea typeface="Times New Roman"/>
                <a:cs typeface="Times New Roman"/>
                <a:sym typeface="Times New Roman"/>
              </a:rPr>
              <a:t> was obtained by the method of residuals, the rather surprising result was that the </a:t>
            </a:r>
            <a:r>
              <a:rPr b="0" i="1" lang="en-US" sz="2800" u="none">
                <a:solidFill>
                  <a:schemeClr val="lt1"/>
                </a:solidFill>
                <a:latin typeface="Times New Roman"/>
                <a:ea typeface="Times New Roman"/>
                <a:cs typeface="Times New Roman"/>
                <a:sym typeface="Times New Roman"/>
              </a:rPr>
              <a:t>k</a:t>
            </a:r>
            <a:r>
              <a:rPr b="0" baseline="-25000" i="0" lang="en-US" sz="2800" u="none">
                <a:solidFill>
                  <a:schemeClr val="lt1"/>
                </a:solidFill>
                <a:latin typeface="Times New Roman"/>
                <a:ea typeface="Times New Roman"/>
                <a:cs typeface="Times New Roman"/>
                <a:sym typeface="Times New Roman"/>
              </a:rPr>
              <a:t>a</a:t>
            </a:r>
            <a:r>
              <a:rPr b="0" i="0" lang="en-US" sz="2800" u="none">
                <a:solidFill>
                  <a:schemeClr val="lt1"/>
                </a:solidFill>
                <a:latin typeface="Times New Roman"/>
                <a:ea typeface="Times New Roman"/>
                <a:cs typeface="Times New Roman"/>
                <a:sym typeface="Times New Roman"/>
              </a:rPr>
              <a:t> was 1.72 hr</a:t>
            </a:r>
            <a:r>
              <a:rPr b="0" baseline="30000" i="0" lang="en-US" sz="2800" u="none">
                <a:solidFill>
                  <a:schemeClr val="lt1"/>
                </a:solidFill>
                <a:latin typeface="Times New Roman"/>
                <a:ea typeface="Times New Roman"/>
                <a:cs typeface="Times New Roman"/>
                <a:sym typeface="Times New Roman"/>
              </a:rPr>
              <a:t>–1</a:t>
            </a:r>
            <a:r>
              <a:rPr b="0" i="0" lang="en-US" sz="2800" u="none">
                <a:solidFill>
                  <a:schemeClr val="lt1"/>
                </a:solidFill>
                <a:latin typeface="Times New Roman"/>
                <a:ea typeface="Times New Roman"/>
                <a:cs typeface="Times New Roman"/>
                <a:sym typeface="Times New Roman"/>
              </a:rPr>
              <a:t>.</a:t>
            </a:r>
            <a:endParaRPr/>
          </a:p>
        </p:txBody>
      </p:sp>
      <p:sp>
        <p:nvSpPr>
          <p:cNvPr id="1005" name="Google Shape;1005;p96"/>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t/>
            </a:r>
            <a:endParaRPr b="1" sz="4400">
              <a:solidFill>
                <a:schemeClr val="lt2"/>
              </a:solidFill>
              <a:latin typeface="Times New Roman"/>
              <a:ea typeface="Times New Roman"/>
              <a:cs typeface="Times New Roman"/>
              <a:sym typeface="Times New Roman"/>
            </a:endParaRPr>
          </a:p>
        </p:txBody>
      </p:sp>
      <p:sp>
        <p:nvSpPr>
          <p:cNvPr id="1006" name="Google Shape;1006;p96"/>
          <p:cNvSpPr txBox="1"/>
          <p:nvPr/>
        </p:nvSpPr>
        <p:spPr>
          <a:xfrm>
            <a:off x="228600" y="277812"/>
            <a:ext cx="8686800" cy="1143000"/>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Flip-Flop of k</a:t>
            </a:r>
            <a:r>
              <a:rPr b="1" baseline="-25000" i="0" lang="en-US" sz="4000" u="none">
                <a:solidFill>
                  <a:srgbClr val="BB5F03"/>
                </a:solidFill>
                <a:latin typeface="Times New Roman"/>
                <a:ea typeface="Times New Roman"/>
                <a:cs typeface="Times New Roman"/>
                <a:sym typeface="Times New Roman"/>
              </a:rPr>
              <a:t>a</a:t>
            </a:r>
            <a:r>
              <a:rPr b="1" i="0" lang="en-US" sz="4000" u="none">
                <a:solidFill>
                  <a:srgbClr val="BB5F03"/>
                </a:solidFill>
                <a:latin typeface="Times New Roman"/>
                <a:ea typeface="Times New Roman"/>
                <a:cs typeface="Times New Roman"/>
                <a:sym typeface="Times New Roman"/>
              </a:rPr>
              <a:t> and k</a:t>
            </a:r>
            <a:endParaRPr/>
          </a:p>
        </p:txBody>
      </p:sp>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p97"/>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t/>
            </a:r>
            <a:endParaRPr b="1" sz="4400">
              <a:solidFill>
                <a:schemeClr val="lt2"/>
              </a:solidFill>
              <a:latin typeface="Times New Roman"/>
              <a:ea typeface="Times New Roman"/>
              <a:cs typeface="Times New Roman"/>
              <a:sym typeface="Times New Roman"/>
            </a:endParaRPr>
          </a:p>
        </p:txBody>
      </p:sp>
      <p:sp>
        <p:nvSpPr>
          <p:cNvPr id="1012" name="Google Shape;1012;p97"/>
          <p:cNvSpPr txBox="1"/>
          <p:nvPr/>
        </p:nvSpPr>
        <p:spPr>
          <a:xfrm>
            <a:off x="228600" y="277812"/>
            <a:ext cx="8686800" cy="1143000"/>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Flip-Flop of k</a:t>
            </a:r>
            <a:r>
              <a:rPr b="1" baseline="-25000" i="0" lang="en-US" sz="4000" u="none">
                <a:solidFill>
                  <a:srgbClr val="BB5F03"/>
                </a:solidFill>
                <a:latin typeface="Times New Roman"/>
                <a:ea typeface="Times New Roman"/>
                <a:cs typeface="Times New Roman"/>
                <a:sym typeface="Times New Roman"/>
              </a:rPr>
              <a:t>a</a:t>
            </a:r>
            <a:r>
              <a:rPr b="1" i="0" lang="en-US" sz="4000" u="none">
                <a:solidFill>
                  <a:srgbClr val="BB5F03"/>
                </a:solidFill>
                <a:latin typeface="Times New Roman"/>
                <a:ea typeface="Times New Roman"/>
                <a:cs typeface="Times New Roman"/>
                <a:sym typeface="Times New Roman"/>
              </a:rPr>
              <a:t> and k</a:t>
            </a:r>
            <a:endParaRPr/>
          </a:p>
        </p:txBody>
      </p:sp>
      <p:pic>
        <p:nvPicPr>
          <p:cNvPr id="1013" name="Google Shape;1013;p97"/>
          <p:cNvPicPr preferRelativeResize="0"/>
          <p:nvPr/>
        </p:nvPicPr>
        <p:blipFill rotWithShape="1">
          <a:blip r:embed="rId3">
            <a:alphaModFix/>
          </a:blip>
          <a:srcRect b="0" l="0" r="0" t="0"/>
          <a:stretch/>
        </p:blipFill>
        <p:spPr>
          <a:xfrm>
            <a:off x="838200" y="1676400"/>
            <a:ext cx="7543800" cy="3810000"/>
          </a:xfrm>
          <a:prstGeom prst="rect">
            <a:avLst/>
          </a:prstGeom>
          <a:noFill/>
          <a:ln>
            <a:noFill/>
          </a:ln>
        </p:spPr>
      </p:pic>
      <p:sp>
        <p:nvSpPr>
          <p:cNvPr id="1014" name="Google Shape;1014;p97"/>
          <p:cNvSpPr/>
          <p:nvPr/>
        </p:nvSpPr>
        <p:spPr>
          <a:xfrm>
            <a:off x="2286000" y="5695890"/>
            <a:ext cx="4044697" cy="400110"/>
          </a:xfrm>
          <a:prstGeom prst="rect">
            <a:avLst/>
          </a:prstGeom>
          <a:gradFill>
            <a:gsLst>
              <a:gs pos="0">
                <a:srgbClr val="8C4700"/>
              </a:gs>
              <a:gs pos="80000">
                <a:srgbClr val="B75E00"/>
              </a:gs>
              <a:gs pos="100000">
                <a:srgbClr val="BD5F00"/>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Times New Roman"/>
              <a:buNone/>
            </a:pPr>
            <a:r>
              <a:rPr b="0" i="0" lang="en-US" sz="2000" u="none" cap="none" strike="noStrike">
                <a:solidFill>
                  <a:schemeClr val="lt1"/>
                </a:solidFill>
                <a:latin typeface="Times New Roman"/>
                <a:ea typeface="Times New Roman"/>
                <a:cs typeface="Times New Roman"/>
                <a:sym typeface="Times New Roman"/>
              </a:rPr>
              <a:t>Flip-flop of </a:t>
            </a:r>
            <a:r>
              <a:rPr b="0" i="1" lang="en-US" sz="2000" u="none" cap="none" strike="noStrike">
                <a:solidFill>
                  <a:schemeClr val="lt1"/>
                </a:solidFill>
                <a:latin typeface="Times New Roman"/>
                <a:ea typeface="Times New Roman"/>
                <a:cs typeface="Times New Roman"/>
                <a:sym typeface="Times New Roman"/>
              </a:rPr>
              <a:t>k</a:t>
            </a:r>
            <a:r>
              <a:rPr b="0" i="0" lang="en-US" sz="2000" u="none" cap="none" strike="noStrike">
                <a:solidFill>
                  <a:schemeClr val="lt1"/>
                </a:solidFill>
                <a:latin typeface="Times New Roman"/>
                <a:ea typeface="Times New Roman"/>
                <a:cs typeface="Times New Roman"/>
                <a:sym typeface="Times New Roman"/>
              </a:rPr>
              <a:t> </a:t>
            </a:r>
            <a:r>
              <a:rPr b="0" baseline="-25000" i="0" lang="en-US" sz="2000" u="none" cap="none" strike="noStrike">
                <a:solidFill>
                  <a:schemeClr val="lt1"/>
                </a:solidFill>
                <a:latin typeface="Times New Roman"/>
                <a:ea typeface="Times New Roman"/>
                <a:cs typeface="Times New Roman"/>
                <a:sym typeface="Times New Roman"/>
              </a:rPr>
              <a:t>a</a:t>
            </a:r>
            <a:r>
              <a:rPr b="0" i="0" lang="en-US" sz="2000" u="none" cap="none" strike="noStrike">
                <a:solidFill>
                  <a:schemeClr val="lt1"/>
                </a:solidFill>
                <a:latin typeface="Times New Roman"/>
                <a:ea typeface="Times New Roman"/>
                <a:cs typeface="Times New Roman"/>
                <a:sym typeface="Times New Roman"/>
              </a:rPr>
              <a:t> and </a:t>
            </a:r>
            <a:r>
              <a:rPr b="0" i="1" lang="en-US" sz="2000" u="none" cap="none" strike="noStrike">
                <a:solidFill>
                  <a:schemeClr val="lt1"/>
                </a:solidFill>
                <a:latin typeface="Times New Roman"/>
                <a:ea typeface="Times New Roman"/>
                <a:cs typeface="Times New Roman"/>
                <a:sym typeface="Times New Roman"/>
              </a:rPr>
              <a:t>k</a:t>
            </a:r>
            <a:r>
              <a:rPr b="0" i="0" lang="en-US" sz="2000" u="none" cap="none" strike="noStrike">
                <a:solidFill>
                  <a:schemeClr val="lt1"/>
                </a:solidFill>
                <a:latin typeface="Times New Roman"/>
                <a:ea typeface="Times New Roman"/>
                <a:cs typeface="Times New Roman"/>
                <a:sym typeface="Times New Roman"/>
              </a:rPr>
              <a:t>. Because </a:t>
            </a:r>
            <a:r>
              <a:rPr b="0" i="1" lang="en-US" sz="2000" u="none" cap="none" strike="noStrike">
                <a:solidFill>
                  <a:schemeClr val="lt1"/>
                </a:solidFill>
                <a:latin typeface="Times New Roman"/>
                <a:ea typeface="Times New Roman"/>
                <a:cs typeface="Times New Roman"/>
                <a:sym typeface="Times New Roman"/>
              </a:rPr>
              <a:t>k</a:t>
            </a:r>
            <a:r>
              <a:rPr b="0" i="0" lang="en-US" sz="2000" u="none" cap="none" strike="noStrike">
                <a:solidFill>
                  <a:schemeClr val="lt1"/>
                </a:solidFill>
                <a:latin typeface="Times New Roman"/>
                <a:ea typeface="Times New Roman"/>
                <a:cs typeface="Times New Roman"/>
                <a:sym typeface="Times New Roman"/>
              </a:rPr>
              <a:t> &gt; </a:t>
            </a:r>
            <a:r>
              <a:rPr b="0" i="1" lang="en-US" sz="2000" u="none" cap="none" strike="noStrike">
                <a:solidFill>
                  <a:schemeClr val="lt1"/>
                </a:solidFill>
                <a:latin typeface="Times New Roman"/>
                <a:ea typeface="Times New Roman"/>
                <a:cs typeface="Times New Roman"/>
                <a:sym typeface="Times New Roman"/>
              </a:rPr>
              <a:t>k</a:t>
            </a:r>
            <a:r>
              <a:rPr b="0" i="0" lang="en-US" sz="2000" u="none" cap="none" strike="noStrike">
                <a:solidFill>
                  <a:schemeClr val="lt1"/>
                </a:solidFill>
                <a:latin typeface="Times New Roman"/>
                <a:ea typeface="Times New Roman"/>
                <a:cs typeface="Times New Roman"/>
                <a:sym typeface="Times New Roman"/>
              </a:rPr>
              <a:t> </a:t>
            </a:r>
            <a:r>
              <a:rPr b="0" baseline="-25000" i="0" lang="en-US" sz="2000" u="none" cap="none" strike="noStrike">
                <a:solidFill>
                  <a:schemeClr val="lt1"/>
                </a:solidFill>
                <a:latin typeface="Times New Roman"/>
                <a:ea typeface="Times New Roman"/>
                <a:cs typeface="Times New Roman"/>
                <a:sym typeface="Times New Roman"/>
              </a:rPr>
              <a:t>a</a:t>
            </a:r>
            <a:endParaRPr b="0" i="0" sz="2000" u="none" cap="none" strike="noStrike">
              <a:solidFill>
                <a:schemeClr val="lt1"/>
              </a:solidFill>
              <a:latin typeface="Times New Roman"/>
              <a:ea typeface="Times New Roman"/>
              <a:cs typeface="Times New Roman"/>
              <a:sym typeface="Times New Roman"/>
            </a:endParaRPr>
          </a:p>
        </p:txBody>
      </p:sp>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sp>
        <p:nvSpPr>
          <p:cNvPr id="1019" name="Google Shape;1019;p98"/>
          <p:cNvSpPr txBox="1"/>
          <p:nvPr>
            <p:ph idx="1" type="body"/>
          </p:nvPr>
        </p:nvSpPr>
        <p:spPr>
          <a:xfrm>
            <a:off x="228600" y="1219200"/>
            <a:ext cx="8686800" cy="541020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560"/>
              <a:buFont typeface="Noto Sans Symbols"/>
              <a:buChar char="■"/>
            </a:pPr>
            <a:r>
              <a:rPr b="0" i="0" lang="en-US" sz="2600" u="none">
                <a:solidFill>
                  <a:schemeClr val="lt1"/>
                </a:solidFill>
                <a:latin typeface="Times New Roman"/>
                <a:ea typeface="Times New Roman"/>
                <a:cs typeface="Times New Roman"/>
                <a:sym typeface="Times New Roman"/>
              </a:rPr>
              <a:t>Most of the drugs observed to have flip-flop characteristics are drugs with fast elimination (ie, </a:t>
            </a:r>
            <a:r>
              <a:rPr b="0" i="1" lang="en-US" sz="2600" u="none">
                <a:solidFill>
                  <a:schemeClr val="lt1"/>
                </a:solidFill>
                <a:latin typeface="Times New Roman"/>
                <a:ea typeface="Times New Roman"/>
                <a:cs typeface="Times New Roman"/>
                <a:sym typeface="Times New Roman"/>
              </a:rPr>
              <a:t>k</a:t>
            </a:r>
            <a:r>
              <a:rPr b="0" i="0" lang="en-US" sz="2600" u="none">
                <a:solidFill>
                  <a:schemeClr val="lt1"/>
                </a:solidFill>
                <a:latin typeface="Times New Roman"/>
                <a:ea typeface="Times New Roman"/>
                <a:cs typeface="Times New Roman"/>
                <a:sym typeface="Times New Roman"/>
              </a:rPr>
              <a:t> &gt; </a:t>
            </a:r>
            <a:r>
              <a:rPr b="0" i="1" lang="en-US" sz="2600" u="none">
                <a:solidFill>
                  <a:schemeClr val="lt1"/>
                </a:solidFill>
                <a:latin typeface="Times New Roman"/>
                <a:ea typeface="Times New Roman"/>
                <a:cs typeface="Times New Roman"/>
                <a:sym typeface="Times New Roman"/>
              </a:rPr>
              <a:t>k</a:t>
            </a:r>
            <a:r>
              <a:rPr b="0" baseline="-25000" i="0" lang="en-US" sz="2600" u="none">
                <a:solidFill>
                  <a:schemeClr val="lt1"/>
                </a:solidFill>
                <a:latin typeface="Times New Roman"/>
                <a:ea typeface="Times New Roman"/>
                <a:cs typeface="Times New Roman"/>
                <a:sym typeface="Times New Roman"/>
              </a:rPr>
              <a:t>a</a:t>
            </a:r>
            <a:r>
              <a:rPr b="0" i="0" lang="en-US" sz="2600" u="none">
                <a:solidFill>
                  <a:schemeClr val="lt1"/>
                </a:solidFill>
                <a:latin typeface="Times New Roman"/>
                <a:ea typeface="Times New Roman"/>
                <a:cs typeface="Times New Roman"/>
                <a:sym typeface="Times New Roman"/>
              </a:rPr>
              <a:t>).</a:t>
            </a:r>
            <a:endParaRPr/>
          </a:p>
          <a:p>
            <a:pPr indent="-342900" lvl="0" marL="342900" marR="0" rtl="0" algn="just">
              <a:lnSpc>
                <a:spcPct val="100000"/>
              </a:lnSpc>
              <a:spcBef>
                <a:spcPts val="360"/>
              </a:spcBef>
              <a:spcAft>
                <a:spcPts val="0"/>
              </a:spcAft>
              <a:buClr>
                <a:schemeClr val="hlink"/>
              </a:buClr>
              <a:buSzPts val="1080"/>
              <a:buFont typeface="Noto Sans Symbols"/>
              <a:buNone/>
            </a:pPr>
            <a:r>
              <a:t/>
            </a:r>
            <a:endParaRPr b="0" i="0" sz="18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20"/>
              </a:spcBef>
              <a:spcAft>
                <a:spcPts val="0"/>
              </a:spcAft>
              <a:buClr>
                <a:schemeClr val="hlink"/>
              </a:buClr>
              <a:buSzPts val="1560"/>
              <a:buFont typeface="Noto Sans Symbols"/>
              <a:buChar char="■"/>
            </a:pPr>
            <a:r>
              <a:rPr b="0" i="0" lang="en-US" sz="2600" u="none">
                <a:solidFill>
                  <a:schemeClr val="lt1"/>
                </a:solidFill>
                <a:latin typeface="Times New Roman"/>
                <a:ea typeface="Times New Roman"/>
                <a:cs typeface="Times New Roman"/>
                <a:sym typeface="Times New Roman"/>
              </a:rPr>
              <a:t>For drugs that have a large elimination rate constant (</a:t>
            </a:r>
            <a:r>
              <a:rPr b="0" i="1" lang="en-US" sz="2600" u="none">
                <a:solidFill>
                  <a:schemeClr val="lt1"/>
                </a:solidFill>
                <a:latin typeface="Times New Roman"/>
                <a:ea typeface="Times New Roman"/>
                <a:cs typeface="Times New Roman"/>
                <a:sym typeface="Times New Roman"/>
              </a:rPr>
              <a:t>k</a:t>
            </a:r>
            <a:r>
              <a:rPr b="0" i="0" lang="en-US" sz="2600" u="none">
                <a:solidFill>
                  <a:schemeClr val="lt1"/>
                </a:solidFill>
                <a:latin typeface="Times New Roman"/>
                <a:ea typeface="Times New Roman"/>
                <a:cs typeface="Times New Roman"/>
                <a:sym typeface="Times New Roman"/>
              </a:rPr>
              <a:t> &gt; 0.69 hr</a:t>
            </a:r>
            <a:r>
              <a:rPr b="0" baseline="30000" i="0" lang="en-US" sz="2600" u="none">
                <a:solidFill>
                  <a:schemeClr val="lt1"/>
                </a:solidFill>
                <a:latin typeface="Times New Roman"/>
                <a:ea typeface="Times New Roman"/>
                <a:cs typeface="Times New Roman"/>
                <a:sym typeface="Times New Roman"/>
              </a:rPr>
              <a:t>–1</a:t>
            </a:r>
            <a:r>
              <a:rPr b="0" i="0" lang="en-US" sz="2600" u="none">
                <a:solidFill>
                  <a:schemeClr val="lt1"/>
                </a:solidFill>
                <a:latin typeface="Times New Roman"/>
                <a:ea typeface="Times New Roman"/>
                <a:cs typeface="Times New Roman"/>
                <a:sym typeface="Times New Roman"/>
              </a:rPr>
              <a:t>), the chance for flip-flop of </a:t>
            </a:r>
            <a:r>
              <a:rPr b="0" i="1" lang="en-US" sz="2600" u="none">
                <a:solidFill>
                  <a:schemeClr val="lt1"/>
                </a:solidFill>
                <a:latin typeface="Times New Roman"/>
                <a:ea typeface="Times New Roman"/>
                <a:cs typeface="Times New Roman"/>
                <a:sym typeface="Times New Roman"/>
              </a:rPr>
              <a:t>k</a:t>
            </a:r>
            <a:r>
              <a:rPr b="0" baseline="-25000" i="0" lang="en-US" sz="2600" u="none">
                <a:solidFill>
                  <a:schemeClr val="lt1"/>
                </a:solidFill>
                <a:latin typeface="Times New Roman"/>
                <a:ea typeface="Times New Roman"/>
                <a:cs typeface="Times New Roman"/>
                <a:sym typeface="Times New Roman"/>
              </a:rPr>
              <a:t>a</a:t>
            </a:r>
            <a:r>
              <a:rPr b="0" i="0" lang="en-US" sz="2600" u="none">
                <a:solidFill>
                  <a:schemeClr val="lt1"/>
                </a:solidFill>
                <a:latin typeface="Times New Roman"/>
                <a:ea typeface="Times New Roman"/>
                <a:cs typeface="Times New Roman"/>
                <a:sym typeface="Times New Roman"/>
              </a:rPr>
              <a:t> and </a:t>
            </a:r>
            <a:r>
              <a:rPr b="0" i="1" lang="en-US" sz="2600" u="none">
                <a:solidFill>
                  <a:schemeClr val="lt1"/>
                </a:solidFill>
                <a:latin typeface="Times New Roman"/>
                <a:ea typeface="Times New Roman"/>
                <a:cs typeface="Times New Roman"/>
                <a:sym typeface="Times New Roman"/>
              </a:rPr>
              <a:t>k </a:t>
            </a:r>
            <a:r>
              <a:rPr b="0" i="0" lang="en-US" sz="2600" u="none">
                <a:solidFill>
                  <a:schemeClr val="lt1"/>
                </a:solidFill>
                <a:latin typeface="Times New Roman"/>
                <a:ea typeface="Times New Roman"/>
                <a:cs typeface="Times New Roman"/>
                <a:sym typeface="Times New Roman"/>
              </a:rPr>
              <a:t>is much greater.</a:t>
            </a:r>
            <a:endParaRPr/>
          </a:p>
          <a:p>
            <a:pPr indent="-342900" lvl="0" marL="342900" marR="0" rtl="0" algn="just">
              <a:lnSpc>
                <a:spcPct val="100000"/>
              </a:lnSpc>
              <a:spcBef>
                <a:spcPts val="360"/>
              </a:spcBef>
              <a:spcAft>
                <a:spcPts val="0"/>
              </a:spcAft>
              <a:buClr>
                <a:schemeClr val="hlink"/>
              </a:buClr>
              <a:buSzPts val="1080"/>
              <a:buFont typeface="Noto Sans Symbols"/>
              <a:buNone/>
            </a:pPr>
            <a:r>
              <a:t/>
            </a:r>
            <a:endParaRPr b="0" i="0" sz="18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20"/>
              </a:spcBef>
              <a:spcAft>
                <a:spcPts val="0"/>
              </a:spcAft>
              <a:buClr>
                <a:schemeClr val="hlink"/>
              </a:buClr>
              <a:buSzPts val="1560"/>
              <a:buFont typeface="Noto Sans Symbols"/>
              <a:buChar char="■"/>
            </a:pPr>
            <a:r>
              <a:rPr b="0" i="0" lang="en-US" sz="2600" u="none">
                <a:solidFill>
                  <a:schemeClr val="lt1"/>
                </a:solidFill>
                <a:latin typeface="Times New Roman"/>
                <a:ea typeface="Times New Roman"/>
                <a:cs typeface="Times New Roman"/>
                <a:sym typeface="Times New Roman"/>
              </a:rPr>
              <a:t>Drugs with a large </a:t>
            </a:r>
            <a:r>
              <a:rPr b="0" i="1" lang="en-US" sz="2600" u="none">
                <a:solidFill>
                  <a:schemeClr val="lt1"/>
                </a:solidFill>
                <a:latin typeface="Times New Roman"/>
                <a:ea typeface="Times New Roman"/>
                <a:cs typeface="Times New Roman"/>
                <a:sym typeface="Times New Roman"/>
              </a:rPr>
              <a:t>k </a:t>
            </a:r>
            <a:r>
              <a:rPr b="0" i="0" lang="en-US" sz="2600" u="none">
                <a:solidFill>
                  <a:schemeClr val="lt1"/>
                </a:solidFill>
                <a:latin typeface="Times New Roman"/>
                <a:ea typeface="Times New Roman"/>
                <a:cs typeface="Times New Roman"/>
                <a:sym typeface="Times New Roman"/>
              </a:rPr>
              <a:t>are usually considered to be unsuitable for an oral drug product due to their large elimination rate constant, corresponding to a very short elimination half-life.</a:t>
            </a:r>
            <a:endParaRPr/>
          </a:p>
          <a:p>
            <a:pPr indent="-342900" lvl="0" marL="342900" marR="0" rtl="0" algn="just">
              <a:lnSpc>
                <a:spcPct val="100000"/>
              </a:lnSpc>
              <a:spcBef>
                <a:spcPts val="360"/>
              </a:spcBef>
              <a:spcAft>
                <a:spcPts val="0"/>
              </a:spcAft>
              <a:buClr>
                <a:schemeClr val="hlink"/>
              </a:buClr>
              <a:buSzPts val="1080"/>
              <a:buFont typeface="Noto Sans Symbols"/>
              <a:buNone/>
            </a:pPr>
            <a:r>
              <a:t/>
            </a:r>
            <a:endParaRPr b="0" i="0" sz="18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20"/>
              </a:spcBef>
              <a:spcAft>
                <a:spcPts val="0"/>
              </a:spcAft>
              <a:buClr>
                <a:schemeClr val="hlink"/>
              </a:buClr>
              <a:buSzPts val="1560"/>
              <a:buFont typeface="Noto Sans Symbols"/>
              <a:buChar char="■"/>
            </a:pPr>
            <a:r>
              <a:rPr b="0" i="0" lang="en-US" sz="2600" u="none">
                <a:solidFill>
                  <a:schemeClr val="lt1"/>
                </a:solidFill>
                <a:latin typeface="Times New Roman"/>
                <a:ea typeface="Times New Roman"/>
                <a:cs typeface="Times New Roman"/>
                <a:sym typeface="Times New Roman"/>
              </a:rPr>
              <a:t>An extended-release drug product may slow the absorption of a drug, such that the </a:t>
            </a:r>
            <a:r>
              <a:rPr b="0" i="1" lang="en-US" sz="2600" u="none">
                <a:solidFill>
                  <a:schemeClr val="lt1"/>
                </a:solidFill>
                <a:latin typeface="Times New Roman"/>
                <a:ea typeface="Times New Roman"/>
                <a:cs typeface="Times New Roman"/>
                <a:sym typeface="Times New Roman"/>
              </a:rPr>
              <a:t>k</a:t>
            </a:r>
            <a:r>
              <a:rPr b="0" i="0" lang="en-US" sz="2600" u="none">
                <a:solidFill>
                  <a:schemeClr val="lt1"/>
                </a:solidFill>
                <a:latin typeface="Times New Roman"/>
                <a:ea typeface="Times New Roman"/>
                <a:cs typeface="Times New Roman"/>
                <a:sym typeface="Times New Roman"/>
              </a:rPr>
              <a:t> </a:t>
            </a:r>
            <a:r>
              <a:rPr b="0" baseline="-25000" i="0" lang="en-US" sz="2600" u="none">
                <a:solidFill>
                  <a:schemeClr val="lt1"/>
                </a:solidFill>
                <a:latin typeface="Times New Roman"/>
                <a:ea typeface="Times New Roman"/>
                <a:cs typeface="Times New Roman"/>
                <a:sym typeface="Times New Roman"/>
              </a:rPr>
              <a:t>a</a:t>
            </a:r>
            <a:r>
              <a:rPr b="0" i="0" lang="en-US" sz="2600" u="none">
                <a:solidFill>
                  <a:schemeClr val="lt1"/>
                </a:solidFill>
                <a:latin typeface="Times New Roman"/>
                <a:ea typeface="Times New Roman"/>
                <a:cs typeface="Times New Roman"/>
                <a:sym typeface="Times New Roman"/>
              </a:rPr>
              <a:t> is smaller than the </a:t>
            </a:r>
            <a:r>
              <a:rPr b="0" i="1" lang="en-US" sz="2600" u="none">
                <a:solidFill>
                  <a:schemeClr val="lt1"/>
                </a:solidFill>
                <a:latin typeface="Times New Roman"/>
                <a:ea typeface="Times New Roman"/>
                <a:cs typeface="Times New Roman"/>
                <a:sym typeface="Times New Roman"/>
              </a:rPr>
              <a:t>k </a:t>
            </a:r>
            <a:r>
              <a:rPr b="0" i="0" lang="en-US" sz="2600" u="none">
                <a:solidFill>
                  <a:schemeClr val="lt1"/>
                </a:solidFill>
                <a:latin typeface="Times New Roman"/>
                <a:ea typeface="Times New Roman"/>
                <a:cs typeface="Times New Roman"/>
                <a:sym typeface="Times New Roman"/>
              </a:rPr>
              <a:t>and producing a flip-flop situation.</a:t>
            </a:r>
            <a:endParaRPr/>
          </a:p>
        </p:txBody>
      </p:sp>
      <p:sp>
        <p:nvSpPr>
          <p:cNvPr id="1020" name="Google Shape;1020;p98"/>
          <p:cNvSpPr txBox="1"/>
          <p:nvPr>
            <p:ph type="title"/>
          </p:nvPr>
        </p:nvSpPr>
        <p:spPr>
          <a:xfrm>
            <a:off x="457200" y="152400"/>
            <a:ext cx="8229600" cy="865187"/>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Flip-Flop of k</a:t>
            </a:r>
            <a:r>
              <a:rPr b="1" baseline="-25000" i="0" lang="en-US" sz="4000" u="none">
                <a:solidFill>
                  <a:srgbClr val="BB5F03"/>
                </a:solidFill>
                <a:latin typeface="Times New Roman"/>
                <a:ea typeface="Times New Roman"/>
                <a:cs typeface="Times New Roman"/>
                <a:sym typeface="Times New Roman"/>
              </a:rPr>
              <a:t>a</a:t>
            </a:r>
            <a:r>
              <a:rPr b="1" i="0" lang="en-US" sz="4000" u="none">
                <a:solidFill>
                  <a:srgbClr val="BB5F03"/>
                </a:solidFill>
                <a:latin typeface="Times New Roman"/>
                <a:ea typeface="Times New Roman"/>
                <a:cs typeface="Times New Roman"/>
                <a:sym typeface="Times New Roman"/>
              </a:rPr>
              <a:t> and k</a:t>
            </a:r>
            <a:endParaRPr/>
          </a:p>
        </p:txBody>
      </p:sp>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 name="Shape 1024"/>
        <p:cNvGrpSpPr/>
        <p:nvPr/>
      </p:nvGrpSpPr>
      <p:grpSpPr>
        <a:xfrm>
          <a:off x="0" y="0"/>
          <a:ext cx="0" cy="0"/>
          <a:chOff x="0" y="0"/>
          <a:chExt cx="0" cy="0"/>
        </a:xfrm>
      </p:grpSpPr>
      <p:sp>
        <p:nvSpPr>
          <p:cNvPr id="1025" name="Google Shape;1025;p99"/>
          <p:cNvSpPr txBox="1"/>
          <p:nvPr>
            <p:ph idx="1" type="body"/>
          </p:nvPr>
        </p:nvSpPr>
        <p:spPr>
          <a:xfrm>
            <a:off x="228600" y="152400"/>
            <a:ext cx="8763000" cy="647700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If the values for </a:t>
            </a:r>
            <a:r>
              <a:rPr b="0" i="1" lang="en-US" sz="2800" u="none">
                <a:solidFill>
                  <a:schemeClr val="lt1"/>
                </a:solidFill>
                <a:latin typeface="Times New Roman"/>
                <a:ea typeface="Times New Roman"/>
                <a:cs typeface="Times New Roman"/>
                <a:sym typeface="Times New Roman"/>
              </a:rPr>
              <a:t>k</a:t>
            </a:r>
            <a:r>
              <a:rPr b="0" baseline="-25000" i="0" lang="en-US" sz="2800" u="none">
                <a:solidFill>
                  <a:schemeClr val="lt1"/>
                </a:solidFill>
                <a:latin typeface="Times New Roman"/>
                <a:ea typeface="Times New Roman"/>
                <a:cs typeface="Times New Roman"/>
                <a:sym typeface="Times New Roman"/>
              </a:rPr>
              <a:t>a</a:t>
            </a:r>
            <a:r>
              <a:rPr b="0" i="0" lang="en-US" sz="2800" u="none">
                <a:solidFill>
                  <a:schemeClr val="lt1"/>
                </a:solidFill>
                <a:latin typeface="Times New Roman"/>
                <a:ea typeface="Times New Roman"/>
                <a:cs typeface="Times New Roman"/>
                <a:sym typeface="Times New Roman"/>
              </a:rPr>
              <a:t> and </a:t>
            </a:r>
            <a:r>
              <a:rPr b="0" i="1" lang="en-US" sz="2800" u="none">
                <a:solidFill>
                  <a:schemeClr val="lt1"/>
                </a:solidFill>
                <a:latin typeface="Times New Roman"/>
                <a:ea typeface="Times New Roman"/>
                <a:cs typeface="Times New Roman"/>
                <a:sym typeface="Times New Roman"/>
              </a:rPr>
              <a:t>k</a:t>
            </a:r>
            <a:r>
              <a:rPr b="0" i="0" lang="en-US" sz="2800" u="none">
                <a:solidFill>
                  <a:schemeClr val="lt1"/>
                </a:solidFill>
                <a:latin typeface="Times New Roman"/>
                <a:ea typeface="Times New Roman"/>
                <a:cs typeface="Times New Roman"/>
                <a:sym typeface="Times New Roman"/>
              </a:rPr>
              <a:t> are reversed, then the same </a:t>
            </a:r>
            <a:r>
              <a:rPr b="0" i="1" lang="en-US" sz="2800" u="none">
                <a:solidFill>
                  <a:schemeClr val="lt1"/>
                </a:solidFill>
                <a:latin typeface="Times New Roman"/>
                <a:ea typeface="Times New Roman"/>
                <a:cs typeface="Times New Roman"/>
                <a:sym typeface="Times New Roman"/>
              </a:rPr>
              <a:t>t</a:t>
            </a:r>
            <a:r>
              <a:rPr b="0" baseline="-25000" i="0" lang="en-US" sz="2800" u="none">
                <a:solidFill>
                  <a:schemeClr val="lt1"/>
                </a:solidFill>
                <a:latin typeface="Times New Roman"/>
                <a:ea typeface="Times New Roman"/>
                <a:cs typeface="Times New Roman"/>
                <a:sym typeface="Times New Roman"/>
              </a:rPr>
              <a:t>max</a:t>
            </a:r>
            <a:r>
              <a:rPr b="0" i="0" lang="en-US" sz="2800" u="none">
                <a:solidFill>
                  <a:schemeClr val="lt1"/>
                </a:solidFill>
                <a:latin typeface="Times New Roman"/>
                <a:ea typeface="Times New Roman"/>
                <a:cs typeface="Times New Roman"/>
                <a:sym typeface="Times New Roman"/>
              </a:rPr>
              <a:t> is obtained, but the </a:t>
            </a:r>
            <a:r>
              <a:rPr b="0" i="1" lang="en-US" sz="2800" u="none">
                <a:solidFill>
                  <a:schemeClr val="lt1"/>
                </a:solidFill>
                <a:latin typeface="Times New Roman"/>
                <a:ea typeface="Times New Roman"/>
                <a:cs typeface="Times New Roman"/>
                <a:sym typeface="Times New Roman"/>
              </a:rPr>
              <a:t>C</a:t>
            </a:r>
            <a:r>
              <a:rPr b="0" baseline="-25000" i="0" lang="en-US" sz="2800" u="none">
                <a:solidFill>
                  <a:schemeClr val="lt1"/>
                </a:solidFill>
                <a:latin typeface="Times New Roman"/>
                <a:ea typeface="Times New Roman"/>
                <a:cs typeface="Times New Roman"/>
                <a:sym typeface="Times New Roman"/>
              </a:rPr>
              <a:t>max</a:t>
            </a:r>
            <a:r>
              <a:rPr b="0" i="0" lang="en-US" sz="2800" u="none">
                <a:solidFill>
                  <a:schemeClr val="lt1"/>
                </a:solidFill>
                <a:latin typeface="Times New Roman"/>
                <a:ea typeface="Times New Roman"/>
                <a:cs typeface="Times New Roman"/>
                <a:sym typeface="Times New Roman"/>
              </a:rPr>
              <a:t> and AUC are different.</a:t>
            </a:r>
            <a:endParaRPr/>
          </a:p>
          <a:p>
            <a:pPr indent="-342900" lvl="0" marL="342900" marR="0" rtl="0" algn="just">
              <a:lnSpc>
                <a:spcPct val="10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If the </a:t>
            </a:r>
            <a:r>
              <a:rPr b="0" i="0" lang="en-US" sz="2800" u="none">
                <a:solidFill>
                  <a:srgbClr val="FFFF00"/>
                </a:solidFill>
                <a:latin typeface="Times New Roman"/>
                <a:ea typeface="Times New Roman"/>
                <a:cs typeface="Times New Roman"/>
                <a:sym typeface="Times New Roman"/>
              </a:rPr>
              <a:t>elimination rate constant </a:t>
            </a:r>
            <a:r>
              <a:rPr b="0" i="0" lang="en-US" sz="2800" u="none">
                <a:solidFill>
                  <a:schemeClr val="lt1"/>
                </a:solidFill>
                <a:latin typeface="Times New Roman"/>
                <a:ea typeface="Times New Roman"/>
                <a:cs typeface="Times New Roman"/>
                <a:sym typeface="Times New Roman"/>
              </a:rPr>
              <a:t>is kept at 0.1 hr</a:t>
            </a:r>
            <a:r>
              <a:rPr b="0" baseline="30000" i="0" lang="en-US" sz="2800" u="none">
                <a:solidFill>
                  <a:schemeClr val="lt1"/>
                </a:solidFill>
                <a:latin typeface="Times New Roman"/>
                <a:ea typeface="Times New Roman"/>
                <a:cs typeface="Times New Roman"/>
                <a:sym typeface="Times New Roman"/>
              </a:rPr>
              <a:t>–1</a:t>
            </a:r>
            <a:r>
              <a:rPr b="0" i="0" lang="en-US" sz="2800" u="none">
                <a:solidFill>
                  <a:schemeClr val="lt1"/>
                </a:solidFill>
                <a:latin typeface="Times New Roman"/>
                <a:ea typeface="Times New Roman"/>
                <a:cs typeface="Times New Roman"/>
                <a:sym typeface="Times New Roman"/>
              </a:rPr>
              <a:t> and the </a:t>
            </a:r>
            <a:r>
              <a:rPr b="0" i="1" lang="en-US" sz="2800" u="none">
                <a:solidFill>
                  <a:schemeClr val="lt1"/>
                </a:solidFill>
                <a:latin typeface="Times New Roman"/>
                <a:ea typeface="Times New Roman"/>
                <a:cs typeface="Times New Roman"/>
                <a:sym typeface="Times New Roman"/>
              </a:rPr>
              <a:t>k</a:t>
            </a:r>
            <a:r>
              <a:rPr b="0" baseline="-25000" i="0" lang="en-US" sz="2800" u="none">
                <a:solidFill>
                  <a:schemeClr val="lt1"/>
                </a:solidFill>
                <a:latin typeface="Times New Roman"/>
                <a:ea typeface="Times New Roman"/>
                <a:cs typeface="Times New Roman"/>
                <a:sym typeface="Times New Roman"/>
              </a:rPr>
              <a:t>a</a:t>
            </a:r>
            <a:r>
              <a:rPr b="0" i="0" lang="en-US" sz="2800" u="none">
                <a:solidFill>
                  <a:schemeClr val="lt1"/>
                </a:solidFill>
                <a:latin typeface="Times New Roman"/>
                <a:ea typeface="Times New Roman"/>
                <a:cs typeface="Times New Roman"/>
                <a:sym typeface="Times New Roman"/>
              </a:rPr>
              <a:t> changes from 0.2 to 0.6 hr</a:t>
            </a:r>
            <a:r>
              <a:rPr b="0" baseline="30000" i="0" lang="en-US" sz="2800" u="none">
                <a:solidFill>
                  <a:schemeClr val="lt1"/>
                </a:solidFill>
                <a:latin typeface="Times New Roman"/>
                <a:ea typeface="Times New Roman"/>
                <a:cs typeface="Times New Roman"/>
                <a:sym typeface="Times New Roman"/>
              </a:rPr>
              <a:t>–1</a:t>
            </a:r>
            <a:r>
              <a:rPr b="0" i="0" lang="en-US" sz="2800" u="none">
                <a:solidFill>
                  <a:schemeClr val="lt1"/>
                </a:solidFill>
                <a:latin typeface="Times New Roman"/>
                <a:ea typeface="Times New Roman"/>
                <a:cs typeface="Times New Roman"/>
                <a:sym typeface="Times New Roman"/>
              </a:rPr>
              <a:t> (</a:t>
            </a:r>
            <a:r>
              <a:rPr b="0" i="0" lang="en-US" sz="2800" u="none">
                <a:solidFill>
                  <a:srgbClr val="FF0000"/>
                </a:solidFill>
                <a:latin typeface="Times New Roman"/>
                <a:ea typeface="Times New Roman"/>
                <a:cs typeface="Times New Roman"/>
                <a:sym typeface="Times New Roman"/>
              </a:rPr>
              <a:t>absorption rate increases</a:t>
            </a:r>
            <a:r>
              <a:rPr b="0" i="0" lang="en-US" sz="2800" u="none">
                <a:solidFill>
                  <a:schemeClr val="lt1"/>
                </a:solidFill>
                <a:latin typeface="Times New Roman"/>
                <a:ea typeface="Times New Roman"/>
                <a:cs typeface="Times New Roman"/>
                <a:sym typeface="Times New Roman"/>
              </a:rPr>
              <a:t>), then the </a:t>
            </a:r>
            <a:r>
              <a:rPr b="0" i="1" lang="en-US" sz="2800" u="none">
                <a:solidFill>
                  <a:srgbClr val="0070C0"/>
                </a:solidFill>
                <a:latin typeface="Times New Roman"/>
                <a:ea typeface="Times New Roman"/>
                <a:cs typeface="Times New Roman"/>
                <a:sym typeface="Times New Roman"/>
              </a:rPr>
              <a:t>t</a:t>
            </a:r>
            <a:r>
              <a:rPr b="0" baseline="-25000" i="0" lang="en-US" sz="2800" u="none">
                <a:solidFill>
                  <a:srgbClr val="0070C0"/>
                </a:solidFill>
                <a:latin typeface="Times New Roman"/>
                <a:ea typeface="Times New Roman"/>
                <a:cs typeface="Times New Roman"/>
                <a:sym typeface="Times New Roman"/>
              </a:rPr>
              <a:t>max</a:t>
            </a:r>
            <a:r>
              <a:rPr b="0" baseline="-25000" i="0" lang="en-US" sz="2800" u="none">
                <a:solidFill>
                  <a:schemeClr val="lt1"/>
                </a:solidFill>
                <a:latin typeface="Times New Roman"/>
                <a:ea typeface="Times New Roman"/>
                <a:cs typeface="Times New Roman"/>
                <a:sym typeface="Times New Roman"/>
              </a:rPr>
              <a:t> </a:t>
            </a:r>
            <a:r>
              <a:rPr b="0" i="0" lang="en-US" sz="2800" u="none">
                <a:solidFill>
                  <a:schemeClr val="lt1"/>
                </a:solidFill>
                <a:latin typeface="Times New Roman"/>
                <a:ea typeface="Times New Roman"/>
                <a:cs typeface="Times New Roman"/>
                <a:sym typeface="Times New Roman"/>
              </a:rPr>
              <a:t>becomes </a:t>
            </a:r>
            <a:r>
              <a:rPr b="0" i="0" lang="en-US" sz="2800" u="none">
                <a:solidFill>
                  <a:srgbClr val="0070C0"/>
                </a:solidFill>
                <a:latin typeface="Times New Roman"/>
                <a:ea typeface="Times New Roman"/>
                <a:cs typeface="Times New Roman"/>
                <a:sym typeface="Times New Roman"/>
              </a:rPr>
              <a:t>shorter</a:t>
            </a:r>
            <a:r>
              <a:rPr b="0" i="0" lang="en-US" sz="2800" u="none">
                <a:solidFill>
                  <a:schemeClr val="lt1"/>
                </a:solidFill>
                <a:latin typeface="Times New Roman"/>
                <a:ea typeface="Times New Roman"/>
                <a:cs typeface="Times New Roman"/>
                <a:sym typeface="Times New Roman"/>
              </a:rPr>
              <a:t> (from 6.93 to 3.58 hr), the </a:t>
            </a:r>
            <a:r>
              <a:rPr b="0" i="1" lang="en-US" sz="2800" u="none">
                <a:solidFill>
                  <a:srgbClr val="161616"/>
                </a:solidFill>
                <a:latin typeface="Times New Roman"/>
                <a:ea typeface="Times New Roman"/>
                <a:cs typeface="Times New Roman"/>
                <a:sym typeface="Times New Roman"/>
              </a:rPr>
              <a:t>C</a:t>
            </a:r>
            <a:r>
              <a:rPr b="0" baseline="-25000" i="0" lang="en-US" sz="2800" u="none">
                <a:solidFill>
                  <a:srgbClr val="161616"/>
                </a:solidFill>
                <a:latin typeface="Times New Roman"/>
                <a:ea typeface="Times New Roman"/>
                <a:cs typeface="Times New Roman"/>
                <a:sym typeface="Times New Roman"/>
              </a:rPr>
              <a:t>max</a:t>
            </a:r>
            <a:r>
              <a:rPr b="0" i="0" lang="en-US" sz="2800" u="none">
                <a:solidFill>
                  <a:schemeClr val="lt1"/>
                </a:solidFill>
                <a:latin typeface="Times New Roman"/>
                <a:ea typeface="Times New Roman"/>
                <a:cs typeface="Times New Roman"/>
                <a:sym typeface="Times New Roman"/>
              </a:rPr>
              <a:t> </a:t>
            </a:r>
            <a:r>
              <a:rPr b="0" i="0" lang="en-US" sz="2800" u="none">
                <a:solidFill>
                  <a:srgbClr val="161616"/>
                </a:solidFill>
                <a:latin typeface="Times New Roman"/>
                <a:ea typeface="Times New Roman"/>
                <a:cs typeface="Times New Roman"/>
                <a:sym typeface="Times New Roman"/>
              </a:rPr>
              <a:t>increases</a:t>
            </a:r>
            <a:r>
              <a:rPr b="0" i="0" lang="en-US" sz="2800" u="none">
                <a:solidFill>
                  <a:schemeClr val="lt1"/>
                </a:solidFill>
                <a:latin typeface="Times New Roman"/>
                <a:ea typeface="Times New Roman"/>
                <a:cs typeface="Times New Roman"/>
                <a:sym typeface="Times New Roman"/>
              </a:rPr>
              <a:t> (from 5.00 to 6.99 μg/mL), but the </a:t>
            </a:r>
            <a:r>
              <a:rPr b="0" i="0" lang="en-US" sz="2800" u="none">
                <a:solidFill>
                  <a:srgbClr val="92D050"/>
                </a:solidFill>
                <a:latin typeface="Times New Roman"/>
                <a:ea typeface="Times New Roman"/>
                <a:cs typeface="Times New Roman"/>
                <a:sym typeface="Times New Roman"/>
              </a:rPr>
              <a:t>AUC remains constant </a:t>
            </a:r>
            <a:r>
              <a:rPr b="0" i="0" lang="en-US" sz="2800" u="none">
                <a:solidFill>
                  <a:schemeClr val="lt1"/>
                </a:solidFill>
                <a:latin typeface="Times New Roman"/>
                <a:ea typeface="Times New Roman"/>
                <a:cs typeface="Times New Roman"/>
                <a:sym typeface="Times New Roman"/>
              </a:rPr>
              <a:t>(100 μg hr/mL). </a:t>
            </a:r>
            <a:endParaRPr/>
          </a:p>
          <a:p>
            <a:pPr indent="-236220" lvl="0" marL="342900" marR="0" rtl="1" algn="r">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p:txBody>
      </p:sp>
      <p:pic>
        <p:nvPicPr>
          <p:cNvPr id="1026" name="Google Shape;1026;p99"/>
          <p:cNvPicPr preferRelativeResize="0"/>
          <p:nvPr/>
        </p:nvPicPr>
        <p:blipFill rotWithShape="1">
          <a:blip r:embed="rId3">
            <a:alphaModFix/>
          </a:blip>
          <a:srcRect b="0" l="0" r="0" t="0"/>
          <a:stretch/>
        </p:blipFill>
        <p:spPr>
          <a:xfrm>
            <a:off x="457200" y="3429000"/>
            <a:ext cx="4581525" cy="3429000"/>
          </a:xfrm>
          <a:prstGeom prst="rect">
            <a:avLst/>
          </a:prstGeom>
          <a:noFill/>
          <a:ln>
            <a:noFill/>
          </a:ln>
        </p:spPr>
      </p:pic>
      <p:sp>
        <p:nvSpPr>
          <p:cNvPr id="1027" name="Google Shape;1027;p99"/>
          <p:cNvSpPr/>
          <p:nvPr/>
        </p:nvSpPr>
        <p:spPr>
          <a:xfrm>
            <a:off x="5181600" y="3810000"/>
            <a:ext cx="3581400" cy="1323439"/>
          </a:xfrm>
          <a:prstGeom prst="rect">
            <a:avLst/>
          </a:prstGeom>
          <a:gradFill>
            <a:gsLst>
              <a:gs pos="0">
                <a:srgbClr val="8C4700"/>
              </a:gs>
              <a:gs pos="80000">
                <a:srgbClr val="B75E00"/>
              </a:gs>
              <a:gs pos="100000">
                <a:srgbClr val="BD5F00"/>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2000"/>
              <a:buFont typeface="Times New Roman"/>
              <a:buNone/>
            </a:pPr>
            <a:r>
              <a:rPr b="0" i="0" lang="en-US" sz="2000" u="none" cap="none" strike="noStrike">
                <a:solidFill>
                  <a:schemeClr val="lt1"/>
                </a:solidFill>
                <a:latin typeface="Times New Roman"/>
                <a:ea typeface="Times New Roman"/>
                <a:cs typeface="Times New Roman"/>
                <a:sym typeface="Times New Roman"/>
              </a:rPr>
              <a:t>Effect of a change in the </a:t>
            </a:r>
            <a:r>
              <a:rPr b="1" i="0" lang="en-US" sz="2000" u="none" cap="none" strike="noStrike">
                <a:solidFill>
                  <a:srgbClr val="FF0000"/>
                </a:solidFill>
                <a:latin typeface="Times New Roman"/>
                <a:ea typeface="Times New Roman"/>
                <a:cs typeface="Times New Roman"/>
                <a:sym typeface="Times New Roman"/>
              </a:rPr>
              <a:t>absorption rate constant</a:t>
            </a:r>
            <a:r>
              <a:rPr b="0" i="0" lang="en-US" sz="2000" u="none" cap="none" strike="noStrike">
                <a:solidFill>
                  <a:schemeClr val="lt1"/>
                </a:solidFill>
                <a:latin typeface="Times New Roman"/>
                <a:ea typeface="Times New Roman"/>
                <a:cs typeface="Times New Roman"/>
                <a:sym typeface="Times New Roman"/>
              </a:rPr>
              <a:t>, </a:t>
            </a:r>
            <a:r>
              <a:rPr b="0" i="1" lang="en-US" sz="2000" u="none" cap="none" strike="noStrike">
                <a:solidFill>
                  <a:schemeClr val="lt1"/>
                </a:solidFill>
                <a:latin typeface="Times New Roman"/>
                <a:ea typeface="Times New Roman"/>
                <a:cs typeface="Times New Roman"/>
                <a:sym typeface="Times New Roman"/>
              </a:rPr>
              <a:t>k</a:t>
            </a:r>
            <a:r>
              <a:rPr b="0" baseline="-25000" i="0" lang="en-US" sz="2000" u="none" cap="none" strike="noStrike">
                <a:solidFill>
                  <a:schemeClr val="lt1"/>
                </a:solidFill>
                <a:latin typeface="Times New Roman"/>
                <a:ea typeface="Times New Roman"/>
                <a:cs typeface="Times New Roman"/>
                <a:sym typeface="Times New Roman"/>
              </a:rPr>
              <a:t>a</a:t>
            </a:r>
            <a:r>
              <a:rPr b="0" i="0" lang="en-US" sz="2000" u="none" cap="none" strike="noStrike">
                <a:solidFill>
                  <a:schemeClr val="lt1"/>
                </a:solidFill>
                <a:latin typeface="Times New Roman"/>
                <a:ea typeface="Times New Roman"/>
                <a:cs typeface="Times New Roman"/>
                <a:sym typeface="Times New Roman"/>
              </a:rPr>
              <a:t>, on the plasma drug concentration-versus-time curve. </a:t>
            </a:r>
            <a:endParaRPr/>
          </a:p>
        </p:txBody>
      </p:sp>
      <p:sp>
        <p:nvSpPr>
          <p:cNvPr id="1028" name="Google Shape;1028;p99"/>
          <p:cNvSpPr txBox="1"/>
          <p:nvPr/>
        </p:nvSpPr>
        <p:spPr>
          <a:xfrm>
            <a:off x="5486400" y="6211887"/>
            <a:ext cx="36576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Dose of drug is 100 mg, </a:t>
            </a:r>
            <a:r>
              <a:rPr b="0" i="1" lang="en-US" sz="1800" u="none">
                <a:solidFill>
                  <a:schemeClr val="lt1"/>
                </a:solidFill>
                <a:latin typeface="Times New Roman"/>
                <a:ea typeface="Times New Roman"/>
                <a:cs typeface="Times New Roman"/>
                <a:sym typeface="Times New Roman"/>
              </a:rPr>
              <a:t>V</a:t>
            </a:r>
            <a:r>
              <a:rPr b="0" i="0" lang="en-US" sz="1800" u="none">
                <a:solidFill>
                  <a:schemeClr val="lt1"/>
                </a:solidFill>
                <a:latin typeface="Times New Roman"/>
                <a:ea typeface="Times New Roman"/>
                <a:cs typeface="Times New Roman"/>
                <a:sym typeface="Times New Roman"/>
              </a:rPr>
              <a:t> </a:t>
            </a:r>
            <a:r>
              <a:rPr b="0" baseline="-25000" i="0" lang="en-US" sz="1800" u="none">
                <a:solidFill>
                  <a:schemeClr val="lt1"/>
                </a:solidFill>
                <a:latin typeface="Times New Roman"/>
                <a:ea typeface="Times New Roman"/>
                <a:cs typeface="Times New Roman"/>
                <a:sym typeface="Times New Roman"/>
              </a:rPr>
              <a:t>D</a:t>
            </a:r>
            <a:r>
              <a:rPr b="0" i="0" lang="en-US" sz="1800" u="none">
                <a:solidFill>
                  <a:schemeClr val="lt1"/>
                </a:solidFill>
                <a:latin typeface="Times New Roman"/>
                <a:ea typeface="Times New Roman"/>
                <a:cs typeface="Times New Roman"/>
                <a:sym typeface="Times New Roman"/>
              </a:rPr>
              <a:t> is 10 L, and </a:t>
            </a:r>
            <a:r>
              <a:rPr b="0" i="1" lang="en-US" sz="1800" u="none">
                <a:solidFill>
                  <a:schemeClr val="lt1"/>
                </a:solidFill>
                <a:latin typeface="Times New Roman"/>
                <a:ea typeface="Times New Roman"/>
                <a:cs typeface="Times New Roman"/>
                <a:sym typeface="Times New Roman"/>
              </a:rPr>
              <a:t>k</a:t>
            </a:r>
            <a:r>
              <a:rPr b="0" i="0" lang="en-US" sz="1800" u="none">
                <a:solidFill>
                  <a:schemeClr val="lt1"/>
                </a:solidFill>
                <a:latin typeface="Times New Roman"/>
                <a:ea typeface="Times New Roman"/>
                <a:cs typeface="Times New Roman"/>
                <a:sym typeface="Times New Roman"/>
              </a:rPr>
              <a:t> is 0.1 hr</a:t>
            </a:r>
            <a:r>
              <a:rPr b="0" baseline="30000" i="0" lang="en-US" sz="1800" u="none">
                <a:solidFill>
                  <a:schemeClr val="lt1"/>
                </a:solidFill>
                <a:latin typeface="Times New Roman"/>
                <a:ea typeface="Times New Roman"/>
                <a:cs typeface="Times New Roman"/>
                <a:sym typeface="Times New Roman"/>
              </a:rPr>
              <a:t>–1</a:t>
            </a:r>
            <a:r>
              <a:rPr b="0" i="0" lang="en-US" sz="1800" u="none">
                <a:solidFill>
                  <a:schemeClr val="lt1"/>
                </a:solidFill>
                <a:latin typeface="Times New Roman"/>
                <a:ea typeface="Times New Roman"/>
                <a:cs typeface="Times New Roman"/>
                <a:sym typeface="Times New Roman"/>
              </a:rPr>
              <a:t>.</a:t>
            </a:r>
            <a:endParaRPr/>
          </a:p>
        </p:txBody>
      </p:sp>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100"/>
          <p:cNvSpPr txBox="1"/>
          <p:nvPr>
            <p:ph type="title"/>
          </p:nvPr>
        </p:nvSpPr>
        <p:spPr>
          <a:xfrm>
            <a:off x="457200" y="76200"/>
            <a:ext cx="8229600" cy="914400"/>
          </a:xfrm>
          <a:prstGeom prst="rect">
            <a:avLst/>
          </a:prstGeom>
          <a:gradFill>
            <a:gsLst>
              <a:gs pos="0">
                <a:srgbClr val="F3D1CD"/>
              </a:gs>
              <a:gs pos="35000">
                <a:srgbClr val="F6DEDC"/>
              </a:gs>
              <a:gs pos="100000">
                <a:srgbClr val="FCF2F1"/>
              </a:gs>
            </a:gsLst>
            <a:lin ang="16200000" scaled="0"/>
          </a:gradFill>
          <a:ln cap="flat" cmpd="sng" w="9525">
            <a:solidFill>
              <a:srgbClr val="C6A8A5"/>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BB5F03"/>
              </a:buClr>
              <a:buSzPts val="3600"/>
              <a:buFont typeface="Times New Roman"/>
              <a:buNone/>
            </a:pPr>
            <a:r>
              <a:rPr b="1" i="0" lang="en-US" sz="3600" u="none">
                <a:solidFill>
                  <a:srgbClr val="BB5F03"/>
                </a:solidFill>
                <a:latin typeface="Times New Roman"/>
                <a:ea typeface="Times New Roman"/>
                <a:cs typeface="Times New Roman"/>
                <a:sym typeface="Times New Roman"/>
              </a:rPr>
              <a:t>Effect of k</a:t>
            </a:r>
            <a:r>
              <a:rPr b="1" baseline="-25000" i="0" lang="en-US" sz="3600" u="none">
                <a:solidFill>
                  <a:srgbClr val="BB5F03"/>
                </a:solidFill>
                <a:latin typeface="Times New Roman"/>
                <a:ea typeface="Times New Roman"/>
                <a:cs typeface="Times New Roman"/>
                <a:sym typeface="Times New Roman"/>
              </a:rPr>
              <a:t>a</a:t>
            </a:r>
            <a:r>
              <a:rPr b="1" i="0" lang="en-US" sz="3600" u="none">
                <a:solidFill>
                  <a:srgbClr val="BB5F03"/>
                </a:solidFill>
                <a:latin typeface="Times New Roman"/>
                <a:ea typeface="Times New Roman"/>
                <a:cs typeface="Times New Roman"/>
                <a:sym typeface="Times New Roman"/>
              </a:rPr>
              <a:t> and k on C</a:t>
            </a:r>
            <a:r>
              <a:rPr b="1" baseline="-25000" i="0" lang="en-US" sz="3600" u="none">
                <a:solidFill>
                  <a:srgbClr val="BB5F03"/>
                </a:solidFill>
                <a:latin typeface="Times New Roman"/>
                <a:ea typeface="Times New Roman"/>
                <a:cs typeface="Times New Roman"/>
                <a:sym typeface="Times New Roman"/>
              </a:rPr>
              <a:t>max</a:t>
            </a:r>
            <a:r>
              <a:rPr b="1" i="0" lang="en-US" sz="3600" u="none">
                <a:solidFill>
                  <a:srgbClr val="BB5F03"/>
                </a:solidFill>
                <a:latin typeface="Times New Roman"/>
                <a:ea typeface="Times New Roman"/>
                <a:cs typeface="Times New Roman"/>
                <a:sym typeface="Times New Roman"/>
              </a:rPr>
              <a:t>, t</a:t>
            </a:r>
            <a:r>
              <a:rPr b="1" baseline="-25000" i="0" lang="en-US" sz="3600" u="none">
                <a:solidFill>
                  <a:srgbClr val="BB5F03"/>
                </a:solidFill>
                <a:latin typeface="Times New Roman"/>
                <a:ea typeface="Times New Roman"/>
                <a:cs typeface="Times New Roman"/>
                <a:sym typeface="Times New Roman"/>
              </a:rPr>
              <a:t>max</a:t>
            </a:r>
            <a:r>
              <a:rPr b="1" i="0" lang="en-US" sz="3600" u="none">
                <a:solidFill>
                  <a:srgbClr val="BB5F03"/>
                </a:solidFill>
                <a:latin typeface="Times New Roman"/>
                <a:ea typeface="Times New Roman"/>
                <a:cs typeface="Times New Roman"/>
                <a:sym typeface="Times New Roman"/>
              </a:rPr>
              <a:t>, and AUC</a:t>
            </a:r>
            <a:endParaRPr/>
          </a:p>
        </p:txBody>
      </p:sp>
      <p:graphicFrame>
        <p:nvGraphicFramePr>
          <p:cNvPr id="1034" name="Google Shape;1034;p100"/>
          <p:cNvGraphicFramePr/>
          <p:nvPr/>
        </p:nvGraphicFramePr>
        <p:xfrm>
          <a:off x="304800" y="1524000"/>
          <a:ext cx="3000000" cy="3000000"/>
        </p:xfrm>
        <a:graphic>
          <a:graphicData uri="http://schemas.openxmlformats.org/drawingml/2006/table">
            <a:tbl>
              <a:tblPr>
                <a:noFill/>
                <a:tableStyleId>{DA2D835C-11B1-4E42-88BA-53F9985A5BA1}</a:tableStyleId>
              </a:tblPr>
              <a:tblGrid>
                <a:gridCol w="1692275"/>
                <a:gridCol w="1690675"/>
                <a:gridCol w="1692275"/>
                <a:gridCol w="1690675"/>
                <a:gridCol w="1692275"/>
              </a:tblGrid>
              <a:tr h="646100">
                <a:tc>
                  <a:txBody>
                    <a:bodyPr/>
                    <a:lstStyle/>
                    <a:p>
                      <a:pPr indent="0" lvl="0" marL="0" marR="0" rtl="0" algn="ctr">
                        <a:lnSpc>
                          <a:spcPct val="115000"/>
                        </a:lnSpc>
                        <a:spcBef>
                          <a:spcPts val="0"/>
                        </a:spcBef>
                        <a:spcAft>
                          <a:spcPts val="0"/>
                        </a:spcAft>
                        <a:buClr>
                          <a:srgbClr val="FFFFFF"/>
                        </a:buClr>
                        <a:buSzPts val="1600"/>
                        <a:buFont typeface="Times New Roman"/>
                        <a:buNone/>
                      </a:pPr>
                      <a:r>
                        <a:rPr b="1" i="0" lang="en-US" sz="1600" u="none" cap="none" strike="noStrike">
                          <a:solidFill>
                            <a:srgbClr val="FFFFFF"/>
                          </a:solidFill>
                          <a:latin typeface="Times New Roman"/>
                          <a:ea typeface="Times New Roman"/>
                          <a:cs typeface="Times New Roman"/>
                          <a:sym typeface="Times New Roman"/>
                        </a:rPr>
                        <a:t>Absorption Rate Constant k</a:t>
                      </a:r>
                      <a:r>
                        <a:rPr b="1" baseline="-25000" i="0" lang="en-US" sz="1600" u="none" cap="none" strike="noStrike">
                          <a:solidFill>
                            <a:srgbClr val="FFFFFF"/>
                          </a:solidFill>
                          <a:latin typeface="Times New Roman"/>
                          <a:ea typeface="Times New Roman"/>
                          <a:cs typeface="Times New Roman"/>
                          <a:sym typeface="Times New Roman"/>
                        </a:rPr>
                        <a:t>a</a:t>
                      </a:r>
                      <a:r>
                        <a:rPr b="1" i="0" lang="en-US" sz="1600" u="none" cap="none" strike="noStrike">
                          <a:solidFill>
                            <a:srgbClr val="FFFFFF"/>
                          </a:solidFill>
                          <a:latin typeface="Times New Roman"/>
                          <a:ea typeface="Times New Roman"/>
                          <a:cs typeface="Times New Roman"/>
                          <a:sym typeface="Times New Roman"/>
                        </a:rPr>
                        <a:t> (hr</a:t>
                      </a:r>
                      <a:r>
                        <a:rPr b="1" baseline="30000" i="0" lang="en-US" sz="1600" u="none" cap="none" strike="noStrike">
                          <a:solidFill>
                            <a:srgbClr val="FFFFFF"/>
                          </a:solidFill>
                          <a:latin typeface="Times New Roman"/>
                          <a:ea typeface="Times New Roman"/>
                          <a:cs typeface="Times New Roman"/>
                          <a:sym typeface="Times New Roman"/>
                        </a:rPr>
                        <a:t>–1</a:t>
                      </a:r>
                      <a:r>
                        <a:rPr b="1" i="0" lang="en-US" sz="1600" u="none" cap="none" strike="noStrike">
                          <a:solidFill>
                            <a:srgbClr val="FFFFFF"/>
                          </a:solidFill>
                          <a:latin typeface="Times New Roman"/>
                          <a:ea typeface="Times New Roman"/>
                          <a:cs typeface="Times New Roman"/>
                          <a:sym typeface="Times New Roman"/>
                        </a:rPr>
                        <a:t>)</a:t>
                      </a:r>
                      <a:endParaRPr/>
                    </a:p>
                  </a:txBody>
                  <a:tcPr marT="28575" marB="28575" marR="28575" marL="28575">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FFFFFF"/>
                        </a:buClr>
                        <a:buSzPts val="1600"/>
                        <a:buFont typeface="Times New Roman"/>
                        <a:buNone/>
                      </a:pPr>
                      <a:r>
                        <a:rPr b="1" i="0" lang="en-US" sz="1600" u="none" cap="none" strike="noStrike">
                          <a:solidFill>
                            <a:srgbClr val="FFFFFF"/>
                          </a:solidFill>
                          <a:latin typeface="Times New Roman"/>
                          <a:ea typeface="Times New Roman"/>
                          <a:cs typeface="Times New Roman"/>
                          <a:sym typeface="Times New Roman"/>
                        </a:rPr>
                        <a:t>Elimination Rate Constant k (hr</a:t>
                      </a:r>
                      <a:r>
                        <a:rPr b="1" baseline="30000" i="0" lang="en-US" sz="1600" u="none" cap="none" strike="noStrike">
                          <a:solidFill>
                            <a:srgbClr val="FFFFFF"/>
                          </a:solidFill>
                          <a:latin typeface="Times New Roman"/>
                          <a:ea typeface="Times New Roman"/>
                          <a:cs typeface="Times New Roman"/>
                          <a:sym typeface="Times New Roman"/>
                        </a:rPr>
                        <a:t>–1</a:t>
                      </a:r>
                      <a:r>
                        <a:rPr b="1" i="0" lang="en-US" sz="1600" u="none" cap="none" strike="noStrike">
                          <a:solidFill>
                            <a:srgbClr val="FFFFFF"/>
                          </a:solidFill>
                          <a:latin typeface="Times New Roman"/>
                          <a:ea typeface="Times New Roman"/>
                          <a:cs typeface="Times New Roman"/>
                          <a:sym typeface="Times New Roman"/>
                        </a:rPr>
                        <a:t>)</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FFFFFF"/>
                        </a:buClr>
                        <a:buSzPts val="1600"/>
                        <a:buFont typeface="Times New Roman"/>
                        <a:buNone/>
                      </a:pPr>
                      <a:r>
                        <a:rPr b="1" i="0" lang="en-US" sz="1600" u="none" cap="none" strike="noStrike">
                          <a:solidFill>
                            <a:srgbClr val="FFFFFF"/>
                          </a:solidFill>
                          <a:latin typeface="Times New Roman"/>
                          <a:ea typeface="Times New Roman"/>
                          <a:cs typeface="Times New Roman"/>
                          <a:sym typeface="Times New Roman"/>
                        </a:rPr>
                        <a:t>t </a:t>
                      </a:r>
                      <a:r>
                        <a:rPr b="1" baseline="-25000" i="0" lang="en-US" sz="1600" u="none" cap="none" strike="noStrike">
                          <a:solidFill>
                            <a:srgbClr val="FFFFFF"/>
                          </a:solidFill>
                          <a:latin typeface="Times New Roman"/>
                          <a:ea typeface="Times New Roman"/>
                          <a:cs typeface="Times New Roman"/>
                          <a:sym typeface="Times New Roman"/>
                        </a:rPr>
                        <a:t>max</a:t>
                      </a:r>
                      <a:r>
                        <a:rPr b="1" i="0" lang="en-US" sz="1600" u="none" cap="none" strike="noStrike">
                          <a:solidFill>
                            <a:srgbClr val="FFFFFF"/>
                          </a:solidFill>
                          <a:latin typeface="Times New Roman"/>
                          <a:ea typeface="Times New Roman"/>
                          <a:cs typeface="Times New Roman"/>
                          <a:sym typeface="Times New Roman"/>
                        </a:rPr>
                        <a:t> </a:t>
                      </a:r>
                      <a:endParaRPr b="1" i="0" sz="1400" u="none" cap="none" strike="noStrike">
                        <a:solidFill>
                          <a:srgbClr val="FFFFFF"/>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FFFFFF"/>
                        </a:buClr>
                        <a:buSzPts val="1600"/>
                        <a:buFont typeface="Times New Roman"/>
                        <a:buNone/>
                      </a:pPr>
                      <a:r>
                        <a:rPr b="1" i="0" lang="en-US" sz="1600" u="none" cap="none" strike="noStrike">
                          <a:solidFill>
                            <a:srgbClr val="FFFFFF"/>
                          </a:solidFill>
                          <a:latin typeface="Times New Roman"/>
                          <a:ea typeface="Times New Roman"/>
                          <a:cs typeface="Times New Roman"/>
                          <a:sym typeface="Times New Roman"/>
                        </a:rPr>
                        <a:t>(hr)</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FFFFFF"/>
                        </a:buClr>
                        <a:buSzPts val="1600"/>
                        <a:buFont typeface="Times New Roman"/>
                        <a:buNone/>
                      </a:pPr>
                      <a:r>
                        <a:rPr b="1" i="0" lang="en-US" sz="1600" u="none" cap="none" strike="noStrike">
                          <a:solidFill>
                            <a:srgbClr val="FFFFFF"/>
                          </a:solidFill>
                          <a:latin typeface="Times New Roman"/>
                          <a:ea typeface="Times New Roman"/>
                          <a:cs typeface="Times New Roman"/>
                          <a:sym typeface="Times New Roman"/>
                        </a:rPr>
                        <a:t>C </a:t>
                      </a:r>
                      <a:r>
                        <a:rPr b="1" baseline="-25000" i="0" lang="en-US" sz="1600" u="none" cap="none" strike="noStrike">
                          <a:solidFill>
                            <a:srgbClr val="FFFFFF"/>
                          </a:solidFill>
                          <a:latin typeface="Times New Roman"/>
                          <a:ea typeface="Times New Roman"/>
                          <a:cs typeface="Times New Roman"/>
                          <a:sym typeface="Times New Roman"/>
                        </a:rPr>
                        <a:t>max</a:t>
                      </a:r>
                      <a:r>
                        <a:rPr b="1" i="0" lang="en-US" sz="1600" u="none" cap="none" strike="noStrike">
                          <a:solidFill>
                            <a:srgbClr val="FFFFFF"/>
                          </a:solidFill>
                          <a:latin typeface="Times New Roman"/>
                          <a:ea typeface="Times New Roman"/>
                          <a:cs typeface="Times New Roman"/>
                          <a:sym typeface="Times New Roman"/>
                        </a:rPr>
                        <a:t> </a:t>
                      </a:r>
                      <a:endParaRPr b="1" i="0" sz="1400" u="none" cap="none" strike="noStrike">
                        <a:solidFill>
                          <a:srgbClr val="FFFFFF"/>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FFFFFF"/>
                        </a:buClr>
                        <a:buSzPts val="1600"/>
                        <a:buFont typeface="Times New Roman"/>
                        <a:buNone/>
                      </a:pPr>
                      <a:r>
                        <a:rPr b="1" i="0" lang="en-US" sz="1600" u="none" cap="none" strike="noStrike">
                          <a:solidFill>
                            <a:srgbClr val="FFFFFF"/>
                          </a:solidFill>
                          <a:latin typeface="Times New Roman"/>
                          <a:ea typeface="Times New Roman"/>
                          <a:cs typeface="Times New Roman"/>
                          <a:sym typeface="Times New Roman"/>
                        </a:rPr>
                        <a:t>(μg/mL)</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lnSpc>
                          <a:spcPct val="115000"/>
                        </a:lnSpc>
                        <a:spcBef>
                          <a:spcPts val="0"/>
                        </a:spcBef>
                        <a:spcAft>
                          <a:spcPts val="0"/>
                        </a:spcAft>
                        <a:buClr>
                          <a:srgbClr val="FFFFFF"/>
                        </a:buClr>
                        <a:buSzPts val="1600"/>
                        <a:buFont typeface="Times New Roman"/>
                        <a:buNone/>
                      </a:pPr>
                      <a:r>
                        <a:rPr b="1" i="0" lang="en-US" sz="1600" u="none" cap="none" strike="noStrike">
                          <a:solidFill>
                            <a:srgbClr val="FFFFFF"/>
                          </a:solidFill>
                          <a:latin typeface="Times New Roman"/>
                          <a:ea typeface="Times New Roman"/>
                          <a:cs typeface="Times New Roman"/>
                          <a:sym typeface="Times New Roman"/>
                        </a:rPr>
                        <a:t>AUC </a:t>
                      </a:r>
                      <a:endParaRPr b="1" i="0" sz="1400" u="none" cap="none" strike="noStrike">
                        <a:solidFill>
                          <a:srgbClr val="FFFFFF"/>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FFFFFF"/>
                        </a:buClr>
                        <a:buSzPts val="1600"/>
                        <a:buFont typeface="Times New Roman"/>
                        <a:buNone/>
                      </a:pPr>
                      <a:r>
                        <a:rPr b="1" i="0" lang="en-US" sz="1600" u="none" cap="none" strike="noStrike">
                          <a:solidFill>
                            <a:srgbClr val="FFFFFF"/>
                          </a:solidFill>
                          <a:latin typeface="Times New Roman"/>
                          <a:ea typeface="Times New Roman"/>
                          <a:cs typeface="Times New Roman"/>
                          <a:sym typeface="Times New Roman"/>
                        </a:rPr>
                        <a:t>(μg hr/mL)</a:t>
                      </a:r>
                      <a:endParaRPr/>
                    </a:p>
                  </a:txBody>
                  <a:tcPr marT="28575" marB="28575" marR="28575" marL="28575">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r h="419100">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0.1</a:t>
                      </a:r>
                      <a:endParaRPr/>
                    </a:p>
                  </a:txBody>
                  <a:tcPr marT="28575" marB="28575" marR="28575" marL="28575">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0.2</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6.93</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2.50</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50</a:t>
                      </a:r>
                      <a:endParaRPr/>
                    </a:p>
                  </a:txBody>
                  <a:tcPr marT="28575" marB="28575" marR="28575" marL="28575">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r>
              <a:tr h="419100">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0.2</a:t>
                      </a:r>
                      <a:endParaRPr/>
                    </a:p>
                  </a:txBody>
                  <a:tcPr marT="28575" marB="28575" marR="28575" marL="28575">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0.1</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6.93</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5.00</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100</a:t>
                      </a:r>
                      <a:endParaRPr/>
                    </a:p>
                  </a:txBody>
                  <a:tcPr marT="28575" marB="28575" marR="28575" marL="28575">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19100">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0.3</a:t>
                      </a:r>
                      <a:endParaRPr/>
                    </a:p>
                  </a:txBody>
                  <a:tcPr marT="28575" marB="28575" marR="28575" marL="28575">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0.1</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5.49</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5.77</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100</a:t>
                      </a:r>
                      <a:endParaRPr/>
                    </a:p>
                  </a:txBody>
                  <a:tcPr marT="28575" marB="28575" marR="28575" marL="28575">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r>
              <a:tr h="419100">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0.4</a:t>
                      </a:r>
                      <a:endParaRPr/>
                    </a:p>
                  </a:txBody>
                  <a:tcPr marT="28575" marB="28575" marR="28575" marL="28575">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0.1</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4.62</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6.29</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100</a:t>
                      </a:r>
                      <a:endParaRPr/>
                    </a:p>
                  </a:txBody>
                  <a:tcPr marT="28575" marB="28575" marR="28575" marL="28575">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19100">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0.5</a:t>
                      </a:r>
                      <a:endParaRPr/>
                    </a:p>
                  </a:txBody>
                  <a:tcPr marT="28575" marB="28575" marR="28575" marL="28575">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0.1</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4.02</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6.69</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100</a:t>
                      </a:r>
                      <a:endParaRPr/>
                    </a:p>
                  </a:txBody>
                  <a:tcPr marT="28575" marB="28575" marR="28575" marL="28575">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r>
              <a:tr h="419100">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0.6</a:t>
                      </a:r>
                      <a:endParaRPr/>
                    </a:p>
                  </a:txBody>
                  <a:tcPr marT="28575" marB="28575" marR="28575" marL="28575">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0.1</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3.58</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6.99</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100</a:t>
                      </a:r>
                      <a:endParaRPr/>
                    </a:p>
                  </a:txBody>
                  <a:tcPr marT="28575" marB="28575" marR="28575" marL="28575">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19100">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0.3</a:t>
                      </a:r>
                      <a:endParaRPr/>
                    </a:p>
                  </a:txBody>
                  <a:tcPr marT="28575" marB="28575" marR="28575" marL="28575">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0.1</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5.49</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5.77</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100</a:t>
                      </a:r>
                      <a:endParaRPr/>
                    </a:p>
                  </a:txBody>
                  <a:tcPr marT="28575" marB="28575" marR="28575" marL="28575">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r>
              <a:tr h="420675">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0.3</a:t>
                      </a:r>
                      <a:endParaRPr/>
                    </a:p>
                  </a:txBody>
                  <a:tcPr marT="28575" marB="28575" marR="28575" marL="28575">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0.2</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4.05</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4.44</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50</a:t>
                      </a:r>
                      <a:endParaRPr/>
                    </a:p>
                  </a:txBody>
                  <a:tcPr marT="28575" marB="28575" marR="28575" marL="28575">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19100">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0.3</a:t>
                      </a:r>
                      <a:endParaRPr/>
                    </a:p>
                  </a:txBody>
                  <a:tcPr marT="28575" marB="28575" marR="28575" marL="28575">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0.3</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3.33</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3.68</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33.3</a:t>
                      </a:r>
                      <a:endParaRPr/>
                    </a:p>
                  </a:txBody>
                  <a:tcPr marT="28575" marB="28575" marR="28575" marL="28575">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r>
              <a:tr h="419100">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0.3</a:t>
                      </a:r>
                      <a:endParaRPr/>
                    </a:p>
                  </a:txBody>
                  <a:tcPr marT="28575" marB="28575" marR="28575" marL="28575">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0.4</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2.88</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3.16</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25</a:t>
                      </a:r>
                      <a:endParaRPr/>
                    </a:p>
                  </a:txBody>
                  <a:tcPr marT="28575" marB="28575" marR="28575" marL="28575">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19100">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0.3</a:t>
                      </a:r>
                      <a:endParaRPr/>
                    </a:p>
                  </a:txBody>
                  <a:tcPr marT="28575" marB="28575" marR="28575" marL="28575">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0.5</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2.55</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2.79</a:t>
                      </a:r>
                      <a:endParaRPr/>
                    </a:p>
                  </a:txBody>
                  <a:tcPr marT="28575" marB="28575" marR="28575" marL="28575">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c>
                  <a:txBody>
                    <a:bodyPr/>
                    <a:lstStyle/>
                    <a:p>
                      <a:pPr indent="0" lvl="0" marL="0" marR="0" rtl="0" algn="ctr">
                        <a:lnSpc>
                          <a:spcPct val="115000"/>
                        </a:lnSpc>
                        <a:spcBef>
                          <a:spcPts val="0"/>
                        </a:spcBef>
                        <a:spcAft>
                          <a:spcPts val="0"/>
                        </a:spcAft>
                        <a:buClr>
                          <a:srgbClr val="BB5F03"/>
                        </a:buClr>
                        <a:buSzPts val="2000"/>
                        <a:buFont typeface="Times New Roman"/>
                        <a:buNone/>
                      </a:pPr>
                      <a:r>
                        <a:rPr b="0" i="0" lang="en-US" sz="2000" u="none" cap="none" strike="noStrike">
                          <a:solidFill>
                            <a:srgbClr val="BB5F03"/>
                          </a:solidFill>
                          <a:latin typeface="Times New Roman"/>
                          <a:ea typeface="Times New Roman"/>
                          <a:cs typeface="Times New Roman"/>
                          <a:sym typeface="Times New Roman"/>
                        </a:rPr>
                        <a:t>20</a:t>
                      </a:r>
                      <a:endParaRPr/>
                    </a:p>
                  </a:txBody>
                  <a:tcPr marT="28575" marB="28575" marR="28575" marL="28575">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3EAE7"/>
                    </a:solidFill>
                  </a:tcPr>
                </a:tc>
              </a:tr>
            </a:tbl>
          </a:graphicData>
        </a:graphic>
      </p:graphicFrame>
      <p:sp>
        <p:nvSpPr>
          <p:cNvPr id="1035" name="Google Shape;1035;p100"/>
          <p:cNvSpPr txBox="1"/>
          <p:nvPr/>
        </p:nvSpPr>
        <p:spPr>
          <a:xfrm>
            <a:off x="381000" y="1066800"/>
            <a:ext cx="8305800" cy="461962"/>
          </a:xfrm>
          <a:prstGeom prst="rect">
            <a:avLst/>
          </a:prstGeom>
          <a:gradFill>
            <a:gsLst>
              <a:gs pos="0">
                <a:srgbClr val="EDEDED"/>
              </a:gs>
              <a:gs pos="35000">
                <a:srgbClr val="F2F2F2"/>
              </a:gs>
              <a:gs pos="100000">
                <a:srgbClr val="FAFAFA"/>
              </a:gs>
            </a:gsLst>
            <a:lin ang="16200000" scaled="0"/>
          </a:gradFill>
          <a:ln cap="flat" cmpd="sng" w="9525">
            <a:solidFill>
              <a:srgbClr val="D5D5D5"/>
            </a:solidFill>
            <a:prstDash val="solid"/>
            <a:miter lim="800000"/>
            <a:headEnd len="sm" w="sm" type="none"/>
            <a:tailEnd len="sm" w="sm" type="none"/>
          </a:ln>
          <a:effectLst>
            <a:outerShdw blurRad="6350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B5F03"/>
              </a:buClr>
              <a:buSzPts val="2400"/>
              <a:buFont typeface="Times New Roman"/>
              <a:buNone/>
            </a:pPr>
            <a:r>
              <a:rPr b="0" i="0" lang="en-US" sz="2400" u="none">
                <a:solidFill>
                  <a:srgbClr val="BB5F03"/>
                </a:solidFill>
                <a:latin typeface="Times New Roman"/>
                <a:ea typeface="Times New Roman"/>
                <a:cs typeface="Times New Roman"/>
                <a:sym typeface="Times New Roman"/>
              </a:rPr>
              <a:t>Changes in </a:t>
            </a:r>
            <a:r>
              <a:rPr b="0" i="1" lang="en-US" sz="2400" u="none">
                <a:solidFill>
                  <a:srgbClr val="FF0000"/>
                </a:solidFill>
                <a:latin typeface="Times New Roman"/>
                <a:ea typeface="Times New Roman"/>
                <a:cs typeface="Times New Roman"/>
                <a:sym typeface="Times New Roman"/>
              </a:rPr>
              <a:t>k</a:t>
            </a:r>
            <a:r>
              <a:rPr b="0" baseline="-25000" i="0" lang="en-US" sz="2400" u="none">
                <a:solidFill>
                  <a:srgbClr val="FF0000"/>
                </a:solidFill>
                <a:latin typeface="Times New Roman"/>
                <a:ea typeface="Times New Roman"/>
                <a:cs typeface="Times New Roman"/>
                <a:sym typeface="Times New Roman"/>
              </a:rPr>
              <a:t>a</a:t>
            </a:r>
            <a:r>
              <a:rPr b="0" i="0" lang="en-US" sz="2400" u="none">
                <a:solidFill>
                  <a:srgbClr val="BB5F03"/>
                </a:solidFill>
                <a:latin typeface="Times New Roman"/>
                <a:ea typeface="Times New Roman"/>
                <a:cs typeface="Times New Roman"/>
                <a:sym typeface="Times New Roman"/>
              </a:rPr>
              <a:t> and </a:t>
            </a:r>
            <a:r>
              <a:rPr b="0" i="1" lang="en-US" sz="2400" u="none">
                <a:solidFill>
                  <a:srgbClr val="FF0000"/>
                </a:solidFill>
                <a:latin typeface="Times New Roman"/>
                <a:ea typeface="Times New Roman"/>
                <a:cs typeface="Times New Roman"/>
                <a:sym typeface="Times New Roman"/>
              </a:rPr>
              <a:t>k</a:t>
            </a:r>
            <a:r>
              <a:rPr b="0" i="1" lang="en-US" sz="2400" u="none">
                <a:solidFill>
                  <a:srgbClr val="BB5F03"/>
                </a:solidFill>
                <a:latin typeface="Times New Roman"/>
                <a:ea typeface="Times New Roman"/>
                <a:cs typeface="Times New Roman"/>
                <a:sym typeface="Times New Roman"/>
              </a:rPr>
              <a:t>  </a:t>
            </a:r>
            <a:r>
              <a:rPr b="0" i="0" lang="en-US" sz="2400" u="none">
                <a:solidFill>
                  <a:srgbClr val="BB5F03"/>
                </a:solidFill>
                <a:latin typeface="Times New Roman"/>
                <a:ea typeface="Times New Roman"/>
                <a:cs typeface="Times New Roman"/>
                <a:sym typeface="Times New Roman"/>
              </a:rPr>
              <a:t>may affect </a:t>
            </a:r>
            <a:r>
              <a:rPr b="0" i="1" lang="en-US" sz="2400" u="none">
                <a:solidFill>
                  <a:srgbClr val="FF0000"/>
                </a:solidFill>
                <a:latin typeface="Times New Roman"/>
                <a:ea typeface="Times New Roman"/>
                <a:cs typeface="Times New Roman"/>
                <a:sym typeface="Times New Roman"/>
              </a:rPr>
              <a:t>t</a:t>
            </a:r>
            <a:r>
              <a:rPr b="0" baseline="-25000" i="0" lang="en-US" sz="2400" u="none">
                <a:solidFill>
                  <a:srgbClr val="FF0000"/>
                </a:solidFill>
                <a:latin typeface="Times New Roman"/>
                <a:ea typeface="Times New Roman"/>
                <a:cs typeface="Times New Roman"/>
                <a:sym typeface="Times New Roman"/>
              </a:rPr>
              <a:t>max</a:t>
            </a:r>
            <a:r>
              <a:rPr b="0" i="0" lang="en-US" sz="2400" u="none">
                <a:solidFill>
                  <a:srgbClr val="BB5F03"/>
                </a:solidFill>
                <a:latin typeface="Times New Roman"/>
                <a:ea typeface="Times New Roman"/>
                <a:cs typeface="Times New Roman"/>
                <a:sym typeface="Times New Roman"/>
              </a:rPr>
              <a:t>, </a:t>
            </a:r>
            <a:r>
              <a:rPr b="0" i="1" lang="en-US" sz="2400" u="none">
                <a:solidFill>
                  <a:srgbClr val="FF0000"/>
                </a:solidFill>
                <a:latin typeface="Times New Roman"/>
                <a:ea typeface="Times New Roman"/>
                <a:cs typeface="Times New Roman"/>
                <a:sym typeface="Times New Roman"/>
              </a:rPr>
              <a:t>C</a:t>
            </a:r>
            <a:r>
              <a:rPr b="0" baseline="-25000" i="0" lang="en-US" sz="2400" u="none">
                <a:solidFill>
                  <a:srgbClr val="FF0000"/>
                </a:solidFill>
                <a:latin typeface="Times New Roman"/>
                <a:ea typeface="Times New Roman"/>
                <a:cs typeface="Times New Roman"/>
                <a:sym typeface="Times New Roman"/>
              </a:rPr>
              <a:t>max</a:t>
            </a:r>
            <a:r>
              <a:rPr b="0" i="0" lang="en-US" sz="2400" u="none">
                <a:solidFill>
                  <a:srgbClr val="BB5F03"/>
                </a:solidFill>
                <a:latin typeface="Times New Roman"/>
                <a:ea typeface="Times New Roman"/>
                <a:cs typeface="Times New Roman"/>
                <a:sym typeface="Times New Roman"/>
              </a:rPr>
              <a:t>, and </a:t>
            </a:r>
            <a:r>
              <a:rPr b="0" i="0" lang="en-US" sz="2400" u="none">
                <a:solidFill>
                  <a:srgbClr val="FF0000"/>
                </a:solidFill>
                <a:latin typeface="Times New Roman"/>
                <a:ea typeface="Times New Roman"/>
                <a:cs typeface="Times New Roman"/>
                <a:sym typeface="Times New Roman"/>
              </a:rPr>
              <a:t>AUC</a:t>
            </a:r>
            <a:r>
              <a:rPr b="0" i="0" lang="en-US" sz="2400" u="none">
                <a:solidFill>
                  <a:srgbClr val="BB5F03"/>
                </a:solidFill>
                <a:latin typeface="Times New Roman"/>
                <a:ea typeface="Times New Roman"/>
                <a:cs typeface="Times New Roman"/>
                <a:sym typeface="Times New Roman"/>
              </a:rPr>
              <a:t> as shown:</a:t>
            </a:r>
            <a:endParaRPr/>
          </a:p>
        </p:txBody>
      </p:sp>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pic>
        <p:nvPicPr>
          <p:cNvPr descr="http://www.boomer.org/c/p1/Ch08/Fig33.gif" id="1040" name="Google Shape;1040;p101"/>
          <p:cNvPicPr preferRelativeResize="0"/>
          <p:nvPr/>
        </p:nvPicPr>
        <p:blipFill rotWithShape="1">
          <a:blip r:embed="rId3">
            <a:alphaModFix/>
          </a:blip>
          <a:srcRect b="0" l="0" r="0" t="0"/>
          <a:stretch/>
        </p:blipFill>
        <p:spPr>
          <a:xfrm>
            <a:off x="609600" y="609600"/>
            <a:ext cx="7620000" cy="4343400"/>
          </a:xfrm>
          <a:prstGeom prst="rect">
            <a:avLst/>
          </a:prstGeom>
          <a:noFill/>
          <a:ln>
            <a:noFill/>
          </a:ln>
        </p:spPr>
      </p:pic>
      <p:sp>
        <p:nvSpPr>
          <p:cNvPr id="1041" name="Google Shape;1041;p101"/>
          <p:cNvSpPr txBox="1"/>
          <p:nvPr/>
        </p:nvSpPr>
        <p:spPr>
          <a:xfrm>
            <a:off x="533400" y="5410200"/>
            <a:ext cx="8305800" cy="95408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Calibri"/>
              <a:buNone/>
            </a:pPr>
            <a:r>
              <a:rPr b="0" i="0" lang="en-US" sz="2800" u="none">
                <a:solidFill>
                  <a:schemeClr val="lt1"/>
                </a:solidFill>
                <a:latin typeface="Calibri"/>
                <a:ea typeface="Calibri"/>
                <a:cs typeface="Calibri"/>
                <a:sym typeface="Calibri"/>
              </a:rPr>
              <a:t>Notice that with higher values of ka the peak plasma </a:t>
            </a:r>
            <a:endParaRPr/>
          </a:p>
          <a:p>
            <a:pPr indent="0" lvl="0" marL="0" marR="0" rtl="0" algn="l">
              <a:lnSpc>
                <a:spcPct val="100000"/>
              </a:lnSpc>
              <a:spcBef>
                <a:spcPts val="0"/>
              </a:spcBef>
              <a:spcAft>
                <a:spcPts val="0"/>
              </a:spcAft>
              <a:buClr>
                <a:schemeClr val="lt1"/>
              </a:buClr>
              <a:buSzPts val="2800"/>
              <a:buFont typeface="Calibri"/>
              <a:buNone/>
            </a:pPr>
            <a:r>
              <a:rPr b="0" i="0" lang="en-US" sz="2800" u="none">
                <a:solidFill>
                  <a:schemeClr val="lt1"/>
                </a:solidFill>
                <a:latin typeface="Calibri"/>
                <a:ea typeface="Calibri"/>
                <a:cs typeface="Calibri"/>
                <a:sym typeface="Calibri"/>
              </a:rPr>
              <a:t>concentrations are higher and earlier. </a:t>
            </a:r>
            <a:endParaRPr/>
          </a:p>
        </p:txBody>
      </p:sp>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102"/>
          <p:cNvSpPr txBox="1"/>
          <p:nvPr>
            <p:ph type="title"/>
          </p:nvPr>
        </p:nvSpPr>
        <p:spPr>
          <a:xfrm>
            <a:off x="457200" y="152400"/>
            <a:ext cx="8229600" cy="1143000"/>
          </a:xfrm>
          <a:prstGeom prst="rect">
            <a:avLst/>
          </a:prstGeom>
          <a:gradFill>
            <a:gsLst>
              <a:gs pos="0">
                <a:srgbClr val="F3D1CD"/>
              </a:gs>
              <a:gs pos="35000">
                <a:srgbClr val="F6DEDC"/>
              </a:gs>
              <a:gs pos="100000">
                <a:srgbClr val="FCF2F1"/>
              </a:gs>
            </a:gsLst>
            <a:lin ang="16200000" scaled="0"/>
          </a:gradFill>
          <a:ln cap="flat" cmpd="sng" w="9525">
            <a:solidFill>
              <a:srgbClr val="C6A8A5"/>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BB5F03"/>
              </a:buClr>
              <a:buSzPts val="4400"/>
              <a:buFont typeface="Times New Roman"/>
              <a:buNone/>
            </a:pPr>
            <a:r>
              <a:rPr b="1" i="0" lang="en-US" sz="4400" u="none">
                <a:solidFill>
                  <a:srgbClr val="BB5F03"/>
                </a:solidFill>
                <a:latin typeface="Times New Roman"/>
                <a:ea typeface="Times New Roman"/>
                <a:cs typeface="Times New Roman"/>
                <a:sym typeface="Times New Roman"/>
              </a:rPr>
              <a:t>Effect of k</a:t>
            </a:r>
            <a:r>
              <a:rPr b="1" baseline="-25000" i="0" lang="en-US" sz="4400" u="none">
                <a:solidFill>
                  <a:srgbClr val="BB5F03"/>
                </a:solidFill>
                <a:latin typeface="Times New Roman"/>
                <a:ea typeface="Times New Roman"/>
                <a:cs typeface="Times New Roman"/>
                <a:sym typeface="Times New Roman"/>
              </a:rPr>
              <a:t>a</a:t>
            </a:r>
            <a:r>
              <a:rPr b="1" i="0" lang="en-US" sz="4400" u="none">
                <a:solidFill>
                  <a:srgbClr val="BB5F03"/>
                </a:solidFill>
                <a:latin typeface="Times New Roman"/>
                <a:ea typeface="Times New Roman"/>
                <a:cs typeface="Times New Roman"/>
                <a:sym typeface="Times New Roman"/>
              </a:rPr>
              <a:t> and k on C</a:t>
            </a:r>
            <a:r>
              <a:rPr b="1" baseline="-25000" i="0" lang="en-US" sz="4400" u="none">
                <a:solidFill>
                  <a:srgbClr val="BB5F03"/>
                </a:solidFill>
                <a:latin typeface="Times New Roman"/>
                <a:ea typeface="Times New Roman"/>
                <a:cs typeface="Times New Roman"/>
                <a:sym typeface="Times New Roman"/>
              </a:rPr>
              <a:t>max</a:t>
            </a:r>
            <a:r>
              <a:rPr b="1" i="0" lang="en-US" sz="4400" u="none">
                <a:solidFill>
                  <a:srgbClr val="BB5F03"/>
                </a:solidFill>
                <a:latin typeface="Times New Roman"/>
                <a:ea typeface="Times New Roman"/>
                <a:cs typeface="Times New Roman"/>
                <a:sym typeface="Times New Roman"/>
              </a:rPr>
              <a:t>, t</a:t>
            </a:r>
            <a:r>
              <a:rPr b="1" baseline="-25000" i="0" lang="en-US" sz="4400" u="none">
                <a:solidFill>
                  <a:srgbClr val="BB5F03"/>
                </a:solidFill>
                <a:latin typeface="Times New Roman"/>
                <a:ea typeface="Times New Roman"/>
                <a:cs typeface="Times New Roman"/>
                <a:sym typeface="Times New Roman"/>
              </a:rPr>
              <a:t>max</a:t>
            </a:r>
            <a:r>
              <a:rPr b="1" i="0" lang="en-US" sz="4400" u="none">
                <a:solidFill>
                  <a:srgbClr val="BB5F03"/>
                </a:solidFill>
                <a:latin typeface="Times New Roman"/>
                <a:ea typeface="Times New Roman"/>
                <a:cs typeface="Times New Roman"/>
                <a:sym typeface="Times New Roman"/>
              </a:rPr>
              <a:t>, and AUC</a:t>
            </a:r>
            <a:endParaRPr/>
          </a:p>
        </p:txBody>
      </p:sp>
      <p:sp>
        <p:nvSpPr>
          <p:cNvPr id="1047" name="Google Shape;1047;p102"/>
          <p:cNvSpPr txBox="1"/>
          <p:nvPr>
            <p:ph idx="1" type="body"/>
          </p:nvPr>
        </p:nvSpPr>
        <p:spPr>
          <a:xfrm>
            <a:off x="152400" y="1295400"/>
            <a:ext cx="8534400" cy="4835525"/>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In contrast, when the </a:t>
            </a:r>
            <a:r>
              <a:rPr b="0" i="0" lang="en-US" sz="2800" u="none">
                <a:solidFill>
                  <a:srgbClr val="FF0000"/>
                </a:solidFill>
                <a:latin typeface="Times New Roman"/>
                <a:ea typeface="Times New Roman"/>
                <a:cs typeface="Times New Roman"/>
                <a:sym typeface="Times New Roman"/>
              </a:rPr>
              <a:t>absorption rate constant </a:t>
            </a:r>
            <a:r>
              <a:rPr b="0" i="0" lang="en-US" sz="2800" u="none">
                <a:solidFill>
                  <a:schemeClr val="lt1"/>
                </a:solidFill>
                <a:latin typeface="Times New Roman"/>
                <a:ea typeface="Times New Roman"/>
                <a:cs typeface="Times New Roman"/>
                <a:sym typeface="Times New Roman"/>
              </a:rPr>
              <a:t>is kept at 0.3 hr</a:t>
            </a:r>
            <a:r>
              <a:rPr b="0" baseline="30000" i="0" lang="en-US" sz="2800" u="none">
                <a:solidFill>
                  <a:schemeClr val="lt1"/>
                </a:solidFill>
                <a:latin typeface="Times New Roman"/>
                <a:ea typeface="Times New Roman"/>
                <a:cs typeface="Times New Roman"/>
                <a:sym typeface="Times New Roman"/>
              </a:rPr>
              <a:t>–1</a:t>
            </a:r>
            <a:r>
              <a:rPr b="0" i="0" lang="en-US" sz="2800" u="none">
                <a:solidFill>
                  <a:schemeClr val="lt1"/>
                </a:solidFill>
                <a:latin typeface="Times New Roman"/>
                <a:ea typeface="Times New Roman"/>
                <a:cs typeface="Times New Roman"/>
                <a:sym typeface="Times New Roman"/>
              </a:rPr>
              <a:t> and </a:t>
            </a:r>
            <a:r>
              <a:rPr b="0" i="1" lang="en-US" sz="2800" u="none">
                <a:solidFill>
                  <a:schemeClr val="lt1"/>
                </a:solidFill>
                <a:latin typeface="Times New Roman"/>
                <a:ea typeface="Times New Roman"/>
                <a:cs typeface="Times New Roman"/>
                <a:sym typeface="Times New Roman"/>
              </a:rPr>
              <a:t>k </a:t>
            </a:r>
            <a:r>
              <a:rPr b="0" i="0" lang="en-US" sz="2800" u="none">
                <a:solidFill>
                  <a:schemeClr val="lt1"/>
                </a:solidFill>
                <a:latin typeface="Times New Roman"/>
                <a:ea typeface="Times New Roman"/>
                <a:cs typeface="Times New Roman"/>
                <a:sym typeface="Times New Roman"/>
              </a:rPr>
              <a:t>changes from 0.1 to 0.5 hr</a:t>
            </a:r>
            <a:r>
              <a:rPr b="0" baseline="30000" i="0" lang="en-US" sz="2800" u="none">
                <a:solidFill>
                  <a:schemeClr val="lt1"/>
                </a:solidFill>
                <a:latin typeface="Times New Roman"/>
                <a:ea typeface="Times New Roman"/>
                <a:cs typeface="Times New Roman"/>
                <a:sym typeface="Times New Roman"/>
              </a:rPr>
              <a:t>–1</a:t>
            </a:r>
            <a:r>
              <a:rPr b="0" i="0" lang="en-US" sz="2800" u="none">
                <a:solidFill>
                  <a:schemeClr val="lt1"/>
                </a:solidFill>
                <a:latin typeface="Times New Roman"/>
                <a:ea typeface="Times New Roman"/>
                <a:cs typeface="Times New Roman"/>
                <a:sym typeface="Times New Roman"/>
              </a:rPr>
              <a:t> (</a:t>
            </a:r>
            <a:r>
              <a:rPr b="0" i="0" lang="en-US" sz="2800" u="none">
                <a:solidFill>
                  <a:srgbClr val="FFFF00"/>
                </a:solidFill>
                <a:latin typeface="Times New Roman"/>
                <a:ea typeface="Times New Roman"/>
                <a:cs typeface="Times New Roman"/>
                <a:sym typeface="Times New Roman"/>
              </a:rPr>
              <a:t>elimination rate increases</a:t>
            </a:r>
            <a:r>
              <a:rPr b="0" i="0" lang="en-US" sz="2800" u="none">
                <a:solidFill>
                  <a:schemeClr val="lt1"/>
                </a:solidFill>
                <a:latin typeface="Times New Roman"/>
                <a:ea typeface="Times New Roman"/>
                <a:cs typeface="Times New Roman"/>
                <a:sym typeface="Times New Roman"/>
              </a:rPr>
              <a:t>), then the </a:t>
            </a:r>
            <a:r>
              <a:rPr b="0" i="1" lang="en-US" sz="2800" u="none">
                <a:solidFill>
                  <a:srgbClr val="0070C0"/>
                </a:solidFill>
                <a:latin typeface="Times New Roman"/>
                <a:ea typeface="Times New Roman"/>
                <a:cs typeface="Times New Roman"/>
                <a:sym typeface="Times New Roman"/>
              </a:rPr>
              <a:t>t</a:t>
            </a:r>
            <a:r>
              <a:rPr b="0" baseline="-25000" i="0" lang="en-US" sz="2800" u="none">
                <a:solidFill>
                  <a:srgbClr val="0070C0"/>
                </a:solidFill>
                <a:latin typeface="Times New Roman"/>
                <a:ea typeface="Times New Roman"/>
                <a:cs typeface="Times New Roman"/>
                <a:sym typeface="Times New Roman"/>
              </a:rPr>
              <a:t>max </a:t>
            </a:r>
            <a:r>
              <a:rPr b="0" i="0" lang="en-US" sz="2800" u="none">
                <a:solidFill>
                  <a:srgbClr val="0070C0"/>
                </a:solidFill>
                <a:latin typeface="Times New Roman"/>
                <a:ea typeface="Times New Roman"/>
                <a:cs typeface="Times New Roman"/>
                <a:sym typeface="Times New Roman"/>
              </a:rPr>
              <a:t>decreases </a:t>
            </a:r>
            <a:r>
              <a:rPr b="0" i="0" lang="en-US" sz="2800" u="none">
                <a:solidFill>
                  <a:schemeClr val="lt1"/>
                </a:solidFill>
                <a:latin typeface="Times New Roman"/>
                <a:ea typeface="Times New Roman"/>
                <a:cs typeface="Times New Roman"/>
                <a:sym typeface="Times New Roman"/>
              </a:rPr>
              <a:t>(from 5.49 to 2.55 hr), the </a:t>
            </a:r>
            <a:r>
              <a:rPr b="0" i="1" lang="en-US" sz="2800" u="none">
                <a:solidFill>
                  <a:srgbClr val="161616"/>
                </a:solidFill>
                <a:latin typeface="Times New Roman"/>
                <a:ea typeface="Times New Roman"/>
                <a:cs typeface="Times New Roman"/>
                <a:sym typeface="Times New Roman"/>
              </a:rPr>
              <a:t>C</a:t>
            </a:r>
            <a:r>
              <a:rPr b="0" baseline="-25000" i="0" lang="en-US" sz="2800" u="none">
                <a:solidFill>
                  <a:srgbClr val="161616"/>
                </a:solidFill>
                <a:latin typeface="Times New Roman"/>
                <a:ea typeface="Times New Roman"/>
                <a:cs typeface="Times New Roman"/>
                <a:sym typeface="Times New Roman"/>
              </a:rPr>
              <a:t>max</a:t>
            </a:r>
            <a:r>
              <a:rPr b="0" i="0" lang="en-US" sz="2800" u="none">
                <a:solidFill>
                  <a:srgbClr val="161616"/>
                </a:solidFill>
                <a:latin typeface="Times New Roman"/>
                <a:ea typeface="Times New Roman"/>
                <a:cs typeface="Times New Roman"/>
                <a:sym typeface="Times New Roman"/>
              </a:rPr>
              <a:t> decreases </a:t>
            </a:r>
            <a:r>
              <a:rPr b="0" i="0" lang="en-US" sz="2800" u="none">
                <a:solidFill>
                  <a:schemeClr val="lt1"/>
                </a:solidFill>
                <a:latin typeface="Times New Roman"/>
                <a:ea typeface="Times New Roman"/>
                <a:cs typeface="Times New Roman"/>
                <a:sym typeface="Times New Roman"/>
              </a:rPr>
              <a:t>(from 5.77 to 2.79 μg/mL), and the </a:t>
            </a:r>
            <a:r>
              <a:rPr b="0" i="0" lang="en-US" sz="2800" u="none">
                <a:solidFill>
                  <a:srgbClr val="92D050"/>
                </a:solidFill>
                <a:latin typeface="Times New Roman"/>
                <a:ea typeface="Times New Roman"/>
                <a:cs typeface="Times New Roman"/>
                <a:sym typeface="Times New Roman"/>
              </a:rPr>
              <a:t>AUC decreases </a:t>
            </a:r>
            <a:r>
              <a:rPr b="0" i="0" lang="en-US" sz="2800" u="none">
                <a:solidFill>
                  <a:schemeClr val="lt1"/>
                </a:solidFill>
                <a:latin typeface="Times New Roman"/>
                <a:ea typeface="Times New Roman"/>
                <a:cs typeface="Times New Roman"/>
                <a:sym typeface="Times New Roman"/>
              </a:rPr>
              <a:t>(from 100 to 20 μg hr/mL).</a:t>
            </a:r>
            <a:endParaRPr/>
          </a:p>
          <a:p>
            <a:pPr indent="-236220" lvl="0" marL="342900" marR="0" rtl="1" algn="r">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p:txBody>
      </p:sp>
      <p:pic>
        <p:nvPicPr>
          <p:cNvPr id="1048" name="Google Shape;1048;p102"/>
          <p:cNvPicPr preferRelativeResize="0"/>
          <p:nvPr/>
        </p:nvPicPr>
        <p:blipFill rotWithShape="1">
          <a:blip r:embed="rId3">
            <a:alphaModFix/>
          </a:blip>
          <a:srcRect b="0" l="0" r="0" t="0"/>
          <a:stretch/>
        </p:blipFill>
        <p:spPr>
          <a:xfrm>
            <a:off x="685800" y="3505200"/>
            <a:ext cx="4419600" cy="3352800"/>
          </a:xfrm>
          <a:prstGeom prst="rect">
            <a:avLst/>
          </a:prstGeom>
          <a:noFill/>
          <a:ln>
            <a:noFill/>
          </a:ln>
        </p:spPr>
      </p:pic>
      <p:sp>
        <p:nvSpPr>
          <p:cNvPr id="1049" name="Google Shape;1049;p102"/>
          <p:cNvSpPr/>
          <p:nvPr/>
        </p:nvSpPr>
        <p:spPr>
          <a:xfrm>
            <a:off x="5181600" y="4086761"/>
            <a:ext cx="3810000" cy="1323439"/>
          </a:xfrm>
          <a:prstGeom prst="rect">
            <a:avLst/>
          </a:prstGeom>
          <a:gradFill>
            <a:gsLst>
              <a:gs pos="0">
                <a:srgbClr val="8C4700"/>
              </a:gs>
              <a:gs pos="80000">
                <a:srgbClr val="B75E00"/>
              </a:gs>
              <a:gs pos="100000">
                <a:srgbClr val="BD5F00"/>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lt1"/>
              </a:buClr>
              <a:buSzPts val="2000"/>
              <a:buFont typeface="Times New Roman"/>
              <a:buNone/>
            </a:pPr>
            <a:r>
              <a:rPr b="0" i="0" lang="en-US" sz="2000" u="none" cap="none" strike="noStrike">
                <a:solidFill>
                  <a:schemeClr val="lt1"/>
                </a:solidFill>
                <a:latin typeface="Times New Roman"/>
                <a:ea typeface="Times New Roman"/>
                <a:cs typeface="Times New Roman"/>
                <a:sym typeface="Times New Roman"/>
              </a:rPr>
              <a:t>Effect of a change in the </a:t>
            </a:r>
            <a:r>
              <a:rPr b="1" i="0" lang="en-US" sz="2000" u="none" cap="none" strike="noStrike">
                <a:solidFill>
                  <a:srgbClr val="FFFF00"/>
                </a:solidFill>
                <a:latin typeface="Times New Roman"/>
                <a:ea typeface="Times New Roman"/>
                <a:cs typeface="Times New Roman"/>
                <a:sym typeface="Times New Roman"/>
              </a:rPr>
              <a:t>elimination rate constant</a:t>
            </a:r>
            <a:r>
              <a:rPr b="0" i="0" lang="en-US" sz="2000" u="none" cap="none" strike="noStrike">
                <a:solidFill>
                  <a:schemeClr val="lt1"/>
                </a:solidFill>
                <a:latin typeface="Times New Roman"/>
                <a:ea typeface="Times New Roman"/>
                <a:cs typeface="Times New Roman"/>
                <a:sym typeface="Times New Roman"/>
              </a:rPr>
              <a:t>, </a:t>
            </a:r>
            <a:r>
              <a:rPr b="0" i="1" lang="en-US" sz="2000" u="none" cap="none" strike="noStrike">
                <a:solidFill>
                  <a:schemeClr val="lt1"/>
                </a:solidFill>
                <a:latin typeface="Times New Roman"/>
                <a:ea typeface="Times New Roman"/>
                <a:cs typeface="Times New Roman"/>
                <a:sym typeface="Times New Roman"/>
              </a:rPr>
              <a:t>k</a:t>
            </a:r>
            <a:r>
              <a:rPr b="0" i="0" lang="en-US" sz="2000" u="none" cap="none" strike="noStrike">
                <a:solidFill>
                  <a:schemeClr val="lt1"/>
                </a:solidFill>
                <a:latin typeface="Times New Roman"/>
                <a:ea typeface="Times New Roman"/>
                <a:cs typeface="Times New Roman"/>
                <a:sym typeface="Times New Roman"/>
              </a:rPr>
              <a:t>, on the plasma drug concentration-versus-time curve. </a:t>
            </a:r>
            <a:endParaRPr/>
          </a:p>
        </p:txBody>
      </p:sp>
      <p:sp>
        <p:nvSpPr>
          <p:cNvPr id="1050" name="Google Shape;1050;p102"/>
          <p:cNvSpPr txBox="1"/>
          <p:nvPr/>
        </p:nvSpPr>
        <p:spPr>
          <a:xfrm>
            <a:off x="5562600" y="6019800"/>
            <a:ext cx="35814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Dose of drug is 100 mg, </a:t>
            </a:r>
            <a:r>
              <a:rPr b="0" i="1" lang="en-US" sz="1800" u="none">
                <a:solidFill>
                  <a:schemeClr val="lt1"/>
                </a:solidFill>
                <a:latin typeface="Times New Roman"/>
                <a:ea typeface="Times New Roman"/>
                <a:cs typeface="Times New Roman"/>
                <a:sym typeface="Times New Roman"/>
              </a:rPr>
              <a:t>V</a:t>
            </a:r>
            <a:r>
              <a:rPr b="0" i="0" lang="en-US" sz="1800" u="none">
                <a:solidFill>
                  <a:schemeClr val="lt1"/>
                </a:solidFill>
                <a:latin typeface="Times New Roman"/>
                <a:ea typeface="Times New Roman"/>
                <a:cs typeface="Times New Roman"/>
                <a:sym typeface="Times New Roman"/>
              </a:rPr>
              <a:t> </a:t>
            </a:r>
            <a:r>
              <a:rPr b="0" baseline="-25000" i="0" lang="en-US" sz="1800" u="none">
                <a:solidFill>
                  <a:schemeClr val="lt1"/>
                </a:solidFill>
                <a:latin typeface="Times New Roman"/>
                <a:ea typeface="Times New Roman"/>
                <a:cs typeface="Times New Roman"/>
                <a:sym typeface="Times New Roman"/>
              </a:rPr>
              <a:t>D</a:t>
            </a:r>
            <a:r>
              <a:rPr b="0" i="0" lang="en-US" sz="1800" u="none">
                <a:solidFill>
                  <a:schemeClr val="lt1"/>
                </a:solidFill>
                <a:latin typeface="Times New Roman"/>
                <a:ea typeface="Times New Roman"/>
                <a:cs typeface="Times New Roman"/>
                <a:sym typeface="Times New Roman"/>
              </a:rPr>
              <a:t> is 10 L, and </a:t>
            </a:r>
            <a:r>
              <a:rPr b="0" i="1" lang="en-US" sz="1800" u="none">
                <a:solidFill>
                  <a:schemeClr val="lt1"/>
                </a:solidFill>
                <a:latin typeface="Times New Roman"/>
                <a:ea typeface="Times New Roman"/>
                <a:cs typeface="Times New Roman"/>
                <a:sym typeface="Times New Roman"/>
              </a:rPr>
              <a:t>k</a:t>
            </a:r>
            <a:r>
              <a:rPr b="0" i="0" lang="en-US" sz="1800" u="none">
                <a:solidFill>
                  <a:schemeClr val="lt1"/>
                </a:solidFill>
                <a:latin typeface="Times New Roman"/>
                <a:ea typeface="Times New Roman"/>
                <a:cs typeface="Times New Roman"/>
                <a:sym typeface="Times New Roman"/>
              </a:rPr>
              <a:t> </a:t>
            </a:r>
            <a:r>
              <a:rPr b="0" baseline="-25000" i="0" lang="en-US" sz="1800" u="none">
                <a:solidFill>
                  <a:schemeClr val="lt1"/>
                </a:solidFill>
                <a:latin typeface="Times New Roman"/>
                <a:ea typeface="Times New Roman"/>
                <a:cs typeface="Times New Roman"/>
                <a:sym typeface="Times New Roman"/>
              </a:rPr>
              <a:t>a</a:t>
            </a:r>
            <a:r>
              <a:rPr b="0" i="0" lang="en-US" sz="1800" u="none">
                <a:solidFill>
                  <a:schemeClr val="lt1"/>
                </a:solidFill>
                <a:latin typeface="Times New Roman"/>
                <a:ea typeface="Times New Roman"/>
                <a:cs typeface="Times New Roman"/>
                <a:sym typeface="Times New Roman"/>
              </a:rPr>
              <a:t> is 0.1 hr</a:t>
            </a:r>
            <a:r>
              <a:rPr b="0" baseline="30000" i="0" lang="en-US" sz="1800" u="none">
                <a:solidFill>
                  <a:schemeClr val="lt1"/>
                </a:solidFill>
                <a:latin typeface="Times New Roman"/>
                <a:ea typeface="Times New Roman"/>
                <a:cs typeface="Times New Roman"/>
                <a:sym typeface="Times New Roman"/>
              </a:rPr>
              <a:t>–</a:t>
            </a:r>
            <a:r>
              <a:rPr b="0" i="0" lang="en-US" sz="1800" u="none">
                <a:solidFill>
                  <a:schemeClr val="lt1"/>
                </a:solidFill>
                <a:latin typeface="Times New Roman"/>
                <a:ea typeface="Times New Roman"/>
                <a:cs typeface="Times New Roman"/>
                <a:sym typeface="Times New Roman"/>
              </a:rPr>
              <a:t> </a:t>
            </a:r>
            <a:r>
              <a:rPr b="0" baseline="30000" i="0" lang="en-US" sz="1800" u="none">
                <a:solidFill>
                  <a:schemeClr val="lt1"/>
                </a:solidFill>
                <a:latin typeface="Times New Roman"/>
                <a:ea typeface="Times New Roman"/>
                <a:cs typeface="Times New Roman"/>
                <a:sym typeface="Times New Roman"/>
              </a:rPr>
              <a:t>1</a:t>
            </a:r>
            <a:r>
              <a:rPr b="0" i="0" lang="en-US" sz="1800" u="none">
                <a:solidFill>
                  <a:schemeClr val="lt1"/>
                </a:solidFill>
                <a:latin typeface="Times New Roman"/>
                <a:ea typeface="Times New Roman"/>
                <a:cs typeface="Times New Roman"/>
                <a:sym typeface="Times New Roman"/>
              </a:rPr>
              <a:t>.</a:t>
            </a:r>
            <a:endParaRPr/>
          </a:p>
        </p:txBody>
      </p:sp>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103"/>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t/>
            </a:r>
            <a:endParaRPr b="1" sz="4400">
              <a:solidFill>
                <a:schemeClr val="lt2"/>
              </a:solidFill>
              <a:latin typeface="Times New Roman"/>
              <a:ea typeface="Times New Roman"/>
              <a:cs typeface="Times New Roman"/>
              <a:sym typeface="Times New Roman"/>
            </a:endParaRPr>
          </a:p>
        </p:txBody>
      </p:sp>
      <p:pic>
        <p:nvPicPr>
          <p:cNvPr id="1056" name="Google Shape;1056;p103"/>
          <p:cNvPicPr preferRelativeResize="0"/>
          <p:nvPr>
            <p:ph idx="1" type="body"/>
          </p:nvPr>
        </p:nvPicPr>
        <p:blipFill rotWithShape="1">
          <a:blip r:embed="rId3">
            <a:alphaModFix/>
          </a:blip>
          <a:srcRect b="0" l="0" r="0" t="0"/>
          <a:stretch/>
        </p:blipFill>
        <p:spPr>
          <a:xfrm>
            <a:off x="1295400" y="1143000"/>
            <a:ext cx="3505200" cy="4759325"/>
          </a:xfrm>
          <a:prstGeom prst="rect">
            <a:avLst/>
          </a:prstGeom>
          <a:noFill/>
          <a:ln>
            <a:noFill/>
          </a:ln>
        </p:spPr>
      </p:pic>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68"/>
          <p:cNvSpPr txBox="1"/>
          <p:nvPr>
            <p:ph type="title"/>
          </p:nvPr>
        </p:nvSpPr>
        <p:spPr>
          <a:xfrm>
            <a:off x="228600" y="277812"/>
            <a:ext cx="8686800" cy="1143000"/>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Pharmacokinetics of Drug Absorption</a:t>
            </a:r>
            <a:endParaRPr/>
          </a:p>
        </p:txBody>
      </p:sp>
      <p:sp>
        <p:nvSpPr>
          <p:cNvPr id="775" name="Google Shape;775;p68"/>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1" marL="342900" marR="0" rtl="0" algn="just">
              <a:lnSpc>
                <a:spcPct val="100000"/>
              </a:lnSpc>
              <a:spcBef>
                <a:spcPts val="0"/>
              </a:spcBef>
              <a:spcAft>
                <a:spcPts val="0"/>
              </a:spcAft>
              <a:buClr>
                <a:schemeClr val="hlink"/>
              </a:buClr>
              <a:buSzPts val="1440"/>
              <a:buFont typeface="Noto Sans Symbols"/>
              <a:buChar char="■"/>
            </a:pPr>
            <a:r>
              <a:rPr b="0" i="0" lang="en-US" sz="2400" u="none" cap="none" strike="noStrike">
                <a:solidFill>
                  <a:schemeClr val="lt1"/>
                </a:solidFill>
                <a:latin typeface="Times New Roman"/>
                <a:ea typeface="Times New Roman"/>
                <a:cs typeface="Times New Roman"/>
                <a:sym typeface="Times New Roman"/>
              </a:rPr>
              <a:t>Note that during the absorption phase, elimination occurs </a:t>
            </a:r>
            <a:r>
              <a:rPr b="0" i="1" lang="en-US" sz="2400" u="none" cap="none" strike="noStrike">
                <a:solidFill>
                  <a:schemeClr val="lt1"/>
                </a:solidFill>
                <a:latin typeface="Times New Roman"/>
                <a:ea typeface="Times New Roman"/>
                <a:cs typeface="Times New Roman"/>
                <a:sym typeface="Times New Roman"/>
              </a:rPr>
              <a:t>whenever</a:t>
            </a:r>
            <a:r>
              <a:rPr b="0" i="0" lang="en-US" sz="2400" u="none" cap="none" strike="noStrike">
                <a:solidFill>
                  <a:schemeClr val="lt1"/>
                </a:solidFill>
                <a:latin typeface="Times New Roman"/>
                <a:ea typeface="Times New Roman"/>
                <a:cs typeface="Times New Roman"/>
                <a:sym typeface="Times New Roman"/>
              </a:rPr>
              <a:t> drug is present in the plasma, even though absorption predominates.</a:t>
            </a:r>
            <a:endParaRPr/>
          </a:p>
          <a:p>
            <a:pPr indent="-251459" lvl="1" marL="342900" marR="0" rtl="0" algn="just">
              <a:lnSpc>
                <a:spcPct val="100000"/>
              </a:lnSpc>
              <a:spcBef>
                <a:spcPts val="480"/>
              </a:spcBef>
              <a:spcAft>
                <a:spcPts val="0"/>
              </a:spcAft>
              <a:buClr>
                <a:schemeClr val="hlink"/>
              </a:buClr>
              <a:buSzPts val="1440"/>
              <a:buFont typeface="Noto Sans Symbols"/>
              <a:buNone/>
            </a:pPr>
            <a:r>
              <a:t/>
            </a:r>
            <a:endParaRPr b="0" i="0" sz="2400" u="none" cap="none" strike="noStrike">
              <a:solidFill>
                <a:schemeClr val="lt1"/>
              </a:solidFill>
              <a:latin typeface="Times New Roman"/>
              <a:ea typeface="Times New Roman"/>
              <a:cs typeface="Times New Roman"/>
              <a:sym typeface="Times New Roman"/>
            </a:endParaRPr>
          </a:p>
          <a:p>
            <a:pPr indent="-236220" lvl="1" marL="342900" marR="0" rtl="0" algn="just">
              <a:lnSpc>
                <a:spcPct val="100000"/>
              </a:lnSpc>
              <a:spcBef>
                <a:spcPts val="560"/>
              </a:spcBef>
              <a:spcAft>
                <a:spcPts val="0"/>
              </a:spcAft>
              <a:buClr>
                <a:schemeClr val="hlink"/>
              </a:buClr>
              <a:buSzPts val="1680"/>
              <a:buFont typeface="Noto Sans Symbols"/>
              <a:buNone/>
            </a:pPr>
            <a:r>
              <a:t/>
            </a:r>
            <a:endParaRPr b="0" i="0" sz="2800" u="none" cap="none" strike="noStrike">
              <a:solidFill>
                <a:schemeClr val="lt1"/>
              </a:solidFill>
              <a:latin typeface="Times New Roman"/>
              <a:ea typeface="Times New Roman"/>
              <a:cs typeface="Times New Roman"/>
              <a:sym typeface="Times New Roman"/>
            </a:endParaRPr>
          </a:p>
          <a:p>
            <a:pPr indent="-342900" lvl="1" marL="342900" marR="0" rtl="0" algn="just">
              <a:lnSpc>
                <a:spcPct val="100000"/>
              </a:lnSpc>
              <a:spcBef>
                <a:spcPts val="560"/>
              </a:spcBef>
              <a:spcAft>
                <a:spcPts val="0"/>
              </a:spcAft>
              <a:buClr>
                <a:schemeClr val="hlink"/>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At the peak drug concentration in the plasma, the rate of drug absorption just equals the rate of drug elimination, and there is no net change in the amount of drug in the body.</a:t>
            </a:r>
            <a:endParaRPr/>
          </a:p>
          <a:p>
            <a:pPr indent="-236220" lvl="0" marL="342900" marR="0" rtl="1" algn="r">
              <a:spcBef>
                <a:spcPts val="560"/>
              </a:spcBef>
              <a:spcAft>
                <a:spcPts val="0"/>
              </a:spcAft>
              <a:buClr>
                <a:schemeClr val="hlink"/>
              </a:buClr>
              <a:buSzPts val="1680"/>
              <a:buFont typeface="Noto Sans Symbols"/>
              <a:buNone/>
            </a:pPr>
            <a:r>
              <a:t/>
            </a:r>
            <a:endParaRPr b="0" i="0" sz="2800" u="none" cap="none" strike="noStrike">
              <a:solidFill>
                <a:schemeClr val="lt1"/>
              </a:solidFill>
              <a:latin typeface="Times New Roman"/>
              <a:ea typeface="Times New Roman"/>
              <a:cs typeface="Times New Roman"/>
              <a:sym typeface="Times New Roman"/>
            </a:endParaRPr>
          </a:p>
        </p:txBody>
      </p:sp>
      <p:pic>
        <p:nvPicPr>
          <p:cNvPr id="776" name="Google Shape;776;p68"/>
          <p:cNvPicPr preferRelativeResize="0"/>
          <p:nvPr/>
        </p:nvPicPr>
        <p:blipFill rotWithShape="1">
          <a:blip r:embed="rId3">
            <a:alphaModFix/>
          </a:blip>
          <a:srcRect b="0" l="0" r="0" t="0"/>
          <a:stretch/>
        </p:blipFill>
        <p:spPr>
          <a:xfrm>
            <a:off x="4129087" y="2546350"/>
            <a:ext cx="2424112" cy="1187450"/>
          </a:xfrm>
          <a:prstGeom prst="rect">
            <a:avLst/>
          </a:prstGeom>
          <a:noFill/>
          <a:ln>
            <a:noFill/>
          </a:ln>
        </p:spPr>
      </p:pic>
      <p:pic>
        <p:nvPicPr>
          <p:cNvPr id="777" name="Google Shape;777;p68"/>
          <p:cNvPicPr preferRelativeResize="0"/>
          <p:nvPr/>
        </p:nvPicPr>
        <p:blipFill rotWithShape="1">
          <a:blip r:embed="rId4">
            <a:alphaModFix/>
          </a:blip>
          <a:srcRect b="0" l="0" r="0" t="0"/>
          <a:stretch/>
        </p:blipFill>
        <p:spPr>
          <a:xfrm>
            <a:off x="3976687" y="5257800"/>
            <a:ext cx="2424112" cy="1187450"/>
          </a:xfrm>
          <a:prstGeom prst="rect">
            <a:avLst/>
          </a:prstGeom>
          <a:noFill/>
          <a:ln>
            <a:noFill/>
          </a:ln>
        </p:spPr>
      </p:pic>
    </p:spTree>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104"/>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2"/>
              </a:buClr>
              <a:buSzPts val="4400"/>
              <a:buFont typeface="Times New Roman"/>
              <a:buNone/>
            </a:pPr>
            <a:r>
              <a:rPr b="1" i="0" lang="en-US" sz="4400" u="none">
                <a:solidFill>
                  <a:schemeClr val="lt2"/>
                </a:solidFill>
                <a:latin typeface="Times New Roman"/>
                <a:ea typeface="Times New Roman"/>
                <a:cs typeface="Times New Roman"/>
                <a:sym typeface="Times New Roman"/>
              </a:rPr>
              <a:t>Homework (submit next lecture)</a:t>
            </a:r>
            <a:endParaRPr/>
          </a:p>
        </p:txBody>
      </p:sp>
      <p:sp>
        <p:nvSpPr>
          <p:cNvPr id="1062" name="Google Shape;1062;p104"/>
          <p:cNvSpPr txBox="1"/>
          <p:nvPr>
            <p:ph idx="1" type="body"/>
          </p:nvPr>
        </p:nvSpPr>
        <p:spPr>
          <a:xfrm>
            <a:off x="457200" y="1600200"/>
            <a:ext cx="56388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Plasma samples from a patient were collected after an oral bolus dose of 10 mg of a new benzodiazepine solution as follows:</a:t>
            </a:r>
            <a:endParaRPr/>
          </a:p>
          <a:p>
            <a:pPr indent="-220980" lvl="0" marL="342900" marR="0" rtl="0" algn="l">
              <a:lnSpc>
                <a:spcPct val="100000"/>
              </a:lnSpc>
              <a:spcBef>
                <a:spcPts val="640"/>
              </a:spcBef>
              <a:spcAft>
                <a:spcPts val="0"/>
              </a:spcAft>
              <a:buClr>
                <a:schemeClr val="hlink"/>
              </a:buClr>
              <a:buSzPts val="1920"/>
              <a:buFont typeface="Noto Sans Symbols"/>
              <a:buNone/>
            </a:pPr>
            <a:r>
              <a:t/>
            </a:r>
            <a:endParaRPr b="0" i="0" sz="3200" u="none">
              <a:solidFill>
                <a:schemeClr val="lt1"/>
              </a:solidFill>
              <a:latin typeface="Times New Roman"/>
              <a:ea typeface="Times New Roman"/>
              <a:cs typeface="Times New Roman"/>
              <a:sym typeface="Times New Roman"/>
            </a:endParaRPr>
          </a:p>
          <a:p>
            <a:pPr indent="-342900" lvl="0" marL="342900" marR="0" rtl="0" algn="l">
              <a:lnSpc>
                <a:spcPct val="100000"/>
              </a:lnSpc>
              <a:spcBef>
                <a:spcPts val="280"/>
              </a:spcBef>
              <a:spcAft>
                <a:spcPts val="0"/>
              </a:spcAft>
              <a:buClr>
                <a:schemeClr val="hlink"/>
              </a:buClr>
              <a:buSzPts val="840"/>
              <a:buFont typeface="Noto Sans Symbols"/>
              <a:buChar char="■"/>
            </a:pPr>
            <a:r>
              <a:rPr b="0" i="0" lang="en-US" sz="1400" u="none">
                <a:solidFill>
                  <a:schemeClr val="lt1"/>
                </a:solidFill>
                <a:latin typeface="Times New Roman"/>
                <a:ea typeface="Times New Roman"/>
                <a:cs typeface="Times New Roman"/>
                <a:sym typeface="Times New Roman"/>
              </a:rPr>
              <a:t>a. Determine the elimination constant of the drug. </a:t>
            </a:r>
            <a:endParaRPr/>
          </a:p>
          <a:p>
            <a:pPr indent="-342900" lvl="0" marL="342900" marR="0" rtl="0" algn="l">
              <a:lnSpc>
                <a:spcPct val="100000"/>
              </a:lnSpc>
              <a:spcBef>
                <a:spcPts val="280"/>
              </a:spcBef>
              <a:spcAft>
                <a:spcPts val="0"/>
              </a:spcAft>
              <a:buClr>
                <a:schemeClr val="hlink"/>
              </a:buClr>
              <a:buSzPts val="840"/>
              <a:buFont typeface="Noto Sans Symbols"/>
              <a:buChar char="■"/>
            </a:pPr>
            <a:r>
              <a:rPr b="0" i="0" lang="en-US" sz="1400" u="none">
                <a:solidFill>
                  <a:schemeClr val="lt1"/>
                </a:solidFill>
                <a:latin typeface="Times New Roman"/>
                <a:ea typeface="Times New Roman"/>
                <a:cs typeface="Times New Roman"/>
                <a:sym typeface="Times New Roman"/>
              </a:rPr>
              <a:t>b. Determine k a by feathering. </a:t>
            </a:r>
            <a:endParaRPr/>
          </a:p>
          <a:p>
            <a:pPr indent="-342900" lvl="0" marL="342900" marR="0" rtl="0" algn="l">
              <a:lnSpc>
                <a:spcPct val="100000"/>
              </a:lnSpc>
              <a:spcBef>
                <a:spcPts val="280"/>
              </a:spcBef>
              <a:spcAft>
                <a:spcPts val="0"/>
              </a:spcAft>
              <a:buClr>
                <a:schemeClr val="hlink"/>
              </a:buClr>
              <a:buSzPts val="840"/>
              <a:buFont typeface="Noto Sans Symbols"/>
              <a:buChar char="■"/>
            </a:pPr>
            <a:r>
              <a:rPr b="0" i="0" lang="en-US" sz="1400" u="none">
                <a:solidFill>
                  <a:schemeClr val="lt1"/>
                </a:solidFill>
                <a:latin typeface="Times New Roman"/>
                <a:ea typeface="Times New Roman"/>
                <a:cs typeface="Times New Roman"/>
                <a:sym typeface="Times New Roman"/>
              </a:rPr>
              <a:t>c. Determine the equation that describes the plasma drug concentration of the new benzodiazepine.</a:t>
            </a:r>
            <a:endParaRPr/>
          </a:p>
          <a:p>
            <a:pPr indent="-342900" lvl="0" marL="342900" marR="0" rtl="0" algn="l">
              <a:lnSpc>
                <a:spcPct val="100000"/>
              </a:lnSpc>
              <a:spcBef>
                <a:spcPts val="280"/>
              </a:spcBef>
              <a:spcAft>
                <a:spcPts val="0"/>
              </a:spcAft>
              <a:buClr>
                <a:schemeClr val="hlink"/>
              </a:buClr>
              <a:buSzPts val="840"/>
              <a:buFont typeface="Noto Sans Symbols"/>
              <a:buChar char="■"/>
            </a:pPr>
            <a:r>
              <a:rPr b="0" i="0" lang="en-US" sz="1400" u="none">
                <a:solidFill>
                  <a:schemeClr val="lt1"/>
                </a:solidFill>
                <a:latin typeface="Times New Roman"/>
                <a:ea typeface="Times New Roman"/>
                <a:cs typeface="Times New Roman"/>
                <a:sym typeface="Times New Roman"/>
              </a:rPr>
              <a:t>d. the elimination half-life, t 1/2; </a:t>
            </a:r>
            <a:endParaRPr/>
          </a:p>
          <a:p>
            <a:pPr indent="-342900" lvl="0" marL="342900" marR="0" rtl="0" algn="l">
              <a:lnSpc>
                <a:spcPct val="100000"/>
              </a:lnSpc>
              <a:spcBef>
                <a:spcPts val="280"/>
              </a:spcBef>
              <a:spcAft>
                <a:spcPts val="0"/>
              </a:spcAft>
              <a:buClr>
                <a:schemeClr val="hlink"/>
              </a:buClr>
              <a:buSzPts val="840"/>
              <a:buFont typeface="Noto Sans Symbols"/>
              <a:buChar char="■"/>
            </a:pPr>
            <a:r>
              <a:rPr b="0" i="0" lang="en-US" sz="1400" u="none">
                <a:solidFill>
                  <a:schemeClr val="lt1"/>
                </a:solidFill>
                <a:latin typeface="Times New Roman"/>
                <a:ea typeface="Times New Roman"/>
                <a:cs typeface="Times New Roman"/>
                <a:sym typeface="Times New Roman"/>
              </a:rPr>
              <a:t>e. the t max, or time of peak drug concentration.</a:t>
            </a:r>
            <a:endParaRPr/>
          </a:p>
          <a:p>
            <a:pPr indent="-342900" lvl="0" marL="342900" marR="0" rtl="0" algn="l">
              <a:lnSpc>
                <a:spcPct val="100000"/>
              </a:lnSpc>
              <a:spcBef>
                <a:spcPts val="280"/>
              </a:spcBef>
              <a:spcAft>
                <a:spcPts val="0"/>
              </a:spcAft>
              <a:buClr>
                <a:schemeClr val="hlink"/>
              </a:buClr>
              <a:buSzPts val="840"/>
              <a:buFont typeface="Noto Sans Symbols"/>
              <a:buChar char="■"/>
            </a:pPr>
            <a:r>
              <a:rPr b="0" i="0" lang="en-US" sz="1400" u="none">
                <a:solidFill>
                  <a:schemeClr val="lt1"/>
                </a:solidFill>
                <a:latin typeface="Times New Roman"/>
                <a:ea typeface="Times New Roman"/>
                <a:cs typeface="Times New Roman"/>
                <a:sym typeface="Times New Roman"/>
              </a:rPr>
              <a:t> f. the volume of distribution of the drug.</a:t>
            </a:r>
            <a:endParaRPr/>
          </a:p>
          <a:p>
            <a:pPr indent="-289560" lvl="0" marL="342900" marR="0" rtl="1" algn="r">
              <a:spcBef>
                <a:spcPts val="280"/>
              </a:spcBef>
              <a:spcAft>
                <a:spcPts val="0"/>
              </a:spcAft>
              <a:buClr>
                <a:schemeClr val="hlink"/>
              </a:buClr>
              <a:buSzPts val="840"/>
              <a:buFont typeface="Noto Sans Symbols"/>
              <a:buNone/>
            </a:pPr>
            <a:r>
              <a:t/>
            </a:r>
            <a:endParaRPr b="0" i="0" sz="1400" u="none">
              <a:solidFill>
                <a:schemeClr val="lt1"/>
              </a:solidFill>
              <a:latin typeface="Times New Roman"/>
              <a:ea typeface="Times New Roman"/>
              <a:cs typeface="Times New Roman"/>
              <a:sym typeface="Times New Roman"/>
            </a:endParaRPr>
          </a:p>
        </p:txBody>
      </p:sp>
      <p:pic>
        <p:nvPicPr>
          <p:cNvPr id="1063" name="Google Shape;1063;p104"/>
          <p:cNvPicPr preferRelativeResize="0"/>
          <p:nvPr/>
        </p:nvPicPr>
        <p:blipFill rotWithShape="1">
          <a:blip r:embed="rId3">
            <a:alphaModFix/>
          </a:blip>
          <a:srcRect b="0" l="0" r="0" t="0"/>
          <a:stretch/>
        </p:blipFill>
        <p:spPr>
          <a:xfrm>
            <a:off x="6172200" y="2971800"/>
            <a:ext cx="2609850" cy="2343150"/>
          </a:xfrm>
          <a:prstGeom prst="rect">
            <a:avLst/>
          </a:prstGeom>
          <a:noFill/>
          <a:ln>
            <a:noFill/>
          </a:ln>
        </p:spPr>
      </p:pic>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69"/>
          <p:cNvSpPr txBox="1"/>
          <p:nvPr>
            <p:ph type="title"/>
          </p:nvPr>
        </p:nvSpPr>
        <p:spPr>
          <a:xfrm>
            <a:off x="228600" y="76200"/>
            <a:ext cx="8686800" cy="941387"/>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Pharmacokinetics of Drug Absorption</a:t>
            </a:r>
            <a:endParaRPr/>
          </a:p>
        </p:txBody>
      </p:sp>
      <p:sp>
        <p:nvSpPr>
          <p:cNvPr id="783" name="Google Shape;783;p69"/>
          <p:cNvSpPr txBox="1"/>
          <p:nvPr>
            <p:ph idx="1" type="body"/>
          </p:nvPr>
        </p:nvSpPr>
        <p:spPr>
          <a:xfrm>
            <a:off x="228600" y="1143000"/>
            <a:ext cx="8686800" cy="548640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Immediately after the time of peak drug absorption, some drug may still be at the absorption site (ie, in the GI tract or other site of administration).</a:t>
            </a:r>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The rate of drug elimination at this time is faster than the rate of absorption (the </a:t>
            </a:r>
            <a:r>
              <a:rPr b="0" i="1" lang="en-US" sz="2800" u="none">
                <a:solidFill>
                  <a:schemeClr val="lt1"/>
                </a:solidFill>
                <a:latin typeface="Times New Roman"/>
                <a:ea typeface="Times New Roman"/>
                <a:cs typeface="Times New Roman"/>
                <a:sym typeface="Times New Roman"/>
              </a:rPr>
              <a:t>postabsorption phase )</a:t>
            </a:r>
            <a:r>
              <a:rPr b="0" i="0" lang="en-US" sz="2800" u="none">
                <a:solidFill>
                  <a:schemeClr val="lt1"/>
                </a:solidFill>
                <a:latin typeface="Times New Roman"/>
                <a:ea typeface="Times New Roman"/>
                <a:cs typeface="Times New Roman"/>
                <a:sym typeface="Times New Roman"/>
              </a:rPr>
              <a:t>.</a:t>
            </a:r>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400"/>
              </a:spcBef>
              <a:spcAft>
                <a:spcPts val="0"/>
              </a:spcAft>
              <a:buClr>
                <a:schemeClr val="hlink"/>
              </a:buClr>
              <a:buSzPts val="1200"/>
              <a:buFont typeface="Noto Sans Symbols"/>
              <a:buNone/>
            </a:pPr>
            <a:r>
              <a:t/>
            </a:r>
            <a:endParaRPr b="0" i="0" sz="2000" u="none">
              <a:solidFill>
                <a:schemeClr val="lt1"/>
              </a:solidFill>
              <a:latin typeface="Times New Roman"/>
              <a:ea typeface="Times New Roman"/>
              <a:cs typeface="Times New Roman"/>
              <a:sym typeface="Times New Roman"/>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When the drug at the absorption site becomes depleted, the rate of drug absorption approaches zero, or </a:t>
            </a:r>
            <a:endParaRPr/>
          </a:p>
          <a:p>
            <a:pPr indent="-342900" lvl="0" marL="342900" marR="0" rtl="0" algn="just">
              <a:lnSpc>
                <a:spcPct val="100000"/>
              </a:lnSpc>
              <a:spcBef>
                <a:spcPts val="560"/>
              </a:spcBef>
              <a:spcAft>
                <a:spcPts val="0"/>
              </a:spcAft>
              <a:buClr>
                <a:schemeClr val="hlink"/>
              </a:buClr>
              <a:buSzPts val="1680"/>
              <a:buFont typeface="Noto Sans Symbols"/>
              <a:buNone/>
            </a:pPr>
            <a:r>
              <a:rPr b="0" i="1" lang="en-US" sz="2800" u="none">
                <a:solidFill>
                  <a:schemeClr val="lt1"/>
                </a:solidFill>
                <a:latin typeface="Times New Roman"/>
                <a:ea typeface="Times New Roman"/>
                <a:cs typeface="Times New Roman"/>
                <a:sym typeface="Times New Roman"/>
              </a:rPr>
              <a:t>	dD</a:t>
            </a:r>
            <a:r>
              <a:rPr b="0" baseline="-25000" i="0" lang="en-US" sz="2800" u="none">
                <a:solidFill>
                  <a:schemeClr val="lt1"/>
                </a:solidFill>
                <a:latin typeface="Times New Roman"/>
                <a:ea typeface="Times New Roman"/>
                <a:cs typeface="Times New Roman"/>
                <a:sym typeface="Times New Roman"/>
              </a:rPr>
              <a:t>GI</a:t>
            </a:r>
            <a:r>
              <a:rPr b="0" i="0" lang="en-US" sz="2800" u="none">
                <a:solidFill>
                  <a:schemeClr val="lt1"/>
                </a:solidFill>
                <a:latin typeface="Times New Roman"/>
                <a:ea typeface="Times New Roman"/>
                <a:cs typeface="Times New Roman"/>
                <a:sym typeface="Times New Roman"/>
              </a:rPr>
              <a:t>/</a:t>
            </a:r>
            <a:r>
              <a:rPr b="0" i="1" lang="en-US" sz="2800" u="none">
                <a:solidFill>
                  <a:schemeClr val="lt1"/>
                </a:solidFill>
                <a:latin typeface="Times New Roman"/>
                <a:ea typeface="Times New Roman"/>
                <a:cs typeface="Times New Roman"/>
                <a:sym typeface="Times New Roman"/>
              </a:rPr>
              <a:t>dt </a:t>
            </a:r>
            <a:r>
              <a:rPr b="0" i="0" lang="en-US" sz="2800" u="none">
                <a:solidFill>
                  <a:schemeClr val="lt1"/>
                </a:solidFill>
                <a:latin typeface="Times New Roman"/>
                <a:ea typeface="Times New Roman"/>
                <a:cs typeface="Times New Roman"/>
                <a:sym typeface="Times New Roman"/>
              </a:rPr>
              <a:t>= 0. </a:t>
            </a:r>
            <a:endParaRPr/>
          </a:p>
          <a:p>
            <a:pPr indent="-236220" lvl="0" marL="342900" marR="0" rtl="1" algn="r">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p:txBody>
      </p:sp>
      <p:pic>
        <p:nvPicPr>
          <p:cNvPr id="784" name="Google Shape;784;p69"/>
          <p:cNvPicPr preferRelativeResize="0"/>
          <p:nvPr/>
        </p:nvPicPr>
        <p:blipFill rotWithShape="1">
          <a:blip r:embed="rId3">
            <a:alphaModFix/>
          </a:blip>
          <a:srcRect b="0" l="0" r="0" t="0"/>
          <a:stretch/>
        </p:blipFill>
        <p:spPr>
          <a:xfrm>
            <a:off x="3200400" y="4114800"/>
            <a:ext cx="2424112" cy="1187450"/>
          </a:xfrm>
          <a:prstGeom prst="rect">
            <a:avLst/>
          </a:prstGeom>
          <a:noFill/>
          <a:ln>
            <a:noFill/>
          </a:ln>
        </p:spPr>
      </p:pic>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70"/>
          <p:cNvSpPr txBox="1"/>
          <p:nvPr>
            <p:ph type="title"/>
          </p:nvPr>
        </p:nvSpPr>
        <p:spPr>
          <a:xfrm>
            <a:off x="228600" y="277812"/>
            <a:ext cx="8686800" cy="1143000"/>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Pharmacokinetics of Drug Absorption</a:t>
            </a:r>
            <a:endParaRPr/>
          </a:p>
        </p:txBody>
      </p:sp>
      <p:sp>
        <p:nvSpPr>
          <p:cNvPr id="790" name="Google Shape;790;p70"/>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The plasma level–time curve (now the </a:t>
            </a:r>
            <a:r>
              <a:rPr b="0" i="1" lang="en-US" sz="2800" u="none">
                <a:solidFill>
                  <a:srgbClr val="0070C0"/>
                </a:solidFill>
                <a:latin typeface="Times New Roman"/>
                <a:ea typeface="Times New Roman"/>
                <a:cs typeface="Times New Roman"/>
                <a:sym typeface="Times New Roman"/>
              </a:rPr>
              <a:t>elimination phase</a:t>
            </a:r>
            <a:r>
              <a:rPr b="0" i="0" lang="en-US" sz="2800" u="none">
                <a:solidFill>
                  <a:schemeClr val="lt1"/>
                </a:solidFill>
                <a:latin typeface="Times New Roman"/>
                <a:ea typeface="Times New Roman"/>
                <a:cs typeface="Times New Roman"/>
                <a:sym typeface="Times New Roman"/>
              </a:rPr>
              <a:t>) then represents only the elimination of drug from the body, usually a first-order process.</a:t>
            </a:r>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During the elimination phase the rate of change in the amount of drug in the body is described as a first-order process,</a:t>
            </a:r>
            <a:endParaRPr/>
          </a:p>
        </p:txBody>
      </p:sp>
      <p:pic>
        <p:nvPicPr>
          <p:cNvPr id="791" name="Google Shape;791;p70"/>
          <p:cNvPicPr preferRelativeResize="0"/>
          <p:nvPr/>
        </p:nvPicPr>
        <p:blipFill rotWithShape="1">
          <a:blip r:embed="rId3">
            <a:alphaModFix/>
          </a:blip>
          <a:srcRect b="0" l="0" r="0" t="0"/>
          <a:stretch/>
        </p:blipFill>
        <p:spPr>
          <a:xfrm>
            <a:off x="3290887" y="4724400"/>
            <a:ext cx="2424112" cy="1187450"/>
          </a:xfrm>
          <a:prstGeom prst="rect">
            <a:avLst/>
          </a:prstGeom>
          <a:noFill/>
          <a:ln>
            <a:noFill/>
          </a:ln>
        </p:spPr>
      </p:pic>
      <p:sp>
        <p:nvSpPr>
          <p:cNvPr id="792" name="Google Shape;792;p70"/>
          <p:cNvSpPr txBox="1"/>
          <p:nvPr/>
        </p:nvSpPr>
        <p:spPr>
          <a:xfrm>
            <a:off x="1905000" y="5867400"/>
            <a:ext cx="53340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where: </a:t>
            </a:r>
            <a:endParaRPr/>
          </a:p>
          <a:p>
            <a:pPr indent="0" lvl="0" marL="0" marR="0" rtl="0" algn="l">
              <a:lnSpc>
                <a:spcPct val="100000"/>
              </a:lnSpc>
              <a:spcBef>
                <a:spcPts val="0"/>
              </a:spcBef>
              <a:spcAft>
                <a:spcPts val="0"/>
              </a:spcAft>
              <a:buClr>
                <a:schemeClr val="lt1"/>
              </a:buClr>
              <a:buSzPts val="1800"/>
              <a:buFont typeface="Times New Roman"/>
              <a:buNone/>
            </a:pPr>
            <a:r>
              <a:rPr b="0" i="1" lang="en-US" sz="1800" u="none">
                <a:solidFill>
                  <a:schemeClr val="lt1"/>
                </a:solidFill>
                <a:latin typeface="Times New Roman"/>
                <a:ea typeface="Times New Roman"/>
                <a:cs typeface="Times New Roman"/>
                <a:sym typeface="Times New Roman"/>
              </a:rPr>
              <a:t>	k</a:t>
            </a:r>
            <a:r>
              <a:rPr b="0" i="0" lang="en-US" sz="1800" u="none">
                <a:solidFill>
                  <a:schemeClr val="lt1"/>
                </a:solidFill>
                <a:latin typeface="Times New Roman"/>
                <a:ea typeface="Times New Roman"/>
                <a:cs typeface="Times New Roman"/>
                <a:sym typeface="Times New Roman"/>
              </a:rPr>
              <a:t> is the first-order elimination rate constant.</a:t>
            </a:r>
            <a:endParaRP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71"/>
          <p:cNvSpPr txBox="1"/>
          <p:nvPr>
            <p:ph type="title"/>
          </p:nvPr>
        </p:nvSpPr>
        <p:spPr>
          <a:xfrm>
            <a:off x="228600" y="277812"/>
            <a:ext cx="8686800" cy="1143000"/>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Pharmacokinetics of Drug Absorption</a:t>
            </a:r>
            <a:endParaRPr/>
          </a:p>
        </p:txBody>
      </p:sp>
      <p:sp>
        <p:nvSpPr>
          <p:cNvPr id="798" name="Google Shape;798;p71"/>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220980" lvl="0" marL="342900" marR="0" rtl="1" algn="r">
              <a:spcBef>
                <a:spcPts val="0"/>
              </a:spcBef>
              <a:spcAft>
                <a:spcPts val="0"/>
              </a:spcAft>
              <a:buClr>
                <a:schemeClr val="hlink"/>
              </a:buClr>
              <a:buSzPts val="1920"/>
              <a:buFont typeface="Noto Sans Symbols"/>
              <a:buNone/>
            </a:pPr>
            <a:r>
              <a:t/>
            </a:r>
            <a:endParaRPr sz="3200">
              <a:solidFill>
                <a:schemeClr val="lt1"/>
              </a:solidFill>
              <a:latin typeface="Times New Roman"/>
              <a:ea typeface="Times New Roman"/>
              <a:cs typeface="Times New Roman"/>
              <a:sym typeface="Times New Roman"/>
            </a:endParaRPr>
          </a:p>
        </p:txBody>
      </p:sp>
      <p:pic>
        <p:nvPicPr>
          <p:cNvPr id="799" name="Google Shape;799;p71"/>
          <p:cNvPicPr preferRelativeResize="0"/>
          <p:nvPr/>
        </p:nvPicPr>
        <p:blipFill rotWithShape="1">
          <a:blip r:embed="rId3">
            <a:alphaModFix/>
          </a:blip>
          <a:srcRect b="0" l="0" r="0" t="0"/>
          <a:stretch/>
        </p:blipFill>
        <p:spPr>
          <a:xfrm>
            <a:off x="2133600" y="1524000"/>
            <a:ext cx="5853112" cy="4038600"/>
          </a:xfrm>
          <a:prstGeom prst="rect">
            <a:avLst/>
          </a:prstGeom>
          <a:noFill/>
          <a:ln>
            <a:noFill/>
          </a:ln>
        </p:spPr>
      </p:pic>
      <p:sp>
        <p:nvSpPr>
          <p:cNvPr id="800" name="Google Shape;800;p71"/>
          <p:cNvSpPr txBox="1"/>
          <p:nvPr/>
        </p:nvSpPr>
        <p:spPr>
          <a:xfrm>
            <a:off x="2514600" y="5791200"/>
            <a:ext cx="45720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Times New Roman"/>
              <a:buNone/>
            </a:pPr>
            <a:r>
              <a:rPr b="1" i="0" lang="en-US" sz="1800" u="none">
                <a:solidFill>
                  <a:schemeClr val="lt1"/>
                </a:solidFill>
                <a:latin typeface="Times New Roman"/>
                <a:ea typeface="Times New Roman"/>
                <a:cs typeface="Times New Roman"/>
                <a:sym typeface="Times New Roman"/>
              </a:rPr>
              <a:t>Linear Plot of Cp versus Time after Oral Administration </a:t>
            </a:r>
            <a:endParaRP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72"/>
          <p:cNvSpPr txBox="1"/>
          <p:nvPr>
            <p:ph type="title"/>
          </p:nvPr>
        </p:nvSpPr>
        <p:spPr>
          <a:xfrm>
            <a:off x="228600" y="277812"/>
            <a:ext cx="8686800" cy="1143000"/>
          </a:xfrm>
          <a:prstGeom prst="rect">
            <a:avLst/>
          </a:prstGeom>
          <a:gradFill>
            <a:gsLst>
              <a:gs pos="0">
                <a:srgbClr val="FFBB98"/>
              </a:gs>
              <a:gs pos="35000">
                <a:srgbClr val="FFCFB8"/>
              </a:gs>
              <a:gs pos="100000">
                <a:srgbClr val="FFECE3"/>
              </a:gs>
            </a:gsLst>
            <a:lin ang="16200000" scaled="0"/>
          </a:gradFill>
          <a:ln cap="flat" cmpd="sng" w="9525">
            <a:solidFill>
              <a:srgbClr val="B76800"/>
            </a:solidFill>
            <a:prstDash val="solid"/>
            <a:miter lim="800000"/>
            <a:headEnd len="sm" w="sm" type="none"/>
            <a:tailEnd len="sm" w="sm" type="none"/>
          </a:ln>
          <a:effectLst>
            <a:outerShdw blurRad="63500" dir="5400000" dist="20000">
              <a:srgbClr val="000000">
                <a:alpha val="37647"/>
              </a:srgbClr>
            </a:outerShdw>
          </a:effectLst>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BB5F03"/>
              </a:buClr>
              <a:buSzPts val="4000"/>
              <a:buFont typeface="Times New Roman"/>
              <a:buNone/>
            </a:pPr>
            <a:r>
              <a:rPr b="1" i="0" lang="en-US" sz="4000" u="none">
                <a:solidFill>
                  <a:srgbClr val="BB5F03"/>
                </a:solidFill>
                <a:latin typeface="Times New Roman"/>
                <a:ea typeface="Times New Roman"/>
                <a:cs typeface="Times New Roman"/>
                <a:sym typeface="Times New Roman"/>
              </a:rPr>
              <a:t>Zero-Order Absorption Model</a:t>
            </a:r>
            <a:endParaRPr/>
          </a:p>
        </p:txBody>
      </p:sp>
      <p:sp>
        <p:nvSpPr>
          <p:cNvPr id="806" name="Google Shape;806;p72"/>
          <p:cNvSpPr txBox="1"/>
          <p:nvPr>
            <p:ph idx="1" type="body"/>
          </p:nvPr>
        </p:nvSpPr>
        <p:spPr>
          <a:xfrm>
            <a:off x="152400" y="1600200"/>
            <a:ext cx="8763000" cy="4530725"/>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Zero-order drug absorption from the dosing site into the plasma usually occurs when either the drug is absorbed by </a:t>
            </a:r>
            <a:r>
              <a:rPr b="1" i="0" lang="en-US" sz="2800" u="none">
                <a:solidFill>
                  <a:srgbClr val="FF0000"/>
                </a:solidFill>
                <a:latin typeface="Times New Roman"/>
                <a:ea typeface="Times New Roman"/>
                <a:cs typeface="Times New Roman"/>
                <a:sym typeface="Times New Roman"/>
              </a:rPr>
              <a:t>a saturable process </a:t>
            </a:r>
            <a:r>
              <a:rPr b="0" i="0" lang="en-US" sz="2800" u="none">
                <a:solidFill>
                  <a:schemeClr val="lt1"/>
                </a:solidFill>
                <a:latin typeface="Times New Roman"/>
                <a:ea typeface="Times New Roman"/>
                <a:cs typeface="Times New Roman"/>
                <a:sym typeface="Times New Roman"/>
              </a:rPr>
              <a:t>or a </a:t>
            </a:r>
            <a:r>
              <a:rPr b="1" i="0" lang="en-US" sz="2800" u="none">
                <a:solidFill>
                  <a:srgbClr val="FF0000"/>
                </a:solidFill>
                <a:latin typeface="Times New Roman"/>
                <a:ea typeface="Times New Roman"/>
                <a:cs typeface="Times New Roman"/>
                <a:sym typeface="Times New Roman"/>
              </a:rPr>
              <a:t>zero-order controlled-release delivery system</a:t>
            </a:r>
            <a:r>
              <a:rPr b="0" i="0" lang="en-US" sz="2800" u="none">
                <a:solidFill>
                  <a:schemeClr val="lt1"/>
                </a:solidFill>
                <a:latin typeface="Times New Roman"/>
                <a:ea typeface="Times New Roman"/>
                <a:cs typeface="Times New Roman"/>
                <a:sym typeface="Times New Roman"/>
              </a:rPr>
              <a:t> is used.</a:t>
            </a:r>
            <a:endParaRPr/>
          </a:p>
          <a:p>
            <a:pPr indent="-342900" lvl="0" marL="342900" marR="0" rtl="0" algn="just">
              <a:lnSpc>
                <a:spcPct val="100000"/>
              </a:lnSpc>
              <a:spcBef>
                <a:spcPts val="360"/>
              </a:spcBef>
              <a:spcAft>
                <a:spcPts val="0"/>
              </a:spcAft>
              <a:buClr>
                <a:schemeClr val="hlink"/>
              </a:buClr>
              <a:buSzPts val="1080"/>
              <a:buFont typeface="Noto Sans Symbols"/>
              <a:buNone/>
            </a:pPr>
            <a:r>
              <a:t/>
            </a:r>
            <a:endParaRPr b="0" i="0" sz="18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The pharmacokinetic model assuming zero-order absorption is described here.</a:t>
            </a:r>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a:p>
            <a:pPr indent="-236220" lvl="0" marL="342900" marR="0" rtl="0" algn="just">
              <a:lnSpc>
                <a:spcPct val="100000"/>
              </a:lnSpc>
              <a:spcBef>
                <a:spcPts val="560"/>
              </a:spcBef>
              <a:spcAft>
                <a:spcPts val="0"/>
              </a:spcAft>
              <a:buClr>
                <a:schemeClr val="hlink"/>
              </a:buClr>
              <a:buSzPts val="1680"/>
              <a:buFont typeface="Noto Sans Symbols"/>
              <a:buNone/>
            </a:pPr>
            <a:r>
              <a:t/>
            </a:r>
            <a:endParaRPr b="0" i="0" sz="28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In this model, drug in the gastrointestinal tract, </a:t>
            </a:r>
            <a:r>
              <a:rPr b="0" i="1" lang="en-US" sz="2800" u="none">
                <a:solidFill>
                  <a:schemeClr val="lt1"/>
                </a:solidFill>
                <a:latin typeface="Times New Roman"/>
                <a:ea typeface="Times New Roman"/>
                <a:cs typeface="Times New Roman"/>
                <a:sym typeface="Times New Roman"/>
              </a:rPr>
              <a:t>D</a:t>
            </a:r>
            <a:r>
              <a:rPr b="0" baseline="-25000" i="0" lang="en-US" sz="2800" u="none">
                <a:solidFill>
                  <a:schemeClr val="lt1"/>
                </a:solidFill>
                <a:latin typeface="Times New Roman"/>
                <a:ea typeface="Times New Roman"/>
                <a:cs typeface="Times New Roman"/>
                <a:sym typeface="Times New Roman"/>
              </a:rPr>
              <a:t>GI</a:t>
            </a:r>
            <a:r>
              <a:rPr b="0" i="0" lang="en-US" sz="2800" u="none">
                <a:solidFill>
                  <a:schemeClr val="lt1"/>
                </a:solidFill>
                <a:latin typeface="Times New Roman"/>
                <a:ea typeface="Times New Roman"/>
                <a:cs typeface="Times New Roman"/>
                <a:sym typeface="Times New Roman"/>
              </a:rPr>
              <a:t>, is absorbed systemically at a constant rate, </a:t>
            </a:r>
            <a:r>
              <a:rPr b="0" i="1" lang="en-US" sz="2800" u="none">
                <a:solidFill>
                  <a:schemeClr val="lt1"/>
                </a:solidFill>
                <a:latin typeface="Times New Roman"/>
                <a:ea typeface="Times New Roman"/>
                <a:cs typeface="Times New Roman"/>
                <a:sym typeface="Times New Roman"/>
              </a:rPr>
              <a:t>k</a:t>
            </a:r>
            <a:r>
              <a:rPr b="0" baseline="-25000" i="0" lang="en-US" sz="2800" u="none">
                <a:solidFill>
                  <a:schemeClr val="lt1"/>
                </a:solidFill>
                <a:latin typeface="Times New Roman"/>
                <a:ea typeface="Times New Roman"/>
                <a:cs typeface="Times New Roman"/>
                <a:sym typeface="Times New Roman"/>
              </a:rPr>
              <a:t>0</a:t>
            </a:r>
            <a:r>
              <a:rPr b="0" i="0" lang="en-US" sz="2800" u="none">
                <a:solidFill>
                  <a:schemeClr val="lt1"/>
                </a:solidFill>
                <a:latin typeface="Times New Roman"/>
                <a:ea typeface="Times New Roman"/>
                <a:cs typeface="Times New Roman"/>
                <a:sym typeface="Times New Roman"/>
              </a:rPr>
              <a:t>.</a:t>
            </a:r>
            <a:endParaRPr/>
          </a:p>
        </p:txBody>
      </p:sp>
      <p:pic>
        <p:nvPicPr>
          <p:cNvPr id="807" name="Google Shape;807;p72"/>
          <p:cNvPicPr preferRelativeResize="0"/>
          <p:nvPr/>
        </p:nvPicPr>
        <p:blipFill rotWithShape="1">
          <a:blip r:embed="rId3">
            <a:alphaModFix/>
          </a:blip>
          <a:srcRect b="0" l="0" r="0" t="0"/>
          <a:stretch/>
        </p:blipFill>
        <p:spPr>
          <a:xfrm>
            <a:off x="4695825" y="4419600"/>
            <a:ext cx="4219575" cy="1209675"/>
          </a:xfrm>
          <a:prstGeom prst="rect">
            <a:avLst/>
          </a:prstGeom>
          <a:noFill/>
          <a:ln>
            <a:noFill/>
          </a:ln>
        </p:spPr>
      </p:pic>
      <p:sp>
        <p:nvSpPr>
          <p:cNvPr id="808" name="Google Shape;808;p72"/>
          <p:cNvSpPr/>
          <p:nvPr/>
        </p:nvSpPr>
        <p:spPr>
          <a:xfrm>
            <a:off x="76200" y="4876800"/>
            <a:ext cx="4572000" cy="523220"/>
          </a:xfrm>
          <a:prstGeom prst="rect">
            <a:avLst/>
          </a:prstGeom>
          <a:gradFill>
            <a:gsLst>
              <a:gs pos="0">
                <a:srgbClr val="995100"/>
              </a:gs>
              <a:gs pos="80000">
                <a:srgbClr val="CB6900"/>
              </a:gs>
              <a:gs pos="100000">
                <a:srgbClr val="CF6B00"/>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1400"/>
              <a:buFont typeface="Times New Roman"/>
              <a:buNone/>
            </a:pPr>
            <a:r>
              <a:rPr b="0" i="0" lang="en-US" sz="1400" u="none" cap="none" strike="noStrike">
                <a:solidFill>
                  <a:srgbClr val="FFFF00"/>
                </a:solidFill>
                <a:latin typeface="Times New Roman"/>
                <a:ea typeface="Times New Roman"/>
                <a:cs typeface="Times New Roman"/>
                <a:sym typeface="Times New Roman"/>
              </a:rPr>
              <a:t>One-compartment pharmacokinetic model for zero-order drug absorption and first-order drug elimination</a:t>
            </a:r>
            <a:endParaRP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73"/>
          <p:cNvSpPr txBox="1"/>
          <p:nvPr>
            <p:ph idx="1" type="body"/>
          </p:nvPr>
        </p:nvSpPr>
        <p:spPr>
          <a:xfrm>
            <a:off x="228600" y="304800"/>
            <a:ext cx="8686800" cy="5826125"/>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Drug is simultaneously and immediately eliminated from the body by a first-order rate process defined by a first-order rate constant, </a:t>
            </a:r>
            <a:r>
              <a:rPr b="0" i="1" lang="en-US" sz="3200" u="none">
                <a:solidFill>
                  <a:schemeClr val="lt1"/>
                </a:solidFill>
                <a:latin typeface="Times New Roman"/>
                <a:ea typeface="Times New Roman"/>
                <a:cs typeface="Times New Roman"/>
                <a:sym typeface="Times New Roman"/>
              </a:rPr>
              <a:t>k</a:t>
            </a:r>
            <a:r>
              <a:rPr b="0" i="0" lang="en-US" sz="3200" u="none">
                <a:solidFill>
                  <a:schemeClr val="lt1"/>
                </a:solidFill>
                <a:latin typeface="Times New Roman"/>
                <a:ea typeface="Times New Roman"/>
                <a:cs typeface="Times New Roman"/>
                <a:sym typeface="Times New Roman"/>
              </a:rPr>
              <a:t>. This model is analogous to that of the administration of a drug by intravenous infusion. </a:t>
            </a:r>
            <a:endParaRPr/>
          </a:p>
          <a:p>
            <a:pPr indent="-342900" lvl="0" marL="342900" marR="0" rtl="0" algn="just">
              <a:lnSpc>
                <a:spcPct val="100000"/>
              </a:lnSpc>
              <a:spcBef>
                <a:spcPts val="320"/>
              </a:spcBef>
              <a:spcAft>
                <a:spcPts val="0"/>
              </a:spcAft>
              <a:buClr>
                <a:schemeClr val="hlink"/>
              </a:buClr>
              <a:buSzPts val="960"/>
              <a:buFont typeface="Noto Sans Symbols"/>
              <a:buNone/>
            </a:pPr>
            <a:r>
              <a:t/>
            </a:r>
            <a:endParaRPr b="0" i="0" sz="1600" u="none">
              <a:solidFill>
                <a:schemeClr val="lt1"/>
              </a:solidFill>
              <a:latin typeface="Times New Roman"/>
              <a:ea typeface="Times New Roman"/>
              <a:cs typeface="Times New Roman"/>
              <a:sym typeface="Times New Roman"/>
            </a:endParaRPr>
          </a:p>
          <a:p>
            <a:pPr indent="-342900" lvl="0" marL="342900" marR="0" rtl="0" algn="just">
              <a:lnSpc>
                <a:spcPct val="100000"/>
              </a:lnSpc>
              <a:spcBef>
                <a:spcPts val="64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The rate of first-order elimination at any time is equal to </a:t>
            </a:r>
            <a:r>
              <a:rPr b="0" i="1" lang="en-US" sz="3200" u="none">
                <a:solidFill>
                  <a:schemeClr val="lt1"/>
                </a:solidFill>
                <a:latin typeface="Times New Roman"/>
                <a:ea typeface="Times New Roman"/>
                <a:cs typeface="Times New Roman"/>
                <a:sym typeface="Times New Roman"/>
              </a:rPr>
              <a:t>D</a:t>
            </a:r>
            <a:r>
              <a:rPr b="0" baseline="-25000" i="0" lang="en-US" sz="3200" u="none">
                <a:solidFill>
                  <a:schemeClr val="lt1"/>
                </a:solidFill>
                <a:latin typeface="Times New Roman"/>
                <a:ea typeface="Times New Roman"/>
                <a:cs typeface="Times New Roman"/>
                <a:sym typeface="Times New Roman"/>
              </a:rPr>
              <a:t>B </a:t>
            </a:r>
            <a:r>
              <a:rPr b="0" i="1" lang="en-US" sz="3200" u="none">
                <a:solidFill>
                  <a:schemeClr val="lt1"/>
                </a:solidFill>
                <a:latin typeface="Times New Roman"/>
                <a:ea typeface="Times New Roman"/>
                <a:cs typeface="Times New Roman"/>
                <a:sym typeface="Times New Roman"/>
              </a:rPr>
              <a:t>k</a:t>
            </a:r>
            <a:r>
              <a:rPr b="0" i="0" lang="en-US" sz="3200" u="none">
                <a:solidFill>
                  <a:schemeClr val="lt1"/>
                </a:solidFill>
                <a:latin typeface="Times New Roman"/>
                <a:ea typeface="Times New Roman"/>
                <a:cs typeface="Times New Roman"/>
                <a:sym typeface="Times New Roman"/>
              </a:rPr>
              <a:t>. The rate of input is simply </a:t>
            </a:r>
            <a:r>
              <a:rPr b="0" i="1" lang="en-US" sz="3200" u="none">
                <a:solidFill>
                  <a:schemeClr val="lt1"/>
                </a:solidFill>
                <a:latin typeface="Times New Roman"/>
                <a:ea typeface="Times New Roman"/>
                <a:cs typeface="Times New Roman"/>
                <a:sym typeface="Times New Roman"/>
              </a:rPr>
              <a:t>k</a:t>
            </a:r>
            <a:r>
              <a:rPr b="0" baseline="-25000" i="0" lang="en-US" sz="3200" u="none">
                <a:solidFill>
                  <a:schemeClr val="lt1"/>
                </a:solidFill>
                <a:latin typeface="Times New Roman"/>
                <a:ea typeface="Times New Roman"/>
                <a:cs typeface="Times New Roman"/>
                <a:sym typeface="Times New Roman"/>
              </a:rPr>
              <a:t>0</a:t>
            </a:r>
            <a:r>
              <a:rPr b="0" i="0" lang="en-US" sz="3200" u="none">
                <a:solidFill>
                  <a:schemeClr val="lt1"/>
                </a:solidFill>
                <a:latin typeface="Times New Roman"/>
                <a:ea typeface="Times New Roman"/>
                <a:cs typeface="Times New Roman"/>
                <a:sym typeface="Times New Roman"/>
              </a:rPr>
              <a:t>. Therefore, the net change per unit time in the body can be expressed as:</a:t>
            </a:r>
            <a:endParaRPr/>
          </a:p>
        </p:txBody>
      </p:sp>
      <p:pic>
        <p:nvPicPr>
          <p:cNvPr id="814" name="Google Shape;814;p73"/>
          <p:cNvPicPr preferRelativeResize="0"/>
          <p:nvPr/>
        </p:nvPicPr>
        <p:blipFill rotWithShape="1">
          <a:blip r:embed="rId3">
            <a:alphaModFix/>
          </a:blip>
          <a:srcRect b="0" l="0" r="0" t="0"/>
          <a:stretch/>
        </p:blipFill>
        <p:spPr>
          <a:xfrm>
            <a:off x="762000" y="5181600"/>
            <a:ext cx="7924800" cy="1600200"/>
          </a:xfrm>
          <a:prstGeom prst="rect">
            <a:avLst/>
          </a:prstGeom>
          <a:noFill/>
          <a:ln>
            <a:noFill/>
          </a:ln>
        </p:spPr>
      </p:pic>
    </p:spTree>
  </p:cSld>
  <p:clrMapOvr>
    <a:masterClrMapping/>
  </p:clrMapOvr>
  <p:transition spd="med">
    <p:fade thruBlk="1"/>
  </p:transition>
</p:sld>
</file>

<file path=ppt/theme/theme1.xml><?xml version="1.0" encoding="utf-8"?>
<a:theme xmlns:a="http://schemas.openxmlformats.org/drawingml/2006/main" xmlns:r="http://schemas.openxmlformats.org/officeDocument/2006/relationships" name="1_Shimmer">
  <a:themeElements>
    <a:clrScheme name="1_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