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1" r:id="rId1"/>
  </p:sldMasterIdLst>
  <p:notesMasterIdLst>
    <p:notesMasterId r:id="rId33"/>
  </p:notesMasterIdLst>
  <p:handoutMasterIdLst>
    <p:handoutMasterId r:id="rId34"/>
  </p:handoutMasterIdLst>
  <p:sldIdLst>
    <p:sldId id="325" r:id="rId2"/>
    <p:sldId id="326" r:id="rId3"/>
    <p:sldId id="265" r:id="rId4"/>
    <p:sldId id="266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8" r:id="rId14"/>
    <p:sldId id="397" r:id="rId15"/>
    <p:sldId id="396" r:id="rId16"/>
    <p:sldId id="399" r:id="rId17"/>
    <p:sldId id="400" r:id="rId18"/>
    <p:sldId id="401" r:id="rId19"/>
    <p:sldId id="402" r:id="rId20"/>
    <p:sldId id="403" r:id="rId21"/>
    <p:sldId id="404" r:id="rId22"/>
    <p:sldId id="413" r:id="rId23"/>
    <p:sldId id="414" r:id="rId24"/>
    <p:sldId id="415" r:id="rId25"/>
    <p:sldId id="416" r:id="rId26"/>
    <p:sldId id="407" r:id="rId27"/>
    <p:sldId id="408" r:id="rId28"/>
    <p:sldId id="409" r:id="rId29"/>
    <p:sldId id="410" r:id="rId30"/>
    <p:sldId id="411" r:id="rId31"/>
    <p:sldId id="387" r:id="rId32"/>
  </p:sldIdLst>
  <p:sldSz cx="8229600" cy="5943600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ate 10" initials="A1" lastIdx="1" clrIdx="0"/>
  <p:cmAuthor id="1" name="Colton Gigot" initials="C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A6C9FC"/>
    <a:srgbClr val="66CCFF"/>
    <a:srgbClr val="0033CC"/>
    <a:srgbClr val="0581CD"/>
    <a:srgbClr val="66A2FA"/>
    <a:srgbClr val="A3B6FC"/>
    <a:srgbClr val="A3B6FA"/>
    <a:srgbClr val="A3B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16" autoAdjust="0"/>
    <p:restoredTop sz="88810" autoAdjust="0"/>
  </p:normalViewPr>
  <p:slideViewPr>
    <p:cSldViewPr snapToGrid="0">
      <p:cViewPr>
        <p:scale>
          <a:sx n="85" d="100"/>
          <a:sy n="85" d="100"/>
        </p:scale>
        <p:origin x="-1632" y="-1048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C477B-DBD4-4C82-A91E-2170F0FFF26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958C18-5A1F-49C8-84D0-A73BD2526ED9}">
      <dgm:prSet phldrT="[Text]" custT="1"/>
      <dgm:spPr/>
      <dgm:t>
        <a:bodyPr/>
        <a:lstStyle/>
        <a:p>
          <a:r>
            <a:rPr lang="en-US" sz="2400" b="1" dirty="0" smtClean="0"/>
            <a:t>Financial Position</a:t>
          </a:r>
          <a:endParaRPr lang="en-US" sz="2400" b="1" dirty="0"/>
        </a:p>
      </dgm:t>
    </dgm:pt>
    <dgm:pt modelId="{FFDF2E1D-25BD-4D99-AA9D-8C9198C60B60}" type="parTrans" cxnId="{09D07137-FD13-4A6E-AD29-8513C8D5D90F}">
      <dgm:prSet/>
      <dgm:spPr/>
      <dgm:t>
        <a:bodyPr/>
        <a:lstStyle/>
        <a:p>
          <a:endParaRPr lang="en-US"/>
        </a:p>
      </dgm:t>
    </dgm:pt>
    <dgm:pt modelId="{C58FC1C9-14DE-4BF8-A2DB-8B771BF69138}" type="sibTrans" cxnId="{09D07137-FD13-4A6E-AD29-8513C8D5D90F}">
      <dgm:prSet/>
      <dgm:spPr/>
      <dgm:t>
        <a:bodyPr/>
        <a:lstStyle/>
        <a:p>
          <a:endParaRPr lang="en-US"/>
        </a:p>
      </dgm:t>
    </dgm:pt>
    <dgm:pt modelId="{F728D648-4BD7-48AB-A4F3-0EF344448EE6}">
      <dgm:prSet phldrT="[Text]" custT="1"/>
      <dgm:spPr/>
      <dgm:t>
        <a:bodyPr/>
        <a:lstStyle/>
        <a:p>
          <a:r>
            <a:rPr lang="en-US" sz="1600" dirty="0" smtClean="0">
              <a:effectLst/>
              <a:latin typeface="+mn-lt"/>
              <a:ea typeface="Calibri"/>
            </a:rPr>
            <a:t>A short-term concept that focuses on the assets that are cash or are normally converted to cash in the near future, and liabilities that require cash in the near future.</a:t>
          </a:r>
          <a:endParaRPr lang="en-US" sz="1600" dirty="0">
            <a:latin typeface="+mn-lt"/>
          </a:endParaRPr>
        </a:p>
      </dgm:t>
    </dgm:pt>
    <dgm:pt modelId="{0AE790BC-6F92-4E7E-8F2C-9D48B5DFF055}" type="parTrans" cxnId="{690D280F-3F52-4A10-94F6-8CE4BE35F76C}">
      <dgm:prSet/>
      <dgm:spPr/>
      <dgm:t>
        <a:bodyPr/>
        <a:lstStyle/>
        <a:p>
          <a:endParaRPr lang="en-US"/>
        </a:p>
      </dgm:t>
    </dgm:pt>
    <dgm:pt modelId="{456AEFCD-D526-4C41-A868-856149E9B3E3}" type="sibTrans" cxnId="{690D280F-3F52-4A10-94F6-8CE4BE35F76C}">
      <dgm:prSet/>
      <dgm:spPr/>
      <dgm:t>
        <a:bodyPr/>
        <a:lstStyle/>
        <a:p>
          <a:endParaRPr lang="en-US"/>
        </a:p>
      </dgm:t>
    </dgm:pt>
    <dgm:pt modelId="{6B183699-95AC-4292-869A-66EA792885EF}">
      <dgm:prSet phldrT="[Text]" custT="1"/>
      <dgm:spPr/>
      <dgm:t>
        <a:bodyPr/>
        <a:lstStyle/>
        <a:p>
          <a:r>
            <a:rPr lang="en-US" sz="2400" b="1" dirty="0" smtClean="0"/>
            <a:t>Financial Condition</a:t>
          </a:r>
          <a:endParaRPr lang="en-US" sz="2400" b="1" dirty="0"/>
        </a:p>
      </dgm:t>
    </dgm:pt>
    <dgm:pt modelId="{A822F608-2C8A-4CE9-9C14-8830D82FAE5B}" type="parTrans" cxnId="{052FDD40-2F70-4848-982B-46D17D0BF8A0}">
      <dgm:prSet/>
      <dgm:spPr/>
      <dgm:t>
        <a:bodyPr/>
        <a:lstStyle/>
        <a:p>
          <a:endParaRPr lang="en-US"/>
        </a:p>
      </dgm:t>
    </dgm:pt>
    <dgm:pt modelId="{43A2508E-129F-4379-8306-08A7FACDBE2F}" type="sibTrans" cxnId="{052FDD40-2F70-4848-982B-46D17D0BF8A0}">
      <dgm:prSet/>
      <dgm:spPr/>
      <dgm:t>
        <a:bodyPr/>
        <a:lstStyle/>
        <a:p>
          <a:endParaRPr lang="en-US"/>
        </a:p>
      </dgm:t>
    </dgm:pt>
    <dgm:pt modelId="{AA970D4E-EA08-45EA-9071-E5CAFF64259F}">
      <dgm:prSet phldrT="[Text]" custT="1"/>
      <dgm:spPr/>
      <dgm:t>
        <a:bodyPr/>
        <a:lstStyle/>
        <a:p>
          <a:r>
            <a:rPr lang="en-US" sz="1600" dirty="0" smtClean="0"/>
            <a:t>Financial condition includes both the willingness and the capacity to meet financial and service obligations. </a:t>
          </a:r>
          <a:endParaRPr lang="en-US" sz="1600" dirty="0"/>
        </a:p>
      </dgm:t>
    </dgm:pt>
    <dgm:pt modelId="{B3139746-DCDD-4629-B3CF-8D117ADED86F}" type="parTrans" cxnId="{DE4BF514-6453-4FC1-81CB-61C520514980}">
      <dgm:prSet/>
      <dgm:spPr/>
      <dgm:t>
        <a:bodyPr/>
        <a:lstStyle/>
        <a:p>
          <a:endParaRPr lang="en-US"/>
        </a:p>
      </dgm:t>
    </dgm:pt>
    <dgm:pt modelId="{DE12F9AE-15F8-4FDC-8D27-C9393530C377}" type="sibTrans" cxnId="{DE4BF514-6453-4FC1-81CB-61C520514980}">
      <dgm:prSet/>
      <dgm:spPr/>
      <dgm:t>
        <a:bodyPr/>
        <a:lstStyle/>
        <a:p>
          <a:endParaRPr lang="en-US"/>
        </a:p>
      </dgm:t>
    </dgm:pt>
    <dgm:pt modelId="{EEF5B8A6-A15A-4AB7-B5F8-075610F01F74}">
      <dgm:prSet phldrT="[Text]" custT="1"/>
      <dgm:spPr/>
      <dgm:t>
        <a:bodyPr/>
        <a:lstStyle/>
        <a:p>
          <a:r>
            <a:rPr lang="en-US" sz="2400" b="1" dirty="0" smtClean="0"/>
            <a:t>Economic Condition</a:t>
          </a:r>
          <a:endParaRPr lang="en-US" sz="2400" b="1" dirty="0"/>
        </a:p>
      </dgm:t>
    </dgm:pt>
    <dgm:pt modelId="{EAF3BAEA-CDD1-4D70-8BAD-9335340A2854}" type="parTrans" cxnId="{F850181E-371B-46F0-896B-5CBE31BAAEA5}">
      <dgm:prSet/>
      <dgm:spPr/>
      <dgm:t>
        <a:bodyPr/>
        <a:lstStyle/>
        <a:p>
          <a:endParaRPr lang="en-US"/>
        </a:p>
      </dgm:t>
    </dgm:pt>
    <dgm:pt modelId="{ED545C38-547C-4CBC-ACB6-D48FB36042C1}" type="sibTrans" cxnId="{F850181E-371B-46F0-896B-5CBE31BAAEA5}">
      <dgm:prSet/>
      <dgm:spPr/>
      <dgm:t>
        <a:bodyPr/>
        <a:lstStyle/>
        <a:p>
          <a:endParaRPr lang="en-US"/>
        </a:p>
      </dgm:t>
    </dgm:pt>
    <dgm:pt modelId="{C6E987B5-B94C-4BC1-8A06-6438C0FDA39F}">
      <dgm:prSet phldrT="[Text]" custT="1"/>
      <dgm:spPr/>
      <dgm:t>
        <a:bodyPr/>
        <a:lstStyle/>
        <a:p>
          <a:r>
            <a:rPr lang="en-US" sz="1600" dirty="0" smtClean="0"/>
            <a:t>Preferred by GASB, economic condition is a composite of a government’s financial position and its ability and willingness to meet its financial obligations and service commitments on an ongoing basis.</a:t>
          </a:r>
          <a:endParaRPr lang="en-US" sz="1600" dirty="0"/>
        </a:p>
      </dgm:t>
    </dgm:pt>
    <dgm:pt modelId="{8B9E509E-A7CD-4671-96BB-49B01D44E1EE}" type="parTrans" cxnId="{EE036019-BB4A-4A3D-88FC-6B0A3CB2E224}">
      <dgm:prSet/>
      <dgm:spPr/>
      <dgm:t>
        <a:bodyPr/>
        <a:lstStyle/>
        <a:p>
          <a:endParaRPr lang="en-US"/>
        </a:p>
      </dgm:t>
    </dgm:pt>
    <dgm:pt modelId="{AAC21408-D4C1-437F-B33C-CB7272991980}" type="sibTrans" cxnId="{EE036019-BB4A-4A3D-88FC-6B0A3CB2E224}">
      <dgm:prSet/>
      <dgm:spPr/>
      <dgm:t>
        <a:bodyPr/>
        <a:lstStyle/>
        <a:p>
          <a:endParaRPr lang="en-US"/>
        </a:p>
      </dgm:t>
    </dgm:pt>
    <dgm:pt modelId="{25CC808F-4043-478F-928A-2A1E44017369}" type="pres">
      <dgm:prSet presAssocID="{C6CC477B-DBD4-4C82-A91E-2170F0FFF2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37F236-2736-434B-AF54-86B950235695}" type="pres">
      <dgm:prSet presAssocID="{F8958C18-5A1F-49C8-84D0-A73BD2526ED9}" presName="linNode" presStyleCnt="0"/>
      <dgm:spPr/>
      <dgm:t>
        <a:bodyPr/>
        <a:lstStyle/>
        <a:p>
          <a:endParaRPr lang="en-US"/>
        </a:p>
      </dgm:t>
    </dgm:pt>
    <dgm:pt modelId="{E0A049C8-55C3-4027-9DA2-4268662FF18D}" type="pres">
      <dgm:prSet presAssocID="{F8958C18-5A1F-49C8-84D0-A73BD2526ED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56147-CEA4-469D-947F-E7DD05E62DE9}" type="pres">
      <dgm:prSet presAssocID="{F8958C18-5A1F-49C8-84D0-A73BD2526ED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0D62B-31B7-416A-9588-3741EC441854}" type="pres">
      <dgm:prSet presAssocID="{C58FC1C9-14DE-4BF8-A2DB-8B771BF69138}" presName="sp" presStyleCnt="0"/>
      <dgm:spPr/>
      <dgm:t>
        <a:bodyPr/>
        <a:lstStyle/>
        <a:p>
          <a:endParaRPr lang="en-US"/>
        </a:p>
      </dgm:t>
    </dgm:pt>
    <dgm:pt modelId="{EFFED043-5749-42E9-AD0C-3824D2A61D06}" type="pres">
      <dgm:prSet presAssocID="{6B183699-95AC-4292-869A-66EA792885EF}" presName="linNode" presStyleCnt="0"/>
      <dgm:spPr/>
      <dgm:t>
        <a:bodyPr/>
        <a:lstStyle/>
        <a:p>
          <a:endParaRPr lang="en-US"/>
        </a:p>
      </dgm:t>
    </dgm:pt>
    <dgm:pt modelId="{94D3EAC1-698B-4209-ABFE-90E6D2BC7F48}" type="pres">
      <dgm:prSet presAssocID="{6B183699-95AC-4292-869A-66EA792885EF}" presName="parentText" presStyleLbl="node1" presStyleIdx="1" presStyleCnt="3" custLinFactNeighborX="-253" custLinFactNeighborY="-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AED3D-63E7-466C-9135-B4C1275F6B2E}" type="pres">
      <dgm:prSet presAssocID="{6B183699-95AC-4292-869A-66EA792885E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BBF7B-093E-4CCA-B686-93A173BC57C2}" type="pres">
      <dgm:prSet presAssocID="{43A2508E-129F-4379-8306-08A7FACDBE2F}" presName="sp" presStyleCnt="0"/>
      <dgm:spPr/>
      <dgm:t>
        <a:bodyPr/>
        <a:lstStyle/>
        <a:p>
          <a:endParaRPr lang="en-US"/>
        </a:p>
      </dgm:t>
    </dgm:pt>
    <dgm:pt modelId="{2311ACDC-2A7C-4966-B6E7-AE59172843E5}" type="pres">
      <dgm:prSet presAssocID="{EEF5B8A6-A15A-4AB7-B5F8-075610F01F74}" presName="linNode" presStyleCnt="0"/>
      <dgm:spPr/>
      <dgm:t>
        <a:bodyPr/>
        <a:lstStyle/>
        <a:p>
          <a:endParaRPr lang="en-US"/>
        </a:p>
      </dgm:t>
    </dgm:pt>
    <dgm:pt modelId="{432A59BD-F5B3-4526-9E4E-8A430AA33DB2}" type="pres">
      <dgm:prSet presAssocID="{EEF5B8A6-A15A-4AB7-B5F8-075610F01F7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8DE1A-3156-48FF-83AC-599E7E6BD9AC}" type="pres">
      <dgm:prSet presAssocID="{EEF5B8A6-A15A-4AB7-B5F8-075610F01F7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036019-BB4A-4A3D-88FC-6B0A3CB2E224}" srcId="{EEF5B8A6-A15A-4AB7-B5F8-075610F01F74}" destId="{C6E987B5-B94C-4BC1-8A06-6438C0FDA39F}" srcOrd="0" destOrd="0" parTransId="{8B9E509E-A7CD-4671-96BB-49B01D44E1EE}" sibTransId="{AAC21408-D4C1-437F-B33C-CB7272991980}"/>
    <dgm:cxn modelId="{86D99B59-C8E0-4E62-A1B6-861D153519DF}" type="presOf" srcId="{6B183699-95AC-4292-869A-66EA792885EF}" destId="{94D3EAC1-698B-4209-ABFE-90E6D2BC7F48}" srcOrd="0" destOrd="0" presId="urn:microsoft.com/office/officeart/2005/8/layout/vList5"/>
    <dgm:cxn modelId="{F955BFE9-C8CC-4B94-A61C-FAF938150CCC}" type="presOf" srcId="{F8958C18-5A1F-49C8-84D0-A73BD2526ED9}" destId="{E0A049C8-55C3-4027-9DA2-4268662FF18D}" srcOrd="0" destOrd="0" presId="urn:microsoft.com/office/officeart/2005/8/layout/vList5"/>
    <dgm:cxn modelId="{690D280F-3F52-4A10-94F6-8CE4BE35F76C}" srcId="{F8958C18-5A1F-49C8-84D0-A73BD2526ED9}" destId="{F728D648-4BD7-48AB-A4F3-0EF344448EE6}" srcOrd="0" destOrd="0" parTransId="{0AE790BC-6F92-4E7E-8F2C-9D48B5DFF055}" sibTransId="{456AEFCD-D526-4C41-A868-856149E9B3E3}"/>
    <dgm:cxn modelId="{F8E0A137-A155-420D-95D0-CCEC740ABCF1}" type="presOf" srcId="{EEF5B8A6-A15A-4AB7-B5F8-075610F01F74}" destId="{432A59BD-F5B3-4526-9E4E-8A430AA33DB2}" srcOrd="0" destOrd="0" presId="urn:microsoft.com/office/officeart/2005/8/layout/vList5"/>
    <dgm:cxn modelId="{B8DC6AE1-AC85-4346-A07D-E164EAF5D025}" type="presOf" srcId="{C6CC477B-DBD4-4C82-A91E-2170F0FFF263}" destId="{25CC808F-4043-478F-928A-2A1E44017369}" srcOrd="0" destOrd="0" presId="urn:microsoft.com/office/officeart/2005/8/layout/vList5"/>
    <dgm:cxn modelId="{71A07C42-6F63-4F59-BABF-2C6AB8598488}" type="presOf" srcId="{F728D648-4BD7-48AB-A4F3-0EF344448EE6}" destId="{0C256147-CEA4-469D-947F-E7DD05E62DE9}" srcOrd="0" destOrd="0" presId="urn:microsoft.com/office/officeart/2005/8/layout/vList5"/>
    <dgm:cxn modelId="{052FDD40-2F70-4848-982B-46D17D0BF8A0}" srcId="{C6CC477B-DBD4-4C82-A91E-2170F0FFF263}" destId="{6B183699-95AC-4292-869A-66EA792885EF}" srcOrd="1" destOrd="0" parTransId="{A822F608-2C8A-4CE9-9C14-8830D82FAE5B}" sibTransId="{43A2508E-129F-4379-8306-08A7FACDBE2F}"/>
    <dgm:cxn modelId="{DB81F0F1-AFD5-4164-A45D-AB8F6B145A15}" type="presOf" srcId="{AA970D4E-EA08-45EA-9071-E5CAFF64259F}" destId="{D16AED3D-63E7-466C-9135-B4C1275F6B2E}" srcOrd="0" destOrd="0" presId="urn:microsoft.com/office/officeart/2005/8/layout/vList5"/>
    <dgm:cxn modelId="{09D07137-FD13-4A6E-AD29-8513C8D5D90F}" srcId="{C6CC477B-DBD4-4C82-A91E-2170F0FFF263}" destId="{F8958C18-5A1F-49C8-84D0-A73BD2526ED9}" srcOrd="0" destOrd="0" parTransId="{FFDF2E1D-25BD-4D99-AA9D-8C9198C60B60}" sibTransId="{C58FC1C9-14DE-4BF8-A2DB-8B771BF69138}"/>
    <dgm:cxn modelId="{DE4BF514-6453-4FC1-81CB-61C520514980}" srcId="{6B183699-95AC-4292-869A-66EA792885EF}" destId="{AA970D4E-EA08-45EA-9071-E5CAFF64259F}" srcOrd="0" destOrd="0" parTransId="{B3139746-DCDD-4629-B3CF-8D117ADED86F}" sibTransId="{DE12F9AE-15F8-4FDC-8D27-C9393530C377}"/>
    <dgm:cxn modelId="{F850181E-371B-46F0-896B-5CBE31BAAEA5}" srcId="{C6CC477B-DBD4-4C82-A91E-2170F0FFF263}" destId="{EEF5B8A6-A15A-4AB7-B5F8-075610F01F74}" srcOrd="2" destOrd="0" parTransId="{EAF3BAEA-CDD1-4D70-8BAD-9335340A2854}" sibTransId="{ED545C38-547C-4CBC-ACB6-D48FB36042C1}"/>
    <dgm:cxn modelId="{38FD5BAD-A7A1-441C-83EE-AF69228815BE}" type="presOf" srcId="{C6E987B5-B94C-4BC1-8A06-6438C0FDA39F}" destId="{A328DE1A-3156-48FF-83AC-599E7E6BD9AC}" srcOrd="0" destOrd="0" presId="urn:microsoft.com/office/officeart/2005/8/layout/vList5"/>
    <dgm:cxn modelId="{E1A926C3-C911-4807-9568-5E810AB63C2A}" type="presParOf" srcId="{25CC808F-4043-478F-928A-2A1E44017369}" destId="{3737F236-2736-434B-AF54-86B950235695}" srcOrd="0" destOrd="0" presId="urn:microsoft.com/office/officeart/2005/8/layout/vList5"/>
    <dgm:cxn modelId="{726C88AB-826A-4EF7-B1D3-DD38C4AD250E}" type="presParOf" srcId="{3737F236-2736-434B-AF54-86B950235695}" destId="{E0A049C8-55C3-4027-9DA2-4268662FF18D}" srcOrd="0" destOrd="0" presId="urn:microsoft.com/office/officeart/2005/8/layout/vList5"/>
    <dgm:cxn modelId="{7A3E4263-1256-4253-AA40-8F84D55450E6}" type="presParOf" srcId="{3737F236-2736-434B-AF54-86B950235695}" destId="{0C256147-CEA4-469D-947F-E7DD05E62DE9}" srcOrd="1" destOrd="0" presId="urn:microsoft.com/office/officeart/2005/8/layout/vList5"/>
    <dgm:cxn modelId="{0A5AFA31-A381-4742-A3CE-EBE2D99BA55E}" type="presParOf" srcId="{25CC808F-4043-478F-928A-2A1E44017369}" destId="{8860D62B-31B7-416A-9588-3741EC441854}" srcOrd="1" destOrd="0" presId="urn:microsoft.com/office/officeart/2005/8/layout/vList5"/>
    <dgm:cxn modelId="{D091CB79-AC3E-44E8-A6A5-7B56BB321976}" type="presParOf" srcId="{25CC808F-4043-478F-928A-2A1E44017369}" destId="{EFFED043-5749-42E9-AD0C-3824D2A61D06}" srcOrd="2" destOrd="0" presId="urn:microsoft.com/office/officeart/2005/8/layout/vList5"/>
    <dgm:cxn modelId="{1FCF4101-BED8-4A29-A0C2-BA71FEA8823A}" type="presParOf" srcId="{EFFED043-5749-42E9-AD0C-3824D2A61D06}" destId="{94D3EAC1-698B-4209-ABFE-90E6D2BC7F48}" srcOrd="0" destOrd="0" presId="urn:microsoft.com/office/officeart/2005/8/layout/vList5"/>
    <dgm:cxn modelId="{28E13D73-6BEB-457A-AD7D-ABC61165D1AB}" type="presParOf" srcId="{EFFED043-5749-42E9-AD0C-3824D2A61D06}" destId="{D16AED3D-63E7-466C-9135-B4C1275F6B2E}" srcOrd="1" destOrd="0" presId="urn:microsoft.com/office/officeart/2005/8/layout/vList5"/>
    <dgm:cxn modelId="{2BB003C0-BE91-43C9-8BE2-9737C7223AF7}" type="presParOf" srcId="{25CC808F-4043-478F-928A-2A1E44017369}" destId="{A12BBF7B-093E-4CCA-B686-93A173BC57C2}" srcOrd="3" destOrd="0" presId="urn:microsoft.com/office/officeart/2005/8/layout/vList5"/>
    <dgm:cxn modelId="{D3AD46AB-70F8-469E-B532-057B79110558}" type="presParOf" srcId="{25CC808F-4043-478F-928A-2A1E44017369}" destId="{2311ACDC-2A7C-4966-B6E7-AE59172843E5}" srcOrd="4" destOrd="0" presId="urn:microsoft.com/office/officeart/2005/8/layout/vList5"/>
    <dgm:cxn modelId="{20CCD1E4-AB0E-47E1-8493-8677E3CBD773}" type="presParOf" srcId="{2311ACDC-2A7C-4966-B6E7-AE59172843E5}" destId="{432A59BD-F5B3-4526-9E4E-8A430AA33DB2}" srcOrd="0" destOrd="0" presId="urn:microsoft.com/office/officeart/2005/8/layout/vList5"/>
    <dgm:cxn modelId="{8ACE1740-3179-42F7-9294-21EDEBFE2D6D}" type="presParOf" srcId="{2311ACDC-2A7C-4966-B6E7-AE59172843E5}" destId="{A328DE1A-3156-48FF-83AC-599E7E6BD9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FDF5C8-8A3C-42AB-A130-D173A8886E46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0789B3-7ADA-4E07-896B-693E4045912F}">
      <dgm:prSet phldrT="[Text]"/>
      <dgm:spPr/>
      <dgm:t>
        <a:bodyPr/>
        <a:lstStyle/>
        <a:p>
          <a:r>
            <a:rPr lang="en-US" dirty="0" smtClean="0"/>
            <a:t>Short-term debt</a:t>
          </a:r>
          <a:endParaRPr lang="en-US" dirty="0"/>
        </a:p>
      </dgm:t>
    </dgm:pt>
    <dgm:pt modelId="{92CE4576-B47B-43BE-9484-98E395B84438}" type="parTrans" cxnId="{AA12C767-F653-40E4-A28E-0D15839A6115}">
      <dgm:prSet/>
      <dgm:spPr/>
      <dgm:t>
        <a:bodyPr/>
        <a:lstStyle/>
        <a:p>
          <a:endParaRPr lang="en-US"/>
        </a:p>
      </dgm:t>
    </dgm:pt>
    <dgm:pt modelId="{C7AE6B2D-3610-412B-A5BA-96C4DE003F93}" type="sibTrans" cxnId="{AA12C767-F653-40E4-A28E-0D15839A6115}">
      <dgm:prSet/>
      <dgm:spPr/>
      <dgm:t>
        <a:bodyPr/>
        <a:lstStyle/>
        <a:p>
          <a:endParaRPr lang="en-US"/>
        </a:p>
      </dgm:t>
    </dgm:pt>
    <dgm:pt modelId="{D1BD34A9-9FC7-4BC5-A47D-B46348B5D6C4}">
      <dgm:prSet phldrT="[Text]"/>
      <dgm:spPr/>
      <dgm:t>
        <a:bodyPr/>
        <a:lstStyle/>
        <a:p>
          <a:r>
            <a:rPr lang="en-US" dirty="0" smtClean="0"/>
            <a:t>Long-term debt</a:t>
          </a:r>
          <a:endParaRPr lang="en-US" dirty="0"/>
        </a:p>
      </dgm:t>
    </dgm:pt>
    <dgm:pt modelId="{973F40BF-5861-4045-AF3F-F6237B3A6190}" type="parTrans" cxnId="{15664139-8ABD-4FE4-8C63-882374FDC263}">
      <dgm:prSet/>
      <dgm:spPr/>
      <dgm:t>
        <a:bodyPr/>
        <a:lstStyle/>
        <a:p>
          <a:endParaRPr lang="en-US"/>
        </a:p>
      </dgm:t>
    </dgm:pt>
    <dgm:pt modelId="{730F75A6-8B8C-4630-9F12-6DB722323C12}" type="sibTrans" cxnId="{15664139-8ABD-4FE4-8C63-882374FDC263}">
      <dgm:prSet/>
      <dgm:spPr/>
      <dgm:t>
        <a:bodyPr/>
        <a:lstStyle/>
        <a:p>
          <a:endParaRPr lang="en-US"/>
        </a:p>
      </dgm:t>
    </dgm:pt>
    <dgm:pt modelId="{A76B1A51-20CE-475D-AFD2-F18A273ACB5D}">
      <dgm:prSet phldrT="[Text]"/>
      <dgm:spPr/>
      <dgm:t>
        <a:bodyPr/>
        <a:lstStyle/>
        <a:p>
          <a:r>
            <a:rPr lang="en-US" dirty="0" smtClean="0"/>
            <a:t>Debt schedules</a:t>
          </a:r>
          <a:endParaRPr lang="en-US" dirty="0"/>
        </a:p>
      </dgm:t>
    </dgm:pt>
    <dgm:pt modelId="{FC6FD500-0821-44D4-8853-1897AF536165}" type="parTrans" cxnId="{1DAF1F2B-9965-47A9-BC91-911DD5789FFF}">
      <dgm:prSet/>
      <dgm:spPr/>
      <dgm:t>
        <a:bodyPr/>
        <a:lstStyle/>
        <a:p>
          <a:endParaRPr lang="en-US"/>
        </a:p>
      </dgm:t>
    </dgm:pt>
    <dgm:pt modelId="{0200AF33-6D54-4DBB-B3A5-FEF8988AC4A5}" type="sibTrans" cxnId="{1DAF1F2B-9965-47A9-BC91-911DD5789FFF}">
      <dgm:prSet/>
      <dgm:spPr/>
      <dgm:t>
        <a:bodyPr/>
        <a:lstStyle/>
        <a:p>
          <a:endParaRPr lang="en-US"/>
        </a:p>
      </dgm:t>
    </dgm:pt>
    <dgm:pt modelId="{E3CF458F-CE88-4D7F-AEA8-3BE042386712}">
      <dgm:prSet phldrT="[Text]"/>
      <dgm:spPr/>
      <dgm:t>
        <a:bodyPr/>
        <a:lstStyle/>
        <a:p>
          <a:r>
            <a:rPr lang="en-US" dirty="0" smtClean="0"/>
            <a:t>Overlapping debt</a:t>
          </a:r>
          <a:endParaRPr lang="en-US" dirty="0"/>
        </a:p>
      </dgm:t>
    </dgm:pt>
    <dgm:pt modelId="{954F2CEB-998F-40DC-B8DF-3708A1FCA9E3}" type="parTrans" cxnId="{049EF2DD-1DE3-4A98-A56B-71FF0A7DB143}">
      <dgm:prSet/>
      <dgm:spPr/>
      <dgm:t>
        <a:bodyPr/>
        <a:lstStyle/>
        <a:p>
          <a:endParaRPr lang="en-US"/>
        </a:p>
      </dgm:t>
    </dgm:pt>
    <dgm:pt modelId="{98B494A0-3B5A-45DF-B34D-B56405C6D9A3}" type="sibTrans" cxnId="{049EF2DD-1DE3-4A98-A56B-71FF0A7DB143}">
      <dgm:prSet/>
      <dgm:spPr/>
      <dgm:t>
        <a:bodyPr/>
        <a:lstStyle/>
        <a:p>
          <a:endParaRPr lang="en-US"/>
        </a:p>
      </dgm:t>
    </dgm:pt>
    <dgm:pt modelId="{A1A01ED7-DEA8-4FD7-9F2F-1F1684EFF11D}" type="pres">
      <dgm:prSet presAssocID="{17FDF5C8-8A3C-42AB-A130-D173A8886E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139753-36F0-46F7-999D-48DE2A2BE93B}" type="pres">
      <dgm:prSet presAssocID="{B10789B3-7ADA-4E07-896B-693E4045912F}" presName="node" presStyleLbl="node1" presStyleIdx="0" presStyleCnt="4" custScaleY="82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6C5D9-84AE-4D26-9AD9-7EDEDDCBF935}" type="pres">
      <dgm:prSet presAssocID="{B10789B3-7ADA-4E07-896B-693E4045912F}" presName="spNode" presStyleCnt="0"/>
      <dgm:spPr/>
    </dgm:pt>
    <dgm:pt modelId="{EF9FB354-D7D3-4FAB-8DB1-268EF173542E}" type="pres">
      <dgm:prSet presAssocID="{C7AE6B2D-3610-412B-A5BA-96C4DE003F9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B1C7405-DCD4-4FE6-8BAF-AB5665B544AE}" type="pres">
      <dgm:prSet presAssocID="{D1BD34A9-9FC7-4BC5-A47D-B46348B5D6C4}" presName="node" presStyleLbl="node1" presStyleIdx="1" presStyleCnt="4" custScaleY="78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E4A65-8D79-4251-A16B-E2B1BE6666E8}" type="pres">
      <dgm:prSet presAssocID="{D1BD34A9-9FC7-4BC5-A47D-B46348B5D6C4}" presName="spNode" presStyleCnt="0"/>
      <dgm:spPr/>
    </dgm:pt>
    <dgm:pt modelId="{5EE372FB-9C25-47D6-BBA2-26D2B18D19B8}" type="pres">
      <dgm:prSet presAssocID="{730F75A6-8B8C-4630-9F12-6DB722323C12}" presName="sibTrans" presStyleLbl="sibTrans1D1" presStyleIdx="1" presStyleCnt="4"/>
      <dgm:spPr/>
      <dgm:t>
        <a:bodyPr/>
        <a:lstStyle/>
        <a:p>
          <a:endParaRPr lang="en-US"/>
        </a:p>
      </dgm:t>
    </dgm:pt>
    <dgm:pt modelId="{8DA9FF26-1AE1-43AE-B27A-A92F488D37E1}" type="pres">
      <dgm:prSet presAssocID="{A76B1A51-20CE-475D-AFD2-F18A273ACB5D}" presName="node" presStyleLbl="node1" presStyleIdx="2" presStyleCnt="4" custScaleY="83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A289A-5A84-42DB-BFA2-81417A454341}" type="pres">
      <dgm:prSet presAssocID="{A76B1A51-20CE-475D-AFD2-F18A273ACB5D}" presName="spNode" presStyleCnt="0"/>
      <dgm:spPr/>
    </dgm:pt>
    <dgm:pt modelId="{D8BEA361-476E-4334-8E1B-84EF7F1276F4}" type="pres">
      <dgm:prSet presAssocID="{0200AF33-6D54-4DBB-B3A5-FEF8988AC4A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E416E99-3215-44B9-B7F1-BE1BE493B812}" type="pres">
      <dgm:prSet presAssocID="{E3CF458F-CE88-4D7F-AEA8-3BE042386712}" presName="node" presStyleLbl="node1" presStyleIdx="3" presStyleCnt="4" custScaleY="76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9D861-AA62-42B5-9676-FC67B59E2FF8}" type="pres">
      <dgm:prSet presAssocID="{E3CF458F-CE88-4D7F-AEA8-3BE042386712}" presName="spNode" presStyleCnt="0"/>
      <dgm:spPr/>
    </dgm:pt>
    <dgm:pt modelId="{822FEC02-776A-4F5D-AA10-90216AC77239}" type="pres">
      <dgm:prSet presAssocID="{98B494A0-3B5A-45DF-B34D-B56405C6D9A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DAF1F2B-9965-47A9-BC91-911DD5789FFF}" srcId="{17FDF5C8-8A3C-42AB-A130-D173A8886E46}" destId="{A76B1A51-20CE-475D-AFD2-F18A273ACB5D}" srcOrd="2" destOrd="0" parTransId="{FC6FD500-0821-44D4-8853-1897AF536165}" sibTransId="{0200AF33-6D54-4DBB-B3A5-FEF8988AC4A5}"/>
    <dgm:cxn modelId="{AA12C767-F653-40E4-A28E-0D15839A6115}" srcId="{17FDF5C8-8A3C-42AB-A130-D173A8886E46}" destId="{B10789B3-7ADA-4E07-896B-693E4045912F}" srcOrd="0" destOrd="0" parTransId="{92CE4576-B47B-43BE-9484-98E395B84438}" sibTransId="{C7AE6B2D-3610-412B-A5BA-96C4DE003F93}"/>
    <dgm:cxn modelId="{C8B5939C-1779-4FB5-AABE-B95E7787F4B3}" type="presOf" srcId="{B10789B3-7ADA-4E07-896B-693E4045912F}" destId="{AD139753-36F0-46F7-999D-48DE2A2BE93B}" srcOrd="0" destOrd="0" presId="urn:microsoft.com/office/officeart/2005/8/layout/cycle6"/>
    <dgm:cxn modelId="{D093F67D-CFF9-46CC-975C-B5B6FA5EF5EA}" type="presOf" srcId="{17FDF5C8-8A3C-42AB-A130-D173A8886E46}" destId="{A1A01ED7-DEA8-4FD7-9F2F-1F1684EFF11D}" srcOrd="0" destOrd="0" presId="urn:microsoft.com/office/officeart/2005/8/layout/cycle6"/>
    <dgm:cxn modelId="{E9275376-DB97-4EB7-9359-6A5D99DEA00D}" type="presOf" srcId="{C7AE6B2D-3610-412B-A5BA-96C4DE003F93}" destId="{EF9FB354-D7D3-4FAB-8DB1-268EF173542E}" srcOrd="0" destOrd="0" presId="urn:microsoft.com/office/officeart/2005/8/layout/cycle6"/>
    <dgm:cxn modelId="{5EA59671-D9C1-4593-9D88-12210E750AAA}" type="presOf" srcId="{A76B1A51-20CE-475D-AFD2-F18A273ACB5D}" destId="{8DA9FF26-1AE1-43AE-B27A-A92F488D37E1}" srcOrd="0" destOrd="0" presId="urn:microsoft.com/office/officeart/2005/8/layout/cycle6"/>
    <dgm:cxn modelId="{15664139-8ABD-4FE4-8C63-882374FDC263}" srcId="{17FDF5C8-8A3C-42AB-A130-D173A8886E46}" destId="{D1BD34A9-9FC7-4BC5-A47D-B46348B5D6C4}" srcOrd="1" destOrd="0" parTransId="{973F40BF-5861-4045-AF3F-F6237B3A6190}" sibTransId="{730F75A6-8B8C-4630-9F12-6DB722323C12}"/>
    <dgm:cxn modelId="{153961F8-16A9-4A11-9ED0-78E10F4BCBCB}" type="presOf" srcId="{0200AF33-6D54-4DBB-B3A5-FEF8988AC4A5}" destId="{D8BEA361-476E-4334-8E1B-84EF7F1276F4}" srcOrd="0" destOrd="0" presId="urn:microsoft.com/office/officeart/2005/8/layout/cycle6"/>
    <dgm:cxn modelId="{DE631AA3-BEC1-4AFF-96CB-3D1ECFDC0DF3}" type="presOf" srcId="{98B494A0-3B5A-45DF-B34D-B56405C6D9A3}" destId="{822FEC02-776A-4F5D-AA10-90216AC77239}" srcOrd="0" destOrd="0" presId="urn:microsoft.com/office/officeart/2005/8/layout/cycle6"/>
    <dgm:cxn modelId="{014C06BA-7C29-4AC2-9606-85BBCBCCF749}" type="presOf" srcId="{730F75A6-8B8C-4630-9F12-6DB722323C12}" destId="{5EE372FB-9C25-47D6-BBA2-26D2B18D19B8}" srcOrd="0" destOrd="0" presId="urn:microsoft.com/office/officeart/2005/8/layout/cycle6"/>
    <dgm:cxn modelId="{1A6722E2-5EBB-4223-9DCB-66FE9CEBEA29}" type="presOf" srcId="{E3CF458F-CE88-4D7F-AEA8-3BE042386712}" destId="{7E416E99-3215-44B9-B7F1-BE1BE493B812}" srcOrd="0" destOrd="0" presId="urn:microsoft.com/office/officeart/2005/8/layout/cycle6"/>
    <dgm:cxn modelId="{049EF2DD-1DE3-4A98-A56B-71FF0A7DB143}" srcId="{17FDF5C8-8A3C-42AB-A130-D173A8886E46}" destId="{E3CF458F-CE88-4D7F-AEA8-3BE042386712}" srcOrd="3" destOrd="0" parTransId="{954F2CEB-998F-40DC-B8DF-3708A1FCA9E3}" sibTransId="{98B494A0-3B5A-45DF-B34D-B56405C6D9A3}"/>
    <dgm:cxn modelId="{916DE134-9434-4B97-882C-75A67D4F7E4B}" type="presOf" srcId="{D1BD34A9-9FC7-4BC5-A47D-B46348B5D6C4}" destId="{CB1C7405-DCD4-4FE6-8BAF-AB5665B544AE}" srcOrd="0" destOrd="0" presId="urn:microsoft.com/office/officeart/2005/8/layout/cycle6"/>
    <dgm:cxn modelId="{36DD9887-0DF5-43F2-8012-3269D251A387}" type="presParOf" srcId="{A1A01ED7-DEA8-4FD7-9F2F-1F1684EFF11D}" destId="{AD139753-36F0-46F7-999D-48DE2A2BE93B}" srcOrd="0" destOrd="0" presId="urn:microsoft.com/office/officeart/2005/8/layout/cycle6"/>
    <dgm:cxn modelId="{E7138059-95A0-4C85-A85B-01D36FE7C375}" type="presParOf" srcId="{A1A01ED7-DEA8-4FD7-9F2F-1F1684EFF11D}" destId="{6406C5D9-84AE-4D26-9AD9-7EDEDDCBF935}" srcOrd="1" destOrd="0" presId="urn:microsoft.com/office/officeart/2005/8/layout/cycle6"/>
    <dgm:cxn modelId="{7B4B484D-A035-47B9-A233-2C44FEB09A00}" type="presParOf" srcId="{A1A01ED7-DEA8-4FD7-9F2F-1F1684EFF11D}" destId="{EF9FB354-D7D3-4FAB-8DB1-268EF173542E}" srcOrd="2" destOrd="0" presId="urn:microsoft.com/office/officeart/2005/8/layout/cycle6"/>
    <dgm:cxn modelId="{D7B849FC-F157-425D-90C2-B23F6A41B0F3}" type="presParOf" srcId="{A1A01ED7-DEA8-4FD7-9F2F-1F1684EFF11D}" destId="{CB1C7405-DCD4-4FE6-8BAF-AB5665B544AE}" srcOrd="3" destOrd="0" presId="urn:microsoft.com/office/officeart/2005/8/layout/cycle6"/>
    <dgm:cxn modelId="{704E3AA2-D1FF-4BEB-A3B2-9C9FEC32F6EB}" type="presParOf" srcId="{A1A01ED7-DEA8-4FD7-9F2F-1F1684EFF11D}" destId="{218E4A65-8D79-4251-A16B-E2B1BE6666E8}" srcOrd="4" destOrd="0" presId="urn:microsoft.com/office/officeart/2005/8/layout/cycle6"/>
    <dgm:cxn modelId="{CF5F0FB3-547B-4001-81E3-F8B93B1CC82B}" type="presParOf" srcId="{A1A01ED7-DEA8-4FD7-9F2F-1F1684EFF11D}" destId="{5EE372FB-9C25-47D6-BBA2-26D2B18D19B8}" srcOrd="5" destOrd="0" presId="urn:microsoft.com/office/officeart/2005/8/layout/cycle6"/>
    <dgm:cxn modelId="{181BC14B-B2B4-4512-9673-A9D3E8C70E47}" type="presParOf" srcId="{A1A01ED7-DEA8-4FD7-9F2F-1F1684EFF11D}" destId="{8DA9FF26-1AE1-43AE-B27A-A92F488D37E1}" srcOrd="6" destOrd="0" presId="urn:microsoft.com/office/officeart/2005/8/layout/cycle6"/>
    <dgm:cxn modelId="{A59E0AF7-F120-433A-A075-AD50098C38E4}" type="presParOf" srcId="{A1A01ED7-DEA8-4FD7-9F2F-1F1684EFF11D}" destId="{3AFA289A-5A84-42DB-BFA2-81417A454341}" srcOrd="7" destOrd="0" presId="urn:microsoft.com/office/officeart/2005/8/layout/cycle6"/>
    <dgm:cxn modelId="{E5853E6C-56BF-4135-8365-552F35CBD3F8}" type="presParOf" srcId="{A1A01ED7-DEA8-4FD7-9F2F-1F1684EFF11D}" destId="{D8BEA361-476E-4334-8E1B-84EF7F1276F4}" srcOrd="8" destOrd="0" presId="urn:microsoft.com/office/officeart/2005/8/layout/cycle6"/>
    <dgm:cxn modelId="{57AB87AA-59C2-4895-B931-01A04932002D}" type="presParOf" srcId="{A1A01ED7-DEA8-4FD7-9F2F-1F1684EFF11D}" destId="{7E416E99-3215-44B9-B7F1-BE1BE493B812}" srcOrd="9" destOrd="0" presId="urn:microsoft.com/office/officeart/2005/8/layout/cycle6"/>
    <dgm:cxn modelId="{2787FEFF-82DB-44D4-8840-3CED0F8173FF}" type="presParOf" srcId="{A1A01ED7-DEA8-4FD7-9F2F-1F1684EFF11D}" destId="{F7E9D861-AA62-42B5-9676-FC67B59E2FF8}" srcOrd="10" destOrd="0" presId="urn:microsoft.com/office/officeart/2005/8/layout/cycle6"/>
    <dgm:cxn modelId="{07CEA6DF-E04A-41D4-88FB-EFD7E02D2913}" type="presParOf" srcId="{A1A01ED7-DEA8-4FD7-9F2F-1F1684EFF11D}" destId="{822FEC02-776A-4F5D-AA10-90216AC7723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FDF5C8-8A3C-42AB-A130-D173A8886E46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0789B3-7ADA-4E07-896B-693E4045912F}">
      <dgm:prSet phldrT="[Text]"/>
      <dgm:spPr/>
      <dgm:t>
        <a:bodyPr/>
        <a:lstStyle/>
        <a:p>
          <a:r>
            <a:rPr lang="en-US" dirty="0" smtClean="0"/>
            <a:t>Pension obligations</a:t>
          </a:r>
          <a:endParaRPr lang="en-US" dirty="0"/>
        </a:p>
      </dgm:t>
    </dgm:pt>
    <dgm:pt modelId="{92CE4576-B47B-43BE-9484-98E395B84438}" type="parTrans" cxnId="{AA12C767-F653-40E4-A28E-0D15839A6115}">
      <dgm:prSet/>
      <dgm:spPr/>
      <dgm:t>
        <a:bodyPr/>
        <a:lstStyle/>
        <a:p>
          <a:endParaRPr lang="en-US"/>
        </a:p>
      </dgm:t>
    </dgm:pt>
    <dgm:pt modelId="{C7AE6B2D-3610-412B-A5BA-96C4DE003F93}" type="sibTrans" cxnId="{AA12C767-F653-40E4-A28E-0D15839A6115}">
      <dgm:prSet/>
      <dgm:spPr/>
      <dgm:t>
        <a:bodyPr/>
        <a:lstStyle/>
        <a:p>
          <a:endParaRPr lang="en-US"/>
        </a:p>
      </dgm:t>
    </dgm:pt>
    <dgm:pt modelId="{D1BD34A9-9FC7-4BC5-A47D-B46348B5D6C4}">
      <dgm:prSet phldrT="[Text]"/>
      <dgm:spPr/>
      <dgm:t>
        <a:bodyPr/>
        <a:lstStyle/>
        <a:p>
          <a:r>
            <a:rPr lang="en-US" dirty="0" smtClean="0"/>
            <a:t>Postemployment benefits</a:t>
          </a:r>
          <a:endParaRPr lang="en-US" dirty="0"/>
        </a:p>
      </dgm:t>
    </dgm:pt>
    <dgm:pt modelId="{973F40BF-5861-4045-AF3F-F6237B3A6190}" type="parTrans" cxnId="{15664139-8ABD-4FE4-8C63-882374FDC263}">
      <dgm:prSet/>
      <dgm:spPr/>
      <dgm:t>
        <a:bodyPr/>
        <a:lstStyle/>
        <a:p>
          <a:endParaRPr lang="en-US"/>
        </a:p>
      </dgm:t>
    </dgm:pt>
    <dgm:pt modelId="{730F75A6-8B8C-4630-9F12-6DB722323C12}" type="sibTrans" cxnId="{15664139-8ABD-4FE4-8C63-882374FDC263}">
      <dgm:prSet/>
      <dgm:spPr/>
      <dgm:t>
        <a:bodyPr/>
        <a:lstStyle/>
        <a:p>
          <a:endParaRPr lang="en-US"/>
        </a:p>
      </dgm:t>
    </dgm:pt>
    <dgm:pt modelId="{E3CF458F-CE88-4D7F-AEA8-3BE042386712}">
      <dgm:prSet phldrT="[Text]"/>
      <dgm:spPr/>
      <dgm:t>
        <a:bodyPr/>
        <a:lstStyle/>
        <a:p>
          <a:r>
            <a:rPr lang="en-US" dirty="0" smtClean="0"/>
            <a:t>Pension assets</a:t>
          </a:r>
          <a:endParaRPr lang="en-US" dirty="0"/>
        </a:p>
      </dgm:t>
    </dgm:pt>
    <dgm:pt modelId="{954F2CEB-998F-40DC-B8DF-3708A1FCA9E3}" type="parTrans" cxnId="{049EF2DD-1DE3-4A98-A56B-71FF0A7DB143}">
      <dgm:prSet/>
      <dgm:spPr/>
      <dgm:t>
        <a:bodyPr/>
        <a:lstStyle/>
        <a:p>
          <a:endParaRPr lang="en-US"/>
        </a:p>
      </dgm:t>
    </dgm:pt>
    <dgm:pt modelId="{98B494A0-3B5A-45DF-B34D-B56405C6D9A3}" type="sibTrans" cxnId="{049EF2DD-1DE3-4A98-A56B-71FF0A7DB143}">
      <dgm:prSet/>
      <dgm:spPr/>
      <dgm:t>
        <a:bodyPr/>
        <a:lstStyle/>
        <a:p>
          <a:endParaRPr lang="en-US"/>
        </a:p>
      </dgm:t>
    </dgm:pt>
    <dgm:pt modelId="{A1A01ED7-DEA8-4FD7-9F2F-1F1684EFF11D}" type="pres">
      <dgm:prSet presAssocID="{17FDF5C8-8A3C-42AB-A130-D173A8886E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139753-36F0-46F7-999D-48DE2A2BE93B}" type="pres">
      <dgm:prSet presAssocID="{B10789B3-7ADA-4E07-896B-693E4045912F}" presName="node" presStyleLbl="node1" presStyleIdx="0" presStyleCnt="3" custScaleY="66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6C5D9-84AE-4D26-9AD9-7EDEDDCBF935}" type="pres">
      <dgm:prSet presAssocID="{B10789B3-7ADA-4E07-896B-693E4045912F}" presName="spNode" presStyleCnt="0"/>
      <dgm:spPr/>
    </dgm:pt>
    <dgm:pt modelId="{EF9FB354-D7D3-4FAB-8DB1-268EF173542E}" type="pres">
      <dgm:prSet presAssocID="{C7AE6B2D-3610-412B-A5BA-96C4DE003F93}" presName="sibTrans" presStyleLbl="sibTrans1D1" presStyleIdx="0" presStyleCnt="3"/>
      <dgm:spPr/>
      <dgm:t>
        <a:bodyPr/>
        <a:lstStyle/>
        <a:p>
          <a:endParaRPr lang="en-US"/>
        </a:p>
      </dgm:t>
    </dgm:pt>
    <dgm:pt modelId="{CB1C7405-DCD4-4FE6-8BAF-AB5665B544AE}" type="pres">
      <dgm:prSet presAssocID="{D1BD34A9-9FC7-4BC5-A47D-B46348B5D6C4}" presName="node" presStyleLbl="node1" presStyleIdx="1" presStyleCnt="3" custScaleY="63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E4A65-8D79-4251-A16B-E2B1BE6666E8}" type="pres">
      <dgm:prSet presAssocID="{D1BD34A9-9FC7-4BC5-A47D-B46348B5D6C4}" presName="spNode" presStyleCnt="0"/>
      <dgm:spPr/>
    </dgm:pt>
    <dgm:pt modelId="{5EE372FB-9C25-47D6-BBA2-26D2B18D19B8}" type="pres">
      <dgm:prSet presAssocID="{730F75A6-8B8C-4630-9F12-6DB722323C12}" presName="sibTrans" presStyleLbl="sibTrans1D1" presStyleIdx="1" presStyleCnt="3"/>
      <dgm:spPr/>
      <dgm:t>
        <a:bodyPr/>
        <a:lstStyle/>
        <a:p>
          <a:endParaRPr lang="en-US"/>
        </a:p>
      </dgm:t>
    </dgm:pt>
    <dgm:pt modelId="{7E416E99-3215-44B9-B7F1-BE1BE493B812}" type="pres">
      <dgm:prSet presAssocID="{E3CF458F-CE88-4D7F-AEA8-3BE042386712}" presName="node" presStyleLbl="node1" presStyleIdx="2" presStyleCnt="3" custScaleY="61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9D861-AA62-42B5-9676-FC67B59E2FF8}" type="pres">
      <dgm:prSet presAssocID="{E3CF458F-CE88-4D7F-AEA8-3BE042386712}" presName="spNode" presStyleCnt="0"/>
      <dgm:spPr/>
    </dgm:pt>
    <dgm:pt modelId="{822FEC02-776A-4F5D-AA10-90216AC77239}" type="pres">
      <dgm:prSet presAssocID="{98B494A0-3B5A-45DF-B34D-B56405C6D9A3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AA12C767-F653-40E4-A28E-0D15839A6115}" srcId="{17FDF5C8-8A3C-42AB-A130-D173A8886E46}" destId="{B10789B3-7ADA-4E07-896B-693E4045912F}" srcOrd="0" destOrd="0" parTransId="{92CE4576-B47B-43BE-9484-98E395B84438}" sibTransId="{C7AE6B2D-3610-412B-A5BA-96C4DE003F93}"/>
    <dgm:cxn modelId="{0D07A5F6-58C3-4EFB-9BCE-8606E2504983}" type="presOf" srcId="{17FDF5C8-8A3C-42AB-A130-D173A8886E46}" destId="{A1A01ED7-DEA8-4FD7-9F2F-1F1684EFF11D}" srcOrd="0" destOrd="0" presId="urn:microsoft.com/office/officeart/2005/8/layout/cycle6"/>
    <dgm:cxn modelId="{28B436C4-2299-4CCF-BFE8-861F9EFFB473}" type="presOf" srcId="{E3CF458F-CE88-4D7F-AEA8-3BE042386712}" destId="{7E416E99-3215-44B9-B7F1-BE1BE493B812}" srcOrd="0" destOrd="0" presId="urn:microsoft.com/office/officeart/2005/8/layout/cycle6"/>
    <dgm:cxn modelId="{6FE065D2-93FC-4973-8C77-7979101C5C41}" type="presOf" srcId="{B10789B3-7ADA-4E07-896B-693E4045912F}" destId="{AD139753-36F0-46F7-999D-48DE2A2BE93B}" srcOrd="0" destOrd="0" presId="urn:microsoft.com/office/officeart/2005/8/layout/cycle6"/>
    <dgm:cxn modelId="{35958269-2F23-4D19-865A-1DFC84556014}" type="presOf" srcId="{C7AE6B2D-3610-412B-A5BA-96C4DE003F93}" destId="{EF9FB354-D7D3-4FAB-8DB1-268EF173542E}" srcOrd="0" destOrd="0" presId="urn:microsoft.com/office/officeart/2005/8/layout/cycle6"/>
    <dgm:cxn modelId="{67778823-22EB-42B7-B46F-3BF5F801506E}" type="presOf" srcId="{730F75A6-8B8C-4630-9F12-6DB722323C12}" destId="{5EE372FB-9C25-47D6-BBA2-26D2B18D19B8}" srcOrd="0" destOrd="0" presId="urn:microsoft.com/office/officeart/2005/8/layout/cycle6"/>
    <dgm:cxn modelId="{D9376C28-9DFC-4FE2-9BE3-96C20FCB26FB}" type="presOf" srcId="{98B494A0-3B5A-45DF-B34D-B56405C6D9A3}" destId="{822FEC02-776A-4F5D-AA10-90216AC77239}" srcOrd="0" destOrd="0" presId="urn:microsoft.com/office/officeart/2005/8/layout/cycle6"/>
    <dgm:cxn modelId="{09CFCD4A-0BA5-49A0-ABD7-B8A20F195B14}" type="presOf" srcId="{D1BD34A9-9FC7-4BC5-A47D-B46348B5D6C4}" destId="{CB1C7405-DCD4-4FE6-8BAF-AB5665B544AE}" srcOrd="0" destOrd="0" presId="urn:microsoft.com/office/officeart/2005/8/layout/cycle6"/>
    <dgm:cxn modelId="{049EF2DD-1DE3-4A98-A56B-71FF0A7DB143}" srcId="{17FDF5C8-8A3C-42AB-A130-D173A8886E46}" destId="{E3CF458F-CE88-4D7F-AEA8-3BE042386712}" srcOrd="2" destOrd="0" parTransId="{954F2CEB-998F-40DC-B8DF-3708A1FCA9E3}" sibTransId="{98B494A0-3B5A-45DF-B34D-B56405C6D9A3}"/>
    <dgm:cxn modelId="{15664139-8ABD-4FE4-8C63-882374FDC263}" srcId="{17FDF5C8-8A3C-42AB-A130-D173A8886E46}" destId="{D1BD34A9-9FC7-4BC5-A47D-B46348B5D6C4}" srcOrd="1" destOrd="0" parTransId="{973F40BF-5861-4045-AF3F-F6237B3A6190}" sibTransId="{730F75A6-8B8C-4630-9F12-6DB722323C12}"/>
    <dgm:cxn modelId="{7DCC30B1-D9D0-4185-B827-406EF66CE57E}" type="presParOf" srcId="{A1A01ED7-DEA8-4FD7-9F2F-1F1684EFF11D}" destId="{AD139753-36F0-46F7-999D-48DE2A2BE93B}" srcOrd="0" destOrd="0" presId="urn:microsoft.com/office/officeart/2005/8/layout/cycle6"/>
    <dgm:cxn modelId="{5FB987C5-84F2-4F19-88C1-757CD62252F2}" type="presParOf" srcId="{A1A01ED7-DEA8-4FD7-9F2F-1F1684EFF11D}" destId="{6406C5D9-84AE-4D26-9AD9-7EDEDDCBF935}" srcOrd="1" destOrd="0" presId="urn:microsoft.com/office/officeart/2005/8/layout/cycle6"/>
    <dgm:cxn modelId="{1F5A2161-D4E8-46DA-92AC-9D1C74DA1E47}" type="presParOf" srcId="{A1A01ED7-DEA8-4FD7-9F2F-1F1684EFF11D}" destId="{EF9FB354-D7D3-4FAB-8DB1-268EF173542E}" srcOrd="2" destOrd="0" presId="urn:microsoft.com/office/officeart/2005/8/layout/cycle6"/>
    <dgm:cxn modelId="{B14DB3F5-D147-4604-84E7-A79686095EA8}" type="presParOf" srcId="{A1A01ED7-DEA8-4FD7-9F2F-1F1684EFF11D}" destId="{CB1C7405-DCD4-4FE6-8BAF-AB5665B544AE}" srcOrd="3" destOrd="0" presId="urn:microsoft.com/office/officeart/2005/8/layout/cycle6"/>
    <dgm:cxn modelId="{AB0398E8-529C-4ADB-A7E7-C2118211F5B1}" type="presParOf" srcId="{A1A01ED7-DEA8-4FD7-9F2F-1F1684EFF11D}" destId="{218E4A65-8D79-4251-A16B-E2B1BE6666E8}" srcOrd="4" destOrd="0" presId="urn:microsoft.com/office/officeart/2005/8/layout/cycle6"/>
    <dgm:cxn modelId="{62315456-CAB8-4B5A-8B02-FF034E3C3140}" type="presParOf" srcId="{A1A01ED7-DEA8-4FD7-9F2F-1F1684EFF11D}" destId="{5EE372FB-9C25-47D6-BBA2-26D2B18D19B8}" srcOrd="5" destOrd="0" presId="urn:microsoft.com/office/officeart/2005/8/layout/cycle6"/>
    <dgm:cxn modelId="{31B5F853-F489-4A18-8FF0-C47C2B32AF12}" type="presParOf" srcId="{A1A01ED7-DEA8-4FD7-9F2F-1F1684EFF11D}" destId="{7E416E99-3215-44B9-B7F1-BE1BE493B812}" srcOrd="6" destOrd="0" presId="urn:microsoft.com/office/officeart/2005/8/layout/cycle6"/>
    <dgm:cxn modelId="{3C20218F-1B73-4D38-BBDD-C1779990B233}" type="presParOf" srcId="{A1A01ED7-DEA8-4FD7-9F2F-1F1684EFF11D}" destId="{F7E9D861-AA62-42B5-9676-FC67B59E2FF8}" srcOrd="7" destOrd="0" presId="urn:microsoft.com/office/officeart/2005/8/layout/cycle6"/>
    <dgm:cxn modelId="{64718563-53D3-482B-BCB8-82AAA1A7013D}" type="presParOf" srcId="{A1A01ED7-DEA8-4FD7-9F2F-1F1684EFF11D}" destId="{822FEC02-776A-4F5D-AA10-90216AC77239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06CB18-3EEE-4F72-8AB9-6D4C3EAFAFEF}" type="doc">
      <dgm:prSet loTypeId="urn:microsoft.com/office/officeart/2005/8/layout/cycle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FC149C8-192B-4EEE-B872-3E2E6EC3BC3F}">
      <dgm:prSet phldrT="[Text]"/>
      <dgm:spPr/>
      <dgm:t>
        <a:bodyPr/>
        <a:lstStyle/>
        <a:p>
          <a:pPr algn="ctr"/>
          <a:r>
            <a:rPr lang="en-US" dirty="0" smtClean="0"/>
            <a:t>Maintenance effort</a:t>
          </a:r>
          <a:endParaRPr lang="en-US" dirty="0"/>
        </a:p>
      </dgm:t>
    </dgm:pt>
    <dgm:pt modelId="{BE56CE39-DB6E-4ECF-ACEE-E06C32E7D707}" type="parTrans" cxnId="{D7D93E12-B514-47A6-85CC-877FD226BB45}">
      <dgm:prSet/>
      <dgm:spPr/>
      <dgm:t>
        <a:bodyPr/>
        <a:lstStyle/>
        <a:p>
          <a:endParaRPr lang="en-US"/>
        </a:p>
      </dgm:t>
    </dgm:pt>
    <dgm:pt modelId="{BBFBA07A-E546-41D9-9066-DA7EDC96218F}" type="sibTrans" cxnId="{D7D93E12-B514-47A6-85CC-877FD226BB45}">
      <dgm:prSet/>
      <dgm:spPr/>
      <dgm:t>
        <a:bodyPr/>
        <a:lstStyle/>
        <a:p>
          <a:endParaRPr lang="en-US"/>
        </a:p>
      </dgm:t>
    </dgm:pt>
    <dgm:pt modelId="{C763CA22-DB97-4BB7-971F-01F80799458D}">
      <dgm:prSet phldrT="[Text]"/>
      <dgm:spPr/>
      <dgm:t>
        <a:bodyPr/>
        <a:lstStyle/>
        <a:p>
          <a:pPr algn="ctr"/>
          <a:r>
            <a:rPr lang="en-US" dirty="0" smtClean="0"/>
            <a:t>Capital outlay</a:t>
          </a:r>
          <a:endParaRPr lang="en-US" dirty="0"/>
        </a:p>
      </dgm:t>
    </dgm:pt>
    <dgm:pt modelId="{878FD45A-1804-40DB-82B4-D9DEB357F6AA}" type="parTrans" cxnId="{64D26ECB-8FC9-4B5D-9B25-CFD3464A71FC}">
      <dgm:prSet/>
      <dgm:spPr/>
      <dgm:t>
        <a:bodyPr/>
        <a:lstStyle/>
        <a:p>
          <a:endParaRPr lang="en-US"/>
        </a:p>
      </dgm:t>
    </dgm:pt>
    <dgm:pt modelId="{CA11B6F2-829A-4F65-A50B-D7B19F059636}" type="sibTrans" cxnId="{64D26ECB-8FC9-4B5D-9B25-CFD3464A71FC}">
      <dgm:prSet/>
      <dgm:spPr/>
      <dgm:t>
        <a:bodyPr/>
        <a:lstStyle/>
        <a:p>
          <a:endParaRPr lang="en-US"/>
        </a:p>
      </dgm:t>
    </dgm:pt>
    <dgm:pt modelId="{8F1A9703-6941-474F-BBC2-D403961E20F7}" type="pres">
      <dgm:prSet presAssocID="{4E06CB18-3EEE-4F72-8AB9-6D4C3EAFAF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1EC16B-D8E2-4A78-8B96-F1A94B258E29}" type="pres">
      <dgm:prSet presAssocID="{5FC149C8-192B-4EEE-B872-3E2E6EC3BC3F}" presName="node" presStyleLbl="node1" presStyleIdx="0" presStyleCnt="2" custScaleX="56182" custScaleY="45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A6AE3-8F8E-4662-9007-75EF6DABC654}" type="pres">
      <dgm:prSet presAssocID="{5FC149C8-192B-4EEE-B872-3E2E6EC3BC3F}" presName="spNode" presStyleCnt="0"/>
      <dgm:spPr/>
    </dgm:pt>
    <dgm:pt modelId="{03D93355-2DE4-4A1A-A36B-B2E1EE93B021}" type="pres">
      <dgm:prSet presAssocID="{BBFBA07A-E546-41D9-9066-DA7EDC96218F}" presName="sibTrans" presStyleLbl="sibTrans1D1" presStyleIdx="0" presStyleCnt="2"/>
      <dgm:spPr/>
      <dgm:t>
        <a:bodyPr/>
        <a:lstStyle/>
        <a:p>
          <a:endParaRPr lang="en-US"/>
        </a:p>
      </dgm:t>
    </dgm:pt>
    <dgm:pt modelId="{FCC799A1-98A3-4DF8-B60B-2288FCD05173}" type="pres">
      <dgm:prSet presAssocID="{C763CA22-DB97-4BB7-971F-01F80799458D}" presName="node" presStyleLbl="node1" presStyleIdx="1" presStyleCnt="2" custScaleX="54616" custScaleY="45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089AA-B288-4652-BF3C-8FB9A84FB64F}" type="pres">
      <dgm:prSet presAssocID="{C763CA22-DB97-4BB7-971F-01F80799458D}" presName="spNode" presStyleCnt="0"/>
      <dgm:spPr/>
    </dgm:pt>
    <dgm:pt modelId="{F16017A6-CE02-4F39-BF2B-5A6936BED5EE}" type="pres">
      <dgm:prSet presAssocID="{CA11B6F2-829A-4F65-A50B-D7B19F059636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64D26ECB-8FC9-4B5D-9B25-CFD3464A71FC}" srcId="{4E06CB18-3EEE-4F72-8AB9-6D4C3EAFAFEF}" destId="{C763CA22-DB97-4BB7-971F-01F80799458D}" srcOrd="1" destOrd="0" parTransId="{878FD45A-1804-40DB-82B4-D9DEB357F6AA}" sibTransId="{CA11B6F2-829A-4F65-A50B-D7B19F059636}"/>
    <dgm:cxn modelId="{519D1D35-3252-4C04-9EED-C42F0993F749}" type="presOf" srcId="{BBFBA07A-E546-41D9-9066-DA7EDC96218F}" destId="{03D93355-2DE4-4A1A-A36B-B2E1EE93B021}" srcOrd="0" destOrd="0" presId="urn:microsoft.com/office/officeart/2005/8/layout/cycle6"/>
    <dgm:cxn modelId="{8F9F6AA5-7A37-4514-BECB-0E568BD0040B}" type="presOf" srcId="{CA11B6F2-829A-4F65-A50B-D7B19F059636}" destId="{F16017A6-CE02-4F39-BF2B-5A6936BED5EE}" srcOrd="0" destOrd="0" presId="urn:microsoft.com/office/officeart/2005/8/layout/cycle6"/>
    <dgm:cxn modelId="{D7D93E12-B514-47A6-85CC-877FD226BB45}" srcId="{4E06CB18-3EEE-4F72-8AB9-6D4C3EAFAFEF}" destId="{5FC149C8-192B-4EEE-B872-3E2E6EC3BC3F}" srcOrd="0" destOrd="0" parTransId="{BE56CE39-DB6E-4ECF-ACEE-E06C32E7D707}" sibTransId="{BBFBA07A-E546-41D9-9066-DA7EDC96218F}"/>
    <dgm:cxn modelId="{3DC8B3FF-F50F-4D68-A3C1-E4E21BEB0608}" type="presOf" srcId="{4E06CB18-3EEE-4F72-8AB9-6D4C3EAFAFEF}" destId="{8F1A9703-6941-474F-BBC2-D403961E20F7}" srcOrd="0" destOrd="0" presId="urn:microsoft.com/office/officeart/2005/8/layout/cycle6"/>
    <dgm:cxn modelId="{A49E2585-FD89-47A8-B576-6E9A73C86B5F}" type="presOf" srcId="{C763CA22-DB97-4BB7-971F-01F80799458D}" destId="{FCC799A1-98A3-4DF8-B60B-2288FCD05173}" srcOrd="0" destOrd="0" presId="urn:microsoft.com/office/officeart/2005/8/layout/cycle6"/>
    <dgm:cxn modelId="{DC4FBCA0-636F-42DA-92BA-E9452043980B}" type="presOf" srcId="{5FC149C8-192B-4EEE-B872-3E2E6EC3BC3F}" destId="{351EC16B-D8E2-4A78-8B96-F1A94B258E29}" srcOrd="0" destOrd="0" presId="urn:microsoft.com/office/officeart/2005/8/layout/cycle6"/>
    <dgm:cxn modelId="{04602052-C24C-4412-9D3B-B8AB60077EC1}" type="presParOf" srcId="{8F1A9703-6941-474F-BBC2-D403961E20F7}" destId="{351EC16B-D8E2-4A78-8B96-F1A94B258E29}" srcOrd="0" destOrd="0" presId="urn:microsoft.com/office/officeart/2005/8/layout/cycle6"/>
    <dgm:cxn modelId="{F74E4DC6-DED1-49AD-8416-ED448E49A11A}" type="presParOf" srcId="{8F1A9703-6941-474F-BBC2-D403961E20F7}" destId="{CE1A6AE3-8F8E-4662-9007-75EF6DABC654}" srcOrd="1" destOrd="0" presId="urn:microsoft.com/office/officeart/2005/8/layout/cycle6"/>
    <dgm:cxn modelId="{BF8A4ED3-D3DE-41BE-9D6C-EEF7BA760102}" type="presParOf" srcId="{8F1A9703-6941-474F-BBC2-D403961E20F7}" destId="{03D93355-2DE4-4A1A-A36B-B2E1EE93B021}" srcOrd="2" destOrd="0" presId="urn:microsoft.com/office/officeart/2005/8/layout/cycle6"/>
    <dgm:cxn modelId="{1F055A72-B1F8-48F7-A637-FEDBFD91B9B3}" type="presParOf" srcId="{8F1A9703-6941-474F-BBC2-D403961E20F7}" destId="{FCC799A1-98A3-4DF8-B60B-2288FCD05173}" srcOrd="3" destOrd="0" presId="urn:microsoft.com/office/officeart/2005/8/layout/cycle6"/>
    <dgm:cxn modelId="{7C711C9A-90AC-4A3F-B539-8EA11DD75725}" type="presParOf" srcId="{8F1A9703-6941-474F-BBC2-D403961E20F7}" destId="{B6E089AA-B288-4652-BF3C-8FB9A84FB64F}" srcOrd="4" destOrd="0" presId="urn:microsoft.com/office/officeart/2005/8/layout/cycle6"/>
    <dgm:cxn modelId="{6FB2DEC2-0BDF-45DA-A4BD-4D26420605A0}" type="presParOf" srcId="{8F1A9703-6941-474F-BBC2-D403961E20F7}" destId="{F16017A6-CE02-4F39-BF2B-5A6936BED5EE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81D635C-6F56-420E-845C-557A56FAFF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00C32F-7765-492E-B02E-264795963C80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US" sz="2800" dirty="0" smtClean="0"/>
            <a:t>Trends</a:t>
          </a:r>
          <a:endParaRPr lang="en-US" sz="2800" dirty="0"/>
        </a:p>
      </dgm:t>
    </dgm:pt>
    <dgm:pt modelId="{BF4F12A3-B7EE-4C55-AF9C-B4281AA560D0}" type="parTrans" cxnId="{A911221D-5EEA-4A62-B6E8-2D876B6C62A8}">
      <dgm:prSet/>
      <dgm:spPr/>
      <dgm:t>
        <a:bodyPr/>
        <a:lstStyle/>
        <a:p>
          <a:endParaRPr lang="en-US"/>
        </a:p>
      </dgm:t>
    </dgm:pt>
    <dgm:pt modelId="{E43A6782-820C-4619-B6E9-1B0909CD329A}" type="sibTrans" cxnId="{A911221D-5EEA-4A62-B6E8-2D876B6C62A8}">
      <dgm:prSet/>
      <dgm:spPr/>
      <dgm:t>
        <a:bodyPr/>
        <a:lstStyle/>
        <a:p>
          <a:endParaRPr lang="en-US"/>
        </a:p>
      </dgm:t>
    </dgm:pt>
    <dgm:pt modelId="{9E72432A-C284-4828-AEB1-40CF10CC6177}">
      <dgm:prSet phldrT="[Text]" custT="1"/>
      <dgm:spPr/>
      <dgm:t>
        <a:bodyPr/>
        <a:lstStyle/>
        <a:p>
          <a:r>
            <a:rPr lang="en-US" sz="2000" dirty="0" smtClean="0"/>
            <a:t>5-10 year time lines</a:t>
          </a:r>
          <a:endParaRPr lang="en-US" sz="2000" dirty="0"/>
        </a:p>
      </dgm:t>
    </dgm:pt>
    <dgm:pt modelId="{A226F4A6-87B2-4149-9ECE-6C61EAD116BB}" type="parTrans" cxnId="{3BEA3196-EF93-43EB-88C8-032922CF446C}">
      <dgm:prSet/>
      <dgm:spPr/>
      <dgm:t>
        <a:bodyPr/>
        <a:lstStyle/>
        <a:p>
          <a:endParaRPr lang="en-US"/>
        </a:p>
      </dgm:t>
    </dgm:pt>
    <dgm:pt modelId="{4E9CDD7F-FF6F-4908-8BBE-A0C0F7640B56}" type="sibTrans" cxnId="{3BEA3196-EF93-43EB-88C8-032922CF446C}">
      <dgm:prSet/>
      <dgm:spPr/>
      <dgm:t>
        <a:bodyPr/>
        <a:lstStyle/>
        <a:p>
          <a:endParaRPr lang="en-US"/>
        </a:p>
      </dgm:t>
    </dgm:pt>
    <dgm:pt modelId="{1F7D12C5-DD06-4400-8C05-D7EDCD85A8D2}">
      <dgm:prSet phldrT="[Text]" custT="1"/>
      <dgm:spPr/>
      <dgm:t>
        <a:bodyPr/>
        <a:lstStyle/>
        <a:p>
          <a:r>
            <a:rPr lang="en-US" sz="2000" dirty="0" smtClean="0"/>
            <a:t>Within same government most common</a:t>
          </a:r>
          <a:endParaRPr lang="en-US" sz="2000" dirty="0"/>
        </a:p>
      </dgm:t>
    </dgm:pt>
    <dgm:pt modelId="{F8C3F6C9-4A85-4EB2-A424-F82A2F05C6D0}" type="parTrans" cxnId="{A8207B94-EB8E-4004-9AE0-6FA5D8E1C410}">
      <dgm:prSet/>
      <dgm:spPr/>
      <dgm:t>
        <a:bodyPr/>
        <a:lstStyle/>
        <a:p>
          <a:endParaRPr lang="en-US"/>
        </a:p>
      </dgm:t>
    </dgm:pt>
    <dgm:pt modelId="{894D6B5F-030C-419F-97C2-FC13CF7D0BB4}" type="sibTrans" cxnId="{A8207B94-EB8E-4004-9AE0-6FA5D8E1C410}">
      <dgm:prSet/>
      <dgm:spPr/>
      <dgm:t>
        <a:bodyPr/>
        <a:lstStyle/>
        <a:p>
          <a:endParaRPr lang="en-US"/>
        </a:p>
      </dgm:t>
    </dgm:pt>
    <dgm:pt modelId="{1306EF72-7548-4E4D-BBE2-3754455E651E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US" sz="2800" dirty="0" smtClean="0"/>
            <a:t>Benchmarks</a:t>
          </a:r>
          <a:endParaRPr lang="en-US" sz="2800" dirty="0"/>
        </a:p>
      </dgm:t>
    </dgm:pt>
    <dgm:pt modelId="{E6C70CA6-E013-4463-8B40-764FC26A01E2}" type="parTrans" cxnId="{83E16437-05C0-4889-800F-824F3A2D9D13}">
      <dgm:prSet/>
      <dgm:spPr/>
      <dgm:t>
        <a:bodyPr/>
        <a:lstStyle/>
        <a:p>
          <a:endParaRPr lang="en-US"/>
        </a:p>
      </dgm:t>
    </dgm:pt>
    <dgm:pt modelId="{863532DC-FBB8-4053-9DA2-C51880E79B74}" type="sibTrans" cxnId="{83E16437-05C0-4889-800F-824F3A2D9D13}">
      <dgm:prSet/>
      <dgm:spPr/>
      <dgm:t>
        <a:bodyPr/>
        <a:lstStyle/>
        <a:p>
          <a:endParaRPr lang="en-US"/>
        </a:p>
      </dgm:t>
    </dgm:pt>
    <dgm:pt modelId="{6911B3DE-7825-439C-9139-3D21E9A8DB91}">
      <dgm:prSet phldrT="[Text]" custT="1"/>
      <dgm:spPr/>
      <dgm:t>
        <a:bodyPr/>
        <a:lstStyle/>
        <a:p>
          <a:r>
            <a:rPr lang="en-US" sz="2000" dirty="0" smtClean="0"/>
            <a:t>Comparable governments</a:t>
          </a:r>
          <a:endParaRPr lang="en-US" sz="2000" dirty="0"/>
        </a:p>
      </dgm:t>
    </dgm:pt>
    <dgm:pt modelId="{EE302D1B-0253-458E-9EEE-25CBF1A7835F}" type="parTrans" cxnId="{0998256D-EAA1-4E8E-A6DC-0D8533103E86}">
      <dgm:prSet/>
      <dgm:spPr/>
      <dgm:t>
        <a:bodyPr/>
        <a:lstStyle/>
        <a:p>
          <a:endParaRPr lang="en-US"/>
        </a:p>
      </dgm:t>
    </dgm:pt>
    <dgm:pt modelId="{9AD36CDE-8D18-4A54-9D8C-DA8C1C99E0E4}" type="sibTrans" cxnId="{0998256D-EAA1-4E8E-A6DC-0D8533103E86}">
      <dgm:prSet/>
      <dgm:spPr/>
      <dgm:t>
        <a:bodyPr/>
        <a:lstStyle/>
        <a:p>
          <a:endParaRPr lang="en-US"/>
        </a:p>
      </dgm:t>
    </dgm:pt>
    <dgm:pt modelId="{A9CC5BA2-640A-4A95-8270-361EB70F17D1}">
      <dgm:prSet phldrT="[Text]" custT="1"/>
      <dgm:spPr/>
      <dgm:t>
        <a:bodyPr/>
        <a:lstStyle/>
        <a:p>
          <a:r>
            <a:rPr lang="en-US" sz="2000" dirty="0" smtClean="0"/>
            <a:t>Prior performance</a:t>
          </a:r>
          <a:endParaRPr lang="en-US" sz="2000" dirty="0"/>
        </a:p>
      </dgm:t>
    </dgm:pt>
    <dgm:pt modelId="{13087DAE-C508-472D-937A-4EEA0AAC67DD}" type="parTrans" cxnId="{73D4C45D-DB2A-430E-88D3-36EDABA76CE7}">
      <dgm:prSet/>
      <dgm:spPr/>
      <dgm:t>
        <a:bodyPr/>
        <a:lstStyle/>
        <a:p>
          <a:endParaRPr lang="en-US"/>
        </a:p>
      </dgm:t>
    </dgm:pt>
    <dgm:pt modelId="{D4F248DA-8563-472A-9BAD-3DD604920322}" type="sibTrans" cxnId="{73D4C45D-DB2A-430E-88D3-36EDABA76CE7}">
      <dgm:prSet/>
      <dgm:spPr/>
      <dgm:t>
        <a:bodyPr/>
        <a:lstStyle/>
        <a:p>
          <a:endParaRPr lang="en-US"/>
        </a:p>
      </dgm:t>
    </dgm:pt>
    <dgm:pt modelId="{B7FF4E22-E6EF-4E1C-83E5-05129C1E5480}">
      <dgm:prSet phldrT="[Text]" custT="1"/>
      <dgm:spPr/>
      <dgm:t>
        <a:bodyPr/>
        <a:lstStyle/>
        <a:p>
          <a:r>
            <a:rPr lang="en-US" sz="2000" dirty="0" smtClean="0"/>
            <a:t>Industry performance or warning indicators</a:t>
          </a:r>
          <a:endParaRPr lang="en-US" sz="2000" dirty="0"/>
        </a:p>
      </dgm:t>
    </dgm:pt>
    <dgm:pt modelId="{DC426976-09FD-4F00-A90F-E0CC10DB45A3}" type="parTrans" cxnId="{BEDBE4B4-7446-4F45-A046-8A864F947955}">
      <dgm:prSet/>
      <dgm:spPr/>
      <dgm:t>
        <a:bodyPr/>
        <a:lstStyle/>
        <a:p>
          <a:endParaRPr lang="en-US"/>
        </a:p>
      </dgm:t>
    </dgm:pt>
    <dgm:pt modelId="{3AFF95D8-2628-428E-856F-5E4956A17CA0}" type="sibTrans" cxnId="{BEDBE4B4-7446-4F45-A046-8A864F947955}">
      <dgm:prSet/>
      <dgm:spPr/>
      <dgm:t>
        <a:bodyPr/>
        <a:lstStyle/>
        <a:p>
          <a:endParaRPr lang="en-US"/>
        </a:p>
      </dgm:t>
    </dgm:pt>
    <dgm:pt modelId="{0FB0A6FD-6DCA-4790-A454-8580F633733D}" type="pres">
      <dgm:prSet presAssocID="{181D635C-6F56-420E-845C-557A56FAFF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89C8E8-5649-4292-ADF8-9B9D2B3B2AFB}" type="pres">
      <dgm:prSet presAssocID="{3C00C32F-7765-492E-B02E-264795963C80}" presName="composite" presStyleCnt="0"/>
      <dgm:spPr/>
    </dgm:pt>
    <dgm:pt modelId="{96D17940-7F0D-4C7F-9A2A-5657F4017283}" type="pres">
      <dgm:prSet presAssocID="{3C00C32F-7765-492E-B02E-264795963C8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13D83-53DE-495F-BE7C-4D8860C8A514}" type="pres">
      <dgm:prSet presAssocID="{3C00C32F-7765-492E-B02E-264795963C80}" presName="desTx" presStyleLbl="alignAccFollowNode1" presStyleIdx="0" presStyleCnt="2" custScaleX="98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C6551-99B6-4433-B3DF-F75EBE93469C}" type="pres">
      <dgm:prSet presAssocID="{E43A6782-820C-4619-B6E9-1B0909CD329A}" presName="space" presStyleCnt="0"/>
      <dgm:spPr/>
    </dgm:pt>
    <dgm:pt modelId="{99BBD73A-102D-4223-8F72-F4808C50C1C7}" type="pres">
      <dgm:prSet presAssocID="{1306EF72-7548-4E4D-BBE2-3754455E651E}" presName="composite" presStyleCnt="0"/>
      <dgm:spPr/>
    </dgm:pt>
    <dgm:pt modelId="{EF4F49B0-DDB1-487B-9370-C06191E8A6AF}" type="pres">
      <dgm:prSet presAssocID="{1306EF72-7548-4E4D-BBE2-3754455E651E}" presName="parTx" presStyleLbl="alignNode1" presStyleIdx="1" presStyleCnt="2" custScaleX="110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FC78E-30D8-4ABD-BAE0-41D8D20C1B0E}" type="pres">
      <dgm:prSet presAssocID="{1306EF72-7548-4E4D-BBE2-3754455E651E}" presName="desTx" presStyleLbl="alignAccFollowNode1" presStyleIdx="1" presStyleCnt="2" custScaleX="11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EA3196-EF93-43EB-88C8-032922CF446C}" srcId="{3C00C32F-7765-492E-B02E-264795963C80}" destId="{9E72432A-C284-4828-AEB1-40CF10CC6177}" srcOrd="0" destOrd="0" parTransId="{A226F4A6-87B2-4149-9ECE-6C61EAD116BB}" sibTransId="{4E9CDD7F-FF6F-4908-8BBE-A0C0F7640B56}"/>
    <dgm:cxn modelId="{83E16437-05C0-4889-800F-824F3A2D9D13}" srcId="{181D635C-6F56-420E-845C-557A56FAFF86}" destId="{1306EF72-7548-4E4D-BBE2-3754455E651E}" srcOrd="1" destOrd="0" parTransId="{E6C70CA6-E013-4463-8B40-764FC26A01E2}" sibTransId="{863532DC-FBB8-4053-9DA2-C51880E79B74}"/>
    <dgm:cxn modelId="{B959CD27-CC5D-4151-9E93-E45B45E2F412}" type="presOf" srcId="{6911B3DE-7825-439C-9139-3D21E9A8DB91}" destId="{11CFC78E-30D8-4ABD-BAE0-41D8D20C1B0E}" srcOrd="0" destOrd="0" presId="urn:microsoft.com/office/officeart/2005/8/layout/hList1"/>
    <dgm:cxn modelId="{A911221D-5EEA-4A62-B6E8-2D876B6C62A8}" srcId="{181D635C-6F56-420E-845C-557A56FAFF86}" destId="{3C00C32F-7765-492E-B02E-264795963C80}" srcOrd="0" destOrd="0" parTransId="{BF4F12A3-B7EE-4C55-AF9C-B4281AA560D0}" sibTransId="{E43A6782-820C-4619-B6E9-1B0909CD329A}"/>
    <dgm:cxn modelId="{0998256D-EAA1-4E8E-A6DC-0D8533103E86}" srcId="{1306EF72-7548-4E4D-BBE2-3754455E651E}" destId="{6911B3DE-7825-439C-9139-3D21E9A8DB91}" srcOrd="0" destOrd="0" parTransId="{EE302D1B-0253-458E-9EEE-25CBF1A7835F}" sibTransId="{9AD36CDE-8D18-4A54-9D8C-DA8C1C99E0E4}"/>
    <dgm:cxn modelId="{73D4C45D-DB2A-430E-88D3-36EDABA76CE7}" srcId="{1306EF72-7548-4E4D-BBE2-3754455E651E}" destId="{A9CC5BA2-640A-4A95-8270-361EB70F17D1}" srcOrd="1" destOrd="0" parTransId="{13087DAE-C508-472D-937A-4EEA0AAC67DD}" sibTransId="{D4F248DA-8563-472A-9BAD-3DD604920322}"/>
    <dgm:cxn modelId="{93EC6F2B-A1C2-482F-8CEF-225287C8448D}" type="presOf" srcId="{A9CC5BA2-640A-4A95-8270-361EB70F17D1}" destId="{11CFC78E-30D8-4ABD-BAE0-41D8D20C1B0E}" srcOrd="0" destOrd="1" presId="urn:microsoft.com/office/officeart/2005/8/layout/hList1"/>
    <dgm:cxn modelId="{18686782-F964-4DB6-9379-DD8F542EE3FE}" type="presOf" srcId="{9E72432A-C284-4828-AEB1-40CF10CC6177}" destId="{CF313D83-53DE-495F-BE7C-4D8860C8A514}" srcOrd="0" destOrd="0" presId="urn:microsoft.com/office/officeart/2005/8/layout/hList1"/>
    <dgm:cxn modelId="{A8207B94-EB8E-4004-9AE0-6FA5D8E1C410}" srcId="{3C00C32F-7765-492E-B02E-264795963C80}" destId="{1F7D12C5-DD06-4400-8C05-D7EDCD85A8D2}" srcOrd="1" destOrd="0" parTransId="{F8C3F6C9-4A85-4EB2-A424-F82A2F05C6D0}" sibTransId="{894D6B5F-030C-419F-97C2-FC13CF7D0BB4}"/>
    <dgm:cxn modelId="{9923C6AB-1302-4046-8C38-5DE335D066F2}" type="presOf" srcId="{1F7D12C5-DD06-4400-8C05-D7EDCD85A8D2}" destId="{CF313D83-53DE-495F-BE7C-4D8860C8A514}" srcOrd="0" destOrd="1" presId="urn:microsoft.com/office/officeart/2005/8/layout/hList1"/>
    <dgm:cxn modelId="{94903BEB-4188-48F0-BB3D-ADECD7C776F3}" type="presOf" srcId="{3C00C32F-7765-492E-B02E-264795963C80}" destId="{96D17940-7F0D-4C7F-9A2A-5657F4017283}" srcOrd="0" destOrd="0" presId="urn:microsoft.com/office/officeart/2005/8/layout/hList1"/>
    <dgm:cxn modelId="{840BAAD9-E575-42B7-840F-0A8D58FEDE2D}" type="presOf" srcId="{B7FF4E22-E6EF-4E1C-83E5-05129C1E5480}" destId="{11CFC78E-30D8-4ABD-BAE0-41D8D20C1B0E}" srcOrd="0" destOrd="2" presId="urn:microsoft.com/office/officeart/2005/8/layout/hList1"/>
    <dgm:cxn modelId="{BEDBE4B4-7446-4F45-A046-8A864F947955}" srcId="{1306EF72-7548-4E4D-BBE2-3754455E651E}" destId="{B7FF4E22-E6EF-4E1C-83E5-05129C1E5480}" srcOrd="2" destOrd="0" parTransId="{DC426976-09FD-4F00-A90F-E0CC10DB45A3}" sibTransId="{3AFF95D8-2628-428E-856F-5E4956A17CA0}"/>
    <dgm:cxn modelId="{D1E4B9A8-28B0-4F4C-98D7-F5608AC7F0D2}" type="presOf" srcId="{181D635C-6F56-420E-845C-557A56FAFF86}" destId="{0FB0A6FD-6DCA-4790-A454-8580F633733D}" srcOrd="0" destOrd="0" presId="urn:microsoft.com/office/officeart/2005/8/layout/hList1"/>
    <dgm:cxn modelId="{A25EAB88-3DF6-42D9-9A49-7BCE5C422873}" type="presOf" srcId="{1306EF72-7548-4E4D-BBE2-3754455E651E}" destId="{EF4F49B0-DDB1-487B-9370-C06191E8A6AF}" srcOrd="0" destOrd="0" presId="urn:microsoft.com/office/officeart/2005/8/layout/hList1"/>
    <dgm:cxn modelId="{6889F7FF-1148-4AD5-BAEF-DEF58D351F91}" type="presParOf" srcId="{0FB0A6FD-6DCA-4790-A454-8580F633733D}" destId="{D389C8E8-5649-4292-ADF8-9B9D2B3B2AFB}" srcOrd="0" destOrd="0" presId="urn:microsoft.com/office/officeart/2005/8/layout/hList1"/>
    <dgm:cxn modelId="{5CC97789-348D-4D4E-A9F2-0DFAF98C0C9E}" type="presParOf" srcId="{D389C8E8-5649-4292-ADF8-9B9D2B3B2AFB}" destId="{96D17940-7F0D-4C7F-9A2A-5657F4017283}" srcOrd="0" destOrd="0" presId="urn:microsoft.com/office/officeart/2005/8/layout/hList1"/>
    <dgm:cxn modelId="{002F78FC-1992-4CE4-A7B9-509690E70D7E}" type="presParOf" srcId="{D389C8E8-5649-4292-ADF8-9B9D2B3B2AFB}" destId="{CF313D83-53DE-495F-BE7C-4D8860C8A514}" srcOrd="1" destOrd="0" presId="urn:microsoft.com/office/officeart/2005/8/layout/hList1"/>
    <dgm:cxn modelId="{2FF8967E-0AF9-43B9-BB70-F2AD38CE41A9}" type="presParOf" srcId="{0FB0A6FD-6DCA-4790-A454-8580F633733D}" destId="{AD6C6551-99B6-4433-B3DF-F75EBE93469C}" srcOrd="1" destOrd="0" presId="urn:microsoft.com/office/officeart/2005/8/layout/hList1"/>
    <dgm:cxn modelId="{88DD79BB-6F8D-4CDE-A0FE-B9D9B8F33D58}" type="presParOf" srcId="{0FB0A6FD-6DCA-4790-A454-8580F633733D}" destId="{99BBD73A-102D-4223-8F72-F4808C50C1C7}" srcOrd="2" destOrd="0" presId="urn:microsoft.com/office/officeart/2005/8/layout/hList1"/>
    <dgm:cxn modelId="{29B42566-B5C0-4376-BF04-2288DACDBEC1}" type="presParOf" srcId="{99BBD73A-102D-4223-8F72-F4808C50C1C7}" destId="{EF4F49B0-DDB1-487B-9370-C06191E8A6AF}" srcOrd="0" destOrd="0" presId="urn:microsoft.com/office/officeart/2005/8/layout/hList1"/>
    <dgm:cxn modelId="{D3CAC43A-A88B-40B0-8034-16B4FCAFF3DB}" type="presParOf" srcId="{99BBD73A-102D-4223-8F72-F4808C50C1C7}" destId="{11CFC78E-30D8-4ABD-BAE0-41D8D20C1B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2342FB-99CC-4F56-8438-A0FC4967835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242D69-9323-47AA-9995-7D08943FC4B4}">
      <dgm:prSet phldrT="[Text]"/>
      <dgm:spPr/>
      <dgm:t>
        <a:bodyPr/>
        <a:lstStyle/>
        <a:p>
          <a:r>
            <a:rPr lang="en-US" dirty="0" smtClean="0"/>
            <a:t>Standard &amp; Poor’s</a:t>
          </a:r>
          <a:endParaRPr lang="en-US" dirty="0"/>
        </a:p>
      </dgm:t>
    </dgm:pt>
    <dgm:pt modelId="{A9F898F2-19E7-4868-95BC-F8CF6055C2E7}" type="parTrans" cxnId="{63E60297-5368-4429-98F6-6CEAC39F3E6A}">
      <dgm:prSet/>
      <dgm:spPr/>
      <dgm:t>
        <a:bodyPr/>
        <a:lstStyle/>
        <a:p>
          <a:endParaRPr lang="en-US"/>
        </a:p>
      </dgm:t>
    </dgm:pt>
    <dgm:pt modelId="{3D00FDA6-C8AA-402D-B595-99670A7F427C}" type="sibTrans" cxnId="{63E60297-5368-4429-98F6-6CEAC39F3E6A}">
      <dgm:prSet/>
      <dgm:spPr/>
      <dgm:t>
        <a:bodyPr/>
        <a:lstStyle/>
        <a:p>
          <a:endParaRPr lang="en-US"/>
        </a:p>
      </dgm:t>
    </dgm:pt>
    <dgm:pt modelId="{CC3B6DFD-8D9C-4331-B2BB-2CB304DC796C}">
      <dgm:prSet phldrT="[Text]"/>
      <dgm:spPr/>
      <dgm:t>
        <a:bodyPr/>
        <a:lstStyle/>
        <a:p>
          <a:r>
            <a:rPr lang="en-US" dirty="0" smtClean="0"/>
            <a:t>Moody’s Investor Services</a:t>
          </a:r>
          <a:endParaRPr lang="en-US" dirty="0"/>
        </a:p>
      </dgm:t>
    </dgm:pt>
    <dgm:pt modelId="{DC230238-A37A-41C3-97E2-1B9D0BB8445E}" type="parTrans" cxnId="{BA0374DD-FD6B-453A-A985-F469C3818E97}">
      <dgm:prSet/>
      <dgm:spPr/>
      <dgm:t>
        <a:bodyPr/>
        <a:lstStyle/>
        <a:p>
          <a:endParaRPr lang="en-US"/>
        </a:p>
      </dgm:t>
    </dgm:pt>
    <dgm:pt modelId="{90482913-9CDC-41D0-86E9-2C28F7EC8C21}" type="sibTrans" cxnId="{BA0374DD-FD6B-453A-A985-F469C3818E97}">
      <dgm:prSet/>
      <dgm:spPr/>
      <dgm:t>
        <a:bodyPr/>
        <a:lstStyle/>
        <a:p>
          <a:endParaRPr lang="en-US"/>
        </a:p>
      </dgm:t>
    </dgm:pt>
    <dgm:pt modelId="{A288B994-14AF-44E5-ABB9-9425EFA1559F}">
      <dgm:prSet phldrT="[Text]"/>
      <dgm:spPr/>
      <dgm:t>
        <a:bodyPr/>
        <a:lstStyle/>
        <a:p>
          <a:r>
            <a:rPr lang="en-US" dirty="0" smtClean="0"/>
            <a:t>Fitch Ratings</a:t>
          </a:r>
          <a:endParaRPr lang="en-US" dirty="0"/>
        </a:p>
      </dgm:t>
    </dgm:pt>
    <dgm:pt modelId="{0C9814D2-D9A5-433D-BB84-ACFE163A8D19}" type="parTrans" cxnId="{11F66FC5-C753-4D9F-924F-E21207E50B5B}">
      <dgm:prSet/>
      <dgm:spPr/>
      <dgm:t>
        <a:bodyPr/>
        <a:lstStyle/>
        <a:p>
          <a:endParaRPr lang="en-US"/>
        </a:p>
      </dgm:t>
    </dgm:pt>
    <dgm:pt modelId="{F054C654-2CDD-4D90-91A9-A7D001C5FE53}" type="sibTrans" cxnId="{11F66FC5-C753-4D9F-924F-E21207E50B5B}">
      <dgm:prSet/>
      <dgm:spPr/>
      <dgm:t>
        <a:bodyPr/>
        <a:lstStyle/>
        <a:p>
          <a:endParaRPr lang="en-US"/>
        </a:p>
      </dgm:t>
    </dgm:pt>
    <dgm:pt modelId="{7AEAD194-5905-4579-B082-310D6B148C54}">
      <dgm:prSet phldrT="[Text]"/>
      <dgm:spPr/>
      <dgm:t>
        <a:bodyPr/>
        <a:lstStyle/>
        <a:p>
          <a:r>
            <a:rPr lang="en-US" dirty="0" smtClean="0"/>
            <a:t>KBRA</a:t>
          </a:r>
          <a:endParaRPr lang="en-US" dirty="0"/>
        </a:p>
      </dgm:t>
    </dgm:pt>
    <dgm:pt modelId="{3A166F9C-DD03-4EE7-A9A5-16D9D44350AF}" type="parTrans" cxnId="{011D0C8E-69FC-419E-B36F-6BD94EFC9814}">
      <dgm:prSet/>
      <dgm:spPr/>
      <dgm:t>
        <a:bodyPr/>
        <a:lstStyle/>
        <a:p>
          <a:endParaRPr lang="en-US"/>
        </a:p>
      </dgm:t>
    </dgm:pt>
    <dgm:pt modelId="{8FCCFFE0-47EF-413B-9924-F88E800560BF}" type="sibTrans" cxnId="{011D0C8E-69FC-419E-B36F-6BD94EFC9814}">
      <dgm:prSet/>
      <dgm:spPr/>
      <dgm:t>
        <a:bodyPr/>
        <a:lstStyle/>
        <a:p>
          <a:endParaRPr lang="en-US"/>
        </a:p>
      </dgm:t>
    </dgm:pt>
    <dgm:pt modelId="{42718261-8F63-43C4-8BF6-3D8822609E33}" type="pres">
      <dgm:prSet presAssocID="{C62342FB-99CC-4F56-8438-A0FC496783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B63B716-F74B-4F1C-B3B5-12D25BE108E0}" type="pres">
      <dgm:prSet presAssocID="{C62342FB-99CC-4F56-8438-A0FC49678354}" presName="pyramid" presStyleLbl="node1" presStyleIdx="0" presStyleCnt="1"/>
      <dgm:spPr/>
    </dgm:pt>
    <dgm:pt modelId="{4B2BCD3C-1406-4520-A2BA-1EC9F430C3D2}" type="pres">
      <dgm:prSet presAssocID="{C62342FB-99CC-4F56-8438-A0FC49678354}" presName="theList" presStyleCnt="0"/>
      <dgm:spPr/>
    </dgm:pt>
    <dgm:pt modelId="{364FCD45-D63B-4B8B-800C-F0BA31B07ACF}" type="pres">
      <dgm:prSet presAssocID="{A8242D69-9323-47AA-9995-7D08943FC4B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727DC-F183-458D-BD7A-0B82C82F6861}" type="pres">
      <dgm:prSet presAssocID="{A8242D69-9323-47AA-9995-7D08943FC4B4}" presName="aSpace" presStyleCnt="0"/>
      <dgm:spPr/>
    </dgm:pt>
    <dgm:pt modelId="{1C55727D-407F-479D-AD91-8F3EAEBE01FC}" type="pres">
      <dgm:prSet presAssocID="{CC3B6DFD-8D9C-4331-B2BB-2CB304DC796C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FF660-BC81-4024-8FB7-EC7C4164CE0A}" type="pres">
      <dgm:prSet presAssocID="{CC3B6DFD-8D9C-4331-B2BB-2CB304DC796C}" presName="aSpace" presStyleCnt="0"/>
      <dgm:spPr/>
    </dgm:pt>
    <dgm:pt modelId="{53CB0C0C-748B-4710-BAE2-9453539D30EA}" type="pres">
      <dgm:prSet presAssocID="{A288B994-14AF-44E5-ABB9-9425EFA1559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3031B-BBEC-485D-ADEA-3BECFD529BF3}" type="pres">
      <dgm:prSet presAssocID="{A288B994-14AF-44E5-ABB9-9425EFA1559F}" presName="aSpace" presStyleCnt="0"/>
      <dgm:spPr/>
    </dgm:pt>
    <dgm:pt modelId="{2B098EF0-5EB6-48DD-9BF3-D0A069DCD305}" type="pres">
      <dgm:prSet presAssocID="{7AEAD194-5905-4579-B082-310D6B148C54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9003-79F9-4F18-BC74-41C8EBEAEE22}" type="pres">
      <dgm:prSet presAssocID="{7AEAD194-5905-4579-B082-310D6B148C54}" presName="aSpace" presStyleCnt="0"/>
      <dgm:spPr/>
    </dgm:pt>
  </dgm:ptLst>
  <dgm:cxnLst>
    <dgm:cxn modelId="{E69BAE18-0B74-41F2-BCF6-2139568F8C6D}" type="presOf" srcId="{A288B994-14AF-44E5-ABB9-9425EFA1559F}" destId="{53CB0C0C-748B-4710-BAE2-9453539D30EA}" srcOrd="0" destOrd="0" presId="urn:microsoft.com/office/officeart/2005/8/layout/pyramid2"/>
    <dgm:cxn modelId="{57A5F590-4C0B-4C3E-9B87-D5CD3DF7B0CF}" type="presOf" srcId="{CC3B6DFD-8D9C-4331-B2BB-2CB304DC796C}" destId="{1C55727D-407F-479D-AD91-8F3EAEBE01FC}" srcOrd="0" destOrd="0" presId="urn:microsoft.com/office/officeart/2005/8/layout/pyramid2"/>
    <dgm:cxn modelId="{11F66FC5-C753-4D9F-924F-E21207E50B5B}" srcId="{C62342FB-99CC-4F56-8438-A0FC49678354}" destId="{A288B994-14AF-44E5-ABB9-9425EFA1559F}" srcOrd="2" destOrd="0" parTransId="{0C9814D2-D9A5-433D-BB84-ACFE163A8D19}" sibTransId="{F054C654-2CDD-4D90-91A9-A7D001C5FE53}"/>
    <dgm:cxn modelId="{A5952A2D-1672-40B3-B1D6-D8CA3FED53C1}" type="presOf" srcId="{7AEAD194-5905-4579-B082-310D6B148C54}" destId="{2B098EF0-5EB6-48DD-9BF3-D0A069DCD305}" srcOrd="0" destOrd="0" presId="urn:microsoft.com/office/officeart/2005/8/layout/pyramid2"/>
    <dgm:cxn modelId="{011D0C8E-69FC-419E-B36F-6BD94EFC9814}" srcId="{C62342FB-99CC-4F56-8438-A0FC49678354}" destId="{7AEAD194-5905-4579-B082-310D6B148C54}" srcOrd="3" destOrd="0" parTransId="{3A166F9C-DD03-4EE7-A9A5-16D9D44350AF}" sibTransId="{8FCCFFE0-47EF-413B-9924-F88E800560BF}"/>
    <dgm:cxn modelId="{63E60297-5368-4429-98F6-6CEAC39F3E6A}" srcId="{C62342FB-99CC-4F56-8438-A0FC49678354}" destId="{A8242D69-9323-47AA-9995-7D08943FC4B4}" srcOrd="0" destOrd="0" parTransId="{A9F898F2-19E7-4868-95BC-F8CF6055C2E7}" sibTransId="{3D00FDA6-C8AA-402D-B595-99670A7F427C}"/>
    <dgm:cxn modelId="{BA0374DD-FD6B-453A-A985-F469C3818E97}" srcId="{C62342FB-99CC-4F56-8438-A0FC49678354}" destId="{CC3B6DFD-8D9C-4331-B2BB-2CB304DC796C}" srcOrd="1" destOrd="0" parTransId="{DC230238-A37A-41C3-97E2-1B9D0BB8445E}" sibTransId="{90482913-9CDC-41D0-86E9-2C28F7EC8C21}"/>
    <dgm:cxn modelId="{D687609D-0945-4C21-87B6-64CD62BBD045}" type="presOf" srcId="{C62342FB-99CC-4F56-8438-A0FC49678354}" destId="{42718261-8F63-43C4-8BF6-3D8822609E33}" srcOrd="0" destOrd="0" presId="urn:microsoft.com/office/officeart/2005/8/layout/pyramid2"/>
    <dgm:cxn modelId="{2E00C2C3-7CBC-42C4-9990-FAC9A848DA15}" type="presOf" srcId="{A8242D69-9323-47AA-9995-7D08943FC4B4}" destId="{364FCD45-D63B-4B8B-800C-F0BA31B07ACF}" srcOrd="0" destOrd="0" presId="urn:microsoft.com/office/officeart/2005/8/layout/pyramid2"/>
    <dgm:cxn modelId="{532B2B64-2C49-4CE3-91B9-50668423D64F}" type="presParOf" srcId="{42718261-8F63-43C4-8BF6-3D8822609E33}" destId="{1B63B716-F74B-4F1C-B3B5-12D25BE108E0}" srcOrd="0" destOrd="0" presId="urn:microsoft.com/office/officeart/2005/8/layout/pyramid2"/>
    <dgm:cxn modelId="{973985D4-DC47-460C-B5E3-AAF86401C4FD}" type="presParOf" srcId="{42718261-8F63-43C4-8BF6-3D8822609E33}" destId="{4B2BCD3C-1406-4520-A2BA-1EC9F430C3D2}" srcOrd="1" destOrd="0" presId="urn:microsoft.com/office/officeart/2005/8/layout/pyramid2"/>
    <dgm:cxn modelId="{687489FD-E194-43C4-9209-0ED0258F7547}" type="presParOf" srcId="{4B2BCD3C-1406-4520-A2BA-1EC9F430C3D2}" destId="{364FCD45-D63B-4B8B-800C-F0BA31B07ACF}" srcOrd="0" destOrd="0" presId="urn:microsoft.com/office/officeart/2005/8/layout/pyramid2"/>
    <dgm:cxn modelId="{9283466B-47A4-4BE2-B99F-1D1A421BBB76}" type="presParOf" srcId="{4B2BCD3C-1406-4520-A2BA-1EC9F430C3D2}" destId="{997727DC-F183-458D-BD7A-0B82C82F6861}" srcOrd="1" destOrd="0" presId="urn:microsoft.com/office/officeart/2005/8/layout/pyramid2"/>
    <dgm:cxn modelId="{9FB97A60-8A01-4928-87CE-1B353B7E5664}" type="presParOf" srcId="{4B2BCD3C-1406-4520-A2BA-1EC9F430C3D2}" destId="{1C55727D-407F-479D-AD91-8F3EAEBE01FC}" srcOrd="2" destOrd="0" presId="urn:microsoft.com/office/officeart/2005/8/layout/pyramid2"/>
    <dgm:cxn modelId="{FF26B12B-1032-4202-8966-D9526567FA09}" type="presParOf" srcId="{4B2BCD3C-1406-4520-A2BA-1EC9F430C3D2}" destId="{7E1FF660-BC81-4024-8FB7-EC7C4164CE0A}" srcOrd="3" destOrd="0" presId="urn:microsoft.com/office/officeart/2005/8/layout/pyramid2"/>
    <dgm:cxn modelId="{AB28D508-287B-4C51-9B7F-385B904BB501}" type="presParOf" srcId="{4B2BCD3C-1406-4520-A2BA-1EC9F430C3D2}" destId="{53CB0C0C-748B-4710-BAE2-9453539D30EA}" srcOrd="4" destOrd="0" presId="urn:microsoft.com/office/officeart/2005/8/layout/pyramid2"/>
    <dgm:cxn modelId="{30FFA9A1-41D3-4ED9-858D-E23EBAFECF6B}" type="presParOf" srcId="{4B2BCD3C-1406-4520-A2BA-1EC9F430C3D2}" destId="{5793031B-BBEC-485D-ADEA-3BECFD529BF3}" srcOrd="5" destOrd="0" presId="urn:microsoft.com/office/officeart/2005/8/layout/pyramid2"/>
    <dgm:cxn modelId="{F99FD58A-6E4C-4D53-AF34-99132AC8328D}" type="presParOf" srcId="{4B2BCD3C-1406-4520-A2BA-1EC9F430C3D2}" destId="{2B098EF0-5EB6-48DD-9BF3-D0A069DCD305}" srcOrd="6" destOrd="0" presId="urn:microsoft.com/office/officeart/2005/8/layout/pyramid2"/>
    <dgm:cxn modelId="{CE0C5CA0-3302-4CB5-8163-3711C5BF1813}" type="presParOf" srcId="{4B2BCD3C-1406-4520-A2BA-1EC9F430C3D2}" destId="{BB799003-79F9-4F18-BC74-41C8EBEAEE2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889DC5-5F46-4A8C-830D-E2F076B0D727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A57B2-5671-4DC0-846F-49F00FFBC276}">
      <dgm:prSet phldrT="[Text]"/>
      <dgm:spPr/>
      <dgm:t>
        <a:bodyPr/>
        <a:lstStyle/>
        <a:p>
          <a:r>
            <a:rPr lang="en-US" b="1" dirty="0" smtClean="0"/>
            <a:t>Economic Condition</a:t>
          </a:r>
          <a:endParaRPr lang="en-US" b="1" dirty="0"/>
        </a:p>
      </dgm:t>
    </dgm:pt>
    <dgm:pt modelId="{E6596861-120C-4F18-ABB5-89BB460A79D3}" type="parTrans" cxnId="{7EF5ADD1-710C-41A8-96EB-525AFA6287AA}">
      <dgm:prSet/>
      <dgm:spPr/>
      <dgm:t>
        <a:bodyPr/>
        <a:lstStyle/>
        <a:p>
          <a:endParaRPr lang="en-US"/>
        </a:p>
      </dgm:t>
    </dgm:pt>
    <dgm:pt modelId="{ABB43E02-5AB5-4742-A9E3-CE60AC6898AA}" type="sibTrans" cxnId="{7EF5ADD1-710C-41A8-96EB-525AFA6287AA}">
      <dgm:prSet/>
      <dgm:spPr/>
      <dgm:t>
        <a:bodyPr/>
        <a:lstStyle/>
        <a:p>
          <a:endParaRPr lang="en-US"/>
        </a:p>
      </dgm:t>
    </dgm:pt>
    <dgm:pt modelId="{279CDA2B-085C-45B5-BB40-5237780A260A}">
      <dgm:prSet phldrT="[Text]" custT="1"/>
      <dgm:spPr/>
      <dgm:t>
        <a:bodyPr/>
        <a:lstStyle/>
        <a:p>
          <a:r>
            <a:rPr lang="en-US" sz="2400" b="1" dirty="0" smtClean="0"/>
            <a:t>Financial position</a:t>
          </a:r>
          <a:endParaRPr lang="en-US" sz="2400" b="1" dirty="0"/>
        </a:p>
      </dgm:t>
    </dgm:pt>
    <dgm:pt modelId="{7F44BBAA-2B02-4696-9E22-44CC82787CC1}" type="parTrans" cxnId="{B21B4184-38F8-4424-9387-7693AE66C67F}">
      <dgm:prSet/>
      <dgm:spPr/>
      <dgm:t>
        <a:bodyPr/>
        <a:lstStyle/>
        <a:p>
          <a:endParaRPr lang="en-US"/>
        </a:p>
      </dgm:t>
    </dgm:pt>
    <dgm:pt modelId="{F4B0DD8C-6C3D-4521-95CE-35C4C5DBEE54}" type="sibTrans" cxnId="{B21B4184-38F8-4424-9387-7693AE66C67F}">
      <dgm:prSet/>
      <dgm:spPr/>
      <dgm:t>
        <a:bodyPr/>
        <a:lstStyle/>
        <a:p>
          <a:endParaRPr lang="en-US"/>
        </a:p>
      </dgm:t>
    </dgm:pt>
    <dgm:pt modelId="{3A89A948-638B-4185-9EDE-FEAAB8C702A8}">
      <dgm:prSet phldrT="[Text]" custT="1"/>
      <dgm:spPr/>
      <dgm:t>
        <a:bodyPr/>
        <a:lstStyle/>
        <a:p>
          <a:r>
            <a:rPr lang="en-US" sz="2400" b="1" dirty="0" smtClean="0"/>
            <a:t>Fiscal capacity</a:t>
          </a:r>
          <a:endParaRPr lang="en-US" sz="2400" b="1" dirty="0"/>
        </a:p>
      </dgm:t>
    </dgm:pt>
    <dgm:pt modelId="{70A9F13A-363A-44AF-8D0A-569A21694CBE}" type="parTrans" cxnId="{43B507C6-A99F-4D36-8F58-CFDB1F286228}">
      <dgm:prSet/>
      <dgm:spPr/>
      <dgm:t>
        <a:bodyPr/>
        <a:lstStyle/>
        <a:p>
          <a:endParaRPr lang="en-US"/>
        </a:p>
      </dgm:t>
    </dgm:pt>
    <dgm:pt modelId="{B4A112D5-8F32-4E00-A141-870AA4287804}" type="sibTrans" cxnId="{43B507C6-A99F-4D36-8F58-CFDB1F286228}">
      <dgm:prSet/>
      <dgm:spPr/>
      <dgm:t>
        <a:bodyPr/>
        <a:lstStyle/>
        <a:p>
          <a:endParaRPr lang="en-US"/>
        </a:p>
      </dgm:t>
    </dgm:pt>
    <dgm:pt modelId="{AB97C6E6-63B7-4916-B6F7-9A1D05B9B044}">
      <dgm:prSet phldrT="[Text]" custT="1"/>
      <dgm:spPr/>
      <dgm:t>
        <a:bodyPr/>
        <a:lstStyle/>
        <a:p>
          <a:r>
            <a:rPr lang="en-US" sz="2400" b="1" dirty="0" smtClean="0"/>
            <a:t>Service capacity</a:t>
          </a:r>
          <a:endParaRPr lang="en-US" sz="2400" b="1" dirty="0"/>
        </a:p>
      </dgm:t>
    </dgm:pt>
    <dgm:pt modelId="{87DE5034-7218-44B4-8526-E6F956963F40}" type="parTrans" cxnId="{DB9F6BEA-587A-4C87-B2F3-8D353EF91D3C}">
      <dgm:prSet/>
      <dgm:spPr/>
      <dgm:t>
        <a:bodyPr/>
        <a:lstStyle/>
        <a:p>
          <a:endParaRPr lang="en-US"/>
        </a:p>
      </dgm:t>
    </dgm:pt>
    <dgm:pt modelId="{F740F591-2C77-45CC-8128-BC19FC434347}" type="sibTrans" cxnId="{DB9F6BEA-587A-4C87-B2F3-8D353EF91D3C}">
      <dgm:prSet/>
      <dgm:spPr/>
      <dgm:t>
        <a:bodyPr/>
        <a:lstStyle/>
        <a:p>
          <a:endParaRPr lang="en-US"/>
        </a:p>
      </dgm:t>
    </dgm:pt>
    <dgm:pt modelId="{8F2065E5-4D7B-401E-9872-F365820A37A2}" type="pres">
      <dgm:prSet presAssocID="{23889DC5-5F46-4A8C-830D-E2F076B0D7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F9EE84-8215-4F5D-A133-111026434FBF}" type="pres">
      <dgm:prSet presAssocID="{B84A57B2-5671-4DC0-846F-49F00FFBC276}" presName="centerShape" presStyleLbl="node0" presStyleIdx="0" presStyleCnt="1" custScaleX="112454" custScaleY="107359" custLinFactNeighborX="-108" custLinFactNeighborY="-44612"/>
      <dgm:spPr/>
      <dgm:t>
        <a:bodyPr/>
        <a:lstStyle/>
        <a:p>
          <a:endParaRPr lang="en-US"/>
        </a:p>
      </dgm:t>
    </dgm:pt>
    <dgm:pt modelId="{EAD127A3-91D2-47A6-823E-F62E7167B7CF}" type="pres">
      <dgm:prSet presAssocID="{7F44BBAA-2B02-4696-9E22-44CC82787CC1}" presName="parTrans" presStyleLbl="bgSibTrans2D1" presStyleIdx="0" presStyleCnt="3" custLinFactNeighborX="7264" custLinFactNeighborY="-6429"/>
      <dgm:spPr/>
      <dgm:t>
        <a:bodyPr/>
        <a:lstStyle/>
        <a:p>
          <a:endParaRPr lang="en-US"/>
        </a:p>
      </dgm:t>
    </dgm:pt>
    <dgm:pt modelId="{6FCE69F4-8ED3-4922-A403-FC1795B5EE9B}" type="pres">
      <dgm:prSet presAssocID="{279CDA2B-085C-45B5-BB40-5237780A260A}" presName="node" presStyleLbl="node1" presStyleIdx="0" presStyleCnt="3" custRadScaleRad="108265" custRadScaleInc="-5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A60C4-95AE-4B47-98EA-3848E04F63DA}" type="pres">
      <dgm:prSet presAssocID="{70A9F13A-363A-44AF-8D0A-569A21694CBE}" presName="parTrans" presStyleLbl="bgSibTrans2D1" presStyleIdx="1" presStyleCnt="3" custLinFactNeighborX="-1933" custLinFactNeighborY="-12857"/>
      <dgm:spPr/>
      <dgm:t>
        <a:bodyPr/>
        <a:lstStyle/>
        <a:p>
          <a:endParaRPr lang="en-US"/>
        </a:p>
      </dgm:t>
    </dgm:pt>
    <dgm:pt modelId="{AFE66BAA-4E6D-4D62-9558-F37E7BF6708E}" type="pres">
      <dgm:prSet presAssocID="{3A89A948-638B-4185-9EDE-FEAAB8C702A8}" presName="node" presStyleLbl="node1" presStyleIdx="1" presStyleCnt="3" custRadScaleRad="5403" custRadScaleInc="-274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EC048-50A2-4696-85EA-312F20FC6D6F}" type="pres">
      <dgm:prSet presAssocID="{87DE5034-7218-44B4-8526-E6F956963F40}" presName="parTrans" presStyleLbl="bgSibTrans2D1" presStyleIdx="2" presStyleCnt="3" custLinFactNeighborX="-9842" custLinFactNeighborY="-4286"/>
      <dgm:spPr/>
      <dgm:t>
        <a:bodyPr/>
        <a:lstStyle/>
        <a:p>
          <a:endParaRPr lang="en-US"/>
        </a:p>
      </dgm:t>
    </dgm:pt>
    <dgm:pt modelId="{ECDA1632-861D-404B-B5F2-B5E485949EB4}" type="pres">
      <dgm:prSet presAssocID="{AB97C6E6-63B7-4916-B6F7-9A1D05B9B044}" presName="node" presStyleLbl="node1" presStyleIdx="2" presStyleCnt="3" custRadScaleRad="109631" custRadScaleInc="5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04A74-82C2-434F-B506-0C1C31972392}" type="presOf" srcId="{279CDA2B-085C-45B5-BB40-5237780A260A}" destId="{6FCE69F4-8ED3-4922-A403-FC1795B5EE9B}" srcOrd="0" destOrd="0" presId="urn:microsoft.com/office/officeart/2005/8/layout/radial4"/>
    <dgm:cxn modelId="{68098D36-6F7E-4695-9EE7-4692CCC954FC}" type="presOf" srcId="{87DE5034-7218-44B4-8526-E6F956963F40}" destId="{F3BEC048-50A2-4696-85EA-312F20FC6D6F}" srcOrd="0" destOrd="0" presId="urn:microsoft.com/office/officeart/2005/8/layout/radial4"/>
    <dgm:cxn modelId="{7CA50EE6-1921-4563-B63F-9BBFB4B81B74}" type="presOf" srcId="{3A89A948-638B-4185-9EDE-FEAAB8C702A8}" destId="{AFE66BAA-4E6D-4D62-9558-F37E7BF6708E}" srcOrd="0" destOrd="0" presId="urn:microsoft.com/office/officeart/2005/8/layout/radial4"/>
    <dgm:cxn modelId="{8DB08648-A12C-4FDF-AD1E-44DE05DD8115}" type="presOf" srcId="{70A9F13A-363A-44AF-8D0A-569A21694CBE}" destId="{072A60C4-95AE-4B47-98EA-3848E04F63DA}" srcOrd="0" destOrd="0" presId="urn:microsoft.com/office/officeart/2005/8/layout/radial4"/>
    <dgm:cxn modelId="{B21B4184-38F8-4424-9387-7693AE66C67F}" srcId="{B84A57B2-5671-4DC0-846F-49F00FFBC276}" destId="{279CDA2B-085C-45B5-BB40-5237780A260A}" srcOrd="0" destOrd="0" parTransId="{7F44BBAA-2B02-4696-9E22-44CC82787CC1}" sibTransId="{F4B0DD8C-6C3D-4521-95CE-35C4C5DBEE54}"/>
    <dgm:cxn modelId="{57EF4785-B92F-4506-AB74-DE5829CD02DE}" type="presOf" srcId="{AB97C6E6-63B7-4916-B6F7-9A1D05B9B044}" destId="{ECDA1632-861D-404B-B5F2-B5E485949EB4}" srcOrd="0" destOrd="0" presId="urn:microsoft.com/office/officeart/2005/8/layout/radial4"/>
    <dgm:cxn modelId="{7EF5ADD1-710C-41A8-96EB-525AFA6287AA}" srcId="{23889DC5-5F46-4A8C-830D-E2F076B0D727}" destId="{B84A57B2-5671-4DC0-846F-49F00FFBC276}" srcOrd="0" destOrd="0" parTransId="{E6596861-120C-4F18-ABB5-89BB460A79D3}" sibTransId="{ABB43E02-5AB5-4742-A9E3-CE60AC6898AA}"/>
    <dgm:cxn modelId="{2E1AAC94-8019-4FD5-99B2-3D3D6FA860EC}" type="presOf" srcId="{7F44BBAA-2B02-4696-9E22-44CC82787CC1}" destId="{EAD127A3-91D2-47A6-823E-F62E7167B7CF}" srcOrd="0" destOrd="0" presId="urn:microsoft.com/office/officeart/2005/8/layout/radial4"/>
    <dgm:cxn modelId="{D9D882B4-1A4E-4CAA-9AEF-1E583E070E6B}" type="presOf" srcId="{B84A57B2-5671-4DC0-846F-49F00FFBC276}" destId="{4EF9EE84-8215-4F5D-A133-111026434FBF}" srcOrd="0" destOrd="0" presId="urn:microsoft.com/office/officeart/2005/8/layout/radial4"/>
    <dgm:cxn modelId="{4E608B77-1052-4AB9-8191-B9FF175419F4}" type="presOf" srcId="{23889DC5-5F46-4A8C-830D-E2F076B0D727}" destId="{8F2065E5-4D7B-401E-9872-F365820A37A2}" srcOrd="0" destOrd="0" presId="urn:microsoft.com/office/officeart/2005/8/layout/radial4"/>
    <dgm:cxn modelId="{DB9F6BEA-587A-4C87-B2F3-8D353EF91D3C}" srcId="{B84A57B2-5671-4DC0-846F-49F00FFBC276}" destId="{AB97C6E6-63B7-4916-B6F7-9A1D05B9B044}" srcOrd="2" destOrd="0" parTransId="{87DE5034-7218-44B4-8526-E6F956963F40}" sibTransId="{F740F591-2C77-45CC-8128-BC19FC434347}"/>
    <dgm:cxn modelId="{43B507C6-A99F-4D36-8F58-CFDB1F286228}" srcId="{B84A57B2-5671-4DC0-846F-49F00FFBC276}" destId="{3A89A948-638B-4185-9EDE-FEAAB8C702A8}" srcOrd="1" destOrd="0" parTransId="{70A9F13A-363A-44AF-8D0A-569A21694CBE}" sibTransId="{B4A112D5-8F32-4E00-A141-870AA4287804}"/>
    <dgm:cxn modelId="{F6B2DBC1-06E3-4DFF-944C-92CE8BBC0E67}" type="presParOf" srcId="{8F2065E5-4D7B-401E-9872-F365820A37A2}" destId="{4EF9EE84-8215-4F5D-A133-111026434FBF}" srcOrd="0" destOrd="0" presId="urn:microsoft.com/office/officeart/2005/8/layout/radial4"/>
    <dgm:cxn modelId="{C74EA75A-F9D6-421B-8D4E-B8E686FCE28E}" type="presParOf" srcId="{8F2065E5-4D7B-401E-9872-F365820A37A2}" destId="{EAD127A3-91D2-47A6-823E-F62E7167B7CF}" srcOrd="1" destOrd="0" presId="urn:microsoft.com/office/officeart/2005/8/layout/radial4"/>
    <dgm:cxn modelId="{DE6726D0-4ECC-42A6-AED9-F0E99D50D821}" type="presParOf" srcId="{8F2065E5-4D7B-401E-9872-F365820A37A2}" destId="{6FCE69F4-8ED3-4922-A403-FC1795B5EE9B}" srcOrd="2" destOrd="0" presId="urn:microsoft.com/office/officeart/2005/8/layout/radial4"/>
    <dgm:cxn modelId="{E2A12905-AD41-4549-926A-5CDA4BF17C7C}" type="presParOf" srcId="{8F2065E5-4D7B-401E-9872-F365820A37A2}" destId="{072A60C4-95AE-4B47-98EA-3848E04F63DA}" srcOrd="3" destOrd="0" presId="urn:microsoft.com/office/officeart/2005/8/layout/radial4"/>
    <dgm:cxn modelId="{0AE798CB-B731-4304-B63F-D656CA6E6949}" type="presParOf" srcId="{8F2065E5-4D7B-401E-9872-F365820A37A2}" destId="{AFE66BAA-4E6D-4D62-9558-F37E7BF6708E}" srcOrd="4" destOrd="0" presId="urn:microsoft.com/office/officeart/2005/8/layout/radial4"/>
    <dgm:cxn modelId="{72ED6777-64A9-4277-A1E2-6BB6F3736F79}" type="presParOf" srcId="{8F2065E5-4D7B-401E-9872-F365820A37A2}" destId="{F3BEC048-50A2-4696-85EA-312F20FC6D6F}" srcOrd="5" destOrd="0" presId="urn:microsoft.com/office/officeart/2005/8/layout/radial4"/>
    <dgm:cxn modelId="{767DA723-4D50-473B-94DA-17021D7B5025}" type="presParOf" srcId="{8F2065E5-4D7B-401E-9872-F365820A37A2}" destId="{ECDA1632-861D-404B-B5F2-B5E485949EB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06CB18-3EEE-4F72-8AB9-6D4C3EAFAFEF}" type="doc">
      <dgm:prSet loTypeId="urn:microsoft.com/office/officeart/2005/8/layout/cycle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FC149C8-192B-4EEE-B872-3E2E6EC3BC3F}">
      <dgm:prSet phldrT="[Text]" custT="1"/>
      <dgm:spPr/>
      <dgm:t>
        <a:bodyPr/>
        <a:lstStyle/>
        <a:p>
          <a:pPr algn="ctr"/>
          <a:r>
            <a:rPr lang="en-US" sz="1400" dirty="0" smtClean="0"/>
            <a:t>   </a:t>
          </a:r>
          <a:r>
            <a:rPr lang="en-US" sz="1600" dirty="0" smtClean="0"/>
            <a:t>Age</a:t>
          </a:r>
          <a:r>
            <a:rPr lang="en-US" sz="1100" dirty="0" smtClean="0"/>
            <a:t>	</a:t>
          </a:r>
          <a:endParaRPr lang="en-US" sz="1100" dirty="0"/>
        </a:p>
      </dgm:t>
    </dgm:pt>
    <dgm:pt modelId="{BE56CE39-DB6E-4ECF-ACEE-E06C32E7D707}" type="parTrans" cxnId="{D7D93E12-B514-47A6-85CC-877FD226BB45}">
      <dgm:prSet/>
      <dgm:spPr/>
      <dgm:t>
        <a:bodyPr/>
        <a:lstStyle/>
        <a:p>
          <a:endParaRPr lang="en-US"/>
        </a:p>
      </dgm:t>
    </dgm:pt>
    <dgm:pt modelId="{BBFBA07A-E546-41D9-9066-DA7EDC96218F}" type="sibTrans" cxnId="{D7D93E12-B514-47A6-85CC-877FD226BB45}">
      <dgm:prSet/>
      <dgm:spPr/>
      <dgm:t>
        <a:bodyPr/>
        <a:lstStyle/>
        <a:p>
          <a:endParaRPr lang="en-US"/>
        </a:p>
      </dgm:t>
    </dgm:pt>
    <dgm:pt modelId="{C763CA22-DB97-4BB7-971F-01F80799458D}">
      <dgm:prSet phldrT="[Text]" custT="1"/>
      <dgm:spPr/>
      <dgm:t>
        <a:bodyPr/>
        <a:lstStyle/>
        <a:p>
          <a:r>
            <a:rPr lang="en-US" sz="1600" dirty="0" smtClean="0"/>
            <a:t>Income</a:t>
          </a:r>
          <a:endParaRPr lang="en-US" sz="1600" dirty="0"/>
        </a:p>
      </dgm:t>
    </dgm:pt>
    <dgm:pt modelId="{878FD45A-1804-40DB-82B4-D9DEB357F6AA}" type="parTrans" cxnId="{64D26ECB-8FC9-4B5D-9B25-CFD3464A71FC}">
      <dgm:prSet/>
      <dgm:spPr/>
      <dgm:t>
        <a:bodyPr/>
        <a:lstStyle/>
        <a:p>
          <a:endParaRPr lang="en-US"/>
        </a:p>
      </dgm:t>
    </dgm:pt>
    <dgm:pt modelId="{CA11B6F2-829A-4F65-A50B-D7B19F059636}" type="sibTrans" cxnId="{64D26ECB-8FC9-4B5D-9B25-CFD3464A71FC}">
      <dgm:prSet/>
      <dgm:spPr/>
      <dgm:t>
        <a:bodyPr/>
        <a:lstStyle/>
        <a:p>
          <a:endParaRPr lang="en-US"/>
        </a:p>
      </dgm:t>
    </dgm:pt>
    <dgm:pt modelId="{8603E182-0FBF-4D93-B84F-D128DA99DD3A}">
      <dgm:prSet phldrT="[Text]" custT="1"/>
      <dgm:spPr/>
      <dgm:t>
        <a:bodyPr/>
        <a:lstStyle/>
        <a:p>
          <a:r>
            <a:rPr lang="en-US" sz="1600" dirty="0" smtClean="0"/>
            <a:t>Property value and distribution</a:t>
          </a:r>
          <a:endParaRPr lang="en-US" sz="1600" dirty="0"/>
        </a:p>
      </dgm:t>
    </dgm:pt>
    <dgm:pt modelId="{88350BDB-F928-46F4-A5FC-35C676D1DD91}" type="parTrans" cxnId="{F4F6DEE9-9500-4077-A47C-F199B3F5F242}">
      <dgm:prSet/>
      <dgm:spPr/>
      <dgm:t>
        <a:bodyPr/>
        <a:lstStyle/>
        <a:p>
          <a:endParaRPr lang="en-US"/>
        </a:p>
      </dgm:t>
    </dgm:pt>
    <dgm:pt modelId="{D63A37BD-FC24-4259-9625-1DCB90FF0B96}" type="sibTrans" cxnId="{F4F6DEE9-9500-4077-A47C-F199B3F5F242}">
      <dgm:prSet/>
      <dgm:spPr/>
      <dgm:t>
        <a:bodyPr/>
        <a:lstStyle/>
        <a:p>
          <a:endParaRPr lang="en-US"/>
        </a:p>
      </dgm:t>
    </dgm:pt>
    <dgm:pt modelId="{C8C082EA-61FE-4C18-A3D8-AE9BCC25CEC5}">
      <dgm:prSet phldrT="[Text]" custT="1"/>
      <dgm:spPr/>
      <dgm:t>
        <a:bodyPr/>
        <a:lstStyle/>
        <a:p>
          <a:pPr algn="ctr"/>
          <a:r>
            <a:rPr lang="en-US" sz="1600" dirty="0" smtClean="0"/>
            <a:t>Population density</a:t>
          </a:r>
          <a:endParaRPr lang="en-US" sz="1600" dirty="0"/>
        </a:p>
      </dgm:t>
    </dgm:pt>
    <dgm:pt modelId="{49C7F5C9-E90D-49E4-AB55-9324D0470FB2}" type="parTrans" cxnId="{B38A3DC5-8008-45E2-BCF0-08A8A537D226}">
      <dgm:prSet/>
      <dgm:spPr/>
      <dgm:t>
        <a:bodyPr/>
        <a:lstStyle/>
        <a:p>
          <a:endParaRPr lang="en-US"/>
        </a:p>
      </dgm:t>
    </dgm:pt>
    <dgm:pt modelId="{12E30E47-84D2-4027-AE76-3DDFCBEFD5CB}" type="sibTrans" cxnId="{B38A3DC5-8008-45E2-BCF0-08A8A537D226}">
      <dgm:prSet/>
      <dgm:spPr/>
      <dgm:t>
        <a:bodyPr/>
        <a:lstStyle/>
        <a:p>
          <a:endParaRPr lang="en-US"/>
        </a:p>
      </dgm:t>
    </dgm:pt>
    <dgm:pt modelId="{10558837-3B8D-4755-831A-623EB825E950}">
      <dgm:prSet phldrT="[Text]" custT="1"/>
      <dgm:spPr/>
      <dgm:t>
        <a:bodyPr/>
        <a:lstStyle/>
        <a:p>
          <a:pPr algn="ctr"/>
          <a:r>
            <a:rPr lang="en-US" sz="1600" dirty="0" smtClean="0"/>
            <a:t>Home ownership</a:t>
          </a:r>
          <a:endParaRPr lang="en-US" sz="1600" dirty="0"/>
        </a:p>
      </dgm:t>
    </dgm:pt>
    <dgm:pt modelId="{83DF6042-5276-46EE-87D5-756D8F109761}" type="parTrans" cxnId="{D6E8ED22-AE42-442E-9152-F4824C959410}">
      <dgm:prSet/>
      <dgm:spPr/>
      <dgm:t>
        <a:bodyPr/>
        <a:lstStyle/>
        <a:p>
          <a:endParaRPr lang="en-US"/>
        </a:p>
      </dgm:t>
    </dgm:pt>
    <dgm:pt modelId="{C24D79DF-37F3-4F08-9217-0928097D4796}" type="sibTrans" cxnId="{D6E8ED22-AE42-442E-9152-F4824C959410}">
      <dgm:prSet/>
      <dgm:spPr/>
      <dgm:t>
        <a:bodyPr/>
        <a:lstStyle/>
        <a:p>
          <a:endParaRPr lang="en-US"/>
        </a:p>
      </dgm:t>
    </dgm:pt>
    <dgm:pt modelId="{826429FC-FA59-4789-986A-2D353AED44DA}">
      <dgm:prSet phldrT="[Text]" custT="1"/>
      <dgm:spPr/>
      <dgm:t>
        <a:bodyPr/>
        <a:lstStyle/>
        <a:p>
          <a:pPr algn="ctr"/>
          <a:r>
            <a:rPr lang="en-US" sz="1600" dirty="0" smtClean="0"/>
            <a:t>Vacancy rates</a:t>
          </a:r>
          <a:endParaRPr lang="en-US" sz="1600" dirty="0"/>
        </a:p>
      </dgm:t>
    </dgm:pt>
    <dgm:pt modelId="{75FDECC2-C055-444C-8C2D-84D0493A48FF}" type="parTrans" cxnId="{1BBF0B24-2E9E-4FCF-A970-61368FA59CB5}">
      <dgm:prSet/>
      <dgm:spPr/>
      <dgm:t>
        <a:bodyPr/>
        <a:lstStyle/>
        <a:p>
          <a:endParaRPr lang="en-US"/>
        </a:p>
      </dgm:t>
    </dgm:pt>
    <dgm:pt modelId="{36DE0ED8-EA3B-4549-B881-A84773A495B5}" type="sibTrans" cxnId="{1BBF0B24-2E9E-4FCF-A970-61368FA59CB5}">
      <dgm:prSet/>
      <dgm:spPr/>
      <dgm:t>
        <a:bodyPr/>
        <a:lstStyle/>
        <a:p>
          <a:endParaRPr lang="en-US"/>
        </a:p>
      </dgm:t>
    </dgm:pt>
    <dgm:pt modelId="{07902444-3545-49BA-A35C-A090831403DD}">
      <dgm:prSet phldrT="[Text]" custT="1"/>
      <dgm:spPr/>
      <dgm:t>
        <a:bodyPr/>
        <a:lstStyle/>
        <a:p>
          <a:pPr algn="ctr"/>
          <a:r>
            <a:rPr lang="en-US" sz="1600" dirty="0" smtClean="0"/>
            <a:t>Crime rate</a:t>
          </a:r>
          <a:endParaRPr lang="en-US" sz="1600" dirty="0"/>
        </a:p>
      </dgm:t>
    </dgm:pt>
    <dgm:pt modelId="{F49101CE-6324-449C-9FA2-D965A4C0D8EB}" type="parTrans" cxnId="{0CA7D75F-11A6-414D-9A9C-BCB835A71122}">
      <dgm:prSet/>
      <dgm:spPr/>
      <dgm:t>
        <a:bodyPr/>
        <a:lstStyle/>
        <a:p>
          <a:endParaRPr lang="en-US"/>
        </a:p>
      </dgm:t>
    </dgm:pt>
    <dgm:pt modelId="{4DB40694-3CFC-4EC7-9BAE-8628E221FB58}" type="sibTrans" cxnId="{0CA7D75F-11A6-414D-9A9C-BCB835A71122}">
      <dgm:prSet/>
      <dgm:spPr/>
      <dgm:t>
        <a:bodyPr/>
        <a:lstStyle/>
        <a:p>
          <a:endParaRPr lang="en-US"/>
        </a:p>
      </dgm:t>
    </dgm:pt>
    <dgm:pt modelId="{5FE2A6A8-EAAF-4FF9-8868-D4D96C313BEC}">
      <dgm:prSet phldrT="[Text]" custT="1"/>
      <dgm:spPr/>
      <dgm:t>
        <a:bodyPr/>
        <a:lstStyle/>
        <a:p>
          <a:pPr algn="ctr"/>
          <a:r>
            <a:rPr lang="en-US" sz="1600" dirty="0" smtClean="0"/>
            <a:t>Employment</a:t>
          </a:r>
          <a:endParaRPr lang="en-US" sz="1600" dirty="0"/>
        </a:p>
      </dgm:t>
    </dgm:pt>
    <dgm:pt modelId="{89718765-819D-4EC7-B044-B5CF32BA38F5}" type="parTrans" cxnId="{24CCC831-A81D-4852-A64A-4E075C0780D4}">
      <dgm:prSet/>
      <dgm:spPr/>
      <dgm:t>
        <a:bodyPr/>
        <a:lstStyle/>
        <a:p>
          <a:endParaRPr lang="en-US"/>
        </a:p>
      </dgm:t>
    </dgm:pt>
    <dgm:pt modelId="{A3824026-C093-4753-AD31-5202C6620D4B}" type="sibTrans" cxnId="{24CCC831-A81D-4852-A64A-4E075C0780D4}">
      <dgm:prSet/>
      <dgm:spPr/>
      <dgm:t>
        <a:bodyPr/>
        <a:lstStyle/>
        <a:p>
          <a:endParaRPr lang="en-US"/>
        </a:p>
      </dgm:t>
    </dgm:pt>
    <dgm:pt modelId="{8942BA63-3525-4266-A26D-551AB32C592F}">
      <dgm:prSet phldrT="[Text]" custT="1"/>
      <dgm:spPr/>
      <dgm:t>
        <a:bodyPr/>
        <a:lstStyle/>
        <a:p>
          <a:pPr algn="ctr"/>
          <a:endParaRPr lang="en-US" sz="1400" dirty="0" smtClean="0"/>
        </a:p>
        <a:p>
          <a:pPr algn="ctr"/>
          <a:r>
            <a:rPr lang="en-US" sz="1600" dirty="0" smtClean="0"/>
            <a:t>Business activity</a:t>
          </a:r>
        </a:p>
        <a:p>
          <a:pPr algn="ctr"/>
          <a:endParaRPr lang="en-US" sz="1100" dirty="0"/>
        </a:p>
      </dgm:t>
    </dgm:pt>
    <dgm:pt modelId="{D6DFCA73-B385-4235-9FFB-ED6FB87DCF04}" type="parTrans" cxnId="{4F8FFDD1-B7EB-438E-B3F8-84075E0020CD}">
      <dgm:prSet/>
      <dgm:spPr/>
      <dgm:t>
        <a:bodyPr/>
        <a:lstStyle/>
        <a:p>
          <a:endParaRPr lang="en-US"/>
        </a:p>
      </dgm:t>
    </dgm:pt>
    <dgm:pt modelId="{8616BDC6-E25A-4FC3-B2B2-8CC5D859F9BF}" type="sibTrans" cxnId="{4F8FFDD1-B7EB-438E-B3F8-84075E0020CD}">
      <dgm:prSet/>
      <dgm:spPr/>
      <dgm:t>
        <a:bodyPr/>
        <a:lstStyle/>
        <a:p>
          <a:endParaRPr lang="en-US"/>
        </a:p>
      </dgm:t>
    </dgm:pt>
    <dgm:pt modelId="{8F1A9703-6941-474F-BBC2-D403961E20F7}" type="pres">
      <dgm:prSet presAssocID="{4E06CB18-3EEE-4F72-8AB9-6D4C3EAFAF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1EC16B-D8E2-4A78-8B96-F1A94B258E29}" type="pres">
      <dgm:prSet presAssocID="{5FC149C8-192B-4EEE-B872-3E2E6EC3BC3F}" presName="node" presStyleLbl="node1" presStyleIdx="0" presStyleCnt="9" custScaleX="141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A6AE3-8F8E-4662-9007-75EF6DABC654}" type="pres">
      <dgm:prSet presAssocID="{5FC149C8-192B-4EEE-B872-3E2E6EC3BC3F}" presName="spNode" presStyleCnt="0"/>
      <dgm:spPr/>
    </dgm:pt>
    <dgm:pt modelId="{03D93355-2DE4-4A1A-A36B-B2E1EE93B021}" type="pres">
      <dgm:prSet presAssocID="{BBFBA07A-E546-41D9-9066-DA7EDC96218F}" presName="sibTrans" presStyleLbl="sibTrans1D1" presStyleIdx="0" presStyleCnt="9"/>
      <dgm:spPr/>
      <dgm:t>
        <a:bodyPr/>
        <a:lstStyle/>
        <a:p>
          <a:endParaRPr lang="en-US"/>
        </a:p>
      </dgm:t>
    </dgm:pt>
    <dgm:pt modelId="{FCC799A1-98A3-4DF8-B60B-2288FCD05173}" type="pres">
      <dgm:prSet presAssocID="{C763CA22-DB97-4BB7-971F-01F80799458D}" presName="node" presStyleLbl="node1" presStyleIdx="1" presStyleCnt="9" custScaleX="164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089AA-B288-4652-BF3C-8FB9A84FB64F}" type="pres">
      <dgm:prSet presAssocID="{C763CA22-DB97-4BB7-971F-01F80799458D}" presName="spNode" presStyleCnt="0"/>
      <dgm:spPr/>
    </dgm:pt>
    <dgm:pt modelId="{F16017A6-CE02-4F39-BF2B-5A6936BED5EE}" type="pres">
      <dgm:prSet presAssocID="{CA11B6F2-829A-4F65-A50B-D7B19F059636}" presName="sibTrans" presStyleLbl="sibTrans1D1" presStyleIdx="1" presStyleCnt="9"/>
      <dgm:spPr/>
      <dgm:t>
        <a:bodyPr/>
        <a:lstStyle/>
        <a:p>
          <a:endParaRPr lang="en-US"/>
        </a:p>
      </dgm:t>
    </dgm:pt>
    <dgm:pt modelId="{4BA7BB90-2237-40E2-94BD-A8A36CFFD3EA}" type="pres">
      <dgm:prSet presAssocID="{8603E182-0FBF-4D93-B84F-D128DA99DD3A}" presName="node" presStyleLbl="node1" presStyleIdx="2" presStyleCnt="9" custScaleX="210808" custScaleY="111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C84B4-BB2D-44EF-A550-FF9D829E12DB}" type="pres">
      <dgm:prSet presAssocID="{8603E182-0FBF-4D93-B84F-D128DA99DD3A}" presName="spNode" presStyleCnt="0"/>
      <dgm:spPr/>
    </dgm:pt>
    <dgm:pt modelId="{FF5E0BB5-BFB6-49D6-96CD-74B6CC6B3411}" type="pres">
      <dgm:prSet presAssocID="{D63A37BD-FC24-4259-9625-1DCB90FF0B96}" presName="sibTrans" presStyleLbl="sibTrans1D1" presStyleIdx="2" presStyleCnt="9"/>
      <dgm:spPr/>
      <dgm:t>
        <a:bodyPr/>
        <a:lstStyle/>
        <a:p>
          <a:endParaRPr lang="en-US"/>
        </a:p>
      </dgm:t>
    </dgm:pt>
    <dgm:pt modelId="{26908F5C-EE90-49D5-A4A1-A41B11874876}" type="pres">
      <dgm:prSet presAssocID="{C8C082EA-61FE-4C18-A3D8-AE9BCC25CEC5}" presName="node" presStyleLbl="node1" presStyleIdx="3" presStyleCnt="9" custScaleX="156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25128-BD3F-4118-BDAF-9F15A3E824CF}" type="pres">
      <dgm:prSet presAssocID="{C8C082EA-61FE-4C18-A3D8-AE9BCC25CEC5}" presName="spNode" presStyleCnt="0"/>
      <dgm:spPr/>
    </dgm:pt>
    <dgm:pt modelId="{F1053BA6-E9A5-451F-A2DD-B4E57CAEA5BC}" type="pres">
      <dgm:prSet presAssocID="{12E30E47-84D2-4027-AE76-3DDFCBEFD5CB}" presName="sibTrans" presStyleLbl="sibTrans1D1" presStyleIdx="3" presStyleCnt="9"/>
      <dgm:spPr/>
      <dgm:t>
        <a:bodyPr/>
        <a:lstStyle/>
        <a:p>
          <a:endParaRPr lang="en-US"/>
        </a:p>
      </dgm:t>
    </dgm:pt>
    <dgm:pt modelId="{4CDF409C-84BD-4F54-8540-70463044ABFD}" type="pres">
      <dgm:prSet presAssocID="{10558837-3B8D-4755-831A-623EB825E950}" presName="node" presStyleLbl="node1" presStyleIdx="4" presStyleCnt="9" custScaleX="163742" custRadScaleRad="100252" custRadScaleInc="-60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D0624-C5B9-488E-88DA-5369372FD181}" type="pres">
      <dgm:prSet presAssocID="{10558837-3B8D-4755-831A-623EB825E950}" presName="spNode" presStyleCnt="0"/>
      <dgm:spPr/>
    </dgm:pt>
    <dgm:pt modelId="{CCF4BF16-FBB1-411A-8A25-EC3C9B8D5521}" type="pres">
      <dgm:prSet presAssocID="{C24D79DF-37F3-4F08-9217-0928097D4796}" presName="sibTrans" presStyleLbl="sibTrans1D1" presStyleIdx="4" presStyleCnt="9"/>
      <dgm:spPr/>
      <dgm:t>
        <a:bodyPr/>
        <a:lstStyle/>
        <a:p>
          <a:endParaRPr lang="en-US"/>
        </a:p>
      </dgm:t>
    </dgm:pt>
    <dgm:pt modelId="{3E865369-C525-4036-A197-DB940E4FBE37}" type="pres">
      <dgm:prSet presAssocID="{826429FC-FA59-4789-986A-2D353AED44DA}" presName="node" presStyleLbl="node1" presStyleIdx="5" presStyleCnt="9" custScaleX="158106" custRadScaleRad="99301" custRadScaleInc="30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0748E-D6A9-4D62-ABC2-5F20F91C9381}" type="pres">
      <dgm:prSet presAssocID="{826429FC-FA59-4789-986A-2D353AED44DA}" presName="spNode" presStyleCnt="0"/>
      <dgm:spPr/>
    </dgm:pt>
    <dgm:pt modelId="{61BF4BE2-86EB-4D28-89BE-DFC980E0A1E0}" type="pres">
      <dgm:prSet presAssocID="{36DE0ED8-EA3B-4549-B881-A84773A495B5}" presName="sibTrans" presStyleLbl="sibTrans1D1" presStyleIdx="5" presStyleCnt="9"/>
      <dgm:spPr/>
      <dgm:t>
        <a:bodyPr/>
        <a:lstStyle/>
        <a:p>
          <a:endParaRPr lang="en-US"/>
        </a:p>
      </dgm:t>
    </dgm:pt>
    <dgm:pt modelId="{6060AF0D-27C3-4BF4-AF54-A2536A7EE66A}" type="pres">
      <dgm:prSet presAssocID="{07902444-3545-49BA-A35C-A090831403DD}" presName="node" presStyleLbl="node1" presStyleIdx="6" presStyleCnt="9" custScaleX="150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91FF9-D837-4BE9-A116-04F5A351B338}" type="pres">
      <dgm:prSet presAssocID="{07902444-3545-49BA-A35C-A090831403DD}" presName="spNode" presStyleCnt="0"/>
      <dgm:spPr/>
    </dgm:pt>
    <dgm:pt modelId="{9334CDA6-FE62-4BF8-921D-A5FF8408478F}" type="pres">
      <dgm:prSet presAssocID="{4DB40694-3CFC-4EC7-9BAE-8628E221FB58}" presName="sibTrans" presStyleLbl="sibTrans1D1" presStyleIdx="6" presStyleCnt="9"/>
      <dgm:spPr/>
      <dgm:t>
        <a:bodyPr/>
        <a:lstStyle/>
        <a:p>
          <a:endParaRPr lang="en-US"/>
        </a:p>
      </dgm:t>
    </dgm:pt>
    <dgm:pt modelId="{EBB76239-2C64-41FE-BD46-4940C14A59DB}" type="pres">
      <dgm:prSet presAssocID="{5FE2A6A8-EAAF-4FF9-8868-D4D96C313BEC}" presName="node" presStyleLbl="node1" presStyleIdx="7" presStyleCnt="9" custScaleX="194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B29B8-DB7A-4F06-9321-762EA3D38E10}" type="pres">
      <dgm:prSet presAssocID="{5FE2A6A8-EAAF-4FF9-8868-D4D96C313BEC}" presName="spNode" presStyleCnt="0"/>
      <dgm:spPr/>
    </dgm:pt>
    <dgm:pt modelId="{FB7ECAD5-2EE8-4A0D-A48A-A972B34CE850}" type="pres">
      <dgm:prSet presAssocID="{A3824026-C093-4753-AD31-5202C6620D4B}" presName="sibTrans" presStyleLbl="sibTrans1D1" presStyleIdx="7" presStyleCnt="9"/>
      <dgm:spPr/>
      <dgm:t>
        <a:bodyPr/>
        <a:lstStyle/>
        <a:p>
          <a:endParaRPr lang="en-US"/>
        </a:p>
      </dgm:t>
    </dgm:pt>
    <dgm:pt modelId="{C19EC689-566A-477D-BF41-896D202FFD95}" type="pres">
      <dgm:prSet presAssocID="{8942BA63-3525-4266-A26D-551AB32C592F}" presName="node" presStyleLbl="node1" presStyleIdx="8" presStyleCnt="9" custScaleX="164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8D891-7AAE-4FF7-ACE2-95D745F5A358}" type="pres">
      <dgm:prSet presAssocID="{8942BA63-3525-4266-A26D-551AB32C592F}" presName="spNode" presStyleCnt="0"/>
      <dgm:spPr/>
    </dgm:pt>
    <dgm:pt modelId="{BC7332AA-7298-4666-804B-CA948EFE891C}" type="pres">
      <dgm:prSet presAssocID="{8616BDC6-E25A-4FC3-B2B2-8CC5D859F9BF}" presName="sibTrans" presStyleLbl="sibTrans1D1" presStyleIdx="8" presStyleCnt="9"/>
      <dgm:spPr/>
      <dgm:t>
        <a:bodyPr/>
        <a:lstStyle/>
        <a:p>
          <a:endParaRPr lang="en-US"/>
        </a:p>
      </dgm:t>
    </dgm:pt>
  </dgm:ptLst>
  <dgm:cxnLst>
    <dgm:cxn modelId="{64D26ECB-8FC9-4B5D-9B25-CFD3464A71FC}" srcId="{4E06CB18-3EEE-4F72-8AB9-6D4C3EAFAFEF}" destId="{C763CA22-DB97-4BB7-971F-01F80799458D}" srcOrd="1" destOrd="0" parTransId="{878FD45A-1804-40DB-82B4-D9DEB357F6AA}" sibTransId="{CA11B6F2-829A-4F65-A50B-D7B19F059636}"/>
    <dgm:cxn modelId="{D2E0B7A3-ADA5-4186-BE0F-CDE0CBE8E258}" type="presOf" srcId="{5FC149C8-192B-4EEE-B872-3E2E6EC3BC3F}" destId="{351EC16B-D8E2-4A78-8B96-F1A94B258E29}" srcOrd="0" destOrd="0" presId="urn:microsoft.com/office/officeart/2005/8/layout/cycle6"/>
    <dgm:cxn modelId="{919A845C-BC8F-4AEE-AB01-7E37F81FC79C}" type="presOf" srcId="{8616BDC6-E25A-4FC3-B2B2-8CC5D859F9BF}" destId="{BC7332AA-7298-4666-804B-CA948EFE891C}" srcOrd="0" destOrd="0" presId="urn:microsoft.com/office/officeart/2005/8/layout/cycle6"/>
    <dgm:cxn modelId="{B22304CE-F470-4DEB-BBE7-FFFF2A25B231}" type="presOf" srcId="{10558837-3B8D-4755-831A-623EB825E950}" destId="{4CDF409C-84BD-4F54-8540-70463044ABFD}" srcOrd="0" destOrd="0" presId="urn:microsoft.com/office/officeart/2005/8/layout/cycle6"/>
    <dgm:cxn modelId="{C6A7F810-4C71-45B5-9545-F06F987BE5F0}" type="presOf" srcId="{C8C082EA-61FE-4C18-A3D8-AE9BCC25CEC5}" destId="{26908F5C-EE90-49D5-A4A1-A41B11874876}" srcOrd="0" destOrd="0" presId="urn:microsoft.com/office/officeart/2005/8/layout/cycle6"/>
    <dgm:cxn modelId="{8217B567-E7F6-4714-983A-8FDCA2D18A12}" type="presOf" srcId="{D63A37BD-FC24-4259-9625-1DCB90FF0B96}" destId="{FF5E0BB5-BFB6-49D6-96CD-74B6CC6B3411}" srcOrd="0" destOrd="0" presId="urn:microsoft.com/office/officeart/2005/8/layout/cycle6"/>
    <dgm:cxn modelId="{4974D3D0-C700-4A8C-B042-0AC9F7E87129}" type="presOf" srcId="{C763CA22-DB97-4BB7-971F-01F80799458D}" destId="{FCC799A1-98A3-4DF8-B60B-2288FCD05173}" srcOrd="0" destOrd="0" presId="urn:microsoft.com/office/officeart/2005/8/layout/cycle6"/>
    <dgm:cxn modelId="{1BBF0B24-2E9E-4FCF-A970-61368FA59CB5}" srcId="{4E06CB18-3EEE-4F72-8AB9-6D4C3EAFAFEF}" destId="{826429FC-FA59-4789-986A-2D353AED44DA}" srcOrd="5" destOrd="0" parTransId="{75FDECC2-C055-444C-8C2D-84D0493A48FF}" sibTransId="{36DE0ED8-EA3B-4549-B881-A84773A495B5}"/>
    <dgm:cxn modelId="{44EF1B17-941B-4CAC-99A3-D73279A2E5DC}" type="presOf" srcId="{8603E182-0FBF-4D93-B84F-D128DA99DD3A}" destId="{4BA7BB90-2237-40E2-94BD-A8A36CFFD3EA}" srcOrd="0" destOrd="0" presId="urn:microsoft.com/office/officeart/2005/8/layout/cycle6"/>
    <dgm:cxn modelId="{5A234071-5F11-45AE-AECC-D418A4429566}" type="presOf" srcId="{8942BA63-3525-4266-A26D-551AB32C592F}" destId="{C19EC689-566A-477D-BF41-896D202FFD95}" srcOrd="0" destOrd="0" presId="urn:microsoft.com/office/officeart/2005/8/layout/cycle6"/>
    <dgm:cxn modelId="{0CA7D75F-11A6-414D-9A9C-BCB835A71122}" srcId="{4E06CB18-3EEE-4F72-8AB9-6D4C3EAFAFEF}" destId="{07902444-3545-49BA-A35C-A090831403DD}" srcOrd="6" destOrd="0" parTransId="{F49101CE-6324-449C-9FA2-D965A4C0D8EB}" sibTransId="{4DB40694-3CFC-4EC7-9BAE-8628E221FB58}"/>
    <dgm:cxn modelId="{97EDA9BF-D872-456C-8C1B-777F2A91FC7D}" type="presOf" srcId="{4E06CB18-3EEE-4F72-8AB9-6D4C3EAFAFEF}" destId="{8F1A9703-6941-474F-BBC2-D403961E20F7}" srcOrd="0" destOrd="0" presId="urn:microsoft.com/office/officeart/2005/8/layout/cycle6"/>
    <dgm:cxn modelId="{030D7B43-491D-4713-B820-2617D7444AC5}" type="presOf" srcId="{36DE0ED8-EA3B-4549-B881-A84773A495B5}" destId="{61BF4BE2-86EB-4D28-89BE-DFC980E0A1E0}" srcOrd="0" destOrd="0" presId="urn:microsoft.com/office/officeart/2005/8/layout/cycle6"/>
    <dgm:cxn modelId="{F4F6DEE9-9500-4077-A47C-F199B3F5F242}" srcId="{4E06CB18-3EEE-4F72-8AB9-6D4C3EAFAFEF}" destId="{8603E182-0FBF-4D93-B84F-D128DA99DD3A}" srcOrd="2" destOrd="0" parTransId="{88350BDB-F928-46F4-A5FC-35C676D1DD91}" sibTransId="{D63A37BD-FC24-4259-9625-1DCB90FF0B96}"/>
    <dgm:cxn modelId="{B92C60EC-D455-4DE5-B983-70F62749A8EA}" type="presOf" srcId="{4DB40694-3CFC-4EC7-9BAE-8628E221FB58}" destId="{9334CDA6-FE62-4BF8-921D-A5FF8408478F}" srcOrd="0" destOrd="0" presId="urn:microsoft.com/office/officeart/2005/8/layout/cycle6"/>
    <dgm:cxn modelId="{07DB1EED-72FC-4523-960F-E387F1B25A51}" type="presOf" srcId="{5FE2A6A8-EAAF-4FF9-8868-D4D96C313BEC}" destId="{EBB76239-2C64-41FE-BD46-4940C14A59DB}" srcOrd="0" destOrd="0" presId="urn:microsoft.com/office/officeart/2005/8/layout/cycle6"/>
    <dgm:cxn modelId="{1D197EF7-4F2B-4746-A823-93E3EC66DB94}" type="presOf" srcId="{12E30E47-84D2-4027-AE76-3DDFCBEFD5CB}" destId="{F1053BA6-E9A5-451F-A2DD-B4E57CAEA5BC}" srcOrd="0" destOrd="0" presId="urn:microsoft.com/office/officeart/2005/8/layout/cycle6"/>
    <dgm:cxn modelId="{C2080A31-9F4D-481D-B534-EA420CBB9D0B}" type="presOf" srcId="{07902444-3545-49BA-A35C-A090831403DD}" destId="{6060AF0D-27C3-4BF4-AF54-A2536A7EE66A}" srcOrd="0" destOrd="0" presId="urn:microsoft.com/office/officeart/2005/8/layout/cycle6"/>
    <dgm:cxn modelId="{49DC03C8-B86C-4BB3-B227-843E856A4290}" type="presOf" srcId="{A3824026-C093-4753-AD31-5202C6620D4B}" destId="{FB7ECAD5-2EE8-4A0D-A48A-A972B34CE850}" srcOrd="0" destOrd="0" presId="urn:microsoft.com/office/officeart/2005/8/layout/cycle6"/>
    <dgm:cxn modelId="{4147C3AB-4365-4D9C-907B-D37EDFA46930}" type="presOf" srcId="{CA11B6F2-829A-4F65-A50B-D7B19F059636}" destId="{F16017A6-CE02-4F39-BF2B-5A6936BED5EE}" srcOrd="0" destOrd="0" presId="urn:microsoft.com/office/officeart/2005/8/layout/cycle6"/>
    <dgm:cxn modelId="{D7D93E12-B514-47A6-85CC-877FD226BB45}" srcId="{4E06CB18-3EEE-4F72-8AB9-6D4C3EAFAFEF}" destId="{5FC149C8-192B-4EEE-B872-3E2E6EC3BC3F}" srcOrd="0" destOrd="0" parTransId="{BE56CE39-DB6E-4ECF-ACEE-E06C32E7D707}" sibTransId="{BBFBA07A-E546-41D9-9066-DA7EDC96218F}"/>
    <dgm:cxn modelId="{D6E8ED22-AE42-442E-9152-F4824C959410}" srcId="{4E06CB18-3EEE-4F72-8AB9-6D4C3EAFAFEF}" destId="{10558837-3B8D-4755-831A-623EB825E950}" srcOrd="4" destOrd="0" parTransId="{83DF6042-5276-46EE-87D5-756D8F109761}" sibTransId="{C24D79DF-37F3-4F08-9217-0928097D4796}"/>
    <dgm:cxn modelId="{4F8FFDD1-B7EB-438E-B3F8-84075E0020CD}" srcId="{4E06CB18-3EEE-4F72-8AB9-6D4C3EAFAFEF}" destId="{8942BA63-3525-4266-A26D-551AB32C592F}" srcOrd="8" destOrd="0" parTransId="{D6DFCA73-B385-4235-9FFB-ED6FB87DCF04}" sibTransId="{8616BDC6-E25A-4FC3-B2B2-8CC5D859F9BF}"/>
    <dgm:cxn modelId="{69816D6B-76E3-47BE-819B-E388796E03C7}" type="presOf" srcId="{C24D79DF-37F3-4F08-9217-0928097D4796}" destId="{CCF4BF16-FBB1-411A-8A25-EC3C9B8D5521}" srcOrd="0" destOrd="0" presId="urn:microsoft.com/office/officeart/2005/8/layout/cycle6"/>
    <dgm:cxn modelId="{B38A3DC5-8008-45E2-BCF0-08A8A537D226}" srcId="{4E06CB18-3EEE-4F72-8AB9-6D4C3EAFAFEF}" destId="{C8C082EA-61FE-4C18-A3D8-AE9BCC25CEC5}" srcOrd="3" destOrd="0" parTransId="{49C7F5C9-E90D-49E4-AB55-9324D0470FB2}" sibTransId="{12E30E47-84D2-4027-AE76-3DDFCBEFD5CB}"/>
    <dgm:cxn modelId="{24CCC831-A81D-4852-A64A-4E075C0780D4}" srcId="{4E06CB18-3EEE-4F72-8AB9-6D4C3EAFAFEF}" destId="{5FE2A6A8-EAAF-4FF9-8868-D4D96C313BEC}" srcOrd="7" destOrd="0" parTransId="{89718765-819D-4EC7-B044-B5CF32BA38F5}" sibTransId="{A3824026-C093-4753-AD31-5202C6620D4B}"/>
    <dgm:cxn modelId="{F5BC94E3-E99C-4103-A36B-872E3F625A3E}" type="presOf" srcId="{BBFBA07A-E546-41D9-9066-DA7EDC96218F}" destId="{03D93355-2DE4-4A1A-A36B-B2E1EE93B021}" srcOrd="0" destOrd="0" presId="urn:microsoft.com/office/officeart/2005/8/layout/cycle6"/>
    <dgm:cxn modelId="{1C3FC432-318E-4CE7-A893-C251375F94AD}" type="presOf" srcId="{826429FC-FA59-4789-986A-2D353AED44DA}" destId="{3E865369-C525-4036-A197-DB940E4FBE37}" srcOrd="0" destOrd="0" presId="urn:microsoft.com/office/officeart/2005/8/layout/cycle6"/>
    <dgm:cxn modelId="{3ECF46EC-3C26-4506-BA61-A428285EFD22}" type="presParOf" srcId="{8F1A9703-6941-474F-BBC2-D403961E20F7}" destId="{351EC16B-D8E2-4A78-8B96-F1A94B258E29}" srcOrd="0" destOrd="0" presId="urn:microsoft.com/office/officeart/2005/8/layout/cycle6"/>
    <dgm:cxn modelId="{88E9926A-586F-43F1-B614-F322658439AB}" type="presParOf" srcId="{8F1A9703-6941-474F-BBC2-D403961E20F7}" destId="{CE1A6AE3-8F8E-4662-9007-75EF6DABC654}" srcOrd="1" destOrd="0" presId="urn:microsoft.com/office/officeart/2005/8/layout/cycle6"/>
    <dgm:cxn modelId="{24331F7F-2F3E-485A-96CC-C8C84CE58F34}" type="presParOf" srcId="{8F1A9703-6941-474F-BBC2-D403961E20F7}" destId="{03D93355-2DE4-4A1A-A36B-B2E1EE93B021}" srcOrd="2" destOrd="0" presId="urn:microsoft.com/office/officeart/2005/8/layout/cycle6"/>
    <dgm:cxn modelId="{EE8A1AB6-ACCC-43ED-B0EC-C2225642DAB5}" type="presParOf" srcId="{8F1A9703-6941-474F-BBC2-D403961E20F7}" destId="{FCC799A1-98A3-4DF8-B60B-2288FCD05173}" srcOrd="3" destOrd="0" presId="urn:microsoft.com/office/officeart/2005/8/layout/cycle6"/>
    <dgm:cxn modelId="{D92C0AB8-71DD-4A37-A832-8472A6CB5A58}" type="presParOf" srcId="{8F1A9703-6941-474F-BBC2-D403961E20F7}" destId="{B6E089AA-B288-4652-BF3C-8FB9A84FB64F}" srcOrd="4" destOrd="0" presId="urn:microsoft.com/office/officeart/2005/8/layout/cycle6"/>
    <dgm:cxn modelId="{D3854EB9-AA19-4875-97B4-839437844C4E}" type="presParOf" srcId="{8F1A9703-6941-474F-BBC2-D403961E20F7}" destId="{F16017A6-CE02-4F39-BF2B-5A6936BED5EE}" srcOrd="5" destOrd="0" presId="urn:microsoft.com/office/officeart/2005/8/layout/cycle6"/>
    <dgm:cxn modelId="{C64D4B3C-7E53-47D5-BF7E-2719B570D31D}" type="presParOf" srcId="{8F1A9703-6941-474F-BBC2-D403961E20F7}" destId="{4BA7BB90-2237-40E2-94BD-A8A36CFFD3EA}" srcOrd="6" destOrd="0" presId="urn:microsoft.com/office/officeart/2005/8/layout/cycle6"/>
    <dgm:cxn modelId="{4FFED357-65C6-4CB9-92AE-B418DE7FC281}" type="presParOf" srcId="{8F1A9703-6941-474F-BBC2-D403961E20F7}" destId="{D20C84B4-BB2D-44EF-A550-FF9D829E12DB}" srcOrd="7" destOrd="0" presId="urn:microsoft.com/office/officeart/2005/8/layout/cycle6"/>
    <dgm:cxn modelId="{F9B616E6-05B7-40E7-84E3-EF26817A28F3}" type="presParOf" srcId="{8F1A9703-6941-474F-BBC2-D403961E20F7}" destId="{FF5E0BB5-BFB6-49D6-96CD-74B6CC6B3411}" srcOrd="8" destOrd="0" presId="urn:microsoft.com/office/officeart/2005/8/layout/cycle6"/>
    <dgm:cxn modelId="{AD99F3C0-9C09-4A0E-86DA-25DF509CF4DB}" type="presParOf" srcId="{8F1A9703-6941-474F-BBC2-D403961E20F7}" destId="{26908F5C-EE90-49D5-A4A1-A41B11874876}" srcOrd="9" destOrd="0" presId="urn:microsoft.com/office/officeart/2005/8/layout/cycle6"/>
    <dgm:cxn modelId="{11B92FB9-84F7-433E-A1C7-7EB76BF8BB9A}" type="presParOf" srcId="{8F1A9703-6941-474F-BBC2-D403961E20F7}" destId="{95725128-BD3F-4118-BDAF-9F15A3E824CF}" srcOrd="10" destOrd="0" presId="urn:microsoft.com/office/officeart/2005/8/layout/cycle6"/>
    <dgm:cxn modelId="{5DA6F98A-CD0D-49A1-A577-22673E20743E}" type="presParOf" srcId="{8F1A9703-6941-474F-BBC2-D403961E20F7}" destId="{F1053BA6-E9A5-451F-A2DD-B4E57CAEA5BC}" srcOrd="11" destOrd="0" presId="urn:microsoft.com/office/officeart/2005/8/layout/cycle6"/>
    <dgm:cxn modelId="{5B34989F-B9FD-4282-BA12-B161556B6F68}" type="presParOf" srcId="{8F1A9703-6941-474F-BBC2-D403961E20F7}" destId="{4CDF409C-84BD-4F54-8540-70463044ABFD}" srcOrd="12" destOrd="0" presId="urn:microsoft.com/office/officeart/2005/8/layout/cycle6"/>
    <dgm:cxn modelId="{8E458CED-76A9-4206-A4D7-C4CC6FC12EFB}" type="presParOf" srcId="{8F1A9703-6941-474F-BBC2-D403961E20F7}" destId="{257D0624-C5B9-488E-88DA-5369372FD181}" srcOrd="13" destOrd="0" presId="urn:microsoft.com/office/officeart/2005/8/layout/cycle6"/>
    <dgm:cxn modelId="{DA874C14-1233-491F-83A7-86F2A06280AD}" type="presParOf" srcId="{8F1A9703-6941-474F-BBC2-D403961E20F7}" destId="{CCF4BF16-FBB1-411A-8A25-EC3C9B8D5521}" srcOrd="14" destOrd="0" presId="urn:microsoft.com/office/officeart/2005/8/layout/cycle6"/>
    <dgm:cxn modelId="{43F87611-7AE5-4E15-BF00-7DAA216A4FED}" type="presParOf" srcId="{8F1A9703-6941-474F-BBC2-D403961E20F7}" destId="{3E865369-C525-4036-A197-DB940E4FBE37}" srcOrd="15" destOrd="0" presId="urn:microsoft.com/office/officeart/2005/8/layout/cycle6"/>
    <dgm:cxn modelId="{54E33B26-87CA-491F-A90E-80887F8E61AA}" type="presParOf" srcId="{8F1A9703-6941-474F-BBC2-D403961E20F7}" destId="{B1C0748E-D6A9-4D62-ABC2-5F20F91C9381}" srcOrd="16" destOrd="0" presId="urn:microsoft.com/office/officeart/2005/8/layout/cycle6"/>
    <dgm:cxn modelId="{DC314F64-6AFF-4A34-99DC-9650F355BE9C}" type="presParOf" srcId="{8F1A9703-6941-474F-BBC2-D403961E20F7}" destId="{61BF4BE2-86EB-4D28-89BE-DFC980E0A1E0}" srcOrd="17" destOrd="0" presId="urn:microsoft.com/office/officeart/2005/8/layout/cycle6"/>
    <dgm:cxn modelId="{D0CA2B5F-8902-4488-A658-42B28CDE59B8}" type="presParOf" srcId="{8F1A9703-6941-474F-BBC2-D403961E20F7}" destId="{6060AF0D-27C3-4BF4-AF54-A2536A7EE66A}" srcOrd="18" destOrd="0" presId="urn:microsoft.com/office/officeart/2005/8/layout/cycle6"/>
    <dgm:cxn modelId="{D805B28D-0FB4-4EF6-9AFD-C08481856392}" type="presParOf" srcId="{8F1A9703-6941-474F-BBC2-D403961E20F7}" destId="{ACE91FF9-D837-4BE9-A116-04F5A351B338}" srcOrd="19" destOrd="0" presId="urn:microsoft.com/office/officeart/2005/8/layout/cycle6"/>
    <dgm:cxn modelId="{BA4CEC02-2CAA-47F5-9F63-A666605C9200}" type="presParOf" srcId="{8F1A9703-6941-474F-BBC2-D403961E20F7}" destId="{9334CDA6-FE62-4BF8-921D-A5FF8408478F}" srcOrd="20" destOrd="0" presId="urn:microsoft.com/office/officeart/2005/8/layout/cycle6"/>
    <dgm:cxn modelId="{D04CBBF6-CF67-4381-BF3E-EE62DE4496B0}" type="presParOf" srcId="{8F1A9703-6941-474F-BBC2-D403961E20F7}" destId="{EBB76239-2C64-41FE-BD46-4940C14A59DB}" srcOrd="21" destOrd="0" presId="urn:microsoft.com/office/officeart/2005/8/layout/cycle6"/>
    <dgm:cxn modelId="{FA1D8BDC-7D0A-4DA3-A691-DA56DBFA907A}" type="presParOf" srcId="{8F1A9703-6941-474F-BBC2-D403961E20F7}" destId="{C77B29B8-DB7A-4F06-9321-762EA3D38E10}" srcOrd="22" destOrd="0" presId="urn:microsoft.com/office/officeart/2005/8/layout/cycle6"/>
    <dgm:cxn modelId="{856A38B7-BAB4-405F-83BF-C7734DAF7F5C}" type="presParOf" srcId="{8F1A9703-6941-474F-BBC2-D403961E20F7}" destId="{FB7ECAD5-2EE8-4A0D-A48A-A972B34CE850}" srcOrd="23" destOrd="0" presId="urn:microsoft.com/office/officeart/2005/8/layout/cycle6"/>
    <dgm:cxn modelId="{D89C78B1-9CA6-429F-919D-FF1E3BA5F1AD}" type="presParOf" srcId="{8F1A9703-6941-474F-BBC2-D403961E20F7}" destId="{C19EC689-566A-477D-BF41-896D202FFD95}" srcOrd="24" destOrd="0" presId="urn:microsoft.com/office/officeart/2005/8/layout/cycle6"/>
    <dgm:cxn modelId="{8982402E-1CEC-48AF-8D9B-4B268D4D523D}" type="presParOf" srcId="{8F1A9703-6941-474F-BBC2-D403961E20F7}" destId="{C138D891-7AAE-4FF7-ACE2-95D745F5A358}" srcOrd="25" destOrd="0" presId="urn:microsoft.com/office/officeart/2005/8/layout/cycle6"/>
    <dgm:cxn modelId="{BAB71947-0963-4A33-9951-CC7D4654BCC5}" type="presParOf" srcId="{8F1A9703-6941-474F-BBC2-D403961E20F7}" destId="{BC7332AA-7298-4666-804B-CA948EFE891C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06CB18-3EEE-4F72-8AB9-6D4C3EAFAFEF}" type="doc">
      <dgm:prSet loTypeId="urn:microsoft.com/office/officeart/2005/8/layout/cycle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FC149C8-192B-4EEE-B872-3E2E6EC3BC3F}">
      <dgm:prSet phldrT="[Text]" custT="1"/>
      <dgm:spPr/>
      <dgm:t>
        <a:bodyPr/>
        <a:lstStyle/>
        <a:p>
          <a:pPr algn="ctr"/>
          <a:r>
            <a:rPr lang="en-US" sz="1500" dirty="0" smtClean="0"/>
            <a:t>I</a:t>
          </a:r>
          <a:r>
            <a:rPr lang="en-US" sz="1600" dirty="0" smtClean="0"/>
            <a:t>ntergovernmental mandates</a:t>
          </a:r>
          <a:endParaRPr lang="en-US" sz="1600" dirty="0"/>
        </a:p>
      </dgm:t>
    </dgm:pt>
    <dgm:pt modelId="{BE56CE39-DB6E-4ECF-ACEE-E06C32E7D707}" type="parTrans" cxnId="{D7D93E12-B514-47A6-85CC-877FD226BB45}">
      <dgm:prSet/>
      <dgm:spPr/>
      <dgm:t>
        <a:bodyPr/>
        <a:lstStyle/>
        <a:p>
          <a:endParaRPr lang="en-US"/>
        </a:p>
      </dgm:t>
    </dgm:pt>
    <dgm:pt modelId="{BBFBA07A-E546-41D9-9066-DA7EDC96218F}" type="sibTrans" cxnId="{D7D93E12-B514-47A6-85CC-877FD226BB45}">
      <dgm:prSet/>
      <dgm:spPr/>
      <dgm:t>
        <a:bodyPr/>
        <a:lstStyle/>
        <a:p>
          <a:endParaRPr lang="en-US"/>
        </a:p>
      </dgm:t>
    </dgm:pt>
    <dgm:pt modelId="{C763CA22-DB97-4BB7-971F-01F80799458D}">
      <dgm:prSet phldrT="[Text]" custT="1"/>
      <dgm:spPr/>
      <dgm:t>
        <a:bodyPr/>
        <a:lstStyle/>
        <a:p>
          <a:pPr algn="ctr"/>
          <a:r>
            <a:rPr lang="en-US" sz="1600" dirty="0" smtClean="0"/>
            <a:t>Restrictions on revenues</a:t>
          </a:r>
          <a:endParaRPr lang="en-US" sz="1600" dirty="0"/>
        </a:p>
      </dgm:t>
    </dgm:pt>
    <dgm:pt modelId="{878FD45A-1804-40DB-82B4-D9DEB357F6AA}" type="parTrans" cxnId="{64D26ECB-8FC9-4B5D-9B25-CFD3464A71FC}">
      <dgm:prSet/>
      <dgm:spPr/>
      <dgm:t>
        <a:bodyPr/>
        <a:lstStyle/>
        <a:p>
          <a:endParaRPr lang="en-US"/>
        </a:p>
      </dgm:t>
    </dgm:pt>
    <dgm:pt modelId="{CA11B6F2-829A-4F65-A50B-D7B19F059636}" type="sibTrans" cxnId="{64D26ECB-8FC9-4B5D-9B25-CFD3464A71FC}">
      <dgm:prSet/>
      <dgm:spPr/>
      <dgm:t>
        <a:bodyPr/>
        <a:lstStyle/>
        <a:p>
          <a:endParaRPr lang="en-US"/>
        </a:p>
      </dgm:t>
    </dgm:pt>
    <dgm:pt modelId="{8F1A9703-6941-474F-BBC2-D403961E20F7}" type="pres">
      <dgm:prSet presAssocID="{4E06CB18-3EEE-4F72-8AB9-6D4C3EAFAF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1EC16B-D8E2-4A78-8B96-F1A94B258E29}" type="pres">
      <dgm:prSet presAssocID="{5FC149C8-192B-4EEE-B872-3E2E6EC3BC3F}" presName="node" presStyleLbl="node1" presStyleIdx="0" presStyleCnt="2" custScaleX="61907" custScaleY="45678" custRadScaleRad="102745" custRadScaleInc="-1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A6AE3-8F8E-4662-9007-75EF6DABC654}" type="pres">
      <dgm:prSet presAssocID="{5FC149C8-192B-4EEE-B872-3E2E6EC3BC3F}" presName="spNode" presStyleCnt="0"/>
      <dgm:spPr/>
    </dgm:pt>
    <dgm:pt modelId="{03D93355-2DE4-4A1A-A36B-B2E1EE93B021}" type="pres">
      <dgm:prSet presAssocID="{BBFBA07A-E546-41D9-9066-DA7EDC96218F}" presName="sibTrans" presStyleLbl="sibTrans1D1" presStyleIdx="0" presStyleCnt="2"/>
      <dgm:spPr/>
      <dgm:t>
        <a:bodyPr/>
        <a:lstStyle/>
        <a:p>
          <a:endParaRPr lang="en-US"/>
        </a:p>
      </dgm:t>
    </dgm:pt>
    <dgm:pt modelId="{FCC799A1-98A3-4DF8-B60B-2288FCD05173}" type="pres">
      <dgm:prSet presAssocID="{C763CA22-DB97-4BB7-971F-01F80799458D}" presName="node" presStyleLbl="node1" presStyleIdx="1" presStyleCnt="2" custScaleX="59549" custScaleY="45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089AA-B288-4652-BF3C-8FB9A84FB64F}" type="pres">
      <dgm:prSet presAssocID="{C763CA22-DB97-4BB7-971F-01F80799458D}" presName="spNode" presStyleCnt="0"/>
      <dgm:spPr/>
    </dgm:pt>
    <dgm:pt modelId="{F16017A6-CE02-4F39-BF2B-5A6936BED5EE}" type="pres">
      <dgm:prSet presAssocID="{CA11B6F2-829A-4F65-A50B-D7B19F059636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64D26ECB-8FC9-4B5D-9B25-CFD3464A71FC}" srcId="{4E06CB18-3EEE-4F72-8AB9-6D4C3EAFAFEF}" destId="{C763CA22-DB97-4BB7-971F-01F80799458D}" srcOrd="1" destOrd="0" parTransId="{878FD45A-1804-40DB-82B4-D9DEB357F6AA}" sibTransId="{CA11B6F2-829A-4F65-A50B-D7B19F059636}"/>
    <dgm:cxn modelId="{4FD55241-4D9F-4049-B2B8-E1E2A31D7339}" type="presOf" srcId="{4E06CB18-3EEE-4F72-8AB9-6D4C3EAFAFEF}" destId="{8F1A9703-6941-474F-BBC2-D403961E20F7}" srcOrd="0" destOrd="0" presId="urn:microsoft.com/office/officeart/2005/8/layout/cycle6"/>
    <dgm:cxn modelId="{C1481897-D9D6-4BC8-B660-F70525A84AE9}" type="presOf" srcId="{BBFBA07A-E546-41D9-9066-DA7EDC96218F}" destId="{03D93355-2DE4-4A1A-A36B-B2E1EE93B021}" srcOrd="0" destOrd="0" presId="urn:microsoft.com/office/officeart/2005/8/layout/cycle6"/>
    <dgm:cxn modelId="{D7D93E12-B514-47A6-85CC-877FD226BB45}" srcId="{4E06CB18-3EEE-4F72-8AB9-6D4C3EAFAFEF}" destId="{5FC149C8-192B-4EEE-B872-3E2E6EC3BC3F}" srcOrd="0" destOrd="0" parTransId="{BE56CE39-DB6E-4ECF-ACEE-E06C32E7D707}" sibTransId="{BBFBA07A-E546-41D9-9066-DA7EDC96218F}"/>
    <dgm:cxn modelId="{419CEA8D-2B15-4CD7-AEC5-527D9501C9E4}" type="presOf" srcId="{C763CA22-DB97-4BB7-971F-01F80799458D}" destId="{FCC799A1-98A3-4DF8-B60B-2288FCD05173}" srcOrd="0" destOrd="0" presId="urn:microsoft.com/office/officeart/2005/8/layout/cycle6"/>
    <dgm:cxn modelId="{2192B5BC-D667-47BA-BCF8-640017463821}" type="presOf" srcId="{5FC149C8-192B-4EEE-B872-3E2E6EC3BC3F}" destId="{351EC16B-D8E2-4A78-8B96-F1A94B258E29}" srcOrd="0" destOrd="0" presId="urn:microsoft.com/office/officeart/2005/8/layout/cycle6"/>
    <dgm:cxn modelId="{E12A251B-BC3E-4543-B306-B3114DE5F62E}" type="presOf" srcId="{CA11B6F2-829A-4F65-A50B-D7B19F059636}" destId="{F16017A6-CE02-4F39-BF2B-5A6936BED5EE}" srcOrd="0" destOrd="0" presId="urn:microsoft.com/office/officeart/2005/8/layout/cycle6"/>
    <dgm:cxn modelId="{5CB4FAEF-8942-4862-A409-657215BCF8A3}" type="presParOf" srcId="{8F1A9703-6941-474F-BBC2-D403961E20F7}" destId="{351EC16B-D8E2-4A78-8B96-F1A94B258E29}" srcOrd="0" destOrd="0" presId="urn:microsoft.com/office/officeart/2005/8/layout/cycle6"/>
    <dgm:cxn modelId="{67F30AD3-5792-45DF-8C1B-1D5E2EA07869}" type="presParOf" srcId="{8F1A9703-6941-474F-BBC2-D403961E20F7}" destId="{CE1A6AE3-8F8E-4662-9007-75EF6DABC654}" srcOrd="1" destOrd="0" presId="urn:microsoft.com/office/officeart/2005/8/layout/cycle6"/>
    <dgm:cxn modelId="{BC31D887-DD32-421E-8CEE-1B0F54697AE1}" type="presParOf" srcId="{8F1A9703-6941-474F-BBC2-D403961E20F7}" destId="{03D93355-2DE4-4A1A-A36B-B2E1EE93B021}" srcOrd="2" destOrd="0" presId="urn:microsoft.com/office/officeart/2005/8/layout/cycle6"/>
    <dgm:cxn modelId="{1B861E3B-DB8F-41EE-8610-517CFD0FE4B8}" type="presParOf" srcId="{8F1A9703-6941-474F-BBC2-D403961E20F7}" destId="{FCC799A1-98A3-4DF8-B60B-2288FCD05173}" srcOrd="3" destOrd="0" presId="urn:microsoft.com/office/officeart/2005/8/layout/cycle6"/>
    <dgm:cxn modelId="{0ECED06B-D6A0-4640-B674-D2279334D413}" type="presParOf" srcId="{8F1A9703-6941-474F-BBC2-D403961E20F7}" destId="{B6E089AA-B288-4652-BF3C-8FB9A84FB64F}" srcOrd="4" destOrd="0" presId="urn:microsoft.com/office/officeart/2005/8/layout/cycle6"/>
    <dgm:cxn modelId="{33DCDAF8-2E32-48F0-BB61-4C00C69CDFF5}" type="presParOf" srcId="{8F1A9703-6941-474F-BBC2-D403961E20F7}" destId="{F16017A6-CE02-4F39-BF2B-5A6936BED5EE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06CB18-3EEE-4F72-8AB9-6D4C3EAFAFEF}" type="doc">
      <dgm:prSet loTypeId="urn:microsoft.com/office/officeart/2005/8/layout/cycle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FC149C8-192B-4EEE-B872-3E2E6EC3BC3F}">
      <dgm:prSet phldrT="[Text]" custT="1"/>
      <dgm:spPr/>
      <dgm:t>
        <a:bodyPr/>
        <a:lstStyle/>
        <a:p>
          <a:pPr algn="ctr"/>
          <a:r>
            <a:rPr lang="en-US" sz="1600" dirty="0" smtClean="0"/>
            <a:t>Potential for natural disasters</a:t>
          </a:r>
          <a:endParaRPr lang="en-US" sz="1600" dirty="0"/>
        </a:p>
      </dgm:t>
    </dgm:pt>
    <dgm:pt modelId="{BE56CE39-DB6E-4ECF-ACEE-E06C32E7D707}" type="parTrans" cxnId="{D7D93E12-B514-47A6-85CC-877FD226BB45}">
      <dgm:prSet/>
      <dgm:spPr/>
      <dgm:t>
        <a:bodyPr/>
        <a:lstStyle/>
        <a:p>
          <a:endParaRPr lang="en-US"/>
        </a:p>
      </dgm:t>
    </dgm:pt>
    <dgm:pt modelId="{BBFBA07A-E546-41D9-9066-DA7EDC96218F}" type="sibTrans" cxnId="{D7D93E12-B514-47A6-85CC-877FD226BB45}">
      <dgm:prSet/>
      <dgm:spPr/>
      <dgm:t>
        <a:bodyPr/>
        <a:lstStyle/>
        <a:p>
          <a:endParaRPr lang="en-US"/>
        </a:p>
      </dgm:t>
    </dgm:pt>
    <dgm:pt modelId="{C763CA22-DB97-4BB7-971F-01F80799458D}">
      <dgm:prSet phldrT="[Text]" custT="1"/>
      <dgm:spPr/>
      <dgm:t>
        <a:bodyPr/>
        <a:lstStyle/>
        <a:p>
          <a:pPr algn="ctr"/>
          <a:r>
            <a:rPr lang="en-US" sz="1600" dirty="0" smtClean="0"/>
            <a:t>Local preparedness</a:t>
          </a:r>
          <a:endParaRPr lang="en-US" sz="1600" dirty="0"/>
        </a:p>
      </dgm:t>
    </dgm:pt>
    <dgm:pt modelId="{878FD45A-1804-40DB-82B4-D9DEB357F6AA}" type="parTrans" cxnId="{64D26ECB-8FC9-4B5D-9B25-CFD3464A71FC}">
      <dgm:prSet/>
      <dgm:spPr/>
      <dgm:t>
        <a:bodyPr/>
        <a:lstStyle/>
        <a:p>
          <a:endParaRPr lang="en-US"/>
        </a:p>
      </dgm:t>
    </dgm:pt>
    <dgm:pt modelId="{CA11B6F2-829A-4F65-A50B-D7B19F059636}" type="sibTrans" cxnId="{64D26ECB-8FC9-4B5D-9B25-CFD3464A71FC}">
      <dgm:prSet/>
      <dgm:spPr/>
      <dgm:t>
        <a:bodyPr/>
        <a:lstStyle/>
        <a:p>
          <a:endParaRPr lang="en-US"/>
        </a:p>
      </dgm:t>
    </dgm:pt>
    <dgm:pt modelId="{8F1A9703-6941-474F-BBC2-D403961E20F7}" type="pres">
      <dgm:prSet presAssocID="{4E06CB18-3EEE-4F72-8AB9-6D4C3EAFAF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1EC16B-D8E2-4A78-8B96-F1A94B258E29}" type="pres">
      <dgm:prSet presAssocID="{5FC149C8-192B-4EEE-B872-3E2E6EC3BC3F}" presName="node" presStyleLbl="node1" presStyleIdx="0" presStyleCnt="2" custScaleX="56182" custScaleY="45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A6AE3-8F8E-4662-9007-75EF6DABC654}" type="pres">
      <dgm:prSet presAssocID="{5FC149C8-192B-4EEE-B872-3E2E6EC3BC3F}" presName="spNode" presStyleCnt="0"/>
      <dgm:spPr/>
    </dgm:pt>
    <dgm:pt modelId="{03D93355-2DE4-4A1A-A36B-B2E1EE93B021}" type="pres">
      <dgm:prSet presAssocID="{BBFBA07A-E546-41D9-9066-DA7EDC96218F}" presName="sibTrans" presStyleLbl="sibTrans1D1" presStyleIdx="0" presStyleCnt="2"/>
      <dgm:spPr/>
      <dgm:t>
        <a:bodyPr/>
        <a:lstStyle/>
        <a:p>
          <a:endParaRPr lang="en-US"/>
        </a:p>
      </dgm:t>
    </dgm:pt>
    <dgm:pt modelId="{FCC799A1-98A3-4DF8-B60B-2288FCD05173}" type="pres">
      <dgm:prSet presAssocID="{C763CA22-DB97-4BB7-971F-01F80799458D}" presName="node" presStyleLbl="node1" presStyleIdx="1" presStyleCnt="2" custScaleX="54616" custScaleY="45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089AA-B288-4652-BF3C-8FB9A84FB64F}" type="pres">
      <dgm:prSet presAssocID="{C763CA22-DB97-4BB7-971F-01F80799458D}" presName="spNode" presStyleCnt="0"/>
      <dgm:spPr/>
    </dgm:pt>
    <dgm:pt modelId="{F16017A6-CE02-4F39-BF2B-5A6936BED5EE}" type="pres">
      <dgm:prSet presAssocID="{CA11B6F2-829A-4F65-A50B-D7B19F059636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BCE09764-21EE-4BDD-BB9E-77193DCDA76D}" type="presOf" srcId="{BBFBA07A-E546-41D9-9066-DA7EDC96218F}" destId="{03D93355-2DE4-4A1A-A36B-B2E1EE93B021}" srcOrd="0" destOrd="0" presId="urn:microsoft.com/office/officeart/2005/8/layout/cycle6"/>
    <dgm:cxn modelId="{1A776D30-DDA7-49D1-A7D8-D5DC6FDBC593}" type="presOf" srcId="{CA11B6F2-829A-4F65-A50B-D7B19F059636}" destId="{F16017A6-CE02-4F39-BF2B-5A6936BED5EE}" srcOrd="0" destOrd="0" presId="urn:microsoft.com/office/officeart/2005/8/layout/cycle6"/>
    <dgm:cxn modelId="{C010B37A-6AC2-4AC2-B5B9-78C5AF48A059}" type="presOf" srcId="{C763CA22-DB97-4BB7-971F-01F80799458D}" destId="{FCC799A1-98A3-4DF8-B60B-2288FCD05173}" srcOrd="0" destOrd="0" presId="urn:microsoft.com/office/officeart/2005/8/layout/cycle6"/>
    <dgm:cxn modelId="{C2577A04-B77B-4D13-9AC3-A6B8FD529F0D}" type="presOf" srcId="{5FC149C8-192B-4EEE-B872-3E2E6EC3BC3F}" destId="{351EC16B-D8E2-4A78-8B96-F1A94B258E29}" srcOrd="0" destOrd="0" presId="urn:microsoft.com/office/officeart/2005/8/layout/cycle6"/>
    <dgm:cxn modelId="{64D26ECB-8FC9-4B5D-9B25-CFD3464A71FC}" srcId="{4E06CB18-3EEE-4F72-8AB9-6D4C3EAFAFEF}" destId="{C763CA22-DB97-4BB7-971F-01F80799458D}" srcOrd="1" destOrd="0" parTransId="{878FD45A-1804-40DB-82B4-D9DEB357F6AA}" sibTransId="{CA11B6F2-829A-4F65-A50B-D7B19F059636}"/>
    <dgm:cxn modelId="{4960E3CD-7633-4C40-92F9-68503F8C2596}" type="presOf" srcId="{4E06CB18-3EEE-4F72-8AB9-6D4C3EAFAFEF}" destId="{8F1A9703-6941-474F-BBC2-D403961E20F7}" srcOrd="0" destOrd="0" presId="urn:microsoft.com/office/officeart/2005/8/layout/cycle6"/>
    <dgm:cxn modelId="{D7D93E12-B514-47A6-85CC-877FD226BB45}" srcId="{4E06CB18-3EEE-4F72-8AB9-6D4C3EAFAFEF}" destId="{5FC149C8-192B-4EEE-B872-3E2E6EC3BC3F}" srcOrd="0" destOrd="0" parTransId="{BE56CE39-DB6E-4ECF-ACEE-E06C32E7D707}" sibTransId="{BBFBA07A-E546-41D9-9066-DA7EDC96218F}"/>
    <dgm:cxn modelId="{E61029E4-074F-4799-BCA0-FEB7780E1AEE}" type="presParOf" srcId="{8F1A9703-6941-474F-BBC2-D403961E20F7}" destId="{351EC16B-D8E2-4A78-8B96-F1A94B258E29}" srcOrd="0" destOrd="0" presId="urn:microsoft.com/office/officeart/2005/8/layout/cycle6"/>
    <dgm:cxn modelId="{F7776B18-B1F4-41AF-A136-BADA33A7A700}" type="presParOf" srcId="{8F1A9703-6941-474F-BBC2-D403961E20F7}" destId="{CE1A6AE3-8F8E-4662-9007-75EF6DABC654}" srcOrd="1" destOrd="0" presId="urn:microsoft.com/office/officeart/2005/8/layout/cycle6"/>
    <dgm:cxn modelId="{ADD4EC3A-70DB-4F07-97E2-7D0A0462F6C2}" type="presParOf" srcId="{8F1A9703-6941-474F-BBC2-D403961E20F7}" destId="{03D93355-2DE4-4A1A-A36B-B2E1EE93B021}" srcOrd="2" destOrd="0" presId="urn:microsoft.com/office/officeart/2005/8/layout/cycle6"/>
    <dgm:cxn modelId="{E0F6E50E-D700-45AD-8206-9F9DB0AFF4B2}" type="presParOf" srcId="{8F1A9703-6941-474F-BBC2-D403961E20F7}" destId="{FCC799A1-98A3-4DF8-B60B-2288FCD05173}" srcOrd="3" destOrd="0" presId="urn:microsoft.com/office/officeart/2005/8/layout/cycle6"/>
    <dgm:cxn modelId="{782CA4AD-4342-480A-A9D5-0EF7C23A84E9}" type="presParOf" srcId="{8F1A9703-6941-474F-BBC2-D403961E20F7}" destId="{B6E089AA-B288-4652-BF3C-8FB9A84FB64F}" srcOrd="4" destOrd="0" presId="urn:microsoft.com/office/officeart/2005/8/layout/cycle6"/>
    <dgm:cxn modelId="{7EED61EF-98C5-4EDE-B472-96CBE03A2051}" type="presParOf" srcId="{8F1A9703-6941-474F-BBC2-D403961E20F7}" destId="{F16017A6-CE02-4F39-BF2B-5A6936BED5EE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06CB18-3EEE-4F72-8AB9-6D4C3EAFAFEF}" type="doc">
      <dgm:prSet loTypeId="urn:microsoft.com/office/officeart/2005/8/layout/cycle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FC149C8-192B-4EEE-B872-3E2E6EC3BC3F}">
      <dgm:prSet phldrT="[Text]" custT="1"/>
      <dgm:spPr/>
      <dgm:t>
        <a:bodyPr/>
        <a:lstStyle/>
        <a:p>
          <a:pPr algn="ctr"/>
          <a:r>
            <a:rPr lang="en-US" sz="2000" dirty="0" smtClean="0"/>
            <a:t>Inflation</a:t>
          </a:r>
          <a:endParaRPr lang="en-US" sz="2000" dirty="0"/>
        </a:p>
      </dgm:t>
    </dgm:pt>
    <dgm:pt modelId="{BE56CE39-DB6E-4ECF-ACEE-E06C32E7D707}" type="parTrans" cxnId="{D7D93E12-B514-47A6-85CC-877FD226BB45}">
      <dgm:prSet/>
      <dgm:spPr/>
      <dgm:t>
        <a:bodyPr/>
        <a:lstStyle/>
        <a:p>
          <a:endParaRPr lang="en-US"/>
        </a:p>
      </dgm:t>
    </dgm:pt>
    <dgm:pt modelId="{BBFBA07A-E546-41D9-9066-DA7EDC96218F}" type="sibTrans" cxnId="{D7D93E12-B514-47A6-85CC-877FD226BB45}">
      <dgm:prSet/>
      <dgm:spPr/>
      <dgm:t>
        <a:bodyPr/>
        <a:lstStyle/>
        <a:p>
          <a:endParaRPr lang="en-US"/>
        </a:p>
      </dgm:t>
    </dgm:pt>
    <dgm:pt modelId="{C763CA22-DB97-4BB7-971F-01F80799458D}">
      <dgm:prSet phldrT="[Text]" custT="1"/>
      <dgm:spPr/>
      <dgm:t>
        <a:bodyPr/>
        <a:lstStyle/>
        <a:p>
          <a:r>
            <a:rPr lang="en-US" sz="2000" dirty="0" smtClean="0"/>
            <a:t>Employment</a:t>
          </a:r>
          <a:endParaRPr lang="en-US" sz="2000" dirty="0"/>
        </a:p>
      </dgm:t>
    </dgm:pt>
    <dgm:pt modelId="{878FD45A-1804-40DB-82B4-D9DEB357F6AA}" type="parTrans" cxnId="{64D26ECB-8FC9-4B5D-9B25-CFD3464A71FC}">
      <dgm:prSet/>
      <dgm:spPr/>
      <dgm:t>
        <a:bodyPr/>
        <a:lstStyle/>
        <a:p>
          <a:endParaRPr lang="en-US"/>
        </a:p>
      </dgm:t>
    </dgm:pt>
    <dgm:pt modelId="{CA11B6F2-829A-4F65-A50B-D7B19F059636}" type="sibTrans" cxnId="{64D26ECB-8FC9-4B5D-9B25-CFD3464A71FC}">
      <dgm:prSet/>
      <dgm:spPr/>
      <dgm:t>
        <a:bodyPr/>
        <a:lstStyle/>
        <a:p>
          <a:endParaRPr lang="en-US"/>
        </a:p>
      </dgm:t>
    </dgm:pt>
    <dgm:pt modelId="{8603E182-0FBF-4D93-B84F-D128DA99DD3A}">
      <dgm:prSet phldrT="[Text]" custT="1"/>
      <dgm:spPr/>
      <dgm:t>
        <a:bodyPr/>
        <a:lstStyle/>
        <a:p>
          <a:r>
            <a:rPr lang="en-US" sz="2000" dirty="0" smtClean="0"/>
            <a:t>Markets</a:t>
          </a:r>
          <a:endParaRPr lang="en-US" sz="2000" dirty="0"/>
        </a:p>
      </dgm:t>
    </dgm:pt>
    <dgm:pt modelId="{88350BDB-F928-46F4-A5FC-35C676D1DD91}" type="parTrans" cxnId="{F4F6DEE9-9500-4077-A47C-F199B3F5F242}">
      <dgm:prSet/>
      <dgm:spPr/>
      <dgm:t>
        <a:bodyPr/>
        <a:lstStyle/>
        <a:p>
          <a:endParaRPr lang="en-US"/>
        </a:p>
      </dgm:t>
    </dgm:pt>
    <dgm:pt modelId="{D63A37BD-FC24-4259-9625-1DCB90FF0B96}" type="sibTrans" cxnId="{F4F6DEE9-9500-4077-A47C-F199B3F5F242}">
      <dgm:prSet/>
      <dgm:spPr/>
      <dgm:t>
        <a:bodyPr/>
        <a:lstStyle/>
        <a:p>
          <a:endParaRPr lang="en-US"/>
        </a:p>
      </dgm:t>
    </dgm:pt>
    <dgm:pt modelId="{8F1A9703-6941-474F-BBC2-D403961E20F7}" type="pres">
      <dgm:prSet presAssocID="{4E06CB18-3EEE-4F72-8AB9-6D4C3EAFAF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1EC16B-D8E2-4A78-8B96-F1A94B258E29}" type="pres">
      <dgm:prSet presAssocID="{5FC149C8-192B-4EEE-B872-3E2E6EC3BC3F}" presName="node" presStyleLbl="node1" presStyleIdx="0" presStyleCnt="3" custScaleY="55245" custRadScaleRad="98795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A6AE3-8F8E-4662-9007-75EF6DABC654}" type="pres">
      <dgm:prSet presAssocID="{5FC149C8-192B-4EEE-B872-3E2E6EC3BC3F}" presName="spNode" presStyleCnt="0"/>
      <dgm:spPr/>
    </dgm:pt>
    <dgm:pt modelId="{03D93355-2DE4-4A1A-A36B-B2E1EE93B021}" type="pres">
      <dgm:prSet presAssocID="{BBFBA07A-E546-41D9-9066-DA7EDC96218F}" presName="sibTrans" presStyleLbl="sibTrans1D1" presStyleIdx="0" presStyleCnt="3"/>
      <dgm:spPr/>
      <dgm:t>
        <a:bodyPr/>
        <a:lstStyle/>
        <a:p>
          <a:endParaRPr lang="en-US"/>
        </a:p>
      </dgm:t>
    </dgm:pt>
    <dgm:pt modelId="{FCC799A1-98A3-4DF8-B60B-2288FCD05173}" type="pres">
      <dgm:prSet presAssocID="{C763CA22-DB97-4BB7-971F-01F80799458D}" presName="node" presStyleLbl="node1" presStyleIdx="1" presStyleCnt="3" custScaleY="63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089AA-B288-4652-BF3C-8FB9A84FB64F}" type="pres">
      <dgm:prSet presAssocID="{C763CA22-DB97-4BB7-971F-01F80799458D}" presName="spNode" presStyleCnt="0"/>
      <dgm:spPr/>
    </dgm:pt>
    <dgm:pt modelId="{F16017A6-CE02-4F39-BF2B-5A6936BED5EE}" type="pres">
      <dgm:prSet presAssocID="{CA11B6F2-829A-4F65-A50B-D7B19F059636}" presName="sibTrans" presStyleLbl="sibTrans1D1" presStyleIdx="1" presStyleCnt="3"/>
      <dgm:spPr/>
      <dgm:t>
        <a:bodyPr/>
        <a:lstStyle/>
        <a:p>
          <a:endParaRPr lang="en-US"/>
        </a:p>
      </dgm:t>
    </dgm:pt>
    <dgm:pt modelId="{4BA7BB90-2237-40E2-94BD-A8A36CFFD3EA}" type="pres">
      <dgm:prSet presAssocID="{8603E182-0FBF-4D93-B84F-D128DA99DD3A}" presName="node" presStyleLbl="node1" presStyleIdx="2" presStyleCnt="3" custScaleY="55386" custRadScaleRad="97472" custRadScaleInc="-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C84B4-BB2D-44EF-A550-FF9D829E12DB}" type="pres">
      <dgm:prSet presAssocID="{8603E182-0FBF-4D93-B84F-D128DA99DD3A}" presName="spNode" presStyleCnt="0"/>
      <dgm:spPr/>
    </dgm:pt>
    <dgm:pt modelId="{FF5E0BB5-BFB6-49D6-96CD-74B6CC6B3411}" type="pres">
      <dgm:prSet presAssocID="{D63A37BD-FC24-4259-9625-1DCB90FF0B96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2E317C29-4CF3-44FF-B99D-BC9E0CFC53E1}" type="presOf" srcId="{CA11B6F2-829A-4F65-A50B-D7B19F059636}" destId="{F16017A6-CE02-4F39-BF2B-5A6936BED5EE}" srcOrd="0" destOrd="0" presId="urn:microsoft.com/office/officeart/2005/8/layout/cycle6"/>
    <dgm:cxn modelId="{331201DA-4103-494B-A215-DDF430662CFC}" type="presOf" srcId="{8603E182-0FBF-4D93-B84F-D128DA99DD3A}" destId="{4BA7BB90-2237-40E2-94BD-A8A36CFFD3EA}" srcOrd="0" destOrd="0" presId="urn:microsoft.com/office/officeart/2005/8/layout/cycle6"/>
    <dgm:cxn modelId="{64D26ECB-8FC9-4B5D-9B25-CFD3464A71FC}" srcId="{4E06CB18-3EEE-4F72-8AB9-6D4C3EAFAFEF}" destId="{C763CA22-DB97-4BB7-971F-01F80799458D}" srcOrd="1" destOrd="0" parTransId="{878FD45A-1804-40DB-82B4-D9DEB357F6AA}" sibTransId="{CA11B6F2-829A-4F65-A50B-D7B19F059636}"/>
    <dgm:cxn modelId="{F4F6DEE9-9500-4077-A47C-F199B3F5F242}" srcId="{4E06CB18-3EEE-4F72-8AB9-6D4C3EAFAFEF}" destId="{8603E182-0FBF-4D93-B84F-D128DA99DD3A}" srcOrd="2" destOrd="0" parTransId="{88350BDB-F928-46F4-A5FC-35C676D1DD91}" sibTransId="{D63A37BD-FC24-4259-9625-1DCB90FF0B96}"/>
    <dgm:cxn modelId="{7492AE20-FA8E-4F8F-89B8-95E20B58BAF5}" type="presOf" srcId="{BBFBA07A-E546-41D9-9066-DA7EDC96218F}" destId="{03D93355-2DE4-4A1A-A36B-B2E1EE93B021}" srcOrd="0" destOrd="0" presId="urn:microsoft.com/office/officeart/2005/8/layout/cycle6"/>
    <dgm:cxn modelId="{4B24B472-EE03-4D0B-9BD0-C2B27F182757}" type="presOf" srcId="{5FC149C8-192B-4EEE-B872-3E2E6EC3BC3F}" destId="{351EC16B-D8E2-4A78-8B96-F1A94B258E29}" srcOrd="0" destOrd="0" presId="urn:microsoft.com/office/officeart/2005/8/layout/cycle6"/>
    <dgm:cxn modelId="{D7D93E12-B514-47A6-85CC-877FD226BB45}" srcId="{4E06CB18-3EEE-4F72-8AB9-6D4C3EAFAFEF}" destId="{5FC149C8-192B-4EEE-B872-3E2E6EC3BC3F}" srcOrd="0" destOrd="0" parTransId="{BE56CE39-DB6E-4ECF-ACEE-E06C32E7D707}" sibTransId="{BBFBA07A-E546-41D9-9066-DA7EDC96218F}"/>
    <dgm:cxn modelId="{F7F72E55-6F80-424F-8E5F-54A6C22B7FE3}" type="presOf" srcId="{C763CA22-DB97-4BB7-971F-01F80799458D}" destId="{FCC799A1-98A3-4DF8-B60B-2288FCD05173}" srcOrd="0" destOrd="0" presId="urn:microsoft.com/office/officeart/2005/8/layout/cycle6"/>
    <dgm:cxn modelId="{338C2357-2E8D-4A89-8519-6B1AF1D352A2}" type="presOf" srcId="{4E06CB18-3EEE-4F72-8AB9-6D4C3EAFAFEF}" destId="{8F1A9703-6941-474F-BBC2-D403961E20F7}" srcOrd="0" destOrd="0" presId="urn:microsoft.com/office/officeart/2005/8/layout/cycle6"/>
    <dgm:cxn modelId="{9FF9B44B-AF7B-4AE7-A2BA-687BD2A24929}" type="presOf" srcId="{D63A37BD-FC24-4259-9625-1DCB90FF0B96}" destId="{FF5E0BB5-BFB6-49D6-96CD-74B6CC6B3411}" srcOrd="0" destOrd="0" presId="urn:microsoft.com/office/officeart/2005/8/layout/cycle6"/>
    <dgm:cxn modelId="{F1B1657D-19D1-4830-98DD-8151B9C83E41}" type="presParOf" srcId="{8F1A9703-6941-474F-BBC2-D403961E20F7}" destId="{351EC16B-D8E2-4A78-8B96-F1A94B258E29}" srcOrd="0" destOrd="0" presId="urn:microsoft.com/office/officeart/2005/8/layout/cycle6"/>
    <dgm:cxn modelId="{01DB5E33-72A6-4C13-B9E7-F6AC6854925B}" type="presParOf" srcId="{8F1A9703-6941-474F-BBC2-D403961E20F7}" destId="{CE1A6AE3-8F8E-4662-9007-75EF6DABC654}" srcOrd="1" destOrd="0" presId="urn:microsoft.com/office/officeart/2005/8/layout/cycle6"/>
    <dgm:cxn modelId="{AE2FD1CD-6AC3-4059-BCF2-87E6145C3B8C}" type="presParOf" srcId="{8F1A9703-6941-474F-BBC2-D403961E20F7}" destId="{03D93355-2DE4-4A1A-A36B-B2E1EE93B021}" srcOrd="2" destOrd="0" presId="urn:microsoft.com/office/officeart/2005/8/layout/cycle6"/>
    <dgm:cxn modelId="{5051648C-795D-42AD-B6FC-F69D87710982}" type="presParOf" srcId="{8F1A9703-6941-474F-BBC2-D403961E20F7}" destId="{FCC799A1-98A3-4DF8-B60B-2288FCD05173}" srcOrd="3" destOrd="0" presId="urn:microsoft.com/office/officeart/2005/8/layout/cycle6"/>
    <dgm:cxn modelId="{8C67B10C-F34E-4DC8-BA3A-3447679806BA}" type="presParOf" srcId="{8F1A9703-6941-474F-BBC2-D403961E20F7}" destId="{B6E089AA-B288-4652-BF3C-8FB9A84FB64F}" srcOrd="4" destOrd="0" presId="urn:microsoft.com/office/officeart/2005/8/layout/cycle6"/>
    <dgm:cxn modelId="{E5186561-5AAE-4C82-B021-4DC3A7F3C5E6}" type="presParOf" srcId="{8F1A9703-6941-474F-BBC2-D403961E20F7}" destId="{F16017A6-CE02-4F39-BF2B-5A6936BED5EE}" srcOrd="5" destOrd="0" presId="urn:microsoft.com/office/officeart/2005/8/layout/cycle6"/>
    <dgm:cxn modelId="{5EC4EB21-6A44-43D4-93DC-6A4D19502BEA}" type="presParOf" srcId="{8F1A9703-6941-474F-BBC2-D403961E20F7}" destId="{4BA7BB90-2237-40E2-94BD-A8A36CFFD3EA}" srcOrd="6" destOrd="0" presId="urn:microsoft.com/office/officeart/2005/8/layout/cycle6"/>
    <dgm:cxn modelId="{1D3952BF-C172-4043-BD23-D30C464801CD}" type="presParOf" srcId="{8F1A9703-6941-474F-BBC2-D403961E20F7}" destId="{D20C84B4-BB2D-44EF-A550-FF9D829E12DB}" srcOrd="7" destOrd="0" presId="urn:microsoft.com/office/officeart/2005/8/layout/cycle6"/>
    <dgm:cxn modelId="{D1A9C79A-2BC0-4D23-8DB8-8400BCE107AB}" type="presParOf" srcId="{8F1A9703-6941-474F-BBC2-D403961E20F7}" destId="{FF5E0BB5-BFB6-49D6-96CD-74B6CC6B3411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FDF5C8-8A3C-42AB-A130-D173A8886E46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0789B3-7ADA-4E07-896B-693E4045912F}">
      <dgm:prSet phldrT="[Text]" custT="1"/>
      <dgm:spPr/>
      <dgm:t>
        <a:bodyPr/>
        <a:lstStyle/>
        <a:p>
          <a:r>
            <a:rPr lang="en-US" sz="1600" dirty="0" smtClean="0"/>
            <a:t>Growth</a:t>
          </a:r>
          <a:endParaRPr lang="en-US" sz="1600" dirty="0"/>
        </a:p>
      </dgm:t>
    </dgm:pt>
    <dgm:pt modelId="{92CE4576-B47B-43BE-9484-98E395B84438}" type="parTrans" cxnId="{AA12C767-F653-40E4-A28E-0D15839A6115}">
      <dgm:prSet/>
      <dgm:spPr/>
      <dgm:t>
        <a:bodyPr/>
        <a:lstStyle/>
        <a:p>
          <a:endParaRPr lang="en-US"/>
        </a:p>
      </dgm:t>
    </dgm:pt>
    <dgm:pt modelId="{C7AE6B2D-3610-412B-A5BA-96C4DE003F93}" type="sibTrans" cxnId="{AA12C767-F653-40E4-A28E-0D15839A6115}">
      <dgm:prSet/>
      <dgm:spPr/>
      <dgm:t>
        <a:bodyPr/>
        <a:lstStyle/>
        <a:p>
          <a:endParaRPr lang="en-US"/>
        </a:p>
      </dgm:t>
    </dgm:pt>
    <dgm:pt modelId="{D1BD34A9-9FC7-4BC5-A47D-B46348B5D6C4}">
      <dgm:prSet phldrT="[Text]" custT="1"/>
      <dgm:spPr/>
      <dgm:t>
        <a:bodyPr/>
        <a:lstStyle/>
        <a:p>
          <a:r>
            <a:rPr lang="en-US" sz="1600" dirty="0" smtClean="0"/>
            <a:t>Flexibility</a:t>
          </a:r>
          <a:endParaRPr lang="en-US" sz="1600" dirty="0"/>
        </a:p>
      </dgm:t>
    </dgm:pt>
    <dgm:pt modelId="{973F40BF-5861-4045-AF3F-F6237B3A6190}" type="parTrans" cxnId="{15664139-8ABD-4FE4-8C63-882374FDC263}">
      <dgm:prSet/>
      <dgm:spPr/>
      <dgm:t>
        <a:bodyPr/>
        <a:lstStyle/>
        <a:p>
          <a:endParaRPr lang="en-US"/>
        </a:p>
      </dgm:t>
    </dgm:pt>
    <dgm:pt modelId="{730F75A6-8B8C-4630-9F12-6DB722323C12}" type="sibTrans" cxnId="{15664139-8ABD-4FE4-8C63-882374FDC263}">
      <dgm:prSet/>
      <dgm:spPr/>
      <dgm:t>
        <a:bodyPr/>
        <a:lstStyle/>
        <a:p>
          <a:endParaRPr lang="en-US"/>
        </a:p>
      </dgm:t>
    </dgm:pt>
    <dgm:pt modelId="{A76B1A51-20CE-475D-AFD2-F18A273ACB5D}">
      <dgm:prSet phldrT="[Text]" custT="1"/>
      <dgm:spPr/>
      <dgm:t>
        <a:bodyPr/>
        <a:lstStyle/>
        <a:p>
          <a:r>
            <a:rPr lang="en-US" sz="1600" dirty="0" smtClean="0"/>
            <a:t>Elasticity</a:t>
          </a:r>
          <a:endParaRPr lang="en-US" sz="1600" dirty="0"/>
        </a:p>
      </dgm:t>
    </dgm:pt>
    <dgm:pt modelId="{FC6FD500-0821-44D4-8853-1897AF536165}" type="parTrans" cxnId="{1DAF1F2B-9965-47A9-BC91-911DD5789FFF}">
      <dgm:prSet/>
      <dgm:spPr/>
      <dgm:t>
        <a:bodyPr/>
        <a:lstStyle/>
        <a:p>
          <a:endParaRPr lang="en-US"/>
        </a:p>
      </dgm:t>
    </dgm:pt>
    <dgm:pt modelId="{0200AF33-6D54-4DBB-B3A5-FEF8988AC4A5}" type="sibTrans" cxnId="{1DAF1F2B-9965-47A9-BC91-911DD5789FFF}">
      <dgm:prSet/>
      <dgm:spPr/>
      <dgm:t>
        <a:bodyPr/>
        <a:lstStyle/>
        <a:p>
          <a:endParaRPr lang="en-US"/>
        </a:p>
      </dgm:t>
    </dgm:pt>
    <dgm:pt modelId="{E3CF458F-CE88-4D7F-AEA8-3BE04238671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dirty="0" smtClean="0"/>
            <a:t>Dependability</a:t>
          </a:r>
          <a:endParaRPr lang="en-US" sz="1600" dirty="0"/>
        </a:p>
      </dgm:t>
    </dgm:pt>
    <dgm:pt modelId="{954F2CEB-998F-40DC-B8DF-3708A1FCA9E3}" type="parTrans" cxnId="{049EF2DD-1DE3-4A98-A56B-71FF0A7DB143}">
      <dgm:prSet/>
      <dgm:spPr/>
      <dgm:t>
        <a:bodyPr/>
        <a:lstStyle/>
        <a:p>
          <a:endParaRPr lang="en-US"/>
        </a:p>
      </dgm:t>
    </dgm:pt>
    <dgm:pt modelId="{98B494A0-3B5A-45DF-B34D-B56405C6D9A3}" type="sibTrans" cxnId="{049EF2DD-1DE3-4A98-A56B-71FF0A7DB143}">
      <dgm:prSet/>
      <dgm:spPr/>
      <dgm:t>
        <a:bodyPr/>
        <a:lstStyle/>
        <a:p>
          <a:endParaRPr lang="en-US"/>
        </a:p>
      </dgm:t>
    </dgm:pt>
    <dgm:pt modelId="{2421D633-A108-47AE-8A10-9BD823203F21}">
      <dgm:prSet phldrT="[Text]" custT="1"/>
      <dgm:spPr/>
      <dgm:t>
        <a:bodyPr/>
        <a:lstStyle/>
        <a:p>
          <a:r>
            <a:rPr lang="en-US" sz="1600" dirty="0" smtClean="0"/>
            <a:t>Diversity</a:t>
          </a:r>
          <a:endParaRPr lang="en-US" sz="1600" dirty="0"/>
        </a:p>
      </dgm:t>
    </dgm:pt>
    <dgm:pt modelId="{4BD0A45A-C098-4BF9-90F2-59F7D187273D}" type="parTrans" cxnId="{9929243E-E739-421C-BD7B-711BDB5EF2F3}">
      <dgm:prSet/>
      <dgm:spPr/>
      <dgm:t>
        <a:bodyPr/>
        <a:lstStyle/>
        <a:p>
          <a:endParaRPr lang="en-US"/>
        </a:p>
      </dgm:t>
    </dgm:pt>
    <dgm:pt modelId="{D04EBB37-D5B0-4DC5-8970-DFE6E8FC5D11}" type="sibTrans" cxnId="{9929243E-E739-421C-BD7B-711BDB5EF2F3}">
      <dgm:prSet/>
      <dgm:spPr/>
      <dgm:t>
        <a:bodyPr/>
        <a:lstStyle/>
        <a:p>
          <a:endParaRPr lang="en-US"/>
        </a:p>
      </dgm:t>
    </dgm:pt>
    <dgm:pt modelId="{C181CF6A-76EE-480E-B22F-4644764BBC25}">
      <dgm:prSet phldrT="[Text]" custT="1"/>
      <dgm:spPr/>
      <dgm:t>
        <a:bodyPr/>
        <a:lstStyle/>
        <a:p>
          <a:r>
            <a:rPr lang="en-US" sz="1600" dirty="0" smtClean="0"/>
            <a:t>Administration</a:t>
          </a:r>
          <a:endParaRPr lang="en-US" sz="1600" dirty="0"/>
        </a:p>
      </dgm:t>
    </dgm:pt>
    <dgm:pt modelId="{4E039128-1617-4971-A85D-195541060571}" type="parTrans" cxnId="{167B3AE0-2E43-4119-B4D6-7324D8760BC2}">
      <dgm:prSet/>
      <dgm:spPr/>
      <dgm:t>
        <a:bodyPr/>
        <a:lstStyle/>
        <a:p>
          <a:endParaRPr lang="en-US"/>
        </a:p>
      </dgm:t>
    </dgm:pt>
    <dgm:pt modelId="{B6D5A9FE-7411-4E36-B2B4-F26368027404}" type="sibTrans" cxnId="{167B3AE0-2E43-4119-B4D6-7324D8760BC2}">
      <dgm:prSet/>
      <dgm:spPr/>
      <dgm:t>
        <a:bodyPr/>
        <a:lstStyle/>
        <a:p>
          <a:endParaRPr lang="en-US"/>
        </a:p>
      </dgm:t>
    </dgm:pt>
    <dgm:pt modelId="{A1A01ED7-DEA8-4FD7-9F2F-1F1684EFF11D}" type="pres">
      <dgm:prSet presAssocID="{17FDF5C8-8A3C-42AB-A130-D173A8886E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139753-36F0-46F7-999D-48DE2A2BE93B}" type="pres">
      <dgm:prSet presAssocID="{B10789B3-7ADA-4E07-896B-693E404591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6C5D9-84AE-4D26-9AD9-7EDEDDCBF935}" type="pres">
      <dgm:prSet presAssocID="{B10789B3-7ADA-4E07-896B-693E4045912F}" presName="spNode" presStyleCnt="0"/>
      <dgm:spPr/>
    </dgm:pt>
    <dgm:pt modelId="{EF9FB354-D7D3-4FAB-8DB1-268EF173542E}" type="pres">
      <dgm:prSet presAssocID="{C7AE6B2D-3610-412B-A5BA-96C4DE003F93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B1C7405-DCD4-4FE6-8BAF-AB5665B544AE}" type="pres">
      <dgm:prSet presAssocID="{D1BD34A9-9FC7-4BC5-A47D-B46348B5D6C4}" presName="node" presStyleLbl="node1" presStyleIdx="1" presStyleCnt="6" custScaleX="127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E4A65-8D79-4251-A16B-E2B1BE6666E8}" type="pres">
      <dgm:prSet presAssocID="{D1BD34A9-9FC7-4BC5-A47D-B46348B5D6C4}" presName="spNode" presStyleCnt="0"/>
      <dgm:spPr/>
    </dgm:pt>
    <dgm:pt modelId="{5EE372FB-9C25-47D6-BBA2-26D2B18D19B8}" type="pres">
      <dgm:prSet presAssocID="{730F75A6-8B8C-4630-9F12-6DB722323C1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8DA9FF26-1AE1-43AE-B27A-A92F488D37E1}" type="pres">
      <dgm:prSet presAssocID="{A76B1A51-20CE-475D-AFD2-F18A273ACB5D}" presName="node" presStyleLbl="node1" presStyleIdx="2" presStyleCnt="6" custScaleX="113764" custRadScaleRad="101936" custRadScaleInc="-22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A289A-5A84-42DB-BFA2-81417A454341}" type="pres">
      <dgm:prSet presAssocID="{A76B1A51-20CE-475D-AFD2-F18A273ACB5D}" presName="spNode" presStyleCnt="0"/>
      <dgm:spPr/>
    </dgm:pt>
    <dgm:pt modelId="{D8BEA361-476E-4334-8E1B-84EF7F1276F4}" type="pres">
      <dgm:prSet presAssocID="{0200AF33-6D54-4DBB-B3A5-FEF8988AC4A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7E416E99-3215-44B9-B7F1-BE1BE493B812}" type="pres">
      <dgm:prSet presAssocID="{E3CF458F-CE88-4D7F-AEA8-3BE042386712}" presName="node" presStyleLbl="node1" presStyleIdx="3" presStyleCnt="6" custScaleX="127712" custRadScaleRad="99628" custRadScaleInc="-22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9D861-AA62-42B5-9676-FC67B59E2FF8}" type="pres">
      <dgm:prSet presAssocID="{E3CF458F-CE88-4D7F-AEA8-3BE042386712}" presName="spNode" presStyleCnt="0"/>
      <dgm:spPr/>
    </dgm:pt>
    <dgm:pt modelId="{822FEC02-776A-4F5D-AA10-90216AC77239}" type="pres">
      <dgm:prSet presAssocID="{98B494A0-3B5A-45DF-B34D-B56405C6D9A3}" presName="sibTrans" presStyleLbl="sibTrans1D1" presStyleIdx="3" presStyleCnt="6"/>
      <dgm:spPr/>
      <dgm:t>
        <a:bodyPr/>
        <a:lstStyle/>
        <a:p>
          <a:endParaRPr lang="en-US"/>
        </a:p>
      </dgm:t>
    </dgm:pt>
    <dgm:pt modelId="{ABE67884-862B-42BC-88C6-E840BE80DEF3}" type="pres">
      <dgm:prSet presAssocID="{2421D633-A108-47AE-8A10-9BD823203F21}" presName="node" presStyleLbl="node1" presStyleIdx="4" presStyleCnt="6" custScaleX="117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058B0-3111-4B2B-9313-EB3B990C4349}" type="pres">
      <dgm:prSet presAssocID="{2421D633-A108-47AE-8A10-9BD823203F21}" presName="spNode" presStyleCnt="0"/>
      <dgm:spPr/>
    </dgm:pt>
    <dgm:pt modelId="{72FAD090-6753-469D-9CA1-A3C3E8994FBD}" type="pres">
      <dgm:prSet presAssocID="{D04EBB37-D5B0-4DC5-8970-DFE6E8FC5D11}" presName="sibTrans" presStyleLbl="sibTrans1D1" presStyleIdx="4" presStyleCnt="6"/>
      <dgm:spPr/>
      <dgm:t>
        <a:bodyPr/>
        <a:lstStyle/>
        <a:p>
          <a:endParaRPr lang="en-US"/>
        </a:p>
      </dgm:t>
    </dgm:pt>
    <dgm:pt modelId="{39C89524-6AE4-4608-82C0-70EB47F77455}" type="pres">
      <dgm:prSet presAssocID="{C181CF6A-76EE-480E-B22F-4644764BBC25}" presName="node" presStyleLbl="node1" presStyleIdx="5" presStyleCnt="6" custScaleX="131798" custRadScaleRad="98023" custRadScaleInc="-18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8AAFA-1D73-4E08-8E6B-602179646BA7}" type="pres">
      <dgm:prSet presAssocID="{C181CF6A-76EE-480E-B22F-4644764BBC25}" presName="spNode" presStyleCnt="0"/>
      <dgm:spPr/>
    </dgm:pt>
    <dgm:pt modelId="{71F4F110-D6B6-4C0B-8377-A7C9DA2AC736}" type="pres">
      <dgm:prSet presAssocID="{B6D5A9FE-7411-4E36-B2B4-F26368027404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B68E903E-8AF4-4B4B-8184-CC424B85E575}" type="presOf" srcId="{2421D633-A108-47AE-8A10-9BD823203F21}" destId="{ABE67884-862B-42BC-88C6-E840BE80DEF3}" srcOrd="0" destOrd="0" presId="urn:microsoft.com/office/officeart/2005/8/layout/cycle6"/>
    <dgm:cxn modelId="{9929243E-E739-421C-BD7B-711BDB5EF2F3}" srcId="{17FDF5C8-8A3C-42AB-A130-D173A8886E46}" destId="{2421D633-A108-47AE-8A10-9BD823203F21}" srcOrd="4" destOrd="0" parTransId="{4BD0A45A-C098-4BF9-90F2-59F7D187273D}" sibTransId="{D04EBB37-D5B0-4DC5-8970-DFE6E8FC5D11}"/>
    <dgm:cxn modelId="{AA12C767-F653-40E4-A28E-0D15839A6115}" srcId="{17FDF5C8-8A3C-42AB-A130-D173A8886E46}" destId="{B10789B3-7ADA-4E07-896B-693E4045912F}" srcOrd="0" destOrd="0" parTransId="{92CE4576-B47B-43BE-9484-98E395B84438}" sibTransId="{C7AE6B2D-3610-412B-A5BA-96C4DE003F93}"/>
    <dgm:cxn modelId="{F8C09009-6751-487F-ACC1-7C96A8A27E41}" type="presOf" srcId="{C181CF6A-76EE-480E-B22F-4644764BBC25}" destId="{39C89524-6AE4-4608-82C0-70EB47F77455}" srcOrd="0" destOrd="0" presId="urn:microsoft.com/office/officeart/2005/8/layout/cycle6"/>
    <dgm:cxn modelId="{8F4A3615-F3AB-4089-94B8-E3F4E83C4FD7}" type="presOf" srcId="{A76B1A51-20CE-475D-AFD2-F18A273ACB5D}" destId="{8DA9FF26-1AE1-43AE-B27A-A92F488D37E1}" srcOrd="0" destOrd="0" presId="urn:microsoft.com/office/officeart/2005/8/layout/cycle6"/>
    <dgm:cxn modelId="{1DAF1F2B-9965-47A9-BC91-911DD5789FFF}" srcId="{17FDF5C8-8A3C-42AB-A130-D173A8886E46}" destId="{A76B1A51-20CE-475D-AFD2-F18A273ACB5D}" srcOrd="2" destOrd="0" parTransId="{FC6FD500-0821-44D4-8853-1897AF536165}" sibTransId="{0200AF33-6D54-4DBB-B3A5-FEF8988AC4A5}"/>
    <dgm:cxn modelId="{3B4032CF-D837-4ECF-8367-599908EF1BF6}" type="presOf" srcId="{B6D5A9FE-7411-4E36-B2B4-F26368027404}" destId="{71F4F110-D6B6-4C0B-8377-A7C9DA2AC736}" srcOrd="0" destOrd="0" presId="urn:microsoft.com/office/officeart/2005/8/layout/cycle6"/>
    <dgm:cxn modelId="{38591F59-017E-4A30-B76B-9E2CD641E9C6}" type="presOf" srcId="{E3CF458F-CE88-4D7F-AEA8-3BE042386712}" destId="{7E416E99-3215-44B9-B7F1-BE1BE493B812}" srcOrd="0" destOrd="0" presId="urn:microsoft.com/office/officeart/2005/8/layout/cycle6"/>
    <dgm:cxn modelId="{CA5D6AED-EA76-46D3-96DA-95C9416DB092}" type="presOf" srcId="{D04EBB37-D5B0-4DC5-8970-DFE6E8FC5D11}" destId="{72FAD090-6753-469D-9CA1-A3C3E8994FBD}" srcOrd="0" destOrd="0" presId="urn:microsoft.com/office/officeart/2005/8/layout/cycle6"/>
    <dgm:cxn modelId="{B22DA059-5F03-498E-94D9-AD086CC52289}" type="presOf" srcId="{D1BD34A9-9FC7-4BC5-A47D-B46348B5D6C4}" destId="{CB1C7405-DCD4-4FE6-8BAF-AB5665B544AE}" srcOrd="0" destOrd="0" presId="urn:microsoft.com/office/officeart/2005/8/layout/cycle6"/>
    <dgm:cxn modelId="{0B6AACD3-5AC7-4A98-82B9-91A47E30010D}" type="presOf" srcId="{98B494A0-3B5A-45DF-B34D-B56405C6D9A3}" destId="{822FEC02-776A-4F5D-AA10-90216AC77239}" srcOrd="0" destOrd="0" presId="urn:microsoft.com/office/officeart/2005/8/layout/cycle6"/>
    <dgm:cxn modelId="{281D46CE-5097-4082-85D3-8BDD1554E548}" type="presOf" srcId="{C7AE6B2D-3610-412B-A5BA-96C4DE003F93}" destId="{EF9FB354-D7D3-4FAB-8DB1-268EF173542E}" srcOrd="0" destOrd="0" presId="urn:microsoft.com/office/officeart/2005/8/layout/cycle6"/>
    <dgm:cxn modelId="{D2EB4890-8974-4E40-BA33-230B446AA479}" type="presOf" srcId="{17FDF5C8-8A3C-42AB-A130-D173A8886E46}" destId="{A1A01ED7-DEA8-4FD7-9F2F-1F1684EFF11D}" srcOrd="0" destOrd="0" presId="urn:microsoft.com/office/officeart/2005/8/layout/cycle6"/>
    <dgm:cxn modelId="{AEF6AEBE-1592-45C8-B314-F3E75C298EE1}" type="presOf" srcId="{730F75A6-8B8C-4630-9F12-6DB722323C12}" destId="{5EE372FB-9C25-47D6-BBA2-26D2B18D19B8}" srcOrd="0" destOrd="0" presId="urn:microsoft.com/office/officeart/2005/8/layout/cycle6"/>
    <dgm:cxn modelId="{049EF2DD-1DE3-4A98-A56B-71FF0A7DB143}" srcId="{17FDF5C8-8A3C-42AB-A130-D173A8886E46}" destId="{E3CF458F-CE88-4D7F-AEA8-3BE042386712}" srcOrd="3" destOrd="0" parTransId="{954F2CEB-998F-40DC-B8DF-3708A1FCA9E3}" sibTransId="{98B494A0-3B5A-45DF-B34D-B56405C6D9A3}"/>
    <dgm:cxn modelId="{167B3AE0-2E43-4119-B4D6-7324D8760BC2}" srcId="{17FDF5C8-8A3C-42AB-A130-D173A8886E46}" destId="{C181CF6A-76EE-480E-B22F-4644764BBC25}" srcOrd="5" destOrd="0" parTransId="{4E039128-1617-4971-A85D-195541060571}" sibTransId="{B6D5A9FE-7411-4E36-B2B4-F26368027404}"/>
    <dgm:cxn modelId="{15664139-8ABD-4FE4-8C63-882374FDC263}" srcId="{17FDF5C8-8A3C-42AB-A130-D173A8886E46}" destId="{D1BD34A9-9FC7-4BC5-A47D-B46348B5D6C4}" srcOrd="1" destOrd="0" parTransId="{973F40BF-5861-4045-AF3F-F6237B3A6190}" sibTransId="{730F75A6-8B8C-4630-9F12-6DB722323C12}"/>
    <dgm:cxn modelId="{822CBDCE-DDB9-4174-91FF-1F6AB45BE8CF}" type="presOf" srcId="{0200AF33-6D54-4DBB-B3A5-FEF8988AC4A5}" destId="{D8BEA361-476E-4334-8E1B-84EF7F1276F4}" srcOrd="0" destOrd="0" presId="urn:microsoft.com/office/officeart/2005/8/layout/cycle6"/>
    <dgm:cxn modelId="{EE7061BA-F7A6-417E-BED3-2D9A9F001559}" type="presOf" srcId="{B10789B3-7ADA-4E07-896B-693E4045912F}" destId="{AD139753-36F0-46F7-999D-48DE2A2BE93B}" srcOrd="0" destOrd="0" presId="urn:microsoft.com/office/officeart/2005/8/layout/cycle6"/>
    <dgm:cxn modelId="{2DF9DF67-2C10-4483-9D03-882E2F5E9847}" type="presParOf" srcId="{A1A01ED7-DEA8-4FD7-9F2F-1F1684EFF11D}" destId="{AD139753-36F0-46F7-999D-48DE2A2BE93B}" srcOrd="0" destOrd="0" presId="urn:microsoft.com/office/officeart/2005/8/layout/cycle6"/>
    <dgm:cxn modelId="{C90B0B31-2FCF-41D3-B091-1CDE90DDE3BD}" type="presParOf" srcId="{A1A01ED7-DEA8-4FD7-9F2F-1F1684EFF11D}" destId="{6406C5D9-84AE-4D26-9AD9-7EDEDDCBF935}" srcOrd="1" destOrd="0" presId="urn:microsoft.com/office/officeart/2005/8/layout/cycle6"/>
    <dgm:cxn modelId="{BD8F59DE-0CB0-403E-BD90-75E003BEA713}" type="presParOf" srcId="{A1A01ED7-DEA8-4FD7-9F2F-1F1684EFF11D}" destId="{EF9FB354-D7D3-4FAB-8DB1-268EF173542E}" srcOrd="2" destOrd="0" presId="urn:microsoft.com/office/officeart/2005/8/layout/cycle6"/>
    <dgm:cxn modelId="{DEA632A8-308E-4482-AD88-56A2A696E4DE}" type="presParOf" srcId="{A1A01ED7-DEA8-4FD7-9F2F-1F1684EFF11D}" destId="{CB1C7405-DCD4-4FE6-8BAF-AB5665B544AE}" srcOrd="3" destOrd="0" presId="urn:microsoft.com/office/officeart/2005/8/layout/cycle6"/>
    <dgm:cxn modelId="{9573CD34-0D37-4C18-B015-716818636519}" type="presParOf" srcId="{A1A01ED7-DEA8-4FD7-9F2F-1F1684EFF11D}" destId="{218E4A65-8D79-4251-A16B-E2B1BE6666E8}" srcOrd="4" destOrd="0" presId="urn:microsoft.com/office/officeart/2005/8/layout/cycle6"/>
    <dgm:cxn modelId="{13A5E559-E73C-456F-B362-771B3F69D22B}" type="presParOf" srcId="{A1A01ED7-DEA8-4FD7-9F2F-1F1684EFF11D}" destId="{5EE372FB-9C25-47D6-BBA2-26D2B18D19B8}" srcOrd="5" destOrd="0" presId="urn:microsoft.com/office/officeart/2005/8/layout/cycle6"/>
    <dgm:cxn modelId="{E283B648-654C-42F5-A144-70C49D16AE8F}" type="presParOf" srcId="{A1A01ED7-DEA8-4FD7-9F2F-1F1684EFF11D}" destId="{8DA9FF26-1AE1-43AE-B27A-A92F488D37E1}" srcOrd="6" destOrd="0" presId="urn:microsoft.com/office/officeart/2005/8/layout/cycle6"/>
    <dgm:cxn modelId="{8776D6D0-E8E0-46AA-93AB-53884DDBDFDB}" type="presParOf" srcId="{A1A01ED7-DEA8-4FD7-9F2F-1F1684EFF11D}" destId="{3AFA289A-5A84-42DB-BFA2-81417A454341}" srcOrd="7" destOrd="0" presId="urn:microsoft.com/office/officeart/2005/8/layout/cycle6"/>
    <dgm:cxn modelId="{86BD3BA8-FC9A-4826-97CD-A07CDD778973}" type="presParOf" srcId="{A1A01ED7-DEA8-4FD7-9F2F-1F1684EFF11D}" destId="{D8BEA361-476E-4334-8E1B-84EF7F1276F4}" srcOrd="8" destOrd="0" presId="urn:microsoft.com/office/officeart/2005/8/layout/cycle6"/>
    <dgm:cxn modelId="{4E5C068D-44D5-4230-942B-DB06EEDD3536}" type="presParOf" srcId="{A1A01ED7-DEA8-4FD7-9F2F-1F1684EFF11D}" destId="{7E416E99-3215-44B9-B7F1-BE1BE493B812}" srcOrd="9" destOrd="0" presId="urn:microsoft.com/office/officeart/2005/8/layout/cycle6"/>
    <dgm:cxn modelId="{07ED12A6-B9AC-408A-860F-6367D2266B45}" type="presParOf" srcId="{A1A01ED7-DEA8-4FD7-9F2F-1F1684EFF11D}" destId="{F7E9D861-AA62-42B5-9676-FC67B59E2FF8}" srcOrd="10" destOrd="0" presId="urn:microsoft.com/office/officeart/2005/8/layout/cycle6"/>
    <dgm:cxn modelId="{BCB57693-C389-4EA8-9EED-79A09F8CF0F9}" type="presParOf" srcId="{A1A01ED7-DEA8-4FD7-9F2F-1F1684EFF11D}" destId="{822FEC02-776A-4F5D-AA10-90216AC77239}" srcOrd="11" destOrd="0" presId="urn:microsoft.com/office/officeart/2005/8/layout/cycle6"/>
    <dgm:cxn modelId="{69E440EF-EF80-4F07-9E38-EBA0A4EA2242}" type="presParOf" srcId="{A1A01ED7-DEA8-4FD7-9F2F-1F1684EFF11D}" destId="{ABE67884-862B-42BC-88C6-E840BE80DEF3}" srcOrd="12" destOrd="0" presId="urn:microsoft.com/office/officeart/2005/8/layout/cycle6"/>
    <dgm:cxn modelId="{5576BFAF-84B5-41B2-9A5C-D9E1050C5B2A}" type="presParOf" srcId="{A1A01ED7-DEA8-4FD7-9F2F-1F1684EFF11D}" destId="{FDC058B0-3111-4B2B-9313-EB3B990C4349}" srcOrd="13" destOrd="0" presId="urn:microsoft.com/office/officeart/2005/8/layout/cycle6"/>
    <dgm:cxn modelId="{C39EC1BE-3929-4D40-B1A7-7433AF4D54F7}" type="presParOf" srcId="{A1A01ED7-DEA8-4FD7-9F2F-1F1684EFF11D}" destId="{72FAD090-6753-469D-9CA1-A3C3E8994FBD}" srcOrd="14" destOrd="0" presId="urn:microsoft.com/office/officeart/2005/8/layout/cycle6"/>
    <dgm:cxn modelId="{637E7DB0-177A-4C30-B999-D203D15A87DB}" type="presParOf" srcId="{A1A01ED7-DEA8-4FD7-9F2F-1F1684EFF11D}" destId="{39C89524-6AE4-4608-82C0-70EB47F77455}" srcOrd="15" destOrd="0" presId="urn:microsoft.com/office/officeart/2005/8/layout/cycle6"/>
    <dgm:cxn modelId="{F010B447-3BD4-41D6-9954-D176C86D380B}" type="presParOf" srcId="{A1A01ED7-DEA8-4FD7-9F2F-1F1684EFF11D}" destId="{7EB8AAFA-1D73-4E08-8E6B-602179646BA7}" srcOrd="16" destOrd="0" presId="urn:microsoft.com/office/officeart/2005/8/layout/cycle6"/>
    <dgm:cxn modelId="{719F0260-3460-4446-A17A-9A527BEC1436}" type="presParOf" srcId="{A1A01ED7-DEA8-4FD7-9F2F-1F1684EFF11D}" destId="{71F4F110-D6B6-4C0B-8377-A7C9DA2AC73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FDF5C8-8A3C-42AB-A130-D173A8886E46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0789B3-7ADA-4E07-896B-693E4045912F}">
      <dgm:prSet phldrT="[Text]" custT="1"/>
      <dgm:spPr/>
      <dgm:t>
        <a:bodyPr/>
        <a:lstStyle/>
        <a:p>
          <a:r>
            <a:rPr lang="en-US" sz="1600" dirty="0" smtClean="0"/>
            <a:t>Growth</a:t>
          </a:r>
          <a:endParaRPr lang="en-US" sz="1600" dirty="0"/>
        </a:p>
      </dgm:t>
    </dgm:pt>
    <dgm:pt modelId="{92CE4576-B47B-43BE-9484-98E395B84438}" type="parTrans" cxnId="{AA12C767-F653-40E4-A28E-0D15839A6115}">
      <dgm:prSet/>
      <dgm:spPr/>
      <dgm:t>
        <a:bodyPr/>
        <a:lstStyle/>
        <a:p>
          <a:endParaRPr lang="en-US"/>
        </a:p>
      </dgm:t>
    </dgm:pt>
    <dgm:pt modelId="{C7AE6B2D-3610-412B-A5BA-96C4DE003F93}" type="sibTrans" cxnId="{AA12C767-F653-40E4-A28E-0D15839A6115}">
      <dgm:prSet/>
      <dgm:spPr/>
      <dgm:t>
        <a:bodyPr/>
        <a:lstStyle/>
        <a:p>
          <a:endParaRPr lang="en-US"/>
        </a:p>
      </dgm:t>
    </dgm:pt>
    <dgm:pt modelId="{D1BD34A9-9FC7-4BC5-A47D-B46348B5D6C4}">
      <dgm:prSet phldrT="[Text]" custT="1"/>
      <dgm:spPr/>
      <dgm:t>
        <a:bodyPr/>
        <a:lstStyle/>
        <a:p>
          <a:r>
            <a:rPr lang="en-US" sz="1600" dirty="0" smtClean="0"/>
            <a:t>Priorities</a:t>
          </a:r>
          <a:endParaRPr lang="en-US" sz="1600" dirty="0"/>
        </a:p>
      </dgm:t>
    </dgm:pt>
    <dgm:pt modelId="{973F40BF-5861-4045-AF3F-F6237B3A6190}" type="parTrans" cxnId="{15664139-8ABD-4FE4-8C63-882374FDC263}">
      <dgm:prSet/>
      <dgm:spPr/>
      <dgm:t>
        <a:bodyPr/>
        <a:lstStyle/>
        <a:p>
          <a:endParaRPr lang="en-US"/>
        </a:p>
      </dgm:t>
    </dgm:pt>
    <dgm:pt modelId="{730F75A6-8B8C-4630-9F12-6DB722323C12}" type="sibTrans" cxnId="{15664139-8ABD-4FE4-8C63-882374FDC263}">
      <dgm:prSet/>
      <dgm:spPr/>
      <dgm:t>
        <a:bodyPr/>
        <a:lstStyle/>
        <a:p>
          <a:endParaRPr lang="en-US"/>
        </a:p>
      </dgm:t>
    </dgm:pt>
    <dgm:pt modelId="{A76B1A51-20CE-475D-AFD2-F18A273ACB5D}">
      <dgm:prSet phldrT="[Text]" custT="1"/>
      <dgm:spPr/>
      <dgm:t>
        <a:bodyPr/>
        <a:lstStyle/>
        <a:p>
          <a:r>
            <a:rPr lang="en-US" sz="1600" dirty="0" smtClean="0"/>
            <a:t>Mandated costs</a:t>
          </a:r>
          <a:endParaRPr lang="en-US" sz="1600" dirty="0"/>
        </a:p>
      </dgm:t>
    </dgm:pt>
    <dgm:pt modelId="{FC6FD500-0821-44D4-8853-1897AF536165}" type="parTrans" cxnId="{1DAF1F2B-9965-47A9-BC91-911DD5789FFF}">
      <dgm:prSet/>
      <dgm:spPr/>
      <dgm:t>
        <a:bodyPr/>
        <a:lstStyle/>
        <a:p>
          <a:endParaRPr lang="en-US"/>
        </a:p>
      </dgm:t>
    </dgm:pt>
    <dgm:pt modelId="{0200AF33-6D54-4DBB-B3A5-FEF8988AC4A5}" type="sibTrans" cxnId="{1DAF1F2B-9965-47A9-BC91-911DD5789FFF}">
      <dgm:prSet/>
      <dgm:spPr/>
      <dgm:t>
        <a:bodyPr/>
        <a:lstStyle/>
        <a:p>
          <a:endParaRPr lang="en-US"/>
        </a:p>
      </dgm:t>
    </dgm:pt>
    <dgm:pt modelId="{E3CF458F-CE88-4D7F-AEA8-3BE042386712}">
      <dgm:prSet phldrT="[Text]" custT="1"/>
      <dgm:spPr/>
      <dgm:t>
        <a:bodyPr/>
        <a:lstStyle/>
        <a:p>
          <a:r>
            <a:rPr lang="en-US" sz="1600" dirty="0" smtClean="0"/>
            <a:t>Productivity</a:t>
          </a:r>
          <a:endParaRPr lang="en-US" sz="1600" dirty="0"/>
        </a:p>
      </dgm:t>
    </dgm:pt>
    <dgm:pt modelId="{954F2CEB-998F-40DC-B8DF-3708A1FCA9E3}" type="parTrans" cxnId="{049EF2DD-1DE3-4A98-A56B-71FF0A7DB143}">
      <dgm:prSet/>
      <dgm:spPr/>
      <dgm:t>
        <a:bodyPr/>
        <a:lstStyle/>
        <a:p>
          <a:endParaRPr lang="en-US"/>
        </a:p>
      </dgm:t>
    </dgm:pt>
    <dgm:pt modelId="{98B494A0-3B5A-45DF-B34D-B56405C6D9A3}" type="sibTrans" cxnId="{049EF2DD-1DE3-4A98-A56B-71FF0A7DB143}">
      <dgm:prSet/>
      <dgm:spPr/>
      <dgm:t>
        <a:bodyPr/>
        <a:lstStyle/>
        <a:p>
          <a:endParaRPr lang="en-US"/>
        </a:p>
      </dgm:t>
    </dgm:pt>
    <dgm:pt modelId="{2421D633-A108-47AE-8A10-9BD823203F21}">
      <dgm:prSet phldrT="[Text]" custT="1"/>
      <dgm:spPr/>
      <dgm:t>
        <a:bodyPr/>
        <a:lstStyle/>
        <a:p>
          <a:r>
            <a:rPr lang="en-US" sz="1600" dirty="0" smtClean="0"/>
            <a:t>Effectiveness</a:t>
          </a:r>
          <a:endParaRPr lang="en-US" sz="1600" dirty="0"/>
        </a:p>
      </dgm:t>
    </dgm:pt>
    <dgm:pt modelId="{4BD0A45A-C098-4BF9-90F2-59F7D187273D}" type="parTrans" cxnId="{9929243E-E739-421C-BD7B-711BDB5EF2F3}">
      <dgm:prSet/>
      <dgm:spPr/>
      <dgm:t>
        <a:bodyPr/>
        <a:lstStyle/>
        <a:p>
          <a:endParaRPr lang="en-US"/>
        </a:p>
      </dgm:t>
    </dgm:pt>
    <dgm:pt modelId="{D04EBB37-D5B0-4DC5-8970-DFE6E8FC5D11}" type="sibTrans" cxnId="{9929243E-E739-421C-BD7B-711BDB5EF2F3}">
      <dgm:prSet/>
      <dgm:spPr/>
      <dgm:t>
        <a:bodyPr/>
        <a:lstStyle/>
        <a:p>
          <a:endParaRPr lang="en-US"/>
        </a:p>
      </dgm:t>
    </dgm:pt>
    <dgm:pt modelId="{A1A01ED7-DEA8-4FD7-9F2F-1F1684EFF11D}" type="pres">
      <dgm:prSet presAssocID="{17FDF5C8-8A3C-42AB-A130-D173A8886E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139753-36F0-46F7-999D-48DE2A2BE93B}" type="pres">
      <dgm:prSet presAssocID="{B10789B3-7ADA-4E07-896B-693E4045912F}" presName="node" presStyleLbl="node1" presStyleIdx="0" presStyleCnt="5" custScaleY="79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6C5D9-84AE-4D26-9AD9-7EDEDDCBF935}" type="pres">
      <dgm:prSet presAssocID="{B10789B3-7ADA-4E07-896B-693E4045912F}" presName="spNode" presStyleCnt="0"/>
      <dgm:spPr/>
    </dgm:pt>
    <dgm:pt modelId="{EF9FB354-D7D3-4FAB-8DB1-268EF173542E}" type="pres">
      <dgm:prSet presAssocID="{C7AE6B2D-3610-412B-A5BA-96C4DE003F9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B1C7405-DCD4-4FE6-8BAF-AB5665B544AE}" type="pres">
      <dgm:prSet presAssocID="{D1BD34A9-9FC7-4BC5-A47D-B46348B5D6C4}" presName="node" presStyleLbl="node1" presStyleIdx="1" presStyleCnt="5" custScaleY="84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E4A65-8D79-4251-A16B-E2B1BE6666E8}" type="pres">
      <dgm:prSet presAssocID="{D1BD34A9-9FC7-4BC5-A47D-B46348B5D6C4}" presName="spNode" presStyleCnt="0"/>
      <dgm:spPr/>
    </dgm:pt>
    <dgm:pt modelId="{5EE372FB-9C25-47D6-BBA2-26D2B18D19B8}" type="pres">
      <dgm:prSet presAssocID="{730F75A6-8B8C-4630-9F12-6DB722323C1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DA9FF26-1AE1-43AE-B27A-A92F488D37E1}" type="pres">
      <dgm:prSet presAssocID="{A76B1A51-20CE-475D-AFD2-F18A273ACB5D}" presName="node" presStyleLbl="node1" presStyleIdx="2" presStyleCnt="5" custScaleY="88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A289A-5A84-42DB-BFA2-81417A454341}" type="pres">
      <dgm:prSet presAssocID="{A76B1A51-20CE-475D-AFD2-F18A273ACB5D}" presName="spNode" presStyleCnt="0"/>
      <dgm:spPr/>
    </dgm:pt>
    <dgm:pt modelId="{D8BEA361-476E-4334-8E1B-84EF7F1276F4}" type="pres">
      <dgm:prSet presAssocID="{0200AF33-6D54-4DBB-B3A5-FEF8988AC4A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E416E99-3215-44B9-B7F1-BE1BE493B812}" type="pres">
      <dgm:prSet presAssocID="{E3CF458F-CE88-4D7F-AEA8-3BE042386712}" presName="node" presStyleLbl="node1" presStyleIdx="3" presStyleCnt="5" custScaleY="80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9D861-AA62-42B5-9676-FC67B59E2FF8}" type="pres">
      <dgm:prSet presAssocID="{E3CF458F-CE88-4D7F-AEA8-3BE042386712}" presName="spNode" presStyleCnt="0"/>
      <dgm:spPr/>
    </dgm:pt>
    <dgm:pt modelId="{822FEC02-776A-4F5D-AA10-90216AC77239}" type="pres">
      <dgm:prSet presAssocID="{98B494A0-3B5A-45DF-B34D-B56405C6D9A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BE67884-862B-42BC-88C6-E840BE80DEF3}" type="pres">
      <dgm:prSet presAssocID="{2421D633-A108-47AE-8A10-9BD823203F21}" presName="node" presStyleLbl="node1" presStyleIdx="4" presStyleCnt="5" custScaleX="106788" custScaleY="76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058B0-3111-4B2B-9313-EB3B990C4349}" type="pres">
      <dgm:prSet presAssocID="{2421D633-A108-47AE-8A10-9BD823203F21}" presName="spNode" presStyleCnt="0"/>
      <dgm:spPr/>
    </dgm:pt>
    <dgm:pt modelId="{72FAD090-6753-469D-9CA1-A3C3E8994FBD}" type="pres">
      <dgm:prSet presAssocID="{D04EBB37-D5B0-4DC5-8970-DFE6E8FC5D1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F11BE81-0688-4EB1-ACCB-0D7BB196D0BA}" type="presOf" srcId="{17FDF5C8-8A3C-42AB-A130-D173A8886E46}" destId="{A1A01ED7-DEA8-4FD7-9F2F-1F1684EFF11D}" srcOrd="0" destOrd="0" presId="urn:microsoft.com/office/officeart/2005/8/layout/cycle6"/>
    <dgm:cxn modelId="{9929243E-E739-421C-BD7B-711BDB5EF2F3}" srcId="{17FDF5C8-8A3C-42AB-A130-D173A8886E46}" destId="{2421D633-A108-47AE-8A10-9BD823203F21}" srcOrd="4" destOrd="0" parTransId="{4BD0A45A-C098-4BF9-90F2-59F7D187273D}" sibTransId="{D04EBB37-D5B0-4DC5-8970-DFE6E8FC5D11}"/>
    <dgm:cxn modelId="{17161998-D751-4E13-A880-70BAE22C6849}" type="presOf" srcId="{0200AF33-6D54-4DBB-B3A5-FEF8988AC4A5}" destId="{D8BEA361-476E-4334-8E1B-84EF7F1276F4}" srcOrd="0" destOrd="0" presId="urn:microsoft.com/office/officeart/2005/8/layout/cycle6"/>
    <dgm:cxn modelId="{AA12C767-F653-40E4-A28E-0D15839A6115}" srcId="{17FDF5C8-8A3C-42AB-A130-D173A8886E46}" destId="{B10789B3-7ADA-4E07-896B-693E4045912F}" srcOrd="0" destOrd="0" parTransId="{92CE4576-B47B-43BE-9484-98E395B84438}" sibTransId="{C7AE6B2D-3610-412B-A5BA-96C4DE003F93}"/>
    <dgm:cxn modelId="{9B1E3EB3-4CA3-41DA-9C0D-2A59D02ABF17}" type="presOf" srcId="{B10789B3-7ADA-4E07-896B-693E4045912F}" destId="{AD139753-36F0-46F7-999D-48DE2A2BE93B}" srcOrd="0" destOrd="0" presId="urn:microsoft.com/office/officeart/2005/8/layout/cycle6"/>
    <dgm:cxn modelId="{A46F426D-E6E1-47E6-A414-3B770418D96C}" type="presOf" srcId="{D1BD34A9-9FC7-4BC5-A47D-B46348B5D6C4}" destId="{CB1C7405-DCD4-4FE6-8BAF-AB5665B544AE}" srcOrd="0" destOrd="0" presId="urn:microsoft.com/office/officeart/2005/8/layout/cycle6"/>
    <dgm:cxn modelId="{29C5916A-E020-401C-9E28-86AA8A3838EE}" type="presOf" srcId="{730F75A6-8B8C-4630-9F12-6DB722323C12}" destId="{5EE372FB-9C25-47D6-BBA2-26D2B18D19B8}" srcOrd="0" destOrd="0" presId="urn:microsoft.com/office/officeart/2005/8/layout/cycle6"/>
    <dgm:cxn modelId="{1DAF1F2B-9965-47A9-BC91-911DD5789FFF}" srcId="{17FDF5C8-8A3C-42AB-A130-D173A8886E46}" destId="{A76B1A51-20CE-475D-AFD2-F18A273ACB5D}" srcOrd="2" destOrd="0" parTransId="{FC6FD500-0821-44D4-8853-1897AF536165}" sibTransId="{0200AF33-6D54-4DBB-B3A5-FEF8988AC4A5}"/>
    <dgm:cxn modelId="{2B3C223E-2F8C-4677-9FE0-FC88D6889A98}" type="presOf" srcId="{2421D633-A108-47AE-8A10-9BD823203F21}" destId="{ABE67884-862B-42BC-88C6-E840BE80DEF3}" srcOrd="0" destOrd="0" presId="urn:microsoft.com/office/officeart/2005/8/layout/cycle6"/>
    <dgm:cxn modelId="{C2818B81-A634-4E01-A583-AE81532E18DC}" type="presOf" srcId="{C7AE6B2D-3610-412B-A5BA-96C4DE003F93}" destId="{EF9FB354-D7D3-4FAB-8DB1-268EF173542E}" srcOrd="0" destOrd="0" presId="urn:microsoft.com/office/officeart/2005/8/layout/cycle6"/>
    <dgm:cxn modelId="{6BE459B8-FA10-4141-BCEA-620EDFCAB299}" type="presOf" srcId="{D04EBB37-D5B0-4DC5-8970-DFE6E8FC5D11}" destId="{72FAD090-6753-469D-9CA1-A3C3E8994FBD}" srcOrd="0" destOrd="0" presId="urn:microsoft.com/office/officeart/2005/8/layout/cycle6"/>
    <dgm:cxn modelId="{50B039D1-EC2E-4C5C-A8D0-F94DFD1E9BE3}" type="presOf" srcId="{98B494A0-3B5A-45DF-B34D-B56405C6D9A3}" destId="{822FEC02-776A-4F5D-AA10-90216AC77239}" srcOrd="0" destOrd="0" presId="urn:microsoft.com/office/officeart/2005/8/layout/cycle6"/>
    <dgm:cxn modelId="{EC3AFB81-3917-4B2E-AA0A-B45F5A53DB21}" type="presOf" srcId="{A76B1A51-20CE-475D-AFD2-F18A273ACB5D}" destId="{8DA9FF26-1AE1-43AE-B27A-A92F488D37E1}" srcOrd="0" destOrd="0" presId="urn:microsoft.com/office/officeart/2005/8/layout/cycle6"/>
    <dgm:cxn modelId="{049EF2DD-1DE3-4A98-A56B-71FF0A7DB143}" srcId="{17FDF5C8-8A3C-42AB-A130-D173A8886E46}" destId="{E3CF458F-CE88-4D7F-AEA8-3BE042386712}" srcOrd="3" destOrd="0" parTransId="{954F2CEB-998F-40DC-B8DF-3708A1FCA9E3}" sibTransId="{98B494A0-3B5A-45DF-B34D-B56405C6D9A3}"/>
    <dgm:cxn modelId="{15664139-8ABD-4FE4-8C63-882374FDC263}" srcId="{17FDF5C8-8A3C-42AB-A130-D173A8886E46}" destId="{D1BD34A9-9FC7-4BC5-A47D-B46348B5D6C4}" srcOrd="1" destOrd="0" parTransId="{973F40BF-5861-4045-AF3F-F6237B3A6190}" sibTransId="{730F75A6-8B8C-4630-9F12-6DB722323C12}"/>
    <dgm:cxn modelId="{DBC2238E-87B6-453B-8DE8-0EE3817DDD77}" type="presOf" srcId="{E3CF458F-CE88-4D7F-AEA8-3BE042386712}" destId="{7E416E99-3215-44B9-B7F1-BE1BE493B812}" srcOrd="0" destOrd="0" presId="urn:microsoft.com/office/officeart/2005/8/layout/cycle6"/>
    <dgm:cxn modelId="{1849F0BA-CEFF-46D0-924B-47DDEF5368AD}" type="presParOf" srcId="{A1A01ED7-DEA8-4FD7-9F2F-1F1684EFF11D}" destId="{AD139753-36F0-46F7-999D-48DE2A2BE93B}" srcOrd="0" destOrd="0" presId="urn:microsoft.com/office/officeart/2005/8/layout/cycle6"/>
    <dgm:cxn modelId="{A3AA0B23-8362-4951-ADF5-7D7F11D4D53B}" type="presParOf" srcId="{A1A01ED7-DEA8-4FD7-9F2F-1F1684EFF11D}" destId="{6406C5D9-84AE-4D26-9AD9-7EDEDDCBF935}" srcOrd="1" destOrd="0" presId="urn:microsoft.com/office/officeart/2005/8/layout/cycle6"/>
    <dgm:cxn modelId="{9B55AD95-D536-4DB8-B170-F6AACA8675AA}" type="presParOf" srcId="{A1A01ED7-DEA8-4FD7-9F2F-1F1684EFF11D}" destId="{EF9FB354-D7D3-4FAB-8DB1-268EF173542E}" srcOrd="2" destOrd="0" presId="urn:microsoft.com/office/officeart/2005/8/layout/cycle6"/>
    <dgm:cxn modelId="{A4317DFC-FF2E-42D4-BECE-DA8D613A3101}" type="presParOf" srcId="{A1A01ED7-DEA8-4FD7-9F2F-1F1684EFF11D}" destId="{CB1C7405-DCD4-4FE6-8BAF-AB5665B544AE}" srcOrd="3" destOrd="0" presId="urn:microsoft.com/office/officeart/2005/8/layout/cycle6"/>
    <dgm:cxn modelId="{2F377379-CB99-4B93-BE39-C24E3BF476EB}" type="presParOf" srcId="{A1A01ED7-DEA8-4FD7-9F2F-1F1684EFF11D}" destId="{218E4A65-8D79-4251-A16B-E2B1BE6666E8}" srcOrd="4" destOrd="0" presId="urn:microsoft.com/office/officeart/2005/8/layout/cycle6"/>
    <dgm:cxn modelId="{77E9E2BC-BC4A-4238-A95E-ABCE39CE8051}" type="presParOf" srcId="{A1A01ED7-DEA8-4FD7-9F2F-1F1684EFF11D}" destId="{5EE372FB-9C25-47D6-BBA2-26D2B18D19B8}" srcOrd="5" destOrd="0" presId="urn:microsoft.com/office/officeart/2005/8/layout/cycle6"/>
    <dgm:cxn modelId="{EE929C50-1243-4E1C-9344-86C99C3A0725}" type="presParOf" srcId="{A1A01ED7-DEA8-4FD7-9F2F-1F1684EFF11D}" destId="{8DA9FF26-1AE1-43AE-B27A-A92F488D37E1}" srcOrd="6" destOrd="0" presId="urn:microsoft.com/office/officeart/2005/8/layout/cycle6"/>
    <dgm:cxn modelId="{D774986B-CA42-481C-BD7C-B148082B7E85}" type="presParOf" srcId="{A1A01ED7-DEA8-4FD7-9F2F-1F1684EFF11D}" destId="{3AFA289A-5A84-42DB-BFA2-81417A454341}" srcOrd="7" destOrd="0" presId="urn:microsoft.com/office/officeart/2005/8/layout/cycle6"/>
    <dgm:cxn modelId="{48C50872-4244-4912-917F-E4237EB47CC3}" type="presParOf" srcId="{A1A01ED7-DEA8-4FD7-9F2F-1F1684EFF11D}" destId="{D8BEA361-476E-4334-8E1B-84EF7F1276F4}" srcOrd="8" destOrd="0" presId="urn:microsoft.com/office/officeart/2005/8/layout/cycle6"/>
    <dgm:cxn modelId="{B64DEB88-B4C5-4159-B90C-0513400A84FE}" type="presParOf" srcId="{A1A01ED7-DEA8-4FD7-9F2F-1F1684EFF11D}" destId="{7E416E99-3215-44B9-B7F1-BE1BE493B812}" srcOrd="9" destOrd="0" presId="urn:microsoft.com/office/officeart/2005/8/layout/cycle6"/>
    <dgm:cxn modelId="{3A9AC566-8D49-46DA-82E9-0F94B6E92FB3}" type="presParOf" srcId="{A1A01ED7-DEA8-4FD7-9F2F-1F1684EFF11D}" destId="{F7E9D861-AA62-42B5-9676-FC67B59E2FF8}" srcOrd="10" destOrd="0" presId="urn:microsoft.com/office/officeart/2005/8/layout/cycle6"/>
    <dgm:cxn modelId="{CA856109-3973-4E92-B9EC-B809466A9C6D}" type="presParOf" srcId="{A1A01ED7-DEA8-4FD7-9F2F-1F1684EFF11D}" destId="{822FEC02-776A-4F5D-AA10-90216AC77239}" srcOrd="11" destOrd="0" presId="urn:microsoft.com/office/officeart/2005/8/layout/cycle6"/>
    <dgm:cxn modelId="{294E54A5-1CCA-40CD-B893-7C8B4F8B9C7F}" type="presParOf" srcId="{A1A01ED7-DEA8-4FD7-9F2F-1F1684EFF11D}" destId="{ABE67884-862B-42BC-88C6-E840BE80DEF3}" srcOrd="12" destOrd="0" presId="urn:microsoft.com/office/officeart/2005/8/layout/cycle6"/>
    <dgm:cxn modelId="{309DE26B-CAD9-443C-8D9E-DE87ED7C03CB}" type="presParOf" srcId="{A1A01ED7-DEA8-4FD7-9F2F-1F1684EFF11D}" destId="{FDC058B0-3111-4B2B-9313-EB3B990C4349}" srcOrd="13" destOrd="0" presId="urn:microsoft.com/office/officeart/2005/8/layout/cycle6"/>
    <dgm:cxn modelId="{16D40D59-9DFA-4195-B880-C3B8DFF2E8ED}" type="presParOf" srcId="{A1A01ED7-DEA8-4FD7-9F2F-1F1684EFF11D}" destId="{72FAD090-6753-469D-9CA1-A3C3E8994FB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FDF5C8-8A3C-42AB-A130-D173A8886E46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0789B3-7ADA-4E07-896B-693E4045912F}">
      <dgm:prSet phldrT="[Text]" custT="1"/>
      <dgm:spPr/>
      <dgm:t>
        <a:bodyPr/>
        <a:lstStyle/>
        <a:p>
          <a:r>
            <a:rPr lang="en-US" sz="2000" dirty="0" smtClean="0"/>
            <a:t>Operating results</a:t>
          </a:r>
          <a:endParaRPr lang="en-US" sz="2000" dirty="0"/>
        </a:p>
      </dgm:t>
    </dgm:pt>
    <dgm:pt modelId="{92CE4576-B47B-43BE-9484-98E395B84438}" type="parTrans" cxnId="{AA12C767-F653-40E4-A28E-0D15839A6115}">
      <dgm:prSet/>
      <dgm:spPr/>
      <dgm:t>
        <a:bodyPr/>
        <a:lstStyle/>
        <a:p>
          <a:endParaRPr lang="en-US"/>
        </a:p>
      </dgm:t>
    </dgm:pt>
    <dgm:pt modelId="{C7AE6B2D-3610-412B-A5BA-96C4DE003F93}" type="sibTrans" cxnId="{AA12C767-F653-40E4-A28E-0D15839A6115}">
      <dgm:prSet/>
      <dgm:spPr/>
      <dgm:t>
        <a:bodyPr/>
        <a:lstStyle/>
        <a:p>
          <a:endParaRPr lang="en-US"/>
        </a:p>
      </dgm:t>
    </dgm:pt>
    <dgm:pt modelId="{D1BD34A9-9FC7-4BC5-A47D-B46348B5D6C4}">
      <dgm:prSet phldrT="[Text]" custT="1"/>
      <dgm:spPr/>
      <dgm:t>
        <a:bodyPr/>
        <a:lstStyle/>
        <a:p>
          <a:r>
            <a:rPr lang="en-US" sz="2000" dirty="0" smtClean="0"/>
            <a:t>Fund balances</a:t>
          </a:r>
          <a:endParaRPr lang="en-US" sz="2000" dirty="0"/>
        </a:p>
      </dgm:t>
    </dgm:pt>
    <dgm:pt modelId="{973F40BF-5861-4045-AF3F-F6237B3A6190}" type="parTrans" cxnId="{15664139-8ABD-4FE4-8C63-882374FDC263}">
      <dgm:prSet/>
      <dgm:spPr/>
      <dgm:t>
        <a:bodyPr/>
        <a:lstStyle/>
        <a:p>
          <a:endParaRPr lang="en-US"/>
        </a:p>
      </dgm:t>
    </dgm:pt>
    <dgm:pt modelId="{730F75A6-8B8C-4630-9F12-6DB722323C12}" type="sibTrans" cxnId="{15664139-8ABD-4FE4-8C63-882374FDC263}">
      <dgm:prSet/>
      <dgm:spPr/>
      <dgm:t>
        <a:bodyPr/>
        <a:lstStyle/>
        <a:p>
          <a:endParaRPr lang="en-US"/>
        </a:p>
      </dgm:t>
    </dgm:pt>
    <dgm:pt modelId="{A76B1A51-20CE-475D-AFD2-F18A273ACB5D}">
      <dgm:prSet phldrT="[Text]" custT="1"/>
      <dgm:spPr/>
      <dgm:t>
        <a:bodyPr/>
        <a:lstStyle/>
        <a:p>
          <a:r>
            <a:rPr lang="en-US" sz="2000" dirty="0" smtClean="0"/>
            <a:t>Reserves</a:t>
          </a:r>
          <a:endParaRPr lang="en-US" sz="2000" dirty="0"/>
        </a:p>
      </dgm:t>
    </dgm:pt>
    <dgm:pt modelId="{FC6FD500-0821-44D4-8853-1897AF536165}" type="parTrans" cxnId="{1DAF1F2B-9965-47A9-BC91-911DD5789FFF}">
      <dgm:prSet/>
      <dgm:spPr/>
      <dgm:t>
        <a:bodyPr/>
        <a:lstStyle/>
        <a:p>
          <a:endParaRPr lang="en-US"/>
        </a:p>
      </dgm:t>
    </dgm:pt>
    <dgm:pt modelId="{0200AF33-6D54-4DBB-B3A5-FEF8988AC4A5}" type="sibTrans" cxnId="{1DAF1F2B-9965-47A9-BC91-911DD5789FFF}">
      <dgm:prSet/>
      <dgm:spPr/>
      <dgm:t>
        <a:bodyPr/>
        <a:lstStyle/>
        <a:p>
          <a:endParaRPr lang="en-US"/>
        </a:p>
      </dgm:t>
    </dgm:pt>
    <dgm:pt modelId="{E3CF458F-CE88-4D7F-AEA8-3BE042386712}">
      <dgm:prSet phldrT="[Text]" custT="1"/>
      <dgm:spPr/>
      <dgm:t>
        <a:bodyPr/>
        <a:lstStyle/>
        <a:p>
          <a:r>
            <a:rPr lang="en-US" sz="2000" dirty="0" smtClean="0"/>
            <a:t>Liquidity</a:t>
          </a:r>
          <a:endParaRPr lang="en-US" sz="2000" dirty="0"/>
        </a:p>
      </dgm:t>
    </dgm:pt>
    <dgm:pt modelId="{954F2CEB-998F-40DC-B8DF-3708A1FCA9E3}" type="parTrans" cxnId="{049EF2DD-1DE3-4A98-A56B-71FF0A7DB143}">
      <dgm:prSet/>
      <dgm:spPr/>
      <dgm:t>
        <a:bodyPr/>
        <a:lstStyle/>
        <a:p>
          <a:endParaRPr lang="en-US"/>
        </a:p>
      </dgm:t>
    </dgm:pt>
    <dgm:pt modelId="{98B494A0-3B5A-45DF-B34D-B56405C6D9A3}" type="sibTrans" cxnId="{049EF2DD-1DE3-4A98-A56B-71FF0A7DB143}">
      <dgm:prSet/>
      <dgm:spPr/>
      <dgm:t>
        <a:bodyPr/>
        <a:lstStyle/>
        <a:p>
          <a:endParaRPr lang="en-US"/>
        </a:p>
      </dgm:t>
    </dgm:pt>
    <dgm:pt modelId="{A1A01ED7-DEA8-4FD7-9F2F-1F1684EFF11D}" type="pres">
      <dgm:prSet presAssocID="{17FDF5C8-8A3C-42AB-A130-D173A8886E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139753-36F0-46F7-999D-48DE2A2BE93B}" type="pres">
      <dgm:prSet presAssocID="{B10789B3-7ADA-4E07-896B-693E4045912F}" presName="node" presStyleLbl="node1" presStyleIdx="0" presStyleCnt="4" custScaleY="83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6C5D9-84AE-4D26-9AD9-7EDEDDCBF935}" type="pres">
      <dgm:prSet presAssocID="{B10789B3-7ADA-4E07-896B-693E4045912F}" presName="spNode" presStyleCnt="0"/>
      <dgm:spPr/>
    </dgm:pt>
    <dgm:pt modelId="{EF9FB354-D7D3-4FAB-8DB1-268EF173542E}" type="pres">
      <dgm:prSet presAssocID="{C7AE6B2D-3610-412B-A5BA-96C4DE003F9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B1C7405-DCD4-4FE6-8BAF-AB5665B544AE}" type="pres">
      <dgm:prSet presAssocID="{D1BD34A9-9FC7-4BC5-A47D-B46348B5D6C4}" presName="node" presStyleLbl="node1" presStyleIdx="1" presStyleCnt="4" custScaleY="87286" custRadScaleRad="100891" custRadScaleInc="2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E4A65-8D79-4251-A16B-E2B1BE6666E8}" type="pres">
      <dgm:prSet presAssocID="{D1BD34A9-9FC7-4BC5-A47D-B46348B5D6C4}" presName="spNode" presStyleCnt="0"/>
      <dgm:spPr/>
    </dgm:pt>
    <dgm:pt modelId="{5EE372FB-9C25-47D6-BBA2-26D2B18D19B8}" type="pres">
      <dgm:prSet presAssocID="{730F75A6-8B8C-4630-9F12-6DB722323C12}" presName="sibTrans" presStyleLbl="sibTrans1D1" presStyleIdx="1" presStyleCnt="4"/>
      <dgm:spPr/>
      <dgm:t>
        <a:bodyPr/>
        <a:lstStyle/>
        <a:p>
          <a:endParaRPr lang="en-US"/>
        </a:p>
      </dgm:t>
    </dgm:pt>
    <dgm:pt modelId="{8DA9FF26-1AE1-43AE-B27A-A92F488D37E1}" type="pres">
      <dgm:prSet presAssocID="{A76B1A51-20CE-475D-AFD2-F18A273ACB5D}" presName="node" presStyleLbl="node1" presStyleIdx="2" presStyleCnt="4" custScaleY="71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A289A-5A84-42DB-BFA2-81417A454341}" type="pres">
      <dgm:prSet presAssocID="{A76B1A51-20CE-475D-AFD2-F18A273ACB5D}" presName="spNode" presStyleCnt="0"/>
      <dgm:spPr/>
    </dgm:pt>
    <dgm:pt modelId="{D8BEA361-476E-4334-8E1B-84EF7F1276F4}" type="pres">
      <dgm:prSet presAssocID="{0200AF33-6D54-4DBB-B3A5-FEF8988AC4A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E416E99-3215-44B9-B7F1-BE1BE493B812}" type="pres">
      <dgm:prSet presAssocID="{E3CF458F-CE88-4D7F-AEA8-3BE042386712}" presName="node" presStyleLbl="node1" presStyleIdx="3" presStyleCnt="4" custScaleY="75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9D861-AA62-42B5-9676-FC67B59E2FF8}" type="pres">
      <dgm:prSet presAssocID="{E3CF458F-CE88-4D7F-AEA8-3BE042386712}" presName="spNode" presStyleCnt="0"/>
      <dgm:spPr/>
    </dgm:pt>
    <dgm:pt modelId="{822FEC02-776A-4F5D-AA10-90216AC77239}" type="pres">
      <dgm:prSet presAssocID="{98B494A0-3B5A-45DF-B34D-B56405C6D9A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C8535E06-4FD1-4F39-9614-1B00DBFB9795}" type="presOf" srcId="{C7AE6B2D-3610-412B-A5BA-96C4DE003F93}" destId="{EF9FB354-D7D3-4FAB-8DB1-268EF173542E}" srcOrd="0" destOrd="0" presId="urn:microsoft.com/office/officeart/2005/8/layout/cycle6"/>
    <dgm:cxn modelId="{15664139-8ABD-4FE4-8C63-882374FDC263}" srcId="{17FDF5C8-8A3C-42AB-A130-D173A8886E46}" destId="{D1BD34A9-9FC7-4BC5-A47D-B46348B5D6C4}" srcOrd="1" destOrd="0" parTransId="{973F40BF-5861-4045-AF3F-F6237B3A6190}" sibTransId="{730F75A6-8B8C-4630-9F12-6DB722323C12}"/>
    <dgm:cxn modelId="{1DAF1F2B-9965-47A9-BC91-911DD5789FFF}" srcId="{17FDF5C8-8A3C-42AB-A130-D173A8886E46}" destId="{A76B1A51-20CE-475D-AFD2-F18A273ACB5D}" srcOrd="2" destOrd="0" parTransId="{FC6FD500-0821-44D4-8853-1897AF536165}" sibTransId="{0200AF33-6D54-4DBB-B3A5-FEF8988AC4A5}"/>
    <dgm:cxn modelId="{A60F8BA4-B006-4380-9F9C-478177A359B2}" type="presOf" srcId="{E3CF458F-CE88-4D7F-AEA8-3BE042386712}" destId="{7E416E99-3215-44B9-B7F1-BE1BE493B812}" srcOrd="0" destOrd="0" presId="urn:microsoft.com/office/officeart/2005/8/layout/cycle6"/>
    <dgm:cxn modelId="{84AA54E5-914E-4B9B-8CDB-1DDA81154409}" type="presOf" srcId="{17FDF5C8-8A3C-42AB-A130-D173A8886E46}" destId="{A1A01ED7-DEA8-4FD7-9F2F-1F1684EFF11D}" srcOrd="0" destOrd="0" presId="urn:microsoft.com/office/officeart/2005/8/layout/cycle6"/>
    <dgm:cxn modelId="{E10BFD0C-A98F-4824-BD5A-8E6092300093}" type="presOf" srcId="{A76B1A51-20CE-475D-AFD2-F18A273ACB5D}" destId="{8DA9FF26-1AE1-43AE-B27A-A92F488D37E1}" srcOrd="0" destOrd="0" presId="urn:microsoft.com/office/officeart/2005/8/layout/cycle6"/>
    <dgm:cxn modelId="{AA12C767-F653-40E4-A28E-0D15839A6115}" srcId="{17FDF5C8-8A3C-42AB-A130-D173A8886E46}" destId="{B10789B3-7ADA-4E07-896B-693E4045912F}" srcOrd="0" destOrd="0" parTransId="{92CE4576-B47B-43BE-9484-98E395B84438}" sibTransId="{C7AE6B2D-3610-412B-A5BA-96C4DE003F93}"/>
    <dgm:cxn modelId="{639ED637-FE56-4570-AAF0-BD8535AACEC6}" type="presOf" srcId="{98B494A0-3B5A-45DF-B34D-B56405C6D9A3}" destId="{822FEC02-776A-4F5D-AA10-90216AC77239}" srcOrd="0" destOrd="0" presId="urn:microsoft.com/office/officeart/2005/8/layout/cycle6"/>
    <dgm:cxn modelId="{049EF2DD-1DE3-4A98-A56B-71FF0A7DB143}" srcId="{17FDF5C8-8A3C-42AB-A130-D173A8886E46}" destId="{E3CF458F-CE88-4D7F-AEA8-3BE042386712}" srcOrd="3" destOrd="0" parTransId="{954F2CEB-998F-40DC-B8DF-3708A1FCA9E3}" sibTransId="{98B494A0-3B5A-45DF-B34D-B56405C6D9A3}"/>
    <dgm:cxn modelId="{D4195607-9110-4E76-8456-100E46583CB2}" type="presOf" srcId="{D1BD34A9-9FC7-4BC5-A47D-B46348B5D6C4}" destId="{CB1C7405-DCD4-4FE6-8BAF-AB5665B544AE}" srcOrd="0" destOrd="0" presId="urn:microsoft.com/office/officeart/2005/8/layout/cycle6"/>
    <dgm:cxn modelId="{3A6B1096-F810-4FF7-8E60-58A5D357FEEB}" type="presOf" srcId="{B10789B3-7ADA-4E07-896B-693E4045912F}" destId="{AD139753-36F0-46F7-999D-48DE2A2BE93B}" srcOrd="0" destOrd="0" presId="urn:microsoft.com/office/officeart/2005/8/layout/cycle6"/>
    <dgm:cxn modelId="{2FB28568-0A03-4004-A37E-406C5DA6B807}" type="presOf" srcId="{730F75A6-8B8C-4630-9F12-6DB722323C12}" destId="{5EE372FB-9C25-47D6-BBA2-26D2B18D19B8}" srcOrd="0" destOrd="0" presId="urn:microsoft.com/office/officeart/2005/8/layout/cycle6"/>
    <dgm:cxn modelId="{B3B751DA-4139-4971-870F-F8F56A77A4F5}" type="presOf" srcId="{0200AF33-6D54-4DBB-B3A5-FEF8988AC4A5}" destId="{D8BEA361-476E-4334-8E1B-84EF7F1276F4}" srcOrd="0" destOrd="0" presId="urn:microsoft.com/office/officeart/2005/8/layout/cycle6"/>
    <dgm:cxn modelId="{1BA66932-336E-4450-9CB7-E5BA51DFDBFC}" type="presParOf" srcId="{A1A01ED7-DEA8-4FD7-9F2F-1F1684EFF11D}" destId="{AD139753-36F0-46F7-999D-48DE2A2BE93B}" srcOrd="0" destOrd="0" presId="urn:microsoft.com/office/officeart/2005/8/layout/cycle6"/>
    <dgm:cxn modelId="{F4C4E6D1-A347-4F73-AFC8-BD91EB6582E6}" type="presParOf" srcId="{A1A01ED7-DEA8-4FD7-9F2F-1F1684EFF11D}" destId="{6406C5D9-84AE-4D26-9AD9-7EDEDDCBF935}" srcOrd="1" destOrd="0" presId="urn:microsoft.com/office/officeart/2005/8/layout/cycle6"/>
    <dgm:cxn modelId="{72365554-D496-4043-B7D3-E51324CEBB63}" type="presParOf" srcId="{A1A01ED7-DEA8-4FD7-9F2F-1F1684EFF11D}" destId="{EF9FB354-D7D3-4FAB-8DB1-268EF173542E}" srcOrd="2" destOrd="0" presId="urn:microsoft.com/office/officeart/2005/8/layout/cycle6"/>
    <dgm:cxn modelId="{BFC1AB16-BA83-4B40-841C-C714A841801C}" type="presParOf" srcId="{A1A01ED7-DEA8-4FD7-9F2F-1F1684EFF11D}" destId="{CB1C7405-DCD4-4FE6-8BAF-AB5665B544AE}" srcOrd="3" destOrd="0" presId="urn:microsoft.com/office/officeart/2005/8/layout/cycle6"/>
    <dgm:cxn modelId="{20932C51-F5AF-43CA-9349-0213252B948A}" type="presParOf" srcId="{A1A01ED7-DEA8-4FD7-9F2F-1F1684EFF11D}" destId="{218E4A65-8D79-4251-A16B-E2B1BE6666E8}" srcOrd="4" destOrd="0" presId="urn:microsoft.com/office/officeart/2005/8/layout/cycle6"/>
    <dgm:cxn modelId="{957A251B-0094-4808-98C0-5F13788D4EAF}" type="presParOf" srcId="{A1A01ED7-DEA8-4FD7-9F2F-1F1684EFF11D}" destId="{5EE372FB-9C25-47D6-BBA2-26D2B18D19B8}" srcOrd="5" destOrd="0" presId="urn:microsoft.com/office/officeart/2005/8/layout/cycle6"/>
    <dgm:cxn modelId="{B0556871-A273-447F-8CAF-A55E4BDFDF5E}" type="presParOf" srcId="{A1A01ED7-DEA8-4FD7-9F2F-1F1684EFF11D}" destId="{8DA9FF26-1AE1-43AE-B27A-A92F488D37E1}" srcOrd="6" destOrd="0" presId="urn:microsoft.com/office/officeart/2005/8/layout/cycle6"/>
    <dgm:cxn modelId="{CDC2EF85-A2E2-4FE4-AA50-CB72D26257C9}" type="presParOf" srcId="{A1A01ED7-DEA8-4FD7-9F2F-1F1684EFF11D}" destId="{3AFA289A-5A84-42DB-BFA2-81417A454341}" srcOrd="7" destOrd="0" presId="urn:microsoft.com/office/officeart/2005/8/layout/cycle6"/>
    <dgm:cxn modelId="{9B1E5104-AAEC-432D-8ADF-42E0131FB2F0}" type="presParOf" srcId="{A1A01ED7-DEA8-4FD7-9F2F-1F1684EFF11D}" destId="{D8BEA361-476E-4334-8E1B-84EF7F1276F4}" srcOrd="8" destOrd="0" presId="urn:microsoft.com/office/officeart/2005/8/layout/cycle6"/>
    <dgm:cxn modelId="{0DE34611-28A9-48DA-96DB-DED8E4E4137F}" type="presParOf" srcId="{A1A01ED7-DEA8-4FD7-9F2F-1F1684EFF11D}" destId="{7E416E99-3215-44B9-B7F1-BE1BE493B812}" srcOrd="9" destOrd="0" presId="urn:microsoft.com/office/officeart/2005/8/layout/cycle6"/>
    <dgm:cxn modelId="{96EF5864-F8A4-42BB-B40E-4CE1AF976AC9}" type="presParOf" srcId="{A1A01ED7-DEA8-4FD7-9F2F-1F1684EFF11D}" destId="{F7E9D861-AA62-42B5-9676-FC67B59E2FF8}" srcOrd="10" destOrd="0" presId="urn:microsoft.com/office/officeart/2005/8/layout/cycle6"/>
    <dgm:cxn modelId="{408B9281-3175-4764-A8E5-4BA6F7F8847B}" type="presParOf" srcId="{A1A01ED7-DEA8-4FD7-9F2F-1F1684EFF11D}" destId="{822FEC02-776A-4F5D-AA10-90216AC7723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6147-CEA4-469D-947F-E7DD05E62DE9}">
      <dsp:nvSpPr>
        <dsp:cNvPr id="0" name=""/>
        <dsp:cNvSpPr/>
      </dsp:nvSpPr>
      <dsp:spPr>
        <a:xfrm rot="5400000">
          <a:off x="4447407" y="-1668882"/>
          <a:ext cx="1082776" cy="46953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effectLst/>
              <a:latin typeface="+mn-lt"/>
              <a:ea typeface="Calibri"/>
            </a:rPr>
            <a:t>A short-term concept that focuses on the assets that are cash or are normally converted to cash in the near future, and liabilities that require cash in the near future.</a:t>
          </a:r>
          <a:endParaRPr lang="en-US" sz="1600" kern="1200" dirty="0">
            <a:latin typeface="+mn-lt"/>
          </a:endParaRPr>
        </a:p>
      </dsp:txBody>
      <dsp:txXfrm rot="-5400000">
        <a:off x="2641127" y="190255"/>
        <a:ext cx="4642480" cy="977062"/>
      </dsp:txXfrm>
    </dsp:sp>
    <dsp:sp modelId="{E0A049C8-55C3-4027-9DA2-4268662FF18D}">
      <dsp:nvSpPr>
        <dsp:cNvPr id="0" name=""/>
        <dsp:cNvSpPr/>
      </dsp:nvSpPr>
      <dsp:spPr>
        <a:xfrm>
          <a:off x="0" y="2050"/>
          <a:ext cx="2641127" cy="1353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Financial Position</a:t>
          </a:r>
          <a:endParaRPr lang="en-US" sz="2400" b="1" kern="1200" dirty="0"/>
        </a:p>
      </dsp:txBody>
      <dsp:txXfrm>
        <a:off x="66071" y="68121"/>
        <a:ext cx="2508985" cy="1221328"/>
      </dsp:txXfrm>
    </dsp:sp>
    <dsp:sp modelId="{D16AED3D-63E7-466C-9135-B4C1275F6B2E}">
      <dsp:nvSpPr>
        <dsp:cNvPr id="0" name=""/>
        <dsp:cNvSpPr/>
      </dsp:nvSpPr>
      <dsp:spPr>
        <a:xfrm rot="5400000">
          <a:off x="4447407" y="-247738"/>
          <a:ext cx="1082776" cy="46953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Financial condition includes both the willingness and the capacity to meet financial and service obligations. </a:t>
          </a:r>
          <a:endParaRPr lang="en-US" sz="1600" kern="1200" dirty="0"/>
        </a:p>
      </dsp:txBody>
      <dsp:txXfrm rot="-5400000">
        <a:off x="2641127" y="1611399"/>
        <a:ext cx="4642480" cy="977062"/>
      </dsp:txXfrm>
    </dsp:sp>
    <dsp:sp modelId="{94D3EAC1-698B-4209-ABFE-90E6D2BC7F48}">
      <dsp:nvSpPr>
        <dsp:cNvPr id="0" name=""/>
        <dsp:cNvSpPr/>
      </dsp:nvSpPr>
      <dsp:spPr>
        <a:xfrm>
          <a:off x="0" y="1422193"/>
          <a:ext cx="2641127" cy="1353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Financial Condition</a:t>
          </a:r>
          <a:endParaRPr lang="en-US" sz="2400" b="1" kern="1200" dirty="0"/>
        </a:p>
      </dsp:txBody>
      <dsp:txXfrm>
        <a:off x="66071" y="1488264"/>
        <a:ext cx="2508985" cy="1221328"/>
      </dsp:txXfrm>
    </dsp:sp>
    <dsp:sp modelId="{A328DE1A-3156-48FF-83AC-599E7E6BD9AC}">
      <dsp:nvSpPr>
        <dsp:cNvPr id="0" name=""/>
        <dsp:cNvSpPr/>
      </dsp:nvSpPr>
      <dsp:spPr>
        <a:xfrm rot="5400000">
          <a:off x="4447407" y="1173406"/>
          <a:ext cx="1082776" cy="46953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Preferred by GASB, economic condition is a composite of a government’s financial position and its ability and willingness to meet its financial obligations and service commitments on an ongoing basis.</a:t>
          </a:r>
          <a:endParaRPr lang="en-US" sz="1600" kern="1200" dirty="0"/>
        </a:p>
      </dsp:txBody>
      <dsp:txXfrm rot="-5400000">
        <a:off x="2641127" y="3032544"/>
        <a:ext cx="4642480" cy="977062"/>
      </dsp:txXfrm>
    </dsp:sp>
    <dsp:sp modelId="{432A59BD-F5B3-4526-9E4E-8A430AA33DB2}">
      <dsp:nvSpPr>
        <dsp:cNvPr id="0" name=""/>
        <dsp:cNvSpPr/>
      </dsp:nvSpPr>
      <dsp:spPr>
        <a:xfrm>
          <a:off x="0" y="2844339"/>
          <a:ext cx="2641127" cy="1353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Economic Condition</a:t>
          </a:r>
          <a:endParaRPr lang="en-US" sz="2400" b="1" kern="1200" dirty="0"/>
        </a:p>
      </dsp:txBody>
      <dsp:txXfrm>
        <a:off x="66071" y="2910410"/>
        <a:ext cx="2508985" cy="12213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39753-36F0-46F7-999D-48DE2A2BE93B}">
      <dsp:nvSpPr>
        <dsp:cNvPr id="0" name=""/>
        <dsp:cNvSpPr/>
      </dsp:nvSpPr>
      <dsp:spPr>
        <a:xfrm>
          <a:off x="2894464" y="85969"/>
          <a:ext cx="1502416" cy="802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Short-term debt</a:t>
          </a:r>
          <a:endParaRPr lang="en-US" sz="1800" kern="1200" dirty="0"/>
        </a:p>
      </dsp:txBody>
      <dsp:txXfrm>
        <a:off x="2933618" y="125123"/>
        <a:ext cx="1424108" cy="723759"/>
      </dsp:txXfrm>
    </dsp:sp>
    <dsp:sp modelId="{EF9FB354-D7D3-4FAB-8DB1-268EF173542E}">
      <dsp:nvSpPr>
        <dsp:cNvPr id="0" name=""/>
        <dsp:cNvSpPr/>
      </dsp:nvSpPr>
      <dsp:spPr>
        <a:xfrm>
          <a:off x="2032906" y="487002"/>
          <a:ext cx="3225533" cy="3225533"/>
        </a:xfrm>
        <a:custGeom>
          <a:avLst/>
          <a:gdLst/>
          <a:ahLst/>
          <a:cxnLst/>
          <a:rect l="0" t="0" r="0" b="0"/>
          <a:pathLst>
            <a:path>
              <a:moveTo>
                <a:pt x="2375652" y="191843"/>
              </a:moveTo>
              <a:arcTo wR="1612766" hR="1612766" stAng="17893865" swAng="2848227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C7405-DCD4-4FE6-8BAF-AB5665B544AE}">
      <dsp:nvSpPr>
        <dsp:cNvPr id="0" name=""/>
        <dsp:cNvSpPr/>
      </dsp:nvSpPr>
      <dsp:spPr>
        <a:xfrm>
          <a:off x="4507231" y="1714287"/>
          <a:ext cx="1502416" cy="7709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Long-term debt</a:t>
          </a:r>
          <a:endParaRPr lang="en-US" sz="1800" kern="1200" dirty="0"/>
        </a:p>
      </dsp:txBody>
      <dsp:txXfrm>
        <a:off x="4544866" y="1751922"/>
        <a:ext cx="1427146" cy="695693"/>
      </dsp:txXfrm>
    </dsp:sp>
    <dsp:sp modelId="{5EE372FB-9C25-47D6-BBA2-26D2B18D19B8}">
      <dsp:nvSpPr>
        <dsp:cNvPr id="0" name=""/>
        <dsp:cNvSpPr/>
      </dsp:nvSpPr>
      <dsp:spPr>
        <a:xfrm>
          <a:off x="2032906" y="487002"/>
          <a:ext cx="3225533" cy="3225533"/>
        </a:xfrm>
        <a:custGeom>
          <a:avLst/>
          <a:gdLst/>
          <a:ahLst/>
          <a:cxnLst/>
          <a:rect l="0" t="0" r="0" b="0"/>
          <a:pathLst>
            <a:path>
              <a:moveTo>
                <a:pt x="3175573" y="2011076"/>
              </a:moveTo>
              <a:arcTo wR="1612766" hR="1612766" stAng="857908" swAng="2848227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9FF26-1AE1-43AE-B27A-A92F488D37E1}">
      <dsp:nvSpPr>
        <dsp:cNvPr id="0" name=""/>
        <dsp:cNvSpPr/>
      </dsp:nvSpPr>
      <dsp:spPr>
        <a:xfrm>
          <a:off x="2894464" y="3307176"/>
          <a:ext cx="1502416" cy="810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Debt schedules</a:t>
          </a:r>
          <a:endParaRPr lang="en-US" sz="1800" kern="1200" dirty="0"/>
        </a:p>
      </dsp:txBody>
      <dsp:txXfrm>
        <a:off x="2934040" y="3346752"/>
        <a:ext cx="1423264" cy="731567"/>
      </dsp:txXfrm>
    </dsp:sp>
    <dsp:sp modelId="{D8BEA361-476E-4334-8E1B-84EF7F1276F4}">
      <dsp:nvSpPr>
        <dsp:cNvPr id="0" name=""/>
        <dsp:cNvSpPr/>
      </dsp:nvSpPr>
      <dsp:spPr>
        <a:xfrm>
          <a:off x="2032906" y="487002"/>
          <a:ext cx="3225533" cy="3225533"/>
        </a:xfrm>
        <a:custGeom>
          <a:avLst/>
          <a:gdLst/>
          <a:ahLst/>
          <a:cxnLst/>
          <a:rect l="0" t="0" r="0" b="0"/>
          <a:pathLst>
            <a:path>
              <a:moveTo>
                <a:pt x="849783" y="3033637"/>
              </a:moveTo>
              <a:arcTo wR="1612766" hR="1612766" stAng="7094102" swAng="287379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16E99-3215-44B9-B7F1-BE1BE493B812}">
      <dsp:nvSpPr>
        <dsp:cNvPr id="0" name=""/>
        <dsp:cNvSpPr/>
      </dsp:nvSpPr>
      <dsp:spPr>
        <a:xfrm>
          <a:off x="1281698" y="1726162"/>
          <a:ext cx="1502416" cy="7472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Overlapping debt</a:t>
          </a:r>
          <a:endParaRPr lang="en-US" sz="1800" kern="1200" dirty="0"/>
        </a:p>
      </dsp:txBody>
      <dsp:txXfrm>
        <a:off x="1318174" y="1762638"/>
        <a:ext cx="1429464" cy="674261"/>
      </dsp:txXfrm>
    </dsp:sp>
    <dsp:sp modelId="{822FEC02-776A-4F5D-AA10-90216AC77239}">
      <dsp:nvSpPr>
        <dsp:cNvPr id="0" name=""/>
        <dsp:cNvSpPr/>
      </dsp:nvSpPr>
      <dsp:spPr>
        <a:xfrm>
          <a:off x="2032906" y="487002"/>
          <a:ext cx="3225533" cy="3225533"/>
        </a:xfrm>
        <a:custGeom>
          <a:avLst/>
          <a:gdLst/>
          <a:ahLst/>
          <a:cxnLst/>
          <a:rect l="0" t="0" r="0" b="0"/>
          <a:pathLst>
            <a:path>
              <a:moveTo>
                <a:pt x="47013" y="1226199"/>
              </a:moveTo>
              <a:arcTo wR="1612766" hR="1612766" stAng="11632101" swAng="287379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39753-36F0-46F7-999D-48DE2A2BE93B}">
      <dsp:nvSpPr>
        <dsp:cNvPr id="0" name=""/>
        <dsp:cNvSpPr/>
      </dsp:nvSpPr>
      <dsp:spPr>
        <a:xfrm>
          <a:off x="2659489" y="107860"/>
          <a:ext cx="1972366" cy="8516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Pension obligations</a:t>
          </a:r>
          <a:endParaRPr lang="en-US" sz="1800" kern="1200" dirty="0"/>
        </a:p>
      </dsp:txBody>
      <dsp:txXfrm>
        <a:off x="2701063" y="149434"/>
        <a:ext cx="1889218" cy="768496"/>
      </dsp:txXfrm>
    </dsp:sp>
    <dsp:sp modelId="{EF9FB354-D7D3-4FAB-8DB1-268EF173542E}">
      <dsp:nvSpPr>
        <dsp:cNvPr id="0" name=""/>
        <dsp:cNvSpPr/>
      </dsp:nvSpPr>
      <dsp:spPr>
        <a:xfrm>
          <a:off x="1936940" y="533683"/>
          <a:ext cx="3417464" cy="3417464"/>
        </a:xfrm>
        <a:custGeom>
          <a:avLst/>
          <a:gdLst/>
          <a:ahLst/>
          <a:cxnLst/>
          <a:rect l="0" t="0" r="0" b="0"/>
          <a:pathLst>
            <a:path>
              <a:moveTo>
                <a:pt x="2710840" y="324700"/>
              </a:moveTo>
              <a:arcTo wR="1708732" hR="1708732" stAng="18354384" swAng="4115991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C7405-DCD4-4FE6-8BAF-AB5665B544AE}">
      <dsp:nvSpPr>
        <dsp:cNvPr id="0" name=""/>
        <dsp:cNvSpPr/>
      </dsp:nvSpPr>
      <dsp:spPr>
        <a:xfrm>
          <a:off x="4139295" y="2689356"/>
          <a:ext cx="1972366" cy="814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Postemployment benefits</a:t>
          </a:r>
          <a:endParaRPr lang="en-US" sz="1800" kern="1200" dirty="0"/>
        </a:p>
      </dsp:txBody>
      <dsp:txXfrm>
        <a:off x="4179073" y="2729134"/>
        <a:ext cx="1892810" cy="735294"/>
      </dsp:txXfrm>
    </dsp:sp>
    <dsp:sp modelId="{5EE372FB-9C25-47D6-BBA2-26D2B18D19B8}">
      <dsp:nvSpPr>
        <dsp:cNvPr id="0" name=""/>
        <dsp:cNvSpPr/>
      </dsp:nvSpPr>
      <dsp:spPr>
        <a:xfrm>
          <a:off x="1936940" y="533683"/>
          <a:ext cx="3417464" cy="3417464"/>
        </a:xfrm>
        <a:custGeom>
          <a:avLst/>
          <a:gdLst/>
          <a:ahLst/>
          <a:cxnLst/>
          <a:rect l="0" t="0" r="0" b="0"/>
          <a:pathLst>
            <a:path>
              <a:moveTo>
                <a:pt x="2843750" y="2986033"/>
              </a:moveTo>
              <a:arcTo wR="1708732" hR="1708732" stAng="2902530" swAng="5030182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16E99-3215-44B9-B7F1-BE1BE493B812}">
      <dsp:nvSpPr>
        <dsp:cNvPr id="0" name=""/>
        <dsp:cNvSpPr/>
      </dsp:nvSpPr>
      <dsp:spPr>
        <a:xfrm>
          <a:off x="1179684" y="2701234"/>
          <a:ext cx="1972366" cy="7910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Pension assets</a:t>
          </a:r>
          <a:endParaRPr lang="en-US" sz="1800" kern="1200" dirty="0"/>
        </a:p>
      </dsp:txBody>
      <dsp:txXfrm>
        <a:off x="1218302" y="2739852"/>
        <a:ext cx="1895130" cy="713858"/>
      </dsp:txXfrm>
    </dsp:sp>
    <dsp:sp modelId="{822FEC02-776A-4F5D-AA10-90216AC77239}">
      <dsp:nvSpPr>
        <dsp:cNvPr id="0" name=""/>
        <dsp:cNvSpPr/>
      </dsp:nvSpPr>
      <dsp:spPr>
        <a:xfrm>
          <a:off x="1936940" y="533683"/>
          <a:ext cx="3417464" cy="3417464"/>
        </a:xfrm>
        <a:custGeom>
          <a:avLst/>
          <a:gdLst/>
          <a:ahLst/>
          <a:cxnLst/>
          <a:rect l="0" t="0" r="0" b="0"/>
          <a:pathLst>
            <a:path>
              <a:moveTo>
                <a:pt x="57576" y="2148562"/>
              </a:moveTo>
              <a:arcTo wR="1708732" hR="1708732" stAng="9905044" swAng="414036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EC16B-D8E2-4A78-8B96-F1A94B258E29}">
      <dsp:nvSpPr>
        <dsp:cNvPr id="0" name=""/>
        <dsp:cNvSpPr/>
      </dsp:nvSpPr>
      <dsp:spPr>
        <a:xfrm>
          <a:off x="1039876" y="1645835"/>
          <a:ext cx="1768810" cy="9347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Maintenance effort</a:t>
          </a:r>
          <a:endParaRPr lang="en-US" sz="2000" kern="1200" dirty="0"/>
        </a:p>
      </dsp:txBody>
      <dsp:txXfrm>
        <a:off x="1085508" y="1691467"/>
        <a:ext cx="1677546" cy="843505"/>
      </dsp:txXfrm>
    </dsp:sp>
    <dsp:sp modelId="{03D93355-2DE4-4A1A-A36B-B2E1EE93B021}">
      <dsp:nvSpPr>
        <dsp:cNvPr id="0" name=""/>
        <dsp:cNvSpPr/>
      </dsp:nvSpPr>
      <dsp:spPr>
        <a:xfrm>
          <a:off x="1924281" y="378208"/>
          <a:ext cx="3470023" cy="3470023"/>
        </a:xfrm>
        <a:custGeom>
          <a:avLst/>
          <a:gdLst/>
          <a:ahLst/>
          <a:cxnLst/>
          <a:rect l="0" t="0" r="0" b="0"/>
          <a:pathLst>
            <a:path>
              <a:moveTo>
                <a:pt x="73450" y="1235533"/>
              </a:moveTo>
              <a:arcTo wR="1735011" hR="1735011" stAng="11803871" swAng="879225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799A1-98A3-4DF8-B60B-2288FCD05173}">
      <dsp:nvSpPr>
        <dsp:cNvPr id="0" name=""/>
        <dsp:cNvSpPr/>
      </dsp:nvSpPr>
      <dsp:spPr>
        <a:xfrm>
          <a:off x="4534551" y="1645835"/>
          <a:ext cx="1719507" cy="9347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Capital outlay</a:t>
          </a:r>
          <a:endParaRPr lang="en-US" sz="2000" kern="1200" dirty="0"/>
        </a:p>
      </dsp:txBody>
      <dsp:txXfrm>
        <a:off x="4580183" y="1691467"/>
        <a:ext cx="1628243" cy="843505"/>
      </dsp:txXfrm>
    </dsp:sp>
    <dsp:sp modelId="{F16017A6-CE02-4F39-BF2B-5A6936BED5EE}">
      <dsp:nvSpPr>
        <dsp:cNvPr id="0" name=""/>
        <dsp:cNvSpPr/>
      </dsp:nvSpPr>
      <dsp:spPr>
        <a:xfrm>
          <a:off x="1924281" y="378208"/>
          <a:ext cx="3470023" cy="3470023"/>
        </a:xfrm>
        <a:custGeom>
          <a:avLst/>
          <a:gdLst/>
          <a:ahLst/>
          <a:cxnLst/>
          <a:rect l="0" t="0" r="0" b="0"/>
          <a:pathLst>
            <a:path>
              <a:moveTo>
                <a:pt x="3396573" y="2234489"/>
              </a:moveTo>
              <a:arcTo wR="1735011" hR="1735011" stAng="1003871" swAng="879225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17940-7F0D-4C7F-9A2A-5657F4017283}">
      <dsp:nvSpPr>
        <dsp:cNvPr id="0" name=""/>
        <dsp:cNvSpPr/>
      </dsp:nvSpPr>
      <dsp:spPr>
        <a:xfrm>
          <a:off x="169" y="18879"/>
          <a:ext cx="2681202" cy="1072481"/>
        </a:xfrm>
        <a:prstGeom prst="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Trends</a:t>
          </a:r>
          <a:endParaRPr lang="en-US" sz="2800" kern="1200" dirty="0"/>
        </a:p>
      </dsp:txBody>
      <dsp:txXfrm>
        <a:off x="169" y="18879"/>
        <a:ext cx="2681202" cy="1072481"/>
      </dsp:txXfrm>
    </dsp:sp>
    <dsp:sp modelId="{CF313D83-53DE-495F-BE7C-4D8860C8A514}">
      <dsp:nvSpPr>
        <dsp:cNvPr id="0" name=""/>
        <dsp:cNvSpPr/>
      </dsp:nvSpPr>
      <dsp:spPr>
        <a:xfrm>
          <a:off x="20654" y="1091360"/>
          <a:ext cx="2640233" cy="2547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5-10 year time lines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Within same government most common</a:t>
          </a:r>
          <a:endParaRPr lang="en-US" sz="2000" kern="1200" dirty="0"/>
        </a:p>
      </dsp:txBody>
      <dsp:txXfrm>
        <a:off x="20654" y="1091360"/>
        <a:ext cx="2640233" cy="2547360"/>
      </dsp:txXfrm>
    </dsp:sp>
    <dsp:sp modelId="{EF4F49B0-DDB1-487B-9370-C06191E8A6AF}">
      <dsp:nvSpPr>
        <dsp:cNvPr id="0" name=""/>
        <dsp:cNvSpPr/>
      </dsp:nvSpPr>
      <dsp:spPr>
        <a:xfrm>
          <a:off x="3081649" y="18879"/>
          <a:ext cx="2967501" cy="1072481"/>
        </a:xfrm>
        <a:prstGeom prst="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Benchmarks</a:t>
          </a:r>
          <a:endParaRPr lang="en-US" sz="2800" kern="1200" dirty="0"/>
        </a:p>
      </dsp:txBody>
      <dsp:txXfrm>
        <a:off x="3081649" y="18879"/>
        <a:ext cx="2967501" cy="1072481"/>
      </dsp:txXfrm>
    </dsp:sp>
    <dsp:sp modelId="{11CFC78E-30D8-4ABD-BAE0-41D8D20C1B0E}">
      <dsp:nvSpPr>
        <dsp:cNvPr id="0" name=""/>
        <dsp:cNvSpPr/>
      </dsp:nvSpPr>
      <dsp:spPr>
        <a:xfrm>
          <a:off x="3056740" y="1091360"/>
          <a:ext cx="3017318" cy="2547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Comparable governments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Prior performance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Industry performance or warning indicators</a:t>
          </a:r>
          <a:endParaRPr lang="en-US" sz="2000" kern="1200" dirty="0"/>
        </a:p>
      </dsp:txBody>
      <dsp:txXfrm>
        <a:off x="3056740" y="1091360"/>
        <a:ext cx="3017318" cy="25473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3B716-F74B-4F1C-B3B5-12D25BE108E0}">
      <dsp:nvSpPr>
        <dsp:cNvPr id="0" name=""/>
        <dsp:cNvSpPr/>
      </dsp:nvSpPr>
      <dsp:spPr>
        <a:xfrm>
          <a:off x="640080" y="0"/>
          <a:ext cx="3657600" cy="3657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FCD45-D63B-4B8B-800C-F0BA31B07ACF}">
      <dsp:nvSpPr>
        <dsp:cNvPr id="0" name=""/>
        <dsp:cNvSpPr/>
      </dsp:nvSpPr>
      <dsp:spPr>
        <a:xfrm>
          <a:off x="2468880" y="366117"/>
          <a:ext cx="2377440" cy="650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Standard &amp; Poor’s</a:t>
          </a:r>
          <a:endParaRPr lang="en-US" sz="1600" kern="1200" dirty="0"/>
        </a:p>
      </dsp:txBody>
      <dsp:txXfrm>
        <a:off x="2500614" y="397851"/>
        <a:ext cx="2313972" cy="586613"/>
      </dsp:txXfrm>
    </dsp:sp>
    <dsp:sp modelId="{1C55727D-407F-479D-AD91-8F3EAEBE01FC}">
      <dsp:nvSpPr>
        <dsp:cNvPr id="0" name=""/>
        <dsp:cNvSpPr/>
      </dsp:nvSpPr>
      <dsp:spPr>
        <a:xfrm>
          <a:off x="2468880" y="1097458"/>
          <a:ext cx="2377440" cy="650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Moody’s Investor Services</a:t>
          </a:r>
          <a:endParaRPr lang="en-US" sz="1600" kern="1200" dirty="0"/>
        </a:p>
      </dsp:txBody>
      <dsp:txXfrm>
        <a:off x="2500614" y="1129192"/>
        <a:ext cx="2313972" cy="586613"/>
      </dsp:txXfrm>
    </dsp:sp>
    <dsp:sp modelId="{53CB0C0C-748B-4710-BAE2-9453539D30EA}">
      <dsp:nvSpPr>
        <dsp:cNvPr id="0" name=""/>
        <dsp:cNvSpPr/>
      </dsp:nvSpPr>
      <dsp:spPr>
        <a:xfrm>
          <a:off x="2468880" y="1828800"/>
          <a:ext cx="2377440" cy="650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Fitch Ratings</a:t>
          </a:r>
          <a:endParaRPr lang="en-US" sz="1600" kern="1200" dirty="0"/>
        </a:p>
      </dsp:txBody>
      <dsp:txXfrm>
        <a:off x="2500614" y="1860534"/>
        <a:ext cx="2313972" cy="586613"/>
      </dsp:txXfrm>
    </dsp:sp>
    <dsp:sp modelId="{2B098EF0-5EB6-48DD-9BF3-D0A069DCD305}">
      <dsp:nvSpPr>
        <dsp:cNvPr id="0" name=""/>
        <dsp:cNvSpPr/>
      </dsp:nvSpPr>
      <dsp:spPr>
        <a:xfrm>
          <a:off x="2468880" y="2560141"/>
          <a:ext cx="2377440" cy="650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KBRA</a:t>
          </a:r>
          <a:endParaRPr lang="en-US" sz="1600" kern="1200" dirty="0"/>
        </a:p>
      </dsp:txBody>
      <dsp:txXfrm>
        <a:off x="2500614" y="2591875"/>
        <a:ext cx="2313972" cy="586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9EE84-8215-4F5D-A133-111026434FBF}">
      <dsp:nvSpPr>
        <dsp:cNvPr id="0" name=""/>
        <dsp:cNvSpPr/>
      </dsp:nvSpPr>
      <dsp:spPr>
        <a:xfrm>
          <a:off x="2516219" y="0"/>
          <a:ext cx="2186681" cy="20876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Economic Condition</a:t>
          </a:r>
          <a:endParaRPr lang="en-US" sz="2500" b="1" kern="1200" dirty="0"/>
        </a:p>
      </dsp:txBody>
      <dsp:txXfrm>
        <a:off x="2836451" y="305723"/>
        <a:ext cx="1546217" cy="1476162"/>
      </dsp:txXfrm>
    </dsp:sp>
    <dsp:sp modelId="{EAD127A3-91D2-47A6-823E-F62E7167B7CF}">
      <dsp:nvSpPr>
        <dsp:cNvPr id="0" name=""/>
        <dsp:cNvSpPr/>
      </dsp:nvSpPr>
      <dsp:spPr>
        <a:xfrm rot="9712313">
          <a:off x="1322665" y="1296817"/>
          <a:ext cx="1307795" cy="554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CE69F4-8ED3-4922-A403-FC1795B5EE9B}">
      <dsp:nvSpPr>
        <dsp:cNvPr id="0" name=""/>
        <dsp:cNvSpPr/>
      </dsp:nvSpPr>
      <dsp:spPr>
        <a:xfrm>
          <a:off x="336481" y="1074080"/>
          <a:ext cx="1847286" cy="1477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Financial position</a:t>
          </a:r>
          <a:endParaRPr lang="en-US" sz="2400" b="1" kern="1200" dirty="0"/>
        </a:p>
      </dsp:txBody>
      <dsp:txXfrm>
        <a:off x="379765" y="1117364"/>
        <a:ext cx="1760718" cy="1391261"/>
      </dsp:txXfrm>
    </dsp:sp>
    <dsp:sp modelId="{072A60C4-95AE-4B47-98EA-3848E04F63DA}">
      <dsp:nvSpPr>
        <dsp:cNvPr id="0" name=""/>
        <dsp:cNvSpPr/>
      </dsp:nvSpPr>
      <dsp:spPr>
        <a:xfrm rot="5445163">
          <a:off x="2948806" y="2424910"/>
          <a:ext cx="1228567" cy="554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E66BAA-4E6D-4D62-9558-F37E7BF6708E}">
      <dsp:nvSpPr>
        <dsp:cNvPr id="0" name=""/>
        <dsp:cNvSpPr/>
      </dsp:nvSpPr>
      <dsp:spPr>
        <a:xfrm>
          <a:off x="2655125" y="2648571"/>
          <a:ext cx="1847286" cy="1477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Fiscal capacity</a:t>
          </a:r>
          <a:endParaRPr lang="en-US" sz="2400" b="1" kern="1200" dirty="0"/>
        </a:p>
      </dsp:txBody>
      <dsp:txXfrm>
        <a:off x="2698409" y="2691855"/>
        <a:ext cx="1760718" cy="1391261"/>
      </dsp:txXfrm>
    </dsp:sp>
    <dsp:sp modelId="{F3BEC048-50A2-4696-85EA-312F20FC6D6F}">
      <dsp:nvSpPr>
        <dsp:cNvPr id="0" name=""/>
        <dsp:cNvSpPr/>
      </dsp:nvSpPr>
      <dsp:spPr>
        <a:xfrm rot="1032035">
          <a:off x="4563076" y="1284004"/>
          <a:ext cx="1327255" cy="554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DA1632-861D-404B-B5F2-B5E485949EB4}">
      <dsp:nvSpPr>
        <dsp:cNvPr id="0" name=""/>
        <dsp:cNvSpPr/>
      </dsp:nvSpPr>
      <dsp:spPr>
        <a:xfrm>
          <a:off x="5067636" y="1042181"/>
          <a:ext cx="1847286" cy="1477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Service capacity</a:t>
          </a:r>
          <a:endParaRPr lang="en-US" sz="2400" b="1" kern="1200" dirty="0"/>
        </a:p>
      </dsp:txBody>
      <dsp:txXfrm>
        <a:off x="5110920" y="1085465"/>
        <a:ext cx="1760718" cy="1391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EC16B-D8E2-4A78-8B96-F1A94B258E29}">
      <dsp:nvSpPr>
        <dsp:cNvPr id="0" name=""/>
        <dsp:cNvSpPr/>
      </dsp:nvSpPr>
      <dsp:spPr>
        <a:xfrm>
          <a:off x="3072959" y="395"/>
          <a:ext cx="1085341" cy="500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  </a:t>
          </a:r>
          <a:r>
            <a:rPr lang="en-US" sz="1600" kern="1200" dirty="0" smtClean="0"/>
            <a:t>Age</a:t>
          </a:r>
          <a:r>
            <a:rPr lang="en-US" sz="1100" kern="1200" dirty="0" smtClean="0"/>
            <a:t>	</a:t>
          </a:r>
          <a:endParaRPr lang="en-US" sz="1100" kern="1200" dirty="0"/>
        </a:p>
      </dsp:txBody>
      <dsp:txXfrm>
        <a:off x="3097369" y="24805"/>
        <a:ext cx="1036521" cy="451213"/>
      </dsp:txXfrm>
    </dsp:sp>
    <dsp:sp modelId="{03D93355-2DE4-4A1A-A36B-B2E1EE93B021}">
      <dsp:nvSpPr>
        <dsp:cNvPr id="0" name=""/>
        <dsp:cNvSpPr/>
      </dsp:nvSpPr>
      <dsp:spPr>
        <a:xfrm>
          <a:off x="1694905" y="250411"/>
          <a:ext cx="3841451" cy="3841451"/>
        </a:xfrm>
        <a:custGeom>
          <a:avLst/>
          <a:gdLst/>
          <a:ahLst/>
          <a:cxnLst/>
          <a:rect l="0" t="0" r="0" b="0"/>
          <a:pathLst>
            <a:path>
              <a:moveTo>
                <a:pt x="2466582" y="79197"/>
              </a:moveTo>
              <a:arcTo wR="1920725" hR="1920725" stAng="17190638" swAng="58354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799A1-98A3-4DF8-B60B-2288FCD05173}">
      <dsp:nvSpPr>
        <dsp:cNvPr id="0" name=""/>
        <dsp:cNvSpPr/>
      </dsp:nvSpPr>
      <dsp:spPr>
        <a:xfrm>
          <a:off x="4218545" y="449759"/>
          <a:ext cx="1263407" cy="500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Income</a:t>
          </a:r>
          <a:endParaRPr lang="en-US" sz="1600" kern="1200" dirty="0"/>
        </a:p>
      </dsp:txBody>
      <dsp:txXfrm>
        <a:off x="4242955" y="474169"/>
        <a:ext cx="1214587" cy="451213"/>
      </dsp:txXfrm>
    </dsp:sp>
    <dsp:sp modelId="{F16017A6-CE02-4F39-BF2B-5A6936BED5EE}">
      <dsp:nvSpPr>
        <dsp:cNvPr id="0" name=""/>
        <dsp:cNvSpPr/>
      </dsp:nvSpPr>
      <dsp:spPr>
        <a:xfrm>
          <a:off x="1694905" y="250411"/>
          <a:ext cx="3841451" cy="3841451"/>
        </a:xfrm>
        <a:custGeom>
          <a:avLst/>
          <a:gdLst/>
          <a:ahLst/>
          <a:cxnLst/>
          <a:rect l="0" t="0" r="0" b="0"/>
          <a:pathLst>
            <a:path>
              <a:moveTo>
                <a:pt x="3407536" y="704756"/>
              </a:moveTo>
              <a:arcTo wR="1920725" hR="1920725" stAng="19243344" swAng="122663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7BB90-2237-40E2-94BD-A8A36CFFD3EA}">
      <dsp:nvSpPr>
        <dsp:cNvPr id="0" name=""/>
        <dsp:cNvSpPr/>
      </dsp:nvSpPr>
      <dsp:spPr>
        <a:xfrm>
          <a:off x="4696322" y="1557670"/>
          <a:ext cx="1621708" cy="559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Property value and distribution</a:t>
          </a:r>
          <a:endParaRPr lang="en-US" sz="1600" kern="1200" dirty="0"/>
        </a:p>
      </dsp:txBody>
      <dsp:txXfrm>
        <a:off x="4723653" y="1585001"/>
        <a:ext cx="1567046" cy="505210"/>
      </dsp:txXfrm>
    </dsp:sp>
    <dsp:sp modelId="{FF5E0BB5-BFB6-49D6-96CD-74B6CC6B3411}">
      <dsp:nvSpPr>
        <dsp:cNvPr id="0" name=""/>
        <dsp:cNvSpPr/>
      </dsp:nvSpPr>
      <dsp:spPr>
        <a:xfrm>
          <a:off x="1694905" y="250411"/>
          <a:ext cx="3841451" cy="3841451"/>
        </a:xfrm>
        <a:custGeom>
          <a:avLst/>
          <a:gdLst/>
          <a:ahLst/>
          <a:cxnLst/>
          <a:rect l="0" t="0" r="0" b="0"/>
          <a:pathLst>
            <a:path>
              <a:moveTo>
                <a:pt x="3840904" y="1874887"/>
              </a:moveTo>
              <a:arcTo wR="1920725" hR="1920725" stAng="21517950" swAng="137048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08F5C-EE90-49D5-A4A1-A41B11874876}">
      <dsp:nvSpPr>
        <dsp:cNvPr id="0" name=""/>
        <dsp:cNvSpPr/>
      </dsp:nvSpPr>
      <dsp:spPr>
        <a:xfrm>
          <a:off x="4677483" y="2881483"/>
          <a:ext cx="1203088" cy="500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Population density</a:t>
          </a:r>
          <a:endParaRPr lang="en-US" sz="1600" kern="1200" dirty="0"/>
        </a:p>
      </dsp:txBody>
      <dsp:txXfrm>
        <a:off x="4701893" y="2905893"/>
        <a:ext cx="1154268" cy="451213"/>
      </dsp:txXfrm>
    </dsp:sp>
    <dsp:sp modelId="{F1053BA6-E9A5-451F-A2DD-B4E57CAEA5BC}">
      <dsp:nvSpPr>
        <dsp:cNvPr id="0" name=""/>
        <dsp:cNvSpPr/>
      </dsp:nvSpPr>
      <dsp:spPr>
        <a:xfrm>
          <a:off x="1677041" y="272760"/>
          <a:ext cx="3841451" cy="3841451"/>
        </a:xfrm>
        <a:custGeom>
          <a:avLst/>
          <a:gdLst/>
          <a:ahLst/>
          <a:cxnLst/>
          <a:rect l="0" t="0" r="0" b="0"/>
          <a:pathLst>
            <a:path>
              <a:moveTo>
                <a:pt x="3427932" y="3111319"/>
              </a:moveTo>
              <a:arcTo wR="1920725" hR="1920725" stAng="2298384" swAng="57310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F409C-84BD-4F54-8540-70463044ABFD}">
      <dsp:nvSpPr>
        <dsp:cNvPr id="0" name=""/>
        <dsp:cNvSpPr/>
      </dsp:nvSpPr>
      <dsp:spPr>
        <a:xfrm>
          <a:off x="3892495" y="3619863"/>
          <a:ext cx="1259638" cy="500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Home ownership</a:t>
          </a:r>
          <a:endParaRPr lang="en-US" sz="1600" kern="1200" dirty="0"/>
        </a:p>
      </dsp:txBody>
      <dsp:txXfrm>
        <a:off x="3916905" y="3644273"/>
        <a:ext cx="1210818" cy="451213"/>
      </dsp:txXfrm>
    </dsp:sp>
    <dsp:sp modelId="{CCF4BF16-FBB1-411A-8A25-EC3C9B8D5521}">
      <dsp:nvSpPr>
        <dsp:cNvPr id="0" name=""/>
        <dsp:cNvSpPr/>
      </dsp:nvSpPr>
      <dsp:spPr>
        <a:xfrm>
          <a:off x="1773431" y="245511"/>
          <a:ext cx="3841451" cy="3841451"/>
        </a:xfrm>
        <a:custGeom>
          <a:avLst/>
          <a:gdLst/>
          <a:ahLst/>
          <a:cxnLst/>
          <a:rect l="0" t="0" r="0" b="0"/>
          <a:pathLst>
            <a:path>
              <a:moveTo>
                <a:pt x="2114625" y="3831638"/>
              </a:moveTo>
              <a:arcTo wR="1920725" hR="1920725" stAng="5052362" swAng="78442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65369-C525-4036-A197-DB940E4FBE37}">
      <dsp:nvSpPr>
        <dsp:cNvPr id="0" name=""/>
        <dsp:cNvSpPr/>
      </dsp:nvSpPr>
      <dsp:spPr>
        <a:xfrm>
          <a:off x="2230067" y="3662788"/>
          <a:ext cx="1216281" cy="500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Vacancy rates</a:t>
          </a:r>
          <a:endParaRPr lang="en-US" sz="1600" kern="1200" dirty="0"/>
        </a:p>
      </dsp:txBody>
      <dsp:txXfrm>
        <a:off x="2254477" y="3687198"/>
        <a:ext cx="1167461" cy="451213"/>
      </dsp:txXfrm>
    </dsp:sp>
    <dsp:sp modelId="{61BF4BE2-86EB-4D28-89BE-DFC980E0A1E0}">
      <dsp:nvSpPr>
        <dsp:cNvPr id="0" name=""/>
        <dsp:cNvSpPr/>
      </dsp:nvSpPr>
      <dsp:spPr>
        <a:xfrm>
          <a:off x="1654627" y="202406"/>
          <a:ext cx="3841451" cy="3841451"/>
        </a:xfrm>
        <a:custGeom>
          <a:avLst/>
          <a:gdLst/>
          <a:ahLst/>
          <a:cxnLst/>
          <a:rect l="0" t="0" r="0" b="0"/>
          <a:pathLst>
            <a:path>
              <a:moveTo>
                <a:pt x="769093" y="3457908"/>
              </a:moveTo>
              <a:arcTo wR="1920725" hR="1920725" stAng="7610398" swAng="72629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0AF0D-27C3-4BF4-AF54-A2536A7EE66A}">
      <dsp:nvSpPr>
        <dsp:cNvPr id="0" name=""/>
        <dsp:cNvSpPr/>
      </dsp:nvSpPr>
      <dsp:spPr>
        <a:xfrm>
          <a:off x="1372367" y="2881483"/>
          <a:ext cx="1159731" cy="500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Crime rate</a:t>
          </a:r>
          <a:endParaRPr lang="en-US" sz="1600" kern="1200" dirty="0"/>
        </a:p>
      </dsp:txBody>
      <dsp:txXfrm>
        <a:off x="1396777" y="2905893"/>
        <a:ext cx="1110911" cy="451213"/>
      </dsp:txXfrm>
    </dsp:sp>
    <dsp:sp modelId="{9334CDA6-FE62-4BF8-921D-A5FF8408478F}">
      <dsp:nvSpPr>
        <dsp:cNvPr id="0" name=""/>
        <dsp:cNvSpPr/>
      </dsp:nvSpPr>
      <dsp:spPr>
        <a:xfrm>
          <a:off x="1694905" y="250411"/>
          <a:ext cx="3841451" cy="3841451"/>
        </a:xfrm>
        <a:custGeom>
          <a:avLst/>
          <a:gdLst/>
          <a:ahLst/>
          <a:cxnLst/>
          <a:rect l="0" t="0" r="0" b="0"/>
          <a:pathLst>
            <a:path>
              <a:moveTo>
                <a:pt x="133220" y="2623584"/>
              </a:moveTo>
              <a:arcTo wR="1920725" hR="1920725" stAng="9512095" swAng="142301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76239-2C64-41FE-BD46-4940C14A59DB}">
      <dsp:nvSpPr>
        <dsp:cNvPr id="0" name=""/>
        <dsp:cNvSpPr/>
      </dsp:nvSpPr>
      <dsp:spPr>
        <a:xfrm>
          <a:off x="975904" y="1587590"/>
          <a:ext cx="1496361" cy="500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Employment</a:t>
          </a:r>
          <a:endParaRPr lang="en-US" sz="1600" kern="1200" dirty="0"/>
        </a:p>
      </dsp:txBody>
      <dsp:txXfrm>
        <a:off x="1000314" y="1612000"/>
        <a:ext cx="1447541" cy="451213"/>
      </dsp:txXfrm>
    </dsp:sp>
    <dsp:sp modelId="{FB7ECAD5-2EE8-4A0D-A48A-A972B34CE850}">
      <dsp:nvSpPr>
        <dsp:cNvPr id="0" name=""/>
        <dsp:cNvSpPr/>
      </dsp:nvSpPr>
      <dsp:spPr>
        <a:xfrm>
          <a:off x="1694905" y="250411"/>
          <a:ext cx="3841451" cy="3841451"/>
        </a:xfrm>
        <a:custGeom>
          <a:avLst/>
          <a:gdLst/>
          <a:ahLst/>
          <a:cxnLst/>
          <a:rect l="0" t="0" r="0" b="0"/>
          <a:pathLst>
            <a:path>
              <a:moveTo>
                <a:pt x="93011" y="1330262"/>
              </a:moveTo>
              <a:arcTo wR="1920725" hR="1920725" stAng="11874217" swAng="128188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EC689-566A-477D-BF41-896D202FFD95}">
      <dsp:nvSpPr>
        <dsp:cNvPr id="0" name=""/>
        <dsp:cNvSpPr/>
      </dsp:nvSpPr>
      <dsp:spPr>
        <a:xfrm>
          <a:off x="1749927" y="449759"/>
          <a:ext cx="1262169" cy="500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Business activity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774337" y="474169"/>
        <a:ext cx="1213349" cy="451213"/>
      </dsp:txXfrm>
    </dsp:sp>
    <dsp:sp modelId="{BC7332AA-7298-4666-804B-CA948EFE891C}">
      <dsp:nvSpPr>
        <dsp:cNvPr id="0" name=""/>
        <dsp:cNvSpPr/>
      </dsp:nvSpPr>
      <dsp:spPr>
        <a:xfrm>
          <a:off x="1694905" y="250411"/>
          <a:ext cx="3841451" cy="3841451"/>
        </a:xfrm>
        <a:custGeom>
          <a:avLst/>
          <a:gdLst/>
          <a:ahLst/>
          <a:cxnLst/>
          <a:rect l="0" t="0" r="0" b="0"/>
          <a:pathLst>
            <a:path>
              <a:moveTo>
                <a:pt x="1071621" y="197876"/>
              </a:moveTo>
              <a:arcTo wR="1920725" hR="1920725" stAng="14625821" swAng="58354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EC16B-D8E2-4A78-8B96-F1A94B258E29}">
      <dsp:nvSpPr>
        <dsp:cNvPr id="0" name=""/>
        <dsp:cNvSpPr/>
      </dsp:nvSpPr>
      <dsp:spPr>
        <a:xfrm>
          <a:off x="908485" y="1666780"/>
          <a:ext cx="1949054" cy="9347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</a:t>
          </a:r>
          <a:r>
            <a:rPr lang="en-US" sz="1600" kern="1200" dirty="0" smtClean="0"/>
            <a:t>ntergovernmental mandates</a:t>
          </a:r>
          <a:endParaRPr lang="en-US" sz="1600" kern="1200" dirty="0"/>
        </a:p>
      </dsp:txBody>
      <dsp:txXfrm>
        <a:off x="954117" y="1712412"/>
        <a:ext cx="1857790" cy="843505"/>
      </dsp:txXfrm>
    </dsp:sp>
    <dsp:sp modelId="{03D93355-2DE4-4A1A-A36B-B2E1EE93B021}">
      <dsp:nvSpPr>
        <dsp:cNvPr id="0" name=""/>
        <dsp:cNvSpPr/>
      </dsp:nvSpPr>
      <dsp:spPr>
        <a:xfrm>
          <a:off x="1905223" y="275913"/>
          <a:ext cx="3470023" cy="3470023"/>
        </a:xfrm>
        <a:custGeom>
          <a:avLst/>
          <a:gdLst/>
          <a:ahLst/>
          <a:cxnLst/>
          <a:rect l="0" t="0" r="0" b="0"/>
          <a:pathLst>
            <a:path>
              <a:moveTo>
                <a:pt x="41536" y="1357642"/>
              </a:moveTo>
              <a:arcTo wR="1735011" hR="1735011" stAng="11553744" swAng="925011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799A1-98A3-4DF8-B60B-2288FCD05173}">
      <dsp:nvSpPr>
        <dsp:cNvPr id="0" name=""/>
        <dsp:cNvSpPr/>
      </dsp:nvSpPr>
      <dsp:spPr>
        <a:xfrm>
          <a:off x="4463130" y="1645835"/>
          <a:ext cx="1874816" cy="9347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Restrictions on revenues</a:t>
          </a:r>
          <a:endParaRPr lang="en-US" sz="1600" kern="1200" dirty="0"/>
        </a:p>
      </dsp:txBody>
      <dsp:txXfrm>
        <a:off x="4508762" y="1691467"/>
        <a:ext cx="1783552" cy="843505"/>
      </dsp:txXfrm>
    </dsp:sp>
    <dsp:sp modelId="{F16017A6-CE02-4F39-BF2B-5A6936BED5EE}">
      <dsp:nvSpPr>
        <dsp:cNvPr id="0" name=""/>
        <dsp:cNvSpPr/>
      </dsp:nvSpPr>
      <dsp:spPr>
        <a:xfrm>
          <a:off x="1906371" y="475210"/>
          <a:ext cx="3470023" cy="3470023"/>
        </a:xfrm>
        <a:custGeom>
          <a:avLst/>
          <a:gdLst/>
          <a:ahLst/>
          <a:cxnLst/>
          <a:rect l="0" t="0" r="0" b="0"/>
          <a:pathLst>
            <a:path>
              <a:moveTo>
                <a:pt x="3422479" y="2138395"/>
              </a:moveTo>
              <a:arcTo wR="1735011" hR="1735011" stAng="806645" swAng="914417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EC16B-D8E2-4A78-8B96-F1A94B258E29}">
      <dsp:nvSpPr>
        <dsp:cNvPr id="0" name=""/>
        <dsp:cNvSpPr/>
      </dsp:nvSpPr>
      <dsp:spPr>
        <a:xfrm>
          <a:off x="1039876" y="1645835"/>
          <a:ext cx="1768810" cy="9347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Potential for natural disasters</a:t>
          </a:r>
          <a:endParaRPr lang="en-US" sz="1600" kern="1200" dirty="0"/>
        </a:p>
      </dsp:txBody>
      <dsp:txXfrm>
        <a:off x="1085508" y="1691467"/>
        <a:ext cx="1677546" cy="843505"/>
      </dsp:txXfrm>
    </dsp:sp>
    <dsp:sp modelId="{03D93355-2DE4-4A1A-A36B-B2E1EE93B021}">
      <dsp:nvSpPr>
        <dsp:cNvPr id="0" name=""/>
        <dsp:cNvSpPr/>
      </dsp:nvSpPr>
      <dsp:spPr>
        <a:xfrm>
          <a:off x="1924281" y="378208"/>
          <a:ext cx="3470023" cy="3470023"/>
        </a:xfrm>
        <a:custGeom>
          <a:avLst/>
          <a:gdLst/>
          <a:ahLst/>
          <a:cxnLst/>
          <a:rect l="0" t="0" r="0" b="0"/>
          <a:pathLst>
            <a:path>
              <a:moveTo>
                <a:pt x="73450" y="1235533"/>
              </a:moveTo>
              <a:arcTo wR="1735011" hR="1735011" stAng="11803871" swAng="879225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799A1-98A3-4DF8-B60B-2288FCD05173}">
      <dsp:nvSpPr>
        <dsp:cNvPr id="0" name=""/>
        <dsp:cNvSpPr/>
      </dsp:nvSpPr>
      <dsp:spPr>
        <a:xfrm>
          <a:off x="4534551" y="1645835"/>
          <a:ext cx="1719507" cy="9347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Local preparedness</a:t>
          </a:r>
          <a:endParaRPr lang="en-US" sz="1600" kern="1200" dirty="0"/>
        </a:p>
      </dsp:txBody>
      <dsp:txXfrm>
        <a:off x="4580183" y="1691467"/>
        <a:ext cx="1628243" cy="843505"/>
      </dsp:txXfrm>
    </dsp:sp>
    <dsp:sp modelId="{F16017A6-CE02-4F39-BF2B-5A6936BED5EE}">
      <dsp:nvSpPr>
        <dsp:cNvPr id="0" name=""/>
        <dsp:cNvSpPr/>
      </dsp:nvSpPr>
      <dsp:spPr>
        <a:xfrm>
          <a:off x="1924281" y="378208"/>
          <a:ext cx="3470023" cy="3470023"/>
        </a:xfrm>
        <a:custGeom>
          <a:avLst/>
          <a:gdLst/>
          <a:ahLst/>
          <a:cxnLst/>
          <a:rect l="0" t="0" r="0" b="0"/>
          <a:pathLst>
            <a:path>
              <a:moveTo>
                <a:pt x="3396573" y="2234489"/>
              </a:moveTo>
              <a:arcTo wR="1735011" hR="1735011" stAng="1003871" swAng="879225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EC16B-D8E2-4A78-8B96-F1A94B258E29}">
      <dsp:nvSpPr>
        <dsp:cNvPr id="0" name=""/>
        <dsp:cNvSpPr/>
      </dsp:nvSpPr>
      <dsp:spPr>
        <a:xfrm>
          <a:off x="2708514" y="157348"/>
          <a:ext cx="1876906" cy="6739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Inflation</a:t>
          </a:r>
          <a:endParaRPr lang="en-US" sz="2000" kern="1200" dirty="0"/>
        </a:p>
      </dsp:txBody>
      <dsp:txXfrm>
        <a:off x="2741415" y="190249"/>
        <a:ext cx="1811104" cy="608180"/>
      </dsp:txXfrm>
    </dsp:sp>
    <dsp:sp modelId="{03D93355-2DE4-4A1A-A36B-B2E1EE93B021}">
      <dsp:nvSpPr>
        <dsp:cNvPr id="0" name=""/>
        <dsp:cNvSpPr/>
      </dsp:nvSpPr>
      <dsp:spPr>
        <a:xfrm>
          <a:off x="2014108" y="495011"/>
          <a:ext cx="3255011" cy="3255011"/>
        </a:xfrm>
        <a:custGeom>
          <a:avLst/>
          <a:gdLst/>
          <a:ahLst/>
          <a:cxnLst/>
          <a:rect l="0" t="0" r="0" b="0"/>
          <a:pathLst>
            <a:path>
              <a:moveTo>
                <a:pt x="2586265" y="312380"/>
              </a:moveTo>
              <a:arcTo wR="1627505" hR="1627505" stAng="18365579" swAng="406037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799A1-98A3-4DF8-B60B-2288FCD05173}">
      <dsp:nvSpPr>
        <dsp:cNvPr id="0" name=""/>
        <dsp:cNvSpPr/>
      </dsp:nvSpPr>
      <dsp:spPr>
        <a:xfrm>
          <a:off x="4117975" y="2527664"/>
          <a:ext cx="1876906" cy="7766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Employment</a:t>
          </a:r>
          <a:endParaRPr lang="en-US" sz="2000" kern="1200" dirty="0"/>
        </a:p>
      </dsp:txBody>
      <dsp:txXfrm>
        <a:off x="4155888" y="2565577"/>
        <a:ext cx="1801080" cy="700818"/>
      </dsp:txXfrm>
    </dsp:sp>
    <dsp:sp modelId="{F16017A6-CE02-4F39-BF2B-5A6936BED5EE}">
      <dsp:nvSpPr>
        <dsp:cNvPr id="0" name=""/>
        <dsp:cNvSpPr/>
      </dsp:nvSpPr>
      <dsp:spPr>
        <a:xfrm>
          <a:off x="2050282" y="447305"/>
          <a:ext cx="3255011" cy="3255011"/>
        </a:xfrm>
        <a:custGeom>
          <a:avLst/>
          <a:gdLst/>
          <a:ahLst/>
          <a:cxnLst/>
          <a:rect l="0" t="0" r="0" b="0"/>
          <a:pathLst>
            <a:path>
              <a:moveTo>
                <a:pt x="2677130" y="2871315"/>
              </a:moveTo>
              <a:arcTo wR="1627505" hR="1627505" stAng="2990382" swAng="501395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7BB90-2237-40E2-94BD-A8A36CFFD3EA}">
      <dsp:nvSpPr>
        <dsp:cNvPr id="0" name=""/>
        <dsp:cNvSpPr/>
      </dsp:nvSpPr>
      <dsp:spPr>
        <a:xfrm>
          <a:off x="1339745" y="2566266"/>
          <a:ext cx="1876906" cy="6757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Markets</a:t>
          </a:r>
          <a:endParaRPr lang="en-US" sz="2000" kern="1200" dirty="0"/>
        </a:p>
      </dsp:txBody>
      <dsp:txXfrm>
        <a:off x="1372730" y="2599251"/>
        <a:ext cx="1810936" cy="609733"/>
      </dsp:txXfrm>
    </dsp:sp>
    <dsp:sp modelId="{FF5E0BB5-BFB6-49D6-96CD-74B6CC6B3411}">
      <dsp:nvSpPr>
        <dsp:cNvPr id="0" name=""/>
        <dsp:cNvSpPr/>
      </dsp:nvSpPr>
      <dsp:spPr>
        <a:xfrm>
          <a:off x="2060648" y="468760"/>
          <a:ext cx="3255011" cy="3255011"/>
        </a:xfrm>
        <a:custGeom>
          <a:avLst/>
          <a:gdLst/>
          <a:ahLst/>
          <a:cxnLst/>
          <a:rect l="0" t="0" r="0" b="0"/>
          <a:pathLst>
            <a:path>
              <a:moveTo>
                <a:pt x="64067" y="2079650"/>
              </a:moveTo>
              <a:arcTo wR="1627505" hR="1627505" stAng="9832211" swAng="410798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39753-36F0-46F7-999D-48DE2A2BE93B}">
      <dsp:nvSpPr>
        <dsp:cNvPr id="0" name=""/>
        <dsp:cNvSpPr/>
      </dsp:nvSpPr>
      <dsp:spPr>
        <a:xfrm>
          <a:off x="3079487" y="1068"/>
          <a:ext cx="1157073" cy="7520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Growth</a:t>
          </a:r>
          <a:endParaRPr lang="en-US" sz="1600" kern="1200" dirty="0"/>
        </a:p>
      </dsp:txBody>
      <dsp:txXfrm>
        <a:off x="3116201" y="37782"/>
        <a:ext cx="1083645" cy="678670"/>
      </dsp:txXfrm>
    </dsp:sp>
    <dsp:sp modelId="{EF9FB354-D7D3-4FAB-8DB1-268EF173542E}">
      <dsp:nvSpPr>
        <dsp:cNvPr id="0" name=""/>
        <dsp:cNvSpPr/>
      </dsp:nvSpPr>
      <dsp:spPr>
        <a:xfrm>
          <a:off x="1887295" y="377117"/>
          <a:ext cx="3541457" cy="3541457"/>
        </a:xfrm>
        <a:custGeom>
          <a:avLst/>
          <a:gdLst/>
          <a:ahLst/>
          <a:cxnLst/>
          <a:rect l="0" t="0" r="0" b="0"/>
          <a:pathLst>
            <a:path>
              <a:moveTo>
                <a:pt x="2356647" y="99747"/>
              </a:moveTo>
              <a:arcTo wR="1770728" hR="1770728" stAng="17359373" swAng="149976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C7405-DCD4-4FE6-8BAF-AB5665B544AE}">
      <dsp:nvSpPr>
        <dsp:cNvPr id="0" name=""/>
        <dsp:cNvSpPr/>
      </dsp:nvSpPr>
      <dsp:spPr>
        <a:xfrm>
          <a:off x="4453724" y="886433"/>
          <a:ext cx="1475593" cy="7520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Flexibility</a:t>
          </a:r>
          <a:endParaRPr lang="en-US" sz="1600" kern="1200" dirty="0"/>
        </a:p>
      </dsp:txBody>
      <dsp:txXfrm>
        <a:off x="4490438" y="923147"/>
        <a:ext cx="1402165" cy="678670"/>
      </dsp:txXfrm>
    </dsp:sp>
    <dsp:sp modelId="{5EE372FB-9C25-47D6-BBA2-26D2B18D19B8}">
      <dsp:nvSpPr>
        <dsp:cNvPr id="0" name=""/>
        <dsp:cNvSpPr/>
      </dsp:nvSpPr>
      <dsp:spPr>
        <a:xfrm>
          <a:off x="1908447" y="442863"/>
          <a:ext cx="3541457" cy="3541457"/>
        </a:xfrm>
        <a:custGeom>
          <a:avLst/>
          <a:gdLst/>
          <a:ahLst/>
          <a:cxnLst/>
          <a:rect l="0" t="0" r="0" b="0"/>
          <a:pathLst>
            <a:path>
              <a:moveTo>
                <a:pt x="3448424" y="1204319"/>
              </a:moveTo>
              <a:arcTo wR="1770728" hR="1770728" stAng="20480684" swAng="1759241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9FF26-1AE1-43AE-B27A-A92F488D37E1}">
      <dsp:nvSpPr>
        <dsp:cNvPr id="0" name=""/>
        <dsp:cNvSpPr/>
      </dsp:nvSpPr>
      <dsp:spPr>
        <a:xfrm>
          <a:off x="4628360" y="2550284"/>
          <a:ext cx="1316333" cy="7520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Elasticity</a:t>
          </a:r>
          <a:endParaRPr lang="en-US" sz="1600" kern="1200" dirty="0"/>
        </a:p>
      </dsp:txBody>
      <dsp:txXfrm>
        <a:off x="4665074" y="2586998"/>
        <a:ext cx="1242905" cy="678670"/>
      </dsp:txXfrm>
    </dsp:sp>
    <dsp:sp modelId="{D8BEA361-476E-4334-8E1B-84EF7F1276F4}">
      <dsp:nvSpPr>
        <dsp:cNvPr id="0" name=""/>
        <dsp:cNvSpPr/>
      </dsp:nvSpPr>
      <dsp:spPr>
        <a:xfrm>
          <a:off x="1985826" y="317535"/>
          <a:ext cx="3541457" cy="3541457"/>
        </a:xfrm>
        <a:custGeom>
          <a:avLst/>
          <a:gdLst/>
          <a:ahLst/>
          <a:cxnLst/>
          <a:rect l="0" t="0" r="0" b="0"/>
          <a:pathLst>
            <a:path>
              <a:moveTo>
                <a:pt x="3055311" y="2989468"/>
              </a:moveTo>
              <a:arcTo wR="1770728" hR="1770728" stAng="2609600" swAng="121684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16E99-3215-44B9-B7F1-BE1BE493B812}">
      <dsp:nvSpPr>
        <dsp:cNvPr id="0" name=""/>
        <dsp:cNvSpPr/>
      </dsp:nvSpPr>
      <dsp:spPr>
        <a:xfrm>
          <a:off x="3055630" y="3530652"/>
          <a:ext cx="1477722" cy="752098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Dependability</a:t>
          </a:r>
          <a:endParaRPr lang="en-US" sz="1600" kern="1200" dirty="0"/>
        </a:p>
      </dsp:txBody>
      <dsp:txXfrm>
        <a:off x="3092344" y="3567366"/>
        <a:ext cx="1404294" cy="678670"/>
      </dsp:txXfrm>
    </dsp:sp>
    <dsp:sp modelId="{822FEC02-776A-4F5D-AA10-90216AC77239}">
      <dsp:nvSpPr>
        <dsp:cNvPr id="0" name=""/>
        <dsp:cNvSpPr/>
      </dsp:nvSpPr>
      <dsp:spPr>
        <a:xfrm>
          <a:off x="1875966" y="366055"/>
          <a:ext cx="3541457" cy="3541457"/>
        </a:xfrm>
        <a:custGeom>
          <a:avLst/>
          <a:gdLst/>
          <a:ahLst/>
          <a:cxnLst/>
          <a:rect l="0" t="0" r="0" b="0"/>
          <a:pathLst>
            <a:path>
              <a:moveTo>
                <a:pt x="1172568" y="3437367"/>
              </a:moveTo>
              <a:arcTo wR="1770728" hR="1770728" stAng="6584590" swAng="1444363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67884-862B-42BC-88C6-E840BE80DEF3}">
      <dsp:nvSpPr>
        <dsp:cNvPr id="0" name=""/>
        <dsp:cNvSpPr/>
      </dsp:nvSpPr>
      <dsp:spPr>
        <a:xfrm>
          <a:off x="1446622" y="2657161"/>
          <a:ext cx="1355812" cy="7520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Diversity</a:t>
          </a:r>
          <a:endParaRPr lang="en-US" sz="1600" kern="1200" dirty="0"/>
        </a:p>
      </dsp:txBody>
      <dsp:txXfrm>
        <a:off x="1483336" y="2693875"/>
        <a:ext cx="1282384" cy="678670"/>
      </dsp:txXfrm>
    </dsp:sp>
    <dsp:sp modelId="{72FAD090-6753-469D-9CA1-A3C3E8994FBD}">
      <dsp:nvSpPr>
        <dsp:cNvPr id="0" name=""/>
        <dsp:cNvSpPr/>
      </dsp:nvSpPr>
      <dsp:spPr>
        <a:xfrm>
          <a:off x="1906326" y="445421"/>
          <a:ext cx="3541457" cy="3541457"/>
        </a:xfrm>
        <a:custGeom>
          <a:avLst/>
          <a:gdLst/>
          <a:ahLst/>
          <a:cxnLst/>
          <a:rect l="0" t="0" r="0" b="0"/>
          <a:pathLst>
            <a:path>
              <a:moveTo>
                <a:pt x="53578" y="2203019"/>
              </a:moveTo>
              <a:arcTo wR="1770728" hR="1770728" stAng="9952169" swAng="173150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89524-6AE4-4608-82C0-70EB47F77455}">
      <dsp:nvSpPr>
        <dsp:cNvPr id="0" name=""/>
        <dsp:cNvSpPr/>
      </dsp:nvSpPr>
      <dsp:spPr>
        <a:xfrm>
          <a:off x="1338273" y="1005183"/>
          <a:ext cx="1525000" cy="7520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Administration</a:t>
          </a:r>
          <a:endParaRPr lang="en-US" sz="1600" kern="1200" dirty="0"/>
        </a:p>
      </dsp:txBody>
      <dsp:txXfrm>
        <a:off x="1374987" y="1041897"/>
        <a:ext cx="1451572" cy="678670"/>
      </dsp:txXfrm>
    </dsp:sp>
    <dsp:sp modelId="{71F4F110-D6B6-4C0B-8377-A7C9DA2AC736}">
      <dsp:nvSpPr>
        <dsp:cNvPr id="0" name=""/>
        <dsp:cNvSpPr/>
      </dsp:nvSpPr>
      <dsp:spPr>
        <a:xfrm>
          <a:off x="1953755" y="352644"/>
          <a:ext cx="3541457" cy="3541457"/>
        </a:xfrm>
        <a:custGeom>
          <a:avLst/>
          <a:gdLst/>
          <a:ahLst/>
          <a:cxnLst/>
          <a:rect l="0" t="0" r="0" b="0"/>
          <a:pathLst>
            <a:path>
              <a:moveTo>
                <a:pt x="403435" y="645567"/>
              </a:moveTo>
              <a:arcTo wR="1770728" hR="1770728" stAng="13167081" swAng="1733722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39753-36F0-46F7-999D-48DE2A2BE93B}">
      <dsp:nvSpPr>
        <dsp:cNvPr id="0" name=""/>
        <dsp:cNvSpPr/>
      </dsp:nvSpPr>
      <dsp:spPr>
        <a:xfrm>
          <a:off x="2987029" y="47563"/>
          <a:ext cx="1363567" cy="70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Growth</a:t>
          </a:r>
          <a:endParaRPr lang="en-US" sz="1600" kern="1200" dirty="0"/>
        </a:p>
      </dsp:txBody>
      <dsp:txXfrm>
        <a:off x="3021327" y="81861"/>
        <a:ext cx="1294971" cy="634006"/>
      </dsp:txXfrm>
    </dsp:sp>
    <dsp:sp modelId="{EF9FB354-D7D3-4FAB-8DB1-268EF173542E}">
      <dsp:nvSpPr>
        <dsp:cNvPr id="0" name=""/>
        <dsp:cNvSpPr/>
      </dsp:nvSpPr>
      <dsp:spPr>
        <a:xfrm>
          <a:off x="1899066" y="398864"/>
          <a:ext cx="3539491" cy="3539491"/>
        </a:xfrm>
        <a:custGeom>
          <a:avLst/>
          <a:gdLst/>
          <a:ahLst/>
          <a:cxnLst/>
          <a:rect l="0" t="0" r="0" b="0"/>
          <a:pathLst>
            <a:path>
              <a:moveTo>
                <a:pt x="2461618" y="140846"/>
              </a:moveTo>
              <a:arcTo wR="1769745" hR="1769745" stAng="17580797" swAng="211932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C7405-DCD4-4FE6-8BAF-AB5665B544AE}">
      <dsp:nvSpPr>
        <dsp:cNvPr id="0" name=""/>
        <dsp:cNvSpPr/>
      </dsp:nvSpPr>
      <dsp:spPr>
        <a:xfrm>
          <a:off x="4670157" y="1248920"/>
          <a:ext cx="1363567" cy="7456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Priorities</a:t>
          </a:r>
          <a:endParaRPr lang="en-US" sz="1600" kern="1200" dirty="0"/>
        </a:p>
      </dsp:txBody>
      <dsp:txXfrm>
        <a:off x="4706555" y="1285318"/>
        <a:ext cx="1290771" cy="672819"/>
      </dsp:txXfrm>
    </dsp:sp>
    <dsp:sp modelId="{5EE372FB-9C25-47D6-BBA2-26D2B18D19B8}">
      <dsp:nvSpPr>
        <dsp:cNvPr id="0" name=""/>
        <dsp:cNvSpPr/>
      </dsp:nvSpPr>
      <dsp:spPr>
        <a:xfrm>
          <a:off x="1899066" y="398864"/>
          <a:ext cx="3539491" cy="3539491"/>
        </a:xfrm>
        <a:custGeom>
          <a:avLst/>
          <a:gdLst/>
          <a:ahLst/>
          <a:cxnLst/>
          <a:rect l="0" t="0" r="0" b="0"/>
          <a:pathLst>
            <a:path>
              <a:moveTo>
                <a:pt x="3532103" y="1608208"/>
              </a:moveTo>
              <a:arcTo wR="1769745" hR="1769745" stAng="21285775" swAng="2452108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9FF26-1AE1-43AE-B27A-A92F488D37E1}">
      <dsp:nvSpPr>
        <dsp:cNvPr id="0" name=""/>
        <dsp:cNvSpPr/>
      </dsp:nvSpPr>
      <dsp:spPr>
        <a:xfrm>
          <a:off x="4027259" y="3209817"/>
          <a:ext cx="1363567" cy="7810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Mandated costs</a:t>
          </a:r>
          <a:endParaRPr lang="en-US" sz="1600" kern="1200" dirty="0"/>
        </a:p>
      </dsp:txBody>
      <dsp:txXfrm>
        <a:off x="4065389" y="3247947"/>
        <a:ext cx="1287307" cy="704834"/>
      </dsp:txXfrm>
    </dsp:sp>
    <dsp:sp modelId="{D8BEA361-476E-4334-8E1B-84EF7F1276F4}">
      <dsp:nvSpPr>
        <dsp:cNvPr id="0" name=""/>
        <dsp:cNvSpPr/>
      </dsp:nvSpPr>
      <dsp:spPr>
        <a:xfrm>
          <a:off x="1899066" y="398864"/>
          <a:ext cx="3539491" cy="3539491"/>
        </a:xfrm>
        <a:custGeom>
          <a:avLst/>
          <a:gdLst/>
          <a:ahLst/>
          <a:cxnLst/>
          <a:rect l="0" t="0" r="0" b="0"/>
          <a:pathLst>
            <a:path>
              <a:moveTo>
                <a:pt x="2121169" y="3504249"/>
              </a:moveTo>
              <a:arcTo wR="1769745" hR="1769745" stAng="4712789" swAng="1374423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16E99-3215-44B9-B7F1-BE1BE493B812}">
      <dsp:nvSpPr>
        <dsp:cNvPr id="0" name=""/>
        <dsp:cNvSpPr/>
      </dsp:nvSpPr>
      <dsp:spPr>
        <a:xfrm>
          <a:off x="1946798" y="3244893"/>
          <a:ext cx="1363567" cy="7109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Productivity</a:t>
          </a:r>
          <a:endParaRPr lang="en-US" sz="1600" kern="1200" dirty="0"/>
        </a:p>
      </dsp:txBody>
      <dsp:txXfrm>
        <a:off x="1981503" y="3279598"/>
        <a:ext cx="1294157" cy="641532"/>
      </dsp:txXfrm>
    </dsp:sp>
    <dsp:sp modelId="{822FEC02-776A-4F5D-AA10-90216AC77239}">
      <dsp:nvSpPr>
        <dsp:cNvPr id="0" name=""/>
        <dsp:cNvSpPr/>
      </dsp:nvSpPr>
      <dsp:spPr>
        <a:xfrm>
          <a:off x="1899066" y="398864"/>
          <a:ext cx="3539491" cy="3539491"/>
        </a:xfrm>
        <a:custGeom>
          <a:avLst/>
          <a:gdLst/>
          <a:ahLst/>
          <a:cxnLst/>
          <a:rect l="0" t="0" r="0" b="0"/>
          <a:pathLst>
            <a:path>
              <a:moveTo>
                <a:pt x="356825" y="2835417"/>
              </a:moveTo>
              <a:arcTo wR="1769745" hR="1769745" stAng="8578510" swAng="260283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67884-862B-42BC-88C6-E840BE80DEF3}">
      <dsp:nvSpPr>
        <dsp:cNvPr id="0" name=""/>
        <dsp:cNvSpPr/>
      </dsp:nvSpPr>
      <dsp:spPr>
        <a:xfrm>
          <a:off x="1257621" y="1284001"/>
          <a:ext cx="1456126" cy="6754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Effectiveness</a:t>
          </a:r>
          <a:endParaRPr lang="en-US" sz="1600" kern="1200" dirty="0"/>
        </a:p>
      </dsp:txBody>
      <dsp:txXfrm>
        <a:off x="1290594" y="1316974"/>
        <a:ext cx="1390180" cy="609508"/>
      </dsp:txXfrm>
    </dsp:sp>
    <dsp:sp modelId="{72FAD090-6753-469D-9CA1-A3C3E8994FBD}">
      <dsp:nvSpPr>
        <dsp:cNvPr id="0" name=""/>
        <dsp:cNvSpPr/>
      </dsp:nvSpPr>
      <dsp:spPr>
        <a:xfrm>
          <a:off x="1899066" y="398864"/>
          <a:ext cx="3539491" cy="3539491"/>
        </a:xfrm>
        <a:custGeom>
          <a:avLst/>
          <a:gdLst/>
          <a:ahLst/>
          <a:cxnLst/>
          <a:rect l="0" t="0" r="0" b="0"/>
          <a:pathLst>
            <a:path>
              <a:moveTo>
                <a:pt x="242645" y="875338"/>
              </a:moveTo>
              <a:arcTo wR="1769745" hR="1769745" stAng="12621424" swAng="2197028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39753-36F0-46F7-999D-48DE2A2BE93B}">
      <dsp:nvSpPr>
        <dsp:cNvPr id="0" name=""/>
        <dsp:cNvSpPr/>
      </dsp:nvSpPr>
      <dsp:spPr>
        <a:xfrm>
          <a:off x="2890904" y="112448"/>
          <a:ext cx="1509536" cy="815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Operating results</a:t>
          </a:r>
          <a:endParaRPr lang="en-US" sz="2000" kern="1200" dirty="0"/>
        </a:p>
      </dsp:txBody>
      <dsp:txXfrm>
        <a:off x="2930715" y="152259"/>
        <a:ext cx="1429914" cy="735901"/>
      </dsp:txXfrm>
    </dsp:sp>
    <dsp:sp modelId="{EF9FB354-D7D3-4FAB-8DB1-268EF173542E}">
      <dsp:nvSpPr>
        <dsp:cNvPr id="0" name=""/>
        <dsp:cNvSpPr/>
      </dsp:nvSpPr>
      <dsp:spPr>
        <a:xfrm>
          <a:off x="2043414" y="529165"/>
          <a:ext cx="3239020" cy="3239020"/>
        </a:xfrm>
        <a:custGeom>
          <a:avLst/>
          <a:gdLst/>
          <a:ahLst/>
          <a:cxnLst/>
          <a:rect l="0" t="0" r="0" b="0"/>
          <a:pathLst>
            <a:path>
              <a:moveTo>
                <a:pt x="2368741" y="183730"/>
              </a:moveTo>
              <a:arcTo wR="1619510" hR="1619510" stAng="17853412" swAng="2826878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C7405-DCD4-4FE6-8BAF-AB5665B544AE}">
      <dsp:nvSpPr>
        <dsp:cNvPr id="0" name=""/>
        <dsp:cNvSpPr/>
      </dsp:nvSpPr>
      <dsp:spPr>
        <a:xfrm>
          <a:off x="4524699" y="1733285"/>
          <a:ext cx="1509536" cy="856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Fund balances</a:t>
          </a:r>
          <a:endParaRPr lang="en-US" sz="2000" kern="1200" dirty="0"/>
        </a:p>
      </dsp:txBody>
      <dsp:txXfrm>
        <a:off x="4566507" y="1775093"/>
        <a:ext cx="1425920" cy="772833"/>
      </dsp:txXfrm>
    </dsp:sp>
    <dsp:sp modelId="{5EE372FB-9C25-47D6-BBA2-26D2B18D19B8}">
      <dsp:nvSpPr>
        <dsp:cNvPr id="0" name=""/>
        <dsp:cNvSpPr/>
      </dsp:nvSpPr>
      <dsp:spPr>
        <a:xfrm>
          <a:off x="2043865" y="511024"/>
          <a:ext cx="3239020" cy="3239020"/>
        </a:xfrm>
        <a:custGeom>
          <a:avLst/>
          <a:gdLst/>
          <a:ahLst/>
          <a:cxnLst/>
          <a:rect l="0" t="0" r="0" b="0"/>
          <a:pathLst>
            <a:path>
              <a:moveTo>
                <a:pt x="3168884" y="2090945"/>
              </a:moveTo>
              <a:arcTo wR="1619510" hR="1619510" stAng="1015422" swAng="273311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9FF26-1AE1-43AE-B27A-A92F488D37E1}">
      <dsp:nvSpPr>
        <dsp:cNvPr id="0" name=""/>
        <dsp:cNvSpPr/>
      </dsp:nvSpPr>
      <dsp:spPr>
        <a:xfrm>
          <a:off x="2890904" y="3410109"/>
          <a:ext cx="1509536" cy="698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Reserves</a:t>
          </a:r>
          <a:endParaRPr lang="en-US" sz="2000" kern="1200" dirty="0"/>
        </a:p>
      </dsp:txBody>
      <dsp:txXfrm>
        <a:off x="2924989" y="3444194"/>
        <a:ext cx="1441366" cy="630070"/>
      </dsp:txXfrm>
    </dsp:sp>
    <dsp:sp modelId="{D8BEA361-476E-4334-8E1B-84EF7F1276F4}">
      <dsp:nvSpPr>
        <dsp:cNvPr id="0" name=""/>
        <dsp:cNvSpPr/>
      </dsp:nvSpPr>
      <dsp:spPr>
        <a:xfrm>
          <a:off x="2026162" y="520210"/>
          <a:ext cx="3239020" cy="3239020"/>
        </a:xfrm>
        <a:custGeom>
          <a:avLst/>
          <a:gdLst/>
          <a:ahLst/>
          <a:cxnLst/>
          <a:rect l="0" t="0" r="0" b="0"/>
          <a:pathLst>
            <a:path>
              <a:moveTo>
                <a:pt x="852886" y="3046079"/>
              </a:moveTo>
              <a:arcTo wR="1619510" hR="1619510" stAng="7095186" swAng="288214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16E99-3215-44B9-B7F1-BE1BE493B812}">
      <dsp:nvSpPr>
        <dsp:cNvPr id="0" name=""/>
        <dsp:cNvSpPr/>
      </dsp:nvSpPr>
      <dsp:spPr>
        <a:xfrm>
          <a:off x="1271394" y="1768910"/>
          <a:ext cx="1509536" cy="7416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Liquidity</a:t>
          </a:r>
          <a:endParaRPr lang="en-US" sz="2000" kern="1200" dirty="0"/>
        </a:p>
      </dsp:txBody>
      <dsp:txXfrm>
        <a:off x="1307597" y="1805113"/>
        <a:ext cx="1437130" cy="669213"/>
      </dsp:txXfrm>
    </dsp:sp>
    <dsp:sp modelId="{822FEC02-776A-4F5D-AA10-90216AC77239}">
      <dsp:nvSpPr>
        <dsp:cNvPr id="0" name=""/>
        <dsp:cNvSpPr/>
      </dsp:nvSpPr>
      <dsp:spPr>
        <a:xfrm>
          <a:off x="2026162" y="520210"/>
          <a:ext cx="3239020" cy="3239020"/>
        </a:xfrm>
        <a:custGeom>
          <a:avLst/>
          <a:gdLst/>
          <a:ahLst/>
          <a:cxnLst/>
          <a:rect l="0" t="0" r="0" b="0"/>
          <a:pathLst>
            <a:path>
              <a:moveTo>
                <a:pt x="46151" y="1235641"/>
              </a:moveTo>
              <a:arcTo wR="1619510" hR="1619510" stAng="11622670" swAng="288214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6CFF86-9447-4D27-9841-C68B97680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6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5688" y="685800"/>
            <a:ext cx="47466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39999F-A129-4244-B7F9-5CB0C447A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39999F-A129-4244-B7F9-5CB0C447A96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4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39999F-A129-4244-B7F9-5CB0C447A9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6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31091B-E345-4037-8DFF-55D76499EA93}" type="slidenum">
              <a:rPr lang="en-US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>
              <a:cs typeface="Arial" pitchFamily="34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1</a:t>
            </a: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60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692150"/>
            <a:ext cx="4727575" cy="3416300"/>
          </a:xfrm>
          <a:ln w="12700" cap="flat"/>
        </p:spPr>
      </p:sp>
      <p:sp>
        <p:nvSpPr>
          <p:cNvPr id="460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80BF1D-82C5-4B07-9530-634098E268C1}" type="slidenum">
              <a:rPr lang="en-US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>
              <a:cs typeface="Arial" pitchFamily="34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2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71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692150"/>
            <a:ext cx="4727575" cy="3416300"/>
          </a:xfrm>
          <a:ln w="12700" cap="flat"/>
        </p:spPr>
      </p:sp>
      <p:sp>
        <p:nvSpPr>
          <p:cNvPr id="471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7432" y="-116992"/>
            <a:ext cx="8302752" cy="6108192"/>
          </a:xfrm>
          <a:prstGeom prst="rect">
            <a:avLst/>
          </a:prstGeom>
          <a:solidFill>
            <a:srgbClr val="18696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453"/>
            <a:ext cx="8266176" cy="4233508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11163" y="5411788"/>
            <a:ext cx="1920875" cy="4127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343E-5815-4FC3-90EA-DC7D87410B97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1463" y="5411788"/>
            <a:ext cx="2606675" cy="4127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897563" y="5411788"/>
            <a:ext cx="1920875" cy="4127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E3E77-16F3-4E8E-A1E4-E4CD49F36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223299"/>
            <a:ext cx="5136303" cy="19120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39363" y="226561"/>
            <a:ext cx="474111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 dirty="0" smtClean="0">
                <a:solidFill>
                  <a:schemeClr val="bg1"/>
                </a:solidFill>
                <a:latin typeface="Arial" pitchFamily="34" charset="0"/>
              </a:rPr>
              <a:t>Accounting for Governmental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b="1" dirty="0" smtClean="0">
                <a:solidFill>
                  <a:schemeClr val="bg1"/>
                </a:solidFill>
                <a:latin typeface="Arial" pitchFamily="34" charset="0"/>
              </a:rPr>
              <a:t>&amp; Nonprofit Entities</a:t>
            </a:r>
            <a:endParaRPr lang="en-US" altLang="en-US" sz="3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92553" y="118895"/>
            <a:ext cx="3016157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b="1" dirty="0" smtClean="0">
                <a:solidFill>
                  <a:srgbClr val="FFFFFF"/>
                </a:solidFill>
                <a:latin typeface="Arial" pitchFamily="34" charset="0"/>
              </a:rPr>
              <a:t>JACQUELINE L. RECK</a:t>
            </a:r>
          </a:p>
          <a:p>
            <a:pPr eaLnBrk="1" hangingPunct="1"/>
            <a:r>
              <a:rPr lang="en-US" altLang="en-US" sz="1600" b="1" dirty="0" smtClean="0">
                <a:solidFill>
                  <a:srgbClr val="FFFFFF"/>
                </a:solidFill>
                <a:latin typeface="Arial" pitchFamily="34" charset="0"/>
              </a:rPr>
              <a:t>SUZANNE L. LOWENSOHN</a:t>
            </a:r>
          </a:p>
          <a:p>
            <a:pPr eaLnBrk="1" hangingPunct="1"/>
            <a:r>
              <a:rPr lang="en-US" altLang="en-US" sz="1600" b="1" dirty="0" smtClean="0">
                <a:solidFill>
                  <a:srgbClr val="FFFFFF"/>
                </a:solidFill>
                <a:latin typeface="Arial" pitchFamily="34" charset="0"/>
              </a:rPr>
              <a:t>DANIEL</a:t>
            </a:r>
            <a:r>
              <a:rPr lang="en-US" altLang="en-US" sz="1600" b="1" baseline="0" dirty="0" smtClean="0">
                <a:solidFill>
                  <a:srgbClr val="FFFFFF"/>
                </a:solidFill>
                <a:latin typeface="Arial" pitchFamily="34" charset="0"/>
              </a:rPr>
              <a:t> G. NEELY</a:t>
            </a:r>
            <a:endParaRPr lang="en-US" altLang="en-US" sz="1600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7630" y="2219037"/>
            <a:ext cx="837440" cy="51638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62673"/>
                </a:solidFill>
              </a:defRPr>
            </a:lvl1pPr>
            <a:lvl2pPr marL="404942" indent="0" algn="ctr">
              <a:buNone/>
              <a:defRPr/>
            </a:lvl2pPr>
            <a:lvl3pPr marL="809884" indent="0" algn="ctr">
              <a:buNone/>
              <a:defRPr/>
            </a:lvl3pPr>
            <a:lvl4pPr marL="1214826" indent="0" algn="ctr">
              <a:buNone/>
              <a:defRPr/>
            </a:lvl4pPr>
            <a:lvl5pPr marL="1619768" indent="0" algn="ctr">
              <a:buNone/>
              <a:defRPr/>
            </a:lvl5pPr>
            <a:lvl6pPr marL="2024710" indent="0" algn="ctr">
              <a:buNone/>
              <a:defRPr/>
            </a:lvl6pPr>
            <a:lvl7pPr marL="2429652" indent="0" algn="ctr">
              <a:buNone/>
              <a:defRPr/>
            </a:lvl7pPr>
            <a:lvl8pPr marL="2834594" indent="0" algn="ctr">
              <a:buNone/>
              <a:defRPr/>
            </a:lvl8pPr>
            <a:lvl9pPr marL="3239536" indent="0" algn="ctr">
              <a:buNone/>
              <a:defRPr/>
            </a:lvl9pPr>
          </a:lstStyle>
          <a:p>
            <a:r>
              <a:rPr lang="en-US" dirty="0" smtClean="0"/>
              <a:t>18/e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1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65AFA-AC52-4113-BC77-CD1099721A01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6362-A931-4A68-9AF6-3039B71A9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7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38020"/>
            <a:ext cx="1851660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38020"/>
            <a:ext cx="5417820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AC64-81B7-46DC-A7CC-829C7F266A35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6688" y="5431884"/>
            <a:ext cx="1920875" cy="4127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1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5A934-30A3-4204-A57C-8CA1CD5FB390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1CA7-6486-4D59-AE0D-FC536715EC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7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3819314"/>
            <a:ext cx="6995160" cy="118046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519152"/>
            <a:ext cx="6995160" cy="130016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4942" indent="0">
              <a:buNone/>
              <a:defRPr sz="1600"/>
            </a:lvl2pPr>
            <a:lvl3pPr marL="809884" indent="0">
              <a:buNone/>
              <a:defRPr sz="1400"/>
            </a:lvl3pPr>
            <a:lvl4pPr marL="1214826" indent="0">
              <a:buNone/>
              <a:defRPr sz="1200"/>
            </a:lvl4pPr>
            <a:lvl5pPr marL="1619768" indent="0">
              <a:buNone/>
              <a:defRPr sz="1200"/>
            </a:lvl5pPr>
            <a:lvl6pPr marL="2024710" indent="0">
              <a:buNone/>
              <a:defRPr sz="1200"/>
            </a:lvl6pPr>
            <a:lvl7pPr marL="2429652" indent="0">
              <a:buNone/>
              <a:defRPr sz="1200"/>
            </a:lvl7pPr>
            <a:lvl8pPr marL="2834594" indent="0">
              <a:buNone/>
              <a:defRPr sz="1200"/>
            </a:lvl8pPr>
            <a:lvl9pPr marL="323953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0046-1D95-47EA-9C43-C8967109C798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F17E4-9F46-4C68-B7BC-97E60C857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3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386841"/>
            <a:ext cx="3634740" cy="392250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386841"/>
            <a:ext cx="3634740" cy="392250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EE958-7184-44A4-96F7-4627FC6F07F8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7320-5ED7-4D7E-8172-3DEC16E099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0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30431"/>
            <a:ext cx="3636169" cy="55446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4942" indent="0">
              <a:buNone/>
              <a:defRPr sz="1800" b="1"/>
            </a:lvl2pPr>
            <a:lvl3pPr marL="809884" indent="0">
              <a:buNone/>
              <a:defRPr sz="1600" b="1"/>
            </a:lvl3pPr>
            <a:lvl4pPr marL="1214826" indent="0">
              <a:buNone/>
              <a:defRPr sz="1400" b="1"/>
            </a:lvl4pPr>
            <a:lvl5pPr marL="1619768" indent="0">
              <a:buNone/>
              <a:defRPr sz="1400" b="1"/>
            </a:lvl5pPr>
            <a:lvl6pPr marL="2024710" indent="0">
              <a:buNone/>
              <a:defRPr sz="1400" b="1"/>
            </a:lvl6pPr>
            <a:lvl7pPr marL="2429652" indent="0">
              <a:buNone/>
              <a:defRPr sz="1400" b="1"/>
            </a:lvl7pPr>
            <a:lvl8pPr marL="2834594" indent="0">
              <a:buNone/>
              <a:defRPr sz="1400" b="1"/>
            </a:lvl8pPr>
            <a:lvl9pPr marL="32395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884891"/>
            <a:ext cx="3636169" cy="3424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1330431"/>
            <a:ext cx="3637598" cy="55446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4942" indent="0">
              <a:buNone/>
              <a:defRPr sz="1800" b="1"/>
            </a:lvl2pPr>
            <a:lvl3pPr marL="809884" indent="0">
              <a:buNone/>
              <a:defRPr sz="1600" b="1"/>
            </a:lvl3pPr>
            <a:lvl4pPr marL="1214826" indent="0">
              <a:buNone/>
              <a:defRPr sz="1400" b="1"/>
            </a:lvl4pPr>
            <a:lvl5pPr marL="1619768" indent="0">
              <a:buNone/>
              <a:defRPr sz="1400" b="1"/>
            </a:lvl5pPr>
            <a:lvl6pPr marL="2024710" indent="0">
              <a:buNone/>
              <a:defRPr sz="1400" b="1"/>
            </a:lvl6pPr>
            <a:lvl7pPr marL="2429652" indent="0">
              <a:buNone/>
              <a:defRPr sz="1400" b="1"/>
            </a:lvl7pPr>
            <a:lvl8pPr marL="2834594" indent="0">
              <a:buNone/>
              <a:defRPr sz="1400" b="1"/>
            </a:lvl8pPr>
            <a:lvl9pPr marL="32395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1884891"/>
            <a:ext cx="3637598" cy="3424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7383-D7BC-45D7-B30B-7542927DBAFB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6D33E-434C-492F-B4D2-2B2C0BDB1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8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EFC28-CD4B-47B5-8D63-7B167757EB04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8EE1F-9962-4980-B926-74FC19443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9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382F-68D3-4F6F-AD0C-407A499C058E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8A78-C2FE-45D6-A534-63EC368B8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9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6643"/>
            <a:ext cx="2707482" cy="10071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236644"/>
            <a:ext cx="4600575" cy="507269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1243754"/>
            <a:ext cx="2707482" cy="4065588"/>
          </a:xfrm>
        </p:spPr>
        <p:txBody>
          <a:bodyPr/>
          <a:lstStyle>
            <a:lvl1pPr marL="0" indent="0">
              <a:buNone/>
              <a:defRPr sz="1200"/>
            </a:lvl1pPr>
            <a:lvl2pPr marL="404942" indent="0">
              <a:buNone/>
              <a:defRPr sz="1100"/>
            </a:lvl2pPr>
            <a:lvl3pPr marL="809884" indent="0">
              <a:buNone/>
              <a:defRPr sz="900"/>
            </a:lvl3pPr>
            <a:lvl4pPr marL="1214826" indent="0">
              <a:buNone/>
              <a:defRPr sz="800"/>
            </a:lvl4pPr>
            <a:lvl5pPr marL="1619768" indent="0">
              <a:buNone/>
              <a:defRPr sz="800"/>
            </a:lvl5pPr>
            <a:lvl6pPr marL="2024710" indent="0">
              <a:buNone/>
              <a:defRPr sz="800"/>
            </a:lvl6pPr>
            <a:lvl7pPr marL="2429652" indent="0">
              <a:buNone/>
              <a:defRPr sz="800"/>
            </a:lvl7pPr>
            <a:lvl8pPr marL="2834594" indent="0">
              <a:buNone/>
              <a:defRPr sz="800"/>
            </a:lvl8pPr>
            <a:lvl9pPr marL="323953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F427-9E92-4DE6-BC88-62F27D00411A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5176-2D54-4B51-B2B3-9CA0882D1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1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4160520"/>
            <a:ext cx="4937760" cy="4911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531072"/>
            <a:ext cx="4937760" cy="3566160"/>
          </a:xfrm>
        </p:spPr>
        <p:txBody>
          <a:bodyPr/>
          <a:lstStyle>
            <a:lvl1pPr marL="0" indent="0">
              <a:buNone/>
              <a:defRPr sz="2800"/>
            </a:lvl1pPr>
            <a:lvl2pPr marL="404942" indent="0">
              <a:buNone/>
              <a:defRPr sz="2500"/>
            </a:lvl2pPr>
            <a:lvl3pPr marL="809884" indent="0">
              <a:buNone/>
              <a:defRPr sz="2100"/>
            </a:lvl3pPr>
            <a:lvl4pPr marL="1214826" indent="0">
              <a:buNone/>
              <a:defRPr sz="1800"/>
            </a:lvl4pPr>
            <a:lvl5pPr marL="1619768" indent="0">
              <a:buNone/>
              <a:defRPr sz="1800"/>
            </a:lvl5pPr>
            <a:lvl6pPr marL="2024710" indent="0">
              <a:buNone/>
              <a:defRPr sz="1800"/>
            </a:lvl6pPr>
            <a:lvl7pPr marL="2429652" indent="0">
              <a:buNone/>
              <a:defRPr sz="1800"/>
            </a:lvl7pPr>
            <a:lvl8pPr marL="2834594" indent="0">
              <a:buNone/>
              <a:defRPr sz="1800"/>
            </a:lvl8pPr>
            <a:lvl9pPr marL="3239536" indent="0">
              <a:buNone/>
              <a:defRPr sz="18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4651693"/>
            <a:ext cx="4937760" cy="697547"/>
          </a:xfrm>
        </p:spPr>
        <p:txBody>
          <a:bodyPr/>
          <a:lstStyle>
            <a:lvl1pPr marL="0" indent="0">
              <a:buNone/>
              <a:defRPr sz="1200"/>
            </a:lvl1pPr>
            <a:lvl2pPr marL="404942" indent="0">
              <a:buNone/>
              <a:defRPr sz="1100"/>
            </a:lvl2pPr>
            <a:lvl3pPr marL="809884" indent="0">
              <a:buNone/>
              <a:defRPr sz="900"/>
            </a:lvl3pPr>
            <a:lvl4pPr marL="1214826" indent="0">
              <a:buNone/>
              <a:defRPr sz="800"/>
            </a:lvl4pPr>
            <a:lvl5pPr marL="1619768" indent="0">
              <a:buNone/>
              <a:defRPr sz="800"/>
            </a:lvl5pPr>
            <a:lvl6pPr marL="2024710" indent="0">
              <a:buNone/>
              <a:defRPr sz="800"/>
            </a:lvl6pPr>
            <a:lvl7pPr marL="2429652" indent="0">
              <a:buNone/>
              <a:defRPr sz="800"/>
            </a:lvl7pPr>
            <a:lvl8pPr marL="2834594" indent="0">
              <a:buNone/>
              <a:defRPr sz="800"/>
            </a:lvl8pPr>
            <a:lvl9pPr marL="323953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0F28E-BD32-4233-9458-AEB522127B19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268582" y="5448787"/>
            <a:ext cx="1920875" cy="4127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E048-73D8-4CFA-9176-5C4FBB64C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19" y="0"/>
            <a:ext cx="7818120" cy="112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88" tIns="40494" rIns="80988" bIns="404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572768"/>
            <a:ext cx="7407275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88" tIns="40494" rIns="80988" bIns="40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smtClean="0"/>
              <a:t>Haga clic para modificar el estilo de texto del patrón</a:t>
            </a:r>
          </a:p>
          <a:p>
            <a:pPr lvl="1"/>
            <a:r>
              <a:rPr lang="es-ES" altLang="en-US" dirty="0" smtClean="0"/>
              <a:t>Segundo nivel</a:t>
            </a:r>
          </a:p>
          <a:p>
            <a:pPr lvl="2"/>
            <a:r>
              <a:rPr lang="es-ES" altLang="en-US" dirty="0" smtClean="0"/>
              <a:t>Tercer nivel</a:t>
            </a:r>
          </a:p>
          <a:p>
            <a:pPr lvl="3"/>
            <a:r>
              <a:rPr lang="es-ES" altLang="en-US" dirty="0" smtClean="0"/>
              <a:t>Cuarto nivel</a:t>
            </a:r>
          </a:p>
          <a:p>
            <a:pPr lvl="4"/>
            <a:r>
              <a:rPr lang="es-ES" altLang="en-US" dirty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1163" y="5411788"/>
            <a:ext cx="19208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88" tIns="40494" rIns="80988" bIns="40494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688EFC28-CD4B-47B5-8D63-7B167757EB04}" type="datetime1">
              <a:rPr lang="en-US" smtClean="0"/>
              <a:t>1/8/18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1463" y="5411788"/>
            <a:ext cx="2606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88" tIns="40494" rIns="80988" bIns="40494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97563" y="5411788"/>
            <a:ext cx="19208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88" tIns="40494" rIns="80988" bIns="404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3B8EE1F-9962-4980-B926-74FC19443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8"/>
          <p:cNvSpPr>
            <a:spLocks noChangeArrowheads="1"/>
          </p:cNvSpPr>
          <p:nvPr userDrawn="1"/>
        </p:nvSpPr>
        <p:spPr bwMode="auto">
          <a:xfrm>
            <a:off x="9525" y="1093788"/>
            <a:ext cx="8050213" cy="322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grpSp>
        <p:nvGrpSpPr>
          <p:cNvPr id="1032" name="Group 13"/>
          <p:cNvGrpSpPr>
            <a:grpSpLocks/>
          </p:cNvGrpSpPr>
          <p:nvPr userDrawn="1"/>
        </p:nvGrpSpPr>
        <p:grpSpPr bwMode="auto">
          <a:xfrm rot="5400000">
            <a:off x="3083719" y="-1724819"/>
            <a:ext cx="234950" cy="5945188"/>
            <a:chOff x="-3" y="0"/>
            <a:chExt cx="153" cy="3745"/>
          </a:xfrm>
        </p:grpSpPr>
        <p:sp>
          <p:nvSpPr>
            <p:cNvPr id="1040" name="Rectangle 11" descr="Greenstone"/>
            <p:cNvSpPr>
              <a:spLocks noChangeArrowheads="1"/>
            </p:cNvSpPr>
            <p:nvPr userDrawn="1"/>
          </p:nvSpPr>
          <p:spPr bwMode="auto">
            <a:xfrm>
              <a:off x="-2" y="-3"/>
              <a:ext cx="152" cy="3744"/>
            </a:xfrm>
            <a:prstGeom prst="rect">
              <a:avLst/>
            </a:prstGeom>
            <a:blipFill dpi="0" rotWithShape="1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auto">
            <a:xfrm>
              <a:off x="-3" y="-2"/>
              <a:ext cx="152" cy="3744"/>
            </a:xfrm>
            <a:prstGeom prst="rect">
              <a:avLst/>
            </a:prstGeom>
            <a:solidFill>
              <a:srgbClr val="8BC5D9">
                <a:alpha val="4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</p:grpSp>
      <p:grpSp>
        <p:nvGrpSpPr>
          <p:cNvPr id="1033" name="Group 10"/>
          <p:cNvGrpSpPr>
            <a:grpSpLocks/>
          </p:cNvGrpSpPr>
          <p:nvPr userDrawn="1"/>
        </p:nvGrpSpPr>
        <p:grpSpPr bwMode="auto">
          <a:xfrm>
            <a:off x="0" y="7938"/>
            <a:ext cx="242888" cy="5945187"/>
            <a:chOff x="-3" y="0"/>
            <a:chExt cx="153" cy="3745"/>
          </a:xfrm>
        </p:grpSpPr>
        <p:sp>
          <p:nvSpPr>
            <p:cNvPr id="1038" name="Rectangle 11" descr="Greenstone"/>
            <p:cNvSpPr>
              <a:spLocks noChangeArrowheads="1"/>
            </p:cNvSpPr>
            <p:nvPr userDrawn="1"/>
          </p:nvSpPr>
          <p:spPr bwMode="auto">
            <a:xfrm>
              <a:off x="-2" y="0"/>
              <a:ext cx="152" cy="3744"/>
            </a:xfrm>
            <a:prstGeom prst="rect">
              <a:avLst/>
            </a:prstGeom>
            <a:blipFill dpi="0" rotWithShape="1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  <p:sp>
          <p:nvSpPr>
            <p:cNvPr id="1039" name="Rectangle 12"/>
            <p:cNvSpPr>
              <a:spLocks noChangeArrowheads="1"/>
            </p:cNvSpPr>
            <p:nvPr userDrawn="1"/>
          </p:nvSpPr>
          <p:spPr bwMode="auto">
            <a:xfrm>
              <a:off x="-3" y="1"/>
              <a:ext cx="152" cy="3744"/>
            </a:xfrm>
            <a:prstGeom prst="rect">
              <a:avLst/>
            </a:prstGeom>
            <a:solidFill>
              <a:srgbClr val="8BC5D9">
                <a:alpha val="4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 smtClean="0"/>
            </a:p>
          </p:txBody>
        </p:sp>
      </p:grpSp>
      <p:sp>
        <p:nvSpPr>
          <p:cNvPr id="1034" name="Rectangle 20"/>
          <p:cNvSpPr>
            <a:spLocks noChangeArrowheads="1"/>
          </p:cNvSpPr>
          <p:nvPr userDrawn="1"/>
        </p:nvSpPr>
        <p:spPr bwMode="auto">
          <a:xfrm>
            <a:off x="9525" y="1184275"/>
            <a:ext cx="7829550" cy="106363"/>
          </a:xfrm>
          <a:prstGeom prst="rect">
            <a:avLst/>
          </a:prstGeom>
          <a:gradFill rotWithShape="1">
            <a:gsLst>
              <a:gs pos="0">
                <a:srgbClr val="18696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35" name="Rectangle 21"/>
          <p:cNvSpPr>
            <a:spLocks noChangeArrowheads="1"/>
          </p:cNvSpPr>
          <p:nvPr userDrawn="1"/>
        </p:nvSpPr>
        <p:spPr bwMode="auto">
          <a:xfrm rot="-5400000">
            <a:off x="-2317750" y="3509963"/>
            <a:ext cx="4751387" cy="115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18696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36" name="Rectangle 22"/>
          <p:cNvSpPr>
            <a:spLocks noChangeArrowheads="1"/>
          </p:cNvSpPr>
          <p:nvPr userDrawn="1"/>
        </p:nvSpPr>
        <p:spPr bwMode="auto">
          <a:xfrm rot="5400000" flipV="1">
            <a:off x="-538163" y="538163"/>
            <a:ext cx="1192213" cy="115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18696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7" name="Text Box 10"/>
          <p:cNvSpPr txBox="1">
            <a:spLocks noChangeArrowheads="1"/>
          </p:cNvSpPr>
          <p:nvPr userDrawn="1"/>
        </p:nvSpPr>
        <p:spPr bwMode="auto">
          <a:xfrm>
            <a:off x="7754112" y="5550408"/>
            <a:ext cx="4975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dirty="0" smtClean="0">
                <a:ea typeface="ＭＳ Ｐゴシック" charset="-128"/>
                <a:cs typeface="+mn-cs"/>
              </a:rPr>
              <a:t>10-</a:t>
            </a:r>
            <a:fld id="{5560A321-65DA-4238-81FB-E663FC86FCEF}" type="slidenum">
              <a:rPr lang="en-US" altLang="en-US" sz="1000" smtClean="0">
                <a:ea typeface="ＭＳ Ｐゴシック" charset="-128"/>
                <a:cs typeface="+mn-cs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000" dirty="0" smtClean="0">
              <a:ea typeface="ＭＳ Ｐゴシック" charset="-128"/>
              <a:cs typeface="+mn-cs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 userDrawn="1"/>
        </p:nvSpPr>
        <p:spPr bwMode="auto">
          <a:xfrm>
            <a:off x="195200" y="5731279"/>
            <a:ext cx="7966695" cy="20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88" tIns="40494" rIns="80988" bIns="4049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900" b="0" i="1" dirty="0" smtClean="0">
                <a:solidFill>
                  <a:schemeClr val="tx1"/>
                </a:solidFill>
                <a:latin typeface="Arial"/>
              </a:rPr>
              <a:t>Copyright © 2019 </a:t>
            </a:r>
            <a:r>
              <a:rPr lang="en-US" sz="900" b="0" i="1" dirty="0" smtClean="0">
                <a:solidFill>
                  <a:schemeClr val="tx1"/>
                </a:solidFill>
                <a:latin typeface="Arial"/>
              </a:rPr>
              <a:t>McGraw</a:t>
            </a:r>
            <a:r>
              <a:rPr lang="en-US" sz="900" b="0" i="1" dirty="0" smtClean="0">
                <a:solidFill>
                  <a:schemeClr val="tx1"/>
                </a:solidFill>
                <a:latin typeface="Arial"/>
              </a:rPr>
              <a:t>-Hill Education. All rights reserved. No reproduction or distribution without the prior written consent of McGraw-Hill Education.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8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04942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809884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21482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619768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03213" indent="-3032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52413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2pPr>
      <a:lvl3pPr marL="1011238" indent="-20161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cs typeface="+mn-cs"/>
        </a:defRPr>
      </a:lvl3pPr>
      <a:lvl4pPr marL="1416050" indent="-2016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820863" indent="-2016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227181" indent="-202471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632123" indent="-202471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3037065" indent="-202471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442007" indent="-202471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4942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884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4826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768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4710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9652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4594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39536" algn="l" defTabSz="8098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0494" y="2155991"/>
            <a:ext cx="902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18/e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9195" y="5433833"/>
            <a:ext cx="7778112" cy="50976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Copyright ©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2019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McGraw-Hill Education.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All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rights reserved. No reproduction or distribution without the prior written consent of McGraw-Hill Education.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35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Environmental Factors </a:t>
            </a:r>
            <a:br>
              <a:rPr lang="en-US" sz="3200" b="1" dirty="0" smtClean="0"/>
            </a:br>
            <a:r>
              <a:rPr lang="en-US" sz="2400" b="1" dirty="0" smtClean="0"/>
              <a:t>(1 of 5)</a:t>
            </a:r>
            <a:endParaRPr lang="en-US" sz="24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92051522"/>
              </p:ext>
            </p:extLst>
          </p:nvPr>
        </p:nvGraphicFramePr>
        <p:xfrm>
          <a:off x="430619" y="1457559"/>
          <a:ext cx="7293935" cy="4226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1" y="2870791"/>
            <a:ext cx="1754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Community Needs and Resources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418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Environmental Factors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b="1" dirty="0" smtClean="0"/>
              <a:t>(2 </a:t>
            </a:r>
            <a:r>
              <a:rPr lang="en-US" sz="2400" b="1" dirty="0"/>
              <a:t>of 5)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6082541"/>
              </p:ext>
            </p:extLst>
          </p:nvPr>
        </p:nvGraphicFramePr>
        <p:xfrm>
          <a:off x="404037" y="1398182"/>
          <a:ext cx="7293935" cy="4226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0158" y="2295528"/>
            <a:ext cx="2466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Intergovernmental Constraints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51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Environmental Factors 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 smtClean="0"/>
              <a:t>(3 </a:t>
            </a:r>
            <a:r>
              <a:rPr lang="en-US" sz="2400" b="1" dirty="0"/>
              <a:t>of 5)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66130728"/>
              </p:ext>
            </p:extLst>
          </p:nvPr>
        </p:nvGraphicFramePr>
        <p:xfrm>
          <a:off x="404037" y="1398182"/>
          <a:ext cx="7293935" cy="4226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0158" y="2295528"/>
            <a:ext cx="2466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Disaster Risk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7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Environmental Factors </a:t>
            </a:r>
            <a:br>
              <a:rPr lang="en-US" sz="3200" b="1" dirty="0"/>
            </a:br>
            <a:r>
              <a:rPr lang="en-US" sz="2400" b="1" dirty="0" smtClean="0"/>
              <a:t>(4 </a:t>
            </a:r>
            <a:r>
              <a:rPr lang="en-US" sz="2400" b="1" dirty="0"/>
              <a:t>of 5)</a:t>
            </a:r>
            <a:endParaRPr lang="en-US" b="1" dirty="0"/>
          </a:p>
        </p:txBody>
      </p:sp>
      <p:sp>
        <p:nvSpPr>
          <p:cNvPr id="3" name="Flowchart: Connector 2"/>
          <p:cNvSpPr/>
          <p:nvPr/>
        </p:nvSpPr>
        <p:spPr>
          <a:xfrm>
            <a:off x="2402958" y="1765004"/>
            <a:ext cx="3370521" cy="341305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0158" y="2948671"/>
            <a:ext cx="2466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Political Culture</a:t>
            </a:r>
            <a:endParaRPr lang="en-US" sz="22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67697" y="1582728"/>
            <a:ext cx="2296633" cy="821958"/>
            <a:chOff x="924820" y="1645835"/>
            <a:chExt cx="1998921" cy="963259"/>
          </a:xfrm>
        </p:grpSpPr>
        <p:sp>
          <p:nvSpPr>
            <p:cNvPr id="8" name="Rounded Rectangle 7"/>
            <p:cNvSpPr/>
            <p:nvPr/>
          </p:nvSpPr>
          <p:spPr>
            <a:xfrm>
              <a:off x="1039876" y="1645835"/>
              <a:ext cx="1768810" cy="934769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924820" y="1765589"/>
              <a:ext cx="1998921" cy="843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Attitudes toward taxes </a:t>
              </a:r>
              <a:endParaRPr lang="en-US" sz="1600" kern="12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386833" y="3676092"/>
            <a:ext cx="2032250" cy="934769"/>
          </a:xfrm>
          <a:prstGeom prst="roundRect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4592658" y="3751729"/>
            <a:ext cx="2032250" cy="934769"/>
          </a:xfrm>
          <a:prstGeom prst="roundRect">
            <a:avLst/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1548955" y="3851088"/>
            <a:ext cx="1620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Attitudes toward services</a:t>
            </a:r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1916" y="3779864"/>
            <a:ext cx="1693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Attitudes toward political processes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653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Environmental Factors 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 smtClean="0"/>
              <a:t>(5 </a:t>
            </a:r>
            <a:r>
              <a:rPr lang="en-US" sz="2400" b="1" dirty="0"/>
              <a:t>of 5)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35659748"/>
              </p:ext>
            </p:extLst>
          </p:nvPr>
        </p:nvGraphicFramePr>
        <p:xfrm>
          <a:off x="441250" y="1710047"/>
          <a:ext cx="7293935" cy="4092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19449" y="3025170"/>
            <a:ext cx="2766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National and Regional </a:t>
            </a:r>
            <a:r>
              <a:rPr lang="en-US" sz="2200" dirty="0">
                <a:latin typeface="+mn-lt"/>
              </a:rPr>
              <a:t>E</a:t>
            </a:r>
            <a:r>
              <a:rPr lang="en-US" sz="2200" dirty="0" smtClean="0">
                <a:latin typeface="+mn-lt"/>
              </a:rPr>
              <a:t>conomic </a:t>
            </a:r>
            <a:r>
              <a:rPr lang="en-US" sz="2200" dirty="0">
                <a:latin typeface="+mn-lt"/>
              </a:rPr>
              <a:t>C</a:t>
            </a:r>
            <a:r>
              <a:rPr lang="en-US" sz="2200" dirty="0" smtClean="0">
                <a:latin typeface="+mn-lt"/>
              </a:rPr>
              <a:t>onditions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057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Organizational Factors</a:t>
            </a:r>
            <a:endParaRPr lang="en-US" sz="3200" b="1" dirty="0"/>
          </a:p>
        </p:txBody>
      </p:sp>
      <p:sp>
        <p:nvSpPr>
          <p:cNvPr id="3" name="Flowchart: Connector 2"/>
          <p:cNvSpPr/>
          <p:nvPr/>
        </p:nvSpPr>
        <p:spPr>
          <a:xfrm>
            <a:off x="2402958" y="1765004"/>
            <a:ext cx="3370521" cy="341305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0158" y="2621532"/>
            <a:ext cx="2466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Management Practices and Legislative Policies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46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518529"/>
              </p:ext>
            </p:extLst>
          </p:nvPr>
        </p:nvGraphicFramePr>
        <p:xfrm>
          <a:off x="500932" y="1445148"/>
          <a:ext cx="7291346" cy="4295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Financial Factors </a:t>
            </a:r>
            <a:br>
              <a:rPr lang="en-US" sz="3200" b="1" dirty="0" smtClean="0"/>
            </a:br>
            <a:r>
              <a:rPr lang="en-US" sz="2400" b="1" dirty="0" smtClean="0"/>
              <a:t>(1 of 6)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9914" y="3331966"/>
            <a:ext cx="1754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Revenues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420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18602743"/>
              </p:ext>
            </p:extLst>
          </p:nvPr>
        </p:nvGraphicFramePr>
        <p:xfrm>
          <a:off x="500932" y="1591294"/>
          <a:ext cx="7291346" cy="414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Financial Factors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b="1" dirty="0" smtClean="0"/>
              <a:t>(2 </a:t>
            </a:r>
            <a:r>
              <a:rPr lang="en-US" sz="2400" b="1" dirty="0"/>
              <a:t>of 6)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9914" y="3331966"/>
            <a:ext cx="1840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Expenditures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245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2241255"/>
              </p:ext>
            </p:extLst>
          </p:nvPr>
        </p:nvGraphicFramePr>
        <p:xfrm>
          <a:off x="500932" y="1520042"/>
          <a:ext cx="7291346" cy="422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Financial Factors </a:t>
            </a:r>
            <a:br>
              <a:rPr lang="en-US" sz="3200" b="1" dirty="0"/>
            </a:br>
            <a:r>
              <a:rPr lang="en-US" sz="2400" b="1" dirty="0" smtClean="0"/>
              <a:t>(3 </a:t>
            </a:r>
            <a:r>
              <a:rPr lang="en-US" sz="2400" b="1" dirty="0"/>
              <a:t>of 6)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84911" y="3331966"/>
            <a:ext cx="184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Operating Position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00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94441518"/>
              </p:ext>
            </p:extLst>
          </p:nvPr>
        </p:nvGraphicFramePr>
        <p:xfrm>
          <a:off x="500932" y="1531917"/>
          <a:ext cx="7291346" cy="420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Financial Factors </a:t>
            </a:r>
            <a:br>
              <a:rPr lang="en-US" sz="3200" b="1" dirty="0"/>
            </a:br>
            <a:r>
              <a:rPr lang="en-US" sz="2400" b="1" dirty="0" smtClean="0"/>
              <a:t>(4 </a:t>
            </a:r>
            <a:r>
              <a:rPr lang="en-US" sz="2400" b="1" dirty="0"/>
              <a:t>of 6)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9914" y="3331966"/>
            <a:ext cx="184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Debt Structure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557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78472" y="201669"/>
            <a:ext cx="914399" cy="53122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H</a:t>
            </a:r>
            <a:endParaRPr lang="en-US" sz="3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T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R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795" y="2614070"/>
            <a:ext cx="4908380" cy="990600"/>
          </a:xfrm>
        </p:spPr>
        <p:txBody>
          <a:bodyPr/>
          <a:lstStyle/>
          <a:p>
            <a:r>
              <a:rPr lang="en-US" altLang="en-US" sz="2800" b="1" dirty="0"/>
              <a:t>Analysis of Government Financial </a:t>
            </a:r>
            <a:r>
              <a:rPr lang="en-US" altLang="en-US" sz="2800" b="1" dirty="0" smtClean="0"/>
              <a:t>Performance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643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29494369"/>
              </p:ext>
            </p:extLst>
          </p:nvPr>
        </p:nvGraphicFramePr>
        <p:xfrm>
          <a:off x="500932" y="1445148"/>
          <a:ext cx="7291346" cy="4295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Financial Factors </a:t>
            </a:r>
            <a:br>
              <a:rPr lang="en-US" sz="3200" b="1" dirty="0"/>
            </a:br>
            <a:r>
              <a:rPr lang="en-US" sz="2400" b="1" dirty="0" smtClean="0"/>
              <a:t>(5 </a:t>
            </a:r>
            <a:r>
              <a:rPr lang="en-US" sz="2400" b="1" dirty="0"/>
              <a:t>of 6)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9914" y="3213213"/>
            <a:ext cx="184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Unfunded Liabilities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918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Financial Factors 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 smtClean="0"/>
              <a:t>(6 </a:t>
            </a:r>
            <a:r>
              <a:rPr lang="en-US" sz="2400" b="1" dirty="0"/>
              <a:t>of 6)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5735847"/>
              </p:ext>
            </p:extLst>
          </p:nvPr>
        </p:nvGraphicFramePr>
        <p:xfrm>
          <a:off x="404037" y="1398182"/>
          <a:ext cx="7293935" cy="4226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0158" y="2295528"/>
            <a:ext cx="2466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Condition of Capital Plant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64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Select Financial Ratios for Governmental Funds </a:t>
            </a:r>
            <a:r>
              <a:rPr lang="en-US" sz="2400" b="1" dirty="0"/>
              <a:t>(1 of </a:t>
            </a:r>
            <a:r>
              <a:rPr lang="en-US" sz="2400" b="1" dirty="0" smtClean="0"/>
              <a:t>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400"/>
              </a:spcAft>
              <a:buNone/>
            </a:pPr>
            <a:r>
              <a:rPr lang="en-US" sz="1600" b="1" i="1" dirty="0" smtClean="0"/>
              <a:t>Revenues Measures:</a:t>
            </a:r>
          </a:p>
          <a:p>
            <a:pPr marL="0" indent="0">
              <a:buNone/>
            </a:pPr>
            <a:r>
              <a:rPr lang="en-US" sz="1600" dirty="0" smtClean="0"/>
              <a:t>Revenues per capita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 smtClean="0"/>
              <a:t>Intergovernmental revenues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600" b="1" i="1" dirty="0" smtClean="0"/>
              <a:t>Expenditures Measures:</a:t>
            </a:r>
          </a:p>
          <a:p>
            <a:pPr marL="0" indent="0">
              <a:buNone/>
            </a:pPr>
            <a:r>
              <a:rPr lang="en-US" sz="1600" dirty="0" smtClean="0"/>
              <a:t>Expenditures per capita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Employees per capita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5518" y="1386841"/>
            <a:ext cx="4052602" cy="3922501"/>
          </a:xfrm>
        </p:spPr>
        <p:txBody>
          <a:bodyPr/>
          <a:lstStyle/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600" i="1" dirty="0" smtClean="0"/>
              <a:t>Total operating revenues</a:t>
            </a:r>
          </a:p>
          <a:p>
            <a:pPr marL="0" indent="0" algn="ctr">
              <a:buNone/>
            </a:pPr>
            <a:r>
              <a:rPr lang="en-US" sz="1600" i="1" dirty="0" smtClean="0"/>
              <a:t>Population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i="1" dirty="0" smtClean="0"/>
              <a:t>General Fund intergovernmental revenues</a:t>
            </a:r>
          </a:p>
          <a:p>
            <a:pPr marL="0" indent="0" algn="ctr">
              <a:buNone/>
            </a:pPr>
            <a:r>
              <a:rPr lang="en-US" sz="1600" i="1" dirty="0" smtClean="0"/>
              <a:t>Total General Fund revenues</a:t>
            </a:r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600" i="1" dirty="0" smtClean="0"/>
              <a:t>Total operating expenditures</a:t>
            </a:r>
          </a:p>
          <a:p>
            <a:pPr marL="0" indent="0" algn="ctr">
              <a:buNone/>
            </a:pPr>
            <a:r>
              <a:rPr lang="en-US" sz="1600" i="1" dirty="0" smtClean="0"/>
              <a:t>Population</a:t>
            </a:r>
          </a:p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600" i="1" dirty="0" smtClean="0"/>
              <a:t>Number of municipal employees</a:t>
            </a:r>
          </a:p>
          <a:p>
            <a:pPr marL="0" indent="0" algn="ctr">
              <a:buNone/>
            </a:pPr>
            <a:r>
              <a:rPr lang="en-US" sz="1600" i="1" dirty="0" smtClean="0"/>
              <a:t>Population (or households)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619848" y="2000383"/>
            <a:ext cx="2254359" cy="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841936" y="2889443"/>
            <a:ext cx="3794307" cy="15876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461090" y="4048395"/>
            <a:ext cx="258775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270582" y="4921580"/>
            <a:ext cx="2937017" cy="15876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10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Select Financial Ratios for Governmental Funds </a:t>
            </a:r>
            <a:r>
              <a:rPr lang="en-US" sz="2400" b="1" dirty="0" smtClean="0"/>
              <a:t>(2 of 4)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i="1" dirty="0" smtClean="0"/>
              <a:t>Operating Position Measures:</a:t>
            </a:r>
          </a:p>
          <a:p>
            <a:pPr marL="0" indent="0">
              <a:buNone/>
            </a:pPr>
            <a:r>
              <a:rPr lang="en-US" sz="1600" dirty="0" smtClean="0"/>
              <a:t>Revenues over expenditures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Operating surplus/deficit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Fund balances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Liquidity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600" i="1" dirty="0" smtClean="0"/>
              <a:t>Total operating revenues</a:t>
            </a:r>
          </a:p>
          <a:p>
            <a:pPr marL="0" indent="0" algn="ctr">
              <a:buNone/>
            </a:pPr>
            <a:r>
              <a:rPr lang="en-US" sz="1600" i="1" dirty="0" smtClean="0"/>
              <a:t>Total operating expenses</a:t>
            </a:r>
          </a:p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600" i="1" dirty="0" smtClean="0"/>
              <a:t>General Fund operating surplus/deficit</a:t>
            </a:r>
          </a:p>
          <a:p>
            <a:pPr marL="0" indent="0" algn="ctr">
              <a:buNone/>
            </a:pPr>
            <a:r>
              <a:rPr lang="en-US" sz="1600" i="1" dirty="0" smtClean="0"/>
              <a:t>General Fund operating revenues</a:t>
            </a:r>
          </a:p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600" i="1" dirty="0" smtClean="0"/>
              <a:t>General Fund balances</a:t>
            </a:r>
          </a:p>
          <a:p>
            <a:pPr marL="0" indent="0" algn="ctr">
              <a:buNone/>
            </a:pPr>
            <a:r>
              <a:rPr lang="en-US" sz="1600" i="1" dirty="0" smtClean="0"/>
              <a:t>General Fund operating revenues</a:t>
            </a:r>
          </a:p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600" i="1" dirty="0" smtClean="0"/>
              <a:t>Cash and short-term investments</a:t>
            </a:r>
          </a:p>
          <a:p>
            <a:pPr marL="0" indent="0" algn="ctr">
              <a:buNone/>
            </a:pPr>
            <a:r>
              <a:rPr lang="en-US" sz="1600" i="1" dirty="0" smtClean="0"/>
              <a:t>Current liabilities</a:t>
            </a:r>
          </a:p>
          <a:p>
            <a:pPr marL="0" indent="0" algn="ctr">
              <a:buNone/>
            </a:pPr>
            <a:endParaRPr lang="en-US" sz="16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05611" y="2000384"/>
            <a:ext cx="226591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18208" y="2889443"/>
            <a:ext cx="3413290" cy="1587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08717" y="3762626"/>
            <a:ext cx="301639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56344" y="4604057"/>
            <a:ext cx="3000520" cy="1587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49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Select Financial Ratios for Governmental Funds </a:t>
            </a:r>
            <a:r>
              <a:rPr lang="en-US" sz="2400" b="1" dirty="0" smtClean="0"/>
              <a:t>(3 of 4)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i="1" dirty="0" smtClean="0"/>
              <a:t>Debt Indicators:</a:t>
            </a:r>
          </a:p>
          <a:p>
            <a:pPr marL="0" indent="0">
              <a:buNone/>
            </a:pPr>
            <a:r>
              <a:rPr lang="en-US" sz="1600" dirty="0" smtClean="0"/>
              <a:t>Long-term debt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Current liabilities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Debt service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600" i="1" dirty="0" smtClean="0"/>
              <a:t>General obligation long-term debt</a:t>
            </a:r>
          </a:p>
          <a:p>
            <a:pPr marL="0" indent="0" algn="ctr">
              <a:buNone/>
            </a:pPr>
            <a:r>
              <a:rPr lang="en-US" sz="1600" i="1" dirty="0" smtClean="0"/>
              <a:t>Assessed valuation </a:t>
            </a:r>
          </a:p>
          <a:p>
            <a:pPr marL="0" indent="0" algn="ctr">
              <a:buNone/>
            </a:pPr>
            <a:endParaRPr lang="en-US" sz="1600" i="1" dirty="0"/>
          </a:p>
          <a:p>
            <a:pPr marL="0" indent="0" algn="ctr">
              <a:buNone/>
            </a:pPr>
            <a:r>
              <a:rPr lang="en-US" sz="1600" i="1" dirty="0" smtClean="0"/>
              <a:t>Current liabilities</a:t>
            </a:r>
          </a:p>
          <a:p>
            <a:pPr marL="0" indent="0" algn="ctr">
              <a:buNone/>
            </a:pPr>
            <a:r>
              <a:rPr lang="en-US" sz="1600" i="1" dirty="0" smtClean="0"/>
              <a:t>Operating revenues</a:t>
            </a:r>
          </a:p>
          <a:p>
            <a:pPr marL="0" indent="0" algn="ctr">
              <a:buNone/>
            </a:pPr>
            <a:endParaRPr lang="en-US" sz="1600" i="1" dirty="0"/>
          </a:p>
          <a:p>
            <a:pPr marL="0" indent="0" algn="ctr">
              <a:buNone/>
            </a:pPr>
            <a:r>
              <a:rPr lang="en-US" sz="1600" i="1" dirty="0" smtClean="0"/>
              <a:t>Principal and interest payment of debt</a:t>
            </a:r>
          </a:p>
          <a:p>
            <a:pPr marL="0" indent="0" algn="ctr">
              <a:buNone/>
            </a:pPr>
            <a:r>
              <a:rPr lang="en-US" sz="1600" i="1" dirty="0" smtClean="0"/>
              <a:t>General Fund operating revenue </a:t>
            </a:r>
            <a:endParaRPr lang="en-US" sz="1600" i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13463" y="2000384"/>
            <a:ext cx="296876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32618" y="2857691"/>
            <a:ext cx="1778085" cy="15876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22954" y="3746750"/>
            <a:ext cx="3397413" cy="15876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67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Select Financial Ratios for Governmental Funds </a:t>
            </a:r>
            <a:r>
              <a:rPr lang="en-US" sz="2400" b="1" dirty="0" smtClean="0"/>
              <a:t>(4 of 4)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i="1" dirty="0" smtClean="0"/>
              <a:t>Unfunded Liability Measures:</a:t>
            </a:r>
          </a:p>
          <a:p>
            <a:pPr marL="0" indent="0">
              <a:buNone/>
            </a:pPr>
            <a:r>
              <a:rPr lang="en-US" sz="1600" dirty="0" smtClean="0"/>
              <a:t>Pension obligations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Funded ratio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b="1" i="1" dirty="0" smtClean="0"/>
              <a:t>Capital Plant Indicators:</a:t>
            </a:r>
          </a:p>
          <a:p>
            <a:pPr marL="0" indent="0">
              <a:buNone/>
            </a:pPr>
            <a:r>
              <a:rPr lang="en-US" sz="1600" dirty="0" smtClean="0"/>
              <a:t>Capital outlay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600" i="1" dirty="0" smtClean="0"/>
              <a:t>Pension obligations</a:t>
            </a:r>
          </a:p>
          <a:p>
            <a:pPr marL="0" indent="0" algn="ctr">
              <a:buNone/>
            </a:pPr>
            <a:r>
              <a:rPr lang="en-US" sz="1600" i="1" dirty="0" smtClean="0"/>
              <a:t>Salaries and wages</a:t>
            </a:r>
          </a:p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600" i="1" dirty="0" smtClean="0"/>
              <a:t>Net pension</a:t>
            </a:r>
          </a:p>
          <a:p>
            <a:pPr marL="0" indent="0" algn="ctr">
              <a:buNone/>
            </a:pPr>
            <a:r>
              <a:rPr lang="en-US" sz="1600" i="1" dirty="0" smtClean="0"/>
              <a:t>Total pension liability </a:t>
            </a:r>
          </a:p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600" i="1" dirty="0" smtClean="0"/>
              <a:t>Capital outlay from operating funds</a:t>
            </a:r>
          </a:p>
          <a:p>
            <a:pPr marL="0" indent="0" algn="ctr">
              <a:buNone/>
            </a:pPr>
            <a:r>
              <a:rPr lang="en-US" sz="1600" i="1" dirty="0" smtClean="0"/>
              <a:t>Operating expenditures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43748" y="2000383"/>
            <a:ext cx="177808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64370" y="2889443"/>
            <a:ext cx="1873340" cy="1587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2841" y="4350040"/>
            <a:ext cx="307989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8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Government-wide Financial Statements </a:t>
            </a:r>
            <a:r>
              <a:rPr lang="en-US" sz="2400" dirty="0"/>
              <a:t>(1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1163" y="1479362"/>
            <a:ext cx="7407275" cy="4014532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/>
              <a:t>Financial Position Ratios:</a:t>
            </a:r>
          </a:p>
          <a:p>
            <a:pPr marL="342900" indent="-342900">
              <a:spcBef>
                <a:spcPts val="1200"/>
              </a:spcBef>
              <a:buNone/>
            </a:pPr>
            <a:r>
              <a:rPr lang="en-US" sz="2100" dirty="0"/>
              <a:t>1. </a:t>
            </a:r>
            <a:r>
              <a:rPr lang="en-US" sz="2100" i="1" dirty="0"/>
              <a:t>Unrestricted Net Position (Assets). </a:t>
            </a:r>
            <a:r>
              <a:rPr lang="en-US" sz="2100" dirty="0"/>
              <a:t>How does the overall economic condition look?</a:t>
            </a:r>
          </a:p>
          <a:p>
            <a:pPr marL="342900" indent="-342900">
              <a:spcBef>
                <a:spcPts val="1200"/>
              </a:spcBef>
              <a:buNone/>
            </a:pPr>
            <a:r>
              <a:rPr lang="en-US" sz="2100" dirty="0"/>
              <a:t>2. </a:t>
            </a:r>
            <a:r>
              <a:rPr lang="en-US" sz="2100" i="1" dirty="0"/>
              <a:t>Capital Asset Condition. </a:t>
            </a:r>
            <a:r>
              <a:rPr lang="en-US" sz="2100" dirty="0"/>
              <a:t>How much useful life is left in the government’s capital assets?</a:t>
            </a:r>
          </a:p>
          <a:p>
            <a:pPr marL="342900" indent="-342900">
              <a:spcBef>
                <a:spcPts val="1200"/>
              </a:spcBef>
              <a:buNone/>
            </a:pPr>
            <a:r>
              <a:rPr lang="en-US" sz="2100" dirty="0"/>
              <a:t>3. </a:t>
            </a:r>
            <a:r>
              <a:rPr lang="en-US" sz="2100" i="1" dirty="0"/>
              <a:t>Debt to Assets. </a:t>
            </a:r>
            <a:r>
              <a:rPr lang="en-US" sz="2100" dirty="0"/>
              <a:t>Who really owns the government entity?</a:t>
            </a:r>
          </a:p>
          <a:p>
            <a:pPr marL="342900" indent="-342900">
              <a:spcBef>
                <a:spcPts val="1200"/>
              </a:spcBef>
              <a:buNone/>
            </a:pPr>
            <a:r>
              <a:rPr lang="en-US" sz="2100" dirty="0"/>
              <a:t>4. </a:t>
            </a:r>
            <a:r>
              <a:rPr lang="en-US" sz="2100" i="1" dirty="0"/>
              <a:t>Current Ratio. </a:t>
            </a:r>
            <a:r>
              <a:rPr lang="en-US" sz="2100" dirty="0"/>
              <a:t>Is there enough cash to pay employee and vendor obligations when due?</a:t>
            </a:r>
          </a:p>
          <a:p>
            <a:pPr marL="342900" indent="-342900">
              <a:spcBef>
                <a:spcPts val="1200"/>
              </a:spcBef>
              <a:buNone/>
            </a:pPr>
            <a:r>
              <a:rPr lang="en-US" sz="2100" dirty="0"/>
              <a:t>5. </a:t>
            </a:r>
            <a:r>
              <a:rPr lang="en-US" sz="2100" i="1" dirty="0"/>
              <a:t>Quick Ratio. </a:t>
            </a:r>
            <a:r>
              <a:rPr lang="en-US" sz="2100" dirty="0"/>
              <a:t>How is the government’s short-term cash position</a:t>
            </a:r>
            <a:r>
              <a:rPr lang="en-US" sz="2100" dirty="0" smtClean="0"/>
              <a:t>?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99183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Government-wide Financial Statements </a:t>
            </a:r>
            <a:r>
              <a:rPr lang="en-US" sz="2400" dirty="0">
                <a:solidFill>
                  <a:srgbClr val="000000"/>
                </a:solidFill>
              </a:rPr>
              <a:t>(2 of 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163" y="1481328"/>
            <a:ext cx="7407275" cy="3921125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/>
              <a:t>Financial Performance Ratios:</a:t>
            </a:r>
          </a:p>
          <a:p>
            <a:pPr marL="342900" indent="-342900">
              <a:spcBef>
                <a:spcPts val="1200"/>
              </a:spcBef>
              <a:buNone/>
            </a:pPr>
            <a:r>
              <a:rPr lang="en-US" sz="2100" dirty="0"/>
              <a:t>6. </a:t>
            </a:r>
            <a:r>
              <a:rPr lang="en-US" sz="2100" i="1" dirty="0"/>
              <a:t>Change in Net Position (Assets). </a:t>
            </a:r>
            <a:r>
              <a:rPr lang="en-US" sz="2100" dirty="0"/>
              <a:t>Did the government’s overall financial condition improve, decline, or remain steady over the past year?</a:t>
            </a:r>
          </a:p>
          <a:p>
            <a:pPr marL="342900" indent="-342900">
              <a:spcBef>
                <a:spcPts val="1200"/>
              </a:spcBef>
              <a:buNone/>
            </a:pPr>
            <a:r>
              <a:rPr lang="en-US" sz="2100" dirty="0"/>
              <a:t>7. </a:t>
            </a:r>
            <a:r>
              <a:rPr lang="en-US" sz="2100" i="1" dirty="0" err="1"/>
              <a:t>Interperiod</a:t>
            </a:r>
            <a:r>
              <a:rPr lang="en-US" sz="2100" i="1" dirty="0"/>
              <a:t> Equity. </a:t>
            </a:r>
            <a:r>
              <a:rPr lang="en-US" sz="2100" dirty="0"/>
              <a:t>Who paid for the current year’s services—current, past, or future tax and rate payers?</a:t>
            </a:r>
          </a:p>
          <a:p>
            <a:pPr marL="342900" indent="-342900">
              <a:spcBef>
                <a:spcPts val="1200"/>
              </a:spcBef>
              <a:buNone/>
            </a:pPr>
            <a:r>
              <a:rPr lang="en-US" sz="2100" dirty="0"/>
              <a:t>8. </a:t>
            </a:r>
            <a:r>
              <a:rPr lang="en-US" sz="2100" i="1" dirty="0"/>
              <a:t>BTA Self-Sufficiency. </a:t>
            </a:r>
            <a:r>
              <a:rPr lang="en-US" sz="2100" dirty="0"/>
              <a:t>Did current year business-type activities (BTA), such as utilities, pay for themselves</a:t>
            </a:r>
            <a:r>
              <a:rPr lang="en-US" sz="2100" dirty="0" smtClean="0"/>
              <a:t>?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91502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Government-wide Financial Statements </a:t>
            </a:r>
            <a:r>
              <a:rPr lang="en-US" sz="2400" dirty="0">
                <a:solidFill>
                  <a:srgbClr val="000000"/>
                </a:solidFill>
              </a:rPr>
              <a:t>(3 of 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163" y="1481328"/>
            <a:ext cx="7407275" cy="3921125"/>
          </a:xfrm>
        </p:spPr>
        <p:txBody>
          <a:bodyPr/>
          <a:lstStyle/>
          <a:p>
            <a:pPr marL="463550" indent="-463550">
              <a:buNone/>
            </a:pPr>
            <a:r>
              <a:rPr lang="en-US" sz="2100" b="1" dirty="0"/>
              <a:t>Financial Capability Ratios:</a:t>
            </a:r>
          </a:p>
          <a:p>
            <a:pPr marL="463550" indent="-463550">
              <a:spcBef>
                <a:spcPts val="600"/>
              </a:spcBef>
              <a:buNone/>
            </a:pPr>
            <a:r>
              <a:rPr lang="en-US" sz="2100" dirty="0"/>
              <a:t>9. </a:t>
            </a:r>
            <a:r>
              <a:rPr lang="en-US" sz="2100" dirty="0" smtClean="0"/>
              <a:t>  </a:t>
            </a:r>
            <a:r>
              <a:rPr lang="en-US" sz="2100" i="1" dirty="0" smtClean="0"/>
              <a:t>Revenue </a:t>
            </a:r>
            <a:r>
              <a:rPr lang="en-US" sz="2100" i="1" dirty="0"/>
              <a:t>Dispersion. </a:t>
            </a:r>
            <a:r>
              <a:rPr lang="en-US" sz="2100" dirty="0"/>
              <a:t>How much of the government’s revenue is within its direct control?</a:t>
            </a:r>
          </a:p>
          <a:p>
            <a:pPr marL="463550" indent="-463550">
              <a:spcBef>
                <a:spcPts val="1200"/>
              </a:spcBef>
              <a:buNone/>
            </a:pPr>
            <a:r>
              <a:rPr lang="en-US" sz="2100" dirty="0"/>
              <a:t>10. </a:t>
            </a:r>
            <a:r>
              <a:rPr lang="en-US" sz="2100" i="1" dirty="0"/>
              <a:t>Bonded Debt per Capita. </a:t>
            </a:r>
            <a:r>
              <a:rPr lang="en-US" sz="2100" dirty="0"/>
              <a:t>What is the long-term general obligation debt burden placed on the government’s taxpayers?</a:t>
            </a:r>
          </a:p>
          <a:p>
            <a:pPr marL="463550" indent="-463550">
              <a:spcBef>
                <a:spcPts val="1200"/>
              </a:spcBef>
              <a:buNone/>
            </a:pPr>
            <a:r>
              <a:rPr lang="en-US" sz="2100" dirty="0"/>
              <a:t>11. </a:t>
            </a:r>
            <a:r>
              <a:rPr lang="en-US" sz="2100" i="1" dirty="0"/>
              <a:t>Legal Debt Limit. </a:t>
            </a:r>
            <a:r>
              <a:rPr lang="en-US" sz="2100" dirty="0"/>
              <a:t>Will the government be able to issue more long-term general bonded debt, if needed?</a:t>
            </a:r>
          </a:p>
          <a:p>
            <a:pPr marL="463550" indent="-463550">
              <a:spcBef>
                <a:spcPts val="1200"/>
              </a:spcBef>
              <a:buNone/>
            </a:pPr>
            <a:r>
              <a:rPr lang="en-US" sz="2100" dirty="0"/>
              <a:t>12. </a:t>
            </a:r>
            <a:r>
              <a:rPr lang="en-US" sz="2100" i="1" dirty="0"/>
              <a:t>Property Taxes per Capita. </a:t>
            </a:r>
            <a:r>
              <a:rPr lang="en-US" sz="2100" dirty="0"/>
              <a:t>Will the government’s constituents be willing to raise taxes if needed</a:t>
            </a:r>
            <a:r>
              <a:rPr lang="en-US" sz="2100" dirty="0" smtClean="0"/>
              <a:t>?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06346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Interpreting Financial Ratios</a:t>
            </a:r>
            <a:endParaRPr lang="en-US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9724475"/>
              </p:ext>
            </p:extLst>
          </p:nvPr>
        </p:nvGraphicFramePr>
        <p:xfrm>
          <a:off x="1193469" y="1523010"/>
          <a:ext cx="6074229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18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57400" y="0"/>
            <a:ext cx="59658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646238" y="0"/>
            <a:ext cx="65833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06375" y="0"/>
            <a:ext cx="7916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8925" y="39688"/>
            <a:ext cx="7750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80232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Learning </a:t>
            </a:r>
            <a:r>
              <a:rPr lang="en-US" altLang="en-US" dirty="0" smtClean="0"/>
              <a:t>Objectives</a:t>
            </a:r>
            <a:br>
              <a:rPr lang="en-US" altLang="en-US" dirty="0" smtClean="0"/>
            </a:br>
            <a:r>
              <a:rPr lang="en-US" altLang="en-US" sz="2400" dirty="0" smtClean="0"/>
              <a:t>(</a:t>
            </a:r>
            <a:r>
              <a:rPr lang="en-US" altLang="en-US" sz="2400" dirty="0"/>
              <a:t>1 of 2</a:t>
            </a:r>
            <a:r>
              <a:rPr lang="en-US" altLang="en-US" sz="2400" dirty="0" smtClean="0"/>
              <a:t>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1225" indent="-911225">
              <a:buNone/>
            </a:pPr>
            <a:r>
              <a:rPr lang="en-US" sz="2400" dirty="0"/>
              <a:t>10-1	Explain the importance of evaluating </a:t>
            </a:r>
            <a:r>
              <a:rPr lang="en-US" sz="2400" dirty="0" smtClean="0"/>
              <a:t>government </a:t>
            </a:r>
            <a:r>
              <a:rPr lang="en-US" sz="2400" dirty="0"/>
              <a:t>financial performance.</a:t>
            </a:r>
          </a:p>
          <a:p>
            <a:pPr marL="911225" indent="-911225">
              <a:buNone/>
            </a:pPr>
            <a:r>
              <a:rPr lang="en-US" sz="2400" dirty="0"/>
              <a:t>10-2	Distinguish among and describe key financial </a:t>
            </a:r>
            <a:r>
              <a:rPr lang="en-US" sz="2400" dirty="0" smtClean="0"/>
              <a:t>performance </a:t>
            </a:r>
            <a:r>
              <a:rPr lang="en-US" sz="2400" dirty="0"/>
              <a:t>concepts, such as: financial </a:t>
            </a:r>
            <a:r>
              <a:rPr lang="en-US" sz="2400" dirty="0" smtClean="0"/>
              <a:t>position</a:t>
            </a:r>
            <a:r>
              <a:rPr lang="en-US" sz="2400" dirty="0"/>
              <a:t>, financial condition, and economic </a:t>
            </a:r>
            <a:r>
              <a:rPr lang="en-US" sz="2400" dirty="0" smtClean="0"/>
              <a:t>condition</a:t>
            </a:r>
            <a:r>
              <a:rPr lang="en-US" sz="2400" dirty="0"/>
              <a:t>.</a:t>
            </a:r>
          </a:p>
          <a:p>
            <a:pPr marL="911225" indent="-911225">
              <a:buNone/>
            </a:pPr>
            <a:r>
              <a:rPr lang="en-US" sz="2400" dirty="0"/>
              <a:t>10-3	Explain the relationships among environmental </a:t>
            </a:r>
            <a:r>
              <a:rPr lang="en-US" sz="2400" dirty="0" smtClean="0"/>
              <a:t>factors</a:t>
            </a:r>
            <a:r>
              <a:rPr lang="en-US" sz="2400" dirty="0"/>
              <a:t>, organizational factors, and financial </a:t>
            </a:r>
            <a:r>
              <a:rPr lang="en-US" sz="2400" dirty="0" smtClean="0"/>
              <a:t>factors </a:t>
            </a:r>
            <a:r>
              <a:rPr lang="en-US" sz="2400" dirty="0"/>
              <a:t>in determining government financial </a:t>
            </a:r>
            <a:r>
              <a:rPr lang="en-US" sz="2400" dirty="0" smtClean="0"/>
              <a:t>condition.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Bond Rating Agencies</a:t>
            </a:r>
            <a:endParaRPr lang="en-US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8820381"/>
              </p:ext>
            </p:extLst>
          </p:nvPr>
        </p:nvGraphicFramePr>
        <p:xfrm>
          <a:off x="1383475" y="1713015"/>
          <a:ext cx="5486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74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Looking Forward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TimesNewRomanPS"/>
              </a:rPr>
              <a:t>This chapter began Part 2 of the text, which focuses on accountability for public funds. The chapter looked at the analysis of governmental financial performance, both at the fund level and the government-wide level. The discussion identified key factors used to determine governmental financial condition.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TimesNewRomanPS"/>
              </a:rPr>
              <a:t>Chapter 11 examines audits of government and not-for-profit organizations.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772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46238" y="0"/>
            <a:ext cx="65833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06375" y="0"/>
            <a:ext cx="7916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88925" y="39688"/>
            <a:ext cx="7750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80232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Learning Objectives</a:t>
            </a:r>
            <a:br>
              <a:rPr lang="en-US" altLang="en-US" dirty="0"/>
            </a:br>
            <a:r>
              <a:rPr lang="en-US" altLang="en-US" sz="2400" dirty="0"/>
              <a:t>(2 of 2</a:t>
            </a:r>
            <a:r>
              <a:rPr lang="en-US" altLang="en-US" sz="2400" dirty="0" smtClean="0"/>
              <a:t>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1225" indent="-911225">
              <a:buNone/>
            </a:pPr>
            <a:r>
              <a:rPr lang="en-US" sz="2400" dirty="0"/>
              <a:t>10-4	Identify, calculate, interpret, and analyze key </a:t>
            </a:r>
            <a:r>
              <a:rPr lang="en-US" sz="2400" dirty="0" smtClean="0"/>
              <a:t>ratios </a:t>
            </a:r>
            <a:r>
              <a:rPr lang="en-US" sz="2400" dirty="0"/>
              <a:t>that measure financial performance.</a:t>
            </a:r>
          </a:p>
          <a:p>
            <a:pPr marL="911225" indent="-911225">
              <a:buNone/>
            </a:pPr>
            <a:r>
              <a:rPr lang="en-US" sz="2400" dirty="0"/>
              <a:t>10-5	Describe how benchmarks can aid financial </a:t>
            </a:r>
            <a:r>
              <a:rPr lang="en-US" sz="2400" dirty="0" smtClean="0"/>
              <a:t>analysis </a:t>
            </a:r>
            <a:r>
              <a:rPr lang="en-US" sz="2400" dirty="0"/>
              <a:t>and identify possible sources of </a:t>
            </a:r>
            <a:r>
              <a:rPr lang="en-US" sz="2400" dirty="0" smtClean="0"/>
              <a:t>government </a:t>
            </a:r>
            <a:r>
              <a:rPr lang="en-US" sz="2400" dirty="0"/>
              <a:t>information that can be helpful </a:t>
            </a:r>
            <a:r>
              <a:rPr lang="en-US" sz="2400" dirty="0" smtClean="0"/>
              <a:t>when </a:t>
            </a:r>
            <a:r>
              <a:rPr lang="en-US" sz="2400" dirty="0"/>
              <a:t>benchmarking</a:t>
            </a:r>
            <a:r>
              <a:rPr lang="en-US" sz="2400" dirty="0" smtClean="0"/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Government Financial Reporting and Transparency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Government financial reporting has been perceived as lacking </a:t>
            </a:r>
            <a:r>
              <a:rPr lang="en-US" sz="2400" i="1" dirty="0" smtClean="0"/>
              <a:t>financial transparency</a:t>
            </a:r>
            <a:r>
              <a:rPr lang="en-US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For our purposes, financial transparency means all relevant financial information is fully and freely available to users.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Financial transparency is important for those outside government who </a:t>
            </a:r>
            <a:r>
              <a:rPr lang="en-US" sz="2400" dirty="0"/>
              <a:t>need to assess government performance as they </a:t>
            </a:r>
            <a:r>
              <a:rPr lang="en-US" sz="2400" dirty="0" smtClean="0"/>
              <a:t>decide whether </a:t>
            </a:r>
            <a:r>
              <a:rPr lang="en-US" sz="2400" dirty="0"/>
              <a:t>to locate in a city, work for public entities, or invest in municipal bonds.</a:t>
            </a:r>
          </a:p>
        </p:txBody>
      </p:sp>
    </p:spTree>
    <p:extLst>
      <p:ext uri="{BB962C8B-B14F-4D97-AF65-F5344CB8AC3E}">
        <p14:creationId xmlns:p14="http://schemas.microsoft.com/office/powerpoint/2010/main" val="224643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Document 3">
            <a:hlinkClick r:id="" action="ppaction://noaction" highlightClick="1"/>
          </p:cNvPr>
          <p:cNvSpPr/>
          <p:nvPr/>
        </p:nvSpPr>
        <p:spPr>
          <a:xfrm>
            <a:off x="552893" y="1509823"/>
            <a:ext cx="3444949" cy="4040371"/>
          </a:xfrm>
          <a:prstGeom prst="actionButtonDocumen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What you </a:t>
            </a:r>
          </a:p>
          <a:p>
            <a:pPr algn="ctr"/>
            <a:r>
              <a:rPr lang="en-US" sz="1800" dirty="0" smtClean="0"/>
              <a:t>should know </a:t>
            </a:r>
          </a:p>
          <a:p>
            <a:pPr algn="ctr"/>
            <a:r>
              <a:rPr lang="en-US" sz="1800" dirty="0" smtClean="0"/>
              <a:t>about your </a:t>
            </a:r>
          </a:p>
          <a:p>
            <a:pPr algn="ctr"/>
            <a:r>
              <a:rPr lang="en-US" sz="1800" dirty="0" smtClean="0"/>
              <a:t>local </a:t>
            </a:r>
          </a:p>
          <a:p>
            <a:pPr algn="ctr"/>
            <a:r>
              <a:rPr lang="en-US" sz="1800" dirty="0" smtClean="0"/>
              <a:t>government’s </a:t>
            </a:r>
          </a:p>
          <a:p>
            <a:pPr algn="ctr"/>
            <a:r>
              <a:rPr lang="en-US" sz="1800" dirty="0" smtClean="0"/>
              <a:t>finances</a:t>
            </a:r>
          </a:p>
          <a:p>
            <a:pPr algn="ctr"/>
            <a:r>
              <a:rPr lang="en-US" sz="1800" dirty="0" smtClean="0"/>
              <a:t>--GASB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Government Financial Performance Concepts</a:t>
            </a:r>
            <a:endParaRPr lang="en-US" sz="3200" b="1" dirty="0"/>
          </a:p>
        </p:txBody>
      </p:sp>
      <p:sp>
        <p:nvSpPr>
          <p:cNvPr id="10" name="Action Button: Document 9">
            <a:hlinkClick r:id="" action="ppaction://noaction" highlightClick="1"/>
          </p:cNvPr>
          <p:cNvSpPr/>
          <p:nvPr/>
        </p:nvSpPr>
        <p:spPr>
          <a:xfrm>
            <a:off x="4447954" y="1513367"/>
            <a:ext cx="3498112" cy="4036827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An Analyst’s </a:t>
            </a:r>
          </a:p>
          <a:p>
            <a:pPr algn="ctr"/>
            <a:r>
              <a:rPr lang="en-US" sz="1800" dirty="0" smtClean="0"/>
              <a:t>Guide to </a:t>
            </a:r>
          </a:p>
          <a:p>
            <a:pPr algn="ctr"/>
            <a:r>
              <a:rPr lang="en-US" sz="1800" dirty="0" smtClean="0"/>
              <a:t>Government </a:t>
            </a:r>
          </a:p>
          <a:p>
            <a:pPr algn="ctr"/>
            <a:r>
              <a:rPr lang="en-US" sz="1800" dirty="0" smtClean="0"/>
              <a:t>Financial </a:t>
            </a:r>
          </a:p>
          <a:p>
            <a:pPr algn="ctr"/>
            <a:r>
              <a:rPr lang="en-US" sz="1800" dirty="0" smtClean="0"/>
              <a:t>Statements</a:t>
            </a:r>
          </a:p>
          <a:p>
            <a:pPr algn="ctr"/>
            <a:r>
              <a:rPr lang="en-US" sz="1800" dirty="0" smtClean="0"/>
              <a:t>--GASB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215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Accountability Tools</a:t>
            </a:r>
            <a:endParaRPr lang="en-US" sz="32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5300337"/>
              </p:ext>
            </p:extLst>
          </p:nvPr>
        </p:nvGraphicFramePr>
        <p:xfrm>
          <a:off x="446567" y="1392865"/>
          <a:ext cx="7336465" cy="4199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58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Economic Condition</a:t>
            </a:r>
            <a:endParaRPr lang="en-US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62257481"/>
              </p:ext>
            </p:extLst>
          </p:nvPr>
        </p:nvGraphicFramePr>
        <p:xfrm>
          <a:off x="510363" y="1467292"/>
          <a:ext cx="7230139" cy="426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062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Financial Trend Monitoring System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479362"/>
            <a:ext cx="7407275" cy="401453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The financial trend monitoring system (FTMS) was developed by the International City/County Management Association (ICMA)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It is designed for managers to use as a tool to track financial performance of governments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FTMS identifies three groups of factors that impact financial performance:</a:t>
            </a:r>
          </a:p>
          <a:p>
            <a:pPr lvl="1"/>
            <a:r>
              <a:rPr lang="en-US" sz="2100" dirty="0" smtClean="0"/>
              <a:t>Environmental</a:t>
            </a:r>
          </a:p>
          <a:p>
            <a:pPr lvl="1"/>
            <a:r>
              <a:rPr lang="en-US" sz="2100" dirty="0" smtClean="0"/>
              <a:t>Organizational</a:t>
            </a:r>
          </a:p>
          <a:p>
            <a:pPr lvl="1"/>
            <a:r>
              <a:rPr lang="en-US" sz="2100" dirty="0" smtClean="0"/>
              <a:t>Financial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8616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4&quot;/&gt;&lt;/object&gt;&lt;object type=&quot;3&quot; unique_id=&quot;10005&quot;&gt;&lt;property id=&quot;20148&quot; value=&quot;5&quot;/&gt;&lt;property id=&quot;20300&quot; value=&quot;Slide 2 - &amp;quot;&amp;#x0D;&amp;#x0A;&amp;quot;&quot;/&gt;&lt;property id=&quot;20307&quot; value=&quot;315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 - &amp;quot;Welcome to Accounting for Governmental and Not-for-Profit Organizations&amp;quot;&quot;/&gt;&lt;property id=&quot;20307&quot; value=&quot;305&quot;/&gt;&lt;/object&gt;&lt;object type=&quot;3&quot; unique_id=&quot;10009&quot;&gt;&lt;property id=&quot;20148&quot; value=&quot;5&quot;/&gt;&lt;property id=&quot;20300&quot; value=&quot;Slide 6 - &amp;quot;What are Governmental Organizations? 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What are Not-for-Profit Organizations? &amp;quot;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9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302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74&quot;/&gt;&lt;/object&gt;&lt;object type=&quot;3&quot; unique_id=&quot;10017&quot;&gt;&lt;property id=&quot;20148&quot; value=&quot;5&quot;/&gt;&lt;property id=&quot;20300&quot; value=&quot;Slide 14&quot;/&gt;&lt;property id=&quot;20307&quot; value=&quot;275&quot;/&gt;&lt;/object&gt;&lt;object type=&quot;3&quot; unique_id=&quot;10018&quot;&gt;&lt;property id=&quot;20148&quot; value=&quot;5&quot;/&gt;&lt;property id=&quot;20300&quot; value=&quot;Slide 15&quot;/&gt;&lt;property id=&quot;20307&quot; value=&quot;276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20&quot;&gt;&lt;property id=&quot;20148&quot; value=&quot;5&quot;/&gt;&lt;property id=&quot;20300&quot; value=&quot;Slide 17&quot;/&gt;&lt;property id=&quot;20307&quot; value=&quot;278&quot;/&gt;&lt;/object&gt;&lt;object type=&quot;3&quot; unique_id=&quot;10021&quot;&gt;&lt;property id=&quot;20148&quot; value=&quot;5&quot;/&gt;&lt;property id=&quot;20300&quot; value=&quot;Slide 18&quot;/&gt;&lt;property id=&quot;20307&quot; value=&quot;279&quot;/&gt;&lt;/object&gt;&lt;object type=&quot;3&quot; unique_id=&quot;10022&quot;&gt;&lt;property id=&quot;20148&quot; value=&quot;5&quot;/&gt;&lt;property id=&quot;20300&quot; value=&quot;Slide 19 - &amp;quot;Minimum Requirement for General Purpose External Financial Reporting&amp;quot;&quot;/&gt;&lt;property id=&quot;20307&quot; value=&quot;280&quot;/&gt;&lt;/object&gt;&lt;object type=&quot;3&quot; unique_id=&quot;10023&quot;&gt;&lt;property id=&quot;20148&quot; value=&quot;5&quot;/&gt;&lt;property id=&quot;20300&quot; value=&quot;Slide 20 - &amp;quot;Government-wide Financial Statements&amp;quot;&quot;/&gt;&lt;property id=&quot;20307&quot; value=&quot;306&quot;/&gt;&lt;/object&gt;&lt;object type=&quot;3&quot; unique_id=&quot;10024&quot;&gt;&lt;property id=&quot;20148&quot; value=&quot;5&quot;/&gt;&lt;property id=&quot;20300&quot; value=&quot;Slide 21&quot;/&gt;&lt;property id=&quot;20307&quot; value=&quot;281&quot;/&gt;&lt;/object&gt;&lt;object type=&quot;3&quot; unique_id=&quot;10025&quot;&gt;&lt;property id=&quot;20148&quot; value=&quot;5&quot;/&gt;&lt;property id=&quot;20300&quot; value=&quot;Slide 22 - &amp;quot;Fund Financial Statements (Cont’d)&amp;quot;&quot;/&gt;&lt;property id=&quot;20307&quot; value=&quot;307&quot;/&gt;&lt;/object&gt;&lt;object type=&quot;3&quot; unique_id=&quot;10026&quot;&gt;&lt;property id=&quot;20148&quot; value=&quot;5&quot;/&gt;&lt;property id=&quot;20300&quot; value=&quot;Slide 23&quot;/&gt;&lt;property id=&quot;20307&quot; value=&quot;282&quot;/&gt;&lt;/object&gt;&lt;object type=&quot;3&quot; unique_id=&quot;10027&quot;&gt;&lt;property id=&quot;20148&quot; value=&quot;5&quot;/&gt;&lt;property id=&quot;20300&quot; value=&quot;Slide 24 - &amp;quot;&amp;#x0D;&amp;#x0A;Comprehensive Annual Financial Report (CAFR)&amp;#x0D;&amp;#x0A;&amp;quot;&quot;/&gt;&lt;property id=&quot;20307&quot; value=&quot;285&quot;/&gt;&lt;/object&gt;&lt;object type=&quot;3&quot; unique_id=&quot;10028&quot;&gt;&lt;property id=&quot;20148&quot; value=&quot;5&quot;/&gt;&lt;property id=&quot;20300&quot; value=&quot;Slide 25&quot;/&gt;&lt;property id=&quot;20307&quot; value=&quot;286&quot;/&gt;&lt;/object&gt;&lt;object type=&quot;3&quot; unique_id=&quot;10029&quot;&gt;&lt;property id=&quot;20148&quot; value=&quot;5&quot;/&gt;&lt;property id=&quot;20300&quot; value=&quot;Slide 26&quot;/&gt;&lt;property id=&quot;20307&quot; value=&quot;287&quot;/&gt;&lt;/object&gt;&lt;object type=&quot;3&quot; unique_id=&quot;10030&quot;&gt;&lt;property id=&quot;20148&quot; value=&quot;5&quot;/&gt;&lt;property id=&quot;20300&quot; value=&quot;Slide 27&quot;/&gt;&lt;property id=&quot;20307&quot; value=&quot;288&quot;/&gt;&lt;/object&gt;&lt;object type=&quot;3&quot; unique_id=&quot;10031&quot;&gt;&lt;property id=&quot;20148&quot; value=&quot;5&quot;/&gt;&lt;property id=&quot;20300&quot; value=&quot;Slide 28 - &amp;quot;Basic Financial Statements&amp;quot;&quot;/&gt;&lt;property id=&quot;20307&quot; value=&quot;289&quot;/&gt;&lt;/object&gt;&lt;object type=&quot;3&quot; unique_id=&quot;10032&quot;&gt;&lt;property id=&quot;20148&quot; value=&quot;5&quot;/&gt;&lt;property id=&quot;20300&quot; value=&quot;Slide 29&quot;/&gt;&lt;property id=&quot;20307&quot; value=&quot;299&quot;/&gt;&lt;/object&gt;&lt;object type=&quot;3&quot; unique_id=&quot;10033&quot;&gt;&lt;property id=&quot;20148&quot; value=&quot;5&quot;/&gt;&lt;property id=&quot;20300&quot; value=&quot;Slide 30 - &amp;quot;Overview of Federal Government &amp;#x0D;&amp;#x0A;Financial Reporting&amp;quot;&quot;/&gt;&lt;property id=&quot;20307&quot; value=&quot;308&quot;/&gt;&lt;/object&gt;&lt;object type=&quot;3&quot; unique_id=&quot;10034&quot;&gt;&lt;property id=&quot;20148&quot; value=&quot;5&quot;/&gt;&lt;property id=&quot;20300&quot; value=&quot;Slide 31 - &amp;quot;U.S. Government-wide Financial Reporting&amp;quot;&quot;/&gt;&lt;property id=&quot;20307&quot; value=&quot;309&quot;/&gt;&lt;/object&gt;&lt;object type=&quot;3&quot; unique_id=&quot;10035&quot;&gt;&lt;property id=&quot;20148&quot; value=&quot;5&quot;/&gt;&lt;property id=&quot;20300&quot; value=&quot;Slide 32 - &amp;quot;Federal Agency and Department &amp;#x0D;&amp;#x0A;Financial Reporting&amp;quot;&quot;/&gt;&lt;property id=&quot;20307&quot; value=&quot;310&quot;/&gt;&lt;/object&gt;&lt;object type=&quot;3&quot; unique_id=&quot;10036&quot;&gt;&lt;property id=&quot;20148&quot; value=&quot;5&quot;/&gt;&lt;property id=&quot;20300&quot; value=&quot;Slide 33 - &amp;quot;Overview—Not-for-Profit (NFP) Organization Financial Reporting&amp;quot;&quot;/&gt;&lt;property id=&quot;20307&quot; value=&quot;311&quot;/&gt;&lt;/object&gt;&lt;object type=&quot;3&quot; unique_id=&quot;10037&quot;&gt;&lt;property id=&quot;20148&quot; value=&quot;5&quot;/&gt;&lt;property id=&quot;20300&quot; value=&quot;Slide 34 - &amp;quot;Not-for-Profit (NFP) Organization Financial Reporting (Cont’d)&amp;quot;&quot;/&gt;&lt;property id=&quot;20307&quot; value=&quot;312&quot;/&gt;&lt;/object&gt;&lt;object type=&quot;3&quot; unique_id=&quot;10038&quot;&gt;&lt;property id=&quot;20148&quot; value=&quot;5&quot;/&gt;&lt;property id=&quot;20300&quot; value=&quot;Slide 35 - &amp;quot;Not-for-Profit (NFP) Organization Financial Reporting (Cont’d)&amp;quot;&quot;/&gt;&lt;property id=&quot;20307&quot; value=&quot;313&quot;/&gt;&lt;/object&gt;&lt;object type=&quot;3&quot; unique_id=&quot;10039&quot;&gt;&lt;property id=&quot;20148&quot; value=&quot;5&quot;/&gt;&lt;property id=&quot;20300&quot; value=&quot;Slide 36&quot;/&gt;&lt;property id=&quot;20307&quot; value=&quot;300&quot;/&gt;&lt;/object&gt;&lt;object type=&quot;3&quot; unique_id=&quot;10040&quot;&gt;&lt;property id=&quot;20148&quot; value=&quot;5&quot;/&gt;&lt;property id=&quot;20300&quot; value=&quot;Slide 37 - &amp;quot;A Quote from the Original Author&amp;quot;&quot;/&gt;&lt;property id=&quot;20307&quot; value=&quot;3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7307</TotalTime>
  <Words>1035</Words>
  <Application>Microsoft Macintosh PowerPoint</Application>
  <PresentationFormat>Custom</PresentationFormat>
  <Paragraphs>252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1_Diseño predeterminado</vt:lpstr>
      <vt:lpstr>PowerPoint Presentation</vt:lpstr>
      <vt:lpstr>Analysis of Government Financial Performance</vt:lpstr>
      <vt:lpstr>Learning Objectives (1 of 2)</vt:lpstr>
      <vt:lpstr>Learning Objectives (2 of 2)</vt:lpstr>
      <vt:lpstr>Government Financial Reporting and Transparency</vt:lpstr>
      <vt:lpstr>Government Financial Performance Concepts</vt:lpstr>
      <vt:lpstr>Accountability Tools</vt:lpstr>
      <vt:lpstr>Economic Condition</vt:lpstr>
      <vt:lpstr>Financial Trend Monitoring System</vt:lpstr>
      <vt:lpstr>Environmental Factors  (1 of 5)</vt:lpstr>
      <vt:lpstr>Environmental Factors  (2 of 5)</vt:lpstr>
      <vt:lpstr>Environmental Factors  (3 of 5)</vt:lpstr>
      <vt:lpstr>Environmental Factors  (4 of 5)</vt:lpstr>
      <vt:lpstr>Environmental Factors  (5 of 5)</vt:lpstr>
      <vt:lpstr>Organizational Factors</vt:lpstr>
      <vt:lpstr>Financial Factors  (1 of 6)</vt:lpstr>
      <vt:lpstr>Financial Factors  (2 of 6)</vt:lpstr>
      <vt:lpstr>Financial Factors  (3 of 6)</vt:lpstr>
      <vt:lpstr>Financial Factors  (4 of 6)</vt:lpstr>
      <vt:lpstr>Financial Factors  (5 of 6)</vt:lpstr>
      <vt:lpstr>Financial Factors  (6 of 6)</vt:lpstr>
      <vt:lpstr>Select Financial Ratios for Governmental Funds (1 of 4)</vt:lpstr>
      <vt:lpstr>Select Financial Ratios for Governmental Funds (2 of 4)</vt:lpstr>
      <vt:lpstr>Select Financial Ratios for Governmental Funds (3 of 4)</vt:lpstr>
      <vt:lpstr>Select Financial Ratios for Governmental Funds (4 of 4)</vt:lpstr>
      <vt:lpstr>Analyzing Government-wide Financial Statements (1 of 3)</vt:lpstr>
      <vt:lpstr>Analyzing Government-wide Financial Statements (2 of 3)</vt:lpstr>
      <vt:lpstr>Analyzing Government-wide Financial Statements (3 of 3)</vt:lpstr>
      <vt:lpstr>Interpreting Financial Ratios</vt:lpstr>
      <vt:lpstr>Bond Rating Agencies</vt:lpstr>
      <vt:lpstr>Looking Forward</vt:lpstr>
    </vt:vector>
  </TitlesOfParts>
  <Manager>Rose Range</Manager>
  <Company>AzureWing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Reck Lowensohn Neely</dc:title>
  <dc:subject>Accounting for Govt &amp; Nonprofit Entities 14/e</dc:subject>
  <dc:creator>jreck</dc:creator>
  <cp:lastModifiedBy>Colton Gigot</cp:lastModifiedBy>
  <cp:revision>735</cp:revision>
  <dcterms:created xsi:type="dcterms:W3CDTF">2005-07-29T18:32:25Z</dcterms:created>
  <dcterms:modified xsi:type="dcterms:W3CDTF">2018-01-08T18:20:43Z</dcterms:modified>
  <cp:category>Presentation</cp:category>
</cp:coreProperties>
</file>