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7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4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3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8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1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7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6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0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3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E098B-1B78-4168-A919-35D964429C0E}" type="datetimeFigureOut">
              <a:rPr lang="en-US" smtClean="0"/>
              <a:t>22-May-22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70CC7-7B5F-470F-A257-DE894D18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8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33052"/>
              </p:ext>
            </p:extLst>
          </p:nvPr>
        </p:nvGraphicFramePr>
        <p:xfrm>
          <a:off x="2776451" y="2535388"/>
          <a:ext cx="13762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Student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gpa</a:t>
                      </a:r>
                      <a:r>
                        <a:rPr lang="en-US" sz="1200" baseline="0" dirty="0" smtClean="0"/>
                        <a:t>: real</a:t>
                      </a:r>
                    </a:p>
                    <a:p>
                      <a:r>
                        <a:rPr lang="en-US" sz="1200" baseline="0" dirty="0" smtClean="0"/>
                        <a:t> - 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081458"/>
              </p:ext>
            </p:extLst>
          </p:nvPr>
        </p:nvGraphicFramePr>
        <p:xfrm>
          <a:off x="239220" y="2535388"/>
          <a:ext cx="13762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Teacher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salary: real</a:t>
                      </a:r>
                    </a:p>
                    <a:p>
                      <a:r>
                        <a:rPr lang="en-US" sz="1200" baseline="0" dirty="0" smtClean="0"/>
                        <a:t> - 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78093"/>
              </p:ext>
            </p:extLst>
          </p:nvPr>
        </p:nvGraphicFramePr>
        <p:xfrm>
          <a:off x="1741053" y="711360"/>
          <a:ext cx="137622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&lt;abstract&gt;</a:t>
                      </a:r>
                    </a:p>
                    <a:p>
                      <a:pPr algn="ctr"/>
                      <a:r>
                        <a:rPr lang="en-US" sz="1200" dirty="0" smtClean="0"/>
                        <a:t>Person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id: integer</a:t>
                      </a:r>
                    </a:p>
                    <a:p>
                      <a:r>
                        <a:rPr lang="en-US" sz="1200" baseline="0" dirty="0" smtClean="0"/>
                        <a:t> - name: String</a:t>
                      </a:r>
                    </a:p>
                    <a:p>
                      <a:r>
                        <a:rPr lang="en-US" sz="1200" baseline="0" dirty="0" smtClean="0"/>
                        <a:t> - gender: Char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stCxn id="4" idx="0"/>
          </p:cNvCxnSpPr>
          <p:nvPr/>
        </p:nvCxnSpPr>
        <p:spPr>
          <a:xfrm flipH="1" flipV="1">
            <a:off x="2429163" y="2232590"/>
            <a:ext cx="1035398" cy="30279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/>
        </p:nvSpPr>
        <p:spPr>
          <a:xfrm>
            <a:off x="2326178" y="2082960"/>
            <a:ext cx="205969" cy="14963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  <a:endCxn id="5" idx="0"/>
          </p:cNvCxnSpPr>
          <p:nvPr/>
        </p:nvCxnSpPr>
        <p:spPr>
          <a:xfrm flipH="1">
            <a:off x="927330" y="2232590"/>
            <a:ext cx="1501833" cy="30279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78247"/>
              </p:ext>
            </p:extLst>
          </p:nvPr>
        </p:nvGraphicFramePr>
        <p:xfrm>
          <a:off x="10584872" y="894240"/>
          <a:ext cx="13762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Faculty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name: string</a:t>
                      </a:r>
                    </a:p>
                    <a:p>
                      <a:r>
                        <a:rPr lang="en-US" sz="1200" baseline="0" dirty="0" smtClean="0"/>
                        <a:t> - 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638417"/>
              </p:ext>
            </p:extLst>
          </p:nvPr>
        </p:nvGraphicFramePr>
        <p:xfrm>
          <a:off x="8107680" y="894240"/>
          <a:ext cx="137622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Department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name: </a:t>
                      </a:r>
                      <a:r>
                        <a:rPr lang="en-US" sz="1200" baseline="0" dirty="0" err="1" smtClean="0"/>
                        <a:t>stirng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tel</a:t>
                      </a:r>
                      <a:r>
                        <a:rPr lang="en-US" sz="1200" baseline="0" dirty="0" smtClean="0"/>
                        <a:t>: string</a:t>
                      </a:r>
                    </a:p>
                    <a:p>
                      <a:r>
                        <a:rPr lang="en-US" sz="1200" baseline="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H="1">
            <a:off x="9483900" y="1397160"/>
            <a:ext cx="1100972" cy="91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6" idx="1"/>
          </p:cNvCxnSpPr>
          <p:nvPr/>
        </p:nvCxnSpPr>
        <p:spPr>
          <a:xfrm>
            <a:off x="3117273" y="1292943"/>
            <a:ext cx="4990407" cy="195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717545"/>
              </p:ext>
            </p:extLst>
          </p:nvPr>
        </p:nvGraphicFramePr>
        <p:xfrm>
          <a:off x="8107680" y="2870668"/>
          <a:ext cx="137622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Course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id: string</a:t>
                      </a:r>
                    </a:p>
                    <a:p>
                      <a:r>
                        <a:rPr lang="en-US" sz="1200" baseline="0" dirty="0" smtClean="0"/>
                        <a:t> - name: string</a:t>
                      </a:r>
                    </a:p>
                    <a:p>
                      <a:r>
                        <a:rPr lang="en-US" sz="1200" baseline="0" dirty="0" smtClean="0"/>
                        <a:t> - credit: </a:t>
                      </a:r>
                      <a:r>
                        <a:rPr lang="en-US" sz="1200" baseline="0" dirty="0" err="1" smtClean="0"/>
                        <a:t>int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399583"/>
              </p:ext>
            </p:extLst>
          </p:nvPr>
        </p:nvGraphicFramePr>
        <p:xfrm>
          <a:off x="6179127" y="4475025"/>
          <a:ext cx="137622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Section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id</a:t>
                      </a:r>
                    </a:p>
                    <a:p>
                      <a:r>
                        <a:rPr lang="en-US" sz="1200" baseline="0" dirty="0" smtClean="0"/>
                        <a:t> - dates</a:t>
                      </a:r>
                    </a:p>
                    <a:p>
                      <a:r>
                        <a:rPr lang="en-US" sz="1200" baseline="0" dirty="0" smtClean="0"/>
                        <a:t> - time</a:t>
                      </a:r>
                    </a:p>
                    <a:p>
                      <a:r>
                        <a:rPr lang="en-US" sz="1200" baseline="0" dirty="0" smtClean="0"/>
                        <a:t> - room#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200205"/>
              </p:ext>
            </p:extLst>
          </p:nvPr>
        </p:nvGraphicFramePr>
        <p:xfrm>
          <a:off x="3228109" y="4849098"/>
          <a:ext cx="13762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TranscriptEntry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grade: real</a:t>
                      </a:r>
                    </a:p>
                    <a:p>
                      <a:r>
                        <a:rPr lang="en-US" sz="1200" baseline="0" dirty="0" smtClean="0"/>
                        <a:t> - 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9578"/>
              </p:ext>
            </p:extLst>
          </p:nvPr>
        </p:nvGraphicFramePr>
        <p:xfrm>
          <a:off x="302026" y="4849098"/>
          <a:ext cx="137622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StudentTranscript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sp>
        <p:nvSpPr>
          <p:cNvPr id="26" name="Diamond 25"/>
          <p:cNvSpPr/>
          <p:nvPr/>
        </p:nvSpPr>
        <p:spPr>
          <a:xfrm>
            <a:off x="1678246" y="5215780"/>
            <a:ext cx="199506" cy="20843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Elbow Connector 27"/>
          <p:cNvCxnSpPr>
            <a:endCxn id="23" idx="1"/>
          </p:cNvCxnSpPr>
          <p:nvPr/>
        </p:nvCxnSpPr>
        <p:spPr>
          <a:xfrm>
            <a:off x="3464561" y="3541228"/>
            <a:ext cx="2714566" cy="1619597"/>
          </a:xfrm>
          <a:prstGeom prst="bentConnector3">
            <a:avLst>
              <a:gd name="adj1" fmla="val 637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24" idx="0"/>
          </p:cNvCxnSpPr>
          <p:nvPr/>
        </p:nvCxnSpPr>
        <p:spPr>
          <a:xfrm flipH="1">
            <a:off x="3916219" y="4351026"/>
            <a:ext cx="1279236" cy="4980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4" idx="1"/>
          </p:cNvCxnSpPr>
          <p:nvPr/>
        </p:nvCxnSpPr>
        <p:spPr>
          <a:xfrm>
            <a:off x="1877752" y="5319997"/>
            <a:ext cx="1350357" cy="32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2" idx="0"/>
          </p:cNvCxnSpPr>
          <p:nvPr/>
        </p:nvCxnSpPr>
        <p:spPr>
          <a:xfrm>
            <a:off x="8795790" y="2082960"/>
            <a:ext cx="0" cy="7877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endCxn id="23" idx="0"/>
          </p:cNvCxnSpPr>
          <p:nvPr/>
        </p:nvCxnSpPr>
        <p:spPr>
          <a:xfrm rot="10800000" flipV="1">
            <a:off x="6867238" y="3556467"/>
            <a:ext cx="1240443" cy="91855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87320" y="923611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belongs</a:t>
            </a:r>
            <a:endParaRPr lang="en-US" sz="1200" dirty="0"/>
          </a:p>
        </p:txBody>
      </p:sp>
      <p:sp>
        <p:nvSpPr>
          <p:cNvPr id="40" name="Isosceles Triangle 39"/>
          <p:cNvSpPr/>
          <p:nvPr/>
        </p:nvSpPr>
        <p:spPr>
          <a:xfrm rot="5400000">
            <a:off x="5731626" y="808728"/>
            <a:ext cx="73044" cy="11814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195455" y="3709607"/>
            <a:ext cx="605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enrolls</a:t>
            </a:r>
            <a:endParaRPr lang="en-US" sz="1200" dirty="0"/>
          </a:p>
        </p:txBody>
      </p:sp>
      <p:sp>
        <p:nvSpPr>
          <p:cNvPr id="42" name="Isosceles Triangle 41"/>
          <p:cNvSpPr/>
          <p:nvPr/>
        </p:nvSpPr>
        <p:spPr>
          <a:xfrm rot="10800000">
            <a:off x="5740262" y="3770157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8186598" y="2360913"/>
            <a:ext cx="542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offers</a:t>
            </a:r>
            <a:endParaRPr lang="en-US" sz="1200" dirty="0"/>
          </a:p>
        </p:txBody>
      </p:sp>
      <p:sp>
        <p:nvSpPr>
          <p:cNvPr id="44" name="Isosceles Triangle 43"/>
          <p:cNvSpPr/>
          <p:nvPr/>
        </p:nvSpPr>
        <p:spPr>
          <a:xfrm rot="10800000">
            <a:off x="8144043" y="2426840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63404" y="3776800"/>
            <a:ext cx="808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</a:t>
            </a:r>
            <a:r>
              <a:rPr lang="en-US" sz="1200" dirty="0" smtClean="0"/>
              <a:t>ffered as</a:t>
            </a:r>
            <a:endParaRPr lang="en-US" sz="1200" dirty="0"/>
          </a:p>
        </p:txBody>
      </p:sp>
      <p:sp>
        <p:nvSpPr>
          <p:cNvPr id="46" name="Isosceles Triangle 45"/>
          <p:cNvSpPr/>
          <p:nvPr/>
        </p:nvSpPr>
        <p:spPr>
          <a:xfrm rot="10800000">
            <a:off x="7628800" y="3856054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endCxn id="25" idx="0"/>
          </p:cNvCxnSpPr>
          <p:nvPr/>
        </p:nvCxnSpPr>
        <p:spPr>
          <a:xfrm flipH="1">
            <a:off x="990136" y="3038308"/>
            <a:ext cx="1786315" cy="1810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954999" y="3805203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has</a:t>
            </a:r>
            <a:endParaRPr lang="en-US" sz="1200" dirty="0"/>
          </a:p>
        </p:txBody>
      </p:sp>
      <p:sp>
        <p:nvSpPr>
          <p:cNvPr id="50" name="Isosceles Triangle 49"/>
          <p:cNvSpPr/>
          <p:nvPr/>
        </p:nvSpPr>
        <p:spPr>
          <a:xfrm rot="10800000">
            <a:off x="2310988" y="3892677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830589" y="164592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304792" y="136432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9551799" y="150742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786121" y="259366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8879864" y="206083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7830589" y="31865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6963983" y="4129375"/>
            <a:ext cx="17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4257516" y="327946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5896517" y="484909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2471200" y="29116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858529" y="44824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2998104" y="512207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cxnSp>
        <p:nvCxnSpPr>
          <p:cNvPr id="64" name="Elbow Connector 63"/>
          <p:cNvCxnSpPr>
            <a:endCxn id="23" idx="2"/>
          </p:cNvCxnSpPr>
          <p:nvPr/>
        </p:nvCxnSpPr>
        <p:spPr>
          <a:xfrm>
            <a:off x="858529" y="3556467"/>
            <a:ext cx="6008708" cy="2290158"/>
          </a:xfrm>
          <a:prstGeom prst="bentConnector4">
            <a:avLst>
              <a:gd name="adj1" fmla="val -11202"/>
              <a:gd name="adj2" fmla="val 14010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433078" y="6451014"/>
            <a:ext cx="668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teaches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6600190" y="58618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376098" y="35589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5361201" y="95000"/>
            <a:ext cx="1593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College System</a:t>
            </a:r>
            <a:endParaRPr lang="en-US" u="sng" dirty="0"/>
          </a:p>
        </p:txBody>
      </p:sp>
      <p:sp>
        <p:nvSpPr>
          <p:cNvPr id="63" name="Isosceles Triangle 62"/>
          <p:cNvSpPr/>
          <p:nvPr/>
        </p:nvSpPr>
        <p:spPr>
          <a:xfrm rot="5400000">
            <a:off x="3730910" y="6359197"/>
            <a:ext cx="73044" cy="11814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0321658" y="145770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9720071" y="106211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belongs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29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48335"/>
              </p:ext>
            </p:extLst>
          </p:nvPr>
        </p:nvGraphicFramePr>
        <p:xfrm>
          <a:off x="2776451" y="2917767"/>
          <a:ext cx="137622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Cashier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84465"/>
              </p:ext>
            </p:extLst>
          </p:nvPr>
        </p:nvGraphicFramePr>
        <p:xfrm>
          <a:off x="239220" y="2917767"/>
          <a:ext cx="137622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InventoryManager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- 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467520"/>
              </p:ext>
            </p:extLst>
          </p:nvPr>
        </p:nvGraphicFramePr>
        <p:xfrm>
          <a:off x="1741053" y="1093739"/>
          <a:ext cx="137622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&lt;abstract&gt;</a:t>
                      </a:r>
                    </a:p>
                    <a:p>
                      <a:pPr algn="ctr"/>
                      <a:r>
                        <a:rPr lang="en-US" sz="1200" dirty="0" smtClean="0"/>
                        <a:t>Person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id: integer</a:t>
                      </a:r>
                    </a:p>
                    <a:p>
                      <a:r>
                        <a:rPr lang="en-US" sz="1200" baseline="0" dirty="0" smtClean="0"/>
                        <a:t> - name: String</a:t>
                      </a:r>
                    </a:p>
                    <a:p>
                      <a:r>
                        <a:rPr lang="en-US" sz="1200" baseline="0" dirty="0" smtClean="0"/>
                        <a:t> - gender: Char</a:t>
                      </a:r>
                    </a:p>
                    <a:p>
                      <a:r>
                        <a:rPr lang="en-US" sz="1200" baseline="0" dirty="0" smtClean="0"/>
                        <a:t> - salary: real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>
            <a:stCxn id="4" idx="0"/>
            <a:endCxn id="8" idx="4"/>
          </p:cNvCxnSpPr>
          <p:nvPr/>
        </p:nvCxnSpPr>
        <p:spPr>
          <a:xfrm flipH="1" flipV="1">
            <a:off x="2520105" y="2787994"/>
            <a:ext cx="944456" cy="12977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>
            <a:off x="2314136" y="2638364"/>
            <a:ext cx="205969" cy="14963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927330" y="2796307"/>
            <a:ext cx="1489791" cy="12977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353504"/>
              </p:ext>
            </p:extLst>
          </p:nvPr>
        </p:nvGraphicFramePr>
        <p:xfrm>
          <a:off x="10584872" y="1276619"/>
          <a:ext cx="137622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Supplier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name: string</a:t>
                      </a:r>
                    </a:p>
                    <a:p>
                      <a:r>
                        <a:rPr lang="en-US" sz="1200" baseline="0" dirty="0" smtClean="0"/>
                        <a:t> - telephone</a:t>
                      </a:r>
                    </a:p>
                    <a:p>
                      <a:r>
                        <a:rPr lang="en-US" sz="1200" baseline="0" dirty="0" smtClean="0"/>
                        <a:t> - email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933160"/>
              </p:ext>
            </p:extLst>
          </p:nvPr>
        </p:nvGraphicFramePr>
        <p:xfrm>
          <a:off x="8107680" y="1276619"/>
          <a:ext cx="137622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Order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date</a:t>
                      </a:r>
                    </a:p>
                    <a:p>
                      <a:r>
                        <a:rPr lang="en-US" sz="1200" baseline="0" dirty="0" smtClean="0"/>
                        <a:t> - time</a:t>
                      </a:r>
                    </a:p>
                    <a:p>
                      <a:r>
                        <a:rPr lang="en-US" sz="1200" baseline="0" dirty="0" smtClean="0"/>
                        <a:t> - total</a:t>
                      </a:r>
                    </a:p>
                    <a:p>
                      <a:r>
                        <a:rPr lang="en-US" sz="1200" baseline="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>
            <a:stCxn id="10" idx="1"/>
            <a:endCxn id="11" idx="3"/>
          </p:cNvCxnSpPr>
          <p:nvPr/>
        </p:nvCxnSpPr>
        <p:spPr>
          <a:xfrm flipH="1">
            <a:off x="9483900" y="1870979"/>
            <a:ext cx="1100972" cy="91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398164"/>
              </p:ext>
            </p:extLst>
          </p:nvPr>
        </p:nvGraphicFramePr>
        <p:xfrm>
          <a:off x="8107680" y="3253047"/>
          <a:ext cx="137622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OrderItem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barcodeID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quantity</a:t>
                      </a:r>
                    </a:p>
                    <a:p>
                      <a:r>
                        <a:rPr lang="en-US" sz="1200" baseline="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717739"/>
              </p:ext>
            </p:extLst>
          </p:nvPr>
        </p:nvGraphicFramePr>
        <p:xfrm>
          <a:off x="6179127" y="4857404"/>
          <a:ext cx="137622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Inventory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bacrCodeID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name</a:t>
                      </a:r>
                    </a:p>
                    <a:p>
                      <a:r>
                        <a:rPr lang="en-US" sz="1200" baseline="0" dirty="0" smtClean="0"/>
                        <a:t> -</a:t>
                      </a:r>
                      <a:r>
                        <a:rPr lang="en-US" sz="1200" baseline="0" dirty="0" err="1" smtClean="0"/>
                        <a:t>desc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quantity</a:t>
                      </a:r>
                    </a:p>
                    <a:p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unitSellPrice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unitPrice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reorderLevel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54031"/>
              </p:ext>
            </p:extLst>
          </p:nvPr>
        </p:nvGraphicFramePr>
        <p:xfrm>
          <a:off x="3228109" y="5231477"/>
          <a:ext cx="13762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SoldItem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barCodeID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 - quantity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655503"/>
              </p:ext>
            </p:extLst>
          </p:nvPr>
        </p:nvGraphicFramePr>
        <p:xfrm>
          <a:off x="302026" y="5231477"/>
          <a:ext cx="13762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220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45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SaleOperation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- date</a:t>
                      </a:r>
                    </a:p>
                    <a:p>
                      <a:r>
                        <a:rPr lang="en-US" sz="1200" baseline="0" dirty="0" smtClean="0"/>
                        <a:t> -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245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//getters &amp; setters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>
            <a:stCxn id="18" idx="3"/>
            <a:endCxn id="17" idx="1"/>
          </p:cNvCxnSpPr>
          <p:nvPr/>
        </p:nvCxnSpPr>
        <p:spPr>
          <a:xfrm>
            <a:off x="1678246" y="5734397"/>
            <a:ext cx="15498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2"/>
            <a:endCxn id="15" idx="0"/>
          </p:cNvCxnSpPr>
          <p:nvPr/>
        </p:nvCxnSpPr>
        <p:spPr>
          <a:xfrm>
            <a:off x="8795790" y="2648219"/>
            <a:ext cx="0" cy="604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16" idx="0"/>
          </p:cNvCxnSpPr>
          <p:nvPr/>
        </p:nvCxnSpPr>
        <p:spPr>
          <a:xfrm rot="10800000" flipV="1">
            <a:off x="6867238" y="3938846"/>
            <a:ext cx="1240449" cy="91855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86598" y="2743292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has</a:t>
            </a:r>
            <a:endParaRPr lang="en-US" sz="1200" dirty="0"/>
          </a:p>
        </p:txBody>
      </p:sp>
      <p:sp>
        <p:nvSpPr>
          <p:cNvPr id="30" name="Isosceles Triangle 29"/>
          <p:cNvSpPr/>
          <p:nvPr/>
        </p:nvSpPr>
        <p:spPr>
          <a:xfrm rot="10800000">
            <a:off x="8144043" y="2809219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63404" y="4159179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belongs</a:t>
            </a:r>
            <a:endParaRPr lang="en-US" sz="1200" dirty="0"/>
          </a:p>
        </p:txBody>
      </p:sp>
      <p:sp>
        <p:nvSpPr>
          <p:cNvPr id="32" name="Isosceles Triangle 31"/>
          <p:cNvSpPr/>
          <p:nvPr/>
        </p:nvSpPr>
        <p:spPr>
          <a:xfrm rot="10800000">
            <a:off x="7628800" y="4238433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endCxn id="18" idx="0"/>
          </p:cNvCxnSpPr>
          <p:nvPr/>
        </p:nvCxnSpPr>
        <p:spPr>
          <a:xfrm flipH="1">
            <a:off x="990136" y="3420687"/>
            <a:ext cx="1786316" cy="1810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54999" y="4187582"/>
            <a:ext cx="1146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Responsible for</a:t>
            </a:r>
            <a:endParaRPr lang="en-US" sz="1200" dirty="0"/>
          </a:p>
        </p:txBody>
      </p:sp>
      <p:sp>
        <p:nvSpPr>
          <p:cNvPr id="35" name="Isosceles Triangle 34"/>
          <p:cNvSpPr/>
          <p:nvPr/>
        </p:nvSpPr>
        <p:spPr>
          <a:xfrm rot="10800000">
            <a:off x="3026792" y="4307702"/>
            <a:ext cx="86960" cy="1451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9594300" y="19241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8786121" y="29760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8805460" y="2604792"/>
            <a:ext cx="394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7830589" y="356893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6963983" y="4511754"/>
            <a:ext cx="17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257516" y="366184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5845724" y="545739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471200" y="329399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858529" y="486479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2998104" y="550445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cxnSp>
        <p:nvCxnSpPr>
          <p:cNvPr id="53" name="Straight Connector 52"/>
          <p:cNvCxnSpPr>
            <a:endCxn id="16" idx="1"/>
          </p:cNvCxnSpPr>
          <p:nvPr/>
        </p:nvCxnSpPr>
        <p:spPr>
          <a:xfrm>
            <a:off x="4604329" y="5702376"/>
            <a:ext cx="1574798" cy="1151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683406" y="1417288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brings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10276393" y="18709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671300" y="54413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2062435" y="5384615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has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1658130" y="541726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5392786" y="91440"/>
            <a:ext cx="2094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Supermarket system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428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6292"/>
            <a:ext cx="10515600" cy="711417"/>
          </a:xfrm>
        </p:spPr>
        <p:txBody>
          <a:bodyPr/>
          <a:lstStyle/>
          <a:p>
            <a:r>
              <a:rPr lang="en-US" dirty="0" smtClean="0"/>
              <a:t>Aggregation &amp; Composition</a:t>
            </a:r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3999345" y="2553854"/>
            <a:ext cx="526473" cy="489528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2473" y="2327564"/>
            <a:ext cx="2456872" cy="9421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Faculty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</p:cNvCxnSpPr>
          <p:nvPr/>
        </p:nvCxnSpPr>
        <p:spPr>
          <a:xfrm>
            <a:off x="4525818" y="2798618"/>
            <a:ext cx="24476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982690" y="2327563"/>
            <a:ext cx="2456872" cy="9421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Department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82608" y="29003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0" name="Diamond 9"/>
          <p:cNvSpPr/>
          <p:nvPr/>
        </p:nvSpPr>
        <p:spPr>
          <a:xfrm>
            <a:off x="3999345" y="5043054"/>
            <a:ext cx="526473" cy="489528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42473" y="4816764"/>
            <a:ext cx="2456872" cy="9421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Book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0" idx="3"/>
          </p:cNvCxnSpPr>
          <p:nvPr/>
        </p:nvCxnSpPr>
        <p:spPr>
          <a:xfrm>
            <a:off x="4525818" y="5287818"/>
            <a:ext cx="24476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982690" y="4816763"/>
            <a:ext cx="2456872" cy="9421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Chapter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82608" y="53895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5710" y="1792191"/>
            <a:ext cx="137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Aggregation: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1710" y="4346046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Composition: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mond 5"/>
          <p:cNvSpPr/>
          <p:nvPr/>
        </p:nvSpPr>
        <p:spPr>
          <a:xfrm>
            <a:off x="3344082" y="2149234"/>
            <a:ext cx="443345" cy="378691"/>
          </a:xfrm>
          <a:prstGeom prst="diamond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7639163" y="2721889"/>
            <a:ext cx="429370" cy="365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1895004" y="1955271"/>
            <a:ext cx="1440872" cy="766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Drive</a:t>
            </a:r>
            <a:endParaRPr lang="en-US" b="1" dirty="0"/>
          </a:p>
        </p:txBody>
      </p:sp>
      <p:cxnSp>
        <p:nvCxnSpPr>
          <p:cNvPr id="43" name="Straight Connector 42"/>
          <p:cNvCxnSpPr>
            <a:endCxn id="56" idx="1"/>
          </p:cNvCxnSpPr>
          <p:nvPr/>
        </p:nvCxnSpPr>
        <p:spPr>
          <a:xfrm>
            <a:off x="3787427" y="2331524"/>
            <a:ext cx="3299730" cy="7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700662" y="23315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5570897" y="4258231"/>
            <a:ext cx="1533382" cy="766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File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029826" y="976276"/>
            <a:ext cx="2615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Composite Design Pattern</a:t>
            </a:r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8780785" y="4258231"/>
            <a:ext cx="1533382" cy="766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Folder</a:t>
            </a:r>
            <a:endParaRPr lang="en-US" b="1" dirty="0"/>
          </a:p>
        </p:txBody>
      </p:sp>
      <p:sp>
        <p:nvSpPr>
          <p:cNvPr id="56" name="Rounded Rectangle 55"/>
          <p:cNvSpPr/>
          <p:nvPr/>
        </p:nvSpPr>
        <p:spPr>
          <a:xfrm>
            <a:off x="7087157" y="1955271"/>
            <a:ext cx="1533382" cy="766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Item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702537" y="23315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59" name="Straight Connector 58"/>
          <p:cNvCxnSpPr>
            <a:stCxn id="46" idx="0"/>
            <a:endCxn id="20" idx="3"/>
          </p:cNvCxnSpPr>
          <p:nvPr/>
        </p:nvCxnSpPr>
        <p:spPr>
          <a:xfrm flipV="1">
            <a:off x="6337588" y="3087649"/>
            <a:ext cx="1516260" cy="11705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5" idx="0"/>
            <a:endCxn id="20" idx="3"/>
          </p:cNvCxnSpPr>
          <p:nvPr/>
        </p:nvCxnSpPr>
        <p:spPr>
          <a:xfrm flipH="1" flipV="1">
            <a:off x="7853848" y="3087649"/>
            <a:ext cx="1693628" cy="11705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Diamond 64"/>
          <p:cNvSpPr/>
          <p:nvPr/>
        </p:nvSpPr>
        <p:spPr>
          <a:xfrm>
            <a:off x="10314167" y="4452194"/>
            <a:ext cx="443345" cy="378691"/>
          </a:xfrm>
          <a:prstGeom prst="diamond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 flipH="1" flipV="1">
            <a:off x="8620539" y="2308394"/>
            <a:ext cx="2368164" cy="2077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65" idx="3"/>
          </p:cNvCxnSpPr>
          <p:nvPr/>
        </p:nvCxnSpPr>
        <p:spPr>
          <a:xfrm flipH="1">
            <a:off x="10757512" y="2527925"/>
            <a:ext cx="231191" cy="2113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49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340</Words>
  <Application>Microsoft Office PowerPoint</Application>
  <PresentationFormat>Widescreen</PresentationFormat>
  <Paragraphs>146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Aggregation &amp; Composition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Samer M Al_Zain</dc:creator>
  <cp:lastModifiedBy>Samer Zain</cp:lastModifiedBy>
  <cp:revision>26</cp:revision>
  <dcterms:created xsi:type="dcterms:W3CDTF">2019-04-25T07:15:02Z</dcterms:created>
  <dcterms:modified xsi:type="dcterms:W3CDTF">2022-05-22T10:12:21Z</dcterms:modified>
</cp:coreProperties>
</file>