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2.xml" ContentType="application/vnd.openxmlformats-officedocument.presentationml.notesSlide+xml"/>
  <Override PartName="/ppt/notesSlides/notesSlide31.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notesSlides/notesSlide11.xml" ContentType="application/vnd.openxmlformats-officedocument.presentationml.notesSlide+xml"/>
  <Override PartName="/ppt/diagrams/drawing4.xml" ContentType="application/vnd.ms-office.drawingml.diagramDrawing+xml"/>
  <Override PartName="/ppt/diagrams/colors1.xml" ContentType="application/vnd.openxmlformats-officedocument.drawingml.diagramColors+xml"/>
  <Override PartName="/ppt/slides/slide30.xml" ContentType="application/vnd.openxmlformats-officedocument.presentationml.slide+xml"/>
  <Override PartName="/ppt/notesSlides/notesSlide9.xml" ContentType="application/vnd.openxmlformats-officedocument.presentationml.notesSlide+xml"/>
  <Override PartName="/docProps/app.xml" ContentType="application/vnd.openxmlformats-officedocument.extended-properties+xml"/>
  <Override PartName="/ppt/diagrams/drawing2.xml" ContentType="application/vnd.ms-office.drawingml.diagramDrawing+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diagrams/layout1.xml" ContentType="application/vnd.openxmlformats-officedocument.drawingml.diagramLayout+xml"/>
  <Override PartName="/ppt/notesSlides/notesSlide32.xml" ContentType="application/vnd.openxmlformats-officedocument.presentationml.notesSlide+xml"/>
  <Override PartName="/ppt/notesSlides/notesSlide16.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s/slide23.xml" ContentType="application/vnd.openxmlformats-officedocument.presentationml.slide+xml"/>
  <Override PartName="/ppt/slideLayouts/slideLayout9.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viewProps.xml" ContentType="application/vnd.openxmlformats-officedocument.presentationml.viewProps+xml"/>
  <Override PartName="/ppt/diagrams/data1.xml" ContentType="application/vnd.openxmlformats-officedocument.drawingml.diagramData+xml"/>
  <Override PartName="/ppt/notesSlides/notesSlide15.xml" ContentType="application/vnd.openxmlformats-officedocument.presentationml.notesSlide+xml"/>
  <Override PartName="/ppt/diagrams/quickStyle3.xml" ContentType="application/vnd.openxmlformats-officedocument.drawingml.diagramStyle+xml"/>
  <Override PartName="/ppt/diagrams/layout4.xml" ContentType="application/vnd.openxmlformats-officedocument.drawingml.diagramLayout+xml"/>
  <Override PartName="/ppt/notesSlides/notesSlide4.xml" ContentType="application/vnd.openxmlformats-officedocument.presentationml.notesSlide+xml"/>
  <Override PartName="/ppt/slides/slide13.xml" ContentType="application/vnd.openxmlformats-officedocument.presentationml.slide+xml"/>
  <Override PartName="/ppt/notesSlides/notesSlide23.xml" ContentType="application/vnd.openxmlformats-officedocument.presentationml.notesSlide+xml"/>
  <Override PartName="/ppt/notesSlides/notesSlide17.xml" ContentType="application/vnd.openxmlformats-officedocument.presentationml.notesSlide+xml"/>
  <Override PartName="/ppt/notesSlides/notesSlide35.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diagrams/data3.xml" ContentType="application/vnd.openxmlformats-officedocument.drawingml.diagramData+xml"/>
  <Override PartName="/ppt/notesSlides/notesSlide1.xml" ContentType="application/vnd.openxmlformats-officedocument.presentationml.notesSlide+xml"/>
  <Override PartName="/ppt/diagrams/quickStyle1.xml" ContentType="application/vnd.openxmlformats-officedocument.drawingml.diagramStyl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0.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notesSlides/notesSlide18.xml" ContentType="application/vnd.openxmlformats-officedocument.presentationml.notesSlide+xml"/>
  <Default Extension="png" ContentType="image/png"/>
  <Override PartName="/ppt/slides/slide27.xml" ContentType="application/vnd.openxmlformats-officedocument.presentationml.slide+xml"/>
  <Override PartName="/docProps/core.xml" ContentType="application/vnd.openxmlformats-package.core-properties+xml"/>
  <Override PartName="/ppt/slides/slide31.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Override PartName="/ppt/notesSlides/notesSlide24.xml" ContentType="application/vnd.openxmlformats-officedocument.presentationml.notesSlide+xml"/>
  <Override PartName="/ppt/slides/slide19.xml" ContentType="application/vnd.openxmlformats-officedocument.presentationml.slide+xml"/>
  <Override PartName="/ppt/slides/slide12.xml" ContentType="application/vnd.openxmlformats-officedocument.presentationml.slide+xml"/>
  <Override PartName="/ppt/notesSlides/notesSlide2.xml" ContentType="application/vnd.openxmlformats-officedocument.presentationml.notesSlide+xml"/>
  <Override PartName="/ppt/notesSlides/notesSlide14.xml" ContentType="application/vnd.openxmlformats-officedocument.presentationml.notesSlide+xml"/>
  <Override PartName="/ppt/notesSlides/notesSlide28.xml" ContentType="application/vnd.openxmlformats-officedocument.presentationml.notesSlide+xml"/>
  <Override PartName="/ppt/theme/theme2.xml" ContentType="application/vnd.openxmlformats-officedocument.theme+xml"/>
  <Override PartName="/ppt/notesSlides/notesSlide27.xml" ContentType="application/vnd.openxmlformats-officedocument.presentationml.notesSlide+xml"/>
  <Override PartName="/ppt/slides/slide2.xml" ContentType="application/vnd.openxmlformats-officedocument.presentationml.slide+xml"/>
  <Override PartName="/ppt/notesSlides/notesSlide25.xml" ContentType="application/vnd.openxmlformats-officedocument.presentationml.notesSlide+xml"/>
  <Override PartName="/ppt/slides/slide35.xml" ContentType="application/vnd.openxmlformats-officedocument.presentationml.slide+xml"/>
  <Override PartName="/ppt/diagrams/colors4.xml" ContentType="application/vnd.openxmlformats-officedocument.drawingml.diagramColors+xml"/>
  <Override PartName="/ppt/notesSlides/notesSlide34.xml" ContentType="application/vnd.openxmlformats-officedocument.presentationml.notesSlide+xml"/>
  <Override PartName="/ppt/notesSlides/notesSlide21.xml" ContentType="application/vnd.openxmlformats-officedocument.presentationml.notesSl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3.xml" ContentType="application/vnd.openxmlformats-officedocument.presentationml.notesSlide+xml"/>
  <Override PartName="/ppt/notesSlides/notesSlide29.xml" ContentType="application/vnd.openxmlformats-officedocument.presentationml.notesSlide+xml"/>
  <Override PartName="/ppt/notesSlides/notesSlide36.xml" ContentType="application/vnd.openxmlformats-officedocument.presentationml.notesSlide+xml"/>
  <Default Extension="xml" ContentType="application/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s/slide25.xml" ContentType="application/vnd.openxmlformats-officedocument.presentationml.slide+xml"/>
  <Override PartName="/ppt/notesSlides/notesSlide19.xml" ContentType="application/vnd.openxmlformats-officedocument.presentationml.notesSlide+xml"/>
  <Override PartName="/ppt/slides/slide14.xml" ContentType="application/vnd.openxmlformats-officedocument.presentationml.slide+xml"/>
  <Override PartName="/ppt/diagrams/quickStyle4.xml" ContentType="application/vnd.openxmlformats-officedocument.drawingml.diagramStyle+xml"/>
  <Override PartName="/ppt/diagrams/drawing3.xml" ContentType="application/vnd.ms-office.drawingml.diagramDrawing+xml"/>
  <Override PartName="/ppt/slides/slide34.xml" ContentType="application/vnd.openxmlformats-officedocument.presentationml.slide+xml"/>
  <Override PartName="/ppt/notesSlides/notesSlide26.xml" ContentType="application/vnd.openxmlformats-officedocument.presentationml.notesSlide+xml"/>
  <Override PartName="/ppt/notesSlides/notesSlide12.xml" ContentType="application/vnd.openxmlformats-officedocument.presentationml.notesSlide+xml"/>
  <Override PartName="/ppt/diagrams/colors3.xml" ContentType="application/vnd.openxmlformats-officedocument.drawingml.diagramColors+xml"/>
  <Override PartName="/ppt/notesSlides/notesSlide5.xml" ContentType="application/vnd.openxmlformats-officedocument.presentationml.notesSlide+xml"/>
  <Override PartName="/ppt/diagrams/data4.xml" ContentType="application/vnd.openxmlformats-officedocument.drawingml.diagramData+xml"/>
  <Override PartName="/ppt/slideLayouts/slideLayout1.xml" ContentType="application/vnd.openxmlformats-officedocument.presentationml.slideLayout+xml"/>
  <Override PartName="/ppt/theme/theme1.xml" ContentType="application/vnd.openxmlformats-officedocument.theme+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7.xml" ContentType="application/vnd.openxmlformats-officedocument.presentationml.slideLayout+xml"/>
  <Default Extension="jpeg" ContentType="image/jpeg"/>
  <Override PartName="/ppt/notesSlides/notesSlide33.xml" ContentType="application/vnd.openxmlformats-officedocument.presentationml.notesSlide+xml"/>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slides/slide8.xml" ContentType="application/vnd.openxmlformats-officedocument.presentationml.slide+xml"/>
  <Override PartName="/ppt/slides/slide15.xml" ContentType="application/vnd.openxmlformats-officedocument.presentationml.slide+xml"/>
  <Default Extension="rels" ContentType="application/vnd.openxmlformats-package.relationships+xml"/>
  <Override PartName="/ppt/slides/slide9.xml" ContentType="application/vnd.openxmlformats-officedocument.presentationml.slide+xml"/>
  <Override PartName="/ppt/diagrams/drawing1.xml" ContentType="application/vnd.ms-office.drawingml.diagramDrawing+xml"/>
  <Override PartName="/ppt/slides/slide24.xml" ContentType="application/vnd.openxmlformats-officedocument.presentationml.slide+xml"/>
  <Override PartName="/ppt/diagrams/layout3.xml" ContentType="application/vnd.openxmlformats-officedocument.drawingml.diagramLayout+xml"/>
  <Override PartName="/ppt/slides/slide32.xml" ContentType="application/vnd.openxmlformats-officedocument.presentationml.slide+xml"/>
  <Override PartName="/ppt/diagrams/colors2.xml" ContentType="application/vnd.openxmlformats-officedocument.drawingml.diagramColors+xml"/>
  <Override PartName="/ppt/slides/slide6.xml" ContentType="application/vnd.openxmlformats-officedocument.presentationml.slide+xml"/>
  <Override PartName="/ppt/slides/slide16.xml" ContentType="application/vnd.openxmlformats-officedocument.presentationml.slide+xml"/>
  <Override PartName="/ppt/notesSlides/notesSlide20.xml" ContentType="application/vnd.openxmlformats-officedocument.presentationml.notesSlide+xml"/>
  <Override PartName="/ppt/notesSlides/notesSlide30.xml" ContentType="application/vnd.openxmlformats-officedocument.presentationml.notesSlide+xml"/>
  <Override PartName="/ppt/diagrams/data2.xml" ContentType="application/vnd.openxmlformats-officedocument.drawingml.diagramData+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p:sldMasterIdLst>
    <p:sldMasterId r:id="rId1"/>
  </p:sldMasterIdLst>
  <p:notesMasterIdLst>
    <p:notesMasterId r:id="rId38"/>
  </p:notesMasterIdLst>
  <p:sldIdLst>
    <p:sldId id="256" r:id="rId2"/>
    <p:sldId id="331" r:id="rId3"/>
    <p:sldId id="332" r:id="rId4"/>
    <p:sldId id="333" r:id="rId5"/>
    <p:sldId id="334" r:id="rId6"/>
    <p:sldId id="335" r:id="rId7"/>
    <p:sldId id="337" r:id="rId8"/>
    <p:sldId id="339" r:id="rId9"/>
    <p:sldId id="340" r:id="rId10"/>
    <p:sldId id="341" r:id="rId11"/>
    <p:sldId id="343" r:id="rId12"/>
    <p:sldId id="345" r:id="rId13"/>
    <p:sldId id="346" r:id="rId14"/>
    <p:sldId id="347" r:id="rId15"/>
    <p:sldId id="349" r:id="rId16"/>
    <p:sldId id="350" r:id="rId17"/>
    <p:sldId id="352" r:id="rId18"/>
    <p:sldId id="353" r:id="rId19"/>
    <p:sldId id="354" r:id="rId20"/>
    <p:sldId id="362" r:id="rId21"/>
    <p:sldId id="363" r:id="rId22"/>
    <p:sldId id="364" r:id="rId23"/>
    <p:sldId id="365" r:id="rId24"/>
    <p:sldId id="366" r:id="rId25"/>
    <p:sldId id="367" r:id="rId26"/>
    <p:sldId id="371" r:id="rId27"/>
    <p:sldId id="372" r:id="rId28"/>
    <p:sldId id="373" r:id="rId29"/>
    <p:sldId id="375" r:id="rId30"/>
    <p:sldId id="377" r:id="rId31"/>
    <p:sldId id="378" r:id="rId32"/>
    <p:sldId id="379" r:id="rId33"/>
    <p:sldId id="383" r:id="rId34"/>
    <p:sldId id="384" r:id="rId35"/>
    <p:sldId id="385" r:id="rId36"/>
    <p:sldId id="323" r:id="rId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ヒラギノ角ゴ Pro W3" pitchFamily="-65" charset="-128"/>
        <a:cs typeface="+mn-cs"/>
      </a:defRPr>
    </a:lvl1pPr>
    <a:lvl2pPr marL="457200" algn="l" rtl="0" fontAlgn="base">
      <a:spcBef>
        <a:spcPct val="0"/>
      </a:spcBef>
      <a:spcAft>
        <a:spcPct val="0"/>
      </a:spcAft>
      <a:defRPr kern="1200">
        <a:solidFill>
          <a:schemeClr val="tx1"/>
        </a:solidFill>
        <a:latin typeface="Arial" charset="0"/>
        <a:ea typeface="ヒラギノ角ゴ Pro W3" pitchFamily="-65" charset="-128"/>
        <a:cs typeface="+mn-cs"/>
      </a:defRPr>
    </a:lvl2pPr>
    <a:lvl3pPr marL="914400" algn="l" rtl="0" fontAlgn="base">
      <a:spcBef>
        <a:spcPct val="0"/>
      </a:spcBef>
      <a:spcAft>
        <a:spcPct val="0"/>
      </a:spcAft>
      <a:defRPr kern="1200">
        <a:solidFill>
          <a:schemeClr val="tx1"/>
        </a:solidFill>
        <a:latin typeface="Arial" charset="0"/>
        <a:ea typeface="ヒラギノ角ゴ Pro W3" pitchFamily="-65" charset="-128"/>
        <a:cs typeface="+mn-cs"/>
      </a:defRPr>
    </a:lvl3pPr>
    <a:lvl4pPr marL="1371600" algn="l" rtl="0" fontAlgn="base">
      <a:spcBef>
        <a:spcPct val="0"/>
      </a:spcBef>
      <a:spcAft>
        <a:spcPct val="0"/>
      </a:spcAft>
      <a:defRPr kern="1200">
        <a:solidFill>
          <a:schemeClr val="tx1"/>
        </a:solidFill>
        <a:latin typeface="Arial" charset="0"/>
        <a:ea typeface="ヒラギノ角ゴ Pro W3" pitchFamily="-65" charset="-128"/>
        <a:cs typeface="+mn-cs"/>
      </a:defRPr>
    </a:lvl4pPr>
    <a:lvl5pPr marL="1828800" algn="l" rtl="0" fontAlgn="base">
      <a:spcBef>
        <a:spcPct val="0"/>
      </a:spcBef>
      <a:spcAft>
        <a:spcPct val="0"/>
      </a:spcAft>
      <a:defRPr kern="1200">
        <a:solidFill>
          <a:schemeClr val="tx1"/>
        </a:solidFill>
        <a:latin typeface="Arial" charset="0"/>
        <a:ea typeface="ヒラギノ角ゴ Pro W3" pitchFamily="-65" charset="-128"/>
        <a:cs typeface="+mn-cs"/>
      </a:defRPr>
    </a:lvl5pPr>
    <a:lvl6pPr marL="2286000" algn="l" defTabSz="914400" rtl="0" eaLnBrk="1" latinLnBrk="0" hangingPunct="1">
      <a:defRPr kern="1200">
        <a:solidFill>
          <a:schemeClr val="tx1"/>
        </a:solidFill>
        <a:latin typeface="Arial" charset="0"/>
        <a:ea typeface="ヒラギノ角ゴ Pro W3" pitchFamily="-65" charset="-128"/>
        <a:cs typeface="+mn-cs"/>
      </a:defRPr>
    </a:lvl6pPr>
    <a:lvl7pPr marL="2743200" algn="l" defTabSz="914400" rtl="0" eaLnBrk="1" latinLnBrk="0" hangingPunct="1">
      <a:defRPr kern="1200">
        <a:solidFill>
          <a:schemeClr val="tx1"/>
        </a:solidFill>
        <a:latin typeface="Arial" charset="0"/>
        <a:ea typeface="ヒラギノ角ゴ Pro W3" pitchFamily="-65" charset="-128"/>
        <a:cs typeface="+mn-cs"/>
      </a:defRPr>
    </a:lvl7pPr>
    <a:lvl8pPr marL="3200400" algn="l" defTabSz="914400" rtl="0" eaLnBrk="1" latinLnBrk="0" hangingPunct="1">
      <a:defRPr kern="1200">
        <a:solidFill>
          <a:schemeClr val="tx1"/>
        </a:solidFill>
        <a:latin typeface="Arial" charset="0"/>
        <a:ea typeface="ヒラギノ角ゴ Pro W3" pitchFamily="-65" charset="-128"/>
        <a:cs typeface="+mn-cs"/>
      </a:defRPr>
    </a:lvl8pPr>
    <a:lvl9pPr marL="3657600" algn="l" defTabSz="914400" rtl="0" eaLnBrk="1" latinLnBrk="0" hangingPunct="1">
      <a:defRPr kern="1200">
        <a:solidFill>
          <a:schemeClr val="tx1"/>
        </a:solidFill>
        <a:latin typeface="Arial" charset="0"/>
        <a:ea typeface="ヒラギノ角ゴ Pro W3" pitchFamily="-65" charset="-128"/>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282" autoAdjust="0"/>
    <p:restoredTop sz="94660"/>
  </p:normalViewPr>
  <p:slideViewPr>
    <p:cSldViewPr>
      <p:cViewPr>
        <p:scale>
          <a:sx n="75" d="100"/>
          <a:sy n="75" d="100"/>
        </p:scale>
        <p:origin x="-1320" y="-3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0" d="100"/>
        <a:sy n="40" d="100"/>
      </p:scale>
      <p:origin x="0" y="0"/>
    </p:cViewPr>
  </p:sorterViewPr>
  <p:notesViewPr>
    <p:cSldViewPr>
      <p:cViewPr>
        <p:scale>
          <a:sx n="80" d="100"/>
          <a:sy n="80" d="100"/>
        </p:scale>
        <p:origin x="-780" y="9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35" Type="http://schemas.openxmlformats.org/officeDocument/2006/relationships/slide" Target="slides/slide34.xml"/><Relationship Id="rId31" Type="http://schemas.openxmlformats.org/officeDocument/2006/relationships/slide" Target="slides/slide30.xml"/><Relationship Id="rId34" Type="http://schemas.openxmlformats.org/officeDocument/2006/relationships/slide" Target="slides/slide33.xml"/><Relationship Id="rId39" Type="http://schemas.openxmlformats.org/officeDocument/2006/relationships/printerSettings" Target="printerSettings/printerSettings1.bin"/><Relationship Id="rId40" Type="http://schemas.openxmlformats.org/officeDocument/2006/relationships/presProps" Target="presProps.xml"/><Relationship Id="rId7" Type="http://schemas.openxmlformats.org/officeDocument/2006/relationships/slide" Target="slides/slide6.xml"/><Relationship Id="rId36" Type="http://schemas.openxmlformats.org/officeDocument/2006/relationships/slide" Target="slides/slide35.xml"/><Relationship Id="rId43" Type="http://schemas.openxmlformats.org/officeDocument/2006/relationships/tableStyles" Target="tableStyles.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slide" Target="slides/slide31.xml"/><Relationship Id="rId37" Type="http://schemas.openxmlformats.org/officeDocument/2006/relationships/slide" Target="slides/slide36.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42" Type="http://schemas.openxmlformats.org/officeDocument/2006/relationships/theme" Target="theme/theme1.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38" Type="http://schemas.openxmlformats.org/officeDocument/2006/relationships/notesMaster" Target="notesMasters/notesMaster1.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DA0AFC-F0BC-4688-9176-5CD0BEDBF20C}"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B957F606-4BE8-4624-A35A-DC988E71F298}">
      <dgm:prSet/>
      <dgm:spPr/>
      <dgm:t>
        <a:bodyPr/>
        <a:lstStyle/>
        <a:p>
          <a:pPr rtl="0"/>
          <a:r>
            <a:rPr lang="en-US" b="1" dirty="0" smtClean="0"/>
            <a:t>Personal selling direct marketing</a:t>
          </a:r>
          <a:endParaRPr lang="en-US" b="1" dirty="0"/>
        </a:p>
      </dgm:t>
    </dgm:pt>
    <dgm:pt modelId="{0BDE1A3B-EE73-4571-9CE3-67D6BC9443C1}" type="parTrans" cxnId="{72CD7856-3573-48A8-A2C4-DB4AA9F7E284}">
      <dgm:prSet/>
      <dgm:spPr/>
      <dgm:t>
        <a:bodyPr/>
        <a:lstStyle/>
        <a:p>
          <a:endParaRPr lang="en-US" b="1"/>
        </a:p>
      </dgm:t>
    </dgm:pt>
    <dgm:pt modelId="{52E10843-FF67-4A93-AB1D-91F25AAB6092}" type="sibTrans" cxnId="{72CD7856-3573-48A8-A2C4-DB4AA9F7E284}">
      <dgm:prSet/>
      <dgm:spPr/>
      <dgm:t>
        <a:bodyPr/>
        <a:lstStyle/>
        <a:p>
          <a:endParaRPr lang="en-US" b="1"/>
        </a:p>
      </dgm:t>
    </dgm:pt>
    <dgm:pt modelId="{1D2E8499-B543-4765-99B1-858E5E587A67}">
      <dgm:prSet/>
      <dgm:spPr/>
      <dgm:t>
        <a:bodyPr/>
        <a:lstStyle/>
        <a:p>
          <a:pPr rtl="0"/>
          <a:r>
            <a:rPr lang="en-US" b="1" dirty="0" smtClean="0"/>
            <a:t>Direct-mail direct marketing</a:t>
          </a:r>
          <a:endParaRPr lang="en-US" b="1" dirty="0"/>
        </a:p>
      </dgm:t>
    </dgm:pt>
    <dgm:pt modelId="{4174082B-B270-431A-A79D-D350F5C9F96F}" type="parTrans" cxnId="{4D2B812B-32C3-404B-961B-9252F2BEFDB8}">
      <dgm:prSet/>
      <dgm:spPr/>
      <dgm:t>
        <a:bodyPr/>
        <a:lstStyle/>
        <a:p>
          <a:endParaRPr lang="en-US" b="1"/>
        </a:p>
      </dgm:t>
    </dgm:pt>
    <dgm:pt modelId="{17CE70A3-E67E-411D-A109-B599B383AF7B}" type="sibTrans" cxnId="{4D2B812B-32C3-404B-961B-9252F2BEFDB8}">
      <dgm:prSet/>
      <dgm:spPr/>
      <dgm:t>
        <a:bodyPr/>
        <a:lstStyle/>
        <a:p>
          <a:endParaRPr lang="en-US" b="1"/>
        </a:p>
      </dgm:t>
    </dgm:pt>
    <dgm:pt modelId="{3F7CCD28-7A67-4CD4-9AAC-8B678A0A2D85}">
      <dgm:prSet/>
      <dgm:spPr/>
      <dgm:t>
        <a:bodyPr/>
        <a:lstStyle/>
        <a:p>
          <a:pPr rtl="0"/>
          <a:r>
            <a:rPr lang="en-US" b="1" dirty="0" smtClean="0"/>
            <a:t>Catalog direct marketing</a:t>
          </a:r>
          <a:endParaRPr lang="en-US" b="1" dirty="0"/>
        </a:p>
      </dgm:t>
    </dgm:pt>
    <dgm:pt modelId="{36FA36F1-2550-4B67-A041-1EE4CC108693}" type="parTrans" cxnId="{402AAC69-F1CD-4972-9958-D929CA98E7A8}">
      <dgm:prSet/>
      <dgm:spPr/>
      <dgm:t>
        <a:bodyPr/>
        <a:lstStyle/>
        <a:p>
          <a:endParaRPr lang="en-US" b="1"/>
        </a:p>
      </dgm:t>
    </dgm:pt>
    <dgm:pt modelId="{0B909EA7-B2D6-4E25-8165-8AB6D80E6C10}" type="sibTrans" cxnId="{402AAC69-F1CD-4972-9958-D929CA98E7A8}">
      <dgm:prSet/>
      <dgm:spPr/>
      <dgm:t>
        <a:bodyPr/>
        <a:lstStyle/>
        <a:p>
          <a:endParaRPr lang="en-US" b="1"/>
        </a:p>
      </dgm:t>
    </dgm:pt>
    <dgm:pt modelId="{3E0027BA-15F1-4AC1-8686-3686F5B38B42}">
      <dgm:prSet/>
      <dgm:spPr/>
      <dgm:t>
        <a:bodyPr/>
        <a:lstStyle/>
        <a:p>
          <a:pPr rtl="0"/>
          <a:r>
            <a:rPr lang="en-US" b="1" dirty="0" smtClean="0"/>
            <a:t>Telephone marketing</a:t>
          </a:r>
          <a:endParaRPr lang="en-US" b="1" dirty="0"/>
        </a:p>
      </dgm:t>
    </dgm:pt>
    <dgm:pt modelId="{ACF07777-53EB-4CC5-A14E-9D189A3AB313}" type="parTrans" cxnId="{DB65B8DF-755E-4427-9655-EB16205E4750}">
      <dgm:prSet/>
      <dgm:spPr/>
      <dgm:t>
        <a:bodyPr/>
        <a:lstStyle/>
        <a:p>
          <a:endParaRPr lang="en-US" b="1"/>
        </a:p>
      </dgm:t>
    </dgm:pt>
    <dgm:pt modelId="{F2A61375-6531-41AF-ACBC-C9A0E8F9E495}" type="sibTrans" cxnId="{DB65B8DF-755E-4427-9655-EB16205E4750}">
      <dgm:prSet/>
      <dgm:spPr/>
      <dgm:t>
        <a:bodyPr/>
        <a:lstStyle/>
        <a:p>
          <a:endParaRPr lang="en-US" b="1"/>
        </a:p>
      </dgm:t>
    </dgm:pt>
    <dgm:pt modelId="{4ED4ECE8-7704-4917-907E-EDB131D4AAB8}">
      <dgm:prSet/>
      <dgm:spPr/>
      <dgm:t>
        <a:bodyPr/>
        <a:lstStyle/>
        <a:p>
          <a:pPr rtl="0"/>
          <a:r>
            <a:rPr lang="en-US" b="1" dirty="0" smtClean="0"/>
            <a:t>Direct-response television marketing</a:t>
          </a:r>
          <a:endParaRPr lang="en-US" b="1" dirty="0"/>
        </a:p>
      </dgm:t>
    </dgm:pt>
    <dgm:pt modelId="{3A9FD10B-95CC-4123-9920-DF7203AC87E8}" type="parTrans" cxnId="{84F6EE73-A843-4778-A09E-208E9DDF85A3}">
      <dgm:prSet/>
      <dgm:spPr/>
      <dgm:t>
        <a:bodyPr/>
        <a:lstStyle/>
        <a:p>
          <a:endParaRPr lang="en-US" b="1"/>
        </a:p>
      </dgm:t>
    </dgm:pt>
    <dgm:pt modelId="{461C7EF8-E924-40EE-8319-8790807CAEC2}" type="sibTrans" cxnId="{84F6EE73-A843-4778-A09E-208E9DDF85A3}">
      <dgm:prSet/>
      <dgm:spPr/>
      <dgm:t>
        <a:bodyPr/>
        <a:lstStyle/>
        <a:p>
          <a:endParaRPr lang="en-US" b="1"/>
        </a:p>
      </dgm:t>
    </dgm:pt>
    <dgm:pt modelId="{20AE4FAE-A40C-48DB-9511-FFF7753B7E98}">
      <dgm:prSet/>
      <dgm:spPr/>
      <dgm:t>
        <a:bodyPr/>
        <a:lstStyle/>
        <a:p>
          <a:pPr rtl="0"/>
          <a:r>
            <a:rPr lang="en-US" b="1" dirty="0" smtClean="0"/>
            <a:t>Kiosk marketing</a:t>
          </a:r>
          <a:endParaRPr lang="en-US" b="1" dirty="0"/>
        </a:p>
      </dgm:t>
    </dgm:pt>
    <dgm:pt modelId="{5FB9593F-FD9D-4D72-9926-B9628F16ECDC}" type="parTrans" cxnId="{D502D460-3DEA-4CE2-AA23-24E1937651B5}">
      <dgm:prSet/>
      <dgm:spPr/>
      <dgm:t>
        <a:bodyPr/>
        <a:lstStyle/>
        <a:p>
          <a:endParaRPr lang="en-US" b="1"/>
        </a:p>
      </dgm:t>
    </dgm:pt>
    <dgm:pt modelId="{E116B219-C475-40F5-939F-7000CF6C92DC}" type="sibTrans" cxnId="{D502D460-3DEA-4CE2-AA23-24E1937651B5}">
      <dgm:prSet/>
      <dgm:spPr/>
      <dgm:t>
        <a:bodyPr/>
        <a:lstStyle/>
        <a:p>
          <a:endParaRPr lang="en-US" b="1"/>
        </a:p>
      </dgm:t>
    </dgm:pt>
    <dgm:pt modelId="{401A796B-081F-473E-B70E-C7517459EE3A}">
      <dgm:prSet/>
      <dgm:spPr/>
      <dgm:t>
        <a:bodyPr/>
        <a:lstStyle/>
        <a:p>
          <a:pPr rtl="0"/>
          <a:r>
            <a:rPr lang="en-US" b="1" dirty="0" smtClean="0"/>
            <a:t>Digital direct marketing</a:t>
          </a:r>
          <a:endParaRPr lang="en-US" b="1" dirty="0"/>
        </a:p>
      </dgm:t>
    </dgm:pt>
    <dgm:pt modelId="{F57A13C2-B5E7-4E61-9FDE-618804141ADB}" type="parTrans" cxnId="{09D7928A-9FE0-43CC-9FF7-AFBE7DAE1665}">
      <dgm:prSet/>
      <dgm:spPr/>
      <dgm:t>
        <a:bodyPr/>
        <a:lstStyle/>
        <a:p>
          <a:endParaRPr lang="en-US" b="1"/>
        </a:p>
      </dgm:t>
    </dgm:pt>
    <dgm:pt modelId="{5DDF47DE-0885-41CC-8362-A0D1460AF18D}" type="sibTrans" cxnId="{09D7928A-9FE0-43CC-9FF7-AFBE7DAE1665}">
      <dgm:prSet/>
      <dgm:spPr/>
      <dgm:t>
        <a:bodyPr/>
        <a:lstStyle/>
        <a:p>
          <a:endParaRPr lang="en-US" b="1"/>
        </a:p>
      </dgm:t>
    </dgm:pt>
    <dgm:pt modelId="{24DB9F88-3B45-47D9-961F-4F29880E962C}">
      <dgm:prSet/>
      <dgm:spPr/>
      <dgm:t>
        <a:bodyPr/>
        <a:lstStyle/>
        <a:p>
          <a:pPr rtl="0"/>
          <a:r>
            <a:rPr lang="en-US" b="1" dirty="0" smtClean="0"/>
            <a:t>Online marketing</a:t>
          </a:r>
          <a:endParaRPr lang="en-US" b="1" dirty="0"/>
        </a:p>
      </dgm:t>
    </dgm:pt>
    <dgm:pt modelId="{25B5A28C-E105-4CA5-9559-996F609AB9D9}" type="parTrans" cxnId="{72C6D039-DC09-4D42-99E0-7B953B028932}">
      <dgm:prSet/>
      <dgm:spPr/>
      <dgm:t>
        <a:bodyPr/>
        <a:lstStyle/>
        <a:p>
          <a:endParaRPr lang="en-US" b="1"/>
        </a:p>
      </dgm:t>
    </dgm:pt>
    <dgm:pt modelId="{3857154C-9435-4DE1-BC2B-22A0BA1CC729}" type="sibTrans" cxnId="{72C6D039-DC09-4D42-99E0-7B953B028932}">
      <dgm:prSet/>
      <dgm:spPr/>
      <dgm:t>
        <a:bodyPr/>
        <a:lstStyle/>
        <a:p>
          <a:endParaRPr lang="en-US" b="1"/>
        </a:p>
      </dgm:t>
    </dgm:pt>
    <dgm:pt modelId="{221E4A74-EE68-4C20-B06C-279DE1CF47E8}" type="pres">
      <dgm:prSet presAssocID="{86DA0AFC-F0BC-4688-9176-5CD0BEDBF20C}" presName="linear" presStyleCnt="0">
        <dgm:presLayoutVars>
          <dgm:animLvl val="lvl"/>
          <dgm:resizeHandles val="exact"/>
        </dgm:presLayoutVars>
      </dgm:prSet>
      <dgm:spPr/>
      <dgm:t>
        <a:bodyPr/>
        <a:lstStyle/>
        <a:p>
          <a:endParaRPr lang="en-US"/>
        </a:p>
      </dgm:t>
    </dgm:pt>
    <dgm:pt modelId="{3FD45C9C-7E20-4B4C-976C-C9FD1AA475CC}" type="pres">
      <dgm:prSet presAssocID="{B957F606-4BE8-4624-A35A-DC988E71F298}" presName="parentText" presStyleLbl="node1" presStyleIdx="0" presStyleCnt="8">
        <dgm:presLayoutVars>
          <dgm:chMax val="0"/>
          <dgm:bulletEnabled val="1"/>
        </dgm:presLayoutVars>
      </dgm:prSet>
      <dgm:spPr/>
      <dgm:t>
        <a:bodyPr/>
        <a:lstStyle/>
        <a:p>
          <a:endParaRPr lang="en-US"/>
        </a:p>
      </dgm:t>
    </dgm:pt>
    <dgm:pt modelId="{97E97D3F-3D4E-4758-B964-C7663C10A969}" type="pres">
      <dgm:prSet presAssocID="{52E10843-FF67-4A93-AB1D-91F25AAB6092}" presName="spacer" presStyleCnt="0"/>
      <dgm:spPr/>
    </dgm:pt>
    <dgm:pt modelId="{B1440ACF-F5FA-4DB2-B1F6-6A6B352302AF}" type="pres">
      <dgm:prSet presAssocID="{1D2E8499-B543-4765-99B1-858E5E587A67}" presName="parentText" presStyleLbl="node1" presStyleIdx="1" presStyleCnt="8">
        <dgm:presLayoutVars>
          <dgm:chMax val="0"/>
          <dgm:bulletEnabled val="1"/>
        </dgm:presLayoutVars>
      </dgm:prSet>
      <dgm:spPr/>
      <dgm:t>
        <a:bodyPr/>
        <a:lstStyle/>
        <a:p>
          <a:endParaRPr lang="en-US"/>
        </a:p>
      </dgm:t>
    </dgm:pt>
    <dgm:pt modelId="{6408980F-E26C-49A6-A08B-616A11A8EB3D}" type="pres">
      <dgm:prSet presAssocID="{17CE70A3-E67E-411D-A109-B599B383AF7B}" presName="spacer" presStyleCnt="0"/>
      <dgm:spPr/>
    </dgm:pt>
    <dgm:pt modelId="{2FB01D9A-DD52-4BE6-8FA6-55F0B6986BF6}" type="pres">
      <dgm:prSet presAssocID="{3F7CCD28-7A67-4CD4-9AAC-8B678A0A2D85}" presName="parentText" presStyleLbl="node1" presStyleIdx="2" presStyleCnt="8">
        <dgm:presLayoutVars>
          <dgm:chMax val="0"/>
          <dgm:bulletEnabled val="1"/>
        </dgm:presLayoutVars>
      </dgm:prSet>
      <dgm:spPr/>
      <dgm:t>
        <a:bodyPr/>
        <a:lstStyle/>
        <a:p>
          <a:endParaRPr lang="en-US"/>
        </a:p>
      </dgm:t>
    </dgm:pt>
    <dgm:pt modelId="{FC543E50-28F0-4E2C-84BD-577634FCEAD2}" type="pres">
      <dgm:prSet presAssocID="{0B909EA7-B2D6-4E25-8165-8AB6D80E6C10}" presName="spacer" presStyleCnt="0"/>
      <dgm:spPr/>
    </dgm:pt>
    <dgm:pt modelId="{4F9091B8-8F6E-484C-B84D-6B19CAA22541}" type="pres">
      <dgm:prSet presAssocID="{3E0027BA-15F1-4AC1-8686-3686F5B38B42}" presName="parentText" presStyleLbl="node1" presStyleIdx="3" presStyleCnt="8">
        <dgm:presLayoutVars>
          <dgm:chMax val="0"/>
          <dgm:bulletEnabled val="1"/>
        </dgm:presLayoutVars>
      </dgm:prSet>
      <dgm:spPr/>
      <dgm:t>
        <a:bodyPr/>
        <a:lstStyle/>
        <a:p>
          <a:endParaRPr lang="en-US"/>
        </a:p>
      </dgm:t>
    </dgm:pt>
    <dgm:pt modelId="{DF07D5D7-7C32-4F22-A533-30A55D3C66F4}" type="pres">
      <dgm:prSet presAssocID="{F2A61375-6531-41AF-ACBC-C9A0E8F9E495}" presName="spacer" presStyleCnt="0"/>
      <dgm:spPr/>
    </dgm:pt>
    <dgm:pt modelId="{DBA76E25-4E9A-4D36-BE07-2C846D509EFC}" type="pres">
      <dgm:prSet presAssocID="{4ED4ECE8-7704-4917-907E-EDB131D4AAB8}" presName="parentText" presStyleLbl="node1" presStyleIdx="4" presStyleCnt="8">
        <dgm:presLayoutVars>
          <dgm:chMax val="0"/>
          <dgm:bulletEnabled val="1"/>
        </dgm:presLayoutVars>
      </dgm:prSet>
      <dgm:spPr/>
      <dgm:t>
        <a:bodyPr/>
        <a:lstStyle/>
        <a:p>
          <a:endParaRPr lang="en-US"/>
        </a:p>
      </dgm:t>
    </dgm:pt>
    <dgm:pt modelId="{5A16B534-4934-4064-AD1C-288919534E77}" type="pres">
      <dgm:prSet presAssocID="{461C7EF8-E924-40EE-8319-8790807CAEC2}" presName="spacer" presStyleCnt="0"/>
      <dgm:spPr/>
    </dgm:pt>
    <dgm:pt modelId="{98811166-C1A6-4042-81A1-DB2D4CD4925F}" type="pres">
      <dgm:prSet presAssocID="{20AE4FAE-A40C-48DB-9511-FFF7753B7E98}" presName="parentText" presStyleLbl="node1" presStyleIdx="5" presStyleCnt="8">
        <dgm:presLayoutVars>
          <dgm:chMax val="0"/>
          <dgm:bulletEnabled val="1"/>
        </dgm:presLayoutVars>
      </dgm:prSet>
      <dgm:spPr/>
      <dgm:t>
        <a:bodyPr/>
        <a:lstStyle/>
        <a:p>
          <a:endParaRPr lang="en-US"/>
        </a:p>
      </dgm:t>
    </dgm:pt>
    <dgm:pt modelId="{D413E96A-611E-4E5D-88A4-1210DC91E958}" type="pres">
      <dgm:prSet presAssocID="{E116B219-C475-40F5-939F-7000CF6C92DC}" presName="spacer" presStyleCnt="0"/>
      <dgm:spPr/>
    </dgm:pt>
    <dgm:pt modelId="{574FED4F-547D-41B9-BD3F-098BB5FE0E28}" type="pres">
      <dgm:prSet presAssocID="{401A796B-081F-473E-B70E-C7517459EE3A}" presName="parentText" presStyleLbl="node1" presStyleIdx="6" presStyleCnt="8">
        <dgm:presLayoutVars>
          <dgm:chMax val="0"/>
          <dgm:bulletEnabled val="1"/>
        </dgm:presLayoutVars>
      </dgm:prSet>
      <dgm:spPr/>
      <dgm:t>
        <a:bodyPr/>
        <a:lstStyle/>
        <a:p>
          <a:endParaRPr lang="en-US"/>
        </a:p>
      </dgm:t>
    </dgm:pt>
    <dgm:pt modelId="{8D661EFA-6BE2-4F8B-97F3-6078D2B065F2}" type="pres">
      <dgm:prSet presAssocID="{5DDF47DE-0885-41CC-8362-A0D1460AF18D}" presName="spacer" presStyleCnt="0"/>
      <dgm:spPr/>
    </dgm:pt>
    <dgm:pt modelId="{2CF4295E-0E62-42D5-AA10-01C031A1C848}" type="pres">
      <dgm:prSet presAssocID="{24DB9F88-3B45-47D9-961F-4F29880E962C}" presName="parentText" presStyleLbl="node1" presStyleIdx="7" presStyleCnt="8">
        <dgm:presLayoutVars>
          <dgm:chMax val="0"/>
          <dgm:bulletEnabled val="1"/>
        </dgm:presLayoutVars>
      </dgm:prSet>
      <dgm:spPr/>
      <dgm:t>
        <a:bodyPr/>
        <a:lstStyle/>
        <a:p>
          <a:endParaRPr lang="en-US"/>
        </a:p>
      </dgm:t>
    </dgm:pt>
  </dgm:ptLst>
  <dgm:cxnLst>
    <dgm:cxn modelId="{D502D460-3DEA-4CE2-AA23-24E1937651B5}" srcId="{86DA0AFC-F0BC-4688-9176-5CD0BEDBF20C}" destId="{20AE4FAE-A40C-48DB-9511-FFF7753B7E98}" srcOrd="5" destOrd="0" parTransId="{5FB9593F-FD9D-4D72-9926-B9628F16ECDC}" sibTransId="{E116B219-C475-40F5-939F-7000CF6C92DC}"/>
    <dgm:cxn modelId="{76179289-2831-C940-B8C3-D8576BE15154}" type="presOf" srcId="{4ED4ECE8-7704-4917-907E-EDB131D4AAB8}" destId="{DBA76E25-4E9A-4D36-BE07-2C846D509EFC}" srcOrd="0" destOrd="0" presId="urn:microsoft.com/office/officeart/2005/8/layout/vList2"/>
    <dgm:cxn modelId="{DB65B8DF-755E-4427-9655-EB16205E4750}" srcId="{86DA0AFC-F0BC-4688-9176-5CD0BEDBF20C}" destId="{3E0027BA-15F1-4AC1-8686-3686F5B38B42}" srcOrd="3" destOrd="0" parTransId="{ACF07777-53EB-4CC5-A14E-9D189A3AB313}" sibTransId="{F2A61375-6531-41AF-ACBC-C9A0E8F9E495}"/>
    <dgm:cxn modelId="{F5EF8490-1ACA-1B4F-B541-DDAE6527ECDA}" type="presOf" srcId="{24DB9F88-3B45-47D9-961F-4F29880E962C}" destId="{2CF4295E-0E62-42D5-AA10-01C031A1C848}" srcOrd="0" destOrd="0" presId="urn:microsoft.com/office/officeart/2005/8/layout/vList2"/>
    <dgm:cxn modelId="{84F6EE73-A843-4778-A09E-208E9DDF85A3}" srcId="{86DA0AFC-F0BC-4688-9176-5CD0BEDBF20C}" destId="{4ED4ECE8-7704-4917-907E-EDB131D4AAB8}" srcOrd="4" destOrd="0" parTransId="{3A9FD10B-95CC-4123-9920-DF7203AC87E8}" sibTransId="{461C7EF8-E924-40EE-8319-8790807CAEC2}"/>
    <dgm:cxn modelId="{3FFC14DA-5BAA-374C-B316-142C16BB8914}" type="presOf" srcId="{B957F606-4BE8-4624-A35A-DC988E71F298}" destId="{3FD45C9C-7E20-4B4C-976C-C9FD1AA475CC}" srcOrd="0" destOrd="0" presId="urn:microsoft.com/office/officeart/2005/8/layout/vList2"/>
    <dgm:cxn modelId="{AEF5C482-B349-314F-905A-395A41E8E7FF}" type="presOf" srcId="{401A796B-081F-473E-B70E-C7517459EE3A}" destId="{574FED4F-547D-41B9-BD3F-098BB5FE0E28}" srcOrd="0" destOrd="0" presId="urn:microsoft.com/office/officeart/2005/8/layout/vList2"/>
    <dgm:cxn modelId="{4D2B812B-32C3-404B-961B-9252F2BEFDB8}" srcId="{86DA0AFC-F0BC-4688-9176-5CD0BEDBF20C}" destId="{1D2E8499-B543-4765-99B1-858E5E587A67}" srcOrd="1" destOrd="0" parTransId="{4174082B-B270-431A-A79D-D350F5C9F96F}" sibTransId="{17CE70A3-E67E-411D-A109-B599B383AF7B}"/>
    <dgm:cxn modelId="{CE940242-922D-CC47-8DE7-7C4BAA4EEEDB}" type="presOf" srcId="{86DA0AFC-F0BC-4688-9176-5CD0BEDBF20C}" destId="{221E4A74-EE68-4C20-B06C-279DE1CF47E8}" srcOrd="0" destOrd="0" presId="urn:microsoft.com/office/officeart/2005/8/layout/vList2"/>
    <dgm:cxn modelId="{72C6D039-DC09-4D42-99E0-7B953B028932}" srcId="{86DA0AFC-F0BC-4688-9176-5CD0BEDBF20C}" destId="{24DB9F88-3B45-47D9-961F-4F29880E962C}" srcOrd="7" destOrd="0" parTransId="{25B5A28C-E105-4CA5-9559-996F609AB9D9}" sibTransId="{3857154C-9435-4DE1-BC2B-22A0BA1CC729}"/>
    <dgm:cxn modelId="{6F2E1790-F345-9C4B-B32B-F5AA9BD252F6}" type="presOf" srcId="{20AE4FAE-A40C-48DB-9511-FFF7753B7E98}" destId="{98811166-C1A6-4042-81A1-DB2D4CD4925F}" srcOrd="0" destOrd="0" presId="urn:microsoft.com/office/officeart/2005/8/layout/vList2"/>
    <dgm:cxn modelId="{680633D0-495E-3C43-B5BD-30295D071D30}" type="presOf" srcId="{3F7CCD28-7A67-4CD4-9AAC-8B678A0A2D85}" destId="{2FB01D9A-DD52-4BE6-8FA6-55F0B6986BF6}" srcOrd="0" destOrd="0" presId="urn:microsoft.com/office/officeart/2005/8/layout/vList2"/>
    <dgm:cxn modelId="{02EEB8E8-2E32-3D48-88B4-D55F16116B04}" type="presOf" srcId="{1D2E8499-B543-4765-99B1-858E5E587A67}" destId="{B1440ACF-F5FA-4DB2-B1F6-6A6B352302AF}" srcOrd="0" destOrd="0" presId="urn:microsoft.com/office/officeart/2005/8/layout/vList2"/>
    <dgm:cxn modelId="{72CD7856-3573-48A8-A2C4-DB4AA9F7E284}" srcId="{86DA0AFC-F0BC-4688-9176-5CD0BEDBF20C}" destId="{B957F606-4BE8-4624-A35A-DC988E71F298}" srcOrd="0" destOrd="0" parTransId="{0BDE1A3B-EE73-4571-9CE3-67D6BC9443C1}" sibTransId="{52E10843-FF67-4A93-AB1D-91F25AAB6092}"/>
    <dgm:cxn modelId="{D55F2EC5-E600-DA4B-BC39-FFDF099634D6}" type="presOf" srcId="{3E0027BA-15F1-4AC1-8686-3686F5B38B42}" destId="{4F9091B8-8F6E-484C-B84D-6B19CAA22541}" srcOrd="0" destOrd="0" presId="urn:microsoft.com/office/officeart/2005/8/layout/vList2"/>
    <dgm:cxn modelId="{09D7928A-9FE0-43CC-9FF7-AFBE7DAE1665}" srcId="{86DA0AFC-F0BC-4688-9176-5CD0BEDBF20C}" destId="{401A796B-081F-473E-B70E-C7517459EE3A}" srcOrd="6" destOrd="0" parTransId="{F57A13C2-B5E7-4E61-9FDE-618804141ADB}" sibTransId="{5DDF47DE-0885-41CC-8362-A0D1460AF18D}"/>
    <dgm:cxn modelId="{402AAC69-F1CD-4972-9958-D929CA98E7A8}" srcId="{86DA0AFC-F0BC-4688-9176-5CD0BEDBF20C}" destId="{3F7CCD28-7A67-4CD4-9AAC-8B678A0A2D85}" srcOrd="2" destOrd="0" parTransId="{36FA36F1-2550-4B67-A041-1EE4CC108693}" sibTransId="{0B909EA7-B2D6-4E25-8165-8AB6D80E6C10}"/>
    <dgm:cxn modelId="{80EB4EF4-6024-DF45-BD72-5757BF270FCA}" type="presParOf" srcId="{221E4A74-EE68-4C20-B06C-279DE1CF47E8}" destId="{3FD45C9C-7E20-4B4C-976C-C9FD1AA475CC}" srcOrd="0" destOrd="0" presId="urn:microsoft.com/office/officeart/2005/8/layout/vList2"/>
    <dgm:cxn modelId="{DEAE4D9E-32A7-BC44-B5FA-62CBA1435E99}" type="presParOf" srcId="{221E4A74-EE68-4C20-B06C-279DE1CF47E8}" destId="{97E97D3F-3D4E-4758-B964-C7663C10A969}" srcOrd="1" destOrd="0" presId="urn:microsoft.com/office/officeart/2005/8/layout/vList2"/>
    <dgm:cxn modelId="{B4C7F35D-16F0-6542-9BB9-2D8D95A6222E}" type="presParOf" srcId="{221E4A74-EE68-4C20-B06C-279DE1CF47E8}" destId="{B1440ACF-F5FA-4DB2-B1F6-6A6B352302AF}" srcOrd="2" destOrd="0" presId="urn:microsoft.com/office/officeart/2005/8/layout/vList2"/>
    <dgm:cxn modelId="{023FEB63-1C74-2146-9C1B-1C3C0F3692D1}" type="presParOf" srcId="{221E4A74-EE68-4C20-B06C-279DE1CF47E8}" destId="{6408980F-E26C-49A6-A08B-616A11A8EB3D}" srcOrd="3" destOrd="0" presId="urn:microsoft.com/office/officeart/2005/8/layout/vList2"/>
    <dgm:cxn modelId="{5E6624ED-88BF-9B4A-A33B-02FD761541D8}" type="presParOf" srcId="{221E4A74-EE68-4C20-B06C-279DE1CF47E8}" destId="{2FB01D9A-DD52-4BE6-8FA6-55F0B6986BF6}" srcOrd="4" destOrd="0" presId="urn:microsoft.com/office/officeart/2005/8/layout/vList2"/>
    <dgm:cxn modelId="{18904383-7D12-BD4F-833E-58B481633E15}" type="presParOf" srcId="{221E4A74-EE68-4C20-B06C-279DE1CF47E8}" destId="{FC543E50-28F0-4E2C-84BD-577634FCEAD2}" srcOrd="5" destOrd="0" presId="urn:microsoft.com/office/officeart/2005/8/layout/vList2"/>
    <dgm:cxn modelId="{B358B2ED-359D-0B45-9650-CE68B778359D}" type="presParOf" srcId="{221E4A74-EE68-4C20-B06C-279DE1CF47E8}" destId="{4F9091B8-8F6E-484C-B84D-6B19CAA22541}" srcOrd="6" destOrd="0" presId="urn:microsoft.com/office/officeart/2005/8/layout/vList2"/>
    <dgm:cxn modelId="{0144B501-088D-2C48-BACA-1A63159C8544}" type="presParOf" srcId="{221E4A74-EE68-4C20-B06C-279DE1CF47E8}" destId="{DF07D5D7-7C32-4F22-A533-30A55D3C66F4}" srcOrd="7" destOrd="0" presId="urn:microsoft.com/office/officeart/2005/8/layout/vList2"/>
    <dgm:cxn modelId="{42E435CE-6D7C-774D-959D-2B3DACD280CE}" type="presParOf" srcId="{221E4A74-EE68-4C20-B06C-279DE1CF47E8}" destId="{DBA76E25-4E9A-4D36-BE07-2C846D509EFC}" srcOrd="8" destOrd="0" presId="urn:microsoft.com/office/officeart/2005/8/layout/vList2"/>
    <dgm:cxn modelId="{BA80E193-5AD4-A44D-8507-06005D21009D}" type="presParOf" srcId="{221E4A74-EE68-4C20-B06C-279DE1CF47E8}" destId="{5A16B534-4934-4064-AD1C-288919534E77}" srcOrd="9" destOrd="0" presId="urn:microsoft.com/office/officeart/2005/8/layout/vList2"/>
    <dgm:cxn modelId="{9F2E0A07-6A50-8C4F-93CD-C63A6E031752}" type="presParOf" srcId="{221E4A74-EE68-4C20-B06C-279DE1CF47E8}" destId="{98811166-C1A6-4042-81A1-DB2D4CD4925F}" srcOrd="10" destOrd="0" presId="urn:microsoft.com/office/officeart/2005/8/layout/vList2"/>
    <dgm:cxn modelId="{104EFB8A-6428-3046-A3FD-0DE2B8D1BA5A}" type="presParOf" srcId="{221E4A74-EE68-4C20-B06C-279DE1CF47E8}" destId="{D413E96A-611E-4E5D-88A4-1210DC91E958}" srcOrd="11" destOrd="0" presId="urn:microsoft.com/office/officeart/2005/8/layout/vList2"/>
    <dgm:cxn modelId="{4FE64DEE-5EB0-FB45-A641-E4E992F149B2}" type="presParOf" srcId="{221E4A74-EE68-4C20-B06C-279DE1CF47E8}" destId="{574FED4F-547D-41B9-BD3F-098BB5FE0E28}" srcOrd="12" destOrd="0" presId="urn:microsoft.com/office/officeart/2005/8/layout/vList2"/>
    <dgm:cxn modelId="{E483AABB-1473-8544-89B5-CA035F500825}" type="presParOf" srcId="{221E4A74-EE68-4C20-B06C-279DE1CF47E8}" destId="{8D661EFA-6BE2-4F8B-97F3-6078D2B065F2}" srcOrd="13" destOrd="0" presId="urn:microsoft.com/office/officeart/2005/8/layout/vList2"/>
    <dgm:cxn modelId="{94C8439F-4E7C-1A46-B50A-AEB3777F41C5}" type="presParOf" srcId="{221E4A74-EE68-4C20-B06C-279DE1CF47E8}" destId="{2CF4295E-0E62-42D5-AA10-01C031A1C848}" srcOrd="14" destOrd="0" presId="urn:microsoft.com/office/officeart/2005/8/layout/vList2"/>
  </dgm:cxnLst>
  <dgm:bg/>
  <dgm:whole/>
  <dgm:extLst>
    <a:ext uri="http://schemas.microsoft.com/office/drawing/2008/diagram">
      <dsp:dataModelExt xmlns:dgm="http://schemas.openxmlformats.org/drawingml/2006/diagram" xmlns:a="http://schemas.openxmlformats.org/drawingml/2006/main"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733E42-69E5-4FF2-A663-42790B10C553}"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C8D1EFD8-483F-4341-B908-0DAF4AE9C4C6}">
      <dgm:prSet/>
      <dgm:spPr/>
      <dgm:t>
        <a:bodyPr/>
        <a:lstStyle/>
        <a:p>
          <a:pPr rtl="0"/>
          <a:r>
            <a:rPr lang="en-US" b="1" dirty="0" smtClean="0"/>
            <a:t>Benefits of Web-based catalogs</a:t>
          </a:r>
          <a:endParaRPr lang="en-US" b="1" dirty="0"/>
        </a:p>
      </dgm:t>
    </dgm:pt>
    <dgm:pt modelId="{A0978682-7FA0-4874-80DB-64E3745D67DA}" type="parTrans" cxnId="{6BD6A1A4-1404-4D26-A442-72C840036795}">
      <dgm:prSet/>
      <dgm:spPr/>
      <dgm:t>
        <a:bodyPr/>
        <a:lstStyle/>
        <a:p>
          <a:endParaRPr lang="en-US" b="1"/>
        </a:p>
      </dgm:t>
    </dgm:pt>
    <dgm:pt modelId="{316599C3-9E98-4BAB-A6C4-51E98C205DF1}" type="sibTrans" cxnId="{6BD6A1A4-1404-4D26-A442-72C840036795}">
      <dgm:prSet/>
      <dgm:spPr/>
      <dgm:t>
        <a:bodyPr/>
        <a:lstStyle/>
        <a:p>
          <a:endParaRPr lang="en-US" b="1"/>
        </a:p>
      </dgm:t>
    </dgm:pt>
    <dgm:pt modelId="{C3E7B1EE-5CD1-4176-ABEA-9B960C2775B6}">
      <dgm:prSet/>
      <dgm:spPr/>
      <dgm:t>
        <a:bodyPr/>
        <a:lstStyle/>
        <a:p>
          <a:pPr rtl="0"/>
          <a:r>
            <a:rPr lang="en-US" b="1" dirty="0" smtClean="0"/>
            <a:t>Lower cost than printed catalogs</a:t>
          </a:r>
          <a:endParaRPr lang="en-US" b="1" dirty="0"/>
        </a:p>
      </dgm:t>
    </dgm:pt>
    <dgm:pt modelId="{5CA47BB6-2749-4CC0-B9D4-061390E86CF5}" type="parTrans" cxnId="{5E6D4700-F7E3-48D7-A125-80B565417F7B}">
      <dgm:prSet/>
      <dgm:spPr/>
      <dgm:t>
        <a:bodyPr/>
        <a:lstStyle/>
        <a:p>
          <a:endParaRPr lang="en-US" b="1"/>
        </a:p>
      </dgm:t>
    </dgm:pt>
    <dgm:pt modelId="{8ECB4F5B-2BA7-4D1B-A287-5A524CEB85D2}" type="sibTrans" cxnId="{5E6D4700-F7E3-48D7-A125-80B565417F7B}">
      <dgm:prSet/>
      <dgm:spPr/>
      <dgm:t>
        <a:bodyPr/>
        <a:lstStyle/>
        <a:p>
          <a:endParaRPr lang="en-US" b="1"/>
        </a:p>
      </dgm:t>
    </dgm:pt>
    <dgm:pt modelId="{3A4DA166-6A31-4748-AF8D-BDEA5C7291DE}">
      <dgm:prSet/>
      <dgm:spPr/>
      <dgm:t>
        <a:bodyPr/>
        <a:lstStyle/>
        <a:p>
          <a:pPr rtl="0"/>
          <a:r>
            <a:rPr lang="en-US" b="1" dirty="0" smtClean="0"/>
            <a:t>Unlimited amount of merchandise</a:t>
          </a:r>
          <a:endParaRPr lang="en-US" b="1" dirty="0"/>
        </a:p>
      </dgm:t>
    </dgm:pt>
    <dgm:pt modelId="{E9E8864F-EDAE-41BD-A819-313F5C872E1B}" type="parTrans" cxnId="{BDE06562-BC3B-49C7-82A0-CF19DD89F19F}">
      <dgm:prSet/>
      <dgm:spPr/>
      <dgm:t>
        <a:bodyPr/>
        <a:lstStyle/>
        <a:p>
          <a:endParaRPr lang="en-US" b="1"/>
        </a:p>
      </dgm:t>
    </dgm:pt>
    <dgm:pt modelId="{BE904A1A-FD61-4E4D-AC13-72D15EC047D1}" type="sibTrans" cxnId="{BDE06562-BC3B-49C7-82A0-CF19DD89F19F}">
      <dgm:prSet/>
      <dgm:spPr/>
      <dgm:t>
        <a:bodyPr/>
        <a:lstStyle/>
        <a:p>
          <a:endParaRPr lang="en-US" b="1"/>
        </a:p>
      </dgm:t>
    </dgm:pt>
    <dgm:pt modelId="{3A390876-0BDF-4B49-8D2F-5C99DF1EBCBB}">
      <dgm:prSet/>
      <dgm:spPr/>
      <dgm:t>
        <a:bodyPr/>
        <a:lstStyle/>
        <a:p>
          <a:pPr rtl="0"/>
          <a:r>
            <a:rPr lang="en-US" b="1" dirty="0" smtClean="0"/>
            <a:t>Real-time merchandising</a:t>
          </a:r>
          <a:endParaRPr lang="en-US" b="1" dirty="0"/>
        </a:p>
      </dgm:t>
    </dgm:pt>
    <dgm:pt modelId="{81269201-3450-48EA-8D27-D156EA37F988}" type="parTrans" cxnId="{BC7D2901-2425-4177-B54A-73CCAD64A02A}">
      <dgm:prSet/>
      <dgm:spPr/>
      <dgm:t>
        <a:bodyPr/>
        <a:lstStyle/>
        <a:p>
          <a:endParaRPr lang="en-US" b="1"/>
        </a:p>
      </dgm:t>
    </dgm:pt>
    <dgm:pt modelId="{257A4C61-C79C-4F72-BB5D-7F14F83DEF1B}" type="sibTrans" cxnId="{BC7D2901-2425-4177-B54A-73CCAD64A02A}">
      <dgm:prSet/>
      <dgm:spPr/>
      <dgm:t>
        <a:bodyPr/>
        <a:lstStyle/>
        <a:p>
          <a:endParaRPr lang="en-US" b="1"/>
        </a:p>
      </dgm:t>
    </dgm:pt>
    <dgm:pt modelId="{AB9A8963-B089-4CEC-B797-86B88A8DA891}">
      <dgm:prSet/>
      <dgm:spPr/>
      <dgm:t>
        <a:bodyPr/>
        <a:lstStyle/>
        <a:p>
          <a:pPr rtl="0"/>
          <a:r>
            <a:rPr lang="en-US" b="1" dirty="0" smtClean="0"/>
            <a:t>Interactive content</a:t>
          </a:r>
          <a:endParaRPr lang="en-US" b="1" dirty="0"/>
        </a:p>
      </dgm:t>
    </dgm:pt>
    <dgm:pt modelId="{BF2291A4-CF8B-41BA-ADE1-A6D4C65751FA}" type="parTrans" cxnId="{0C4AA712-0DCF-4130-978B-AB73D0872F15}">
      <dgm:prSet/>
      <dgm:spPr/>
      <dgm:t>
        <a:bodyPr/>
        <a:lstStyle/>
        <a:p>
          <a:endParaRPr lang="en-US" b="1"/>
        </a:p>
      </dgm:t>
    </dgm:pt>
    <dgm:pt modelId="{D66E0300-5523-4056-B5B5-A7BF1991D48D}" type="sibTrans" cxnId="{0C4AA712-0DCF-4130-978B-AB73D0872F15}">
      <dgm:prSet/>
      <dgm:spPr/>
      <dgm:t>
        <a:bodyPr/>
        <a:lstStyle/>
        <a:p>
          <a:endParaRPr lang="en-US" b="1"/>
        </a:p>
      </dgm:t>
    </dgm:pt>
    <dgm:pt modelId="{53A5B67D-7E0D-4AEE-90B0-1D04271FBE85}">
      <dgm:prSet/>
      <dgm:spPr/>
      <dgm:t>
        <a:bodyPr/>
        <a:lstStyle/>
        <a:p>
          <a:pPr rtl="0"/>
          <a:r>
            <a:rPr lang="en-US" b="1" dirty="0" smtClean="0"/>
            <a:t>Promotional features</a:t>
          </a:r>
          <a:endParaRPr lang="en-US" b="1" dirty="0"/>
        </a:p>
      </dgm:t>
    </dgm:pt>
    <dgm:pt modelId="{E472E879-1571-43C1-8C72-AE294E28C355}" type="parTrans" cxnId="{A0BD522F-F141-4EE1-A238-C8E83CFAF00D}">
      <dgm:prSet/>
      <dgm:spPr/>
      <dgm:t>
        <a:bodyPr/>
        <a:lstStyle/>
        <a:p>
          <a:endParaRPr lang="en-US" b="1"/>
        </a:p>
      </dgm:t>
    </dgm:pt>
    <dgm:pt modelId="{09C01B23-4E55-48B6-B773-AD282B2FB5E2}" type="sibTrans" cxnId="{A0BD522F-F141-4EE1-A238-C8E83CFAF00D}">
      <dgm:prSet/>
      <dgm:spPr/>
      <dgm:t>
        <a:bodyPr/>
        <a:lstStyle/>
        <a:p>
          <a:endParaRPr lang="en-US" b="1"/>
        </a:p>
      </dgm:t>
    </dgm:pt>
    <dgm:pt modelId="{20B38F00-C656-4F45-B8FA-5345A1E2B613}">
      <dgm:prSet/>
      <dgm:spPr/>
      <dgm:t>
        <a:bodyPr/>
        <a:lstStyle/>
        <a:p>
          <a:pPr rtl="0"/>
          <a:r>
            <a:rPr lang="en-US" b="1" dirty="0" smtClean="0"/>
            <a:t>Challenges of Web-based catalogs</a:t>
          </a:r>
          <a:endParaRPr lang="en-US" b="1" dirty="0"/>
        </a:p>
      </dgm:t>
    </dgm:pt>
    <dgm:pt modelId="{BEC7F6F8-BEDC-437E-B6D0-3C3E8A4CFDEC}" type="parTrans" cxnId="{D048B6DC-56FB-4962-A52E-387173461FD7}">
      <dgm:prSet/>
      <dgm:spPr/>
      <dgm:t>
        <a:bodyPr/>
        <a:lstStyle/>
        <a:p>
          <a:endParaRPr lang="en-US" b="1"/>
        </a:p>
      </dgm:t>
    </dgm:pt>
    <dgm:pt modelId="{8F92048F-90E4-4046-B700-31E835E33E1F}" type="sibTrans" cxnId="{D048B6DC-56FB-4962-A52E-387173461FD7}">
      <dgm:prSet/>
      <dgm:spPr/>
      <dgm:t>
        <a:bodyPr/>
        <a:lstStyle/>
        <a:p>
          <a:endParaRPr lang="en-US" b="1"/>
        </a:p>
      </dgm:t>
    </dgm:pt>
    <dgm:pt modelId="{1AA2209A-F599-4B43-8612-F78E99057DE6}">
      <dgm:prSet/>
      <dgm:spPr/>
      <dgm:t>
        <a:bodyPr/>
        <a:lstStyle/>
        <a:p>
          <a:pPr rtl="0"/>
          <a:r>
            <a:rPr lang="en-US" b="1" dirty="0" smtClean="0"/>
            <a:t>Require marketing</a:t>
          </a:r>
          <a:endParaRPr lang="en-US" b="1" dirty="0"/>
        </a:p>
      </dgm:t>
    </dgm:pt>
    <dgm:pt modelId="{9983C9D6-6ECB-4005-A033-1264B142C681}" type="parTrans" cxnId="{AF7398D5-9743-4322-8E56-74DCB0786FA1}">
      <dgm:prSet/>
      <dgm:spPr/>
      <dgm:t>
        <a:bodyPr/>
        <a:lstStyle/>
        <a:p>
          <a:endParaRPr lang="en-US" b="1"/>
        </a:p>
      </dgm:t>
    </dgm:pt>
    <dgm:pt modelId="{FFC6E7D1-C98D-4A88-9982-BB8CDDFD1E3F}" type="sibTrans" cxnId="{AF7398D5-9743-4322-8E56-74DCB0786FA1}">
      <dgm:prSet/>
      <dgm:spPr/>
      <dgm:t>
        <a:bodyPr/>
        <a:lstStyle/>
        <a:p>
          <a:endParaRPr lang="en-US" b="1"/>
        </a:p>
      </dgm:t>
    </dgm:pt>
    <dgm:pt modelId="{EF3585A2-4FFF-4272-AC0C-A1733C42E287}">
      <dgm:prSet/>
      <dgm:spPr/>
      <dgm:t>
        <a:bodyPr/>
        <a:lstStyle/>
        <a:p>
          <a:pPr rtl="0"/>
          <a:r>
            <a:rPr lang="en-US" b="1" dirty="0" smtClean="0"/>
            <a:t>Difficulties in attracting new customers</a:t>
          </a:r>
          <a:endParaRPr lang="en-US" b="1" dirty="0"/>
        </a:p>
      </dgm:t>
    </dgm:pt>
    <dgm:pt modelId="{BCD33940-2E61-4F14-901F-D51FDAE98A97}" type="parTrans" cxnId="{67F2105F-9147-4AD8-8878-C6E1A742A892}">
      <dgm:prSet/>
      <dgm:spPr/>
      <dgm:t>
        <a:bodyPr/>
        <a:lstStyle/>
        <a:p>
          <a:endParaRPr lang="en-US" b="1"/>
        </a:p>
      </dgm:t>
    </dgm:pt>
    <dgm:pt modelId="{F1109FE2-2BF0-4563-85DF-1266F42DDFEB}" type="sibTrans" cxnId="{67F2105F-9147-4AD8-8878-C6E1A742A892}">
      <dgm:prSet/>
      <dgm:spPr/>
      <dgm:t>
        <a:bodyPr/>
        <a:lstStyle/>
        <a:p>
          <a:endParaRPr lang="en-US" b="1"/>
        </a:p>
      </dgm:t>
    </dgm:pt>
    <dgm:pt modelId="{F0C08E07-5731-467C-A4A3-5D5626D51AD8}" type="pres">
      <dgm:prSet presAssocID="{2A733E42-69E5-4FF2-A663-42790B10C553}" presName="Name0" presStyleCnt="0">
        <dgm:presLayoutVars>
          <dgm:dir/>
          <dgm:animLvl val="lvl"/>
          <dgm:resizeHandles val="exact"/>
        </dgm:presLayoutVars>
      </dgm:prSet>
      <dgm:spPr/>
      <dgm:t>
        <a:bodyPr/>
        <a:lstStyle/>
        <a:p>
          <a:endParaRPr lang="en-US"/>
        </a:p>
      </dgm:t>
    </dgm:pt>
    <dgm:pt modelId="{A8E1924D-645D-4071-8C19-A62BF86C71B8}" type="pres">
      <dgm:prSet presAssocID="{C8D1EFD8-483F-4341-B908-0DAF4AE9C4C6}" presName="composite" presStyleCnt="0"/>
      <dgm:spPr/>
    </dgm:pt>
    <dgm:pt modelId="{B68956DB-6ADC-4D8F-B173-3EC3FCCE670B}" type="pres">
      <dgm:prSet presAssocID="{C8D1EFD8-483F-4341-B908-0DAF4AE9C4C6}" presName="parTx" presStyleLbl="alignNode1" presStyleIdx="0" presStyleCnt="2">
        <dgm:presLayoutVars>
          <dgm:chMax val="0"/>
          <dgm:chPref val="0"/>
          <dgm:bulletEnabled val="1"/>
        </dgm:presLayoutVars>
      </dgm:prSet>
      <dgm:spPr/>
      <dgm:t>
        <a:bodyPr/>
        <a:lstStyle/>
        <a:p>
          <a:endParaRPr lang="en-US"/>
        </a:p>
      </dgm:t>
    </dgm:pt>
    <dgm:pt modelId="{87BE54A7-E2E2-481A-A3AD-A3C41915B09C}" type="pres">
      <dgm:prSet presAssocID="{C8D1EFD8-483F-4341-B908-0DAF4AE9C4C6}" presName="desTx" presStyleLbl="alignAccFollowNode1" presStyleIdx="0" presStyleCnt="2">
        <dgm:presLayoutVars>
          <dgm:bulletEnabled val="1"/>
        </dgm:presLayoutVars>
      </dgm:prSet>
      <dgm:spPr/>
      <dgm:t>
        <a:bodyPr/>
        <a:lstStyle/>
        <a:p>
          <a:endParaRPr lang="en-US"/>
        </a:p>
      </dgm:t>
    </dgm:pt>
    <dgm:pt modelId="{BDB48D00-3FF7-48E8-8E95-70870D7018BB}" type="pres">
      <dgm:prSet presAssocID="{316599C3-9E98-4BAB-A6C4-51E98C205DF1}" presName="space" presStyleCnt="0"/>
      <dgm:spPr/>
    </dgm:pt>
    <dgm:pt modelId="{BBE2C7A0-89A5-4142-A159-FCE14A662A82}" type="pres">
      <dgm:prSet presAssocID="{20B38F00-C656-4F45-B8FA-5345A1E2B613}" presName="composite" presStyleCnt="0"/>
      <dgm:spPr/>
    </dgm:pt>
    <dgm:pt modelId="{FC68D905-D0D1-4D11-8F3E-0BAF9444A2B7}" type="pres">
      <dgm:prSet presAssocID="{20B38F00-C656-4F45-B8FA-5345A1E2B613}" presName="parTx" presStyleLbl="alignNode1" presStyleIdx="1" presStyleCnt="2">
        <dgm:presLayoutVars>
          <dgm:chMax val="0"/>
          <dgm:chPref val="0"/>
          <dgm:bulletEnabled val="1"/>
        </dgm:presLayoutVars>
      </dgm:prSet>
      <dgm:spPr/>
      <dgm:t>
        <a:bodyPr/>
        <a:lstStyle/>
        <a:p>
          <a:endParaRPr lang="en-US"/>
        </a:p>
      </dgm:t>
    </dgm:pt>
    <dgm:pt modelId="{2DD36488-3036-4638-95A8-F12C55ED4541}" type="pres">
      <dgm:prSet presAssocID="{20B38F00-C656-4F45-B8FA-5345A1E2B613}" presName="desTx" presStyleLbl="alignAccFollowNode1" presStyleIdx="1" presStyleCnt="2">
        <dgm:presLayoutVars>
          <dgm:bulletEnabled val="1"/>
        </dgm:presLayoutVars>
      </dgm:prSet>
      <dgm:spPr/>
      <dgm:t>
        <a:bodyPr/>
        <a:lstStyle/>
        <a:p>
          <a:endParaRPr lang="en-US"/>
        </a:p>
      </dgm:t>
    </dgm:pt>
  </dgm:ptLst>
  <dgm:cxnLst>
    <dgm:cxn modelId="{AF7398D5-9743-4322-8E56-74DCB0786FA1}" srcId="{20B38F00-C656-4F45-B8FA-5345A1E2B613}" destId="{1AA2209A-F599-4B43-8612-F78E99057DE6}" srcOrd="0" destOrd="0" parTransId="{9983C9D6-6ECB-4005-A033-1264B142C681}" sibTransId="{FFC6E7D1-C98D-4A88-9982-BB8CDDFD1E3F}"/>
    <dgm:cxn modelId="{6FFB08BD-26CB-C94A-A249-FFB8A51B96D6}" type="presOf" srcId="{3A4DA166-6A31-4748-AF8D-BDEA5C7291DE}" destId="{87BE54A7-E2E2-481A-A3AD-A3C41915B09C}" srcOrd="0" destOrd="1" presId="urn:microsoft.com/office/officeart/2005/8/layout/hList1"/>
    <dgm:cxn modelId="{907F8383-9DAA-1946-BC91-93FBAA5E63FB}" type="presOf" srcId="{20B38F00-C656-4F45-B8FA-5345A1E2B613}" destId="{FC68D905-D0D1-4D11-8F3E-0BAF9444A2B7}" srcOrd="0" destOrd="0" presId="urn:microsoft.com/office/officeart/2005/8/layout/hList1"/>
    <dgm:cxn modelId="{938A105D-E99B-C94A-BBE5-A73796540E24}" type="presOf" srcId="{3A390876-0BDF-4B49-8D2F-5C99DF1EBCBB}" destId="{87BE54A7-E2E2-481A-A3AD-A3C41915B09C}" srcOrd="0" destOrd="2" presId="urn:microsoft.com/office/officeart/2005/8/layout/hList1"/>
    <dgm:cxn modelId="{BDE06562-BC3B-49C7-82A0-CF19DD89F19F}" srcId="{C8D1EFD8-483F-4341-B908-0DAF4AE9C4C6}" destId="{3A4DA166-6A31-4748-AF8D-BDEA5C7291DE}" srcOrd="1" destOrd="0" parTransId="{E9E8864F-EDAE-41BD-A819-313F5C872E1B}" sibTransId="{BE904A1A-FD61-4E4D-AC13-72D15EC047D1}"/>
    <dgm:cxn modelId="{E099FCFC-A18C-7E4C-AA25-F8643D82B8B5}" type="presOf" srcId="{2A733E42-69E5-4FF2-A663-42790B10C553}" destId="{F0C08E07-5731-467C-A4A3-5D5626D51AD8}" srcOrd="0" destOrd="0" presId="urn:microsoft.com/office/officeart/2005/8/layout/hList1"/>
    <dgm:cxn modelId="{BC7D2901-2425-4177-B54A-73CCAD64A02A}" srcId="{C8D1EFD8-483F-4341-B908-0DAF4AE9C4C6}" destId="{3A390876-0BDF-4B49-8D2F-5C99DF1EBCBB}" srcOrd="2" destOrd="0" parTransId="{81269201-3450-48EA-8D27-D156EA37F988}" sibTransId="{257A4C61-C79C-4F72-BB5D-7F14F83DEF1B}"/>
    <dgm:cxn modelId="{0C4AA712-0DCF-4130-978B-AB73D0872F15}" srcId="{C8D1EFD8-483F-4341-B908-0DAF4AE9C4C6}" destId="{AB9A8963-B089-4CEC-B797-86B88A8DA891}" srcOrd="3" destOrd="0" parTransId="{BF2291A4-CF8B-41BA-ADE1-A6D4C65751FA}" sibTransId="{D66E0300-5523-4056-B5B5-A7BF1991D48D}"/>
    <dgm:cxn modelId="{D16B8AAF-1D7D-F144-A175-968BFCFAF02D}" type="presOf" srcId="{EF3585A2-4FFF-4272-AC0C-A1733C42E287}" destId="{2DD36488-3036-4638-95A8-F12C55ED4541}" srcOrd="0" destOrd="1" presId="urn:microsoft.com/office/officeart/2005/8/layout/hList1"/>
    <dgm:cxn modelId="{BE3E66D6-E78E-154A-B2F8-DA46B167E69C}" type="presOf" srcId="{C8D1EFD8-483F-4341-B908-0DAF4AE9C4C6}" destId="{B68956DB-6ADC-4D8F-B173-3EC3FCCE670B}" srcOrd="0" destOrd="0" presId="urn:microsoft.com/office/officeart/2005/8/layout/hList1"/>
    <dgm:cxn modelId="{D048B6DC-56FB-4962-A52E-387173461FD7}" srcId="{2A733E42-69E5-4FF2-A663-42790B10C553}" destId="{20B38F00-C656-4F45-B8FA-5345A1E2B613}" srcOrd="1" destOrd="0" parTransId="{BEC7F6F8-BEDC-437E-B6D0-3C3E8A4CFDEC}" sibTransId="{8F92048F-90E4-4046-B700-31E835E33E1F}"/>
    <dgm:cxn modelId="{A0BD522F-F141-4EE1-A238-C8E83CFAF00D}" srcId="{C8D1EFD8-483F-4341-B908-0DAF4AE9C4C6}" destId="{53A5B67D-7E0D-4AEE-90B0-1D04271FBE85}" srcOrd="4" destOrd="0" parTransId="{E472E879-1571-43C1-8C72-AE294E28C355}" sibTransId="{09C01B23-4E55-48B6-B773-AD282B2FB5E2}"/>
    <dgm:cxn modelId="{67F2105F-9147-4AD8-8878-C6E1A742A892}" srcId="{20B38F00-C656-4F45-B8FA-5345A1E2B613}" destId="{EF3585A2-4FFF-4272-AC0C-A1733C42E287}" srcOrd="1" destOrd="0" parTransId="{BCD33940-2E61-4F14-901F-D51FDAE98A97}" sibTransId="{F1109FE2-2BF0-4563-85DF-1266F42DDFEB}"/>
    <dgm:cxn modelId="{622EC5AD-A921-BD4C-8609-F9E23152EA3A}" type="presOf" srcId="{C3E7B1EE-5CD1-4176-ABEA-9B960C2775B6}" destId="{87BE54A7-E2E2-481A-A3AD-A3C41915B09C}" srcOrd="0" destOrd="0" presId="urn:microsoft.com/office/officeart/2005/8/layout/hList1"/>
    <dgm:cxn modelId="{61507065-05E2-264D-A5AC-89CFCD5EF8EF}" type="presOf" srcId="{1AA2209A-F599-4B43-8612-F78E99057DE6}" destId="{2DD36488-3036-4638-95A8-F12C55ED4541}" srcOrd="0" destOrd="0" presId="urn:microsoft.com/office/officeart/2005/8/layout/hList1"/>
    <dgm:cxn modelId="{5E6D4700-F7E3-48D7-A125-80B565417F7B}" srcId="{C8D1EFD8-483F-4341-B908-0DAF4AE9C4C6}" destId="{C3E7B1EE-5CD1-4176-ABEA-9B960C2775B6}" srcOrd="0" destOrd="0" parTransId="{5CA47BB6-2749-4CC0-B9D4-061390E86CF5}" sibTransId="{8ECB4F5B-2BA7-4D1B-A287-5A524CEB85D2}"/>
    <dgm:cxn modelId="{DCAB187E-56E6-F744-A08E-64AA99A7F064}" type="presOf" srcId="{53A5B67D-7E0D-4AEE-90B0-1D04271FBE85}" destId="{87BE54A7-E2E2-481A-A3AD-A3C41915B09C}" srcOrd="0" destOrd="4" presId="urn:microsoft.com/office/officeart/2005/8/layout/hList1"/>
    <dgm:cxn modelId="{6BD6A1A4-1404-4D26-A442-72C840036795}" srcId="{2A733E42-69E5-4FF2-A663-42790B10C553}" destId="{C8D1EFD8-483F-4341-B908-0DAF4AE9C4C6}" srcOrd="0" destOrd="0" parTransId="{A0978682-7FA0-4874-80DB-64E3745D67DA}" sibTransId="{316599C3-9E98-4BAB-A6C4-51E98C205DF1}"/>
    <dgm:cxn modelId="{996F186E-E1BF-0D44-958A-A1690F911230}" type="presOf" srcId="{AB9A8963-B089-4CEC-B797-86B88A8DA891}" destId="{87BE54A7-E2E2-481A-A3AD-A3C41915B09C}" srcOrd="0" destOrd="3" presId="urn:microsoft.com/office/officeart/2005/8/layout/hList1"/>
    <dgm:cxn modelId="{CC90DDBC-C5A8-8349-9A49-A72FC6879444}" type="presParOf" srcId="{F0C08E07-5731-467C-A4A3-5D5626D51AD8}" destId="{A8E1924D-645D-4071-8C19-A62BF86C71B8}" srcOrd="0" destOrd="0" presId="urn:microsoft.com/office/officeart/2005/8/layout/hList1"/>
    <dgm:cxn modelId="{F294F69D-33CC-7442-A268-3DCB73B765B5}" type="presParOf" srcId="{A8E1924D-645D-4071-8C19-A62BF86C71B8}" destId="{B68956DB-6ADC-4D8F-B173-3EC3FCCE670B}" srcOrd="0" destOrd="0" presId="urn:microsoft.com/office/officeart/2005/8/layout/hList1"/>
    <dgm:cxn modelId="{A29890F7-3197-F24C-ADAB-4838B3A6CF2A}" type="presParOf" srcId="{A8E1924D-645D-4071-8C19-A62BF86C71B8}" destId="{87BE54A7-E2E2-481A-A3AD-A3C41915B09C}" srcOrd="1" destOrd="0" presId="urn:microsoft.com/office/officeart/2005/8/layout/hList1"/>
    <dgm:cxn modelId="{17413E9D-3349-624F-A8C9-610623F81E07}" type="presParOf" srcId="{F0C08E07-5731-467C-A4A3-5D5626D51AD8}" destId="{BDB48D00-3FF7-48E8-8E95-70870D7018BB}" srcOrd="1" destOrd="0" presId="urn:microsoft.com/office/officeart/2005/8/layout/hList1"/>
    <dgm:cxn modelId="{A62C9435-41CA-544B-B008-B7D60A81FB1F}" type="presParOf" srcId="{F0C08E07-5731-467C-A4A3-5D5626D51AD8}" destId="{BBE2C7A0-89A5-4142-A159-FCE14A662A82}" srcOrd="2" destOrd="0" presId="urn:microsoft.com/office/officeart/2005/8/layout/hList1"/>
    <dgm:cxn modelId="{49B88494-FD43-974A-8B41-505D24D5530D}" type="presParOf" srcId="{BBE2C7A0-89A5-4142-A159-FCE14A662A82}" destId="{FC68D905-D0D1-4D11-8F3E-0BAF9444A2B7}" srcOrd="0" destOrd="0" presId="urn:microsoft.com/office/officeart/2005/8/layout/hList1"/>
    <dgm:cxn modelId="{CD012D4E-5D43-2042-94CA-6186AC925D5E}" type="presParOf" srcId="{BBE2C7A0-89A5-4142-A159-FCE14A662A82}" destId="{2DD36488-3036-4638-95A8-F12C55ED4541}" srcOrd="1" destOrd="0" presId="urn:microsoft.com/office/officeart/2005/8/layout/hList1"/>
  </dgm:cxnLst>
  <dgm:bg/>
  <dgm:whole/>
  <dgm:extLst>
    <a:ext uri="http://schemas.microsoft.com/office/drawing/2008/diagram">
      <dsp:dataModelExt xmlns:dgm="http://schemas.openxmlformats.org/drawingml/2006/diagram" xmlns:a="http://schemas.openxmlformats.org/drawingml/2006/main"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333792-E482-4651-9CB5-5BC2E2A5DE62}"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1FF1A787-F580-4FFF-BA1B-AF795679538E}">
      <dgm:prSet/>
      <dgm:spPr/>
      <dgm:t>
        <a:bodyPr/>
        <a:lstStyle/>
        <a:p>
          <a:pPr rtl="0"/>
          <a:r>
            <a:rPr lang="en-US" b="0" dirty="0" smtClean="0"/>
            <a:t>Business to consumer (B2C)</a:t>
          </a:r>
          <a:endParaRPr lang="en-US" dirty="0"/>
        </a:p>
      </dgm:t>
    </dgm:pt>
    <dgm:pt modelId="{2F3DDF2D-0868-406C-813D-8B8B00875DFB}" type="parTrans" cxnId="{B90103CC-23FA-470C-A308-640BF1D7C634}">
      <dgm:prSet/>
      <dgm:spPr/>
      <dgm:t>
        <a:bodyPr/>
        <a:lstStyle/>
        <a:p>
          <a:endParaRPr lang="en-US"/>
        </a:p>
      </dgm:t>
    </dgm:pt>
    <dgm:pt modelId="{435EFFAD-AC23-4016-A595-FFF4288EE4DC}" type="sibTrans" cxnId="{B90103CC-23FA-470C-A308-640BF1D7C634}">
      <dgm:prSet/>
      <dgm:spPr/>
      <dgm:t>
        <a:bodyPr/>
        <a:lstStyle/>
        <a:p>
          <a:endParaRPr lang="en-US"/>
        </a:p>
      </dgm:t>
    </dgm:pt>
    <dgm:pt modelId="{7C34D7A6-BD43-4B16-8153-4B8933E3C532}">
      <dgm:prSet/>
      <dgm:spPr/>
      <dgm:t>
        <a:bodyPr/>
        <a:lstStyle/>
        <a:p>
          <a:pPr rtl="0"/>
          <a:r>
            <a:rPr lang="en-US" b="0" dirty="0" smtClean="0"/>
            <a:t>Business to business (B2B)</a:t>
          </a:r>
          <a:endParaRPr lang="en-US" dirty="0"/>
        </a:p>
      </dgm:t>
    </dgm:pt>
    <dgm:pt modelId="{F5F776A0-C7BB-4F55-8677-1B6042520661}" type="parTrans" cxnId="{279FE0C4-1431-40E1-8B83-B8ED561A76DB}">
      <dgm:prSet/>
      <dgm:spPr/>
      <dgm:t>
        <a:bodyPr/>
        <a:lstStyle/>
        <a:p>
          <a:endParaRPr lang="en-US"/>
        </a:p>
      </dgm:t>
    </dgm:pt>
    <dgm:pt modelId="{D5D5BEBA-4A2C-45A5-9D38-C10DD0F7105A}" type="sibTrans" cxnId="{279FE0C4-1431-40E1-8B83-B8ED561A76DB}">
      <dgm:prSet/>
      <dgm:spPr/>
      <dgm:t>
        <a:bodyPr/>
        <a:lstStyle/>
        <a:p>
          <a:endParaRPr lang="en-US"/>
        </a:p>
      </dgm:t>
    </dgm:pt>
    <dgm:pt modelId="{F669BC61-EFD9-4D63-A7AA-0B1F4BC28070}">
      <dgm:prSet/>
      <dgm:spPr/>
      <dgm:t>
        <a:bodyPr/>
        <a:lstStyle/>
        <a:p>
          <a:pPr rtl="0"/>
          <a:r>
            <a:rPr lang="en-US" b="0" dirty="0" smtClean="0"/>
            <a:t>Consumer to consumer (C2C)</a:t>
          </a:r>
          <a:endParaRPr lang="en-US" dirty="0"/>
        </a:p>
      </dgm:t>
    </dgm:pt>
    <dgm:pt modelId="{993E7ABE-45A7-4796-9F77-82F63EB399F6}" type="parTrans" cxnId="{64FD936D-5743-4200-BB51-E9739CC97ACF}">
      <dgm:prSet/>
      <dgm:spPr/>
      <dgm:t>
        <a:bodyPr/>
        <a:lstStyle/>
        <a:p>
          <a:endParaRPr lang="en-US"/>
        </a:p>
      </dgm:t>
    </dgm:pt>
    <dgm:pt modelId="{E0AE04FD-FFD2-410C-91FA-D7FEF45BC38E}" type="sibTrans" cxnId="{64FD936D-5743-4200-BB51-E9739CC97ACF}">
      <dgm:prSet/>
      <dgm:spPr/>
      <dgm:t>
        <a:bodyPr/>
        <a:lstStyle/>
        <a:p>
          <a:endParaRPr lang="en-US"/>
        </a:p>
      </dgm:t>
    </dgm:pt>
    <dgm:pt modelId="{54F6E27A-D094-4662-850B-BADC7930A4D4}">
      <dgm:prSet/>
      <dgm:spPr/>
      <dgm:t>
        <a:bodyPr/>
        <a:lstStyle/>
        <a:p>
          <a:pPr rtl="0"/>
          <a:r>
            <a:rPr lang="en-US" b="0" dirty="0" smtClean="0"/>
            <a:t>Consumer to business (C2B)</a:t>
          </a:r>
          <a:endParaRPr lang="en-US" b="0" dirty="0"/>
        </a:p>
      </dgm:t>
    </dgm:pt>
    <dgm:pt modelId="{5F4B910C-0CFA-48DD-93E1-513AA5015004}" type="parTrans" cxnId="{BEE19538-DBEA-417E-9A4F-2B66670B8DC0}">
      <dgm:prSet/>
      <dgm:spPr/>
      <dgm:t>
        <a:bodyPr/>
        <a:lstStyle/>
        <a:p>
          <a:endParaRPr lang="en-US"/>
        </a:p>
      </dgm:t>
    </dgm:pt>
    <dgm:pt modelId="{AC8396A7-904D-4912-90B1-E489A1371112}" type="sibTrans" cxnId="{BEE19538-DBEA-417E-9A4F-2B66670B8DC0}">
      <dgm:prSet/>
      <dgm:spPr/>
      <dgm:t>
        <a:bodyPr/>
        <a:lstStyle/>
        <a:p>
          <a:endParaRPr lang="en-US"/>
        </a:p>
      </dgm:t>
    </dgm:pt>
    <dgm:pt modelId="{BC95BD72-60ED-4F77-992A-47FF0B6BEF80}" type="pres">
      <dgm:prSet presAssocID="{9B333792-E482-4651-9CB5-5BC2E2A5DE62}" presName="diagram" presStyleCnt="0">
        <dgm:presLayoutVars>
          <dgm:dir/>
          <dgm:resizeHandles val="exact"/>
        </dgm:presLayoutVars>
      </dgm:prSet>
      <dgm:spPr/>
      <dgm:t>
        <a:bodyPr/>
        <a:lstStyle/>
        <a:p>
          <a:endParaRPr lang="en-US"/>
        </a:p>
      </dgm:t>
    </dgm:pt>
    <dgm:pt modelId="{987B67DD-EF81-4F60-9ECC-C15D2015CBBC}" type="pres">
      <dgm:prSet presAssocID="{1FF1A787-F580-4FFF-BA1B-AF795679538E}" presName="node" presStyleLbl="node1" presStyleIdx="0" presStyleCnt="4">
        <dgm:presLayoutVars>
          <dgm:bulletEnabled val="1"/>
        </dgm:presLayoutVars>
      </dgm:prSet>
      <dgm:spPr/>
      <dgm:t>
        <a:bodyPr/>
        <a:lstStyle/>
        <a:p>
          <a:endParaRPr lang="en-US"/>
        </a:p>
      </dgm:t>
    </dgm:pt>
    <dgm:pt modelId="{63C689D9-A95B-4408-95BC-C37B7342EB47}" type="pres">
      <dgm:prSet presAssocID="{435EFFAD-AC23-4016-A595-FFF4288EE4DC}" presName="sibTrans" presStyleCnt="0"/>
      <dgm:spPr/>
    </dgm:pt>
    <dgm:pt modelId="{63315FF3-EDB8-4362-BCC0-CA114D202063}" type="pres">
      <dgm:prSet presAssocID="{7C34D7A6-BD43-4B16-8153-4B8933E3C532}" presName="node" presStyleLbl="node1" presStyleIdx="1" presStyleCnt="4">
        <dgm:presLayoutVars>
          <dgm:bulletEnabled val="1"/>
        </dgm:presLayoutVars>
      </dgm:prSet>
      <dgm:spPr/>
      <dgm:t>
        <a:bodyPr/>
        <a:lstStyle/>
        <a:p>
          <a:endParaRPr lang="en-US"/>
        </a:p>
      </dgm:t>
    </dgm:pt>
    <dgm:pt modelId="{D13DC75C-98D5-4132-9520-6D820D54757E}" type="pres">
      <dgm:prSet presAssocID="{D5D5BEBA-4A2C-45A5-9D38-C10DD0F7105A}" presName="sibTrans" presStyleCnt="0"/>
      <dgm:spPr/>
    </dgm:pt>
    <dgm:pt modelId="{E9A7D05C-675F-444D-8615-F2F17F197224}" type="pres">
      <dgm:prSet presAssocID="{F669BC61-EFD9-4D63-A7AA-0B1F4BC28070}" presName="node" presStyleLbl="node1" presStyleIdx="2" presStyleCnt="4">
        <dgm:presLayoutVars>
          <dgm:bulletEnabled val="1"/>
        </dgm:presLayoutVars>
      </dgm:prSet>
      <dgm:spPr/>
      <dgm:t>
        <a:bodyPr/>
        <a:lstStyle/>
        <a:p>
          <a:endParaRPr lang="en-US"/>
        </a:p>
      </dgm:t>
    </dgm:pt>
    <dgm:pt modelId="{B9DF5D69-D4CC-4E0D-90AA-30F81380B571}" type="pres">
      <dgm:prSet presAssocID="{E0AE04FD-FFD2-410C-91FA-D7FEF45BC38E}" presName="sibTrans" presStyleCnt="0"/>
      <dgm:spPr/>
    </dgm:pt>
    <dgm:pt modelId="{03AC8FF7-D5C6-403F-AA52-86A74B5EEA7E}" type="pres">
      <dgm:prSet presAssocID="{54F6E27A-D094-4662-850B-BADC7930A4D4}" presName="node" presStyleLbl="node1" presStyleIdx="3" presStyleCnt="4">
        <dgm:presLayoutVars>
          <dgm:bulletEnabled val="1"/>
        </dgm:presLayoutVars>
      </dgm:prSet>
      <dgm:spPr/>
      <dgm:t>
        <a:bodyPr/>
        <a:lstStyle/>
        <a:p>
          <a:endParaRPr lang="en-US"/>
        </a:p>
      </dgm:t>
    </dgm:pt>
  </dgm:ptLst>
  <dgm:cxnLst>
    <dgm:cxn modelId="{64FD936D-5743-4200-BB51-E9739CC97ACF}" srcId="{9B333792-E482-4651-9CB5-5BC2E2A5DE62}" destId="{F669BC61-EFD9-4D63-A7AA-0B1F4BC28070}" srcOrd="2" destOrd="0" parTransId="{993E7ABE-45A7-4796-9F77-82F63EB399F6}" sibTransId="{E0AE04FD-FFD2-410C-91FA-D7FEF45BC38E}"/>
    <dgm:cxn modelId="{3D0E06F0-4015-A341-B26E-702A21C991AD}" type="presOf" srcId="{F669BC61-EFD9-4D63-A7AA-0B1F4BC28070}" destId="{E9A7D05C-675F-444D-8615-F2F17F197224}" srcOrd="0" destOrd="0" presId="urn:microsoft.com/office/officeart/2005/8/layout/default"/>
    <dgm:cxn modelId="{1FD91D90-1401-0E4D-888E-6E6F681846F4}" type="presOf" srcId="{1FF1A787-F580-4FFF-BA1B-AF795679538E}" destId="{987B67DD-EF81-4F60-9ECC-C15D2015CBBC}" srcOrd="0" destOrd="0" presId="urn:microsoft.com/office/officeart/2005/8/layout/default"/>
    <dgm:cxn modelId="{9A185D1E-CD69-8547-9D1F-6843D4674F5D}" type="presOf" srcId="{9B333792-E482-4651-9CB5-5BC2E2A5DE62}" destId="{BC95BD72-60ED-4F77-992A-47FF0B6BEF80}" srcOrd="0" destOrd="0" presId="urn:microsoft.com/office/officeart/2005/8/layout/default"/>
    <dgm:cxn modelId="{A5BE7A3E-B778-B248-AEB6-2A31B986CC5D}" type="presOf" srcId="{54F6E27A-D094-4662-850B-BADC7930A4D4}" destId="{03AC8FF7-D5C6-403F-AA52-86A74B5EEA7E}" srcOrd="0" destOrd="0" presId="urn:microsoft.com/office/officeart/2005/8/layout/default"/>
    <dgm:cxn modelId="{279FE0C4-1431-40E1-8B83-B8ED561A76DB}" srcId="{9B333792-E482-4651-9CB5-5BC2E2A5DE62}" destId="{7C34D7A6-BD43-4B16-8153-4B8933E3C532}" srcOrd="1" destOrd="0" parTransId="{F5F776A0-C7BB-4F55-8677-1B6042520661}" sibTransId="{D5D5BEBA-4A2C-45A5-9D38-C10DD0F7105A}"/>
    <dgm:cxn modelId="{CE2BC7E9-24DD-0643-BE06-86192F9F2517}" type="presOf" srcId="{7C34D7A6-BD43-4B16-8153-4B8933E3C532}" destId="{63315FF3-EDB8-4362-BCC0-CA114D202063}" srcOrd="0" destOrd="0" presId="urn:microsoft.com/office/officeart/2005/8/layout/default"/>
    <dgm:cxn modelId="{B90103CC-23FA-470C-A308-640BF1D7C634}" srcId="{9B333792-E482-4651-9CB5-5BC2E2A5DE62}" destId="{1FF1A787-F580-4FFF-BA1B-AF795679538E}" srcOrd="0" destOrd="0" parTransId="{2F3DDF2D-0868-406C-813D-8B8B00875DFB}" sibTransId="{435EFFAD-AC23-4016-A595-FFF4288EE4DC}"/>
    <dgm:cxn modelId="{BEE19538-DBEA-417E-9A4F-2B66670B8DC0}" srcId="{9B333792-E482-4651-9CB5-5BC2E2A5DE62}" destId="{54F6E27A-D094-4662-850B-BADC7930A4D4}" srcOrd="3" destOrd="0" parTransId="{5F4B910C-0CFA-48DD-93E1-513AA5015004}" sibTransId="{AC8396A7-904D-4912-90B1-E489A1371112}"/>
    <dgm:cxn modelId="{B68905DF-1071-8A4B-9E1B-C913D008BD41}" type="presParOf" srcId="{BC95BD72-60ED-4F77-992A-47FF0B6BEF80}" destId="{987B67DD-EF81-4F60-9ECC-C15D2015CBBC}" srcOrd="0" destOrd="0" presId="urn:microsoft.com/office/officeart/2005/8/layout/default"/>
    <dgm:cxn modelId="{2B4C4931-C5D0-FA4B-94AD-AB07A1F155A4}" type="presParOf" srcId="{BC95BD72-60ED-4F77-992A-47FF0B6BEF80}" destId="{63C689D9-A95B-4408-95BC-C37B7342EB47}" srcOrd="1" destOrd="0" presId="urn:microsoft.com/office/officeart/2005/8/layout/default"/>
    <dgm:cxn modelId="{7BB85D68-790D-A449-BEF9-91E806F75B18}" type="presParOf" srcId="{BC95BD72-60ED-4F77-992A-47FF0B6BEF80}" destId="{63315FF3-EDB8-4362-BCC0-CA114D202063}" srcOrd="2" destOrd="0" presId="urn:microsoft.com/office/officeart/2005/8/layout/default"/>
    <dgm:cxn modelId="{2CFE4D28-8B9B-4740-A3B2-77F6B25EBB06}" type="presParOf" srcId="{BC95BD72-60ED-4F77-992A-47FF0B6BEF80}" destId="{D13DC75C-98D5-4132-9520-6D820D54757E}" srcOrd="3" destOrd="0" presId="urn:microsoft.com/office/officeart/2005/8/layout/default"/>
    <dgm:cxn modelId="{F256205A-125B-204F-A3B3-AD064EDCFB17}" type="presParOf" srcId="{BC95BD72-60ED-4F77-992A-47FF0B6BEF80}" destId="{E9A7D05C-675F-444D-8615-F2F17F197224}" srcOrd="4" destOrd="0" presId="urn:microsoft.com/office/officeart/2005/8/layout/default"/>
    <dgm:cxn modelId="{00ACBF81-FF60-2941-B065-F7C41CE79F1A}" type="presParOf" srcId="{BC95BD72-60ED-4F77-992A-47FF0B6BEF80}" destId="{B9DF5D69-D4CC-4E0D-90AA-30F81380B571}" srcOrd="5" destOrd="0" presId="urn:microsoft.com/office/officeart/2005/8/layout/default"/>
    <dgm:cxn modelId="{E99CBBEC-8DE9-2C40-8E09-7F6D7994CDBD}" type="presParOf" srcId="{BC95BD72-60ED-4F77-992A-47FF0B6BEF80}" destId="{03AC8FF7-D5C6-403F-AA52-86A74B5EEA7E}" srcOrd="6" destOrd="0" presId="urn:microsoft.com/office/officeart/2005/8/layout/default"/>
  </dgm:cxnLst>
  <dgm:bg/>
  <dgm:whole/>
  <dgm:extLst>
    <a:ext uri="http://schemas.microsoft.com/office/drawing/2008/diagram">
      <dsp:dataModelExt xmlns:dgm="http://schemas.openxmlformats.org/drawingml/2006/diagram" xmlns:a="http://schemas.openxmlformats.org/drawingml/2006/main"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2752D79-B20B-494E-9DA9-66EC0F76DC44}"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D7EFDD45-D2B7-49F6-87F6-F4FDFAABC459}">
      <dgm:prSet phldrT="[Text]" custT="1"/>
      <dgm:spPr/>
      <dgm:t>
        <a:bodyPr/>
        <a:lstStyle/>
        <a:p>
          <a:r>
            <a:rPr lang="en-US" sz="2000" b="1" dirty="0" smtClean="0">
              <a:solidFill>
                <a:schemeClr val="tx1"/>
              </a:solidFill>
            </a:rPr>
            <a:t>Context</a:t>
          </a:r>
          <a:endParaRPr lang="en-US" sz="2000" b="1" dirty="0">
            <a:solidFill>
              <a:schemeClr val="tx1"/>
            </a:solidFill>
          </a:endParaRPr>
        </a:p>
      </dgm:t>
    </dgm:pt>
    <dgm:pt modelId="{EA66DE4D-8A9B-4D1E-B7AB-DFF62F0816BF}" type="parTrans" cxnId="{FF927B39-9F2F-4994-9365-CEE6D2E137AE}">
      <dgm:prSet/>
      <dgm:spPr/>
      <dgm:t>
        <a:bodyPr/>
        <a:lstStyle/>
        <a:p>
          <a:endParaRPr lang="en-US" sz="2000" b="1">
            <a:solidFill>
              <a:schemeClr val="tx1"/>
            </a:solidFill>
          </a:endParaRPr>
        </a:p>
      </dgm:t>
    </dgm:pt>
    <dgm:pt modelId="{0ECDE2A2-3F8D-43B5-AAF7-690F19635A07}" type="sibTrans" cxnId="{FF927B39-9F2F-4994-9365-CEE6D2E137AE}">
      <dgm:prSet/>
      <dgm:spPr/>
      <dgm:t>
        <a:bodyPr/>
        <a:lstStyle/>
        <a:p>
          <a:endParaRPr lang="en-US" sz="2000" b="1">
            <a:solidFill>
              <a:schemeClr val="tx1"/>
            </a:solidFill>
          </a:endParaRPr>
        </a:p>
      </dgm:t>
    </dgm:pt>
    <dgm:pt modelId="{2E39835F-FC05-417B-AD78-A7AC85CFBC05}">
      <dgm:prSet custT="1"/>
      <dgm:spPr/>
      <dgm:t>
        <a:bodyPr/>
        <a:lstStyle/>
        <a:p>
          <a:r>
            <a:rPr lang="en-US" sz="2000" b="1" dirty="0" smtClean="0">
              <a:solidFill>
                <a:schemeClr val="tx1"/>
              </a:solidFill>
            </a:rPr>
            <a:t>Content</a:t>
          </a:r>
        </a:p>
      </dgm:t>
    </dgm:pt>
    <dgm:pt modelId="{45DBBEB9-C51D-4EBB-BA36-609A14BEA619}" type="parTrans" cxnId="{0FFB482E-FEC9-4D45-B5CD-DF74C929F871}">
      <dgm:prSet/>
      <dgm:spPr/>
      <dgm:t>
        <a:bodyPr/>
        <a:lstStyle/>
        <a:p>
          <a:endParaRPr lang="en-US" sz="2000" b="1">
            <a:solidFill>
              <a:schemeClr val="tx1"/>
            </a:solidFill>
          </a:endParaRPr>
        </a:p>
      </dgm:t>
    </dgm:pt>
    <dgm:pt modelId="{092A7C60-75F2-4AD5-82DE-C58DE0420290}" type="sibTrans" cxnId="{0FFB482E-FEC9-4D45-B5CD-DF74C929F871}">
      <dgm:prSet/>
      <dgm:spPr/>
      <dgm:t>
        <a:bodyPr/>
        <a:lstStyle/>
        <a:p>
          <a:endParaRPr lang="en-US" sz="2000" b="1">
            <a:solidFill>
              <a:schemeClr val="tx1"/>
            </a:solidFill>
          </a:endParaRPr>
        </a:p>
      </dgm:t>
    </dgm:pt>
    <dgm:pt modelId="{E6A003DF-6C7C-4539-92F1-3F4E9FFC044A}">
      <dgm:prSet custT="1"/>
      <dgm:spPr/>
      <dgm:t>
        <a:bodyPr/>
        <a:lstStyle/>
        <a:p>
          <a:r>
            <a:rPr lang="en-US" sz="2000" b="1" dirty="0" smtClean="0">
              <a:solidFill>
                <a:schemeClr val="tx1"/>
              </a:solidFill>
            </a:rPr>
            <a:t>Community</a:t>
          </a:r>
        </a:p>
      </dgm:t>
    </dgm:pt>
    <dgm:pt modelId="{F8352FE7-57E4-42C8-A23F-00516C017CA5}" type="parTrans" cxnId="{0539C615-4C85-4755-A835-9E9BC0E44602}">
      <dgm:prSet/>
      <dgm:spPr/>
      <dgm:t>
        <a:bodyPr/>
        <a:lstStyle/>
        <a:p>
          <a:endParaRPr lang="en-US" sz="2000" b="1">
            <a:solidFill>
              <a:schemeClr val="tx1"/>
            </a:solidFill>
          </a:endParaRPr>
        </a:p>
      </dgm:t>
    </dgm:pt>
    <dgm:pt modelId="{0D1FE838-9146-439B-A9E5-3879A31DB136}" type="sibTrans" cxnId="{0539C615-4C85-4755-A835-9E9BC0E44602}">
      <dgm:prSet/>
      <dgm:spPr/>
      <dgm:t>
        <a:bodyPr/>
        <a:lstStyle/>
        <a:p>
          <a:endParaRPr lang="en-US" sz="2000" b="1">
            <a:solidFill>
              <a:schemeClr val="tx1"/>
            </a:solidFill>
          </a:endParaRPr>
        </a:p>
      </dgm:t>
    </dgm:pt>
    <dgm:pt modelId="{931FDC39-624E-41FE-99F8-5576348ED8C8}">
      <dgm:prSet custT="1"/>
      <dgm:spPr/>
      <dgm:t>
        <a:bodyPr/>
        <a:lstStyle/>
        <a:p>
          <a:r>
            <a:rPr lang="en-US" sz="1800" b="1" dirty="0" smtClean="0">
              <a:solidFill>
                <a:schemeClr val="tx1"/>
              </a:solidFill>
            </a:rPr>
            <a:t>Customization</a:t>
          </a:r>
        </a:p>
      </dgm:t>
    </dgm:pt>
    <dgm:pt modelId="{E6023C81-09AE-46CD-B1EE-E8EC5AAF31FD}" type="parTrans" cxnId="{FD77ACFD-62AE-4C64-B262-0A616C7A7308}">
      <dgm:prSet/>
      <dgm:spPr/>
      <dgm:t>
        <a:bodyPr/>
        <a:lstStyle/>
        <a:p>
          <a:endParaRPr lang="en-US" sz="2000" b="1">
            <a:solidFill>
              <a:schemeClr val="tx1"/>
            </a:solidFill>
          </a:endParaRPr>
        </a:p>
      </dgm:t>
    </dgm:pt>
    <dgm:pt modelId="{CB94C16C-7820-4D42-8465-B7D4457C96E3}" type="sibTrans" cxnId="{FD77ACFD-62AE-4C64-B262-0A616C7A7308}">
      <dgm:prSet/>
      <dgm:spPr/>
      <dgm:t>
        <a:bodyPr/>
        <a:lstStyle/>
        <a:p>
          <a:endParaRPr lang="en-US" sz="2000" b="1">
            <a:solidFill>
              <a:schemeClr val="tx1"/>
            </a:solidFill>
          </a:endParaRPr>
        </a:p>
      </dgm:t>
    </dgm:pt>
    <dgm:pt modelId="{7F51ABE4-787E-4D27-9C6F-1C92D43605BA}">
      <dgm:prSet custT="1"/>
      <dgm:spPr/>
      <dgm:t>
        <a:bodyPr/>
        <a:lstStyle/>
        <a:p>
          <a:r>
            <a:rPr lang="en-US" sz="2000" b="1" dirty="0" smtClean="0">
              <a:solidFill>
                <a:schemeClr val="tx1"/>
              </a:solidFill>
            </a:rPr>
            <a:t>Communication</a:t>
          </a:r>
        </a:p>
      </dgm:t>
    </dgm:pt>
    <dgm:pt modelId="{F7E24E39-9AC9-469E-A7C4-795AE7679C82}" type="parTrans" cxnId="{A66B9A1A-63F8-4E9C-8A33-353345BD538B}">
      <dgm:prSet/>
      <dgm:spPr/>
      <dgm:t>
        <a:bodyPr/>
        <a:lstStyle/>
        <a:p>
          <a:endParaRPr lang="en-US" sz="2000" b="1">
            <a:solidFill>
              <a:schemeClr val="tx1"/>
            </a:solidFill>
          </a:endParaRPr>
        </a:p>
      </dgm:t>
    </dgm:pt>
    <dgm:pt modelId="{ABF8A5DB-161A-4383-8C38-EFFBDCAD8CDB}" type="sibTrans" cxnId="{A66B9A1A-63F8-4E9C-8A33-353345BD538B}">
      <dgm:prSet/>
      <dgm:spPr/>
      <dgm:t>
        <a:bodyPr/>
        <a:lstStyle/>
        <a:p>
          <a:endParaRPr lang="en-US" sz="2000" b="1">
            <a:solidFill>
              <a:schemeClr val="tx1"/>
            </a:solidFill>
          </a:endParaRPr>
        </a:p>
      </dgm:t>
    </dgm:pt>
    <dgm:pt modelId="{4C3F5CBA-28B9-482F-8E20-E744BDFF43A2}">
      <dgm:prSet custT="1"/>
      <dgm:spPr/>
      <dgm:t>
        <a:bodyPr/>
        <a:lstStyle/>
        <a:p>
          <a:r>
            <a:rPr lang="en-US" sz="2000" b="1" dirty="0" smtClean="0">
              <a:solidFill>
                <a:schemeClr val="tx1"/>
              </a:solidFill>
            </a:rPr>
            <a:t>Connection</a:t>
          </a:r>
        </a:p>
      </dgm:t>
    </dgm:pt>
    <dgm:pt modelId="{C92A9C5A-1A65-4A9B-91DD-76A1F76EE294}" type="parTrans" cxnId="{6B4A8133-F018-45BE-8055-C34973D001F1}">
      <dgm:prSet/>
      <dgm:spPr/>
      <dgm:t>
        <a:bodyPr/>
        <a:lstStyle/>
        <a:p>
          <a:endParaRPr lang="en-US" sz="2000" b="1">
            <a:solidFill>
              <a:schemeClr val="tx1"/>
            </a:solidFill>
          </a:endParaRPr>
        </a:p>
      </dgm:t>
    </dgm:pt>
    <dgm:pt modelId="{EB6881C3-6B78-4BFA-A5EE-C7F72396AF11}" type="sibTrans" cxnId="{6B4A8133-F018-45BE-8055-C34973D001F1}">
      <dgm:prSet/>
      <dgm:spPr/>
      <dgm:t>
        <a:bodyPr/>
        <a:lstStyle/>
        <a:p>
          <a:endParaRPr lang="en-US" sz="2000" b="1">
            <a:solidFill>
              <a:schemeClr val="tx1"/>
            </a:solidFill>
          </a:endParaRPr>
        </a:p>
      </dgm:t>
    </dgm:pt>
    <dgm:pt modelId="{255C8139-86F3-4A3F-A67E-01AD45139D83}">
      <dgm:prSet custT="1"/>
      <dgm:spPr/>
      <dgm:t>
        <a:bodyPr/>
        <a:lstStyle/>
        <a:p>
          <a:r>
            <a:rPr lang="en-US" sz="2000" b="1" dirty="0" smtClean="0">
              <a:solidFill>
                <a:schemeClr val="tx1"/>
              </a:solidFill>
            </a:rPr>
            <a:t>Commerce</a:t>
          </a:r>
          <a:endParaRPr lang="en-US" sz="2000" b="1" dirty="0">
            <a:solidFill>
              <a:schemeClr val="tx1"/>
            </a:solidFill>
          </a:endParaRPr>
        </a:p>
      </dgm:t>
    </dgm:pt>
    <dgm:pt modelId="{703332DF-7E2E-48B1-B261-DB777A418D8E}" type="parTrans" cxnId="{5BBD229D-39EA-450A-9932-C19FE1CCAB24}">
      <dgm:prSet/>
      <dgm:spPr/>
      <dgm:t>
        <a:bodyPr/>
        <a:lstStyle/>
        <a:p>
          <a:endParaRPr lang="en-US" sz="2000" b="1">
            <a:solidFill>
              <a:schemeClr val="tx1"/>
            </a:solidFill>
          </a:endParaRPr>
        </a:p>
      </dgm:t>
    </dgm:pt>
    <dgm:pt modelId="{AE2B7D6A-02B5-4DE1-B883-F69FE45CFCB9}" type="sibTrans" cxnId="{5BBD229D-39EA-450A-9932-C19FE1CCAB24}">
      <dgm:prSet/>
      <dgm:spPr/>
      <dgm:t>
        <a:bodyPr/>
        <a:lstStyle/>
        <a:p>
          <a:endParaRPr lang="en-US" sz="2000" b="1">
            <a:solidFill>
              <a:schemeClr val="tx1"/>
            </a:solidFill>
          </a:endParaRPr>
        </a:p>
      </dgm:t>
    </dgm:pt>
    <dgm:pt modelId="{6E1B0F42-2626-4AA7-B6EB-D070F986135F}" type="pres">
      <dgm:prSet presAssocID="{C2752D79-B20B-494E-9DA9-66EC0F76DC44}" presName="diagram" presStyleCnt="0">
        <dgm:presLayoutVars>
          <dgm:dir/>
          <dgm:resizeHandles val="exact"/>
        </dgm:presLayoutVars>
      </dgm:prSet>
      <dgm:spPr/>
      <dgm:t>
        <a:bodyPr/>
        <a:lstStyle/>
        <a:p>
          <a:endParaRPr lang="en-US"/>
        </a:p>
      </dgm:t>
    </dgm:pt>
    <dgm:pt modelId="{5A75795B-DBD1-4FB0-9A9D-28B99526CC2C}" type="pres">
      <dgm:prSet presAssocID="{D7EFDD45-D2B7-49F6-87F6-F4FDFAABC459}" presName="node" presStyleLbl="node1" presStyleIdx="0" presStyleCnt="7">
        <dgm:presLayoutVars>
          <dgm:bulletEnabled val="1"/>
        </dgm:presLayoutVars>
      </dgm:prSet>
      <dgm:spPr/>
      <dgm:t>
        <a:bodyPr/>
        <a:lstStyle/>
        <a:p>
          <a:endParaRPr lang="en-US"/>
        </a:p>
      </dgm:t>
    </dgm:pt>
    <dgm:pt modelId="{729F3192-8B76-487C-8D6F-CF94CF009192}" type="pres">
      <dgm:prSet presAssocID="{0ECDE2A2-3F8D-43B5-AAF7-690F19635A07}" presName="sibTrans" presStyleCnt="0"/>
      <dgm:spPr/>
    </dgm:pt>
    <dgm:pt modelId="{D838F5CE-B43F-417E-929C-57C084F03271}" type="pres">
      <dgm:prSet presAssocID="{2E39835F-FC05-417B-AD78-A7AC85CFBC05}" presName="node" presStyleLbl="node1" presStyleIdx="1" presStyleCnt="7">
        <dgm:presLayoutVars>
          <dgm:bulletEnabled val="1"/>
        </dgm:presLayoutVars>
      </dgm:prSet>
      <dgm:spPr/>
      <dgm:t>
        <a:bodyPr/>
        <a:lstStyle/>
        <a:p>
          <a:endParaRPr lang="en-US"/>
        </a:p>
      </dgm:t>
    </dgm:pt>
    <dgm:pt modelId="{6FD86095-9A2E-467E-B43B-8F432DE7ACDB}" type="pres">
      <dgm:prSet presAssocID="{092A7C60-75F2-4AD5-82DE-C58DE0420290}" presName="sibTrans" presStyleCnt="0"/>
      <dgm:spPr/>
    </dgm:pt>
    <dgm:pt modelId="{ACC59EB3-D7DF-41EC-94E0-700BFC0E08C2}" type="pres">
      <dgm:prSet presAssocID="{E6A003DF-6C7C-4539-92F1-3F4E9FFC044A}" presName="node" presStyleLbl="node1" presStyleIdx="2" presStyleCnt="7">
        <dgm:presLayoutVars>
          <dgm:bulletEnabled val="1"/>
        </dgm:presLayoutVars>
      </dgm:prSet>
      <dgm:spPr/>
      <dgm:t>
        <a:bodyPr/>
        <a:lstStyle/>
        <a:p>
          <a:endParaRPr lang="en-US"/>
        </a:p>
      </dgm:t>
    </dgm:pt>
    <dgm:pt modelId="{A8E898BF-02EC-4C17-A49D-08E8CF2670B9}" type="pres">
      <dgm:prSet presAssocID="{0D1FE838-9146-439B-A9E5-3879A31DB136}" presName="sibTrans" presStyleCnt="0"/>
      <dgm:spPr/>
    </dgm:pt>
    <dgm:pt modelId="{2749D85D-C824-4C84-806F-DD2B0BF0E4B5}" type="pres">
      <dgm:prSet presAssocID="{931FDC39-624E-41FE-99F8-5576348ED8C8}" presName="node" presStyleLbl="node1" presStyleIdx="3" presStyleCnt="7">
        <dgm:presLayoutVars>
          <dgm:bulletEnabled val="1"/>
        </dgm:presLayoutVars>
      </dgm:prSet>
      <dgm:spPr/>
      <dgm:t>
        <a:bodyPr/>
        <a:lstStyle/>
        <a:p>
          <a:endParaRPr lang="en-US"/>
        </a:p>
      </dgm:t>
    </dgm:pt>
    <dgm:pt modelId="{D629EA16-40F3-4093-9ED2-50A65EB33732}" type="pres">
      <dgm:prSet presAssocID="{CB94C16C-7820-4D42-8465-B7D4457C96E3}" presName="sibTrans" presStyleCnt="0"/>
      <dgm:spPr/>
    </dgm:pt>
    <dgm:pt modelId="{BD175418-4852-41E9-BEAC-1F1A9DD765DD}" type="pres">
      <dgm:prSet presAssocID="{7F51ABE4-787E-4D27-9C6F-1C92D43605BA}" presName="node" presStyleLbl="node1" presStyleIdx="4" presStyleCnt="7" custScaleX="120060">
        <dgm:presLayoutVars>
          <dgm:bulletEnabled val="1"/>
        </dgm:presLayoutVars>
      </dgm:prSet>
      <dgm:spPr/>
      <dgm:t>
        <a:bodyPr/>
        <a:lstStyle/>
        <a:p>
          <a:endParaRPr lang="en-US"/>
        </a:p>
      </dgm:t>
    </dgm:pt>
    <dgm:pt modelId="{26262E52-322C-4724-8C10-EC67BD6467E6}" type="pres">
      <dgm:prSet presAssocID="{ABF8A5DB-161A-4383-8C38-EFFBDCAD8CDB}" presName="sibTrans" presStyleCnt="0"/>
      <dgm:spPr/>
    </dgm:pt>
    <dgm:pt modelId="{EF6DCD18-97B0-458C-BE51-618938927FB0}" type="pres">
      <dgm:prSet presAssocID="{4C3F5CBA-28B9-482F-8E20-E744BDFF43A2}" presName="node" presStyleLbl="node1" presStyleIdx="5" presStyleCnt="7">
        <dgm:presLayoutVars>
          <dgm:bulletEnabled val="1"/>
        </dgm:presLayoutVars>
      </dgm:prSet>
      <dgm:spPr/>
      <dgm:t>
        <a:bodyPr/>
        <a:lstStyle/>
        <a:p>
          <a:endParaRPr lang="en-US"/>
        </a:p>
      </dgm:t>
    </dgm:pt>
    <dgm:pt modelId="{93131620-D976-4487-A01D-A91E92E5EAD3}" type="pres">
      <dgm:prSet presAssocID="{EB6881C3-6B78-4BFA-A5EE-C7F72396AF11}" presName="sibTrans" presStyleCnt="0"/>
      <dgm:spPr/>
    </dgm:pt>
    <dgm:pt modelId="{6A080213-25D2-46E3-A983-5D985A53E6E9}" type="pres">
      <dgm:prSet presAssocID="{255C8139-86F3-4A3F-A67E-01AD45139D83}" presName="node" presStyleLbl="node1" presStyleIdx="6" presStyleCnt="7">
        <dgm:presLayoutVars>
          <dgm:bulletEnabled val="1"/>
        </dgm:presLayoutVars>
      </dgm:prSet>
      <dgm:spPr/>
      <dgm:t>
        <a:bodyPr/>
        <a:lstStyle/>
        <a:p>
          <a:endParaRPr lang="en-US"/>
        </a:p>
      </dgm:t>
    </dgm:pt>
  </dgm:ptLst>
  <dgm:cxnLst>
    <dgm:cxn modelId="{FF927B39-9F2F-4994-9365-CEE6D2E137AE}" srcId="{C2752D79-B20B-494E-9DA9-66EC0F76DC44}" destId="{D7EFDD45-D2B7-49F6-87F6-F4FDFAABC459}" srcOrd="0" destOrd="0" parTransId="{EA66DE4D-8A9B-4D1E-B7AB-DFF62F0816BF}" sibTransId="{0ECDE2A2-3F8D-43B5-AAF7-690F19635A07}"/>
    <dgm:cxn modelId="{FD77ACFD-62AE-4C64-B262-0A616C7A7308}" srcId="{C2752D79-B20B-494E-9DA9-66EC0F76DC44}" destId="{931FDC39-624E-41FE-99F8-5576348ED8C8}" srcOrd="3" destOrd="0" parTransId="{E6023C81-09AE-46CD-B1EE-E8EC5AAF31FD}" sibTransId="{CB94C16C-7820-4D42-8465-B7D4457C96E3}"/>
    <dgm:cxn modelId="{5BBD229D-39EA-450A-9932-C19FE1CCAB24}" srcId="{C2752D79-B20B-494E-9DA9-66EC0F76DC44}" destId="{255C8139-86F3-4A3F-A67E-01AD45139D83}" srcOrd="6" destOrd="0" parTransId="{703332DF-7E2E-48B1-B261-DB777A418D8E}" sibTransId="{AE2B7D6A-02B5-4DE1-B883-F69FE45CFCB9}"/>
    <dgm:cxn modelId="{2B088AC3-4A3F-574A-A188-7C7719679CA2}" type="presOf" srcId="{2E39835F-FC05-417B-AD78-A7AC85CFBC05}" destId="{D838F5CE-B43F-417E-929C-57C084F03271}" srcOrd="0" destOrd="0" presId="urn:microsoft.com/office/officeart/2005/8/layout/default"/>
    <dgm:cxn modelId="{F9C0501E-0D6E-8C42-B685-D7CE408C83E6}" type="presOf" srcId="{7F51ABE4-787E-4D27-9C6F-1C92D43605BA}" destId="{BD175418-4852-41E9-BEAC-1F1A9DD765DD}" srcOrd="0" destOrd="0" presId="urn:microsoft.com/office/officeart/2005/8/layout/default"/>
    <dgm:cxn modelId="{ACA0332F-83AF-DF41-B9EC-A1856DCA9A8A}" type="presOf" srcId="{C2752D79-B20B-494E-9DA9-66EC0F76DC44}" destId="{6E1B0F42-2626-4AA7-B6EB-D070F986135F}" srcOrd="0" destOrd="0" presId="urn:microsoft.com/office/officeart/2005/8/layout/default"/>
    <dgm:cxn modelId="{886CF114-E1A4-824F-814D-C133E7AD00D6}" type="presOf" srcId="{D7EFDD45-D2B7-49F6-87F6-F4FDFAABC459}" destId="{5A75795B-DBD1-4FB0-9A9D-28B99526CC2C}" srcOrd="0" destOrd="0" presId="urn:microsoft.com/office/officeart/2005/8/layout/default"/>
    <dgm:cxn modelId="{0FFB482E-FEC9-4D45-B5CD-DF74C929F871}" srcId="{C2752D79-B20B-494E-9DA9-66EC0F76DC44}" destId="{2E39835F-FC05-417B-AD78-A7AC85CFBC05}" srcOrd="1" destOrd="0" parTransId="{45DBBEB9-C51D-4EBB-BA36-609A14BEA619}" sibTransId="{092A7C60-75F2-4AD5-82DE-C58DE0420290}"/>
    <dgm:cxn modelId="{D036324F-A4D9-E94F-9430-44249F34DB97}" type="presOf" srcId="{E6A003DF-6C7C-4539-92F1-3F4E9FFC044A}" destId="{ACC59EB3-D7DF-41EC-94E0-700BFC0E08C2}" srcOrd="0" destOrd="0" presId="urn:microsoft.com/office/officeart/2005/8/layout/default"/>
    <dgm:cxn modelId="{93A77F9F-6A15-B945-8960-DF5B77BCF3F4}" type="presOf" srcId="{4C3F5CBA-28B9-482F-8E20-E744BDFF43A2}" destId="{EF6DCD18-97B0-458C-BE51-618938927FB0}" srcOrd="0" destOrd="0" presId="urn:microsoft.com/office/officeart/2005/8/layout/default"/>
    <dgm:cxn modelId="{31DD8FB4-FE07-904B-A40A-06AA7548C1E0}" type="presOf" srcId="{931FDC39-624E-41FE-99F8-5576348ED8C8}" destId="{2749D85D-C824-4C84-806F-DD2B0BF0E4B5}" srcOrd="0" destOrd="0" presId="urn:microsoft.com/office/officeart/2005/8/layout/default"/>
    <dgm:cxn modelId="{6B4A8133-F018-45BE-8055-C34973D001F1}" srcId="{C2752D79-B20B-494E-9DA9-66EC0F76DC44}" destId="{4C3F5CBA-28B9-482F-8E20-E744BDFF43A2}" srcOrd="5" destOrd="0" parTransId="{C92A9C5A-1A65-4A9B-91DD-76A1F76EE294}" sibTransId="{EB6881C3-6B78-4BFA-A5EE-C7F72396AF11}"/>
    <dgm:cxn modelId="{A278598C-0DD3-9947-9F1C-C3D9C790E7A0}" type="presOf" srcId="{255C8139-86F3-4A3F-A67E-01AD45139D83}" destId="{6A080213-25D2-46E3-A983-5D985A53E6E9}" srcOrd="0" destOrd="0" presId="urn:microsoft.com/office/officeart/2005/8/layout/default"/>
    <dgm:cxn modelId="{0539C615-4C85-4755-A835-9E9BC0E44602}" srcId="{C2752D79-B20B-494E-9DA9-66EC0F76DC44}" destId="{E6A003DF-6C7C-4539-92F1-3F4E9FFC044A}" srcOrd="2" destOrd="0" parTransId="{F8352FE7-57E4-42C8-A23F-00516C017CA5}" sibTransId="{0D1FE838-9146-439B-A9E5-3879A31DB136}"/>
    <dgm:cxn modelId="{A66B9A1A-63F8-4E9C-8A33-353345BD538B}" srcId="{C2752D79-B20B-494E-9DA9-66EC0F76DC44}" destId="{7F51ABE4-787E-4D27-9C6F-1C92D43605BA}" srcOrd="4" destOrd="0" parTransId="{F7E24E39-9AC9-469E-A7C4-795AE7679C82}" sibTransId="{ABF8A5DB-161A-4383-8C38-EFFBDCAD8CDB}"/>
    <dgm:cxn modelId="{F97694C7-8731-3547-83E5-D33B005F0628}" type="presParOf" srcId="{6E1B0F42-2626-4AA7-B6EB-D070F986135F}" destId="{5A75795B-DBD1-4FB0-9A9D-28B99526CC2C}" srcOrd="0" destOrd="0" presId="urn:microsoft.com/office/officeart/2005/8/layout/default"/>
    <dgm:cxn modelId="{EA7C5FFE-6D5B-3B44-8385-1AF27C20E61D}" type="presParOf" srcId="{6E1B0F42-2626-4AA7-B6EB-D070F986135F}" destId="{729F3192-8B76-487C-8D6F-CF94CF009192}" srcOrd="1" destOrd="0" presId="urn:microsoft.com/office/officeart/2005/8/layout/default"/>
    <dgm:cxn modelId="{76D4AEB5-763F-F148-98F8-447599663F39}" type="presParOf" srcId="{6E1B0F42-2626-4AA7-B6EB-D070F986135F}" destId="{D838F5CE-B43F-417E-929C-57C084F03271}" srcOrd="2" destOrd="0" presId="urn:microsoft.com/office/officeart/2005/8/layout/default"/>
    <dgm:cxn modelId="{02B70BAA-1150-C047-9C04-6EB73DB0F297}" type="presParOf" srcId="{6E1B0F42-2626-4AA7-B6EB-D070F986135F}" destId="{6FD86095-9A2E-467E-B43B-8F432DE7ACDB}" srcOrd="3" destOrd="0" presId="urn:microsoft.com/office/officeart/2005/8/layout/default"/>
    <dgm:cxn modelId="{7646A25E-2D96-2749-AC79-198321A7232F}" type="presParOf" srcId="{6E1B0F42-2626-4AA7-B6EB-D070F986135F}" destId="{ACC59EB3-D7DF-41EC-94E0-700BFC0E08C2}" srcOrd="4" destOrd="0" presId="urn:microsoft.com/office/officeart/2005/8/layout/default"/>
    <dgm:cxn modelId="{6CEE2908-C837-6C46-9CAB-79EE3AD1449E}" type="presParOf" srcId="{6E1B0F42-2626-4AA7-B6EB-D070F986135F}" destId="{A8E898BF-02EC-4C17-A49D-08E8CF2670B9}" srcOrd="5" destOrd="0" presId="urn:microsoft.com/office/officeart/2005/8/layout/default"/>
    <dgm:cxn modelId="{E54EDA72-E03B-4343-A0EA-2B5A48A89645}" type="presParOf" srcId="{6E1B0F42-2626-4AA7-B6EB-D070F986135F}" destId="{2749D85D-C824-4C84-806F-DD2B0BF0E4B5}" srcOrd="6" destOrd="0" presId="urn:microsoft.com/office/officeart/2005/8/layout/default"/>
    <dgm:cxn modelId="{B622088A-2811-CC47-8BD3-4972D85BA803}" type="presParOf" srcId="{6E1B0F42-2626-4AA7-B6EB-D070F986135F}" destId="{D629EA16-40F3-4093-9ED2-50A65EB33732}" srcOrd="7" destOrd="0" presId="urn:microsoft.com/office/officeart/2005/8/layout/default"/>
    <dgm:cxn modelId="{DD6E4F22-8DA7-4E42-AB22-7667AAA162C4}" type="presParOf" srcId="{6E1B0F42-2626-4AA7-B6EB-D070F986135F}" destId="{BD175418-4852-41E9-BEAC-1F1A9DD765DD}" srcOrd="8" destOrd="0" presId="urn:microsoft.com/office/officeart/2005/8/layout/default"/>
    <dgm:cxn modelId="{A6CBB1AC-366C-734F-83CD-EEE343B8182E}" type="presParOf" srcId="{6E1B0F42-2626-4AA7-B6EB-D070F986135F}" destId="{26262E52-322C-4724-8C10-EC67BD6467E6}" srcOrd="9" destOrd="0" presId="urn:microsoft.com/office/officeart/2005/8/layout/default"/>
    <dgm:cxn modelId="{DB45E086-EDEC-9E47-88E1-A4552C0A708F}" type="presParOf" srcId="{6E1B0F42-2626-4AA7-B6EB-D070F986135F}" destId="{EF6DCD18-97B0-458C-BE51-618938927FB0}" srcOrd="10" destOrd="0" presId="urn:microsoft.com/office/officeart/2005/8/layout/default"/>
    <dgm:cxn modelId="{5374B2A9-3526-1640-B024-5D0F61EC2220}" type="presParOf" srcId="{6E1B0F42-2626-4AA7-B6EB-D070F986135F}" destId="{93131620-D976-4487-A01D-A91E92E5EAD3}" srcOrd="11" destOrd="0" presId="urn:microsoft.com/office/officeart/2005/8/layout/default"/>
    <dgm:cxn modelId="{270AC502-6234-F542-89EA-D2E306FF833D}" type="presParOf" srcId="{6E1B0F42-2626-4AA7-B6EB-D070F986135F}" destId="{6A080213-25D2-46E3-A983-5D985A53E6E9}" srcOrd="12" destOrd="0" presId="urn:microsoft.com/office/officeart/2005/8/layout/default"/>
  </dgm:cxnLst>
  <dgm:bg/>
  <dgm:whole/>
  <dgm:extLst>
    <a:ext uri="http://schemas.microsoft.com/office/drawing/2008/diagram">
      <dsp:dataModelExt xmlns:dgm="http://schemas.openxmlformats.org/drawingml/2006/diagram" xmlns:a="http://schemas.openxmlformats.org/drawingml/2006/main"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FD45C9C-7E20-4B4C-976C-C9FD1AA475CC}">
      <dsp:nvSpPr>
        <dsp:cNvPr id="0" name=""/>
        <dsp:cNvSpPr/>
      </dsp:nvSpPr>
      <dsp:spPr>
        <a:xfrm>
          <a:off x="0" y="64380"/>
          <a:ext cx="5791200" cy="56159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kern="1200" dirty="0" smtClean="0"/>
            <a:t>Personal selling direct marketing</a:t>
          </a:r>
          <a:endParaRPr lang="en-US" sz="2400" b="1" kern="1200" dirty="0"/>
        </a:p>
      </dsp:txBody>
      <dsp:txXfrm>
        <a:off x="0" y="64380"/>
        <a:ext cx="5791200" cy="561599"/>
      </dsp:txXfrm>
    </dsp:sp>
    <dsp:sp modelId="{B1440ACF-F5FA-4DB2-B1F6-6A6B352302AF}">
      <dsp:nvSpPr>
        <dsp:cNvPr id="0" name=""/>
        <dsp:cNvSpPr/>
      </dsp:nvSpPr>
      <dsp:spPr>
        <a:xfrm>
          <a:off x="0" y="695100"/>
          <a:ext cx="5791200" cy="56159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kern="1200" dirty="0" smtClean="0"/>
            <a:t>Direct-mail direct marketing</a:t>
          </a:r>
          <a:endParaRPr lang="en-US" sz="2400" b="1" kern="1200" dirty="0"/>
        </a:p>
      </dsp:txBody>
      <dsp:txXfrm>
        <a:off x="0" y="695100"/>
        <a:ext cx="5791200" cy="561599"/>
      </dsp:txXfrm>
    </dsp:sp>
    <dsp:sp modelId="{2FB01D9A-DD52-4BE6-8FA6-55F0B6986BF6}">
      <dsp:nvSpPr>
        <dsp:cNvPr id="0" name=""/>
        <dsp:cNvSpPr/>
      </dsp:nvSpPr>
      <dsp:spPr>
        <a:xfrm>
          <a:off x="0" y="1325820"/>
          <a:ext cx="5791200" cy="56159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kern="1200" dirty="0" smtClean="0"/>
            <a:t>Catalog direct marketing</a:t>
          </a:r>
          <a:endParaRPr lang="en-US" sz="2400" b="1" kern="1200" dirty="0"/>
        </a:p>
      </dsp:txBody>
      <dsp:txXfrm>
        <a:off x="0" y="1325820"/>
        <a:ext cx="5791200" cy="561599"/>
      </dsp:txXfrm>
    </dsp:sp>
    <dsp:sp modelId="{4F9091B8-8F6E-484C-B84D-6B19CAA22541}">
      <dsp:nvSpPr>
        <dsp:cNvPr id="0" name=""/>
        <dsp:cNvSpPr/>
      </dsp:nvSpPr>
      <dsp:spPr>
        <a:xfrm>
          <a:off x="0" y="1956540"/>
          <a:ext cx="5791200" cy="56159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kern="1200" dirty="0" smtClean="0"/>
            <a:t>Telephone marketing</a:t>
          </a:r>
          <a:endParaRPr lang="en-US" sz="2400" b="1" kern="1200" dirty="0"/>
        </a:p>
      </dsp:txBody>
      <dsp:txXfrm>
        <a:off x="0" y="1956540"/>
        <a:ext cx="5791200" cy="561599"/>
      </dsp:txXfrm>
    </dsp:sp>
    <dsp:sp modelId="{DBA76E25-4E9A-4D36-BE07-2C846D509EFC}">
      <dsp:nvSpPr>
        <dsp:cNvPr id="0" name=""/>
        <dsp:cNvSpPr/>
      </dsp:nvSpPr>
      <dsp:spPr>
        <a:xfrm>
          <a:off x="0" y="2587260"/>
          <a:ext cx="5791200" cy="561599"/>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kern="1200" dirty="0" smtClean="0"/>
            <a:t>Direct-response television marketing</a:t>
          </a:r>
          <a:endParaRPr lang="en-US" sz="2400" b="1" kern="1200" dirty="0"/>
        </a:p>
      </dsp:txBody>
      <dsp:txXfrm>
        <a:off x="0" y="2587260"/>
        <a:ext cx="5791200" cy="561599"/>
      </dsp:txXfrm>
    </dsp:sp>
    <dsp:sp modelId="{98811166-C1A6-4042-81A1-DB2D4CD4925F}">
      <dsp:nvSpPr>
        <dsp:cNvPr id="0" name=""/>
        <dsp:cNvSpPr/>
      </dsp:nvSpPr>
      <dsp:spPr>
        <a:xfrm>
          <a:off x="0" y="3217980"/>
          <a:ext cx="5791200" cy="56159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kern="1200" dirty="0" smtClean="0"/>
            <a:t>Kiosk marketing</a:t>
          </a:r>
          <a:endParaRPr lang="en-US" sz="2400" b="1" kern="1200" dirty="0"/>
        </a:p>
      </dsp:txBody>
      <dsp:txXfrm>
        <a:off x="0" y="3217980"/>
        <a:ext cx="5791200" cy="561599"/>
      </dsp:txXfrm>
    </dsp:sp>
    <dsp:sp modelId="{574FED4F-547D-41B9-BD3F-098BB5FE0E28}">
      <dsp:nvSpPr>
        <dsp:cNvPr id="0" name=""/>
        <dsp:cNvSpPr/>
      </dsp:nvSpPr>
      <dsp:spPr>
        <a:xfrm>
          <a:off x="0" y="3848700"/>
          <a:ext cx="5791200" cy="56159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kern="1200" dirty="0" smtClean="0"/>
            <a:t>Digital direct marketing</a:t>
          </a:r>
          <a:endParaRPr lang="en-US" sz="2400" b="1" kern="1200" dirty="0"/>
        </a:p>
      </dsp:txBody>
      <dsp:txXfrm>
        <a:off x="0" y="3848700"/>
        <a:ext cx="5791200" cy="561599"/>
      </dsp:txXfrm>
    </dsp:sp>
    <dsp:sp modelId="{2CF4295E-0E62-42D5-AA10-01C031A1C848}">
      <dsp:nvSpPr>
        <dsp:cNvPr id="0" name=""/>
        <dsp:cNvSpPr/>
      </dsp:nvSpPr>
      <dsp:spPr>
        <a:xfrm>
          <a:off x="0" y="4479420"/>
          <a:ext cx="5791200" cy="56159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kern="1200" dirty="0" smtClean="0"/>
            <a:t>Online marketing</a:t>
          </a:r>
          <a:endParaRPr lang="en-US" sz="2400" b="1" kern="1200" dirty="0"/>
        </a:p>
      </dsp:txBody>
      <dsp:txXfrm>
        <a:off x="0" y="4479420"/>
        <a:ext cx="5791200" cy="56159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68956DB-6ADC-4D8F-B173-3EC3FCCE670B}">
      <dsp:nvSpPr>
        <dsp:cNvPr id="0" name=""/>
        <dsp:cNvSpPr/>
      </dsp:nvSpPr>
      <dsp:spPr>
        <a:xfrm>
          <a:off x="33" y="109603"/>
          <a:ext cx="3169034" cy="729077"/>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rtl="0">
            <a:lnSpc>
              <a:spcPct val="90000"/>
            </a:lnSpc>
            <a:spcBef>
              <a:spcPct val="0"/>
            </a:spcBef>
            <a:spcAft>
              <a:spcPct val="35000"/>
            </a:spcAft>
          </a:pPr>
          <a:r>
            <a:rPr lang="en-US" sz="2100" b="1" kern="1200" dirty="0" smtClean="0"/>
            <a:t>Benefits of Web-based catalogs</a:t>
          </a:r>
          <a:endParaRPr lang="en-US" sz="2100" b="1" kern="1200" dirty="0"/>
        </a:p>
      </dsp:txBody>
      <dsp:txXfrm>
        <a:off x="33" y="109603"/>
        <a:ext cx="3169034" cy="729077"/>
      </dsp:txXfrm>
    </dsp:sp>
    <dsp:sp modelId="{87BE54A7-E2E2-481A-A3AD-A3C41915B09C}">
      <dsp:nvSpPr>
        <dsp:cNvPr id="0" name=""/>
        <dsp:cNvSpPr/>
      </dsp:nvSpPr>
      <dsp:spPr>
        <a:xfrm>
          <a:off x="33" y="838681"/>
          <a:ext cx="3169034" cy="2709314"/>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rtl="0">
            <a:lnSpc>
              <a:spcPct val="90000"/>
            </a:lnSpc>
            <a:spcBef>
              <a:spcPct val="0"/>
            </a:spcBef>
            <a:spcAft>
              <a:spcPct val="15000"/>
            </a:spcAft>
            <a:buChar char="••"/>
          </a:pPr>
          <a:r>
            <a:rPr lang="en-US" sz="2100" b="1" kern="1200" dirty="0" smtClean="0"/>
            <a:t>Lower cost than printed catalogs</a:t>
          </a:r>
          <a:endParaRPr lang="en-US" sz="2100" b="1" kern="1200" dirty="0"/>
        </a:p>
        <a:p>
          <a:pPr marL="228600" lvl="1" indent="-228600" algn="l" defTabSz="933450" rtl="0">
            <a:lnSpc>
              <a:spcPct val="90000"/>
            </a:lnSpc>
            <a:spcBef>
              <a:spcPct val="0"/>
            </a:spcBef>
            <a:spcAft>
              <a:spcPct val="15000"/>
            </a:spcAft>
            <a:buChar char="••"/>
          </a:pPr>
          <a:r>
            <a:rPr lang="en-US" sz="2100" b="1" kern="1200" dirty="0" smtClean="0"/>
            <a:t>Unlimited amount of merchandise</a:t>
          </a:r>
          <a:endParaRPr lang="en-US" sz="2100" b="1" kern="1200" dirty="0"/>
        </a:p>
        <a:p>
          <a:pPr marL="228600" lvl="1" indent="-228600" algn="l" defTabSz="933450" rtl="0">
            <a:lnSpc>
              <a:spcPct val="90000"/>
            </a:lnSpc>
            <a:spcBef>
              <a:spcPct val="0"/>
            </a:spcBef>
            <a:spcAft>
              <a:spcPct val="15000"/>
            </a:spcAft>
            <a:buChar char="••"/>
          </a:pPr>
          <a:r>
            <a:rPr lang="en-US" sz="2100" b="1" kern="1200" dirty="0" smtClean="0"/>
            <a:t>Real-time merchandising</a:t>
          </a:r>
          <a:endParaRPr lang="en-US" sz="2100" b="1" kern="1200" dirty="0"/>
        </a:p>
        <a:p>
          <a:pPr marL="228600" lvl="1" indent="-228600" algn="l" defTabSz="933450" rtl="0">
            <a:lnSpc>
              <a:spcPct val="90000"/>
            </a:lnSpc>
            <a:spcBef>
              <a:spcPct val="0"/>
            </a:spcBef>
            <a:spcAft>
              <a:spcPct val="15000"/>
            </a:spcAft>
            <a:buChar char="••"/>
          </a:pPr>
          <a:r>
            <a:rPr lang="en-US" sz="2100" b="1" kern="1200" dirty="0" smtClean="0"/>
            <a:t>Interactive content</a:t>
          </a:r>
          <a:endParaRPr lang="en-US" sz="2100" b="1" kern="1200" dirty="0"/>
        </a:p>
        <a:p>
          <a:pPr marL="228600" lvl="1" indent="-228600" algn="l" defTabSz="933450" rtl="0">
            <a:lnSpc>
              <a:spcPct val="90000"/>
            </a:lnSpc>
            <a:spcBef>
              <a:spcPct val="0"/>
            </a:spcBef>
            <a:spcAft>
              <a:spcPct val="15000"/>
            </a:spcAft>
            <a:buChar char="••"/>
          </a:pPr>
          <a:r>
            <a:rPr lang="en-US" sz="2100" b="1" kern="1200" dirty="0" smtClean="0"/>
            <a:t>Promotional features</a:t>
          </a:r>
          <a:endParaRPr lang="en-US" sz="2100" b="1" kern="1200" dirty="0"/>
        </a:p>
      </dsp:txBody>
      <dsp:txXfrm>
        <a:off x="33" y="838681"/>
        <a:ext cx="3169034" cy="2709314"/>
      </dsp:txXfrm>
    </dsp:sp>
    <dsp:sp modelId="{FC68D905-D0D1-4D11-8F3E-0BAF9444A2B7}">
      <dsp:nvSpPr>
        <dsp:cNvPr id="0" name=""/>
        <dsp:cNvSpPr/>
      </dsp:nvSpPr>
      <dsp:spPr>
        <a:xfrm>
          <a:off x="3612732" y="109603"/>
          <a:ext cx="3169034" cy="729077"/>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rtl="0">
            <a:lnSpc>
              <a:spcPct val="90000"/>
            </a:lnSpc>
            <a:spcBef>
              <a:spcPct val="0"/>
            </a:spcBef>
            <a:spcAft>
              <a:spcPct val="35000"/>
            </a:spcAft>
          </a:pPr>
          <a:r>
            <a:rPr lang="en-US" sz="2100" b="1" kern="1200" dirty="0" smtClean="0"/>
            <a:t>Challenges of Web-based catalogs</a:t>
          </a:r>
          <a:endParaRPr lang="en-US" sz="2100" b="1" kern="1200" dirty="0"/>
        </a:p>
      </dsp:txBody>
      <dsp:txXfrm>
        <a:off x="3612732" y="109603"/>
        <a:ext cx="3169034" cy="729077"/>
      </dsp:txXfrm>
    </dsp:sp>
    <dsp:sp modelId="{2DD36488-3036-4638-95A8-F12C55ED4541}">
      <dsp:nvSpPr>
        <dsp:cNvPr id="0" name=""/>
        <dsp:cNvSpPr/>
      </dsp:nvSpPr>
      <dsp:spPr>
        <a:xfrm>
          <a:off x="3612732" y="838681"/>
          <a:ext cx="3169034" cy="2709314"/>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rtl="0">
            <a:lnSpc>
              <a:spcPct val="90000"/>
            </a:lnSpc>
            <a:spcBef>
              <a:spcPct val="0"/>
            </a:spcBef>
            <a:spcAft>
              <a:spcPct val="15000"/>
            </a:spcAft>
            <a:buChar char="••"/>
          </a:pPr>
          <a:r>
            <a:rPr lang="en-US" sz="2100" b="1" kern="1200" dirty="0" smtClean="0"/>
            <a:t>Require marketing</a:t>
          </a:r>
          <a:endParaRPr lang="en-US" sz="2100" b="1" kern="1200" dirty="0"/>
        </a:p>
        <a:p>
          <a:pPr marL="228600" lvl="1" indent="-228600" algn="l" defTabSz="933450" rtl="0">
            <a:lnSpc>
              <a:spcPct val="90000"/>
            </a:lnSpc>
            <a:spcBef>
              <a:spcPct val="0"/>
            </a:spcBef>
            <a:spcAft>
              <a:spcPct val="15000"/>
            </a:spcAft>
            <a:buChar char="••"/>
          </a:pPr>
          <a:r>
            <a:rPr lang="en-US" sz="2100" b="1" kern="1200" dirty="0" smtClean="0"/>
            <a:t>Difficulties in attracting new customers</a:t>
          </a:r>
          <a:endParaRPr lang="en-US" sz="2100" b="1" kern="1200" dirty="0"/>
        </a:p>
      </dsp:txBody>
      <dsp:txXfrm>
        <a:off x="3612732" y="838681"/>
        <a:ext cx="3169034" cy="270931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87B67DD-EF81-4F60-9ECC-C15D2015CBBC}">
      <dsp:nvSpPr>
        <dsp:cNvPr id="0" name=""/>
        <dsp:cNvSpPr/>
      </dsp:nvSpPr>
      <dsp:spPr>
        <a:xfrm>
          <a:off x="870077" y="1590"/>
          <a:ext cx="2400783" cy="144047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en-US" sz="3000" b="0" kern="1200" dirty="0" smtClean="0"/>
            <a:t>Business to consumer (B2C)</a:t>
          </a:r>
          <a:endParaRPr lang="en-US" sz="3000" kern="1200" dirty="0"/>
        </a:p>
      </dsp:txBody>
      <dsp:txXfrm>
        <a:off x="870077" y="1590"/>
        <a:ext cx="2400783" cy="1440470"/>
      </dsp:txXfrm>
    </dsp:sp>
    <dsp:sp modelId="{63315FF3-EDB8-4362-BCC0-CA114D202063}">
      <dsp:nvSpPr>
        <dsp:cNvPr id="0" name=""/>
        <dsp:cNvSpPr/>
      </dsp:nvSpPr>
      <dsp:spPr>
        <a:xfrm>
          <a:off x="3510939" y="1590"/>
          <a:ext cx="2400783" cy="144047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en-US" sz="3000" b="0" kern="1200" dirty="0" smtClean="0"/>
            <a:t>Business to business (B2B)</a:t>
          </a:r>
          <a:endParaRPr lang="en-US" sz="3000" kern="1200" dirty="0"/>
        </a:p>
      </dsp:txBody>
      <dsp:txXfrm>
        <a:off x="3510939" y="1590"/>
        <a:ext cx="2400783" cy="1440470"/>
      </dsp:txXfrm>
    </dsp:sp>
    <dsp:sp modelId="{E9A7D05C-675F-444D-8615-F2F17F197224}">
      <dsp:nvSpPr>
        <dsp:cNvPr id="0" name=""/>
        <dsp:cNvSpPr/>
      </dsp:nvSpPr>
      <dsp:spPr>
        <a:xfrm>
          <a:off x="870077" y="1682139"/>
          <a:ext cx="2400783" cy="144047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en-US" sz="3000" b="0" kern="1200" dirty="0" smtClean="0"/>
            <a:t>Consumer to consumer (C2C)</a:t>
          </a:r>
          <a:endParaRPr lang="en-US" sz="3000" kern="1200" dirty="0"/>
        </a:p>
      </dsp:txBody>
      <dsp:txXfrm>
        <a:off x="870077" y="1682139"/>
        <a:ext cx="2400783" cy="1440470"/>
      </dsp:txXfrm>
    </dsp:sp>
    <dsp:sp modelId="{03AC8FF7-D5C6-403F-AA52-86A74B5EEA7E}">
      <dsp:nvSpPr>
        <dsp:cNvPr id="0" name=""/>
        <dsp:cNvSpPr/>
      </dsp:nvSpPr>
      <dsp:spPr>
        <a:xfrm>
          <a:off x="3510939" y="1682139"/>
          <a:ext cx="2400783" cy="144047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en-US" sz="3000" b="0" kern="1200" dirty="0" smtClean="0"/>
            <a:t>Consumer to business (C2B)</a:t>
          </a:r>
          <a:endParaRPr lang="en-US" sz="3000" b="0" kern="1200" dirty="0"/>
        </a:p>
      </dsp:txBody>
      <dsp:txXfrm>
        <a:off x="3510939" y="1682139"/>
        <a:ext cx="2400783" cy="144047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A75795B-DBD1-4FB0-9A9D-28B99526CC2C}">
      <dsp:nvSpPr>
        <dsp:cNvPr id="0" name=""/>
        <dsp:cNvSpPr/>
      </dsp:nvSpPr>
      <dsp:spPr>
        <a:xfrm>
          <a:off x="476488" y="3324"/>
          <a:ext cx="1892944" cy="113576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Context</a:t>
          </a:r>
          <a:endParaRPr lang="en-US" sz="2000" b="1" kern="1200" dirty="0">
            <a:solidFill>
              <a:schemeClr val="tx1"/>
            </a:solidFill>
          </a:endParaRPr>
        </a:p>
      </dsp:txBody>
      <dsp:txXfrm>
        <a:off x="476488" y="3324"/>
        <a:ext cx="1892944" cy="1135766"/>
      </dsp:txXfrm>
    </dsp:sp>
    <dsp:sp modelId="{D838F5CE-B43F-417E-929C-57C084F03271}">
      <dsp:nvSpPr>
        <dsp:cNvPr id="0" name=""/>
        <dsp:cNvSpPr/>
      </dsp:nvSpPr>
      <dsp:spPr>
        <a:xfrm>
          <a:off x="2558727" y="3324"/>
          <a:ext cx="1892944" cy="113576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Content</a:t>
          </a:r>
        </a:p>
      </dsp:txBody>
      <dsp:txXfrm>
        <a:off x="2558727" y="3324"/>
        <a:ext cx="1892944" cy="1135766"/>
      </dsp:txXfrm>
    </dsp:sp>
    <dsp:sp modelId="{ACC59EB3-D7DF-41EC-94E0-700BFC0E08C2}">
      <dsp:nvSpPr>
        <dsp:cNvPr id="0" name=""/>
        <dsp:cNvSpPr/>
      </dsp:nvSpPr>
      <dsp:spPr>
        <a:xfrm>
          <a:off x="4640966" y="3324"/>
          <a:ext cx="1892944" cy="1135766"/>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Community</a:t>
          </a:r>
        </a:p>
      </dsp:txBody>
      <dsp:txXfrm>
        <a:off x="4640966" y="3324"/>
        <a:ext cx="1892944" cy="1135766"/>
      </dsp:txXfrm>
    </dsp:sp>
    <dsp:sp modelId="{2749D85D-C824-4C84-806F-DD2B0BF0E4B5}">
      <dsp:nvSpPr>
        <dsp:cNvPr id="0" name=""/>
        <dsp:cNvSpPr/>
      </dsp:nvSpPr>
      <dsp:spPr>
        <a:xfrm>
          <a:off x="286625" y="1328385"/>
          <a:ext cx="1892944" cy="1135766"/>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Customization</a:t>
          </a:r>
        </a:p>
      </dsp:txBody>
      <dsp:txXfrm>
        <a:off x="286625" y="1328385"/>
        <a:ext cx="1892944" cy="1135766"/>
      </dsp:txXfrm>
    </dsp:sp>
    <dsp:sp modelId="{BD175418-4852-41E9-BEAC-1F1A9DD765DD}">
      <dsp:nvSpPr>
        <dsp:cNvPr id="0" name=""/>
        <dsp:cNvSpPr/>
      </dsp:nvSpPr>
      <dsp:spPr>
        <a:xfrm>
          <a:off x="2368865" y="1328385"/>
          <a:ext cx="2272669" cy="1135766"/>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Communication</a:t>
          </a:r>
        </a:p>
      </dsp:txBody>
      <dsp:txXfrm>
        <a:off x="2368865" y="1328385"/>
        <a:ext cx="2272669" cy="1135766"/>
      </dsp:txXfrm>
    </dsp:sp>
    <dsp:sp modelId="{EF6DCD18-97B0-458C-BE51-618938927FB0}">
      <dsp:nvSpPr>
        <dsp:cNvPr id="0" name=""/>
        <dsp:cNvSpPr/>
      </dsp:nvSpPr>
      <dsp:spPr>
        <a:xfrm>
          <a:off x="4830829" y="1328385"/>
          <a:ext cx="1892944" cy="113576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Connection</a:t>
          </a:r>
        </a:p>
      </dsp:txBody>
      <dsp:txXfrm>
        <a:off x="4830829" y="1328385"/>
        <a:ext cx="1892944" cy="1135766"/>
      </dsp:txXfrm>
    </dsp:sp>
    <dsp:sp modelId="{6A080213-25D2-46E3-A983-5D985A53E6E9}">
      <dsp:nvSpPr>
        <dsp:cNvPr id="0" name=""/>
        <dsp:cNvSpPr/>
      </dsp:nvSpPr>
      <dsp:spPr>
        <a:xfrm>
          <a:off x="2558727" y="2653446"/>
          <a:ext cx="1892944" cy="113576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Commerce</a:t>
          </a:r>
          <a:endParaRPr lang="en-US" sz="2000" b="1" kern="1200" dirty="0">
            <a:solidFill>
              <a:schemeClr val="tx1"/>
            </a:solidFill>
          </a:endParaRPr>
        </a:p>
      </dsp:txBody>
      <dsp:txXfrm>
        <a:off x="2558727" y="2653446"/>
        <a:ext cx="1892944" cy="113576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65"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65" charset="0"/>
              </a:defRPr>
            </a:lvl1pPr>
          </a:lstStyle>
          <a:p>
            <a:fld id="{7B52ED69-CBD6-4C5C-8DAD-F13DE4D9553D}" type="datetime1">
              <a:rPr lang="en-US"/>
              <a:pPr/>
              <a:t>2/20/11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65"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65" charset="0"/>
              </a:defRPr>
            </a:lvl1pPr>
          </a:lstStyle>
          <a:p>
            <a:fld id="{2B766AE8-FA56-4C59-8BDE-D9717F04D66D}" type="slidenum">
              <a:rPr lang="en-US"/>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693738" indent="-236538" algn="l" rtl="0" eaLnBrk="0" fontAlgn="base" hangingPunct="0">
      <a:spcBef>
        <a:spcPct val="30000"/>
      </a:spcBef>
      <a:spcAft>
        <a:spcPct val="0"/>
      </a:spcAft>
      <a:buFont typeface="Arial" charset="0"/>
      <a:buChar char="•"/>
      <a:defRPr sz="1200" kern="1200">
        <a:solidFill>
          <a:schemeClr val="tx1"/>
        </a:solidFill>
        <a:latin typeface="+mn-lt"/>
        <a:ea typeface="ＭＳ Ｐゴシック" charset="-128"/>
        <a:cs typeface="+mn-cs"/>
      </a:defRPr>
    </a:lvl2pPr>
    <a:lvl3pPr marL="1143000" indent="-2286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600200" indent="-228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2057400" indent="-2286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a:lstStyle/>
          <a:p>
            <a:r>
              <a:rPr lang="en-US" dirty="0" smtClean="0">
                <a:ea typeface="ＭＳ Ｐゴシック" pitchFamily="-65" charset="-128"/>
              </a:rPr>
              <a:t> </a:t>
            </a:r>
          </a:p>
        </p:txBody>
      </p:sp>
      <p:sp>
        <p:nvSpPr>
          <p:cNvPr id="15364" name="Slide Number Placeholder 3"/>
          <p:cNvSpPr>
            <a:spLocks noGrp="1"/>
          </p:cNvSpPr>
          <p:nvPr>
            <p:ph type="sldNum" sz="quarter" idx="5"/>
          </p:nvPr>
        </p:nvSpPr>
        <p:spPr bwMode="auto">
          <a:noFill/>
          <a:ln>
            <a:miter lim="800000"/>
            <a:headEnd/>
            <a:tailEnd/>
          </a:ln>
        </p:spPr>
        <p:txBody>
          <a:bodyPr/>
          <a:lstStyle/>
          <a:p>
            <a:fld id="{19369AF0-E286-4217-8664-9AE6C528A8DC}" type="slidenum">
              <a:rPr lang="en-US"/>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a:lstStyle/>
          <a:p>
            <a:r>
              <a:rPr lang="en-US" b="1" dirty="0" smtClean="0">
                <a:ea typeface="ＭＳ Ｐゴシック" pitchFamily="-65" charset="-128"/>
              </a:rPr>
              <a:t>Note to Instructor</a:t>
            </a:r>
          </a:p>
          <a:p>
            <a:endParaRPr lang="en-US" b="1" dirty="0" smtClean="0">
              <a:ea typeface="ＭＳ Ｐゴシック" pitchFamily="-65" charset="-128"/>
            </a:endParaRPr>
          </a:p>
          <a:p>
            <a:r>
              <a:rPr lang="en-US" b="1" dirty="0" smtClean="0">
                <a:ea typeface="ＭＳ Ｐゴシック" pitchFamily="-65" charset="-128"/>
              </a:rPr>
              <a:t>Discussion Question</a:t>
            </a:r>
          </a:p>
          <a:p>
            <a:r>
              <a:rPr lang="en-US" i="1" dirty="0" smtClean="0">
                <a:ea typeface="ＭＳ Ｐゴシック" pitchFamily="-65" charset="-128"/>
              </a:rPr>
              <a:t>What are the benefits and challenges of telephone direct marketing? </a:t>
            </a:r>
          </a:p>
          <a:p>
            <a:r>
              <a:rPr lang="en-US" dirty="0" smtClean="0">
                <a:ea typeface="ＭＳ Ｐゴシック" pitchFamily="-65" charset="-128"/>
              </a:rPr>
              <a:t>They should be able to identify the following:</a:t>
            </a:r>
          </a:p>
          <a:p>
            <a:r>
              <a:rPr lang="en-US" dirty="0" smtClean="0">
                <a:ea typeface="ＭＳ Ｐゴシック" pitchFamily="-65" charset="-128"/>
              </a:rPr>
              <a:t>Benefits</a:t>
            </a:r>
          </a:p>
          <a:p>
            <a:pPr lvl="1"/>
            <a:r>
              <a:rPr lang="en-US" dirty="0" smtClean="0">
                <a:ea typeface="ＭＳ Ｐゴシック" pitchFamily="-65" charset="-128"/>
              </a:rPr>
              <a:t>Purchasing convenience</a:t>
            </a:r>
          </a:p>
          <a:p>
            <a:pPr lvl="1"/>
            <a:r>
              <a:rPr lang="en-US" dirty="0" smtClean="0">
                <a:ea typeface="ＭＳ Ｐゴシック" pitchFamily="-65" charset="-128"/>
              </a:rPr>
              <a:t>Increased product service and information</a:t>
            </a:r>
          </a:p>
          <a:p>
            <a:r>
              <a:rPr lang="en-US" dirty="0" smtClean="0">
                <a:ea typeface="ＭＳ Ｐゴシック" pitchFamily="-65" charset="-128"/>
              </a:rPr>
              <a:t>Challenges</a:t>
            </a:r>
          </a:p>
          <a:p>
            <a:pPr lvl="1"/>
            <a:r>
              <a:rPr lang="en-US" dirty="0" smtClean="0">
                <a:ea typeface="ＭＳ Ｐゴシック" pitchFamily="-65" charset="-128"/>
              </a:rPr>
              <a:t>Unsolicited outbound telephone marketing</a:t>
            </a:r>
          </a:p>
          <a:p>
            <a:pPr lvl="1"/>
            <a:r>
              <a:rPr lang="en-US" dirty="0" smtClean="0">
                <a:ea typeface="ＭＳ Ｐゴシック" pitchFamily="-65" charset="-128"/>
              </a:rPr>
              <a:t>Do-Not-Call Registry</a:t>
            </a:r>
          </a:p>
          <a:p>
            <a:endParaRPr lang="en-US" dirty="0" smtClean="0">
              <a:ea typeface="ＭＳ Ｐゴシック" pitchFamily="-65" charset="-128"/>
            </a:endParaRPr>
          </a:p>
        </p:txBody>
      </p:sp>
      <p:sp>
        <p:nvSpPr>
          <p:cNvPr id="33796" name="Slide Number Placeholder 3"/>
          <p:cNvSpPr>
            <a:spLocks noGrp="1"/>
          </p:cNvSpPr>
          <p:nvPr>
            <p:ph type="sldNum" sz="quarter" idx="5"/>
          </p:nvPr>
        </p:nvSpPr>
        <p:spPr bwMode="auto">
          <a:noFill/>
          <a:ln>
            <a:miter lim="800000"/>
            <a:headEnd/>
            <a:tailEnd/>
          </a:ln>
        </p:spPr>
        <p:txBody>
          <a:bodyPr/>
          <a:lstStyle/>
          <a:p>
            <a:fld id="{4F346F70-C878-4F0D-A974-D43D75B6EB94}" type="slidenum">
              <a:rPr lang="en-US"/>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a:lstStyle/>
          <a:p>
            <a:r>
              <a:rPr lang="en-US" b="1" dirty="0" smtClean="0">
                <a:ea typeface="ＭＳ Ｐゴシック" pitchFamily="-65" charset="-128"/>
              </a:rPr>
              <a:t>Note to Instructor</a:t>
            </a:r>
          </a:p>
          <a:p>
            <a:r>
              <a:rPr lang="en-US" dirty="0" smtClean="0">
                <a:ea typeface="ＭＳ Ｐゴシック" pitchFamily="-65" charset="-128"/>
              </a:rPr>
              <a:t>Students have often purchased from these late night television ads. Ask what they have purchased and their satisfaction with the products?</a:t>
            </a:r>
          </a:p>
        </p:txBody>
      </p:sp>
      <p:sp>
        <p:nvSpPr>
          <p:cNvPr id="35844" name="Slide Number Placeholder 3"/>
          <p:cNvSpPr>
            <a:spLocks noGrp="1"/>
          </p:cNvSpPr>
          <p:nvPr>
            <p:ph type="sldNum" sz="quarter" idx="5"/>
          </p:nvPr>
        </p:nvSpPr>
        <p:spPr bwMode="auto">
          <a:noFill/>
          <a:ln>
            <a:miter lim="800000"/>
            <a:headEnd/>
            <a:tailEnd/>
          </a:ln>
        </p:spPr>
        <p:txBody>
          <a:bodyPr/>
          <a:lstStyle/>
          <a:p>
            <a:fld id="{A756941C-5717-4422-9C8E-653379A4005E}" type="slidenum">
              <a:rPr lang="en-US"/>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a:lstStyle/>
          <a:p>
            <a:r>
              <a:rPr lang="en-US" b="1" dirty="0" smtClean="0">
                <a:ea typeface="ＭＳ Ｐゴシック" pitchFamily="-65" charset="-128"/>
              </a:rPr>
              <a:t>Note to Instructor</a:t>
            </a:r>
          </a:p>
          <a:p>
            <a:r>
              <a:rPr lang="en-US" dirty="0" smtClean="0">
                <a:ea typeface="ＭＳ Ｐゴシック" pitchFamily="-65" charset="-128"/>
              </a:rPr>
              <a:t>At first students might be unsure as to what kiosk marketing involves. It involves placing information and ordering machines in stores, airports, trade shows, and other locations. </a:t>
            </a:r>
          </a:p>
          <a:p>
            <a:r>
              <a:rPr lang="en-US" dirty="0" smtClean="0">
                <a:ea typeface="ＭＳ Ｐゴシック" pitchFamily="-65" charset="-128"/>
              </a:rPr>
              <a:t>Students might have used kiosk marketing—ask them if they have used the in-store machines from Kodak or Fuji for making prints in stores.</a:t>
            </a:r>
          </a:p>
          <a:p>
            <a:endParaRPr lang="en-US" dirty="0" smtClean="0">
              <a:ea typeface="ＭＳ Ｐゴシック" pitchFamily="-65" charset="-128"/>
            </a:endParaRPr>
          </a:p>
        </p:txBody>
      </p:sp>
      <p:sp>
        <p:nvSpPr>
          <p:cNvPr id="37892" name="Slide Number Placeholder 3"/>
          <p:cNvSpPr>
            <a:spLocks noGrp="1"/>
          </p:cNvSpPr>
          <p:nvPr>
            <p:ph type="sldNum" sz="quarter" idx="5"/>
          </p:nvPr>
        </p:nvSpPr>
        <p:spPr bwMode="auto">
          <a:noFill/>
          <a:ln>
            <a:miter lim="800000"/>
            <a:headEnd/>
            <a:tailEnd/>
          </a:ln>
        </p:spPr>
        <p:txBody>
          <a:bodyPr/>
          <a:lstStyle/>
          <a:p>
            <a:fld id="{FB3EBB2D-E60A-4BE5-85F2-3053001BC354}" type="slidenum">
              <a:rPr lang="en-US"/>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a:lstStyle/>
          <a:p>
            <a:r>
              <a:rPr lang="en-US" b="1" dirty="0" smtClean="0">
                <a:ea typeface="ＭＳ Ｐゴシック" pitchFamily="-65" charset="-128"/>
              </a:rPr>
              <a:t>Note to Instructor</a:t>
            </a:r>
          </a:p>
          <a:p>
            <a:r>
              <a:rPr lang="en-US" dirty="0" smtClean="0">
                <a:ea typeface="ＭＳ Ｐゴシック" pitchFamily="-65" charset="-128"/>
              </a:rPr>
              <a:t>Marketers are expecting to see growth in this area over the next few years. This Web link is for an interesting site called Mobile Marketing Watch. By linking to the site you can see some of the major events within the industry. Mobile is exciting to marketers because they can delivered personalized messages to the user while they are out and about—perhaps even in the store.</a:t>
            </a:r>
          </a:p>
        </p:txBody>
      </p:sp>
      <p:sp>
        <p:nvSpPr>
          <p:cNvPr id="39940" name="Slide Number Placeholder 3"/>
          <p:cNvSpPr>
            <a:spLocks noGrp="1"/>
          </p:cNvSpPr>
          <p:nvPr>
            <p:ph type="sldNum" sz="quarter" idx="5"/>
          </p:nvPr>
        </p:nvSpPr>
        <p:spPr bwMode="auto">
          <a:noFill/>
          <a:ln>
            <a:miter lim="800000"/>
            <a:headEnd/>
            <a:tailEnd/>
          </a:ln>
        </p:spPr>
        <p:txBody>
          <a:bodyPr/>
          <a:lstStyle/>
          <a:p>
            <a:fld id="{B3E77026-896D-4A56-BBB8-BC2CB0A9907C}" type="slidenum">
              <a:rPr lang="en-US"/>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a:lstStyle/>
          <a:p>
            <a:endParaRPr lang="en-US" dirty="0" smtClean="0">
              <a:ea typeface="ＭＳ Ｐゴシック" pitchFamily="-65" charset="-128"/>
            </a:endParaRPr>
          </a:p>
        </p:txBody>
      </p:sp>
      <p:sp>
        <p:nvSpPr>
          <p:cNvPr id="41988" name="Slide Number Placeholder 3"/>
          <p:cNvSpPr>
            <a:spLocks noGrp="1"/>
          </p:cNvSpPr>
          <p:nvPr>
            <p:ph type="sldNum" sz="quarter" idx="5"/>
          </p:nvPr>
        </p:nvSpPr>
        <p:spPr bwMode="auto">
          <a:noFill/>
          <a:ln>
            <a:miter lim="800000"/>
            <a:headEnd/>
            <a:tailEnd/>
          </a:ln>
        </p:spPr>
        <p:txBody>
          <a:bodyPr/>
          <a:lstStyle/>
          <a:p>
            <a:fld id="{9486F8CD-1AC1-440F-894B-A3784E3F3731}" type="slidenum">
              <a:rPr lang="en-US"/>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a:lstStyle/>
          <a:p>
            <a:endParaRPr lang="en-US" dirty="0" smtClean="0">
              <a:ea typeface="ＭＳ Ｐゴシック" pitchFamily="-65" charset="-128"/>
            </a:endParaRPr>
          </a:p>
        </p:txBody>
      </p:sp>
      <p:sp>
        <p:nvSpPr>
          <p:cNvPr id="44036" name="Slide Number Placeholder 3"/>
          <p:cNvSpPr>
            <a:spLocks noGrp="1"/>
          </p:cNvSpPr>
          <p:nvPr>
            <p:ph type="sldNum" sz="quarter" idx="5"/>
          </p:nvPr>
        </p:nvSpPr>
        <p:spPr bwMode="auto">
          <a:noFill/>
          <a:ln>
            <a:miter lim="800000"/>
            <a:headEnd/>
            <a:tailEnd/>
          </a:ln>
        </p:spPr>
        <p:txBody>
          <a:bodyPr/>
          <a:lstStyle/>
          <a:p>
            <a:fld id="{475EA303-B9F8-4608-A82B-1EADA70C9FDF}" type="slidenum">
              <a:rPr lang="en-US"/>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a:lstStyle/>
          <a:p>
            <a:endParaRPr lang="en-US" dirty="0" smtClean="0">
              <a:ea typeface="ＭＳ Ｐゴシック" pitchFamily="-65" charset="-128"/>
            </a:endParaRPr>
          </a:p>
        </p:txBody>
      </p:sp>
      <p:sp>
        <p:nvSpPr>
          <p:cNvPr id="46084" name="Slide Number Placeholder 3"/>
          <p:cNvSpPr>
            <a:spLocks noGrp="1"/>
          </p:cNvSpPr>
          <p:nvPr>
            <p:ph type="sldNum" sz="quarter" idx="5"/>
          </p:nvPr>
        </p:nvSpPr>
        <p:spPr bwMode="auto">
          <a:noFill/>
          <a:ln>
            <a:miter lim="800000"/>
            <a:headEnd/>
            <a:tailEnd/>
          </a:ln>
        </p:spPr>
        <p:txBody>
          <a:bodyPr/>
          <a:lstStyle/>
          <a:p>
            <a:fld id="{506CD76A-A25C-4A1C-9C25-CD5CD6E3000D}" type="slidenum">
              <a:rPr lang="en-US"/>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a:lstStyle/>
          <a:p>
            <a:endParaRPr lang="en-US" dirty="0" smtClean="0">
              <a:ea typeface="ＭＳ Ｐゴシック" pitchFamily="-65" charset="-128"/>
            </a:endParaRPr>
          </a:p>
        </p:txBody>
      </p:sp>
      <p:sp>
        <p:nvSpPr>
          <p:cNvPr id="48132" name="Slide Number Placeholder 3"/>
          <p:cNvSpPr>
            <a:spLocks noGrp="1"/>
          </p:cNvSpPr>
          <p:nvPr>
            <p:ph type="sldNum" sz="quarter" idx="5"/>
          </p:nvPr>
        </p:nvSpPr>
        <p:spPr bwMode="auto">
          <a:noFill/>
          <a:ln>
            <a:miter lim="800000"/>
            <a:headEnd/>
            <a:tailEnd/>
          </a:ln>
        </p:spPr>
        <p:txBody>
          <a:bodyPr/>
          <a:lstStyle/>
          <a:p>
            <a:fld id="{3DB649A8-BA61-41FA-BE02-32DD7C440952}" type="slidenum">
              <a:rPr lang="en-US"/>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a:lstStyle/>
          <a:p>
            <a:r>
              <a:rPr lang="en-US" b="1" dirty="0" smtClean="0">
                <a:ea typeface="ＭＳ Ｐゴシック" pitchFamily="-65" charset="-128"/>
              </a:rPr>
              <a:t>Note to Instructor</a:t>
            </a:r>
          </a:p>
          <a:p>
            <a:r>
              <a:rPr lang="en-US" dirty="0" smtClean="0">
                <a:ea typeface="ＭＳ Ｐゴシック" pitchFamily="-65" charset="-128"/>
              </a:rPr>
              <a:t>Students might be aware of how marketers can use these sites. The text gives an example of Nescafe placing an ad on a blogging site. Students may be familiar with ads on Facebook and the types of companies who advertise on this site. Blogs are good for marketers as they provide fresh, original, personal, and cost efficient methods to reach consumers. For this reason “word of Web” is joining “word of mouth” as a buying influence.</a:t>
            </a:r>
          </a:p>
        </p:txBody>
      </p:sp>
      <p:sp>
        <p:nvSpPr>
          <p:cNvPr id="50180" name="Slide Number Placeholder 3"/>
          <p:cNvSpPr>
            <a:spLocks noGrp="1"/>
          </p:cNvSpPr>
          <p:nvPr>
            <p:ph type="sldNum" sz="quarter" idx="5"/>
          </p:nvPr>
        </p:nvSpPr>
        <p:spPr bwMode="auto">
          <a:noFill/>
          <a:ln>
            <a:miter lim="800000"/>
            <a:headEnd/>
            <a:tailEnd/>
          </a:ln>
        </p:spPr>
        <p:txBody>
          <a:bodyPr/>
          <a:lstStyle/>
          <a:p>
            <a:fld id="{E884A4B7-B424-40FD-88BA-D41A3D27B47A}" type="slidenum">
              <a:rPr lang="en-US"/>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a:lstStyle/>
          <a:p>
            <a:endParaRPr lang="en-US" dirty="0" smtClean="0">
              <a:ea typeface="ＭＳ Ｐゴシック" pitchFamily="-65" charset="-128"/>
            </a:endParaRPr>
          </a:p>
        </p:txBody>
      </p:sp>
      <p:sp>
        <p:nvSpPr>
          <p:cNvPr id="52228" name="Slide Number Placeholder 3"/>
          <p:cNvSpPr>
            <a:spLocks noGrp="1"/>
          </p:cNvSpPr>
          <p:nvPr>
            <p:ph type="sldNum" sz="quarter" idx="5"/>
          </p:nvPr>
        </p:nvSpPr>
        <p:spPr bwMode="auto">
          <a:noFill/>
          <a:ln>
            <a:miter lim="800000"/>
            <a:headEnd/>
            <a:tailEnd/>
          </a:ln>
        </p:spPr>
        <p:txBody>
          <a:bodyPr/>
          <a:lstStyle/>
          <a:p>
            <a:fld id="{9B006ECA-A8F0-4431-9733-DBAFF806E5DB}" type="slidenum">
              <a:rPr lang="en-US"/>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a:lstStyle/>
          <a:p>
            <a:endParaRPr lang="en-US" dirty="0" smtClean="0">
              <a:ea typeface="ＭＳ Ｐゴシック" pitchFamily="-65" charset="-128"/>
            </a:endParaRPr>
          </a:p>
        </p:txBody>
      </p:sp>
      <p:sp>
        <p:nvSpPr>
          <p:cNvPr id="17412" name="Slide Number Placeholder 3"/>
          <p:cNvSpPr>
            <a:spLocks noGrp="1"/>
          </p:cNvSpPr>
          <p:nvPr>
            <p:ph type="sldNum" sz="quarter" idx="5"/>
          </p:nvPr>
        </p:nvSpPr>
        <p:spPr bwMode="auto">
          <a:noFill/>
          <a:ln>
            <a:miter lim="800000"/>
            <a:headEnd/>
            <a:tailEnd/>
          </a:ln>
        </p:spPr>
        <p:txBody>
          <a:bodyPr/>
          <a:lstStyle/>
          <a:p>
            <a:fld id="{D5A9B60F-66DA-4A51-86E9-A2B85689B704}" type="slidenum">
              <a:rPr lang="en-US"/>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a:lstStyle/>
          <a:p>
            <a:endParaRPr lang="en-US" dirty="0" smtClean="0">
              <a:ea typeface="ＭＳ Ｐゴシック" pitchFamily="-65" charset="-128"/>
            </a:endParaRPr>
          </a:p>
        </p:txBody>
      </p:sp>
      <p:sp>
        <p:nvSpPr>
          <p:cNvPr id="54276" name="Slide Number Placeholder 3"/>
          <p:cNvSpPr>
            <a:spLocks noGrp="1"/>
          </p:cNvSpPr>
          <p:nvPr>
            <p:ph type="sldNum" sz="quarter" idx="5"/>
          </p:nvPr>
        </p:nvSpPr>
        <p:spPr bwMode="auto">
          <a:noFill/>
          <a:ln>
            <a:miter lim="800000"/>
            <a:headEnd/>
            <a:tailEnd/>
          </a:ln>
        </p:spPr>
        <p:txBody>
          <a:bodyPr/>
          <a:lstStyle/>
          <a:p>
            <a:fld id="{7849A707-B9DF-49AA-A87E-783604493F6A}" type="slidenum">
              <a:rPr lang="en-US"/>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a:lstStyle/>
          <a:p>
            <a:r>
              <a:rPr lang="en-US" b="1" dirty="0" smtClean="0">
                <a:ea typeface="ＭＳ Ｐゴシック" pitchFamily="-65" charset="-128"/>
              </a:rPr>
              <a:t>Note to Instructor</a:t>
            </a:r>
          </a:p>
          <a:p>
            <a:r>
              <a:rPr lang="en-US" dirty="0" smtClean="0">
                <a:ea typeface="ＭＳ Ｐゴシック" pitchFamily="-65" charset="-128"/>
              </a:rPr>
              <a:t>This link takes you to the MINI-USA site. Ask the students to evaluate the site. This will provide a nice preview for the 7Cs which follows in a few slides.</a:t>
            </a:r>
          </a:p>
        </p:txBody>
      </p:sp>
      <p:sp>
        <p:nvSpPr>
          <p:cNvPr id="56324" name="Slide Number Placeholder 3"/>
          <p:cNvSpPr>
            <a:spLocks noGrp="1"/>
          </p:cNvSpPr>
          <p:nvPr>
            <p:ph type="sldNum" sz="quarter" idx="5"/>
          </p:nvPr>
        </p:nvSpPr>
        <p:spPr bwMode="auto">
          <a:noFill/>
          <a:ln>
            <a:miter lim="800000"/>
            <a:headEnd/>
            <a:tailEnd/>
          </a:ln>
        </p:spPr>
        <p:txBody>
          <a:bodyPr/>
          <a:lstStyle/>
          <a:p>
            <a:fld id="{9F9591D4-DFD2-4DFC-B531-3473FE2F3D76}" type="slidenum">
              <a:rPr lang="en-US"/>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a:lstStyle/>
          <a:p>
            <a:endParaRPr lang="en-US" dirty="0" smtClean="0">
              <a:ea typeface="ＭＳ Ｐゴシック" pitchFamily="-65" charset="-128"/>
            </a:endParaRPr>
          </a:p>
        </p:txBody>
      </p:sp>
      <p:sp>
        <p:nvSpPr>
          <p:cNvPr id="58372" name="Slide Number Placeholder 3"/>
          <p:cNvSpPr>
            <a:spLocks noGrp="1"/>
          </p:cNvSpPr>
          <p:nvPr>
            <p:ph type="sldNum" sz="quarter" idx="5"/>
          </p:nvPr>
        </p:nvSpPr>
        <p:spPr bwMode="auto">
          <a:noFill/>
          <a:ln>
            <a:miter lim="800000"/>
            <a:headEnd/>
            <a:tailEnd/>
          </a:ln>
        </p:spPr>
        <p:txBody>
          <a:bodyPr/>
          <a:lstStyle/>
          <a:p>
            <a:fld id="{034C3833-F4F2-404D-8F9C-1894C4DDC094}" type="slidenum">
              <a:rPr lang="en-US"/>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a:lstStyle/>
          <a:p>
            <a:endParaRPr lang="en-US" dirty="0" smtClean="0">
              <a:ea typeface="ＭＳ Ｐゴシック" pitchFamily="-65" charset="-128"/>
            </a:endParaRPr>
          </a:p>
        </p:txBody>
      </p:sp>
      <p:sp>
        <p:nvSpPr>
          <p:cNvPr id="60420" name="Slide Number Placeholder 3"/>
          <p:cNvSpPr>
            <a:spLocks noGrp="1"/>
          </p:cNvSpPr>
          <p:nvPr>
            <p:ph type="sldNum" sz="quarter" idx="5"/>
          </p:nvPr>
        </p:nvSpPr>
        <p:spPr bwMode="auto">
          <a:noFill/>
          <a:ln>
            <a:miter lim="800000"/>
            <a:headEnd/>
            <a:tailEnd/>
          </a:ln>
        </p:spPr>
        <p:txBody>
          <a:bodyPr/>
          <a:lstStyle/>
          <a:p>
            <a:fld id="{65C7BA95-5FCF-4397-8909-B9D117F2857A}" type="slidenum">
              <a:rPr lang="en-US"/>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a:lstStyle/>
          <a:p>
            <a:r>
              <a:rPr lang="en-US" b="1" dirty="0" smtClean="0">
                <a:ea typeface="ＭＳ Ｐゴシック" pitchFamily="-65" charset="-128"/>
              </a:rPr>
              <a:t>Note to Instructor</a:t>
            </a:r>
          </a:p>
          <a:p>
            <a:r>
              <a:rPr lang="en-US" dirty="0" smtClean="0">
                <a:ea typeface="ＭＳ Ｐゴシック" pitchFamily="-65" charset="-128"/>
              </a:rPr>
              <a:t>This is a great Web link to the annual Webby awards. These are awards for the best on the Web. Before class the you should review the sites and find one or two to show the students. Students will comment on whether they believe the site is a winner.</a:t>
            </a:r>
          </a:p>
        </p:txBody>
      </p:sp>
      <p:sp>
        <p:nvSpPr>
          <p:cNvPr id="62468" name="Slide Number Placeholder 3"/>
          <p:cNvSpPr>
            <a:spLocks noGrp="1"/>
          </p:cNvSpPr>
          <p:nvPr>
            <p:ph type="sldNum" sz="quarter" idx="5"/>
          </p:nvPr>
        </p:nvSpPr>
        <p:spPr bwMode="auto">
          <a:noFill/>
          <a:ln>
            <a:miter lim="800000"/>
            <a:headEnd/>
            <a:tailEnd/>
          </a:ln>
        </p:spPr>
        <p:txBody>
          <a:bodyPr/>
          <a:lstStyle/>
          <a:p>
            <a:fld id="{E3FA35F6-E74F-4F3A-97E7-83D3D474C5FE}" type="slidenum">
              <a:rPr lang="en-US"/>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a:lstStyle/>
          <a:p>
            <a:r>
              <a:rPr lang="en-US" b="1" dirty="0" smtClean="0">
                <a:ea typeface="ＭＳ Ｐゴシック" pitchFamily="-65" charset="-128"/>
              </a:rPr>
              <a:t>Note to Instructor</a:t>
            </a:r>
          </a:p>
          <a:p>
            <a:r>
              <a:rPr lang="en-US" b="1" dirty="0" smtClean="0">
                <a:ea typeface="ＭＳ Ｐゴシック" pitchFamily="-65" charset="-128"/>
              </a:rPr>
              <a:t>Context </a:t>
            </a:r>
            <a:r>
              <a:rPr lang="en-US" dirty="0" smtClean="0">
                <a:ea typeface="ＭＳ Ｐゴシック" pitchFamily="-65" charset="-128"/>
              </a:rPr>
              <a:t>is the site’s layout.</a:t>
            </a:r>
          </a:p>
          <a:p>
            <a:r>
              <a:rPr lang="en-US" b="1" dirty="0" smtClean="0">
                <a:ea typeface="ＭＳ Ｐゴシック" pitchFamily="-65" charset="-128"/>
              </a:rPr>
              <a:t>Content</a:t>
            </a:r>
            <a:r>
              <a:rPr lang="en-US" dirty="0" smtClean="0">
                <a:ea typeface="ＭＳ Ｐゴシック" pitchFamily="-65" charset="-128"/>
              </a:rPr>
              <a:t> is the site’s pictures, sound, and video.</a:t>
            </a:r>
          </a:p>
          <a:p>
            <a:r>
              <a:rPr lang="en-US" b="1" dirty="0" smtClean="0">
                <a:ea typeface="ＭＳ Ｐゴシック" pitchFamily="-65" charset="-128"/>
              </a:rPr>
              <a:t>Community</a:t>
            </a:r>
            <a:r>
              <a:rPr lang="en-US" dirty="0" smtClean="0">
                <a:ea typeface="ＭＳ Ｐゴシック" pitchFamily="-65" charset="-128"/>
              </a:rPr>
              <a:t> is the site’s means to enable user-to-user communication.</a:t>
            </a:r>
          </a:p>
          <a:p>
            <a:r>
              <a:rPr lang="en-US" b="1" dirty="0" smtClean="0">
                <a:ea typeface="ＭＳ Ｐゴシック" pitchFamily="-65" charset="-128"/>
              </a:rPr>
              <a:t>Customization</a:t>
            </a:r>
            <a:r>
              <a:rPr lang="en-US" dirty="0" smtClean="0">
                <a:ea typeface="ＭＳ Ｐゴシック" pitchFamily="-65" charset="-128"/>
              </a:rPr>
              <a:t> is the site’s ability to tailor itself to different users or to allow users to personalize the site.</a:t>
            </a:r>
          </a:p>
          <a:p>
            <a:r>
              <a:rPr lang="en-US" b="1" dirty="0" smtClean="0">
                <a:ea typeface="ＭＳ Ｐゴシック" pitchFamily="-65" charset="-128"/>
              </a:rPr>
              <a:t>Communication</a:t>
            </a:r>
            <a:r>
              <a:rPr lang="en-US" dirty="0" smtClean="0">
                <a:ea typeface="ＭＳ Ｐゴシック" pitchFamily="-65" charset="-128"/>
              </a:rPr>
              <a:t> is the way the site enables user-to-user, user-to-site, or two-way communication.</a:t>
            </a:r>
          </a:p>
          <a:p>
            <a:r>
              <a:rPr lang="en-US" b="1" dirty="0" smtClean="0">
                <a:ea typeface="ＭＳ Ｐゴシック" pitchFamily="-65" charset="-128"/>
              </a:rPr>
              <a:t>Connection</a:t>
            </a:r>
            <a:r>
              <a:rPr lang="en-US" dirty="0" smtClean="0">
                <a:ea typeface="ＭＳ Ｐゴシック" pitchFamily="-65" charset="-128"/>
              </a:rPr>
              <a:t> is the degree that the site is lined to other sites.</a:t>
            </a:r>
          </a:p>
          <a:p>
            <a:r>
              <a:rPr lang="en-US" b="1" dirty="0" smtClean="0">
                <a:ea typeface="ＭＳ Ｐゴシック" pitchFamily="-65" charset="-128"/>
              </a:rPr>
              <a:t>Commerce</a:t>
            </a:r>
            <a:r>
              <a:rPr lang="en-US" dirty="0" smtClean="0">
                <a:ea typeface="ＭＳ Ｐゴシック" pitchFamily="-65" charset="-128"/>
              </a:rPr>
              <a:t> is the site’s capabilities to enable commercial transactions.</a:t>
            </a:r>
          </a:p>
          <a:p>
            <a:pPr marL="0" lvl="1"/>
            <a:r>
              <a:rPr lang="en-US" dirty="0" smtClean="0">
                <a:ea typeface="ＭＳ Ｐゴシック" pitchFamily="-65" charset="-128"/>
              </a:rPr>
              <a:t>Change—To keep customers coming back, the site needs to constantly change.</a:t>
            </a:r>
          </a:p>
          <a:p>
            <a:endParaRPr lang="en-US" dirty="0" smtClean="0">
              <a:ea typeface="ＭＳ Ｐゴシック" pitchFamily="-65" charset="-128"/>
            </a:endParaRPr>
          </a:p>
        </p:txBody>
      </p:sp>
      <p:sp>
        <p:nvSpPr>
          <p:cNvPr id="64516" name="Slide Number Placeholder 3"/>
          <p:cNvSpPr>
            <a:spLocks noGrp="1"/>
          </p:cNvSpPr>
          <p:nvPr>
            <p:ph type="sldNum" sz="quarter" idx="5"/>
          </p:nvPr>
        </p:nvSpPr>
        <p:spPr bwMode="auto">
          <a:noFill/>
          <a:ln>
            <a:miter lim="800000"/>
            <a:headEnd/>
            <a:tailEnd/>
          </a:ln>
        </p:spPr>
        <p:txBody>
          <a:bodyPr/>
          <a:lstStyle/>
          <a:p>
            <a:fld id="{C6CA4309-46FB-414F-9233-0811D26E5781}" type="slidenum">
              <a:rPr lang="en-US"/>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a:lstStyle/>
          <a:p>
            <a:endParaRPr lang="en-US" dirty="0" smtClean="0">
              <a:ea typeface="ＭＳ Ｐゴシック" pitchFamily="-65" charset="-128"/>
            </a:endParaRPr>
          </a:p>
        </p:txBody>
      </p:sp>
      <p:sp>
        <p:nvSpPr>
          <p:cNvPr id="66564" name="Slide Number Placeholder 3"/>
          <p:cNvSpPr>
            <a:spLocks noGrp="1"/>
          </p:cNvSpPr>
          <p:nvPr>
            <p:ph type="sldNum" sz="quarter" idx="5"/>
          </p:nvPr>
        </p:nvSpPr>
        <p:spPr bwMode="auto">
          <a:noFill/>
          <a:ln>
            <a:miter lim="800000"/>
            <a:headEnd/>
            <a:tailEnd/>
          </a:ln>
        </p:spPr>
        <p:txBody>
          <a:bodyPr/>
          <a:lstStyle/>
          <a:p>
            <a:fld id="{447A7317-3515-4B0D-916D-8BCC1AA9EE83}" type="slidenum">
              <a:rPr lang="en-US"/>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a:lstStyle/>
          <a:p>
            <a:r>
              <a:rPr lang="en-US" b="1" dirty="0" smtClean="0">
                <a:ea typeface="ＭＳ Ｐゴシック" pitchFamily="-65" charset="-128"/>
              </a:rPr>
              <a:t>Note to Instructor</a:t>
            </a:r>
          </a:p>
          <a:p>
            <a:r>
              <a:rPr lang="en-US" dirty="0" smtClean="0">
                <a:ea typeface="ＭＳ Ｐゴシック" pitchFamily="-65" charset="-128"/>
              </a:rPr>
              <a:t>This Web link is to boston.com. Professors might have other sites they know with many different types of ads. Visit the site and have students locate examples of these types of ads.</a:t>
            </a:r>
          </a:p>
        </p:txBody>
      </p:sp>
      <p:sp>
        <p:nvSpPr>
          <p:cNvPr id="68612" name="Slide Number Placeholder 3"/>
          <p:cNvSpPr>
            <a:spLocks noGrp="1"/>
          </p:cNvSpPr>
          <p:nvPr>
            <p:ph type="sldNum" sz="quarter" idx="5"/>
          </p:nvPr>
        </p:nvSpPr>
        <p:spPr bwMode="auto">
          <a:noFill/>
          <a:ln>
            <a:miter lim="800000"/>
            <a:headEnd/>
            <a:tailEnd/>
          </a:ln>
        </p:spPr>
        <p:txBody>
          <a:bodyPr/>
          <a:lstStyle/>
          <a:p>
            <a:fld id="{DF680B44-D84F-40C2-85C8-789C923E70CE}" type="slidenum">
              <a:rPr lang="en-US"/>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a:lstStyle/>
          <a:p>
            <a:endParaRPr lang="en-US" dirty="0" smtClean="0">
              <a:ea typeface="ＭＳ Ｐゴシック" pitchFamily="-65" charset="-128"/>
            </a:endParaRPr>
          </a:p>
        </p:txBody>
      </p:sp>
      <p:sp>
        <p:nvSpPr>
          <p:cNvPr id="70660" name="Slide Number Placeholder 3"/>
          <p:cNvSpPr>
            <a:spLocks noGrp="1"/>
          </p:cNvSpPr>
          <p:nvPr>
            <p:ph type="sldNum" sz="quarter" idx="5"/>
          </p:nvPr>
        </p:nvSpPr>
        <p:spPr bwMode="auto">
          <a:noFill/>
          <a:ln>
            <a:miter lim="800000"/>
            <a:headEnd/>
            <a:tailEnd/>
          </a:ln>
        </p:spPr>
        <p:txBody>
          <a:bodyPr/>
          <a:lstStyle/>
          <a:p>
            <a:fld id="{692B31F2-FA1C-46AF-AADA-36A01E8C731A}" type="slidenum">
              <a:rPr lang="en-US"/>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a:lstStyle/>
          <a:p>
            <a:endParaRPr lang="en-US" dirty="0" smtClean="0">
              <a:ea typeface="ＭＳ Ｐゴシック" pitchFamily="-65" charset="-128"/>
            </a:endParaRPr>
          </a:p>
        </p:txBody>
      </p:sp>
      <p:sp>
        <p:nvSpPr>
          <p:cNvPr id="74756" name="Slide Number Placeholder 3"/>
          <p:cNvSpPr>
            <a:spLocks noGrp="1"/>
          </p:cNvSpPr>
          <p:nvPr>
            <p:ph type="sldNum" sz="quarter" idx="5"/>
          </p:nvPr>
        </p:nvSpPr>
        <p:spPr bwMode="auto">
          <a:noFill/>
          <a:ln>
            <a:miter lim="800000"/>
            <a:headEnd/>
            <a:tailEnd/>
          </a:ln>
        </p:spPr>
        <p:txBody>
          <a:bodyPr/>
          <a:lstStyle/>
          <a:p>
            <a:fld id="{2886C765-7EC6-49B7-9956-1A5C28A156DD}" type="slidenum">
              <a:rPr lang="en-US"/>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a:lstStyle/>
          <a:p>
            <a:r>
              <a:rPr lang="en-US" b="1" dirty="0" smtClean="0">
                <a:ea typeface="ＭＳ Ｐゴシック" pitchFamily="-65" charset="-128"/>
              </a:rPr>
              <a:t>Note to Instructor</a:t>
            </a:r>
          </a:p>
          <a:p>
            <a:r>
              <a:rPr lang="en-US" dirty="0" smtClean="0">
                <a:ea typeface="ＭＳ Ｐゴシック" pitchFamily="-65" charset="-128"/>
              </a:rPr>
              <a:t>This Web link is for the DMA association—this would be an interesting site to explore with the students as it addresses many key issues in the industry. Of particular interest is the “marketing news” and the “advocacy” areas that can be viewed right on the homepage.</a:t>
            </a:r>
          </a:p>
        </p:txBody>
      </p:sp>
      <p:sp>
        <p:nvSpPr>
          <p:cNvPr id="19460" name="Slide Number Placeholder 3"/>
          <p:cNvSpPr>
            <a:spLocks noGrp="1"/>
          </p:cNvSpPr>
          <p:nvPr>
            <p:ph type="sldNum" sz="quarter" idx="5"/>
          </p:nvPr>
        </p:nvSpPr>
        <p:spPr bwMode="auto">
          <a:noFill/>
          <a:ln>
            <a:miter lim="800000"/>
            <a:headEnd/>
            <a:tailEnd/>
          </a:ln>
        </p:spPr>
        <p:txBody>
          <a:bodyPr/>
          <a:lstStyle/>
          <a:p>
            <a:fld id="{224CC931-E45C-493D-BD57-26AFAE464C7B}" type="slidenum">
              <a:rPr lang="en-US"/>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a:lstStyle/>
          <a:p>
            <a:endParaRPr lang="en-US" dirty="0" smtClean="0">
              <a:ea typeface="ＭＳ Ｐゴシック" pitchFamily="-65" charset="-128"/>
            </a:endParaRPr>
          </a:p>
        </p:txBody>
      </p:sp>
      <p:sp>
        <p:nvSpPr>
          <p:cNvPr id="76804" name="Slide Number Placeholder 3"/>
          <p:cNvSpPr>
            <a:spLocks noGrp="1"/>
          </p:cNvSpPr>
          <p:nvPr>
            <p:ph type="sldNum" sz="quarter" idx="5"/>
          </p:nvPr>
        </p:nvSpPr>
        <p:spPr bwMode="auto">
          <a:noFill/>
          <a:ln>
            <a:miter lim="800000"/>
            <a:headEnd/>
            <a:tailEnd/>
          </a:ln>
        </p:spPr>
        <p:txBody>
          <a:bodyPr/>
          <a:lstStyle/>
          <a:p>
            <a:fld id="{E2B78E91-298A-47CE-B038-5461AA5EC689}" type="slidenum">
              <a:rPr lang="en-US"/>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a:lstStyle/>
          <a:p>
            <a:endParaRPr lang="en-US" dirty="0" smtClean="0">
              <a:ea typeface="ＭＳ Ｐゴシック" pitchFamily="-65" charset="-128"/>
            </a:endParaRPr>
          </a:p>
        </p:txBody>
      </p:sp>
      <p:sp>
        <p:nvSpPr>
          <p:cNvPr id="78852" name="Slide Number Placeholder 3"/>
          <p:cNvSpPr>
            <a:spLocks noGrp="1"/>
          </p:cNvSpPr>
          <p:nvPr>
            <p:ph type="sldNum" sz="quarter" idx="5"/>
          </p:nvPr>
        </p:nvSpPr>
        <p:spPr bwMode="auto">
          <a:noFill/>
          <a:ln>
            <a:miter lim="800000"/>
            <a:headEnd/>
            <a:tailEnd/>
          </a:ln>
        </p:spPr>
        <p:txBody>
          <a:bodyPr/>
          <a:lstStyle/>
          <a:p>
            <a:fld id="{0A71E9E9-8E04-484C-90C8-0DAFA9D29055}" type="slidenum">
              <a:rPr lang="en-US"/>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a:lstStyle/>
          <a:p>
            <a:endParaRPr lang="en-US" dirty="0" smtClean="0">
              <a:ea typeface="ＭＳ Ｐゴシック" pitchFamily="-65" charset="-128"/>
            </a:endParaRPr>
          </a:p>
        </p:txBody>
      </p:sp>
      <p:sp>
        <p:nvSpPr>
          <p:cNvPr id="80900" name="Slide Number Placeholder 3"/>
          <p:cNvSpPr>
            <a:spLocks noGrp="1"/>
          </p:cNvSpPr>
          <p:nvPr>
            <p:ph type="sldNum" sz="quarter" idx="5"/>
          </p:nvPr>
        </p:nvSpPr>
        <p:spPr bwMode="auto">
          <a:noFill/>
          <a:ln>
            <a:miter lim="800000"/>
            <a:headEnd/>
            <a:tailEnd/>
          </a:ln>
        </p:spPr>
        <p:txBody>
          <a:bodyPr/>
          <a:lstStyle/>
          <a:p>
            <a:fld id="{44697244-23C7-4161-B50B-BC3E685A914C}" type="slidenum">
              <a:rPr lang="en-US"/>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a:lstStyle/>
          <a:p>
            <a:endParaRPr lang="en-US" dirty="0" smtClean="0">
              <a:ea typeface="ＭＳ Ｐゴシック" pitchFamily="-65" charset="-128"/>
            </a:endParaRPr>
          </a:p>
        </p:txBody>
      </p:sp>
      <p:sp>
        <p:nvSpPr>
          <p:cNvPr id="87044" name="Slide Number Placeholder 3"/>
          <p:cNvSpPr>
            <a:spLocks noGrp="1"/>
          </p:cNvSpPr>
          <p:nvPr>
            <p:ph type="sldNum" sz="quarter" idx="5"/>
          </p:nvPr>
        </p:nvSpPr>
        <p:spPr bwMode="auto">
          <a:noFill/>
          <a:ln>
            <a:miter lim="800000"/>
            <a:headEnd/>
            <a:tailEnd/>
          </a:ln>
        </p:spPr>
        <p:txBody>
          <a:bodyPr/>
          <a:lstStyle/>
          <a:p>
            <a:fld id="{74181F64-DCB3-474D-8534-209052250641}" type="slidenum">
              <a:rPr lang="en-US"/>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a:lstStyle/>
          <a:p>
            <a:endParaRPr lang="en-US" dirty="0" smtClean="0">
              <a:ea typeface="ＭＳ Ｐゴシック" pitchFamily="-65" charset="-128"/>
            </a:endParaRPr>
          </a:p>
        </p:txBody>
      </p:sp>
      <p:sp>
        <p:nvSpPr>
          <p:cNvPr id="89092" name="Slide Number Placeholder 3"/>
          <p:cNvSpPr>
            <a:spLocks noGrp="1"/>
          </p:cNvSpPr>
          <p:nvPr>
            <p:ph type="sldNum" sz="quarter" idx="5"/>
          </p:nvPr>
        </p:nvSpPr>
        <p:spPr bwMode="auto">
          <a:noFill/>
          <a:ln>
            <a:miter lim="800000"/>
            <a:headEnd/>
            <a:tailEnd/>
          </a:ln>
        </p:spPr>
        <p:txBody>
          <a:bodyPr/>
          <a:lstStyle/>
          <a:p>
            <a:fld id="{86F2469E-E542-4BC9-9996-E78DCFA75CD7}" type="slidenum">
              <a:rPr lang="en-US"/>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a:lstStyle/>
          <a:p>
            <a:r>
              <a:rPr lang="en-US" b="1" dirty="0" smtClean="0">
                <a:ea typeface="ＭＳ Ｐゴシック" pitchFamily="-65" charset="-128"/>
              </a:rPr>
              <a:t>Note to Instructor</a:t>
            </a:r>
          </a:p>
          <a:p>
            <a:endParaRPr lang="en-US" b="1" dirty="0" smtClean="0">
              <a:ea typeface="ＭＳ Ｐゴシック" pitchFamily="-65" charset="-128"/>
            </a:endParaRPr>
          </a:p>
          <a:p>
            <a:r>
              <a:rPr lang="en-US" b="1" dirty="0" smtClean="0">
                <a:ea typeface="ＭＳ Ｐゴシック" pitchFamily="-65" charset="-128"/>
              </a:rPr>
              <a:t>Discussion Question</a:t>
            </a:r>
          </a:p>
          <a:p>
            <a:r>
              <a:rPr lang="en-US" i="1" dirty="0" smtClean="0">
                <a:ea typeface="ＭＳ Ｐゴシック" pitchFamily="-65" charset="-128"/>
              </a:rPr>
              <a:t>What must marketers consider when designing a site for children?</a:t>
            </a:r>
          </a:p>
          <a:p>
            <a:r>
              <a:rPr lang="en-US" dirty="0" smtClean="0">
                <a:ea typeface="ＭＳ Ｐゴシック" pitchFamily="-65" charset="-128"/>
              </a:rPr>
              <a:t>This Web link is for the Bratz site, which you can visit for an illustration. COPPA requires Web sites to post privacy policies and notify parents about the information they are gathering from children under the age of 13.</a:t>
            </a:r>
          </a:p>
        </p:txBody>
      </p:sp>
      <p:sp>
        <p:nvSpPr>
          <p:cNvPr id="91140" name="Slide Number Placeholder 3"/>
          <p:cNvSpPr>
            <a:spLocks noGrp="1"/>
          </p:cNvSpPr>
          <p:nvPr>
            <p:ph type="sldNum" sz="quarter" idx="5"/>
          </p:nvPr>
        </p:nvSpPr>
        <p:spPr bwMode="auto">
          <a:noFill/>
          <a:ln>
            <a:miter lim="800000"/>
            <a:headEnd/>
            <a:tailEnd/>
          </a:ln>
        </p:spPr>
        <p:txBody>
          <a:bodyPr/>
          <a:lstStyle/>
          <a:p>
            <a:fld id="{ADBB1317-8341-4A63-821D-5E0C50373660}" type="slidenum">
              <a:rPr lang="en-US"/>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93187" name="Rectangle 3"/>
          <p:cNvSpPr>
            <a:spLocks noGrp="1" noChangeArrowheads="1"/>
          </p:cNvSpPr>
          <p:nvPr>
            <p:ph type="body" idx="1"/>
          </p:nvPr>
        </p:nvSpPr>
        <p:spPr bwMode="auto">
          <a:noFill/>
        </p:spPr>
        <p:txBody>
          <a:bodyPr/>
          <a:lstStyle/>
          <a:p>
            <a:r>
              <a:rPr lang="en-US" dirty="0" smtClean="0">
                <a:ea typeface="ＭＳ Ｐゴシック" pitchFamily="-65" charset="-128"/>
              </a:rPr>
              <a:t>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a:lstStyle/>
          <a:p>
            <a:r>
              <a:rPr lang="en-US" b="1" dirty="0" smtClean="0">
                <a:ea typeface="ＭＳ Ｐゴシック" pitchFamily="-65" charset="-128"/>
              </a:rPr>
              <a:t>Note to Instructor</a:t>
            </a:r>
          </a:p>
          <a:p>
            <a:endParaRPr lang="en-US" b="1" dirty="0" smtClean="0">
              <a:ea typeface="ＭＳ Ｐゴシック" pitchFamily="-65" charset="-128"/>
            </a:endParaRPr>
          </a:p>
          <a:p>
            <a:r>
              <a:rPr lang="en-US" b="1" dirty="0" smtClean="0">
                <a:ea typeface="ＭＳ Ｐゴシック" pitchFamily="-65" charset="-128"/>
              </a:rPr>
              <a:t>Discussion Question</a:t>
            </a:r>
          </a:p>
          <a:p>
            <a:r>
              <a:rPr lang="en-US" i="1" dirty="0" smtClean="0">
                <a:ea typeface="ＭＳ Ｐゴシック" pitchFamily="-65" charset="-128"/>
              </a:rPr>
              <a:t>When do you find direct mail to be a beneficial as a consumer?</a:t>
            </a:r>
          </a:p>
          <a:p>
            <a:r>
              <a:rPr lang="en-US" dirty="0" smtClean="0">
                <a:ea typeface="ＭＳ Ｐゴシック" pitchFamily="-65" charset="-128"/>
              </a:rPr>
              <a:t>Students might mention favorite retailers that email them coupons every week </a:t>
            </a:r>
            <a:r>
              <a:rPr lang="en-US" i="1" dirty="0" smtClean="0">
                <a:ea typeface="ＭＳ Ｐゴシック" pitchFamily="-65" charset="-128"/>
              </a:rPr>
              <a:t>OR</a:t>
            </a:r>
            <a:r>
              <a:rPr lang="en-US" dirty="0" smtClean="0">
                <a:ea typeface="ＭＳ Ｐゴシック" pitchFamily="-65" charset="-128"/>
              </a:rPr>
              <a:t> coupons they get in the mail. Victoria’s secret will often come up as a favorite among the female students.</a:t>
            </a:r>
          </a:p>
        </p:txBody>
      </p:sp>
      <p:sp>
        <p:nvSpPr>
          <p:cNvPr id="21508" name="Slide Number Placeholder 3"/>
          <p:cNvSpPr>
            <a:spLocks noGrp="1"/>
          </p:cNvSpPr>
          <p:nvPr>
            <p:ph type="sldNum" sz="quarter" idx="5"/>
          </p:nvPr>
        </p:nvSpPr>
        <p:spPr bwMode="auto">
          <a:noFill/>
          <a:ln>
            <a:miter lim="800000"/>
            <a:headEnd/>
            <a:tailEnd/>
          </a:ln>
        </p:spPr>
        <p:txBody>
          <a:bodyPr/>
          <a:lstStyle/>
          <a:p>
            <a:fld id="{A85C3F87-0F7B-45CC-9ACC-DCCB1FF6D207}" type="slidenum">
              <a:rPr lang="en-US"/>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a:lstStyle/>
          <a:p>
            <a:endParaRPr lang="en-US" dirty="0" smtClean="0">
              <a:ea typeface="ＭＳ Ｐゴシック" pitchFamily="-65" charset="-128"/>
            </a:endParaRPr>
          </a:p>
        </p:txBody>
      </p:sp>
      <p:sp>
        <p:nvSpPr>
          <p:cNvPr id="23556" name="Slide Number Placeholder 3"/>
          <p:cNvSpPr>
            <a:spLocks noGrp="1"/>
          </p:cNvSpPr>
          <p:nvPr>
            <p:ph type="sldNum" sz="quarter" idx="5"/>
          </p:nvPr>
        </p:nvSpPr>
        <p:spPr bwMode="auto">
          <a:noFill/>
          <a:ln>
            <a:miter lim="800000"/>
            <a:headEnd/>
            <a:tailEnd/>
          </a:ln>
        </p:spPr>
        <p:txBody>
          <a:bodyPr/>
          <a:lstStyle/>
          <a:p>
            <a:fld id="{AAC22612-89F6-4F74-9CAF-EE6302088A3E}" type="slidenum">
              <a:rPr lang="en-US"/>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r>
              <a:rPr lang="en-US" b="1" dirty="0" smtClean="0">
                <a:ea typeface="ＭＳ Ｐゴシック" pitchFamily="-65" charset="-128"/>
              </a:rPr>
              <a:t>Note to Instructor</a:t>
            </a:r>
          </a:p>
          <a:p>
            <a:r>
              <a:rPr lang="en-US" dirty="0" smtClean="0">
                <a:ea typeface="ＭＳ Ｐゴシック" pitchFamily="-65" charset="-128"/>
              </a:rPr>
              <a:t>You can ask students how and why marketers use the databases. They should realize the following uses:</a:t>
            </a:r>
          </a:p>
          <a:p>
            <a:pPr lvl="1"/>
            <a:r>
              <a:rPr lang="en-US" dirty="0" smtClean="0">
                <a:ea typeface="ＭＳ Ｐゴシック" pitchFamily="-65" charset="-128"/>
              </a:rPr>
              <a:t>Locate good and potential customers</a:t>
            </a:r>
          </a:p>
          <a:p>
            <a:pPr lvl="1"/>
            <a:r>
              <a:rPr lang="en-US" dirty="0" smtClean="0">
                <a:ea typeface="ＭＳ Ｐゴシック" pitchFamily="-65" charset="-128"/>
              </a:rPr>
              <a:t>Generate sales leads</a:t>
            </a:r>
          </a:p>
          <a:p>
            <a:pPr lvl="1"/>
            <a:r>
              <a:rPr lang="en-US" dirty="0" smtClean="0">
                <a:ea typeface="ＭＳ Ｐゴシック" pitchFamily="-65" charset="-128"/>
              </a:rPr>
              <a:t>Learn about customers</a:t>
            </a:r>
          </a:p>
          <a:p>
            <a:pPr lvl="1"/>
            <a:r>
              <a:rPr lang="en-US" dirty="0" smtClean="0">
                <a:ea typeface="ＭＳ Ｐゴシック" pitchFamily="-65" charset="-128"/>
              </a:rPr>
              <a:t>Develop strong long-term relationships</a:t>
            </a:r>
          </a:p>
          <a:p>
            <a:endParaRPr lang="en-US" dirty="0" smtClean="0">
              <a:ea typeface="ＭＳ Ｐゴシック" pitchFamily="-65" charset="-128"/>
            </a:endParaRPr>
          </a:p>
        </p:txBody>
      </p:sp>
      <p:sp>
        <p:nvSpPr>
          <p:cNvPr id="25604" name="Slide Number Placeholder 3"/>
          <p:cNvSpPr>
            <a:spLocks noGrp="1"/>
          </p:cNvSpPr>
          <p:nvPr>
            <p:ph type="sldNum" sz="quarter" idx="5"/>
          </p:nvPr>
        </p:nvSpPr>
        <p:spPr bwMode="auto">
          <a:noFill/>
          <a:ln>
            <a:miter lim="800000"/>
            <a:headEnd/>
            <a:tailEnd/>
          </a:ln>
        </p:spPr>
        <p:txBody>
          <a:bodyPr/>
          <a:lstStyle/>
          <a:p>
            <a:fld id="{DEEC225D-8AC1-4DA5-9C32-FA27508CBB7F}" type="slidenum">
              <a:rPr lang="en-US"/>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a:lstStyle/>
          <a:p>
            <a:endParaRPr lang="en-US" dirty="0" smtClean="0">
              <a:ea typeface="ＭＳ Ｐゴシック" pitchFamily="-65" charset="-128"/>
            </a:endParaRPr>
          </a:p>
        </p:txBody>
      </p:sp>
      <p:sp>
        <p:nvSpPr>
          <p:cNvPr id="27652" name="Slide Number Placeholder 3"/>
          <p:cNvSpPr>
            <a:spLocks noGrp="1"/>
          </p:cNvSpPr>
          <p:nvPr>
            <p:ph type="sldNum" sz="quarter" idx="5"/>
          </p:nvPr>
        </p:nvSpPr>
        <p:spPr bwMode="auto">
          <a:noFill/>
          <a:ln>
            <a:miter lim="800000"/>
            <a:headEnd/>
            <a:tailEnd/>
          </a:ln>
        </p:spPr>
        <p:txBody>
          <a:bodyPr/>
          <a:lstStyle/>
          <a:p>
            <a:fld id="{DA72E19D-37C1-4538-8046-909BDD760C33}" type="slidenum">
              <a:rPr lang="en-US"/>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a:lstStyle/>
          <a:p>
            <a:endParaRPr lang="en-US" dirty="0" smtClean="0">
              <a:ea typeface="ＭＳ Ｐゴシック" pitchFamily="-65" charset="-128"/>
            </a:endParaRPr>
          </a:p>
        </p:txBody>
      </p:sp>
      <p:sp>
        <p:nvSpPr>
          <p:cNvPr id="29700" name="Slide Number Placeholder 3"/>
          <p:cNvSpPr>
            <a:spLocks noGrp="1"/>
          </p:cNvSpPr>
          <p:nvPr>
            <p:ph type="sldNum" sz="quarter" idx="5"/>
          </p:nvPr>
        </p:nvSpPr>
        <p:spPr bwMode="auto">
          <a:noFill/>
          <a:ln>
            <a:miter lim="800000"/>
            <a:headEnd/>
            <a:tailEnd/>
          </a:ln>
        </p:spPr>
        <p:txBody>
          <a:bodyPr/>
          <a:lstStyle/>
          <a:p>
            <a:fld id="{E6E0179B-507C-4759-9404-0343B106DCFD}" type="slidenum">
              <a:rPr lang="en-US"/>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a:lstStyle/>
          <a:p>
            <a:endParaRPr lang="en-US" dirty="0" smtClean="0">
              <a:ea typeface="ＭＳ Ｐゴシック" pitchFamily="-65" charset="-128"/>
            </a:endParaRPr>
          </a:p>
        </p:txBody>
      </p:sp>
      <p:sp>
        <p:nvSpPr>
          <p:cNvPr id="31748" name="Slide Number Placeholder 3"/>
          <p:cNvSpPr>
            <a:spLocks noGrp="1"/>
          </p:cNvSpPr>
          <p:nvPr>
            <p:ph type="sldNum" sz="quarter" idx="5"/>
          </p:nvPr>
        </p:nvSpPr>
        <p:spPr bwMode="auto">
          <a:noFill/>
          <a:ln>
            <a:miter lim="800000"/>
            <a:headEnd/>
            <a:tailEnd/>
          </a:ln>
        </p:spPr>
        <p:txBody>
          <a:bodyPr/>
          <a:lstStyle/>
          <a:p>
            <a:fld id="{CCA1FE99-FE09-44AF-ADA4-AED378247D5F}" type="slidenum">
              <a:rPr lang="en-US"/>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5"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pitchFamily="-65" charset="2"/>
              <a:buNone/>
              <a:tabLst>
                <a:tab pos="723900" algn="l"/>
                <a:tab pos="1447800" algn="l"/>
                <a:tab pos="2171700" algn="l"/>
              </a:tabLst>
            </a:pPr>
            <a:r>
              <a:rPr lang="en-US" sz="1600" b="1" dirty="0" smtClean="0">
                <a:solidFill>
                  <a:schemeClr val="tx1"/>
                </a:solidFill>
                <a:cs typeface="Tahoma" pitchFamily="-65" charset="0"/>
              </a:rPr>
              <a:t>17- </a:t>
            </a:r>
            <a:fld id="{7703B7EF-17C6-43BE-9A5E-5B04C637FD75}" type="slidenum">
              <a:rPr lang="en-US" sz="1600" b="1" smtClean="0">
                <a:solidFill>
                  <a:schemeClr val="tx1"/>
                </a:solidFill>
                <a:cs typeface="Tahoma" pitchFamily="-65" charset="0"/>
              </a:rPr>
              <a:pPr algn="ctr">
                <a:lnSpc>
                  <a:spcPct val="102000"/>
                </a:lnSpc>
                <a:buFont typeface="Wingdings" pitchFamily="-65" charset="2"/>
                <a:buNone/>
                <a:tabLst>
                  <a:tab pos="723900" algn="l"/>
                  <a:tab pos="1447800" algn="l"/>
                  <a:tab pos="2171700" algn="l"/>
                </a:tabLst>
              </a:pPr>
              <a:t>‹#›</a:t>
            </a:fld>
            <a:endParaRPr lang="en-US" sz="1600" b="1" dirty="0">
              <a:solidFill>
                <a:schemeClr val="tx1"/>
              </a:solidFill>
              <a:cs typeface="Tahoma" pitchFamily="-65" charset="0"/>
            </a:endParaRPr>
          </a:p>
        </p:txBody>
      </p:sp>
      <p:sp>
        <p:nvSpPr>
          <p:cNvPr id="6"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pitchFamily="-65" charset="2"/>
              <a:buNone/>
              <a:tabLst>
                <a:tab pos="723900" algn="l"/>
                <a:tab pos="1447800" algn="l"/>
                <a:tab pos="2171700" algn="l"/>
              </a:tabLst>
            </a:pPr>
            <a:r>
              <a:rPr lang="en-US" sz="1400" b="1" dirty="0">
                <a:solidFill>
                  <a:srgbClr val="A6A6A6"/>
                </a:solidFill>
                <a:cs typeface="Tahoma" pitchFamily="-65" charset="0"/>
              </a:rPr>
              <a:t>Copyright © </a:t>
            </a:r>
            <a:r>
              <a:rPr lang="en-US" sz="1400" b="1" dirty="0" smtClean="0">
                <a:solidFill>
                  <a:srgbClr val="A6A6A6"/>
                </a:solidFill>
                <a:cs typeface="Tahoma" pitchFamily="-65" charset="0"/>
              </a:rPr>
              <a:t>2012 </a:t>
            </a:r>
            <a:r>
              <a:rPr lang="en-US" sz="1400" b="1" dirty="0">
                <a:solidFill>
                  <a:srgbClr val="A6A6A6"/>
                </a:solidFill>
                <a:cs typeface="Tahoma" pitchFamily="-65" charset="0"/>
              </a:rPr>
              <a:t>Pearson Education, Inc.  </a:t>
            </a:r>
          </a:p>
          <a:p>
            <a:pPr>
              <a:lnSpc>
                <a:spcPct val="102000"/>
              </a:lnSpc>
              <a:buFont typeface="Wingdings" pitchFamily="-65" charset="2"/>
              <a:buNone/>
              <a:tabLst>
                <a:tab pos="723900" algn="l"/>
                <a:tab pos="1447800" algn="l"/>
                <a:tab pos="2171700" algn="l"/>
              </a:tabLst>
            </a:pPr>
            <a:r>
              <a:rPr lang="en-US" sz="1400" b="1" dirty="0">
                <a:solidFill>
                  <a:srgbClr val="A6A6A6"/>
                </a:solidFill>
                <a:cs typeface="Tahoma" pitchFamily="-65" charset="0"/>
              </a:rPr>
              <a:t>Publishing as Prentice Hall</a:t>
            </a:r>
          </a:p>
        </p:txBody>
      </p:sp>
      <p:sp>
        <p:nvSpPr>
          <p:cNvPr id="2" name="Title 1"/>
          <p:cNvSpPr>
            <a:spLocks noGrp="1"/>
          </p:cNvSpPr>
          <p:nvPr>
            <p:ph type="ctrTitle"/>
          </p:nvPr>
        </p:nvSpPr>
        <p:spPr>
          <a:xfrm>
            <a:off x="304800" y="2797175"/>
            <a:ext cx="71628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609600" y="4648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pic>
        <p:nvPicPr>
          <p:cNvPr id="8" name="Picture 2"/>
          <p:cNvPicPr>
            <a:picLocks noChangeAspect="1" noChangeArrowheads="1"/>
          </p:cNvPicPr>
          <p:nvPr userDrawn="1"/>
        </p:nvPicPr>
        <p:blipFill>
          <a:blip r:embed="rId2" cstate="print"/>
          <a:srcRect/>
          <a:stretch>
            <a:fillRect/>
          </a:stretch>
        </p:blipFill>
        <p:spPr bwMode="auto">
          <a:xfrm>
            <a:off x="0" y="457200"/>
            <a:ext cx="2657003" cy="2209800"/>
          </a:xfrm>
          <a:prstGeom prst="rect">
            <a:avLst/>
          </a:prstGeom>
          <a:noFill/>
          <a:ln w="9525">
            <a:noFill/>
            <a:miter lim="800000"/>
            <a:headEnd/>
            <a:tailEnd/>
          </a:ln>
        </p:spPr>
      </p:pic>
      <p:sp>
        <p:nvSpPr>
          <p:cNvPr id="9" name="Rectangle 8"/>
          <p:cNvSpPr/>
          <p:nvPr userDrawn="1"/>
        </p:nvSpPr>
        <p:spPr>
          <a:xfrm>
            <a:off x="2133600" y="381000"/>
            <a:ext cx="2133600" cy="646331"/>
          </a:xfrm>
          <a:prstGeom prst="rect">
            <a:avLst/>
          </a:prstGeom>
        </p:spPr>
        <p:txBody>
          <a:bodyPr wrap="square">
            <a:spAutoFit/>
          </a:bodyPr>
          <a:lstStyle/>
          <a:p>
            <a:r>
              <a:rPr lang="en-US" sz="1800" i="1" baseline="0" dirty="0" smtClean="0">
                <a:solidFill>
                  <a:srgbClr val="EC0000"/>
                </a:solidFill>
                <a:latin typeface="FrutigerLTStd-LightItalic"/>
              </a:rPr>
              <a:t>i t ’s good  and </a:t>
            </a:r>
          </a:p>
          <a:p>
            <a:r>
              <a:rPr lang="en-US" sz="1800" i="1" baseline="0" dirty="0" smtClean="0">
                <a:solidFill>
                  <a:srgbClr val="EC0000"/>
                </a:solidFill>
                <a:latin typeface="FrutigerLTStd-LightItalic"/>
              </a:rPr>
              <a:t>good for you</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162050" y="6243638"/>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6" name="Footer Placeholder 5"/>
          <p:cNvSpPr>
            <a:spLocks noGrp="1"/>
          </p:cNvSpPr>
          <p:nvPr>
            <p:ph type="ftr" sz="quarter" idx="11"/>
          </p:nvPr>
        </p:nvSpPr>
        <p:spPr>
          <a:xfrm>
            <a:off x="3657600" y="6243638"/>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33600"/>
            <a:ext cx="7620000" cy="368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a:xfrm>
            <a:off x="228600" y="274638"/>
            <a:ext cx="8686800" cy="1143000"/>
          </a:xfrm>
        </p:spPr>
        <p:txBody>
          <a:bodyPr/>
          <a:lstStyle>
            <a:lvl1pPr>
              <a:defRPr b="1" i="0" baseline="0">
                <a:solidFill>
                  <a:schemeClr val="tx1"/>
                </a:solidFill>
              </a:defRPr>
            </a:lvl1pPr>
          </a:lstStyle>
          <a:p>
            <a:r>
              <a:rPr lang="en-US" dirty="0" smtClean="0"/>
              <a:t>Click to edit Master title style</a:t>
            </a:r>
            <a:endParaRPr lang="en-US" dirty="0"/>
          </a:p>
        </p:txBody>
      </p:sp>
      <p:sp>
        <p:nvSpPr>
          <p:cNvPr id="10" name="Text Placeholder 10"/>
          <p:cNvSpPr>
            <a:spLocks noGrp="1"/>
          </p:cNvSpPr>
          <p:nvPr>
            <p:ph type="body" sz="quarter" idx="17"/>
          </p:nvPr>
        </p:nvSpPr>
        <p:spPr>
          <a:xfrm>
            <a:off x="1447800" y="1371600"/>
            <a:ext cx="6172200" cy="533400"/>
          </a:xfrm>
        </p:spPr>
        <p:txBody>
          <a:bodyPr/>
          <a:lstStyle>
            <a:lvl1pPr algn="ctr">
              <a:lnSpc>
                <a:spcPts val="3000"/>
              </a:lnSpc>
              <a:spcBef>
                <a:spcPts val="0"/>
              </a:spcBef>
              <a:buNone/>
              <a:defRPr b="1" i="0">
                <a:solidFill>
                  <a:schemeClr val="tx2"/>
                </a:solidFill>
              </a:defRPr>
            </a:lvl1pPr>
          </a:lstStyle>
          <a:p>
            <a:pPr lvl="0"/>
            <a:r>
              <a:rPr lang="en-US" dirty="0" smtClean="0"/>
              <a:t>Click to edit Master text styles</a:t>
            </a:r>
          </a:p>
        </p:txBody>
      </p:sp>
      <p:sp>
        <p:nvSpPr>
          <p:cNvPr id="5" name="Date Placeholder 3"/>
          <p:cNvSpPr>
            <a:spLocks noGrp="1"/>
          </p:cNvSpPr>
          <p:nvPr>
            <p:ph type="dt" sz="half" idx="18"/>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5400CA37-77B6-4147-AC09-4F5AA555BD5A}" type="datetime1">
              <a:rPr lang="en-US"/>
              <a:pPr/>
              <a:t>2/20/11</a:t>
            </a:fld>
            <a:endParaRPr lang="en-US" dirty="0"/>
          </a:p>
        </p:txBody>
      </p:sp>
      <p:sp>
        <p:nvSpPr>
          <p:cNvPr id="6" name="Footer Placeholder 4"/>
          <p:cNvSpPr>
            <a:spLocks noGrp="1"/>
          </p:cNvSpPr>
          <p:nvPr>
            <p:ph type="ftr" sz="quarter" idx="19"/>
          </p:nvPr>
        </p:nvSpPr>
        <p:spPr>
          <a:xfrm>
            <a:off x="6096000" y="632460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r>
              <a:rPr lang="en-US" dirty="0"/>
              <a:t>Chapter #</a:t>
            </a:r>
          </a:p>
        </p:txBody>
      </p:sp>
      <p:sp>
        <p:nvSpPr>
          <p:cNvPr id="7" name="Slide Number Placeholder 5"/>
          <p:cNvSpPr>
            <a:spLocks noGrp="1"/>
          </p:cNvSpPr>
          <p:nvPr>
            <p:ph type="sldNum" sz="quarter" idx="20"/>
          </p:nvPr>
        </p:nvSpPr>
        <p:spPr>
          <a:xfrm>
            <a:off x="3352800" y="632460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A98829EB-231D-4D3B-B985-868ACC36D734}"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lvl1pPr>
              <a:lnSpc>
                <a:spcPts val="3600"/>
              </a:lnSpc>
              <a:defRPr sz="3600"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0"/>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914400" y="1447800"/>
            <a:ext cx="71628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6" name="Footer Placeholder 5"/>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8" name="Footer Placeholder 7"/>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7" name="Text Placeholder 7"/>
          <p:cNvSpPr>
            <a:spLocks noGrp="1"/>
          </p:cNvSpPr>
          <p:nvPr>
            <p:ph type="body" sz="quarter" idx="13"/>
          </p:nvPr>
        </p:nvSpPr>
        <p:spPr>
          <a:xfrm>
            <a:off x="914400" y="1600200"/>
            <a:ext cx="71628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
        <p:nvSpPr>
          <p:cNvPr id="4" name="Date Placeholder 2"/>
          <p:cNvSpPr>
            <a:spLocks noGrp="1"/>
          </p:cNvSpPr>
          <p:nvPr>
            <p:ph type="dt" sz="half" idx="14"/>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5" name="Footer Placeholder 3"/>
          <p:cNvSpPr>
            <a:spLocks noGrp="1"/>
          </p:cNvSpPr>
          <p:nvPr>
            <p:ph type="ftr" sz="quarter" idx="15"/>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3" name="Footer Placeholder 2"/>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5" name="Footer Placeholder 4"/>
          <p:cNvSpPr>
            <a:spLocks noGrp="1"/>
          </p:cNvSpPr>
          <p:nvPr>
            <p:ph type="ftr" sz="quarter" idx="11"/>
          </p:nvPr>
        </p:nvSpPr>
        <p:spPr>
          <a:xfrm>
            <a:off x="6096000" y="632460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017713"/>
            <a:ext cx="39814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72050" y="2017713"/>
            <a:ext cx="3983038"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162050" y="6243638"/>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6" name="Footer Placeholder 5"/>
          <p:cNvSpPr>
            <a:spLocks noGrp="1"/>
          </p:cNvSpPr>
          <p:nvPr>
            <p:ph type="ftr" sz="quarter" idx="11"/>
          </p:nvPr>
        </p:nvSpPr>
        <p:spPr>
          <a:xfrm>
            <a:off x="3657600" y="6243638"/>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image" Target="../media/image1.png"/><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theme" Target="../theme/theme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pitchFamily="-65" charset="2"/>
              <a:buNone/>
              <a:tabLst>
                <a:tab pos="723900" algn="l"/>
                <a:tab pos="1447800" algn="l"/>
                <a:tab pos="2171700" algn="l"/>
              </a:tabLst>
            </a:pPr>
            <a:r>
              <a:rPr lang="en-US" sz="1600" b="1" dirty="0" smtClean="0">
                <a:solidFill>
                  <a:schemeClr val="tx1"/>
                </a:solidFill>
                <a:cs typeface="Tahoma" pitchFamily="-65" charset="0"/>
              </a:rPr>
              <a:t>17-  </a:t>
            </a:r>
            <a:fld id="{E1380090-D796-4CF0-99CA-643A104EDD42}" type="slidenum">
              <a:rPr lang="en-US" sz="1600" b="1">
                <a:solidFill>
                  <a:schemeClr val="tx1"/>
                </a:solidFill>
                <a:cs typeface="Tahoma" pitchFamily="-65" charset="0"/>
              </a:rPr>
              <a:pPr algn="ctr">
                <a:lnSpc>
                  <a:spcPct val="102000"/>
                </a:lnSpc>
                <a:buFont typeface="Wingdings" pitchFamily="-65" charset="2"/>
                <a:buNone/>
                <a:tabLst>
                  <a:tab pos="723900" algn="l"/>
                  <a:tab pos="1447800" algn="l"/>
                  <a:tab pos="2171700" algn="l"/>
                </a:tabLst>
              </a:pPr>
              <a:t>‹#›</a:t>
            </a:fld>
            <a:endParaRPr lang="en-US" sz="1600" b="1" dirty="0">
              <a:solidFill>
                <a:schemeClr val="tx1"/>
              </a:solidFill>
              <a:cs typeface="Tahoma" pitchFamily="-65" charset="0"/>
            </a:endParaRPr>
          </a:p>
        </p:txBody>
      </p:sp>
      <p:sp>
        <p:nvSpPr>
          <p:cNvPr id="7"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pitchFamily="-65" charset="2"/>
              <a:buNone/>
              <a:tabLst>
                <a:tab pos="723900" algn="l"/>
                <a:tab pos="1447800" algn="l"/>
                <a:tab pos="2171700" algn="l"/>
              </a:tabLst>
            </a:pPr>
            <a:r>
              <a:rPr lang="en-US" sz="1400" b="1" dirty="0">
                <a:solidFill>
                  <a:srgbClr val="A6A6A6"/>
                </a:solidFill>
                <a:cs typeface="Tahoma" pitchFamily="-65" charset="0"/>
              </a:rPr>
              <a:t>Copyright © </a:t>
            </a:r>
            <a:r>
              <a:rPr lang="en-US" sz="1400" b="1" dirty="0" smtClean="0">
                <a:solidFill>
                  <a:srgbClr val="A6A6A6"/>
                </a:solidFill>
                <a:cs typeface="Tahoma" pitchFamily="-65" charset="0"/>
              </a:rPr>
              <a:t>2012 </a:t>
            </a:r>
            <a:r>
              <a:rPr lang="en-US" sz="1400" b="1" dirty="0">
                <a:solidFill>
                  <a:srgbClr val="A6A6A6"/>
                </a:solidFill>
                <a:cs typeface="Tahoma" pitchFamily="-65" charset="0"/>
              </a:rPr>
              <a:t>Pearson Education, Inc.  </a:t>
            </a:r>
          </a:p>
          <a:p>
            <a:pPr>
              <a:lnSpc>
                <a:spcPct val="102000"/>
              </a:lnSpc>
              <a:buFont typeface="Wingdings" pitchFamily="-65" charset="2"/>
              <a:buNone/>
              <a:tabLst>
                <a:tab pos="723900" algn="l"/>
                <a:tab pos="1447800" algn="l"/>
                <a:tab pos="2171700" algn="l"/>
              </a:tabLst>
            </a:pPr>
            <a:r>
              <a:rPr lang="en-US" sz="1400" b="1" dirty="0">
                <a:solidFill>
                  <a:srgbClr val="A6A6A6"/>
                </a:solidFill>
                <a:cs typeface="Tahoma" pitchFamily="-65" charset="0"/>
              </a:rPr>
              <a:t>Publishing as Prentice Hall</a:t>
            </a:r>
          </a:p>
        </p:txBody>
      </p:sp>
      <p:pic>
        <p:nvPicPr>
          <p:cNvPr id="8" name="Picture 2"/>
          <p:cNvPicPr>
            <a:picLocks noChangeAspect="1" noChangeArrowheads="1"/>
          </p:cNvPicPr>
          <p:nvPr userDrawn="1"/>
        </p:nvPicPr>
        <p:blipFill>
          <a:blip r:embed="rId13" cstate="print"/>
          <a:srcRect/>
          <a:stretch>
            <a:fillRect/>
          </a:stretch>
        </p:blipFill>
        <p:spPr bwMode="auto">
          <a:xfrm>
            <a:off x="0" y="4724400"/>
            <a:ext cx="1524000" cy="16764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hf hdr="0" ftr="0" dt="0"/>
  <p:txStyles>
    <p:titleStyle>
      <a:lvl1pPr algn="ctr" rtl="0" eaLnBrk="0" fontAlgn="base" hangingPunct="0">
        <a:spcBef>
          <a:spcPct val="0"/>
        </a:spcBef>
        <a:spcAft>
          <a:spcPct val="0"/>
        </a:spcAft>
        <a:defRPr sz="3600" b="1">
          <a:solidFill>
            <a:schemeClr val="tx1"/>
          </a:solidFill>
          <a:latin typeface="+mj-lt"/>
          <a:ea typeface="+mj-ea"/>
          <a:cs typeface="ヒラギノ角ゴ Pro W3"/>
        </a:defRPr>
      </a:lvl1pPr>
      <a:lvl2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2pPr>
      <a:lvl3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3pPr>
      <a:lvl4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4pPr>
      <a:lvl5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5pPr>
      <a:lvl6pPr marL="457200" algn="ctr" rtl="0" fontAlgn="base">
        <a:spcBef>
          <a:spcPct val="0"/>
        </a:spcBef>
        <a:spcAft>
          <a:spcPct val="0"/>
        </a:spcAft>
        <a:defRPr sz="4400">
          <a:solidFill>
            <a:schemeClr val="tx2"/>
          </a:solidFill>
          <a:latin typeface="Arial" charset="0"/>
          <a:ea typeface="ヒラギノ角ゴ Pro W3" pitchFamily="1" charset="-128"/>
        </a:defRPr>
      </a:lvl6pPr>
      <a:lvl7pPr marL="914400" algn="ctr" rtl="0" fontAlgn="base">
        <a:spcBef>
          <a:spcPct val="0"/>
        </a:spcBef>
        <a:spcAft>
          <a:spcPct val="0"/>
        </a:spcAft>
        <a:defRPr sz="4400">
          <a:solidFill>
            <a:schemeClr val="tx2"/>
          </a:solidFill>
          <a:latin typeface="Arial" charset="0"/>
          <a:ea typeface="ヒラギノ角ゴ Pro W3" pitchFamily="1" charset="-128"/>
        </a:defRPr>
      </a:lvl7pPr>
      <a:lvl8pPr marL="1371600" algn="ctr" rtl="0" fontAlgn="base">
        <a:spcBef>
          <a:spcPct val="0"/>
        </a:spcBef>
        <a:spcAft>
          <a:spcPct val="0"/>
        </a:spcAft>
        <a:defRPr sz="4400">
          <a:solidFill>
            <a:schemeClr val="tx2"/>
          </a:solidFill>
          <a:latin typeface="Arial" charset="0"/>
          <a:ea typeface="ヒラギノ角ゴ Pro W3" pitchFamily="1" charset="-128"/>
        </a:defRPr>
      </a:lvl8pPr>
      <a:lvl9pPr marL="1828800" algn="ctr" rtl="0" fontAlgn="base">
        <a:spcBef>
          <a:spcPct val="0"/>
        </a:spcBef>
        <a:spcAft>
          <a:spcPct val="0"/>
        </a:spcAft>
        <a:defRPr sz="4400">
          <a:solidFill>
            <a:schemeClr val="tx2"/>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mn-ea"/>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3" Type="http://schemas.openxmlformats.org/officeDocument/2006/relationships/image" Target="../media/image5.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www.zappos.com/"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3" Type="http://schemas.openxmlformats.org/officeDocument/2006/relationships/image" Target="../media/image7.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4" Type="http://schemas.openxmlformats.org/officeDocument/2006/relationships/diagramLayout" Target="../diagrams/layout3.xml"/><Relationship Id="rId5" Type="http://schemas.openxmlformats.org/officeDocument/2006/relationships/diagramQuickStyle" Target="../diagrams/quickStyle3.xml"/><Relationship Id="rId7" Type="http://schemas.microsoft.com/office/2007/relationships/diagramDrawing" Target="../diagrams/drawing3.xml"/><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diagramData" Target="../diagrams/data3.xml"/><Relationship Id="rId6" Type="http://schemas.openxmlformats.org/officeDocument/2006/relationships/diagramColors" Target="../diagrams/colors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3" Type="http://schemas.openxmlformats.org/officeDocument/2006/relationships/image" Target="../media/image8.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4" Type="http://schemas.openxmlformats.org/officeDocument/2006/relationships/image" Target="../media/image9.png"/><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www.miniusa.com/%23/MINIUSA.COM-m" TargetMode="External"/><Relationship Id="rId5" Type="http://schemas.openxmlformats.org/officeDocument/2006/relationships/image" Target="../media/image10.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4" Type="http://schemas.openxmlformats.org/officeDocument/2006/relationships/image" Target="../media/image11.png"/><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http://www.webbyawards.com/webbys/current.php" TargetMode="External"/></Relationships>
</file>

<file path=ppt/slides/_rels/slide25.xml.rels><?xml version="1.0" encoding="UTF-8" standalone="yes"?>
<Relationships xmlns="http://schemas.openxmlformats.org/package/2006/relationships"><Relationship Id="rId4" Type="http://schemas.openxmlformats.org/officeDocument/2006/relationships/diagramLayout" Target="../diagrams/layout4.xml"/><Relationship Id="rId5" Type="http://schemas.openxmlformats.org/officeDocument/2006/relationships/diagramQuickStyle" Target="../diagrams/quickStyle4.xml"/><Relationship Id="rId7" Type="http://schemas.microsoft.com/office/2007/relationships/diagramDrawing" Target="../diagrams/drawing4.xml"/><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diagramData" Target="../diagrams/data4.xml"/><Relationship Id="rId6" Type="http://schemas.openxmlformats.org/officeDocument/2006/relationships/diagramColors" Target="../diagrams/colors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3" Type="http://schemas.openxmlformats.org/officeDocument/2006/relationships/image" Target="../media/image12.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4" Type="http://schemas.openxmlformats.org/officeDocument/2006/relationships/image" Target="../media/image13.png"/><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hyperlink" Target="http://www.boston.com/"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4" Type="http://schemas.openxmlformats.org/officeDocument/2006/relationships/image" Target="../media/image2.png"/><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www.the-dma.org/index.php" TargetMode="External"/><Relationship Id="rId5"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4" Type="http://schemas.openxmlformats.org/officeDocument/2006/relationships/image" Target="../media/image14.png"/><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hyperlink" Target="http://www.bratz.com/"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3" Type="http://schemas.openxmlformats.org/officeDocument/2006/relationships/image" Target="../media/image1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3" Type="http://schemas.openxmlformats.org/officeDocument/2006/relationships/image" Target="../media/image4.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4" Type="http://schemas.openxmlformats.org/officeDocument/2006/relationships/diagramLayout" Target="../diagrams/layout1.xml"/><Relationship Id="rId5" Type="http://schemas.openxmlformats.org/officeDocument/2006/relationships/diagramQuickStyle" Target="../diagrams/quickStyle1.xml"/><Relationship Id="rId7" Type="http://schemas.microsoft.com/office/2007/relationships/diagramDrawing" Target="../diagrams/drawing1.xml"/><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diagramData" Target="../diagrams/data1.xml"/><Relationship Id="rId6" Type="http://schemas.openxmlformats.org/officeDocument/2006/relationships/diagramColors" Target="../diagrams/colors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4" Type="http://schemas.openxmlformats.org/officeDocument/2006/relationships/diagramLayout" Target="../diagrams/layout2.xml"/><Relationship Id="rId5" Type="http://schemas.openxmlformats.org/officeDocument/2006/relationships/diagramQuickStyle" Target="../diagrams/quickStyle2.xml"/><Relationship Id="rId7" Type="http://schemas.microsoft.com/office/2007/relationships/diagramDrawing" Target="../diagrams/drawing2.xml"/><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diagramData" Target="../diagrams/data2.xml"/><Relationship Id="rId6" Type="http://schemas.openxmlformats.org/officeDocument/2006/relationships/diagramColors" Target="../diagrams/colors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Title 1"/>
          <p:cNvSpPr>
            <a:spLocks noGrp="1"/>
          </p:cNvSpPr>
          <p:nvPr>
            <p:ph type="ctrTitle"/>
          </p:nvPr>
        </p:nvSpPr>
        <p:spPr/>
        <p:txBody>
          <a:bodyPr/>
          <a:lstStyle/>
          <a:p>
            <a:pPr eaLnBrk="1" hangingPunct="1"/>
            <a:r>
              <a:rPr lang="en-US" dirty="0" smtClean="0"/>
              <a:t/>
            </a:r>
            <a:br>
              <a:rPr lang="en-US" dirty="0" smtClean="0"/>
            </a:br>
            <a:r>
              <a:rPr lang="en-US" dirty="0" smtClean="0"/>
              <a:t>Chapter Seventeen</a:t>
            </a:r>
          </a:p>
        </p:txBody>
      </p:sp>
      <p:sp>
        <p:nvSpPr>
          <p:cNvPr id="14339" name="Subtitle 2"/>
          <p:cNvSpPr>
            <a:spLocks noGrp="1"/>
          </p:cNvSpPr>
          <p:nvPr>
            <p:ph type="subTitle" idx="1"/>
          </p:nvPr>
        </p:nvSpPr>
        <p:spPr/>
        <p:txBody>
          <a:bodyPr/>
          <a:lstStyle/>
          <a:p>
            <a:r>
              <a:rPr lang="en-US" b="1" dirty="0" smtClean="0">
                <a:latin typeface="Calibri" pitchFamily="-65" charset="0"/>
              </a:rPr>
              <a:t>Direct and Online Marketing: Building Direct Customer Relationships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dirty="0" smtClean="0"/>
              <a:t>Forms of Direct Marketing</a:t>
            </a:r>
          </a:p>
        </p:txBody>
      </p:sp>
      <p:sp>
        <p:nvSpPr>
          <p:cNvPr id="32771" name="Rectangle 3"/>
          <p:cNvSpPr>
            <a:spLocks noGrp="1" noChangeArrowheads="1"/>
          </p:cNvSpPr>
          <p:nvPr>
            <p:ph idx="1"/>
          </p:nvPr>
        </p:nvSpPr>
        <p:spPr>
          <a:xfrm>
            <a:off x="1447800" y="1600200"/>
            <a:ext cx="7010400" cy="4495800"/>
          </a:xfrm>
        </p:spPr>
        <p:txBody>
          <a:bodyPr/>
          <a:lstStyle/>
          <a:p>
            <a:pPr>
              <a:buFontTx/>
              <a:buNone/>
            </a:pPr>
            <a:r>
              <a:rPr lang="en-US" b="1" dirty="0" smtClean="0">
                <a:latin typeface="Calibri" pitchFamily="-65" charset="0"/>
              </a:rPr>
              <a:t>Telephone direct marketing </a:t>
            </a:r>
            <a:r>
              <a:rPr lang="en-US" dirty="0" smtClean="0">
                <a:latin typeface="Calibri" pitchFamily="-65" charset="0"/>
              </a:rPr>
              <a:t>involves using the telephone to sell directly to consumers and business customers</a:t>
            </a:r>
          </a:p>
          <a:p>
            <a:r>
              <a:rPr lang="en-US" dirty="0" smtClean="0">
                <a:latin typeface="Calibri" pitchFamily="-65" charset="0"/>
              </a:rPr>
              <a:t>Outbound telephone marketing sells directly to consumers and businesses</a:t>
            </a:r>
          </a:p>
          <a:p>
            <a:r>
              <a:rPr lang="en-US" dirty="0" smtClean="0">
                <a:latin typeface="Calibri" pitchFamily="-65" charset="0"/>
              </a:rPr>
              <a:t>Inbound telephone marketing uses toll-free numbers to receive orders from television and print ads, direct mail, and catalogs</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dirty="0" smtClean="0"/>
              <a:t>Forms of Direct Marketing</a:t>
            </a:r>
          </a:p>
        </p:txBody>
      </p:sp>
      <p:sp>
        <p:nvSpPr>
          <p:cNvPr id="34819" name="Rectangle 3"/>
          <p:cNvSpPr>
            <a:spLocks noGrp="1" noChangeArrowheads="1"/>
          </p:cNvSpPr>
          <p:nvPr>
            <p:ph idx="1"/>
          </p:nvPr>
        </p:nvSpPr>
        <p:spPr>
          <a:xfrm>
            <a:off x="1371600" y="1981200"/>
            <a:ext cx="7086600" cy="3962400"/>
          </a:xfrm>
        </p:spPr>
        <p:txBody>
          <a:bodyPr/>
          <a:lstStyle/>
          <a:p>
            <a:pPr>
              <a:buFontTx/>
              <a:buNone/>
            </a:pPr>
            <a:r>
              <a:rPr lang="en-US" sz="3000" b="1" dirty="0" smtClean="0">
                <a:latin typeface="Calibri" pitchFamily="-65" charset="0"/>
              </a:rPr>
              <a:t>Direct-response television </a:t>
            </a:r>
            <a:r>
              <a:rPr lang="en-US" sz="3000" dirty="0" smtClean="0">
                <a:latin typeface="Calibri" pitchFamily="-65" charset="0"/>
              </a:rPr>
              <a:t>(DRTV) </a:t>
            </a:r>
            <a:r>
              <a:rPr lang="en-US" sz="3000" smtClean="0">
                <a:latin typeface="Calibri" pitchFamily="-65" charset="0"/>
              </a:rPr>
              <a:t>marketing </a:t>
            </a:r>
            <a:r>
              <a:rPr lang="en-US" sz="3000" smtClean="0">
                <a:latin typeface="Calibri" pitchFamily="-65" charset="0"/>
              </a:rPr>
              <a:t>involves 60</a:t>
            </a:r>
            <a:r>
              <a:rPr lang="en-US" sz="3000" dirty="0" smtClean="0">
                <a:latin typeface="Calibri" pitchFamily="-65" charset="0"/>
              </a:rPr>
              <a:t>- </a:t>
            </a:r>
            <a:r>
              <a:rPr lang="en-US" sz="3000" smtClean="0">
                <a:latin typeface="Calibri" pitchFamily="-65" charset="0"/>
              </a:rPr>
              <a:t>to</a:t>
            </a:r>
            <a:r>
              <a:rPr lang="en-US" sz="3000" smtClean="0">
                <a:latin typeface="Calibri" pitchFamily="-65" charset="0"/>
              </a:rPr>
              <a:t> 120</a:t>
            </a:r>
            <a:r>
              <a:rPr lang="en-US" sz="3000" dirty="0" smtClean="0">
                <a:latin typeface="Calibri" pitchFamily="-65" charset="0"/>
              </a:rPr>
              <a:t>-second advertisements that describe products or give customers a toll-free number or Web site to purchase and 30-minute infomercials such as home shopping channels</a:t>
            </a:r>
          </a:p>
          <a:p>
            <a:r>
              <a:rPr lang="en-US" sz="3000" dirty="0" smtClean="0">
                <a:latin typeface="Calibri" pitchFamily="-65" charset="0"/>
              </a:rPr>
              <a:t>Less expensive than other forms of promotion and easier to track results</a:t>
            </a:r>
          </a:p>
        </p:txBody>
      </p:sp>
      <p:sp>
        <p:nvSpPr>
          <p:cNvPr id="34820" name="Text Placeholder 14"/>
          <p:cNvSpPr>
            <a:spLocks noGrp="1"/>
          </p:cNvSpPr>
          <p:nvPr>
            <p:ph type="body" sz="quarter" idx="13"/>
          </p:nvPr>
        </p:nvSpPr>
        <p:spPr>
          <a:xfrm>
            <a:off x="914400" y="1371600"/>
            <a:ext cx="7162800" cy="381000"/>
          </a:xfrm>
        </p:spPr>
        <p:txBody>
          <a:bodyPr/>
          <a:lstStyle/>
          <a:p>
            <a:r>
              <a:rPr lang="en-US" dirty="0" smtClean="0">
                <a:latin typeface="Calibri" pitchFamily="-65" charset="0"/>
              </a:rPr>
              <a:t>Direct-response television</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dirty="0" smtClean="0"/>
              <a:t>Forms of Direct Marketing</a:t>
            </a:r>
          </a:p>
        </p:txBody>
      </p:sp>
      <p:sp>
        <p:nvSpPr>
          <p:cNvPr id="36867" name="Rectangle 3"/>
          <p:cNvSpPr>
            <a:spLocks noGrp="1" noChangeArrowheads="1"/>
          </p:cNvSpPr>
          <p:nvPr>
            <p:ph idx="1"/>
          </p:nvPr>
        </p:nvSpPr>
        <p:spPr>
          <a:xfrm>
            <a:off x="1219200" y="1371600"/>
            <a:ext cx="3962400" cy="4114800"/>
          </a:xfrm>
        </p:spPr>
        <p:txBody>
          <a:bodyPr/>
          <a:lstStyle/>
          <a:p>
            <a:r>
              <a:rPr lang="en-US" dirty="0" smtClean="0">
                <a:latin typeface="Calibri" pitchFamily="-65" charset="0"/>
              </a:rPr>
              <a:t>Kiosk marketing </a:t>
            </a:r>
          </a:p>
          <a:p>
            <a:r>
              <a:rPr lang="en-US" dirty="0" smtClean="0">
                <a:latin typeface="Calibri" pitchFamily="-65" charset="0"/>
              </a:rPr>
              <a:t>Digital direct marketing technologies</a:t>
            </a:r>
          </a:p>
          <a:p>
            <a:pPr lvl="1"/>
            <a:r>
              <a:rPr lang="en-US" dirty="0" smtClean="0">
                <a:latin typeface="Calibri" pitchFamily="-65" charset="0"/>
              </a:rPr>
              <a:t>Mobile phone marketing</a:t>
            </a:r>
          </a:p>
          <a:p>
            <a:pPr lvl="1"/>
            <a:r>
              <a:rPr lang="en-US" dirty="0" smtClean="0">
                <a:latin typeface="Calibri" pitchFamily="-65" charset="0"/>
              </a:rPr>
              <a:t>Podcasts</a:t>
            </a:r>
          </a:p>
          <a:p>
            <a:pPr lvl="1"/>
            <a:r>
              <a:rPr lang="en-US" dirty="0" smtClean="0">
                <a:latin typeface="Calibri" pitchFamily="-65" charset="0"/>
              </a:rPr>
              <a:t>Vodcasts</a:t>
            </a:r>
          </a:p>
          <a:p>
            <a:pPr lvl="1"/>
            <a:r>
              <a:rPr lang="en-US" dirty="0" smtClean="0">
                <a:latin typeface="Calibri" pitchFamily="-65" charset="0"/>
              </a:rPr>
              <a:t>Interactive TV</a:t>
            </a:r>
          </a:p>
        </p:txBody>
      </p:sp>
      <p:pic>
        <p:nvPicPr>
          <p:cNvPr id="36868" name="Picture 3" descr="ph17_12.jpg"/>
          <p:cNvPicPr>
            <a:picLocks noChangeAspect="1"/>
          </p:cNvPicPr>
          <p:nvPr/>
        </p:nvPicPr>
        <p:blipFill>
          <a:blip r:embed="rId3" cstate="print"/>
          <a:srcRect/>
          <a:stretch>
            <a:fillRect/>
          </a:stretch>
        </p:blipFill>
        <p:spPr bwMode="auto">
          <a:xfrm>
            <a:off x="5486400" y="1524000"/>
            <a:ext cx="2971800" cy="197294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3"/>
          <p:cNvSpPr>
            <a:spLocks noGrp="1" noChangeArrowheads="1"/>
          </p:cNvSpPr>
          <p:nvPr>
            <p:ph idx="1"/>
          </p:nvPr>
        </p:nvSpPr>
        <p:spPr/>
        <p:txBody>
          <a:bodyPr/>
          <a:lstStyle/>
          <a:p>
            <a:r>
              <a:rPr lang="en-US" dirty="0" smtClean="0">
                <a:latin typeface="Calibri" pitchFamily="-65" charset="0"/>
              </a:rPr>
              <a:t>Mobile phone marketing includes:</a:t>
            </a:r>
          </a:p>
          <a:p>
            <a:pPr lvl="1"/>
            <a:r>
              <a:rPr lang="en-US" dirty="0" smtClean="0">
                <a:latin typeface="Calibri" pitchFamily="-65" charset="0"/>
              </a:rPr>
              <a:t>Ring-tone giveaways</a:t>
            </a:r>
          </a:p>
          <a:p>
            <a:pPr lvl="1"/>
            <a:r>
              <a:rPr lang="en-US" dirty="0" smtClean="0">
                <a:latin typeface="Calibri" pitchFamily="-65" charset="0"/>
              </a:rPr>
              <a:t>Mobile games</a:t>
            </a:r>
          </a:p>
          <a:p>
            <a:pPr lvl="1"/>
            <a:r>
              <a:rPr lang="en-US" dirty="0" smtClean="0">
                <a:latin typeface="Calibri" pitchFamily="-65" charset="0"/>
              </a:rPr>
              <a:t>Ad-supported content</a:t>
            </a:r>
          </a:p>
          <a:p>
            <a:pPr lvl="1"/>
            <a:r>
              <a:rPr lang="en-US" dirty="0" smtClean="0">
                <a:latin typeface="Calibri" pitchFamily="-65" charset="0"/>
              </a:rPr>
              <a:t>Contests and sweepstakes</a:t>
            </a:r>
          </a:p>
        </p:txBody>
      </p:sp>
      <p:sp>
        <p:nvSpPr>
          <p:cNvPr id="38915" name="Rectangle 2"/>
          <p:cNvSpPr>
            <a:spLocks noGrp="1" noChangeArrowheads="1"/>
          </p:cNvSpPr>
          <p:nvPr>
            <p:ph type="title"/>
          </p:nvPr>
        </p:nvSpPr>
        <p:spPr/>
        <p:txBody>
          <a:bodyPr/>
          <a:lstStyle/>
          <a:p>
            <a:r>
              <a:rPr lang="en-US" dirty="0" smtClean="0"/>
              <a:t>Forms of Direct Marketing</a:t>
            </a:r>
          </a:p>
        </p:txBody>
      </p:sp>
      <p:pic>
        <p:nvPicPr>
          <p:cNvPr id="38916" name="Picture 2" descr="http://upload.wikimedia.org/wikipedia/commons/thumb/f/fa/Globe.svg/600px-Globe.svg.png">
            <a:hlinkClick r:id="rId3"/>
          </p:cNvPr>
          <p:cNvPicPr>
            <a:picLocks noChangeAspect="1" noChangeArrowheads="1"/>
          </p:cNvPicPr>
          <p:nvPr/>
        </p:nvPicPr>
        <p:blipFill>
          <a:blip r:embed="rId4" cstate="print"/>
          <a:srcRect/>
          <a:stretch>
            <a:fillRect/>
          </a:stretch>
        </p:blipFill>
        <p:spPr bwMode="auto">
          <a:xfrm>
            <a:off x="7620000" y="5638800"/>
            <a:ext cx="701675" cy="7016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dirty="0" smtClean="0"/>
              <a:t>Forms of Direct Marketing</a:t>
            </a:r>
          </a:p>
        </p:txBody>
      </p:sp>
      <p:sp>
        <p:nvSpPr>
          <p:cNvPr id="40963" name="Rectangle 3"/>
          <p:cNvSpPr>
            <a:spLocks noGrp="1" noChangeArrowheads="1"/>
          </p:cNvSpPr>
          <p:nvPr>
            <p:ph idx="1"/>
          </p:nvPr>
        </p:nvSpPr>
        <p:spPr>
          <a:xfrm>
            <a:off x="1371600" y="1600200"/>
            <a:ext cx="7086600" cy="4724400"/>
          </a:xfrm>
        </p:spPr>
        <p:txBody>
          <a:bodyPr/>
          <a:lstStyle/>
          <a:p>
            <a:pPr>
              <a:lnSpc>
                <a:spcPct val="90000"/>
              </a:lnSpc>
              <a:buFontTx/>
              <a:buNone/>
            </a:pPr>
            <a:r>
              <a:rPr lang="en-US" sz="2800" b="1" dirty="0" smtClean="0">
                <a:latin typeface="Calibri" pitchFamily="-65" charset="0"/>
              </a:rPr>
              <a:t>Podcasts and vodcast </a:t>
            </a:r>
            <a:r>
              <a:rPr lang="en-US" sz="2800" dirty="0" smtClean="0">
                <a:latin typeface="Calibri" pitchFamily="-65" charset="0"/>
              </a:rPr>
              <a:t>involve the downloading of audio and video files via the Internet to a handheld device such as a PDA or iPod and listening to them at the consumer’s convenience</a:t>
            </a:r>
          </a:p>
          <a:p>
            <a:pPr>
              <a:lnSpc>
                <a:spcPct val="90000"/>
              </a:lnSpc>
              <a:buFontTx/>
              <a:buNone/>
            </a:pPr>
            <a:endParaRPr lang="en-US" sz="1200" dirty="0" smtClean="0">
              <a:latin typeface="Calibri" pitchFamily="-65" charset="0"/>
            </a:endParaRPr>
          </a:p>
          <a:p>
            <a:pPr>
              <a:lnSpc>
                <a:spcPct val="90000"/>
              </a:lnSpc>
              <a:buFontTx/>
              <a:buNone/>
            </a:pPr>
            <a:r>
              <a:rPr lang="en-US" sz="2800" b="1" dirty="0" smtClean="0">
                <a:latin typeface="Calibri" pitchFamily="-65" charset="0"/>
              </a:rPr>
              <a:t>Interactive TV </a:t>
            </a:r>
            <a:r>
              <a:rPr lang="en-US" sz="2800" dirty="0" smtClean="0">
                <a:latin typeface="Calibri" pitchFamily="-65" charset="0"/>
              </a:rPr>
              <a:t>(ITV) lets viewers interact with television programming and advertising using their remote controls and provides marketers with an interactive and involving means to reach targeted audiences</a:t>
            </a:r>
          </a:p>
          <a:p>
            <a:pPr>
              <a:lnSpc>
                <a:spcPct val="90000"/>
              </a:lnSpc>
              <a:buFontTx/>
              <a:buNone/>
            </a:pPr>
            <a:endParaRPr lang="en-US" sz="2800" dirty="0" smtClean="0">
              <a:latin typeface="Calibri" pitchFamily="-65"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3010" name="Picture 4" descr="ph17_15.jpg"/>
          <p:cNvPicPr>
            <a:picLocks noChangeAspect="1"/>
          </p:cNvPicPr>
          <p:nvPr/>
        </p:nvPicPr>
        <p:blipFill>
          <a:blip r:embed="rId3" cstate="print"/>
          <a:srcRect/>
          <a:stretch>
            <a:fillRect/>
          </a:stretch>
        </p:blipFill>
        <p:spPr bwMode="auto">
          <a:xfrm>
            <a:off x="5299546" y="2590801"/>
            <a:ext cx="3234854" cy="1905000"/>
          </a:xfrm>
          <a:prstGeom prst="rect">
            <a:avLst/>
          </a:prstGeom>
          <a:noFill/>
          <a:ln w="9525">
            <a:noFill/>
            <a:miter lim="800000"/>
            <a:headEnd/>
            <a:tailEnd/>
          </a:ln>
        </p:spPr>
      </p:pic>
      <p:sp>
        <p:nvSpPr>
          <p:cNvPr id="43011" name="Rectangle 2"/>
          <p:cNvSpPr>
            <a:spLocks noGrp="1" noChangeArrowheads="1"/>
          </p:cNvSpPr>
          <p:nvPr>
            <p:ph type="title"/>
          </p:nvPr>
        </p:nvSpPr>
        <p:spPr/>
        <p:txBody>
          <a:bodyPr/>
          <a:lstStyle/>
          <a:p>
            <a:r>
              <a:rPr lang="en-US" dirty="0" smtClean="0"/>
              <a:t>Online Marketing</a:t>
            </a:r>
          </a:p>
        </p:txBody>
      </p:sp>
      <p:sp>
        <p:nvSpPr>
          <p:cNvPr id="43012" name="Rectangle 3"/>
          <p:cNvSpPr>
            <a:spLocks noGrp="1" noChangeArrowheads="1"/>
          </p:cNvSpPr>
          <p:nvPr>
            <p:ph idx="1"/>
          </p:nvPr>
        </p:nvSpPr>
        <p:spPr>
          <a:xfrm>
            <a:off x="914400" y="2133600"/>
            <a:ext cx="4343400" cy="4114800"/>
          </a:xfrm>
        </p:spPr>
        <p:txBody>
          <a:bodyPr/>
          <a:lstStyle/>
          <a:p>
            <a:pPr>
              <a:buFontTx/>
              <a:buNone/>
            </a:pPr>
            <a:r>
              <a:rPr lang="en-US" sz="3000" b="1" dirty="0" smtClean="0">
                <a:latin typeface="Calibri" pitchFamily="-65" charset="0"/>
              </a:rPr>
              <a:t>Internet</a:t>
            </a:r>
            <a:r>
              <a:rPr lang="en-US" sz="3000" dirty="0" smtClean="0">
                <a:latin typeface="Calibri" pitchFamily="-65" charset="0"/>
              </a:rPr>
              <a:t> is a vast public Web of computer networks that connects users of all types around the world to each other and to a large information repository</a:t>
            </a:r>
          </a:p>
        </p:txBody>
      </p:sp>
      <p:sp>
        <p:nvSpPr>
          <p:cNvPr id="43013" name="Text Placeholder 14"/>
          <p:cNvSpPr>
            <a:spLocks noGrp="1"/>
          </p:cNvSpPr>
          <p:nvPr>
            <p:ph type="body" sz="quarter" idx="13"/>
          </p:nvPr>
        </p:nvSpPr>
        <p:spPr/>
        <p:txBody>
          <a:bodyPr/>
          <a:lstStyle/>
          <a:p>
            <a:r>
              <a:rPr lang="en-US" dirty="0" smtClean="0">
                <a:latin typeface="Calibri" pitchFamily="-65" charset="0"/>
              </a:rPr>
              <a:t>Marketing and the Internet</a:t>
            </a:r>
          </a:p>
          <a:p>
            <a:endParaRPr lang="en-US" dirty="0" smtClean="0">
              <a:latin typeface="Calibri" pitchFamily="-65"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dirty="0" smtClean="0"/>
              <a:t>Online Marketing</a:t>
            </a:r>
          </a:p>
        </p:txBody>
      </p:sp>
      <p:graphicFrame>
        <p:nvGraphicFramePr>
          <p:cNvPr id="16" name="Content Placeholder 15"/>
          <p:cNvGraphicFramePr>
            <a:graphicFrameLocks noGrp="1"/>
          </p:cNvGraphicFramePr>
          <p:nvPr>
            <p:ph idx="1"/>
          </p:nvPr>
        </p:nvGraphicFramePr>
        <p:xfrm>
          <a:off x="990600" y="2514600"/>
          <a:ext cx="6781800" cy="31242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45060" name="Text Placeholder 14"/>
          <p:cNvSpPr>
            <a:spLocks noGrp="1"/>
          </p:cNvSpPr>
          <p:nvPr>
            <p:ph type="body" sz="quarter" idx="13"/>
          </p:nvPr>
        </p:nvSpPr>
        <p:spPr/>
        <p:txBody>
          <a:bodyPr/>
          <a:lstStyle/>
          <a:p>
            <a:r>
              <a:rPr lang="en-US" dirty="0" smtClean="0">
                <a:latin typeface="Calibri" pitchFamily="-65" charset="0"/>
              </a:rPr>
              <a:t>Online Marketing Domains</a:t>
            </a:r>
          </a:p>
          <a:p>
            <a:endParaRPr lang="en-US" b="0" dirty="0" smtClean="0">
              <a:latin typeface="Calibri" pitchFamily="-65"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dirty="0" smtClean="0"/>
              <a:t>Online Marketing</a:t>
            </a:r>
          </a:p>
        </p:txBody>
      </p:sp>
      <p:sp>
        <p:nvSpPr>
          <p:cNvPr id="47107" name="Rectangle 3"/>
          <p:cNvSpPr>
            <a:spLocks noGrp="1" noChangeArrowheads="1"/>
          </p:cNvSpPr>
          <p:nvPr>
            <p:ph idx="1"/>
          </p:nvPr>
        </p:nvSpPr>
        <p:spPr>
          <a:xfrm>
            <a:off x="1371600" y="1676400"/>
            <a:ext cx="7086600" cy="4267200"/>
          </a:xfrm>
        </p:spPr>
        <p:txBody>
          <a:bodyPr/>
          <a:lstStyle/>
          <a:p>
            <a:endParaRPr lang="en-US" dirty="0" smtClean="0">
              <a:latin typeface="Calibri" pitchFamily="-65" charset="0"/>
            </a:endParaRPr>
          </a:p>
          <a:p>
            <a:pPr>
              <a:buFontTx/>
              <a:buNone/>
            </a:pPr>
            <a:r>
              <a:rPr lang="en-US" b="1" dirty="0" smtClean="0">
                <a:latin typeface="Calibri" pitchFamily="-65" charset="0"/>
              </a:rPr>
              <a:t>Business to consumer </a:t>
            </a:r>
            <a:r>
              <a:rPr lang="en-US" dirty="0" smtClean="0">
                <a:latin typeface="Calibri" pitchFamily="-65" charset="0"/>
              </a:rPr>
              <a:t>(B2C) involves selling goods and services online to final consumers</a:t>
            </a:r>
          </a:p>
          <a:p>
            <a:pPr>
              <a:buFontTx/>
              <a:buNone/>
            </a:pPr>
            <a:r>
              <a:rPr lang="en-US" b="1" dirty="0" smtClean="0">
                <a:latin typeface="Calibri" pitchFamily="-65" charset="0"/>
              </a:rPr>
              <a:t>Business to business </a:t>
            </a:r>
            <a:r>
              <a:rPr lang="en-US" dirty="0" smtClean="0">
                <a:latin typeface="Calibri" pitchFamily="-65" charset="0"/>
              </a:rPr>
              <a:t>(B2B) involves selling goods and services, providing information online to businesses, and building customer relationships</a:t>
            </a:r>
          </a:p>
          <a:p>
            <a:endParaRPr lang="en-US" dirty="0" smtClean="0">
              <a:latin typeface="Calibri" pitchFamily="-65" charset="0"/>
            </a:endParaRPr>
          </a:p>
        </p:txBody>
      </p:sp>
      <p:sp>
        <p:nvSpPr>
          <p:cNvPr id="47108" name="Text Placeholder 14"/>
          <p:cNvSpPr>
            <a:spLocks noGrp="1"/>
          </p:cNvSpPr>
          <p:nvPr>
            <p:ph type="body" sz="quarter" idx="13"/>
          </p:nvPr>
        </p:nvSpPr>
        <p:spPr/>
        <p:txBody>
          <a:bodyPr/>
          <a:lstStyle/>
          <a:p>
            <a:r>
              <a:rPr lang="en-US" dirty="0" smtClean="0">
                <a:latin typeface="Calibri" pitchFamily="-65" charset="0"/>
              </a:rPr>
              <a:t>Online Marketing Domains</a:t>
            </a:r>
          </a:p>
          <a:p>
            <a:endParaRPr lang="en-US" dirty="0" smtClean="0">
              <a:latin typeface="Calibri" pitchFamily="-65"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dirty="0" smtClean="0"/>
              <a:t>Online Marketing</a:t>
            </a:r>
          </a:p>
        </p:txBody>
      </p:sp>
      <p:sp>
        <p:nvSpPr>
          <p:cNvPr id="49155" name="Rectangle 3"/>
          <p:cNvSpPr>
            <a:spLocks noGrp="1" noChangeArrowheads="1"/>
          </p:cNvSpPr>
          <p:nvPr>
            <p:ph idx="1"/>
          </p:nvPr>
        </p:nvSpPr>
        <p:spPr>
          <a:xfrm>
            <a:off x="685800" y="1676400"/>
            <a:ext cx="7772400" cy="4419600"/>
          </a:xfrm>
        </p:spPr>
        <p:txBody>
          <a:bodyPr/>
          <a:lstStyle/>
          <a:p>
            <a:endParaRPr lang="en-US" dirty="0" smtClean="0">
              <a:latin typeface="Calibri" pitchFamily="-65" charset="0"/>
            </a:endParaRPr>
          </a:p>
          <a:p>
            <a:pPr>
              <a:buFontTx/>
              <a:buNone/>
            </a:pPr>
            <a:r>
              <a:rPr lang="en-US" b="1" dirty="0" smtClean="0">
                <a:latin typeface="Calibri" pitchFamily="-65" charset="0"/>
              </a:rPr>
              <a:t>Consumer to consumer </a:t>
            </a:r>
            <a:r>
              <a:rPr lang="en-US" dirty="0" smtClean="0">
                <a:latin typeface="Calibri" pitchFamily="-65" charset="0"/>
              </a:rPr>
              <a:t>(C2C) occurs on the Web between interested parties over a wide range of products and subjects</a:t>
            </a:r>
          </a:p>
          <a:p>
            <a:pPr>
              <a:buFontTx/>
              <a:buNone/>
            </a:pPr>
            <a:r>
              <a:rPr lang="en-US" b="1" dirty="0" smtClean="0">
                <a:latin typeface="Calibri" pitchFamily="-65" charset="0"/>
              </a:rPr>
              <a:t>Blogs</a:t>
            </a:r>
          </a:p>
          <a:p>
            <a:pPr lvl="1"/>
            <a:r>
              <a:rPr lang="en-US" dirty="0" smtClean="0">
                <a:latin typeface="Calibri" pitchFamily="-65" charset="0"/>
              </a:rPr>
              <a:t>Offer fresh, original, and inexpensive ways to reach fragmented audiences</a:t>
            </a:r>
          </a:p>
          <a:p>
            <a:pPr lvl="1"/>
            <a:r>
              <a:rPr lang="en-US" dirty="0" smtClean="0">
                <a:latin typeface="Calibri" pitchFamily="-65" charset="0"/>
              </a:rPr>
              <a:t>Difficult to control</a:t>
            </a:r>
          </a:p>
          <a:p>
            <a:endParaRPr lang="en-US" dirty="0" smtClean="0">
              <a:latin typeface="Calibri" pitchFamily="-65" charset="0"/>
            </a:endParaRPr>
          </a:p>
        </p:txBody>
      </p:sp>
      <p:sp>
        <p:nvSpPr>
          <p:cNvPr id="49156" name="Text Placeholder 14"/>
          <p:cNvSpPr>
            <a:spLocks noGrp="1"/>
          </p:cNvSpPr>
          <p:nvPr>
            <p:ph type="body" sz="quarter" idx="13"/>
          </p:nvPr>
        </p:nvSpPr>
        <p:spPr/>
        <p:txBody>
          <a:bodyPr/>
          <a:lstStyle/>
          <a:p>
            <a:r>
              <a:rPr lang="en-US" dirty="0" smtClean="0">
                <a:latin typeface="Calibri" pitchFamily="-65" charset="0"/>
              </a:rPr>
              <a:t>Online Marketing Domains</a:t>
            </a:r>
          </a:p>
          <a:p>
            <a:endParaRPr lang="en-US" dirty="0" smtClean="0">
              <a:latin typeface="Calibri" pitchFamily="-65"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dirty="0" smtClean="0"/>
              <a:t>Online Marketing</a:t>
            </a:r>
          </a:p>
        </p:txBody>
      </p:sp>
      <p:sp>
        <p:nvSpPr>
          <p:cNvPr id="51203" name="Rectangle 3"/>
          <p:cNvSpPr>
            <a:spLocks noGrp="1" noChangeArrowheads="1"/>
          </p:cNvSpPr>
          <p:nvPr>
            <p:ph idx="1"/>
          </p:nvPr>
        </p:nvSpPr>
        <p:spPr/>
        <p:txBody>
          <a:bodyPr/>
          <a:lstStyle/>
          <a:p>
            <a:endParaRPr lang="en-US" dirty="0" smtClean="0">
              <a:latin typeface="Calibri" pitchFamily="-65" charset="0"/>
            </a:endParaRPr>
          </a:p>
          <a:p>
            <a:pPr>
              <a:buFontTx/>
              <a:buNone/>
            </a:pPr>
            <a:r>
              <a:rPr lang="en-US" b="1" dirty="0" smtClean="0">
                <a:latin typeface="Calibri" pitchFamily="-65" charset="0"/>
              </a:rPr>
              <a:t>Consumer to business </a:t>
            </a:r>
            <a:r>
              <a:rPr lang="en-US" dirty="0" smtClean="0">
                <a:latin typeface="Calibri" pitchFamily="-65" charset="0"/>
              </a:rPr>
              <a:t>(C2B) involves consumers communicating with companies to send suggestions and questions via company Web sites</a:t>
            </a:r>
          </a:p>
        </p:txBody>
      </p:sp>
      <p:sp>
        <p:nvSpPr>
          <p:cNvPr id="51204" name="Text Placeholder 14"/>
          <p:cNvSpPr>
            <a:spLocks noGrp="1"/>
          </p:cNvSpPr>
          <p:nvPr>
            <p:ph type="body" sz="quarter" idx="13"/>
          </p:nvPr>
        </p:nvSpPr>
        <p:spPr/>
        <p:txBody>
          <a:bodyPr/>
          <a:lstStyle/>
          <a:p>
            <a:r>
              <a:rPr lang="en-US" dirty="0" smtClean="0">
                <a:latin typeface="Calibri" pitchFamily="-65" charset="0"/>
              </a:rPr>
              <a:t>Online Marketing Domains</a:t>
            </a:r>
          </a:p>
          <a:p>
            <a:endParaRPr lang="en-US" dirty="0" smtClean="0">
              <a:latin typeface="Calibri" pitchFamily="-65"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z="3200" dirty="0" smtClean="0"/>
              <a:t>Direct and Online Marketing: Building Direct Customer Relationships</a:t>
            </a:r>
          </a:p>
        </p:txBody>
      </p:sp>
      <p:sp>
        <p:nvSpPr>
          <p:cNvPr id="16387" name="Rectangle 3"/>
          <p:cNvSpPr>
            <a:spLocks noGrp="1" noChangeArrowheads="1"/>
          </p:cNvSpPr>
          <p:nvPr>
            <p:ph idx="1"/>
          </p:nvPr>
        </p:nvSpPr>
        <p:spPr>
          <a:xfrm>
            <a:off x="1371600" y="2057400"/>
            <a:ext cx="7086600" cy="3810000"/>
          </a:xfrm>
        </p:spPr>
        <p:txBody>
          <a:bodyPr/>
          <a:lstStyle/>
          <a:p>
            <a:r>
              <a:rPr lang="en-US" sz="3000" dirty="0" smtClean="0">
                <a:latin typeface="Calibri" pitchFamily="-65" charset="0"/>
              </a:rPr>
              <a:t>The New Direct-Marketing Model</a:t>
            </a:r>
          </a:p>
          <a:p>
            <a:r>
              <a:rPr lang="en-US" sz="3000" dirty="0" smtClean="0">
                <a:latin typeface="Calibri" pitchFamily="-65" charset="0"/>
              </a:rPr>
              <a:t>Growth and Benefits of Direct Marketing</a:t>
            </a:r>
          </a:p>
          <a:p>
            <a:r>
              <a:rPr lang="en-US" sz="3000" dirty="0" smtClean="0">
                <a:latin typeface="Calibri" pitchFamily="-65" charset="0"/>
              </a:rPr>
              <a:t>Customer Databases and Direct Marketing</a:t>
            </a:r>
          </a:p>
          <a:p>
            <a:r>
              <a:rPr lang="en-US" sz="3000" dirty="0" smtClean="0">
                <a:latin typeface="Calibri" pitchFamily="-65" charset="0"/>
              </a:rPr>
              <a:t>Forms of Direct Marketing</a:t>
            </a:r>
          </a:p>
          <a:p>
            <a:r>
              <a:rPr lang="en-US" sz="3000" dirty="0" smtClean="0">
                <a:latin typeface="Calibri" pitchFamily="-65" charset="0"/>
              </a:rPr>
              <a:t>Online Marketing</a:t>
            </a:r>
          </a:p>
          <a:p>
            <a:r>
              <a:rPr lang="en-US" sz="3000" dirty="0" smtClean="0">
                <a:latin typeface="Calibri" pitchFamily="-65" charset="0"/>
              </a:rPr>
              <a:t>Setting up an Online Marketing Presence</a:t>
            </a:r>
          </a:p>
          <a:p>
            <a:r>
              <a:rPr lang="en-US" sz="3000" dirty="0" smtClean="0">
                <a:latin typeface="Calibri" pitchFamily="-65" charset="0"/>
              </a:rPr>
              <a:t>Public Policy Issues in Direct Marketing</a:t>
            </a:r>
          </a:p>
        </p:txBody>
      </p:sp>
      <p:sp>
        <p:nvSpPr>
          <p:cNvPr id="16388" name="Text Placeholder 6"/>
          <p:cNvSpPr>
            <a:spLocks noGrp="1"/>
          </p:cNvSpPr>
          <p:nvPr>
            <p:ph type="body" sz="quarter" idx="13"/>
          </p:nvPr>
        </p:nvSpPr>
        <p:spPr/>
        <p:txBody>
          <a:bodyPr/>
          <a:lstStyle/>
          <a:p>
            <a:r>
              <a:rPr lang="en-US" dirty="0" smtClean="0">
                <a:latin typeface="Calibri" pitchFamily="-65" charset="0"/>
              </a:rPr>
              <a:t>Topic Outline</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3250" name="Picture 6" descr="fig17_03wo.jpg"/>
          <p:cNvPicPr>
            <a:picLocks noChangeAspect="1"/>
          </p:cNvPicPr>
          <p:nvPr/>
        </p:nvPicPr>
        <p:blipFill>
          <a:blip r:embed="rId3" cstate="print"/>
          <a:srcRect b="13647"/>
          <a:stretch>
            <a:fillRect/>
          </a:stretch>
        </p:blipFill>
        <p:spPr bwMode="auto">
          <a:xfrm>
            <a:off x="1295400" y="3886200"/>
            <a:ext cx="6629400" cy="2411413"/>
          </a:xfrm>
          <a:prstGeom prst="rect">
            <a:avLst/>
          </a:prstGeom>
          <a:noFill/>
          <a:ln w="9525">
            <a:noFill/>
            <a:miter lim="800000"/>
            <a:headEnd/>
            <a:tailEnd/>
          </a:ln>
        </p:spPr>
      </p:pic>
      <p:sp>
        <p:nvSpPr>
          <p:cNvPr id="53251" name="Rectangle 2"/>
          <p:cNvSpPr>
            <a:spLocks noGrp="1" noChangeArrowheads="1"/>
          </p:cNvSpPr>
          <p:nvPr>
            <p:ph type="title"/>
          </p:nvPr>
        </p:nvSpPr>
        <p:spPr/>
        <p:txBody>
          <a:bodyPr/>
          <a:lstStyle/>
          <a:p>
            <a:r>
              <a:rPr lang="en-US" dirty="0" smtClean="0"/>
              <a:t>Online Marketing</a:t>
            </a:r>
          </a:p>
        </p:txBody>
      </p:sp>
      <p:sp>
        <p:nvSpPr>
          <p:cNvPr id="53252" name="Rectangle 3"/>
          <p:cNvSpPr>
            <a:spLocks noGrp="1" noChangeArrowheads="1"/>
          </p:cNvSpPr>
          <p:nvPr>
            <p:ph type="body" sz="quarter" idx="13"/>
          </p:nvPr>
        </p:nvSpPr>
        <p:spPr>
          <a:xfrm>
            <a:off x="914400" y="1295400"/>
            <a:ext cx="7162800" cy="381000"/>
          </a:xfrm>
        </p:spPr>
        <p:txBody>
          <a:bodyPr/>
          <a:lstStyle/>
          <a:p>
            <a:r>
              <a:rPr lang="en-US" dirty="0" smtClean="0">
                <a:latin typeface="Calibri" pitchFamily="-65" charset="0"/>
              </a:rPr>
              <a:t>Setting Up an Online Presence</a:t>
            </a:r>
          </a:p>
        </p:txBody>
      </p:sp>
      <p:sp>
        <p:nvSpPr>
          <p:cNvPr id="53253" name="Content Placeholder 13"/>
          <p:cNvSpPr>
            <a:spLocks noGrp="1"/>
          </p:cNvSpPr>
          <p:nvPr>
            <p:ph idx="1"/>
          </p:nvPr>
        </p:nvSpPr>
        <p:spPr>
          <a:xfrm>
            <a:off x="609600" y="1905000"/>
            <a:ext cx="7772400" cy="4114800"/>
          </a:xfrm>
        </p:spPr>
        <p:txBody>
          <a:bodyPr/>
          <a:lstStyle/>
          <a:p>
            <a:r>
              <a:rPr lang="en-US" dirty="0" smtClean="0">
                <a:latin typeface="Calibri" pitchFamily="-65" charset="0"/>
              </a:rPr>
              <a:t>Creating a Web site requires designing an attractive site and developing ways to get consumers to visit the site, remain on the site, and return to the site</a:t>
            </a:r>
          </a:p>
          <a:p>
            <a:endParaRPr lang="en-US" dirty="0" smtClean="0">
              <a:latin typeface="Calibri" pitchFamily="-65"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dirty="0" smtClean="0"/>
              <a:t>Online Marketing</a:t>
            </a:r>
          </a:p>
        </p:txBody>
      </p:sp>
      <p:sp>
        <p:nvSpPr>
          <p:cNvPr id="55299" name="Rectangle 3"/>
          <p:cNvSpPr>
            <a:spLocks noGrp="1" noChangeArrowheads="1"/>
          </p:cNvSpPr>
          <p:nvPr>
            <p:ph type="body" sz="quarter" idx="13"/>
          </p:nvPr>
        </p:nvSpPr>
        <p:spPr>
          <a:xfrm>
            <a:off x="914400" y="1143000"/>
            <a:ext cx="7162800" cy="381000"/>
          </a:xfrm>
        </p:spPr>
        <p:txBody>
          <a:bodyPr/>
          <a:lstStyle/>
          <a:p>
            <a:r>
              <a:rPr lang="en-US" dirty="0" smtClean="0">
                <a:latin typeface="Calibri" pitchFamily="-65" charset="0"/>
              </a:rPr>
              <a:t>Setting Up an Online Presence</a:t>
            </a:r>
          </a:p>
          <a:p>
            <a:endParaRPr lang="en-US" dirty="0" smtClean="0">
              <a:latin typeface="Calibri" pitchFamily="-65" charset="0"/>
            </a:endParaRPr>
          </a:p>
        </p:txBody>
      </p:sp>
      <p:sp>
        <p:nvSpPr>
          <p:cNvPr id="55300" name="Content Placeholder 4"/>
          <p:cNvSpPr>
            <a:spLocks noGrp="1"/>
          </p:cNvSpPr>
          <p:nvPr>
            <p:ph idx="1"/>
          </p:nvPr>
        </p:nvSpPr>
        <p:spPr>
          <a:xfrm>
            <a:off x="152400" y="2209800"/>
            <a:ext cx="2971800" cy="3962400"/>
          </a:xfrm>
        </p:spPr>
        <p:txBody>
          <a:bodyPr/>
          <a:lstStyle/>
          <a:p>
            <a:pPr>
              <a:buFontTx/>
              <a:buNone/>
            </a:pPr>
            <a:r>
              <a:rPr lang="en-US" dirty="0" smtClean="0">
                <a:latin typeface="Calibri" pitchFamily="-65" charset="0"/>
              </a:rPr>
              <a:t>Types of sites</a:t>
            </a:r>
          </a:p>
          <a:p>
            <a:r>
              <a:rPr lang="en-US" dirty="0" smtClean="0">
                <a:latin typeface="Calibri" pitchFamily="-65" charset="0"/>
              </a:rPr>
              <a:t>Corporate Web site</a:t>
            </a:r>
          </a:p>
          <a:p>
            <a:r>
              <a:rPr lang="en-US" dirty="0" smtClean="0">
                <a:latin typeface="Calibri" pitchFamily="-65" charset="0"/>
              </a:rPr>
              <a:t>Marketing Web site</a:t>
            </a:r>
          </a:p>
          <a:p>
            <a:endParaRPr lang="en-US" dirty="0" smtClean="0">
              <a:latin typeface="Calibri" pitchFamily="-65" charset="0"/>
            </a:endParaRPr>
          </a:p>
        </p:txBody>
      </p:sp>
      <p:pic>
        <p:nvPicPr>
          <p:cNvPr id="55301" name="Picture 2" descr="http://upload.wikimedia.org/wikipedia/commons/thumb/f/fa/Globe.svg/600px-Globe.svg.png">
            <a:hlinkClick r:id="rId3"/>
          </p:cNvPr>
          <p:cNvPicPr>
            <a:picLocks noChangeAspect="1" noChangeArrowheads="1"/>
          </p:cNvPicPr>
          <p:nvPr/>
        </p:nvPicPr>
        <p:blipFill>
          <a:blip r:embed="rId4" cstate="print"/>
          <a:srcRect/>
          <a:stretch>
            <a:fillRect/>
          </a:stretch>
        </p:blipFill>
        <p:spPr bwMode="auto">
          <a:xfrm>
            <a:off x="7391400" y="5807075"/>
            <a:ext cx="685800" cy="685800"/>
          </a:xfrm>
          <a:prstGeom prst="rect">
            <a:avLst/>
          </a:prstGeom>
          <a:noFill/>
          <a:ln w="9525">
            <a:noFill/>
            <a:miter lim="800000"/>
            <a:headEnd/>
            <a:tailEnd/>
          </a:ln>
        </p:spPr>
      </p:pic>
      <p:pic>
        <p:nvPicPr>
          <p:cNvPr id="55302" name="Picture 6" descr="ph17_18.jpg"/>
          <p:cNvPicPr>
            <a:picLocks noChangeAspect="1"/>
          </p:cNvPicPr>
          <p:nvPr/>
        </p:nvPicPr>
        <p:blipFill>
          <a:blip r:embed="rId5" cstate="print"/>
          <a:srcRect/>
          <a:stretch>
            <a:fillRect/>
          </a:stretch>
        </p:blipFill>
        <p:spPr bwMode="auto">
          <a:xfrm>
            <a:off x="3200400" y="1828800"/>
            <a:ext cx="5143500" cy="38195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dirty="0" smtClean="0"/>
              <a:t>Online Marketing</a:t>
            </a:r>
          </a:p>
        </p:txBody>
      </p:sp>
      <p:sp>
        <p:nvSpPr>
          <p:cNvPr id="57347" name="Rectangle 3"/>
          <p:cNvSpPr>
            <a:spLocks noGrp="1" noChangeArrowheads="1"/>
          </p:cNvSpPr>
          <p:nvPr>
            <p:ph idx="1"/>
          </p:nvPr>
        </p:nvSpPr>
        <p:spPr>
          <a:xfrm>
            <a:off x="1371600" y="2133600"/>
            <a:ext cx="7772400" cy="4114800"/>
          </a:xfrm>
        </p:spPr>
        <p:txBody>
          <a:bodyPr/>
          <a:lstStyle/>
          <a:p>
            <a:pPr>
              <a:buFontTx/>
              <a:buNone/>
            </a:pPr>
            <a:r>
              <a:rPr lang="en-US" b="1" dirty="0" smtClean="0">
                <a:latin typeface="Calibri" pitchFamily="-65" charset="0"/>
              </a:rPr>
              <a:t>Corporate Web site </a:t>
            </a:r>
            <a:r>
              <a:rPr lang="en-US" dirty="0" smtClean="0">
                <a:latin typeface="Calibri" pitchFamily="-65" charset="0"/>
              </a:rPr>
              <a:t>is designed to build customer goodwill and to supplement other channels, rather than to sell the company’s products directly to:</a:t>
            </a:r>
          </a:p>
          <a:p>
            <a:r>
              <a:rPr lang="en-US" dirty="0" smtClean="0">
                <a:latin typeface="Calibri" pitchFamily="-65" charset="0"/>
              </a:rPr>
              <a:t>Provide information</a:t>
            </a:r>
          </a:p>
          <a:p>
            <a:r>
              <a:rPr lang="en-US" dirty="0" smtClean="0">
                <a:latin typeface="Calibri" pitchFamily="-65" charset="0"/>
              </a:rPr>
              <a:t>Create excitement</a:t>
            </a:r>
          </a:p>
          <a:p>
            <a:r>
              <a:rPr lang="en-US" dirty="0" smtClean="0">
                <a:latin typeface="Calibri" pitchFamily="-65" charset="0"/>
              </a:rPr>
              <a:t>Build relationships</a:t>
            </a:r>
          </a:p>
        </p:txBody>
      </p:sp>
      <p:sp>
        <p:nvSpPr>
          <p:cNvPr id="57348" name="Text Placeholder 14"/>
          <p:cNvSpPr>
            <a:spLocks noGrp="1"/>
          </p:cNvSpPr>
          <p:nvPr>
            <p:ph type="body" sz="quarter" idx="13"/>
          </p:nvPr>
        </p:nvSpPr>
        <p:spPr/>
        <p:txBody>
          <a:bodyPr/>
          <a:lstStyle/>
          <a:p>
            <a:r>
              <a:rPr lang="en-US" dirty="0" smtClean="0">
                <a:latin typeface="Calibri" pitchFamily="-65" charset="0"/>
              </a:rPr>
              <a:t>Setting Up an Online Presence</a:t>
            </a:r>
          </a:p>
          <a:p>
            <a:endParaRPr lang="en-US" dirty="0" smtClean="0">
              <a:latin typeface="Calibri" pitchFamily="-65"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dirty="0" smtClean="0"/>
              <a:t>Online Marketing</a:t>
            </a:r>
          </a:p>
        </p:txBody>
      </p:sp>
      <p:sp>
        <p:nvSpPr>
          <p:cNvPr id="59395" name="Rectangle 3"/>
          <p:cNvSpPr>
            <a:spLocks noGrp="1" noChangeArrowheads="1"/>
          </p:cNvSpPr>
          <p:nvPr>
            <p:ph idx="1"/>
          </p:nvPr>
        </p:nvSpPr>
        <p:spPr/>
        <p:txBody>
          <a:bodyPr/>
          <a:lstStyle/>
          <a:p>
            <a:pPr>
              <a:buFontTx/>
              <a:buNone/>
            </a:pPr>
            <a:r>
              <a:rPr lang="en-US" b="1" dirty="0" smtClean="0">
                <a:latin typeface="Calibri" pitchFamily="-65" charset="0"/>
              </a:rPr>
              <a:t>Marketing Web site </a:t>
            </a:r>
            <a:r>
              <a:rPr lang="en-US" dirty="0" smtClean="0">
                <a:latin typeface="Calibri" pitchFamily="-65" charset="0"/>
              </a:rPr>
              <a:t>is designed to engage consumers in interaction that will move them closer to a direct purchase or other marketing outcome</a:t>
            </a:r>
          </a:p>
          <a:p>
            <a:endParaRPr lang="en-US" dirty="0" smtClean="0">
              <a:latin typeface="Calibri" pitchFamily="-65" charset="0"/>
            </a:endParaRPr>
          </a:p>
        </p:txBody>
      </p:sp>
      <p:sp>
        <p:nvSpPr>
          <p:cNvPr id="59396" name="Text Placeholder 14"/>
          <p:cNvSpPr>
            <a:spLocks noGrp="1"/>
          </p:cNvSpPr>
          <p:nvPr>
            <p:ph type="body" sz="quarter" idx="13"/>
          </p:nvPr>
        </p:nvSpPr>
        <p:spPr/>
        <p:txBody>
          <a:bodyPr/>
          <a:lstStyle/>
          <a:p>
            <a:r>
              <a:rPr lang="en-US" dirty="0" smtClean="0">
                <a:latin typeface="Calibri" pitchFamily="-65" charset="0"/>
              </a:rPr>
              <a:t>Setting Up an Online Presence</a:t>
            </a:r>
          </a:p>
          <a:p>
            <a:endParaRPr lang="en-US" dirty="0" smtClean="0">
              <a:latin typeface="Calibri" pitchFamily="-65"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dirty="0" smtClean="0"/>
              <a:t>Online Marketing</a:t>
            </a:r>
          </a:p>
        </p:txBody>
      </p:sp>
      <p:sp>
        <p:nvSpPr>
          <p:cNvPr id="61443" name="Rectangle 3"/>
          <p:cNvSpPr>
            <a:spLocks noGrp="1" noChangeArrowheads="1"/>
          </p:cNvSpPr>
          <p:nvPr>
            <p:ph idx="1"/>
          </p:nvPr>
        </p:nvSpPr>
        <p:spPr>
          <a:xfrm>
            <a:off x="1828800" y="1981200"/>
            <a:ext cx="6629400" cy="3733800"/>
          </a:xfrm>
        </p:spPr>
        <p:txBody>
          <a:bodyPr/>
          <a:lstStyle/>
          <a:p>
            <a:endParaRPr lang="en-US" dirty="0" smtClean="0">
              <a:latin typeface="Calibri" pitchFamily="-65" charset="0"/>
            </a:endParaRPr>
          </a:p>
          <a:p>
            <a:pPr>
              <a:buFontTx/>
              <a:buNone/>
            </a:pPr>
            <a:r>
              <a:rPr lang="en-US" dirty="0" smtClean="0">
                <a:latin typeface="Calibri" pitchFamily="-65" charset="0"/>
              </a:rPr>
              <a:t>To attract visitors, companies must:</a:t>
            </a:r>
          </a:p>
          <a:p>
            <a:r>
              <a:rPr lang="en-US" dirty="0" smtClean="0">
                <a:latin typeface="Calibri" pitchFamily="-65" charset="0"/>
              </a:rPr>
              <a:t>Promote an offline promotion and online links</a:t>
            </a:r>
          </a:p>
          <a:p>
            <a:r>
              <a:rPr lang="en-US" dirty="0" smtClean="0">
                <a:latin typeface="Calibri" pitchFamily="-65" charset="0"/>
              </a:rPr>
              <a:t>Create value and excitement</a:t>
            </a:r>
          </a:p>
          <a:p>
            <a:r>
              <a:rPr lang="en-US" dirty="0" smtClean="0">
                <a:latin typeface="Calibri" pitchFamily="-65" charset="0"/>
              </a:rPr>
              <a:t>Constantly update the site</a:t>
            </a:r>
          </a:p>
          <a:p>
            <a:r>
              <a:rPr lang="en-US" dirty="0" smtClean="0">
                <a:latin typeface="Calibri" pitchFamily="-65" charset="0"/>
              </a:rPr>
              <a:t>Make the site useful</a:t>
            </a:r>
          </a:p>
        </p:txBody>
      </p:sp>
      <p:sp>
        <p:nvSpPr>
          <p:cNvPr id="61444" name="Text Placeholder 14"/>
          <p:cNvSpPr>
            <a:spLocks noGrp="1"/>
          </p:cNvSpPr>
          <p:nvPr>
            <p:ph type="body" sz="quarter" idx="13"/>
          </p:nvPr>
        </p:nvSpPr>
        <p:spPr/>
        <p:txBody>
          <a:bodyPr/>
          <a:lstStyle/>
          <a:p>
            <a:pPr>
              <a:lnSpc>
                <a:spcPct val="90000"/>
              </a:lnSpc>
            </a:pPr>
            <a:r>
              <a:rPr lang="en-US" sz="2400" dirty="0" smtClean="0">
                <a:latin typeface="Calibri" pitchFamily="-65" charset="0"/>
              </a:rPr>
              <a:t>Designing Effective Web Sites</a:t>
            </a:r>
          </a:p>
          <a:p>
            <a:pPr>
              <a:lnSpc>
                <a:spcPct val="90000"/>
              </a:lnSpc>
            </a:pPr>
            <a:endParaRPr lang="en-US" sz="2400" dirty="0" smtClean="0">
              <a:latin typeface="Calibri" pitchFamily="-65" charset="0"/>
            </a:endParaRPr>
          </a:p>
        </p:txBody>
      </p:sp>
      <p:pic>
        <p:nvPicPr>
          <p:cNvPr id="61445" name="Picture 2" descr="http://upload.wikimedia.org/wikipedia/commons/thumb/f/fa/Globe.svg/600px-Globe.svg.png">
            <a:hlinkClick r:id="rId3"/>
          </p:cNvPr>
          <p:cNvPicPr>
            <a:picLocks noChangeAspect="1" noChangeArrowheads="1"/>
          </p:cNvPicPr>
          <p:nvPr/>
        </p:nvPicPr>
        <p:blipFill>
          <a:blip r:embed="rId4" cstate="print"/>
          <a:srcRect/>
          <a:stretch>
            <a:fillRect/>
          </a:stretch>
        </p:blipFill>
        <p:spPr bwMode="auto">
          <a:xfrm>
            <a:off x="7162800" y="5486400"/>
            <a:ext cx="762000" cy="762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dirty="0" smtClean="0"/>
              <a:t>Online Marketing</a:t>
            </a:r>
          </a:p>
        </p:txBody>
      </p:sp>
      <p:sp>
        <p:nvSpPr>
          <p:cNvPr id="63491" name="Text Placeholder 14"/>
          <p:cNvSpPr>
            <a:spLocks noGrp="1"/>
          </p:cNvSpPr>
          <p:nvPr>
            <p:ph type="body" sz="quarter" idx="13"/>
          </p:nvPr>
        </p:nvSpPr>
        <p:spPr/>
        <p:txBody>
          <a:bodyPr/>
          <a:lstStyle/>
          <a:p>
            <a:pPr>
              <a:lnSpc>
                <a:spcPct val="90000"/>
              </a:lnSpc>
            </a:pPr>
            <a:r>
              <a:rPr lang="en-US" sz="2400" dirty="0" smtClean="0">
                <a:latin typeface="Calibri" pitchFamily="-65" charset="0"/>
              </a:rPr>
              <a:t>Designing Effective Web Sites</a:t>
            </a:r>
          </a:p>
          <a:p>
            <a:pPr>
              <a:lnSpc>
                <a:spcPct val="90000"/>
              </a:lnSpc>
            </a:pPr>
            <a:r>
              <a:rPr lang="en-US" sz="2400" dirty="0" smtClean="0">
                <a:latin typeface="Calibri" pitchFamily="-65" charset="0"/>
              </a:rPr>
              <a:t>The Seven C’s</a:t>
            </a:r>
          </a:p>
          <a:p>
            <a:pPr>
              <a:lnSpc>
                <a:spcPct val="90000"/>
              </a:lnSpc>
            </a:pPr>
            <a:endParaRPr lang="en-US" sz="2400" dirty="0" smtClean="0">
              <a:latin typeface="Calibri" pitchFamily="-65" charset="0"/>
            </a:endParaRPr>
          </a:p>
        </p:txBody>
      </p:sp>
      <p:graphicFrame>
        <p:nvGraphicFramePr>
          <p:cNvPr id="16" name="Diagram 15"/>
          <p:cNvGraphicFramePr/>
          <p:nvPr/>
        </p:nvGraphicFramePr>
        <p:xfrm>
          <a:off x="1143000" y="2303463"/>
          <a:ext cx="7010400" cy="3792538"/>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dirty="0" smtClean="0"/>
              <a:t>Online Marketing</a:t>
            </a:r>
          </a:p>
        </p:txBody>
      </p:sp>
      <p:sp>
        <p:nvSpPr>
          <p:cNvPr id="65539" name="Rectangle 3"/>
          <p:cNvSpPr>
            <a:spLocks noGrp="1" noChangeArrowheads="1"/>
          </p:cNvSpPr>
          <p:nvPr>
            <p:ph idx="1"/>
          </p:nvPr>
        </p:nvSpPr>
        <p:spPr>
          <a:xfrm>
            <a:off x="228600" y="1828800"/>
            <a:ext cx="7772400" cy="4114800"/>
          </a:xfrm>
        </p:spPr>
        <p:txBody>
          <a:bodyPr/>
          <a:lstStyle/>
          <a:p>
            <a:endParaRPr lang="en-US" dirty="0" smtClean="0">
              <a:latin typeface="Calibri" pitchFamily="-65" charset="0"/>
            </a:endParaRPr>
          </a:p>
          <a:p>
            <a:r>
              <a:rPr lang="en-US" dirty="0" smtClean="0">
                <a:latin typeface="Calibri" pitchFamily="-65" charset="0"/>
              </a:rPr>
              <a:t>Forms of online advertising</a:t>
            </a:r>
          </a:p>
          <a:p>
            <a:pPr lvl="1"/>
            <a:r>
              <a:rPr lang="en-US" dirty="0" smtClean="0">
                <a:latin typeface="Calibri" pitchFamily="-65" charset="0"/>
              </a:rPr>
              <a:t>Display ads</a:t>
            </a:r>
          </a:p>
          <a:p>
            <a:pPr lvl="1"/>
            <a:r>
              <a:rPr lang="en-US" dirty="0" smtClean="0">
                <a:latin typeface="Calibri" pitchFamily="-65" charset="0"/>
              </a:rPr>
              <a:t>Search-related </a:t>
            </a:r>
          </a:p>
          <a:p>
            <a:pPr lvl="1">
              <a:buFontTx/>
              <a:buNone/>
            </a:pPr>
            <a:r>
              <a:rPr lang="en-US" dirty="0" smtClean="0">
                <a:latin typeface="Calibri" pitchFamily="-65" charset="0"/>
              </a:rPr>
              <a:t>   ads</a:t>
            </a:r>
          </a:p>
          <a:p>
            <a:pPr lvl="1"/>
            <a:r>
              <a:rPr lang="en-US" dirty="0" smtClean="0">
                <a:latin typeface="Calibri" pitchFamily="-65" charset="0"/>
              </a:rPr>
              <a:t>Online classifieds</a:t>
            </a:r>
          </a:p>
        </p:txBody>
      </p:sp>
      <p:sp>
        <p:nvSpPr>
          <p:cNvPr id="65540" name="Text Placeholder 16"/>
          <p:cNvSpPr>
            <a:spLocks noGrp="1"/>
          </p:cNvSpPr>
          <p:nvPr>
            <p:ph type="body" sz="quarter" idx="13"/>
          </p:nvPr>
        </p:nvSpPr>
        <p:spPr/>
        <p:txBody>
          <a:bodyPr/>
          <a:lstStyle/>
          <a:p>
            <a:r>
              <a:rPr lang="en-US" dirty="0" smtClean="0">
                <a:latin typeface="Calibri" pitchFamily="-65" charset="0"/>
              </a:rPr>
              <a:t>Placing Ads and Promotions Online</a:t>
            </a:r>
          </a:p>
          <a:p>
            <a:endParaRPr lang="en-US" dirty="0" smtClean="0">
              <a:latin typeface="Calibri" pitchFamily="-65" charset="0"/>
            </a:endParaRPr>
          </a:p>
        </p:txBody>
      </p:sp>
      <p:pic>
        <p:nvPicPr>
          <p:cNvPr id="65541" name="Picture 5" descr="ph17_20.jpg"/>
          <p:cNvPicPr>
            <a:picLocks noChangeAspect="1"/>
          </p:cNvPicPr>
          <p:nvPr/>
        </p:nvPicPr>
        <p:blipFill>
          <a:blip r:embed="rId3" cstate="print"/>
          <a:srcRect/>
          <a:stretch>
            <a:fillRect/>
          </a:stretch>
        </p:blipFill>
        <p:spPr bwMode="auto">
          <a:xfrm>
            <a:off x="4027488" y="3124200"/>
            <a:ext cx="4354512" cy="304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dirty="0" smtClean="0"/>
              <a:t>Online Marketing</a:t>
            </a:r>
          </a:p>
        </p:txBody>
      </p:sp>
      <p:sp>
        <p:nvSpPr>
          <p:cNvPr id="67587" name="Rectangle 3"/>
          <p:cNvSpPr>
            <a:spLocks noGrp="1" noChangeArrowheads="1"/>
          </p:cNvSpPr>
          <p:nvPr>
            <p:ph idx="1"/>
          </p:nvPr>
        </p:nvSpPr>
        <p:spPr>
          <a:xfrm>
            <a:off x="1295400" y="1981200"/>
            <a:ext cx="7162800" cy="3733800"/>
          </a:xfrm>
        </p:spPr>
        <p:txBody>
          <a:bodyPr/>
          <a:lstStyle/>
          <a:p>
            <a:r>
              <a:rPr lang="en-US" sz="2900" dirty="0" smtClean="0">
                <a:latin typeface="Calibri" pitchFamily="-65" charset="0"/>
              </a:rPr>
              <a:t>Banners are banner-shaped ads found on a Web site</a:t>
            </a:r>
          </a:p>
          <a:p>
            <a:r>
              <a:rPr lang="en-US" sz="2900" dirty="0" smtClean="0">
                <a:latin typeface="Calibri" pitchFamily="-65" charset="0"/>
              </a:rPr>
              <a:t>Interstitials are ads that appear between screen changes</a:t>
            </a:r>
          </a:p>
          <a:p>
            <a:r>
              <a:rPr lang="en-US" sz="2900" dirty="0" smtClean="0">
                <a:latin typeface="Calibri" pitchFamily="-65" charset="0"/>
              </a:rPr>
              <a:t>Pop-ups are ads that suddenly appear in a new window in front of the window being viewed</a:t>
            </a:r>
          </a:p>
          <a:p>
            <a:r>
              <a:rPr lang="en-US" sz="2900" dirty="0" smtClean="0">
                <a:latin typeface="Calibri" pitchFamily="-65" charset="0"/>
              </a:rPr>
              <a:t>Rich media ads incorporate animation, video, sound, and interactivity</a:t>
            </a:r>
          </a:p>
        </p:txBody>
      </p:sp>
      <p:sp>
        <p:nvSpPr>
          <p:cNvPr id="67588" name="Text Placeholder 14"/>
          <p:cNvSpPr>
            <a:spLocks noGrp="1"/>
          </p:cNvSpPr>
          <p:nvPr>
            <p:ph type="body" sz="quarter" idx="13"/>
          </p:nvPr>
        </p:nvSpPr>
        <p:spPr/>
        <p:txBody>
          <a:bodyPr/>
          <a:lstStyle/>
          <a:p>
            <a:r>
              <a:rPr lang="en-US" dirty="0" smtClean="0">
                <a:latin typeface="Calibri" pitchFamily="-65" charset="0"/>
              </a:rPr>
              <a:t>Placing Ads and Promotions Online</a:t>
            </a:r>
          </a:p>
          <a:p>
            <a:endParaRPr lang="en-US" dirty="0" smtClean="0">
              <a:latin typeface="Calibri" pitchFamily="-65" charset="0"/>
            </a:endParaRPr>
          </a:p>
        </p:txBody>
      </p:sp>
      <p:pic>
        <p:nvPicPr>
          <p:cNvPr id="67589" name="Picture 2" descr="http://upload.wikimedia.org/wikipedia/commons/thumb/f/fa/Globe.svg/600px-Globe.svg.png">
            <a:hlinkClick r:id="rId3"/>
          </p:cNvPr>
          <p:cNvPicPr>
            <a:picLocks noChangeAspect="1" noChangeArrowheads="1"/>
          </p:cNvPicPr>
          <p:nvPr/>
        </p:nvPicPr>
        <p:blipFill>
          <a:blip r:embed="rId4" cstate="print"/>
          <a:srcRect/>
          <a:stretch>
            <a:fillRect/>
          </a:stretch>
        </p:blipFill>
        <p:spPr bwMode="auto">
          <a:xfrm>
            <a:off x="7467600" y="5562600"/>
            <a:ext cx="838200" cy="838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dirty="0" smtClean="0"/>
              <a:t>Online Marketing</a:t>
            </a:r>
          </a:p>
        </p:txBody>
      </p:sp>
      <p:sp>
        <p:nvSpPr>
          <p:cNvPr id="69635" name="Rectangle 3"/>
          <p:cNvSpPr>
            <a:spLocks noGrp="1" noChangeArrowheads="1"/>
          </p:cNvSpPr>
          <p:nvPr>
            <p:ph idx="1"/>
          </p:nvPr>
        </p:nvSpPr>
        <p:spPr>
          <a:xfrm>
            <a:off x="1066800" y="1981200"/>
            <a:ext cx="7391400" cy="3810000"/>
          </a:xfrm>
        </p:spPr>
        <p:txBody>
          <a:bodyPr/>
          <a:lstStyle/>
          <a:p>
            <a:endParaRPr lang="en-US" dirty="0" smtClean="0">
              <a:latin typeface="Calibri" pitchFamily="-65" charset="0"/>
            </a:endParaRPr>
          </a:p>
          <a:p>
            <a:pPr>
              <a:buFontTx/>
              <a:buNone/>
            </a:pPr>
            <a:r>
              <a:rPr lang="en-US" b="1" dirty="0" smtClean="0">
                <a:latin typeface="Calibri" pitchFamily="-65" charset="0"/>
              </a:rPr>
              <a:t>Search-related ads </a:t>
            </a:r>
            <a:r>
              <a:rPr lang="en-US" dirty="0" smtClean="0">
                <a:latin typeface="Calibri" pitchFamily="-65" charset="0"/>
              </a:rPr>
              <a:t>are ads in which text-based ads and links appear alongside search engine results on sites such as Google and Yahoo! and are effective in linking consumers to other forms of online promotion</a:t>
            </a:r>
          </a:p>
        </p:txBody>
      </p:sp>
      <p:sp>
        <p:nvSpPr>
          <p:cNvPr id="69636" name="Text Placeholder 14"/>
          <p:cNvSpPr>
            <a:spLocks noGrp="1"/>
          </p:cNvSpPr>
          <p:nvPr>
            <p:ph type="body" sz="quarter" idx="13"/>
          </p:nvPr>
        </p:nvSpPr>
        <p:spPr/>
        <p:txBody>
          <a:bodyPr/>
          <a:lstStyle/>
          <a:p>
            <a:r>
              <a:rPr lang="en-US" dirty="0" smtClean="0">
                <a:latin typeface="Calibri" pitchFamily="-65" charset="0"/>
              </a:rPr>
              <a:t>Placing Ads and Promotions Online</a:t>
            </a:r>
          </a:p>
          <a:p>
            <a:endParaRPr lang="en-US" dirty="0" smtClean="0">
              <a:latin typeface="Calibri" pitchFamily="-65"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dirty="0" smtClean="0"/>
              <a:t>Online Marketing</a:t>
            </a:r>
          </a:p>
        </p:txBody>
      </p:sp>
      <p:sp>
        <p:nvSpPr>
          <p:cNvPr id="73731" name="Rectangle 3"/>
          <p:cNvSpPr>
            <a:spLocks noGrp="1" noChangeArrowheads="1"/>
          </p:cNvSpPr>
          <p:nvPr>
            <p:ph idx="1"/>
          </p:nvPr>
        </p:nvSpPr>
        <p:spPr>
          <a:xfrm>
            <a:off x="533400" y="1828800"/>
            <a:ext cx="7772400" cy="4114800"/>
          </a:xfrm>
        </p:spPr>
        <p:txBody>
          <a:bodyPr/>
          <a:lstStyle/>
          <a:p>
            <a:pPr>
              <a:buFontTx/>
              <a:buNone/>
            </a:pPr>
            <a:r>
              <a:rPr lang="en-US" sz="2600" b="1" dirty="0" smtClean="0">
                <a:latin typeface="Calibri" pitchFamily="-65" charset="0"/>
              </a:rPr>
              <a:t>Content sponsorships </a:t>
            </a:r>
            <a:r>
              <a:rPr lang="en-US" sz="2600" dirty="0" smtClean="0">
                <a:latin typeface="Calibri" pitchFamily="-65" charset="0"/>
              </a:rPr>
              <a:t>provide companies with name exposure through the sponsorship of special content such as news or financial information</a:t>
            </a:r>
          </a:p>
          <a:p>
            <a:pPr>
              <a:buFontTx/>
              <a:buNone/>
            </a:pPr>
            <a:r>
              <a:rPr lang="en-US" sz="2600" b="1" dirty="0" smtClean="0">
                <a:latin typeface="Calibri" pitchFamily="-65" charset="0"/>
              </a:rPr>
              <a:t>Viral marketing </a:t>
            </a:r>
            <a:r>
              <a:rPr lang="en-US" sz="2600" dirty="0" smtClean="0">
                <a:latin typeface="Calibri" pitchFamily="-65" charset="0"/>
              </a:rPr>
              <a:t>is the Internet version of word-of-mouth marketing and involves the creation of a Web site, e-mail message, or other marketing event that customers pass along to friends</a:t>
            </a:r>
          </a:p>
        </p:txBody>
      </p:sp>
      <p:sp>
        <p:nvSpPr>
          <p:cNvPr id="73732" name="Text Placeholder 14"/>
          <p:cNvSpPr>
            <a:spLocks noGrp="1"/>
          </p:cNvSpPr>
          <p:nvPr>
            <p:ph type="body" sz="quarter" idx="13"/>
          </p:nvPr>
        </p:nvSpPr>
        <p:spPr>
          <a:xfrm>
            <a:off x="914400" y="1143000"/>
            <a:ext cx="7162800" cy="381000"/>
          </a:xfrm>
        </p:spPr>
        <p:txBody>
          <a:bodyPr/>
          <a:lstStyle/>
          <a:p>
            <a:r>
              <a:rPr lang="en-US" dirty="0" smtClean="0">
                <a:latin typeface="Calibri" pitchFamily="-65" charset="0"/>
              </a:rPr>
              <a:t>Placing Ads and Promotions Online</a:t>
            </a:r>
          </a:p>
          <a:p>
            <a:endParaRPr lang="en-US" dirty="0" smtClean="0">
              <a:latin typeface="Calibri" pitchFamily="-65"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smtClean="0"/>
              <a:t>The New Direct Marketing Model</a:t>
            </a:r>
          </a:p>
        </p:txBody>
      </p:sp>
      <p:sp>
        <p:nvSpPr>
          <p:cNvPr id="18435" name="Rectangle 3"/>
          <p:cNvSpPr>
            <a:spLocks noGrp="1" noChangeArrowheads="1"/>
          </p:cNvSpPr>
          <p:nvPr>
            <p:ph idx="1"/>
          </p:nvPr>
        </p:nvSpPr>
        <p:spPr>
          <a:xfrm>
            <a:off x="1447800" y="1371600"/>
            <a:ext cx="3733800" cy="4114800"/>
          </a:xfrm>
        </p:spPr>
        <p:txBody>
          <a:bodyPr/>
          <a:lstStyle/>
          <a:p>
            <a:pPr>
              <a:buFontTx/>
              <a:buNone/>
            </a:pPr>
            <a:r>
              <a:rPr lang="en-US" b="1" dirty="0" smtClean="0">
                <a:latin typeface="Calibri" pitchFamily="-65" charset="0"/>
              </a:rPr>
              <a:t>Direct marketing </a:t>
            </a:r>
            <a:endParaRPr lang="en-US" dirty="0" smtClean="0">
              <a:latin typeface="Calibri" pitchFamily="-65" charset="0"/>
            </a:endParaRPr>
          </a:p>
          <a:p>
            <a:r>
              <a:rPr lang="en-US" sz="3000" dirty="0" smtClean="0">
                <a:latin typeface="Calibri" pitchFamily="-65" charset="0"/>
              </a:rPr>
              <a:t>A marketing channel without intermediaries</a:t>
            </a:r>
          </a:p>
          <a:p>
            <a:r>
              <a:rPr lang="en-US" sz="3000" dirty="0" smtClean="0">
                <a:latin typeface="Calibri" pitchFamily="-65" charset="0"/>
              </a:rPr>
              <a:t>An element of the promotion mix</a:t>
            </a:r>
          </a:p>
          <a:p>
            <a:r>
              <a:rPr lang="en-US" sz="3000" dirty="0" smtClean="0">
                <a:latin typeface="Calibri" pitchFamily="-65" charset="0"/>
              </a:rPr>
              <a:t>Fastest-growing form of marketing</a:t>
            </a:r>
          </a:p>
        </p:txBody>
      </p:sp>
      <p:pic>
        <p:nvPicPr>
          <p:cNvPr id="18436" name="Picture 2" descr="http://upload.wikimedia.org/wikipedia/commons/thumb/f/fa/Globe.svg/600px-Globe.svg.png">
            <a:hlinkClick r:id="rId3"/>
          </p:cNvPr>
          <p:cNvPicPr>
            <a:picLocks noChangeAspect="1" noChangeArrowheads="1"/>
          </p:cNvPicPr>
          <p:nvPr/>
        </p:nvPicPr>
        <p:blipFill>
          <a:blip r:embed="rId4" cstate="print"/>
          <a:srcRect/>
          <a:stretch>
            <a:fillRect/>
          </a:stretch>
        </p:blipFill>
        <p:spPr bwMode="auto">
          <a:xfrm>
            <a:off x="7848600" y="6019800"/>
            <a:ext cx="457200" cy="457200"/>
          </a:xfrm>
          <a:prstGeom prst="rect">
            <a:avLst/>
          </a:prstGeom>
          <a:noFill/>
          <a:ln w="9525">
            <a:noFill/>
            <a:miter lim="800000"/>
            <a:headEnd/>
            <a:tailEnd/>
          </a:ln>
        </p:spPr>
      </p:pic>
      <p:pic>
        <p:nvPicPr>
          <p:cNvPr id="18437" name="Picture 4" descr="ph17_03.jpg"/>
          <p:cNvPicPr>
            <a:picLocks noChangeAspect="1"/>
          </p:cNvPicPr>
          <p:nvPr/>
        </p:nvPicPr>
        <p:blipFill>
          <a:blip r:embed="rId5" cstate="print"/>
          <a:srcRect r="50000"/>
          <a:stretch>
            <a:fillRect/>
          </a:stretch>
        </p:blipFill>
        <p:spPr bwMode="auto">
          <a:xfrm>
            <a:off x="5715000" y="1676400"/>
            <a:ext cx="2895600" cy="388010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dirty="0" smtClean="0"/>
              <a:t>Online Marketing</a:t>
            </a:r>
          </a:p>
        </p:txBody>
      </p:sp>
      <p:sp>
        <p:nvSpPr>
          <p:cNvPr id="75779" name="Rectangle 3"/>
          <p:cNvSpPr>
            <a:spLocks noGrp="1" noChangeArrowheads="1"/>
          </p:cNvSpPr>
          <p:nvPr>
            <p:ph idx="1"/>
          </p:nvPr>
        </p:nvSpPr>
        <p:spPr>
          <a:xfrm>
            <a:off x="2209800" y="1981200"/>
            <a:ext cx="6248400" cy="3733800"/>
          </a:xfrm>
        </p:spPr>
        <p:txBody>
          <a:bodyPr/>
          <a:lstStyle/>
          <a:p>
            <a:endParaRPr lang="en-US" dirty="0" smtClean="0">
              <a:latin typeface="Calibri" pitchFamily="-65" charset="0"/>
            </a:endParaRPr>
          </a:p>
          <a:p>
            <a:r>
              <a:rPr lang="en-US" dirty="0" smtClean="0">
                <a:latin typeface="Calibri" pitchFamily="-65" charset="0"/>
              </a:rPr>
              <a:t>Social Networks (Web communities) allow members to congregate online and exchange views on issues of common interest</a:t>
            </a:r>
          </a:p>
          <a:p>
            <a:pPr lvl="1"/>
            <a:r>
              <a:rPr lang="en-US" dirty="0" smtClean="0">
                <a:latin typeface="Calibri" pitchFamily="-65" charset="0"/>
              </a:rPr>
              <a:t>Facebook</a:t>
            </a:r>
          </a:p>
        </p:txBody>
      </p:sp>
      <p:sp>
        <p:nvSpPr>
          <p:cNvPr id="75780" name="Text Placeholder 15"/>
          <p:cNvSpPr>
            <a:spLocks noGrp="1"/>
          </p:cNvSpPr>
          <p:nvPr>
            <p:ph type="body" sz="quarter" idx="13"/>
          </p:nvPr>
        </p:nvSpPr>
        <p:spPr/>
        <p:txBody>
          <a:bodyPr/>
          <a:lstStyle/>
          <a:p>
            <a:pPr>
              <a:lnSpc>
                <a:spcPct val="90000"/>
              </a:lnSpc>
            </a:pPr>
            <a:r>
              <a:rPr lang="en-US" sz="2400" dirty="0" smtClean="0">
                <a:latin typeface="Calibri" pitchFamily="-65" charset="0"/>
              </a:rPr>
              <a:t>Creating or Participating in Social Networks (Web Communities)</a:t>
            </a:r>
          </a:p>
          <a:p>
            <a:pPr>
              <a:lnSpc>
                <a:spcPct val="90000"/>
              </a:lnSpc>
            </a:pPr>
            <a:endParaRPr lang="en-US" sz="2400" dirty="0" smtClean="0">
              <a:latin typeface="Calibri" pitchFamily="-65" charset="0"/>
            </a:endParaRPr>
          </a:p>
        </p:txBody>
      </p:sp>
      <p:sp>
        <p:nvSpPr>
          <p:cNvPr id="75781" name="Rectangle 8"/>
          <p:cNvSpPr>
            <a:spLocks noChangeArrowheads="1"/>
          </p:cNvSpPr>
          <p:nvPr/>
        </p:nvSpPr>
        <p:spPr bwMode="auto">
          <a:xfrm>
            <a:off x="6032500" y="1195388"/>
            <a:ext cx="184150" cy="366712"/>
          </a:xfrm>
          <a:prstGeom prst="rect">
            <a:avLst/>
          </a:prstGeom>
          <a:noFill/>
          <a:ln w="9525">
            <a:noFill/>
            <a:miter lim="800000"/>
            <a:headEnd/>
            <a:tailEnd/>
          </a:ln>
        </p:spPr>
        <p:txBody>
          <a:bodyPr wrap="none">
            <a:spAutoFit/>
          </a:bodyPr>
          <a:lstStyle/>
          <a:p>
            <a:endParaRPr lang="en-US"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dirty="0" smtClean="0"/>
              <a:t>Online Marketing</a:t>
            </a:r>
          </a:p>
        </p:txBody>
      </p:sp>
      <p:sp>
        <p:nvSpPr>
          <p:cNvPr id="77827" name="Rectangle 3"/>
          <p:cNvSpPr>
            <a:spLocks noGrp="1" noChangeArrowheads="1"/>
          </p:cNvSpPr>
          <p:nvPr>
            <p:ph idx="1"/>
          </p:nvPr>
        </p:nvSpPr>
        <p:spPr/>
        <p:txBody>
          <a:bodyPr/>
          <a:lstStyle/>
          <a:p>
            <a:endParaRPr lang="en-US" dirty="0" smtClean="0">
              <a:latin typeface="Calibri" pitchFamily="-65" charset="0"/>
            </a:endParaRPr>
          </a:p>
          <a:p>
            <a:pPr>
              <a:buFontTx/>
              <a:buNone/>
            </a:pPr>
            <a:r>
              <a:rPr lang="en-US" dirty="0" smtClean="0">
                <a:latin typeface="Calibri" pitchFamily="-65" charset="0"/>
              </a:rPr>
              <a:t>Marketers are developing enriched messages that include animation, interactivity, and personal messages with streaming audio and video to compete with the cluttered e-mail environment</a:t>
            </a:r>
          </a:p>
        </p:txBody>
      </p:sp>
      <p:sp>
        <p:nvSpPr>
          <p:cNvPr id="77828" name="Text Placeholder 14"/>
          <p:cNvSpPr>
            <a:spLocks noGrp="1"/>
          </p:cNvSpPr>
          <p:nvPr>
            <p:ph type="body" sz="quarter" idx="13"/>
          </p:nvPr>
        </p:nvSpPr>
        <p:spPr/>
        <p:txBody>
          <a:bodyPr/>
          <a:lstStyle/>
          <a:p>
            <a:r>
              <a:rPr lang="en-US" dirty="0" smtClean="0">
                <a:latin typeface="Calibri" pitchFamily="-65" charset="0"/>
              </a:rPr>
              <a:t>Using E-mail</a:t>
            </a:r>
          </a:p>
          <a:p>
            <a:endParaRPr lang="en-US" dirty="0" smtClean="0">
              <a:latin typeface="Calibri" pitchFamily="-65" charset="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dirty="0" smtClean="0"/>
              <a:t>Online Marketing</a:t>
            </a:r>
          </a:p>
        </p:txBody>
      </p:sp>
      <p:sp>
        <p:nvSpPr>
          <p:cNvPr id="79875" name="Rectangle 3"/>
          <p:cNvSpPr>
            <a:spLocks noGrp="1" noChangeArrowheads="1"/>
          </p:cNvSpPr>
          <p:nvPr>
            <p:ph idx="1"/>
          </p:nvPr>
        </p:nvSpPr>
        <p:spPr/>
        <p:txBody>
          <a:bodyPr/>
          <a:lstStyle/>
          <a:p>
            <a:endParaRPr lang="en-US" dirty="0" smtClean="0">
              <a:latin typeface="Calibri" pitchFamily="-65" charset="0"/>
            </a:endParaRPr>
          </a:p>
          <a:p>
            <a:r>
              <a:rPr lang="en-US" dirty="0" smtClean="0">
                <a:latin typeface="Calibri" pitchFamily="-65" charset="0"/>
              </a:rPr>
              <a:t>Spam is unsolicited, unwanted commercial e-mail messages</a:t>
            </a:r>
          </a:p>
          <a:p>
            <a:r>
              <a:rPr lang="en-US" dirty="0" smtClean="0">
                <a:latin typeface="Calibri" pitchFamily="-65" charset="0"/>
              </a:rPr>
              <a:t>Permission-based marketing allows users to opt in or opt out of e-mail marketing </a:t>
            </a:r>
          </a:p>
        </p:txBody>
      </p:sp>
      <p:sp>
        <p:nvSpPr>
          <p:cNvPr id="79876" name="Text Placeholder 14"/>
          <p:cNvSpPr>
            <a:spLocks noGrp="1"/>
          </p:cNvSpPr>
          <p:nvPr>
            <p:ph type="body" sz="quarter" idx="13"/>
          </p:nvPr>
        </p:nvSpPr>
        <p:spPr/>
        <p:txBody>
          <a:bodyPr/>
          <a:lstStyle/>
          <a:p>
            <a:r>
              <a:rPr lang="en-US" dirty="0" smtClean="0">
                <a:latin typeface="Calibri" pitchFamily="-65" charset="0"/>
              </a:rPr>
              <a:t>Using E-mail</a:t>
            </a:r>
          </a:p>
          <a:p>
            <a:endParaRPr lang="en-US" dirty="0" smtClean="0">
              <a:latin typeface="Calibri" pitchFamily="-65"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dirty="0" smtClean="0"/>
              <a:t>Public Policy Issues in Direct Marketing</a:t>
            </a:r>
          </a:p>
        </p:txBody>
      </p:sp>
      <p:sp>
        <p:nvSpPr>
          <p:cNvPr id="86019" name="Rectangle 3"/>
          <p:cNvSpPr>
            <a:spLocks noGrp="1" noChangeArrowheads="1"/>
          </p:cNvSpPr>
          <p:nvPr>
            <p:ph idx="1"/>
          </p:nvPr>
        </p:nvSpPr>
        <p:spPr>
          <a:xfrm>
            <a:off x="1066800" y="1981200"/>
            <a:ext cx="7315200" cy="3657600"/>
          </a:xfrm>
        </p:spPr>
        <p:txBody>
          <a:bodyPr/>
          <a:lstStyle/>
          <a:p>
            <a:pPr>
              <a:lnSpc>
                <a:spcPct val="90000"/>
              </a:lnSpc>
            </a:pPr>
            <a:r>
              <a:rPr lang="en-US" sz="2800" b="1" dirty="0" smtClean="0">
                <a:latin typeface="Calibri" pitchFamily="-65" charset="0"/>
              </a:rPr>
              <a:t>Irritation </a:t>
            </a:r>
            <a:r>
              <a:rPr lang="en-US" sz="2800" dirty="0" smtClean="0">
                <a:latin typeface="Calibri" pitchFamily="-65" charset="0"/>
              </a:rPr>
              <a:t>includes annoying and offending customers</a:t>
            </a:r>
          </a:p>
          <a:p>
            <a:pPr>
              <a:lnSpc>
                <a:spcPct val="90000"/>
              </a:lnSpc>
            </a:pPr>
            <a:r>
              <a:rPr lang="en-US" sz="2800" b="1" dirty="0" smtClean="0">
                <a:latin typeface="Calibri" pitchFamily="-65" charset="0"/>
              </a:rPr>
              <a:t>Unfairness</a:t>
            </a:r>
            <a:r>
              <a:rPr lang="en-US" sz="2800" dirty="0" smtClean="0">
                <a:latin typeface="Calibri" pitchFamily="-65" charset="0"/>
              </a:rPr>
              <a:t> includes taking unfair advantage of impulsive or less-sophisticated buyers</a:t>
            </a:r>
          </a:p>
          <a:p>
            <a:pPr>
              <a:lnSpc>
                <a:spcPct val="90000"/>
              </a:lnSpc>
            </a:pPr>
            <a:r>
              <a:rPr lang="en-US" sz="2800" b="1" dirty="0" smtClean="0">
                <a:latin typeface="Calibri" pitchFamily="-65" charset="0"/>
              </a:rPr>
              <a:t>Deception</a:t>
            </a:r>
            <a:r>
              <a:rPr lang="en-US" sz="2800" dirty="0" smtClean="0">
                <a:latin typeface="Calibri" pitchFamily="-65" charset="0"/>
              </a:rPr>
              <a:t> includes “heat merchants” who design mailers and write copy designed to mislead consumers</a:t>
            </a:r>
          </a:p>
          <a:p>
            <a:pPr>
              <a:lnSpc>
                <a:spcPct val="90000"/>
              </a:lnSpc>
            </a:pPr>
            <a:r>
              <a:rPr lang="en-US" sz="2800" b="1" dirty="0" smtClean="0">
                <a:latin typeface="Calibri" pitchFamily="-65" charset="0"/>
              </a:rPr>
              <a:t>Fraud</a:t>
            </a:r>
            <a:r>
              <a:rPr lang="en-US" sz="2800" dirty="0" smtClean="0">
                <a:latin typeface="Calibri" pitchFamily="-65" charset="0"/>
              </a:rPr>
              <a:t> includes identity theft and financial scams</a:t>
            </a:r>
          </a:p>
        </p:txBody>
      </p:sp>
      <p:sp>
        <p:nvSpPr>
          <p:cNvPr id="86020" name="Text Placeholder 14"/>
          <p:cNvSpPr>
            <a:spLocks noGrp="1"/>
          </p:cNvSpPr>
          <p:nvPr>
            <p:ph type="body" sz="quarter" idx="13"/>
          </p:nvPr>
        </p:nvSpPr>
        <p:spPr>
          <a:xfrm>
            <a:off x="914400" y="1219200"/>
            <a:ext cx="7162800" cy="381000"/>
          </a:xfrm>
        </p:spPr>
        <p:txBody>
          <a:bodyPr/>
          <a:lstStyle/>
          <a:p>
            <a:r>
              <a:rPr lang="en-US" dirty="0" smtClean="0">
                <a:latin typeface="Calibri" pitchFamily="-65" charset="0"/>
              </a:rPr>
              <a:t>Irritation, Unfairness, Deception, and Fraud</a:t>
            </a:r>
          </a:p>
          <a:p>
            <a:endParaRPr lang="en-US" dirty="0" smtClean="0">
              <a:latin typeface="Calibri" pitchFamily="-65"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dirty="0" smtClean="0"/>
              <a:t>Public Policy Issues in Direct Marketing</a:t>
            </a:r>
          </a:p>
        </p:txBody>
      </p:sp>
      <p:sp>
        <p:nvSpPr>
          <p:cNvPr id="88067" name="Rectangle 3"/>
          <p:cNvSpPr>
            <a:spLocks noGrp="1" noChangeArrowheads="1"/>
          </p:cNvSpPr>
          <p:nvPr>
            <p:ph idx="1"/>
          </p:nvPr>
        </p:nvSpPr>
        <p:spPr>
          <a:xfrm>
            <a:off x="990600" y="1981200"/>
            <a:ext cx="7467600" cy="3886200"/>
          </a:xfrm>
        </p:spPr>
        <p:txBody>
          <a:bodyPr/>
          <a:lstStyle/>
          <a:p>
            <a:endParaRPr lang="en-US" dirty="0" smtClean="0">
              <a:latin typeface="Calibri" pitchFamily="-65" charset="0"/>
            </a:endParaRPr>
          </a:p>
          <a:p>
            <a:r>
              <a:rPr lang="en-US" dirty="0" smtClean="0">
                <a:latin typeface="Calibri" pitchFamily="-65" charset="0"/>
              </a:rPr>
              <a:t>The concern is that marketers may know too much about consumers and use this information to take unfair advantage</a:t>
            </a:r>
          </a:p>
          <a:p>
            <a:r>
              <a:rPr lang="en-US" dirty="0" smtClean="0">
                <a:latin typeface="Calibri" pitchFamily="-65" charset="0"/>
              </a:rPr>
              <a:t>Sale of databases</a:t>
            </a:r>
          </a:p>
          <a:p>
            <a:r>
              <a:rPr lang="en-US" dirty="0" smtClean="0">
                <a:latin typeface="Calibri" pitchFamily="-65" charset="0"/>
              </a:rPr>
              <a:t>Microsoft</a:t>
            </a:r>
          </a:p>
        </p:txBody>
      </p:sp>
      <p:sp>
        <p:nvSpPr>
          <p:cNvPr id="88068" name="Text Placeholder 14"/>
          <p:cNvSpPr>
            <a:spLocks noGrp="1"/>
          </p:cNvSpPr>
          <p:nvPr>
            <p:ph type="body" sz="quarter" idx="13"/>
          </p:nvPr>
        </p:nvSpPr>
        <p:spPr/>
        <p:txBody>
          <a:bodyPr/>
          <a:lstStyle/>
          <a:p>
            <a:r>
              <a:rPr lang="en-US" dirty="0" smtClean="0">
                <a:latin typeface="Calibri" pitchFamily="-65" charset="0"/>
              </a:rPr>
              <a:t>Invasion of Privacy</a:t>
            </a:r>
          </a:p>
          <a:p>
            <a:endParaRPr lang="en-US" dirty="0" smtClean="0">
              <a:latin typeface="Calibri" pitchFamily="-65"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dirty="0" smtClean="0"/>
              <a:t>Public Policy Issues in Direct Marketing</a:t>
            </a:r>
          </a:p>
        </p:txBody>
      </p:sp>
      <p:sp>
        <p:nvSpPr>
          <p:cNvPr id="90115" name="Rectangle 3"/>
          <p:cNvSpPr>
            <a:spLocks noGrp="1" noChangeArrowheads="1"/>
          </p:cNvSpPr>
          <p:nvPr>
            <p:ph idx="1"/>
          </p:nvPr>
        </p:nvSpPr>
        <p:spPr>
          <a:xfrm>
            <a:off x="1828800" y="1981200"/>
            <a:ext cx="6629400" cy="3886200"/>
          </a:xfrm>
        </p:spPr>
        <p:txBody>
          <a:bodyPr/>
          <a:lstStyle/>
          <a:p>
            <a:endParaRPr lang="en-US" dirty="0" smtClean="0">
              <a:latin typeface="Calibri" pitchFamily="-65" charset="0"/>
            </a:endParaRPr>
          </a:p>
          <a:p>
            <a:r>
              <a:rPr lang="en-US" dirty="0" smtClean="0">
                <a:latin typeface="Calibri" pitchFamily="-65" charset="0"/>
              </a:rPr>
              <a:t>Can Spam</a:t>
            </a:r>
          </a:p>
          <a:p>
            <a:r>
              <a:rPr lang="en-US" dirty="0" smtClean="0">
                <a:latin typeface="Calibri" pitchFamily="-65" charset="0"/>
              </a:rPr>
              <a:t>California Online Privacy Protection Act (OPPA)</a:t>
            </a:r>
          </a:p>
          <a:p>
            <a:r>
              <a:rPr lang="en-US" dirty="0" smtClean="0">
                <a:latin typeface="Calibri" pitchFamily="-65" charset="0"/>
              </a:rPr>
              <a:t>Children’s Online Privacy Protection Act (COPPA)</a:t>
            </a:r>
          </a:p>
          <a:p>
            <a:r>
              <a:rPr lang="en-US" dirty="0" smtClean="0">
                <a:latin typeface="Calibri" pitchFamily="-65" charset="0"/>
              </a:rPr>
              <a:t>TRUSTe</a:t>
            </a:r>
          </a:p>
          <a:p>
            <a:endParaRPr lang="en-US" dirty="0" smtClean="0">
              <a:latin typeface="Calibri" pitchFamily="-65" charset="0"/>
            </a:endParaRPr>
          </a:p>
        </p:txBody>
      </p:sp>
      <p:sp>
        <p:nvSpPr>
          <p:cNvPr id="90116" name="Text Placeholder 10"/>
          <p:cNvSpPr>
            <a:spLocks noGrp="1"/>
          </p:cNvSpPr>
          <p:nvPr>
            <p:ph type="body" sz="quarter" idx="13"/>
          </p:nvPr>
        </p:nvSpPr>
        <p:spPr/>
        <p:txBody>
          <a:bodyPr/>
          <a:lstStyle/>
          <a:p>
            <a:r>
              <a:rPr lang="en-US" dirty="0" smtClean="0">
                <a:latin typeface="Calibri" pitchFamily="-65" charset="0"/>
              </a:rPr>
              <a:t>A Need for Action</a:t>
            </a:r>
          </a:p>
          <a:p>
            <a:endParaRPr lang="en-US" dirty="0" smtClean="0">
              <a:latin typeface="Calibri" pitchFamily="-65" charset="0"/>
            </a:endParaRPr>
          </a:p>
        </p:txBody>
      </p:sp>
      <p:pic>
        <p:nvPicPr>
          <p:cNvPr id="90117" name="Picture 2" descr="http://upload.wikimedia.org/wikipedia/commons/thumb/f/fa/Globe.svg/600px-Globe.svg.png">
            <a:hlinkClick r:id="rId3"/>
          </p:cNvPr>
          <p:cNvPicPr>
            <a:picLocks noChangeAspect="1" noChangeArrowheads="1"/>
          </p:cNvPicPr>
          <p:nvPr/>
        </p:nvPicPr>
        <p:blipFill>
          <a:blip r:embed="rId4" cstate="print"/>
          <a:srcRect/>
          <a:stretch>
            <a:fillRect/>
          </a:stretch>
        </p:blipFill>
        <p:spPr bwMode="auto">
          <a:xfrm>
            <a:off x="6858000" y="5791200"/>
            <a:ext cx="549275" cy="5492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92162" name="Rectangle 4"/>
          <p:cNvSpPr>
            <a:spLocks noChangeArrowheads="1"/>
          </p:cNvSpPr>
          <p:nvPr/>
        </p:nvSpPr>
        <p:spPr bwMode="auto">
          <a:xfrm>
            <a:off x="-3725863" y="2114550"/>
            <a:ext cx="184150" cy="366713"/>
          </a:xfrm>
          <a:prstGeom prst="rect">
            <a:avLst/>
          </a:prstGeom>
          <a:noFill/>
          <a:ln w="25400">
            <a:noFill/>
            <a:miter lim="800000"/>
            <a:headEnd/>
            <a:tailEnd/>
          </a:ln>
        </p:spPr>
        <p:txBody>
          <a:bodyPr wrap="none" anchor="ctr">
            <a:spAutoFit/>
          </a:bodyPr>
          <a:lstStyle/>
          <a:p>
            <a:endParaRPr lang="en-US" dirty="0"/>
          </a:p>
        </p:txBody>
      </p:sp>
      <p:pic>
        <p:nvPicPr>
          <p:cNvPr id="92163" name="Picture 5" descr="cid:3287383400_2177562"/>
          <p:cNvPicPr>
            <a:picLocks noChangeAspect="1" noChangeArrowheads="1"/>
          </p:cNvPicPr>
          <p:nvPr/>
        </p:nvPicPr>
        <p:blipFill>
          <a:blip r:embed="rId3" cstate="print"/>
          <a:srcRect/>
          <a:stretch>
            <a:fillRect/>
          </a:stretch>
        </p:blipFill>
        <p:spPr bwMode="auto">
          <a:xfrm>
            <a:off x="342900" y="971550"/>
            <a:ext cx="8423275" cy="2747963"/>
          </a:xfrm>
          <a:prstGeom prst="rect">
            <a:avLst/>
          </a:prstGeom>
          <a:solidFill>
            <a:schemeClr val="hlink"/>
          </a:solidFill>
          <a:ln w="9525">
            <a:solidFill>
              <a:schemeClr val="bg1"/>
            </a:solidFill>
            <a:miter lim="800000"/>
            <a:headEnd/>
            <a:tailEnd/>
          </a:ln>
        </p:spPr>
      </p:pic>
      <p:sp>
        <p:nvSpPr>
          <p:cNvPr id="92164" name="Rectangle 6"/>
          <p:cNvSpPr>
            <a:spLocks noChangeArrowheads="1"/>
          </p:cNvSpPr>
          <p:nvPr/>
        </p:nvSpPr>
        <p:spPr bwMode="auto">
          <a:xfrm>
            <a:off x="708025" y="3894138"/>
            <a:ext cx="7589838" cy="1069975"/>
          </a:xfrm>
          <a:prstGeom prst="rect">
            <a:avLst/>
          </a:prstGeom>
          <a:noFill/>
          <a:ln w="25400">
            <a:noFill/>
            <a:miter lim="800000"/>
            <a:headEnd/>
            <a:tailEnd/>
          </a:ln>
        </p:spPr>
        <p:txBody>
          <a:bodyPr anchor="ctr">
            <a:spAutoFit/>
          </a:bodyPr>
          <a:lstStyle/>
          <a:p>
            <a:pPr algn="ctr"/>
            <a:r>
              <a:rPr lang="en-US" sz="1600" dirty="0">
                <a:solidFill>
                  <a:srgbClr val="000000"/>
                </a:solidFill>
                <a:cs typeface="Times New Roman" pitchFamily="-65" charset="0"/>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p:txBody>
      </p:sp>
      <p:sp>
        <p:nvSpPr>
          <p:cNvPr id="5" name="Rectangle 5"/>
          <p:cNvSpPr txBox="1">
            <a:spLocks noGrp="1" noChangeArrowheads="1"/>
          </p:cNvSpPr>
          <p:nvPr/>
        </p:nvSpPr>
        <p:spPr bwMode="auto">
          <a:xfrm>
            <a:off x="738188" y="5327650"/>
            <a:ext cx="7845425" cy="636588"/>
          </a:xfrm>
          <a:prstGeom prst="rect">
            <a:avLst/>
          </a:prstGeom>
          <a:noFill/>
          <a:ln>
            <a:miter lim="800000"/>
            <a:headEnd/>
            <a:tailEnd/>
          </a:ln>
        </p:spPr>
        <p:txBody>
          <a:bodyPr anchor="b"/>
          <a:lstStyle/>
          <a:p>
            <a:pPr algn="ctr"/>
            <a:r>
              <a:rPr lang="en-US" dirty="0">
                <a:solidFill>
                  <a:srgbClr val="000000"/>
                </a:solidFill>
                <a:effectLst>
                  <a:outerShdw blurRad="38100" dist="38100" dir="2700000" algn="tl">
                    <a:srgbClr val="C0C0C0"/>
                  </a:outerShdw>
                </a:effectLst>
              </a:rPr>
              <a:t>Copyright © </a:t>
            </a:r>
            <a:r>
              <a:rPr lang="en-US" dirty="0" smtClean="0">
                <a:solidFill>
                  <a:srgbClr val="000000"/>
                </a:solidFill>
                <a:effectLst>
                  <a:outerShdw blurRad="38100" dist="38100" dir="2700000" algn="tl">
                    <a:srgbClr val="C0C0C0"/>
                  </a:outerShdw>
                </a:effectLst>
              </a:rPr>
              <a:t>2012 </a:t>
            </a:r>
            <a:r>
              <a:rPr lang="en-US" dirty="0">
                <a:solidFill>
                  <a:srgbClr val="000000"/>
                </a:solidFill>
                <a:effectLst>
                  <a:outerShdw blurRad="38100" dist="38100" dir="2700000" algn="tl">
                    <a:srgbClr val="C0C0C0"/>
                  </a:outerShdw>
                </a:effectLst>
              </a:rPr>
              <a:t>Pearson Education, Inc.  </a:t>
            </a:r>
          </a:p>
          <a:p>
            <a:pPr algn="ctr"/>
            <a:r>
              <a:rPr lang="en-US" dirty="0">
                <a:solidFill>
                  <a:srgbClr val="000000"/>
                </a:solidFill>
                <a:effectLst>
                  <a:outerShdw blurRad="38100" dist="38100" dir="2700000" algn="tl">
                    <a:srgbClr val="C0C0C0"/>
                  </a:outerShdw>
                </a:effectLst>
              </a:rPr>
              <a:t>Publishing as Prentice Hall</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smtClean="0"/>
              <a:t>Growth and Benefits of Direct Marketing</a:t>
            </a:r>
          </a:p>
        </p:txBody>
      </p:sp>
      <p:sp>
        <p:nvSpPr>
          <p:cNvPr id="20483" name="Rectangle 3"/>
          <p:cNvSpPr>
            <a:spLocks noGrp="1" noChangeArrowheads="1"/>
          </p:cNvSpPr>
          <p:nvPr>
            <p:ph idx="1"/>
          </p:nvPr>
        </p:nvSpPr>
        <p:spPr>
          <a:xfrm>
            <a:off x="685800" y="2286000"/>
            <a:ext cx="7772400" cy="4114800"/>
          </a:xfrm>
        </p:spPr>
        <p:txBody>
          <a:bodyPr/>
          <a:lstStyle/>
          <a:p>
            <a:r>
              <a:rPr lang="en-US" dirty="0" smtClean="0">
                <a:latin typeface="Calibri" pitchFamily="-65" charset="0"/>
              </a:rPr>
              <a:t>Convenience</a:t>
            </a:r>
          </a:p>
          <a:p>
            <a:r>
              <a:rPr lang="en-US" dirty="0" smtClean="0">
                <a:latin typeface="Calibri" pitchFamily="-65" charset="0"/>
              </a:rPr>
              <a:t>Ready access to many products</a:t>
            </a:r>
          </a:p>
          <a:p>
            <a:r>
              <a:rPr lang="en-US" dirty="0" smtClean="0">
                <a:latin typeface="Calibri" pitchFamily="-65" charset="0"/>
              </a:rPr>
              <a:t>Access to comparative information about companies, products, and competitors</a:t>
            </a:r>
          </a:p>
          <a:p>
            <a:r>
              <a:rPr lang="en-US" dirty="0" smtClean="0">
                <a:latin typeface="Calibri" pitchFamily="-65" charset="0"/>
              </a:rPr>
              <a:t>Interactive and immediate</a:t>
            </a:r>
          </a:p>
        </p:txBody>
      </p:sp>
      <p:sp>
        <p:nvSpPr>
          <p:cNvPr id="20484" name="Text Placeholder 14"/>
          <p:cNvSpPr>
            <a:spLocks noGrp="1"/>
          </p:cNvSpPr>
          <p:nvPr>
            <p:ph type="body" sz="quarter" idx="13"/>
          </p:nvPr>
        </p:nvSpPr>
        <p:spPr/>
        <p:txBody>
          <a:bodyPr/>
          <a:lstStyle/>
          <a:p>
            <a:r>
              <a:rPr lang="en-US" dirty="0" smtClean="0">
                <a:latin typeface="Calibri" pitchFamily="-65" charset="0"/>
              </a:rPr>
              <a:t>Benefits to Buyers</a:t>
            </a:r>
          </a:p>
          <a:p>
            <a:endParaRPr lang="en-US" dirty="0" smtClean="0">
              <a:latin typeface="Calibri" pitchFamily="-65"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dirty="0" smtClean="0"/>
              <a:t>Growth and Benefits of Direct Marketing</a:t>
            </a:r>
          </a:p>
        </p:txBody>
      </p:sp>
      <p:sp>
        <p:nvSpPr>
          <p:cNvPr id="22531" name="Rectangle 3"/>
          <p:cNvSpPr>
            <a:spLocks noGrp="1" noChangeArrowheads="1"/>
          </p:cNvSpPr>
          <p:nvPr>
            <p:ph idx="1"/>
          </p:nvPr>
        </p:nvSpPr>
        <p:spPr>
          <a:xfrm>
            <a:off x="1600200" y="1981200"/>
            <a:ext cx="6858000" cy="3657600"/>
          </a:xfrm>
        </p:spPr>
        <p:txBody>
          <a:bodyPr/>
          <a:lstStyle/>
          <a:p>
            <a:endParaRPr lang="en-US" dirty="0" smtClean="0">
              <a:latin typeface="Calibri" pitchFamily="-65" charset="0"/>
            </a:endParaRPr>
          </a:p>
          <a:p>
            <a:r>
              <a:rPr lang="en-US" dirty="0" smtClean="0">
                <a:latin typeface="Calibri" pitchFamily="-65" charset="0"/>
              </a:rPr>
              <a:t>Tool to build customer relationships</a:t>
            </a:r>
          </a:p>
          <a:p>
            <a:r>
              <a:rPr lang="en-US" dirty="0" smtClean="0">
                <a:latin typeface="Calibri" pitchFamily="-65" charset="0"/>
              </a:rPr>
              <a:t>Low-cost, efficient, fast alternative to reach markets</a:t>
            </a:r>
          </a:p>
          <a:p>
            <a:r>
              <a:rPr lang="en-US" dirty="0" smtClean="0">
                <a:latin typeface="Calibri" pitchFamily="-65" charset="0"/>
              </a:rPr>
              <a:t>Flexible</a:t>
            </a:r>
          </a:p>
          <a:p>
            <a:r>
              <a:rPr lang="en-US" dirty="0" smtClean="0">
                <a:latin typeface="Calibri" pitchFamily="-65" charset="0"/>
              </a:rPr>
              <a:t>Access to buyers not reachable through other channels</a:t>
            </a:r>
          </a:p>
        </p:txBody>
      </p:sp>
      <p:sp>
        <p:nvSpPr>
          <p:cNvPr id="22532" name="Text Placeholder 16"/>
          <p:cNvSpPr>
            <a:spLocks noGrp="1"/>
          </p:cNvSpPr>
          <p:nvPr>
            <p:ph type="body" sz="quarter" idx="13"/>
          </p:nvPr>
        </p:nvSpPr>
        <p:spPr/>
        <p:txBody>
          <a:bodyPr/>
          <a:lstStyle/>
          <a:p>
            <a:r>
              <a:rPr lang="en-US" dirty="0" smtClean="0">
                <a:latin typeface="Calibri" pitchFamily="-65" charset="0"/>
              </a:rPr>
              <a:t>Benefits to Sellers</a:t>
            </a:r>
          </a:p>
          <a:p>
            <a:endParaRPr lang="en-US" dirty="0" smtClean="0">
              <a:latin typeface="Calibri" pitchFamily="-65"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dirty="0" smtClean="0"/>
              <a:t>Customer Databases and Direct Marketing</a:t>
            </a:r>
          </a:p>
        </p:txBody>
      </p:sp>
      <p:sp>
        <p:nvSpPr>
          <p:cNvPr id="24579" name="Rectangle 3"/>
          <p:cNvSpPr>
            <a:spLocks noGrp="1" noChangeArrowheads="1"/>
          </p:cNvSpPr>
          <p:nvPr>
            <p:ph idx="1"/>
          </p:nvPr>
        </p:nvSpPr>
        <p:spPr>
          <a:xfrm>
            <a:off x="1143000" y="1981200"/>
            <a:ext cx="4876800" cy="4114800"/>
          </a:xfrm>
        </p:spPr>
        <p:txBody>
          <a:bodyPr/>
          <a:lstStyle/>
          <a:p>
            <a:pPr>
              <a:buFontTx/>
              <a:buNone/>
            </a:pPr>
            <a:r>
              <a:rPr lang="en-US" sz="3000" b="1" dirty="0" smtClean="0">
                <a:latin typeface="Calibri" pitchFamily="-65" charset="0"/>
              </a:rPr>
              <a:t>Customer database </a:t>
            </a:r>
            <a:r>
              <a:rPr lang="en-US" sz="3000" dirty="0" smtClean="0">
                <a:latin typeface="Calibri" pitchFamily="-65" charset="0"/>
              </a:rPr>
              <a:t>is an organized collection of comprehensive data about individual customers or prospects, including geographic, demographic, psychographic, and behavioral data</a:t>
            </a:r>
          </a:p>
        </p:txBody>
      </p:sp>
      <p:sp>
        <p:nvSpPr>
          <p:cNvPr id="24580" name="Text Placeholder 14"/>
          <p:cNvSpPr>
            <a:spLocks noGrp="1"/>
          </p:cNvSpPr>
          <p:nvPr>
            <p:ph type="body" sz="quarter" idx="13"/>
          </p:nvPr>
        </p:nvSpPr>
        <p:spPr/>
        <p:txBody>
          <a:bodyPr/>
          <a:lstStyle/>
          <a:p>
            <a:r>
              <a:rPr lang="en-US" dirty="0" smtClean="0">
                <a:latin typeface="Calibri" pitchFamily="-65" charset="0"/>
              </a:rPr>
              <a:t>Customer Database</a:t>
            </a:r>
          </a:p>
          <a:p>
            <a:endParaRPr lang="en-US" dirty="0" smtClean="0">
              <a:latin typeface="Calibri" pitchFamily="-65" charset="0"/>
            </a:endParaRPr>
          </a:p>
        </p:txBody>
      </p:sp>
      <p:pic>
        <p:nvPicPr>
          <p:cNvPr id="24581" name="Picture 4" descr="ph17_05.jpg"/>
          <p:cNvPicPr>
            <a:picLocks noChangeAspect="1"/>
          </p:cNvPicPr>
          <p:nvPr/>
        </p:nvPicPr>
        <p:blipFill>
          <a:blip r:embed="rId3" cstate="print"/>
          <a:srcRect/>
          <a:stretch>
            <a:fillRect/>
          </a:stretch>
        </p:blipFill>
        <p:spPr bwMode="auto">
          <a:xfrm>
            <a:off x="6019800" y="2743200"/>
            <a:ext cx="2514600" cy="167535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dirty="0" smtClean="0"/>
              <a:t>Forms of Direct Marketing</a:t>
            </a:r>
          </a:p>
        </p:txBody>
      </p:sp>
      <p:graphicFrame>
        <p:nvGraphicFramePr>
          <p:cNvPr id="16" name="Content Placeholder 15"/>
          <p:cNvGraphicFramePr>
            <a:graphicFrameLocks noGrp="1"/>
          </p:cNvGraphicFramePr>
          <p:nvPr>
            <p:ph idx="1"/>
          </p:nvPr>
        </p:nvGraphicFramePr>
        <p:xfrm>
          <a:off x="1676400" y="1219200"/>
          <a:ext cx="5791200" cy="51054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dirty="0" smtClean="0"/>
              <a:t>Forms of Direct Marketing</a:t>
            </a:r>
          </a:p>
        </p:txBody>
      </p:sp>
      <p:sp>
        <p:nvSpPr>
          <p:cNvPr id="28675" name="Rectangle 3"/>
          <p:cNvSpPr>
            <a:spLocks noGrp="1" noChangeArrowheads="1"/>
          </p:cNvSpPr>
          <p:nvPr>
            <p:ph idx="1"/>
          </p:nvPr>
        </p:nvSpPr>
        <p:spPr>
          <a:xfrm>
            <a:off x="1371600" y="1752600"/>
            <a:ext cx="7086600" cy="3810000"/>
          </a:xfrm>
        </p:spPr>
        <p:txBody>
          <a:bodyPr/>
          <a:lstStyle/>
          <a:p>
            <a:pPr>
              <a:buFontTx/>
              <a:buNone/>
            </a:pPr>
            <a:r>
              <a:rPr lang="en-US" b="1" dirty="0" smtClean="0">
                <a:latin typeface="Calibri" pitchFamily="-65" charset="0"/>
              </a:rPr>
              <a:t>Direct-mail marketing </a:t>
            </a:r>
            <a:r>
              <a:rPr lang="en-US" dirty="0" smtClean="0">
                <a:latin typeface="Calibri" pitchFamily="-65" charset="0"/>
              </a:rPr>
              <a:t>involves an offer, announcement, reminder, or other item to a person at a particular address</a:t>
            </a:r>
          </a:p>
          <a:p>
            <a:r>
              <a:rPr lang="en-US" dirty="0" smtClean="0">
                <a:latin typeface="Calibri" pitchFamily="-65" charset="0"/>
              </a:rPr>
              <a:t>Personalized</a:t>
            </a:r>
          </a:p>
          <a:p>
            <a:r>
              <a:rPr lang="en-US" dirty="0" smtClean="0">
                <a:latin typeface="Calibri" pitchFamily="-65" charset="0"/>
              </a:rPr>
              <a:t>Easy-to-measure results</a:t>
            </a:r>
          </a:p>
          <a:p>
            <a:r>
              <a:rPr lang="en-US" dirty="0" smtClean="0">
                <a:latin typeface="Calibri" pitchFamily="-65" charset="0"/>
              </a:rPr>
              <a:t>Costs more than mass media </a:t>
            </a:r>
          </a:p>
          <a:p>
            <a:r>
              <a:rPr lang="en-US" dirty="0" smtClean="0">
                <a:latin typeface="Calibri" pitchFamily="-65" charset="0"/>
              </a:rPr>
              <a:t>Provides better results than mass media</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914400" y="304800"/>
            <a:ext cx="7543800" cy="1143000"/>
          </a:xfrm>
        </p:spPr>
        <p:txBody>
          <a:bodyPr/>
          <a:lstStyle/>
          <a:p>
            <a:r>
              <a:rPr lang="en-US" dirty="0" smtClean="0"/>
              <a:t>Forms of Direct Marketing</a:t>
            </a:r>
          </a:p>
        </p:txBody>
      </p:sp>
      <p:graphicFrame>
        <p:nvGraphicFramePr>
          <p:cNvPr id="15" name="Content Placeholder 14"/>
          <p:cNvGraphicFramePr>
            <a:graphicFrameLocks noGrp="1"/>
          </p:cNvGraphicFramePr>
          <p:nvPr>
            <p:ph sz="half" idx="1"/>
          </p:nvPr>
        </p:nvGraphicFramePr>
        <p:xfrm>
          <a:off x="1828800" y="2743200"/>
          <a:ext cx="6781800" cy="36576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30724" name="Text Box 8"/>
          <p:cNvSpPr txBox="1">
            <a:spLocks noChangeArrowheads="1"/>
          </p:cNvSpPr>
          <p:nvPr/>
        </p:nvSpPr>
        <p:spPr bwMode="auto">
          <a:xfrm>
            <a:off x="1981200" y="1447800"/>
            <a:ext cx="6172200" cy="1135062"/>
          </a:xfrm>
          <a:prstGeom prst="rect">
            <a:avLst/>
          </a:prstGeom>
          <a:noFill/>
          <a:ln w="9525">
            <a:noFill/>
            <a:miter lim="800000"/>
            <a:headEnd/>
            <a:tailEnd/>
          </a:ln>
        </p:spPr>
        <p:txBody>
          <a:bodyPr wrap="square">
            <a:spAutoFit/>
          </a:bodyPr>
          <a:lstStyle/>
          <a:p>
            <a:pPr>
              <a:lnSpc>
                <a:spcPct val="90000"/>
              </a:lnSpc>
              <a:spcBef>
                <a:spcPct val="20000"/>
              </a:spcBef>
              <a:buClr>
                <a:schemeClr val="folHlink"/>
              </a:buClr>
              <a:buSzPct val="55000"/>
            </a:pPr>
            <a:r>
              <a:rPr lang="en-US" sz="2800" b="1" dirty="0"/>
              <a:t>Catalog direct marketing</a:t>
            </a:r>
            <a:r>
              <a:rPr lang="en-US" sz="2800" dirty="0"/>
              <a:t> involves printed and Web-based catalogs</a:t>
            </a:r>
          </a:p>
          <a:p>
            <a:endParaRPr lang="en-US"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Blank Presentation">
  <a:themeElements>
    <a:clrScheme name="Custom 15">
      <a:dk1>
        <a:sysClr val="windowText" lastClr="000000"/>
      </a:dk1>
      <a:lt1>
        <a:sysClr val="window" lastClr="FFFFFF"/>
      </a:lt1>
      <a:dk2>
        <a:srgbClr val="04617B"/>
      </a:dk2>
      <a:lt2>
        <a:srgbClr val="DBF5F9"/>
      </a:lt2>
      <a:accent1>
        <a:srgbClr val="0F6FC6"/>
      </a:accent1>
      <a:accent2>
        <a:srgbClr val="009DD9"/>
      </a:accent2>
      <a:accent3>
        <a:srgbClr val="0BD0D9"/>
      </a:accent3>
      <a:accent4>
        <a:srgbClr val="0FD13D"/>
      </a:accent4>
      <a:accent5>
        <a:srgbClr val="FF0000"/>
      </a:accent5>
      <a:accent6>
        <a:srgbClr val="0FD13D"/>
      </a:accent6>
      <a:hlink>
        <a:srgbClr val="002060"/>
      </a:hlink>
      <a:folHlink>
        <a:srgbClr val="00206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745</TotalTime>
  <Words>2123</Words>
  <Application>Microsoft Office PowerPoint</Application>
  <PresentationFormat>On-screen Show (4:3)</PresentationFormat>
  <Paragraphs>291</Paragraphs>
  <Slides>36</Slides>
  <Notes>36</Notes>
  <HiddenSlides>0</HiddenSlides>
  <MMClips>0</MMClips>
  <ScaleCrop>false</ScaleCrop>
  <HeadingPairs>
    <vt:vector size="4" baseType="variant">
      <vt:variant>
        <vt:lpstr>Design Template</vt:lpstr>
      </vt:variant>
      <vt:variant>
        <vt:i4>1</vt:i4>
      </vt:variant>
      <vt:variant>
        <vt:lpstr>Slide Titles</vt:lpstr>
      </vt:variant>
      <vt:variant>
        <vt:i4>36</vt:i4>
      </vt:variant>
    </vt:vector>
  </HeadingPairs>
  <TitlesOfParts>
    <vt:vector size="37" baseType="lpstr">
      <vt:lpstr>1_Blank Presentation</vt:lpstr>
      <vt:lpstr> Chapter Seventeen</vt:lpstr>
      <vt:lpstr>Direct and Online Marketing: Building Direct Customer Relationships</vt:lpstr>
      <vt:lpstr>The New Direct Marketing Model</vt:lpstr>
      <vt:lpstr>Growth and Benefits of Direct Marketing</vt:lpstr>
      <vt:lpstr>Growth and Benefits of Direct Marketing</vt:lpstr>
      <vt:lpstr>Customer Databases and Direct Marketing</vt:lpstr>
      <vt:lpstr>Forms of Direct Marketing</vt:lpstr>
      <vt:lpstr>Forms of Direct Marketing</vt:lpstr>
      <vt:lpstr>Forms of Direct Marketing</vt:lpstr>
      <vt:lpstr>Forms of Direct Marketing</vt:lpstr>
      <vt:lpstr>Forms of Direct Marketing</vt:lpstr>
      <vt:lpstr>Forms of Direct Marketing</vt:lpstr>
      <vt:lpstr>Forms of Direct Marketing</vt:lpstr>
      <vt:lpstr>Forms of Direct Marketing</vt:lpstr>
      <vt:lpstr>Online Marketing</vt:lpstr>
      <vt:lpstr>Online Marketing</vt:lpstr>
      <vt:lpstr>Online Marketing</vt:lpstr>
      <vt:lpstr>Online Marketing</vt:lpstr>
      <vt:lpstr>Online Marketing</vt:lpstr>
      <vt:lpstr>Online Marketing</vt:lpstr>
      <vt:lpstr>Online Marketing</vt:lpstr>
      <vt:lpstr>Online Marketing</vt:lpstr>
      <vt:lpstr>Online Marketing</vt:lpstr>
      <vt:lpstr>Online Marketing</vt:lpstr>
      <vt:lpstr>Online Marketing</vt:lpstr>
      <vt:lpstr>Online Marketing</vt:lpstr>
      <vt:lpstr>Online Marketing</vt:lpstr>
      <vt:lpstr>Online Marketing</vt:lpstr>
      <vt:lpstr>Online Marketing</vt:lpstr>
      <vt:lpstr>Online Marketing</vt:lpstr>
      <vt:lpstr>Online Marketing</vt:lpstr>
      <vt:lpstr>Online Marketing</vt:lpstr>
      <vt:lpstr>Public Policy Issues in Direct Marketing</vt:lpstr>
      <vt:lpstr>Public Policy Issues in Direct Marketing</vt:lpstr>
      <vt:lpstr>Public Policy Issues in Direct Marketing</vt:lpstr>
      <vt:lpstr>Slide 36</vt:lpstr>
    </vt:vector>
  </TitlesOfParts>
  <Company>School of Management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utter</dc:creator>
  <cp:lastModifiedBy>Chris Fox</cp:lastModifiedBy>
  <cp:revision>61</cp:revision>
  <dcterms:created xsi:type="dcterms:W3CDTF">2011-02-20T21:54:50Z</dcterms:created>
  <dcterms:modified xsi:type="dcterms:W3CDTF">2011-02-20T21:55:21Z</dcterms:modified>
</cp:coreProperties>
</file>