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313" r:id="rId4"/>
    <p:sldId id="338" r:id="rId5"/>
    <p:sldId id="337" r:id="rId6"/>
    <p:sldId id="322" r:id="rId7"/>
    <p:sldId id="336" r:id="rId8"/>
    <p:sldId id="259" r:id="rId9"/>
    <p:sldId id="339" r:id="rId10"/>
    <p:sldId id="340" r:id="rId11"/>
    <p:sldId id="342" r:id="rId12"/>
    <p:sldId id="344" r:id="rId13"/>
    <p:sldId id="350" r:id="rId14"/>
    <p:sldId id="345" r:id="rId15"/>
    <p:sldId id="346" r:id="rId16"/>
    <p:sldId id="347" r:id="rId17"/>
    <p:sldId id="348" r:id="rId18"/>
    <p:sldId id="270" r:id="rId19"/>
  </p:sldIdLst>
  <p:sldSz cx="9144000" cy="5143500" type="screen16x9"/>
  <p:notesSz cx="6858000" cy="9144000"/>
  <p:embeddedFontLs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Amatic SC" panose="020B0604020202020204" charset="-79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850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Real-Time Lab– ENCS514</a:t>
            </a:r>
            <a:br>
              <a:rPr lang="en" sz="4800" dirty="0" smtClean="0"/>
            </a:br>
            <a:r>
              <a:rPr lang="en" sz="4800" dirty="0" smtClean="0"/>
              <a:t>SW Exp. No. </a:t>
            </a:r>
            <a:r>
              <a:rPr lang="ar-SA" sz="4800" dirty="0" smtClean="0"/>
              <a:t>3</a:t>
            </a:r>
            <a:endParaRPr sz="4800" dirty="0"/>
          </a:p>
        </p:txBody>
      </p:sp>
      <p:sp>
        <p:nvSpPr>
          <p:cNvPr id="3" name="Google Shape;191;p16"/>
          <p:cNvSpPr txBox="1">
            <a:spLocks/>
          </p:cNvSpPr>
          <p:nvPr/>
        </p:nvSpPr>
        <p:spPr>
          <a:xfrm>
            <a:off x="6528199" y="3916729"/>
            <a:ext cx="1255353" cy="3667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100" b="1" dirty="0" smtClean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;p16"/>
          <p:cNvSpPr txBox="1">
            <a:spLocks/>
          </p:cNvSpPr>
          <p:nvPr/>
        </p:nvSpPr>
        <p:spPr>
          <a:xfrm rot="20617332">
            <a:off x="889266" y="525539"/>
            <a:ext cx="1311673" cy="13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n-US" sz="3200" dirty="0" smtClean="0"/>
              <a:t>Shared Memory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10379" y="2197498"/>
            <a:ext cx="6710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Does the read operation from the Shared Memory remove the data like the Message Queue?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</a:rPr>
              <a:t>No. since the data is shared.</a:t>
            </a:r>
          </a:p>
          <a:p>
            <a:endParaRPr lang="en-US" sz="1600" dirty="0" smtClean="0"/>
          </a:p>
        </p:txBody>
      </p:sp>
      <p:sp>
        <p:nvSpPr>
          <p:cNvPr id="4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00668" y="1187586"/>
            <a:ext cx="5597100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smtClean="0"/>
              <a:t>Question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65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smtClean="0"/>
              <a:t>Demo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err="1" smtClean="0"/>
              <a:t>SharedMemory</a:t>
            </a:r>
            <a:r>
              <a:rPr lang="ar-SA" dirty="0" smtClean="0"/>
              <a:t>_</a:t>
            </a:r>
            <a:r>
              <a:rPr lang="en-US" dirty="0" err="1" smtClean="0"/>
              <a:t>struct</a:t>
            </a:r>
            <a:r>
              <a:rPr lang="en-US" dirty="0" smtClean="0"/>
              <a:t>:</a:t>
            </a:r>
            <a:endParaRPr lang="ar-SA" dirty="0" smtClean="0"/>
          </a:p>
          <a:p>
            <a:pPr marL="0" lvl="0" indent="0">
              <a:spcAft>
                <a:spcPts val="1000"/>
              </a:spcAft>
            </a:pPr>
            <a:r>
              <a:rPr lang="en-US" dirty="0" err="1" smtClean="0"/>
              <a:t>shmem</a:t>
            </a:r>
            <a:r>
              <a:rPr lang="ar-SA" dirty="0" smtClean="0"/>
              <a:t>_</a:t>
            </a:r>
            <a:r>
              <a:rPr lang="en-US" dirty="0" smtClean="0"/>
              <a:t>p1.c</a:t>
            </a:r>
            <a:r>
              <a:rPr lang="ar-SA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shmem</a:t>
            </a:r>
            <a:r>
              <a:rPr lang="ar-SA" dirty="0" smtClean="0"/>
              <a:t>_</a:t>
            </a:r>
            <a:r>
              <a:rPr lang="en-US" dirty="0" smtClean="0"/>
              <a:t>p</a:t>
            </a:r>
            <a:r>
              <a:rPr lang="ar-SA" dirty="0" smtClean="0"/>
              <a:t>2</a:t>
            </a:r>
            <a:r>
              <a:rPr lang="en-US" dirty="0" smtClean="0"/>
              <a:t>.c</a:t>
            </a:r>
            <a:endParaRPr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187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;p16"/>
          <p:cNvSpPr txBox="1">
            <a:spLocks/>
          </p:cNvSpPr>
          <p:nvPr/>
        </p:nvSpPr>
        <p:spPr>
          <a:xfrm rot="20617332">
            <a:off x="889266" y="525539"/>
            <a:ext cx="1311673" cy="13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n-US" sz="3200" dirty="0" smtClean="0"/>
              <a:t>Semaphore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77047" y="2007697"/>
            <a:ext cx="6425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 semaphore isn't a form of IPC similar to the others that we've described (pipes, FIFOs, and message queues</a:t>
            </a:r>
            <a:r>
              <a:rPr lang="en-US" sz="1600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semaphore is a counter used to provide access to a shared data object for multiple processes.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If </a:t>
            </a:r>
            <a:r>
              <a:rPr lang="en-US" sz="1600" dirty="0"/>
              <a:t>the value of the semaphore is positive, the process can </a:t>
            </a:r>
            <a:r>
              <a:rPr lang="en-US" sz="1600" dirty="0" smtClean="0"/>
              <a:t>	use </a:t>
            </a:r>
            <a:r>
              <a:rPr lang="en-US" sz="1600" dirty="0"/>
              <a:t>the resource. Otherwise, if the value of the semaphore is 0, the process goes to sleep until the semaphore value is greater than 0.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833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;p16"/>
          <p:cNvSpPr txBox="1">
            <a:spLocks/>
          </p:cNvSpPr>
          <p:nvPr/>
        </p:nvSpPr>
        <p:spPr>
          <a:xfrm rot="20617332">
            <a:off x="889266" y="525539"/>
            <a:ext cx="1311673" cy="13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n-US" sz="3200" dirty="0" smtClean="0"/>
              <a:t>Semaphore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61990" y="2819151"/>
            <a:ext cx="642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Good choice when resources are limited (Protection and Sync).</a:t>
            </a:r>
          </a:p>
        </p:txBody>
      </p:sp>
    </p:spTree>
    <p:extLst>
      <p:ext uri="{BB962C8B-B14F-4D97-AF65-F5344CB8AC3E}">
        <p14:creationId xmlns:p14="http://schemas.microsoft.com/office/powerpoint/2010/main" val="39921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;p16"/>
          <p:cNvSpPr txBox="1">
            <a:spLocks/>
          </p:cNvSpPr>
          <p:nvPr/>
        </p:nvSpPr>
        <p:spPr>
          <a:xfrm rot="20617332">
            <a:off x="889266" y="525539"/>
            <a:ext cx="1311673" cy="13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n-US" sz="3200" dirty="0" smtClean="0"/>
              <a:t>Semaphore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64935" y="2117742"/>
            <a:ext cx="642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sem_wait</a:t>
            </a:r>
            <a:r>
              <a:rPr lang="en-US" sz="1600" dirty="0" smtClean="0"/>
              <a:t> </a:t>
            </a:r>
            <a:r>
              <a:rPr lang="en-US" sz="1600" dirty="0"/>
              <a:t>is a standard semaphore wait </a:t>
            </a:r>
            <a:r>
              <a:rPr lang="en-US" sz="1600" dirty="0" smtClean="0"/>
              <a:t>operation (Lock operation). </a:t>
            </a:r>
            <a:br>
              <a:rPr lang="en-US" sz="1600" dirty="0" smtClean="0"/>
            </a:br>
            <a:r>
              <a:rPr lang="en-US" sz="1600" dirty="0" smtClean="0"/>
              <a:t>If </a:t>
            </a:r>
            <a:r>
              <a:rPr lang="en-US" sz="1600" dirty="0"/>
              <a:t>the semaphore value is 0, the </a:t>
            </a:r>
            <a:r>
              <a:rPr lang="en-US" sz="1600" b="1" dirty="0" err="1"/>
              <a:t>sem_wait</a:t>
            </a:r>
            <a:r>
              <a:rPr lang="en-US" sz="1600" dirty="0"/>
              <a:t> blocks </a:t>
            </a:r>
            <a:r>
              <a:rPr lang="en-US" sz="1600" dirty="0" err="1" smtClean="0"/>
              <a:t>unitl</a:t>
            </a:r>
            <a:r>
              <a:rPr lang="en-US" sz="1600" dirty="0" smtClean="0"/>
              <a:t> </a:t>
            </a:r>
            <a:r>
              <a:rPr lang="en-US" sz="1600" dirty="0"/>
              <a:t>it can successfully decrement the semaphore value</a:t>
            </a:r>
            <a:r>
              <a:rPr lang="en-US" sz="16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sem_post</a:t>
            </a:r>
            <a:r>
              <a:rPr lang="en-US" sz="1600" dirty="0"/>
              <a:t> increments (unlocks) the </a:t>
            </a:r>
            <a:r>
              <a:rPr lang="en-US" sz="1600" dirty="0" smtClean="0"/>
              <a:t>semaphore.</a:t>
            </a:r>
            <a:endParaRPr lang="en-US" sz="1600" dirty="0"/>
          </a:p>
        </p:txBody>
      </p:sp>
      <p:sp>
        <p:nvSpPr>
          <p:cNvPr id="5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2361005" y="979834"/>
            <a:ext cx="5028788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smtClean="0"/>
              <a:t>Important Macros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36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smtClean="0"/>
              <a:t>Demo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smtClean="0"/>
              <a:t>Semaphore</a:t>
            </a:r>
            <a:r>
              <a:rPr lang="ar-SA" dirty="0" smtClean="0"/>
              <a:t>_</a:t>
            </a:r>
            <a:r>
              <a:rPr lang="en-US" dirty="0" smtClean="0"/>
              <a:t>Processes</a:t>
            </a:r>
            <a:r>
              <a:rPr lang="ar-SA" dirty="0" smtClean="0"/>
              <a:t>_</a:t>
            </a:r>
            <a:r>
              <a:rPr lang="en-US" dirty="0" smtClean="0"/>
              <a:t>Protection:</a:t>
            </a:r>
            <a:endParaRPr lang="ar-SA" dirty="0" smtClean="0"/>
          </a:p>
          <a:p>
            <a:pPr marL="0" lvl="0" indent="0">
              <a:spcAft>
                <a:spcPts val="1000"/>
              </a:spcAft>
            </a:pPr>
            <a:r>
              <a:rPr lang="en-US" dirty="0" smtClean="0"/>
              <a:t>semaphore</a:t>
            </a:r>
            <a:r>
              <a:rPr lang="ar-SA" dirty="0" smtClean="0"/>
              <a:t>_</a:t>
            </a:r>
            <a:r>
              <a:rPr lang="en-US" dirty="0" smtClean="0"/>
              <a:t>p1.c</a:t>
            </a:r>
            <a:r>
              <a:rPr lang="ar-SA" dirty="0" smtClean="0"/>
              <a:t> </a:t>
            </a:r>
            <a:r>
              <a:rPr lang="en-US" dirty="0" smtClean="0"/>
              <a:t>&amp; semaphore</a:t>
            </a:r>
            <a:r>
              <a:rPr lang="ar-SA" dirty="0" smtClean="0"/>
              <a:t>_</a:t>
            </a:r>
            <a:r>
              <a:rPr lang="en-US" dirty="0" smtClean="0"/>
              <a:t>p2.c</a:t>
            </a:r>
            <a:endParaRPr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smtClean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3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6944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97722" y="2579533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smtClean="0"/>
              <a:t>Demo: Before Run Guess what it will print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803778" y="3263933"/>
            <a:ext cx="5597100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smtClean="0"/>
              <a:t>Semaphore</a:t>
            </a:r>
            <a:r>
              <a:rPr lang="ar-SA" dirty="0" smtClean="0"/>
              <a:t>_</a:t>
            </a:r>
            <a:r>
              <a:rPr lang="en-US" dirty="0" err="1" smtClean="0"/>
              <a:t>SharedMemory</a:t>
            </a:r>
            <a:r>
              <a:rPr lang="ar-SA" dirty="0" smtClean="0"/>
              <a:t>_</a:t>
            </a:r>
            <a:r>
              <a:rPr lang="en-US" dirty="0" smtClean="0"/>
              <a:t>Protection:</a:t>
            </a:r>
            <a:endParaRPr lang="ar-SA" dirty="0" smtClean="0"/>
          </a:p>
          <a:p>
            <a:pPr marL="0" lvl="0" indent="0">
              <a:spcAft>
                <a:spcPts val="1000"/>
              </a:spcAft>
            </a:pPr>
            <a:r>
              <a:rPr lang="en-US" dirty="0" err="1" smtClean="0"/>
              <a:t>main.c</a:t>
            </a:r>
            <a:endParaRPr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smtClean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4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5220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smtClean="0"/>
              <a:t>Demo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432951" y="2664426"/>
            <a:ext cx="5937650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smtClean="0"/>
              <a:t>Semaphore</a:t>
            </a:r>
            <a:r>
              <a:rPr lang="ar-SA" dirty="0" smtClean="0"/>
              <a:t>_</a:t>
            </a:r>
            <a:r>
              <a:rPr lang="en-US" dirty="0" err="1" smtClean="0"/>
              <a:t>SharedMemory</a:t>
            </a:r>
            <a:r>
              <a:rPr lang="ar-SA" dirty="0" smtClean="0"/>
              <a:t>_</a:t>
            </a:r>
            <a:r>
              <a:rPr lang="en-US" dirty="0" smtClean="0"/>
              <a:t>Synchronization</a:t>
            </a:r>
            <a:r>
              <a:rPr lang="en-US" dirty="0"/>
              <a:t>:</a:t>
            </a:r>
            <a:endParaRPr lang="ar-SA" dirty="0" smtClean="0"/>
          </a:p>
          <a:p>
            <a:pPr marL="0" lvl="0" indent="0">
              <a:spcAft>
                <a:spcPts val="1000"/>
              </a:spcAft>
            </a:pPr>
            <a:r>
              <a:rPr lang="en-US" dirty="0" err="1" smtClean="0"/>
              <a:t>main.c</a:t>
            </a:r>
            <a:endParaRPr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smtClean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5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23371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ctrTitle" idx="4294967295"/>
          </p:nvPr>
        </p:nvSpPr>
        <p:spPr>
          <a:xfrm>
            <a:off x="855300" y="1642800"/>
            <a:ext cx="7433400" cy="140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smtClean="0">
                <a:solidFill>
                  <a:schemeClr val="accent1"/>
                </a:solidFill>
              </a:rPr>
              <a:t>END</a:t>
            </a:r>
            <a:endParaRPr sz="12000" dirty="0">
              <a:solidFill>
                <a:schemeClr val="accent1"/>
              </a:solidFill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18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Instructions</a:t>
            </a:r>
            <a:endParaRPr dirty="0"/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1934" y="1877510"/>
            <a:ext cx="6710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In this experiment we will talk </a:t>
            </a:r>
            <a:r>
              <a:rPr lang="en-US" sz="1600" b="1" u="sng" dirty="0" smtClean="0"/>
              <a:t>about:</a:t>
            </a:r>
            <a:endParaRPr lang="en-US" sz="1600" b="1" u="sng" dirty="0"/>
          </a:p>
          <a:p>
            <a:endParaRPr lang="en-US" sz="1600" dirty="0" smtClean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Shared Memory: IPC.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Semaphore: Protection and Synchronization.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;p16"/>
          <p:cNvSpPr txBox="1">
            <a:spLocks/>
          </p:cNvSpPr>
          <p:nvPr/>
        </p:nvSpPr>
        <p:spPr>
          <a:xfrm rot="20617332">
            <a:off x="889266" y="525539"/>
            <a:ext cx="1311673" cy="13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n-US" sz="3200" dirty="0" smtClean="0"/>
              <a:t>Shared Memory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09286" y="1089950"/>
            <a:ext cx="528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Allows processes </a:t>
            </a:r>
            <a:r>
              <a:rPr lang="en-US" sz="1600" dirty="0"/>
              <a:t>to share a given region of memory</a:t>
            </a:r>
            <a:r>
              <a:rPr lang="en-US" sz="1600" dirty="0" smtClean="0"/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72929"/>
              </p:ext>
            </p:extLst>
          </p:nvPr>
        </p:nvGraphicFramePr>
        <p:xfrm>
          <a:off x="1433165" y="2416995"/>
          <a:ext cx="6096000" cy="1483360"/>
        </p:xfrm>
        <a:graphic>
          <a:graphicData uri="http://schemas.openxmlformats.org/drawingml/2006/table">
            <a:tbl>
              <a:tblPr firstRow="1" bandRow="1">
                <a:tableStyleId>{1D783842-8F8A-472B-A6D1-50C4D95656BF}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 smtClean="0"/>
                        <a:t>shmid</a:t>
                      </a:r>
                      <a:r>
                        <a:rPr lang="en-US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2785" y="2007697"/>
            <a:ext cx="528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211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;p16"/>
          <p:cNvSpPr txBox="1">
            <a:spLocks/>
          </p:cNvSpPr>
          <p:nvPr/>
        </p:nvSpPr>
        <p:spPr>
          <a:xfrm rot="20617332">
            <a:off x="889266" y="525539"/>
            <a:ext cx="1311673" cy="13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n-US" sz="3200" dirty="0" smtClean="0"/>
              <a:t>Shared Memory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58824" y="2197500"/>
            <a:ext cx="6710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 </a:t>
            </a:r>
            <a:endParaRPr lang="ar-SA" sz="1600" dirty="0" smtClean="0"/>
          </a:p>
          <a:p>
            <a:pPr lvl="0"/>
            <a:r>
              <a:rPr lang="en-US" sz="1600" dirty="0"/>
              <a:t>The place in the memory is shared, so we need to protect it</a:t>
            </a:r>
            <a:r>
              <a:rPr lang="en-US" sz="1600" dirty="0" smtClean="0"/>
              <a:t>.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/>
              <a:t>Processes can have </a:t>
            </a:r>
            <a:r>
              <a:rPr lang="en-US" sz="1600" dirty="0" err="1" smtClean="0"/>
              <a:t>rwx</a:t>
            </a:r>
            <a:r>
              <a:rPr lang="en-US" sz="1600" dirty="0" smtClean="0"/>
              <a:t> permissions, </a:t>
            </a:r>
            <a:r>
              <a:rPr lang="en-US" sz="1600" dirty="0"/>
              <a:t>the issue will be in the </a:t>
            </a:r>
            <a:r>
              <a:rPr lang="en-US" sz="1600" dirty="0" smtClean="0"/>
              <a:t>RW and  </a:t>
            </a:r>
            <a:r>
              <a:rPr lang="en-US" sz="1600" dirty="0"/>
              <a:t>WW </a:t>
            </a:r>
            <a:r>
              <a:rPr lang="en-US" sz="1600" dirty="0" smtClean="0"/>
              <a:t>cases. We need to manage that.</a:t>
            </a:r>
            <a:endParaRPr lang="en-US" sz="1600" dirty="0"/>
          </a:p>
        </p:txBody>
      </p:sp>
      <p:sp>
        <p:nvSpPr>
          <p:cNvPr id="4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00668" y="1187586"/>
            <a:ext cx="5597100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smtClean="0"/>
              <a:t>Cons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17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;p16"/>
          <p:cNvSpPr txBox="1">
            <a:spLocks/>
          </p:cNvSpPr>
          <p:nvPr/>
        </p:nvSpPr>
        <p:spPr>
          <a:xfrm rot="20617332">
            <a:off x="889266" y="525539"/>
            <a:ext cx="1311673" cy="13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n-US" sz="3200" dirty="0" smtClean="0"/>
              <a:t>Shared Memory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58824" y="2197500"/>
            <a:ext cx="6710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 </a:t>
            </a:r>
            <a:endParaRPr lang="ar-SA" sz="1600" dirty="0" smtClean="0"/>
          </a:p>
          <a:p>
            <a:pPr lvl="0"/>
            <a:r>
              <a:rPr lang="en-US" sz="1600" dirty="0" smtClean="0"/>
              <a:t>This is the fastest form of IPC, because the data does not need to be copied between the client and the server (Processes).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00668" y="1187586"/>
            <a:ext cx="5597100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smtClean="0"/>
              <a:t>Pros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05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;p16"/>
          <p:cNvSpPr txBox="1">
            <a:spLocks/>
          </p:cNvSpPr>
          <p:nvPr/>
        </p:nvSpPr>
        <p:spPr>
          <a:xfrm rot="20617332">
            <a:off x="889266" y="525539"/>
            <a:ext cx="1311673" cy="13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n-US" sz="3200" dirty="0" smtClean="0"/>
              <a:t>Shared Memory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10379" y="2064275"/>
            <a:ext cx="6710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Consider you have a variable that you want many processes to access it (Increasing and Decreasing), what will be the best IPC to achieve that?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Un-named Pipe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FIFO (Named Pipe)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Message Queue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Shared Memory</a:t>
            </a:r>
          </a:p>
        </p:txBody>
      </p:sp>
      <p:sp>
        <p:nvSpPr>
          <p:cNvPr id="4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00668" y="1187586"/>
            <a:ext cx="5597100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smtClean="0"/>
              <a:t>When to use it?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8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;p16"/>
          <p:cNvSpPr txBox="1">
            <a:spLocks/>
          </p:cNvSpPr>
          <p:nvPr/>
        </p:nvSpPr>
        <p:spPr>
          <a:xfrm rot="20617332">
            <a:off x="889266" y="525539"/>
            <a:ext cx="1311673" cy="13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n-US" sz="3200" dirty="0" smtClean="0"/>
              <a:t>Shared Memory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10379" y="2064275"/>
            <a:ext cx="6710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Consider you have a variable that you want many processes to access it (Increasing and Decreasing), what will be the best IPC to achieve that?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Un-named Pipe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FIFO (Named Pipe)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Message Queue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Shared Memory</a:t>
            </a:r>
          </a:p>
        </p:txBody>
      </p:sp>
      <p:sp>
        <p:nvSpPr>
          <p:cNvPr id="4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00668" y="1187586"/>
            <a:ext cx="5597100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smtClean="0"/>
              <a:t>When to use it?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67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smtClean="0"/>
              <a:t>Demo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err="1" smtClean="0"/>
              <a:t>SharedMemory</a:t>
            </a:r>
            <a:r>
              <a:rPr lang="ar-SA" dirty="0" smtClean="0"/>
              <a:t>_</a:t>
            </a:r>
            <a:r>
              <a:rPr lang="en-US" dirty="0" smtClean="0"/>
              <a:t>Integer:</a:t>
            </a:r>
            <a:endParaRPr lang="ar-SA" dirty="0" smtClean="0"/>
          </a:p>
          <a:p>
            <a:pPr marL="0" lvl="0" indent="0">
              <a:spcAft>
                <a:spcPts val="1000"/>
              </a:spcAft>
            </a:pPr>
            <a:r>
              <a:rPr lang="en-US" dirty="0" err="1" smtClean="0"/>
              <a:t>shmem</a:t>
            </a:r>
            <a:r>
              <a:rPr lang="ar-SA" dirty="0" smtClean="0"/>
              <a:t>_</a:t>
            </a:r>
            <a:r>
              <a:rPr lang="en-US" dirty="0" smtClean="0"/>
              <a:t>p1.c</a:t>
            </a:r>
            <a:r>
              <a:rPr lang="ar-SA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shmem</a:t>
            </a:r>
            <a:r>
              <a:rPr lang="ar-SA" dirty="0" smtClean="0"/>
              <a:t>_</a:t>
            </a:r>
            <a:r>
              <a:rPr lang="en-US" dirty="0" smtClean="0"/>
              <a:t>p</a:t>
            </a:r>
            <a:r>
              <a:rPr lang="ar-SA" dirty="0" smtClean="0"/>
              <a:t>2</a:t>
            </a:r>
            <a:r>
              <a:rPr lang="en-US" dirty="0" smtClean="0"/>
              <a:t>.c</a:t>
            </a:r>
            <a:endParaRPr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;p16"/>
          <p:cNvSpPr txBox="1">
            <a:spLocks/>
          </p:cNvSpPr>
          <p:nvPr/>
        </p:nvSpPr>
        <p:spPr>
          <a:xfrm rot="20617332">
            <a:off x="889266" y="525539"/>
            <a:ext cx="1311673" cy="13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n-US" sz="3200" dirty="0" smtClean="0"/>
              <a:t>Shared Memory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10379" y="2197498"/>
            <a:ext cx="6710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Does the read operation from the Shared Memory remove the data like the Message Queue?</a:t>
            </a:r>
          </a:p>
          <a:p>
            <a:endParaRPr lang="en-US" sz="1600" dirty="0" smtClean="0"/>
          </a:p>
        </p:txBody>
      </p:sp>
      <p:sp>
        <p:nvSpPr>
          <p:cNvPr id="4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00668" y="1187586"/>
            <a:ext cx="5597100" cy="7044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 smtClean="0"/>
              <a:t>Question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54" y="2888094"/>
            <a:ext cx="1667259" cy="13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390</Words>
  <Application>Microsoft Office PowerPoint</Application>
  <PresentationFormat>On-screen Show (16:9)</PresentationFormat>
  <Paragraphs>79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Nunito</vt:lpstr>
      <vt:lpstr>Amatic SC</vt:lpstr>
      <vt:lpstr>Calibri</vt:lpstr>
      <vt:lpstr>Wingdings</vt:lpstr>
      <vt:lpstr>Curio template</vt:lpstr>
      <vt:lpstr>Real-Time Lab– ENCS514 SW Exp. No. 3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PowerPoint Presentation</vt:lpstr>
      <vt:lpstr>PowerPoint Presentation</vt:lpstr>
      <vt:lpstr>Demo</vt:lpstr>
      <vt:lpstr>PowerPoint Presentation</vt:lpstr>
      <vt:lpstr>PowerPoint Presentation</vt:lpstr>
      <vt:lpstr>PowerPoint Presentation</vt:lpstr>
      <vt:lpstr>Demo</vt:lpstr>
      <vt:lpstr>Demo: Before Run Guess what it will print</vt:lpstr>
      <vt:lpstr>Demo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Quartus II</dc:title>
  <cp:lastModifiedBy>Msys</cp:lastModifiedBy>
  <cp:revision>147</cp:revision>
  <dcterms:modified xsi:type="dcterms:W3CDTF">2022-05-14T11:53:00Z</dcterms:modified>
</cp:coreProperties>
</file>