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70" r:id="rId7"/>
    <p:sldId id="261" r:id="rId8"/>
    <p:sldId id="262" r:id="rId9"/>
    <p:sldId id="271" r:id="rId10"/>
    <p:sldId id="263"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p:scale>
          <a:sx n="75" d="100"/>
          <a:sy n="75" d="100"/>
        </p:scale>
        <p:origin x="276" y="-90"/>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3/19/2019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3/19/2019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smtClean="0"/>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3/19/2019</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427AEA-BBBB-4C9B-AB23-214EAA8AB789}" type="datetime1">
              <a:rPr lang="en-US"/>
              <a:t>3/19/2019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91CA30-F5CD-4CA0-B16A-349C6F830700}" type="datetime1">
              <a:rPr lang="en-US"/>
              <a:t>3/19/2019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B3AF48E-ABA0-4B58-B562-D1D7408067C4}" type="datetime1">
              <a:rPr lang="en-US"/>
              <a:t>3/19/2019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smtClean="0"/>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A5034C-8BD9-4B0C-893B-33834FAB227F}" type="datetime1">
              <a:rPr lang="en-US"/>
              <a:t>3/19/2019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CD787AA-CBCD-47F9-A04C-7106C508CDE4}" type="datetime1">
              <a:rPr lang="en-US"/>
              <a:t>3/19/2019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AD1CC9DD-75F5-4611-BA0B-CFB1A226639C}" type="datetime1">
              <a:rPr lang="en-US"/>
              <a:t>3/19/2019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3/19/2019</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3/19/2019</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5CD17-C377-4DE5-9FCA-CC7471605C58}" type="datetime1">
              <a:rPr lang="en-US"/>
              <a:t>3/19/2019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smtClean="0"/>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BE9F02-BE96-4BAE-86A5-1FA60D24CAE2}" type="datetime1">
              <a:rPr lang="en-US"/>
              <a:t>3/19/2019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3/19/2019</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Where to find Ideas</a:t>
            </a:r>
            <a:endParaRPr lang="en-US" dirty="0"/>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Affinity Diagram</a:t>
            </a:r>
            <a:endParaRPr lang="en-US" dirty="0"/>
          </a:p>
        </p:txBody>
      </p:sp>
      <p:sp>
        <p:nvSpPr>
          <p:cNvPr id="3" name="Content Placeholder 2"/>
          <p:cNvSpPr>
            <a:spLocks noGrp="1"/>
          </p:cNvSpPr>
          <p:nvPr>
            <p:ph idx="1"/>
          </p:nvPr>
        </p:nvSpPr>
        <p:spPr/>
        <p:txBody>
          <a:bodyPr/>
          <a:lstStyle/>
          <a:p>
            <a:r>
              <a:rPr lang="en-US" dirty="0" smtClean="0"/>
              <a:t>The team members generate ideas, write them on sticky notes and finally place them on a white board or other surface.</a:t>
            </a:r>
          </a:p>
          <a:p>
            <a:r>
              <a:rPr lang="en-US" dirty="0" smtClean="0"/>
              <a:t>Look carefully at the ideas that receive a large number of notes and have strong relationship.</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213" y="3187700"/>
            <a:ext cx="9094787" cy="2622284"/>
          </a:xfrm>
          <a:prstGeom prst="rect">
            <a:avLst/>
          </a:prstGeom>
        </p:spPr>
      </p:pic>
    </p:spTree>
    <p:extLst>
      <p:ext uri="{BB962C8B-B14F-4D97-AF65-F5344CB8AC3E}">
        <p14:creationId xmlns:p14="http://schemas.microsoft.com/office/powerpoint/2010/main" val="1321151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prototyping</a:t>
            </a:r>
            <a:endParaRPr lang="en-US" dirty="0"/>
          </a:p>
        </p:txBody>
      </p:sp>
      <p:sp>
        <p:nvSpPr>
          <p:cNvPr id="3" name="Content Placeholder 2"/>
          <p:cNvSpPr>
            <a:spLocks noGrp="1"/>
          </p:cNvSpPr>
          <p:nvPr>
            <p:ph idx="1"/>
          </p:nvPr>
        </p:nvSpPr>
        <p:spPr/>
        <p:txBody>
          <a:bodyPr>
            <a:normAutofit lnSpcReduction="10000"/>
          </a:bodyPr>
          <a:lstStyle/>
          <a:p>
            <a:r>
              <a:rPr lang="en-US" dirty="0" smtClean="0"/>
              <a:t>To avoid miscues in early stage a paper prototype is created.</a:t>
            </a:r>
          </a:p>
          <a:p>
            <a:r>
              <a:rPr lang="en-US" dirty="0" smtClean="0"/>
              <a:t>It is so flexible and there is no expectation of permanence and focusing should be done on interactions and activities not the aesthetics.</a:t>
            </a:r>
          </a:p>
          <a:p>
            <a:r>
              <a:rPr lang="en-US" dirty="0" smtClean="0"/>
              <a:t>This paper should works as follows:</a:t>
            </a:r>
          </a:p>
          <a:p>
            <a:pPr marL="708660" lvl="1" indent="-342900">
              <a:buFont typeface="+mj-lt"/>
              <a:buAutoNum type="arabicPeriod"/>
            </a:pPr>
            <a:r>
              <a:rPr lang="en-US" dirty="0" smtClean="0"/>
              <a:t>Write up a player interaction with ILE.(player walkthrough)</a:t>
            </a:r>
          </a:p>
          <a:p>
            <a:pPr marL="708660" lvl="1" indent="-342900">
              <a:buFont typeface="+mj-lt"/>
              <a:buAutoNum type="arabicPeriod"/>
            </a:pPr>
            <a:r>
              <a:rPr lang="en-US" dirty="0" smtClean="0"/>
              <a:t>Write the rules.</a:t>
            </a:r>
          </a:p>
          <a:p>
            <a:pPr marL="708660" lvl="1" indent="-342900">
              <a:buFont typeface="+mj-lt"/>
              <a:buAutoNum type="arabicPeriod"/>
            </a:pPr>
            <a:r>
              <a:rPr lang="en-US" dirty="0" smtClean="0"/>
              <a:t> spend extra times documenting the scoring and points process.</a:t>
            </a:r>
          </a:p>
          <a:p>
            <a:pPr marL="708660" lvl="1" indent="-342900">
              <a:buFont typeface="+mj-lt"/>
              <a:buAutoNum type="arabicPeriod"/>
            </a:pPr>
            <a:r>
              <a:rPr lang="en-US" dirty="0" smtClean="0"/>
              <a:t>Design a paper environment that mimic the environment(s) for the ILE.</a:t>
            </a:r>
          </a:p>
          <a:p>
            <a:pPr marL="708660" lvl="1" indent="-342900">
              <a:buFont typeface="+mj-lt"/>
              <a:buAutoNum type="arabicPeriod"/>
            </a:pPr>
            <a:r>
              <a:rPr lang="en-US" dirty="0" smtClean="0"/>
              <a:t>You can create also a paper characters or none player characters.</a:t>
            </a:r>
          </a:p>
          <a:p>
            <a:pPr marL="708660" lvl="1" indent="-342900">
              <a:buFont typeface="+mj-lt"/>
              <a:buAutoNum type="arabicPeriod"/>
            </a:pPr>
            <a:r>
              <a:rPr lang="en-US" dirty="0" smtClean="0"/>
              <a:t>Play the game and observe what happening and deal with problems once with the designer team and another from external team.</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8085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testing</a:t>
            </a:r>
            <a:endParaRPr lang="en-US" dirty="0"/>
          </a:p>
        </p:txBody>
      </p:sp>
      <p:sp>
        <p:nvSpPr>
          <p:cNvPr id="3" name="Content Placeholder 2"/>
          <p:cNvSpPr>
            <a:spLocks noGrp="1"/>
          </p:cNvSpPr>
          <p:nvPr>
            <p:ph idx="1"/>
          </p:nvPr>
        </p:nvSpPr>
        <p:spPr/>
        <p:txBody>
          <a:bodyPr/>
          <a:lstStyle/>
          <a:p>
            <a:r>
              <a:rPr lang="en-US" dirty="0" smtClean="0"/>
              <a:t>Here’s what to assess as you prototype and play test:</a:t>
            </a:r>
          </a:p>
          <a:p>
            <a:pPr lvl="1"/>
            <a:r>
              <a:rPr lang="en-US" dirty="0" smtClean="0"/>
              <a:t>is the game achieving the learning objective defined for it?</a:t>
            </a:r>
          </a:p>
          <a:p>
            <a:pPr lvl="1"/>
            <a:r>
              <a:rPr lang="en-US" dirty="0" smtClean="0"/>
              <a:t>Is the game “fun”?</a:t>
            </a:r>
          </a:p>
          <a:p>
            <a:pPr lvl="1"/>
            <a:r>
              <a:rPr lang="en-US" dirty="0" smtClean="0"/>
              <a:t>Is the game balanced in terms of difficulty?</a:t>
            </a:r>
          </a:p>
          <a:p>
            <a:pPr lvl="1"/>
            <a:r>
              <a:rPr lang="en-US" dirty="0" smtClean="0"/>
              <a:t>Are the rules clear?</a:t>
            </a:r>
          </a:p>
          <a:p>
            <a:pPr lvl="1"/>
            <a:r>
              <a:rPr lang="en-US" dirty="0" smtClean="0"/>
              <a:t>Are the rules logical and well aligned with the learning objective?</a:t>
            </a:r>
          </a:p>
          <a:p>
            <a:pPr lvl="1"/>
            <a:r>
              <a:rPr lang="en-US" dirty="0" smtClean="0"/>
              <a:t>Is the game goal clear to players?</a:t>
            </a:r>
          </a:p>
          <a:p>
            <a:pPr lvl="1"/>
            <a:r>
              <a:rPr lang="en-US" dirty="0" smtClean="0"/>
              <a:t>Are the game aesthetics compelling and engaging?</a:t>
            </a:r>
          </a:p>
          <a:p>
            <a:pPr lvl="1"/>
            <a:r>
              <a:rPr lang="en-US" dirty="0" smtClean="0"/>
              <a:t>Who should my player tester be?</a:t>
            </a:r>
          </a:p>
          <a:p>
            <a:pPr lvl="1"/>
            <a:endParaRPr lang="en-US" dirty="0" smtClean="0"/>
          </a:p>
        </p:txBody>
      </p:sp>
    </p:spTree>
    <p:extLst>
      <p:ext uri="{BB962C8B-B14F-4D97-AF65-F5344CB8AC3E}">
        <p14:creationId xmlns:p14="http://schemas.microsoft.com/office/powerpoint/2010/main" val="2075090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Shazam session</a:t>
            </a:r>
            <a:endParaRPr lang="en-US" dirty="0"/>
          </a:p>
        </p:txBody>
      </p:sp>
      <p:sp>
        <p:nvSpPr>
          <p:cNvPr id="3" name="Content Placeholder 2"/>
          <p:cNvSpPr>
            <a:spLocks noGrp="1"/>
          </p:cNvSpPr>
          <p:nvPr>
            <p:ph idx="1"/>
          </p:nvPr>
        </p:nvSpPr>
        <p:spPr/>
        <p:txBody>
          <a:bodyPr/>
          <a:lstStyle/>
          <a:p>
            <a:r>
              <a:rPr lang="en-US" dirty="0" smtClean="0"/>
              <a:t>Acronym containing the initials of the first letters of the names of six ancient heroes.</a:t>
            </a:r>
          </a:p>
          <a:p>
            <a:r>
              <a:rPr lang="en-US" dirty="0" smtClean="0"/>
              <a:t>Over a week long period for the purpose of rapidly designing, prototyping and playtesting for ILE. This process will occur (Reading activity in </a:t>
            </a:r>
            <a:r>
              <a:rPr lang="en-US" smtClean="0"/>
              <a:t>the class).</a:t>
            </a:r>
            <a:endParaRPr lang="en-US" dirty="0" smtClean="0"/>
          </a:p>
          <a:p>
            <a:pPr lvl="1"/>
            <a:r>
              <a:rPr lang="en-US" dirty="0" smtClean="0"/>
              <a:t>Preparation</a:t>
            </a:r>
          </a:p>
          <a:p>
            <a:pPr lvl="1"/>
            <a:r>
              <a:rPr lang="en-US" dirty="0" smtClean="0"/>
              <a:t>Day One</a:t>
            </a:r>
          </a:p>
          <a:p>
            <a:pPr lvl="1"/>
            <a:r>
              <a:rPr lang="en-US" dirty="0" smtClean="0"/>
              <a:t>Day Two</a:t>
            </a:r>
          </a:p>
          <a:p>
            <a:pPr lvl="1"/>
            <a:r>
              <a:rPr lang="en-US" dirty="0" smtClean="0"/>
              <a:t>Day Three</a:t>
            </a:r>
          </a:p>
          <a:p>
            <a:pPr lvl="1"/>
            <a:r>
              <a:rPr lang="en-US" dirty="0" smtClean="0"/>
              <a:t>Day Four</a:t>
            </a:r>
          </a:p>
          <a:p>
            <a:pPr lvl="1"/>
            <a:r>
              <a:rPr lang="en-US" dirty="0" smtClean="0"/>
              <a:t>Day Five</a:t>
            </a:r>
          </a:p>
          <a:p>
            <a:endParaRPr lang="en-US" dirty="0"/>
          </a:p>
        </p:txBody>
      </p:sp>
    </p:spTree>
    <p:extLst>
      <p:ext uri="{BB962C8B-B14F-4D97-AF65-F5344CB8AC3E}">
        <p14:creationId xmlns:p14="http://schemas.microsoft.com/office/powerpoint/2010/main" val="1105926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output</a:t>
            </a:r>
            <a:endParaRPr lang="en-US" dirty="0"/>
          </a:p>
        </p:txBody>
      </p:sp>
      <p:sp>
        <p:nvSpPr>
          <p:cNvPr id="3" name="Content Placeholder 2"/>
          <p:cNvSpPr>
            <a:spLocks noGrp="1"/>
          </p:cNvSpPr>
          <p:nvPr>
            <p:ph idx="1"/>
          </p:nvPr>
        </p:nvSpPr>
        <p:spPr/>
        <p:txBody>
          <a:bodyPr/>
          <a:lstStyle/>
          <a:p>
            <a:r>
              <a:rPr lang="en-US" dirty="0" smtClean="0"/>
              <a:t>There is a high demand to articulate the design, goals and outcomes to an audience outside the project team.</a:t>
            </a:r>
          </a:p>
          <a:p>
            <a:r>
              <a:rPr lang="en-US" dirty="0" smtClean="0"/>
              <a:t>This is done by two types of design documents</a:t>
            </a:r>
            <a:endParaRPr lang="en-US" dirty="0"/>
          </a:p>
        </p:txBody>
      </p:sp>
    </p:spTree>
    <p:extLst>
      <p:ext uri="{BB962C8B-B14F-4D97-AF65-F5344CB8AC3E}">
        <p14:creationId xmlns:p14="http://schemas.microsoft.com/office/powerpoint/2010/main" val="3857592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Document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Overview of concept</a:t>
            </a:r>
          </a:p>
          <a:p>
            <a:r>
              <a:rPr lang="en-US" dirty="0" smtClean="0"/>
              <a:t>Outcome</a:t>
            </a:r>
          </a:p>
          <a:p>
            <a:r>
              <a:rPr lang="en-US" dirty="0" smtClean="0"/>
              <a:t>Instructional objective</a:t>
            </a:r>
          </a:p>
          <a:p>
            <a:r>
              <a:rPr lang="en-US" dirty="0" smtClean="0"/>
              <a:t>Description of characters</a:t>
            </a:r>
          </a:p>
          <a:p>
            <a:r>
              <a:rPr lang="en-US" dirty="0" smtClean="0"/>
              <a:t>Environment</a:t>
            </a:r>
          </a:p>
          <a:p>
            <a:r>
              <a:rPr lang="en-US" dirty="0" smtClean="0"/>
              <a:t>Description of game play</a:t>
            </a:r>
          </a:p>
          <a:p>
            <a:r>
              <a:rPr lang="en-US" dirty="0" smtClean="0"/>
              <a:t>Reward Structure</a:t>
            </a:r>
          </a:p>
          <a:p>
            <a:r>
              <a:rPr lang="en-US" dirty="0" smtClean="0"/>
              <a:t>Look and feel of game</a:t>
            </a:r>
          </a:p>
          <a:p>
            <a:r>
              <a:rPr lang="en-US" dirty="0" smtClean="0"/>
              <a:t>Technical description</a:t>
            </a:r>
          </a:p>
          <a:p>
            <a:r>
              <a:rPr lang="en-US" dirty="0" smtClean="0"/>
              <a:t>Timeline</a:t>
            </a:r>
          </a:p>
          <a:p>
            <a:endParaRPr lang="en-US" dirty="0"/>
          </a:p>
        </p:txBody>
      </p:sp>
    </p:spTree>
    <p:extLst>
      <p:ext uri="{BB962C8B-B14F-4D97-AF65-F5344CB8AC3E}">
        <p14:creationId xmlns:p14="http://schemas.microsoft.com/office/powerpoint/2010/main" val="1044531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page document</a:t>
            </a:r>
            <a:endParaRPr lang="en-US" dirty="0"/>
          </a:p>
        </p:txBody>
      </p:sp>
      <p:sp>
        <p:nvSpPr>
          <p:cNvPr id="3" name="Content Placeholder 2"/>
          <p:cNvSpPr>
            <a:spLocks noGrp="1"/>
          </p:cNvSpPr>
          <p:nvPr>
            <p:ph idx="1"/>
          </p:nvPr>
        </p:nvSpPr>
        <p:spPr/>
        <p:txBody>
          <a:bodyPr/>
          <a:lstStyle/>
          <a:p>
            <a:r>
              <a:rPr lang="en-US" dirty="0" smtClean="0"/>
              <a:t>People are not tending to read long design document which written by the design team and never looked again.</a:t>
            </a:r>
          </a:p>
          <a:p>
            <a:r>
              <a:rPr lang="en-US" dirty="0" smtClean="0"/>
              <a:t>Easier to comprehend and more simple.</a:t>
            </a:r>
          </a:p>
          <a:p>
            <a:r>
              <a:rPr lang="en-US" dirty="0" smtClean="0"/>
              <a:t>Can be viewed quickly by the outsiders who don’t need to take a depth view of all formal information regard the game.</a:t>
            </a:r>
            <a:endParaRPr lang="en-US" dirty="0"/>
          </a:p>
        </p:txBody>
      </p:sp>
    </p:spTree>
    <p:extLst>
      <p:ext uri="{BB962C8B-B14F-4D97-AF65-F5344CB8AC3E}">
        <p14:creationId xmlns:p14="http://schemas.microsoft.com/office/powerpoint/2010/main" val="255886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Agenda</a:t>
            </a:r>
            <a:endParaRPr lang="en-US" dirty="0"/>
          </a:p>
        </p:txBody>
      </p:sp>
      <p:sp>
        <p:nvSpPr>
          <p:cNvPr id="3" name="Content Placeholder 2"/>
          <p:cNvSpPr>
            <a:spLocks noGrp="1"/>
          </p:cNvSpPr>
          <p:nvPr>
            <p:ph idx="1"/>
          </p:nvPr>
        </p:nvSpPr>
        <p:spPr/>
        <p:txBody>
          <a:bodyPr>
            <a:normAutofit lnSpcReduction="10000"/>
          </a:bodyPr>
          <a:lstStyle/>
          <a:p>
            <a:r>
              <a:rPr lang="en-US" dirty="0" smtClean="0"/>
              <a:t>Play games</a:t>
            </a:r>
          </a:p>
          <a:p>
            <a:r>
              <a:rPr lang="en-US" dirty="0" smtClean="0"/>
              <a:t>Brainstorming Techniques</a:t>
            </a:r>
          </a:p>
          <a:p>
            <a:pPr lvl="1"/>
            <a:r>
              <a:rPr lang="en-US" dirty="0" smtClean="0"/>
              <a:t>Game fest</a:t>
            </a:r>
          </a:p>
          <a:p>
            <a:pPr lvl="1"/>
            <a:r>
              <a:rPr lang="en-US" dirty="0" smtClean="0"/>
              <a:t>Mind Mapping</a:t>
            </a:r>
          </a:p>
          <a:p>
            <a:pPr lvl="1"/>
            <a:r>
              <a:rPr lang="en-US" dirty="0" smtClean="0"/>
              <a:t>Affinity Diagram</a:t>
            </a:r>
            <a:endParaRPr lang="en-US" dirty="0"/>
          </a:p>
          <a:p>
            <a:r>
              <a:rPr lang="en-US" dirty="0" smtClean="0"/>
              <a:t>Paper prototyping</a:t>
            </a:r>
          </a:p>
          <a:p>
            <a:r>
              <a:rPr lang="en-US" dirty="0" smtClean="0"/>
              <a:t>Shazam session</a:t>
            </a:r>
          </a:p>
          <a:p>
            <a:r>
              <a:rPr lang="en-US" dirty="0" smtClean="0"/>
              <a:t>Sharing output</a:t>
            </a:r>
          </a:p>
          <a:p>
            <a:pPr lvl="1"/>
            <a:r>
              <a:rPr lang="en-US" dirty="0" smtClean="0"/>
              <a:t>Traditional design document</a:t>
            </a:r>
          </a:p>
          <a:p>
            <a:pPr lvl="1"/>
            <a:r>
              <a:rPr lang="en-US" dirty="0" smtClean="0"/>
              <a:t>One page design document</a:t>
            </a:r>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games</a:t>
            </a:r>
            <a:endParaRPr lang="en-US" dirty="0"/>
          </a:p>
        </p:txBody>
      </p:sp>
      <p:sp>
        <p:nvSpPr>
          <p:cNvPr id="3" name="Content Placeholder 2"/>
          <p:cNvSpPr>
            <a:spLocks noGrp="1"/>
          </p:cNvSpPr>
          <p:nvPr>
            <p:ph idx="1"/>
          </p:nvPr>
        </p:nvSpPr>
        <p:spPr/>
        <p:txBody>
          <a:bodyPr/>
          <a:lstStyle/>
          <a:p>
            <a:r>
              <a:rPr lang="en-US" dirty="0" smtClean="0"/>
              <a:t>The best way to start is to play games. However you can’t play these games for fun, you need to play them as a homework.</a:t>
            </a:r>
          </a:p>
          <a:p>
            <a:endParaRPr lang="en-US" dirty="0" smtClean="0"/>
          </a:p>
          <a:p>
            <a:r>
              <a:rPr lang="en-US" dirty="0" smtClean="0"/>
              <a:t>You should gain insight into what the game developers are doing and how they are holding your attention, directing you from one place  to another, and providing you with the information you need to be successful.</a:t>
            </a:r>
          </a:p>
          <a:p>
            <a:endParaRPr lang="en-US" dirty="0" smtClean="0"/>
          </a:p>
          <a:p>
            <a:r>
              <a:rPr lang="en-US" dirty="0" smtClean="0"/>
              <a:t>You should play different types of games (Recall game types)</a:t>
            </a:r>
          </a:p>
          <a:p>
            <a:endParaRPr lang="en-US" dirty="0" smtClean="0"/>
          </a:p>
        </p:txBody>
      </p:sp>
    </p:spTree>
    <p:extLst>
      <p:ext uri="{BB962C8B-B14F-4D97-AF65-F5344CB8AC3E}">
        <p14:creationId xmlns:p14="http://schemas.microsoft.com/office/powerpoint/2010/main" val="1652396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be answered while playing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is the main goal of this game?</a:t>
            </a:r>
          </a:p>
          <a:p>
            <a:r>
              <a:rPr lang="en-US" dirty="0" smtClean="0"/>
              <a:t>What type of tutorial or instructions did I receive prior to playing the game?</a:t>
            </a:r>
          </a:p>
          <a:p>
            <a:r>
              <a:rPr lang="en-US" dirty="0" smtClean="0"/>
              <a:t>What type of feedback am I receiving during this game?</a:t>
            </a:r>
          </a:p>
          <a:p>
            <a:r>
              <a:rPr lang="en-US" dirty="0" smtClean="0"/>
              <a:t>What activities am I doing in the game that are of value?</a:t>
            </a:r>
          </a:p>
          <a:p>
            <a:r>
              <a:rPr lang="en-US" dirty="0" smtClean="0"/>
              <a:t>What rewards do I receive for accomplishing the tasks of the game?</a:t>
            </a:r>
          </a:p>
          <a:p>
            <a:r>
              <a:rPr lang="en-US" dirty="0" smtClean="0"/>
              <a:t>What rewards are expected? What are unexpected?</a:t>
            </a:r>
          </a:p>
          <a:p>
            <a:r>
              <a:rPr lang="en-US" dirty="0" smtClean="0"/>
              <a:t>How many levels are in the game</a:t>
            </a:r>
          </a:p>
          <a:p>
            <a:r>
              <a:rPr lang="en-US" dirty="0" smtClean="0"/>
              <a:t>What is the game teaching me?</a:t>
            </a:r>
          </a:p>
          <a:p>
            <a:r>
              <a:rPr lang="en-US" dirty="0" smtClean="0"/>
              <a:t>Are there both single player and multiplayer modes? Are they the same or different?</a:t>
            </a:r>
            <a:endParaRPr lang="en-US" dirty="0"/>
          </a:p>
        </p:txBody>
      </p:sp>
    </p:spTree>
    <p:extLst>
      <p:ext uri="{BB962C8B-B14F-4D97-AF65-F5344CB8AC3E}">
        <p14:creationId xmlns:p14="http://schemas.microsoft.com/office/powerpoint/2010/main" val="1278973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storming</a:t>
            </a:r>
            <a:endParaRPr lang="en-US" dirty="0"/>
          </a:p>
        </p:txBody>
      </p:sp>
      <p:sp>
        <p:nvSpPr>
          <p:cNvPr id="3" name="Content Placeholder 2"/>
          <p:cNvSpPr>
            <a:spLocks noGrp="1"/>
          </p:cNvSpPr>
          <p:nvPr>
            <p:ph idx="1"/>
          </p:nvPr>
        </p:nvSpPr>
        <p:spPr>
          <a:xfrm>
            <a:off x="2208213" y="1600200"/>
            <a:ext cx="9372600" cy="4929188"/>
          </a:xfrm>
        </p:spPr>
        <p:txBody>
          <a:bodyPr/>
          <a:lstStyle/>
          <a:p>
            <a:r>
              <a:rPr lang="en-US" dirty="0" smtClean="0"/>
              <a:t>A cross functional team is the best to have different idea regardless the technique that is used.</a:t>
            </a:r>
          </a:p>
          <a:p>
            <a:pPr lvl="1"/>
            <a:r>
              <a:rPr lang="en-US" dirty="0" smtClean="0"/>
              <a:t>Subject Matter expert</a:t>
            </a:r>
          </a:p>
          <a:p>
            <a:pPr lvl="1"/>
            <a:r>
              <a:rPr lang="en-US" dirty="0" smtClean="0"/>
              <a:t>Instructional designer </a:t>
            </a:r>
          </a:p>
          <a:p>
            <a:pPr lvl="1"/>
            <a:r>
              <a:rPr lang="en-US" dirty="0" smtClean="0"/>
              <a:t>Developer</a:t>
            </a:r>
          </a:p>
          <a:p>
            <a:pPr lvl="1"/>
            <a:r>
              <a:rPr lang="en-US" dirty="0" smtClean="0"/>
              <a:t>Artists</a:t>
            </a:r>
          </a:p>
          <a:p>
            <a:pPr lvl="1"/>
            <a:r>
              <a:rPr lang="en-US" dirty="0" smtClean="0"/>
              <a:t>Many others</a:t>
            </a:r>
          </a:p>
          <a:p>
            <a:r>
              <a:rPr lang="en-US" dirty="0" smtClean="0"/>
              <a:t>You should keep the following in mind when brain storming about an interactive learning experience.</a:t>
            </a:r>
          </a:p>
          <a:p>
            <a:pPr lvl="1"/>
            <a:r>
              <a:rPr lang="en-US" dirty="0" smtClean="0"/>
              <a:t>The business and learning goals should be written down so everyone can continually refer to them .</a:t>
            </a:r>
          </a:p>
          <a:p>
            <a:pPr lvl="1"/>
            <a:r>
              <a:rPr lang="en-US" dirty="0" smtClean="0"/>
              <a:t>Interactivity is the key for ILE.</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3805732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Storming - continue</a:t>
            </a:r>
            <a:endParaRPr lang="en-US" dirty="0"/>
          </a:p>
        </p:txBody>
      </p:sp>
      <p:sp>
        <p:nvSpPr>
          <p:cNvPr id="3" name="Content Placeholder 2"/>
          <p:cNvSpPr>
            <a:spLocks noGrp="1"/>
          </p:cNvSpPr>
          <p:nvPr>
            <p:ph idx="1"/>
          </p:nvPr>
        </p:nvSpPr>
        <p:spPr/>
        <p:txBody>
          <a:bodyPr/>
          <a:lstStyle/>
          <a:p>
            <a:pPr lvl="1"/>
            <a:r>
              <a:rPr lang="en-US" dirty="0" smtClean="0"/>
              <a:t>Balance “ fun” with learning outcome</a:t>
            </a:r>
          </a:p>
          <a:p>
            <a:pPr lvl="1"/>
            <a:r>
              <a:rPr lang="en-US" dirty="0" smtClean="0"/>
              <a:t>Choose your technique to begin brainstorming.</a:t>
            </a:r>
            <a:endParaRPr lang="en-US" dirty="0"/>
          </a:p>
        </p:txBody>
      </p:sp>
    </p:spTree>
    <p:extLst>
      <p:ext uri="{BB962C8B-B14F-4D97-AF65-F5344CB8AC3E}">
        <p14:creationId xmlns:p14="http://schemas.microsoft.com/office/powerpoint/2010/main" val="252872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fest</a:t>
            </a:r>
            <a:endParaRPr lang="en-US" dirty="0"/>
          </a:p>
        </p:txBody>
      </p:sp>
      <p:sp>
        <p:nvSpPr>
          <p:cNvPr id="3" name="Content Placeholder 2"/>
          <p:cNvSpPr>
            <a:spLocks noGrp="1"/>
          </p:cNvSpPr>
          <p:nvPr>
            <p:ph idx="1"/>
          </p:nvPr>
        </p:nvSpPr>
        <p:spPr/>
        <p:txBody>
          <a:bodyPr/>
          <a:lstStyle/>
          <a:p>
            <a:r>
              <a:rPr lang="en-US" dirty="0" smtClean="0"/>
              <a:t>An efficient way to generate a lot of ideas</a:t>
            </a:r>
          </a:p>
          <a:p>
            <a:r>
              <a:rPr lang="en-US" dirty="0" smtClean="0"/>
              <a:t>Each player has fifteen to twenty minutes to play a game in which he/she is randomly assigned.</a:t>
            </a:r>
          </a:p>
          <a:p>
            <a:r>
              <a:rPr lang="en-US" dirty="0" smtClean="0"/>
              <a:t>After this each player should write down a major idea to include in ILE.</a:t>
            </a:r>
          </a:p>
          <a:p>
            <a:r>
              <a:rPr lang="en-US" dirty="0" smtClean="0"/>
              <a:t>Then the players will switch games and play a new game for fifteen to twenty again and write down a new major idea again.</a:t>
            </a:r>
          </a:p>
          <a:p>
            <a:r>
              <a:rPr lang="en-US" dirty="0" smtClean="0"/>
              <a:t>If major ideas are already taken, the players then can write refinements or smaller ideas on a sticky notes and add them besides the major ideas.</a:t>
            </a:r>
          </a:p>
          <a:p>
            <a:r>
              <a:rPr lang="en-US" dirty="0" smtClean="0"/>
              <a:t>This method is effective if the individuals working on the ILE are not overly familiar with games.</a:t>
            </a:r>
          </a:p>
          <a:p>
            <a:endParaRPr lang="en-US" dirty="0"/>
          </a:p>
        </p:txBody>
      </p:sp>
    </p:spTree>
    <p:extLst>
      <p:ext uri="{BB962C8B-B14F-4D97-AF65-F5344CB8AC3E}">
        <p14:creationId xmlns:p14="http://schemas.microsoft.com/office/powerpoint/2010/main" val="209740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 Mapping</a:t>
            </a:r>
            <a:endParaRPr lang="en-US" dirty="0"/>
          </a:p>
        </p:txBody>
      </p:sp>
      <p:sp>
        <p:nvSpPr>
          <p:cNvPr id="3" name="Content Placeholder 2"/>
          <p:cNvSpPr>
            <a:spLocks noGrp="1"/>
          </p:cNvSpPr>
          <p:nvPr>
            <p:ph idx="1"/>
          </p:nvPr>
        </p:nvSpPr>
        <p:spPr/>
        <p:txBody>
          <a:bodyPr/>
          <a:lstStyle/>
          <a:p>
            <a:r>
              <a:rPr lang="en-US" dirty="0" smtClean="0"/>
              <a:t>To display thoughts visually for examination and to create connections among items.</a:t>
            </a:r>
          </a:p>
          <a:p>
            <a:r>
              <a:rPr lang="en-US" dirty="0" smtClean="0"/>
              <a:t>You can place the learning outcome in the middle and diagram actions, activities or tasks that are required to help a person to learn the intended outcome.</a:t>
            </a:r>
          </a:p>
          <a:p>
            <a:r>
              <a:rPr lang="en-US" dirty="0" smtClean="0"/>
              <a:t>Consider using different colors to represent different information and connection.</a:t>
            </a:r>
          </a:p>
          <a:p>
            <a:r>
              <a:rPr lang="en-US" dirty="0" smtClean="0"/>
              <a:t>The goal is to bring together ideas for the ILE in one visual image and then to drill down into the areas map that make sense for the development of game, gamification or simulation.</a:t>
            </a:r>
          </a:p>
          <a:p>
            <a:endParaRPr lang="en-US" dirty="0"/>
          </a:p>
        </p:txBody>
      </p:sp>
    </p:spTree>
    <p:extLst>
      <p:ext uri="{BB962C8B-B14F-4D97-AF65-F5344CB8AC3E}">
        <p14:creationId xmlns:p14="http://schemas.microsoft.com/office/powerpoint/2010/main" val="3154815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513" y="0"/>
            <a:ext cx="9372600" cy="1200416"/>
          </a:xfrm>
        </p:spPr>
        <p:txBody>
          <a:bodyPr/>
          <a:lstStyle/>
          <a:p>
            <a:r>
              <a:rPr lang="en-US" dirty="0" smtClean="0"/>
              <a:t>Mind Mapping</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05000" y="1200416"/>
            <a:ext cx="9309100" cy="4236253"/>
          </a:xfrm>
        </p:spPr>
      </p:pic>
    </p:spTree>
    <p:extLst>
      <p:ext uri="{BB962C8B-B14F-4D97-AF65-F5344CB8AC3E}">
        <p14:creationId xmlns:p14="http://schemas.microsoft.com/office/powerpoint/2010/main" val="2530161494"/>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339</TotalTime>
  <Words>920</Words>
  <Application>Microsoft Office PowerPoint</Application>
  <PresentationFormat>Widescreen</PresentationFormat>
  <Paragraphs>109</Paragraphs>
  <Slides>16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Euphemia</vt:lpstr>
      <vt:lpstr>Wingdings</vt:lpstr>
      <vt:lpstr>Children Playing 16x9</vt:lpstr>
      <vt:lpstr>Where to find Ideas</vt:lpstr>
      <vt:lpstr>Agenda</vt:lpstr>
      <vt:lpstr>Play games</vt:lpstr>
      <vt:lpstr>Questions to be answered while playing</vt:lpstr>
      <vt:lpstr>Brain storming</vt:lpstr>
      <vt:lpstr>Brain Storming - continue</vt:lpstr>
      <vt:lpstr>Game fest</vt:lpstr>
      <vt:lpstr>Mind Mapping</vt:lpstr>
      <vt:lpstr>Mind Mapping</vt:lpstr>
      <vt:lpstr>Affinity Diagram</vt:lpstr>
      <vt:lpstr>Paper prototyping</vt:lpstr>
      <vt:lpstr>Play testing</vt:lpstr>
      <vt:lpstr>Shazam session</vt:lpstr>
      <vt:lpstr>Sharing output</vt:lpstr>
      <vt:lpstr>Traditional Document</vt:lpstr>
      <vt:lpstr>One page document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to find Ideas</dc:title>
  <dc:creator>hafez ali</dc:creator>
  <cp:lastModifiedBy>hafez ali</cp:lastModifiedBy>
  <cp:revision>23</cp:revision>
  <dcterms:created xsi:type="dcterms:W3CDTF">2019-03-17T20:00:56Z</dcterms:created>
  <dcterms:modified xsi:type="dcterms:W3CDTF">2019-03-19T23:26:27Z</dcterms:modified>
</cp:coreProperties>
</file>