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Using MongoDB Atlas to Create and Insert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A Step-by-Step Guide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>
                <a:sym typeface="+mn-ea"/>
              </a:rPr>
              <a:t>Run a query to find movies with Runtime Greater than 10 Minutes</a:t>
            </a:r>
            <a:endParaRPr lang="en-US">
              <a:sym typeface="+mn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" y="1600200"/>
            <a:ext cx="8223885" cy="4526280"/>
          </a:xfrm>
        </p:spPr>
        <p:txBody>
          <a:bodyPr>
            <a:normAutofit/>
          </a:bodyPr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{ "runtime": { "$gt": 10 } }</a:t>
            </a:r>
            <a:endParaRPr lang="en-US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Using Aggregation Pipeline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" y="1600200"/>
            <a:ext cx="8223885" cy="4526280"/>
          </a:xfrm>
        </p:spPr>
        <p:txBody>
          <a:bodyPr>
            <a:normAutofit fontScale="95000"/>
          </a:bodyPr>
          <a:p>
            <a:pPr marL="0" indent="0">
              <a:buNone/>
            </a:pPr>
            <a:r>
              <a:rPr lang="en-US" sz="4000"/>
              <a:t>Step 1: $unwind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{ "$unwind": "$genres" }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Purpose: This stage splits the array of genres into individual documents. </a:t>
            </a:r>
            <a:endParaRPr lang="en-US" sz="4000"/>
          </a:p>
          <a:p>
            <a:pPr marL="0" indent="0">
              <a:buNone/>
            </a:pPr>
            <a:r>
              <a:rPr lang="en-US" sz="4000"/>
              <a:t>If a movie has multiple genres, this will create a separate document for each genre.</a:t>
            </a:r>
            <a:endParaRPr lang="en-US" sz="4000"/>
          </a:p>
          <a:p>
            <a:pPr marL="0" indent="0">
              <a:buNone/>
            </a:pPr>
            <a:endParaRPr lang="en-US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1: Login to MongoDB Atlas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40395" cy="4526280"/>
          </a:xfrm>
        </p:spPr>
        <p:txBody>
          <a:bodyPr/>
          <a:lstStyle/>
          <a:p>
            <a:pPr marL="0" indent="0">
              <a:buNone/>
            </a:pPr>
            <a:r>
              <a:t>1. Visit https://www.mongodb.com/cloud/atlas</a:t>
            </a:r>
          </a:p>
          <a:p>
            <a:pPr marL="0" indent="0">
              <a:buNone/>
            </a:pPr>
            <a:r>
              <a:t>2.Sign in or create a new account.</a:t>
            </a:r>
          </a:p>
          <a:p>
            <a:pPr marL="0" indent="0">
              <a:buNone/>
            </a:pPr>
          </a:p>
          <a:p>
            <a:pPr marL="0" indent="0">
              <a:buNone/>
            </a:pPr>
          </a:p>
          <a:p/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742440" y="2922905"/>
            <a:ext cx="5797550" cy="326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2: Access Your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08645" cy="4526280"/>
          </a:xfrm>
        </p:spPr>
        <p:txBody>
          <a:bodyPr/>
          <a:lstStyle/>
          <a:p>
            <a:pPr marL="0" indent="0">
              <a:buNone/>
            </a:pPr>
            <a:r>
              <a:t>1. From the Atlas dashboard, click on your desired cluster.</a:t>
            </a:r>
          </a:p>
          <a:p>
            <a:pPr marL="0" indent="0">
              <a:buNone/>
            </a:pPr>
            <a:r>
              <a:t>2. In the 'Databases' tab, click 'Browse Collections'.</a:t>
            </a:r>
          </a:p>
          <a:p/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59865" y="3388995"/>
            <a:ext cx="5932170" cy="3336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3: Create a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t>1. Click 'Add My Own Data' on the collections page.</a:t>
            </a:r>
          </a:p>
          <a:p>
            <a:pPr marL="0" indent="0">
              <a:buNone/>
            </a:pPr>
            <a:r>
              <a:t>2. Enter a Database Name (e.g., mydb) and Collection Name (e.g., users).</a:t>
            </a:r>
          </a:p>
          <a:p>
            <a:pPr marL="0" indent="0">
              <a:buNone/>
            </a:pPr>
            <a:r>
              <a:t>3. Click 'Create'.</a:t>
            </a:r>
          </a:p>
          <a:p/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1600200"/>
            <a:ext cx="4038600" cy="2271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440" y="4053840"/>
            <a:ext cx="4822190" cy="2712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4: Insert Data into the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marL="0" indent="0">
              <a:buNone/>
            </a:pPr>
            <a:r>
              <a:t>1. Inside your new collection, click 'Insert Document'.</a:t>
            </a:r>
          </a:p>
          <a:p>
            <a:pPr marL="0" indent="0">
              <a:buNone/>
            </a:pPr>
            <a:r>
              <a:t>2. Add JSON data, such as:</a:t>
            </a:r>
          </a:p>
          <a:p>
            <a:pPr marL="0" indent="0">
              <a:buNone/>
            </a:pPr>
            <a:r>
              <a:t>{</a:t>
            </a:r>
          </a:p>
          <a:p>
            <a:pPr marL="0" indent="0">
              <a:buNone/>
            </a:pPr>
            <a:r>
              <a:t>   "name": "Alice",</a:t>
            </a:r>
          </a:p>
          <a:p>
            <a:pPr marL="0" indent="0">
              <a:buNone/>
            </a:pPr>
            <a:r>
              <a:t>   "age": 25,</a:t>
            </a:r>
          </a:p>
          <a:p>
            <a:pPr marL="0" indent="0">
              <a:buNone/>
            </a:pPr>
            <a:r>
              <a:t>   "email": "alice@example.com"</a:t>
            </a:r>
          </a:p>
          <a:p>
            <a:pPr marL="0" indent="0">
              <a:buNone/>
            </a:pPr>
            <a:r>
              <a:t>}</a:t>
            </a:r>
          </a:p>
          <a:p>
            <a:pPr marL="0" indent="0">
              <a:buNone/>
            </a:pPr>
            <a:r>
              <a:t>3. Click 'Insert' to save the document.</a:t>
            </a:r>
          </a:p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640" y="1600200"/>
            <a:ext cx="804608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Step 5: View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t>The inserted documents will appear in the collection view.</a:t>
            </a:r>
          </a:p>
          <a:p>
            <a:pPr marL="0" indent="0">
              <a:buNone/>
            </a:p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067560" y="2896870"/>
            <a:ext cx="5167630" cy="2906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60" y="614680"/>
            <a:ext cx="8229600" cy="527685"/>
          </a:xfrm>
        </p:spPr>
        <p:txBody>
          <a:bodyPr>
            <a:normAutofit fontScale="90000"/>
          </a:bodyPr>
          <a:p>
            <a:r>
              <a:rPr lang="en-US">
                <a:sym typeface="+mn-ea"/>
              </a:rPr>
              <a:t>Example: Querying All Documents in a Collection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" y="1600200"/>
            <a:ext cx="8223885" cy="4526280"/>
          </a:xfrm>
        </p:spPr>
        <p:txBody>
          <a:bodyPr>
            <a:normAutofit fontScale="85000"/>
          </a:bodyPr>
          <a:p>
            <a:r>
              <a:rPr lang="en-US"/>
              <a:t>Open MongoDB Atlas: Go to your MongoDB Atlas dashboard.</a:t>
            </a:r>
            <a:endParaRPr lang="en-US"/>
          </a:p>
          <a:p>
            <a:endParaRPr lang="en-US"/>
          </a:p>
          <a:p>
            <a:r>
              <a:rPr lang="en-US"/>
              <a:t>Select Your Cluster: Click on the cluster you want to query.</a:t>
            </a:r>
            <a:endParaRPr lang="en-US"/>
          </a:p>
          <a:p>
            <a:endParaRPr lang="en-US"/>
          </a:p>
          <a:p>
            <a:r>
              <a:rPr lang="en-US"/>
              <a:t>Navigate to Collections: Click on the "Collections" tab.</a:t>
            </a:r>
            <a:endParaRPr lang="en-US"/>
          </a:p>
          <a:p>
            <a:endParaRPr lang="en-US"/>
          </a:p>
          <a:p>
            <a:r>
              <a:rPr lang="en-US"/>
              <a:t>Select a Collection: Click on the collection you want to query.</a:t>
            </a:r>
            <a:endParaRPr lang="en-US"/>
          </a:p>
          <a:p>
            <a:endParaRPr lang="en-US"/>
          </a:p>
          <a:p>
            <a:r>
              <a:rPr lang="en-US"/>
              <a:t>Run a Query: Click on the "Find Documents" button and leave the query field empty to retrieve all documents.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>
                <a:sym typeface="+mn-ea"/>
              </a:rPr>
              <a:t>Query: Find al withtype “movie”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7330"/>
          </a:xfrm>
        </p:spPr>
        <p:txBody>
          <a:bodyPr>
            <a:normAutofit fontScale="80000"/>
          </a:bodyPr>
          <a:p>
            <a:r>
              <a:rPr lang="en-US"/>
              <a:t>Open MongoDB Atlas: Go to your MongoDB Atlas dashboard.</a:t>
            </a:r>
            <a:endParaRPr lang="en-US"/>
          </a:p>
          <a:p>
            <a:r>
              <a:rPr lang="en-US"/>
              <a:t>Select Your Cluster: Click on the cluster where the sample_mflix database is located.</a:t>
            </a:r>
            <a:endParaRPr lang="en-US"/>
          </a:p>
          <a:p>
            <a:r>
              <a:rPr lang="en-US"/>
              <a:t>Navigate to Collections: Click on the "Collections" tab.</a:t>
            </a:r>
            <a:endParaRPr lang="en-US"/>
          </a:p>
          <a:p>
            <a:r>
              <a:rPr lang="en-US"/>
              <a:t>Select the movies Collection: Click on the movies collection.</a:t>
            </a:r>
            <a:endParaRPr lang="en-US"/>
          </a:p>
          <a:p>
            <a:r>
              <a:rPr lang="en-US"/>
              <a:t>Run a Query: Click on the "Find Documents" button and enter the following query:</a:t>
            </a:r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252220" y="5820410"/>
            <a:ext cx="6197600" cy="5549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b="1"/>
              <a:t>{ "type": "movie"  }</a:t>
            </a:r>
            <a:endParaRPr lang="en-US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1875</Words>
  <Application>WPS Presentation</Application>
  <PresentationFormat>On-screen Show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Using MongoDB Atlas to Create and Insert Data</vt:lpstr>
      <vt:lpstr>Step 1: Login to MongoDB Atlas</vt:lpstr>
      <vt:lpstr>Step 2: Access Your Cluster</vt:lpstr>
      <vt:lpstr>Step 3: Create a Database</vt:lpstr>
      <vt:lpstr>Step 4: Insert Data into the Collection</vt:lpstr>
      <vt:lpstr>PowerPoint 演示文稿</vt:lpstr>
      <vt:lpstr>Step 5: View Your Data</vt:lpstr>
      <vt:lpstr>Example: Querying All Documents in a Collection</vt:lpstr>
      <vt:lpstr>PowerPoint 演示文稿</vt:lpstr>
      <vt:lpstr>Example: Querying All Documents in a Collection</vt:lpstr>
      <vt:lpstr>Using Aggregation Pipeline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WPS_1636786479</cp:lastModifiedBy>
  <cp:revision>4</cp:revision>
  <dcterms:created xsi:type="dcterms:W3CDTF">2013-01-27T09:14:00Z</dcterms:created>
  <dcterms:modified xsi:type="dcterms:W3CDTF">2024-10-24T04:07:08Z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6D2F4A59E56D47F0989CEED9D42A73C0_13</vt:lpwstr>
  </property>
  <property fmtid="{D5CDD505-2E9C-101B-9397-08002B2CF9AE}" pid="3" name="KSOProductBuildVer">
    <vt:lpwstr>1033-12.2.0.18607</vt:lpwstr>
  </property>
</Properties>
</file>