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97" d="100"/>
          <a:sy n="97" d="100"/>
        </p:scale>
        <p:origin x="68" y="1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32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26.png"/><Relationship Id="rId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2209" y="1457739"/>
            <a:ext cx="10734261" cy="270344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Fundamentals of Pharmaceutical Calculations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3100" dirty="0">
                <a:solidFill>
                  <a:schemeClr val="bg1"/>
                </a:solidFill>
              </a:rPr>
              <a:t>Chap.1</a:t>
            </a:r>
            <a:endParaRPr lang="el-GR" sz="3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928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9328" y="203475"/>
            <a:ext cx="11477678" cy="11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5175" y="944310"/>
            <a:ext cx="10046356" cy="12875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174" y="2465680"/>
            <a:ext cx="10032767" cy="125818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5174" y="3960934"/>
            <a:ext cx="10046357" cy="13364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5175" y="205079"/>
            <a:ext cx="10032766" cy="55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138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6941" y="182146"/>
            <a:ext cx="3438573" cy="64784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28161" y="1002831"/>
            <a:ext cx="9905998" cy="5450978"/>
          </a:xfrm>
        </p:spPr>
        <p:txBody>
          <a:bodyPr>
            <a:normAutofit/>
          </a:bodyPr>
          <a:lstStyle/>
          <a:p>
            <a: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 Using a ruler calibrated: 11.3 cm but not 11.32 cm.</a:t>
            </a:r>
            <a:b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B- 2.43 may be rounded to 2.4, but 2.46 should be rounded to 2.5.</a:t>
            </a:r>
            <a:b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C- 162.4gr +0.489gr + 0.1875gr + 120.78gr, the sum is 283.8565 gr, but the rounded sum is 283.9 gr.</a:t>
            </a:r>
            <a:b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D- 1.6437gr X 0.26 = 0.427362gr, rounded to 0.43gr.</a:t>
            </a:r>
            <a:b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cap="none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 </a:t>
            </a:r>
            <a:r>
              <a:rPr lang="en-US" sz="3200" cap="none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2.54mg </a:t>
            </a:r>
            <a:r>
              <a:rPr lang="en-US" sz="32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96 = 243.84 mg, rounded to 244 mg.</a:t>
            </a:r>
            <a:endParaRPr lang="el-GR" sz="3200" cap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614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770" y="167201"/>
            <a:ext cx="9782458" cy="62059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550" y="867303"/>
            <a:ext cx="10604898" cy="310683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550" y="3894627"/>
            <a:ext cx="10604898" cy="235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678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7816" y="130418"/>
            <a:ext cx="7063539" cy="662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492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8851" y="384663"/>
            <a:ext cx="9485554" cy="123312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6933" y="1789043"/>
            <a:ext cx="7129389" cy="4979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563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9599" y="181488"/>
            <a:ext cx="10084916" cy="59223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9599" y="809476"/>
            <a:ext cx="3689630" cy="57728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9599" y="1380902"/>
            <a:ext cx="3689630" cy="6189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9599" y="1987277"/>
            <a:ext cx="3674365" cy="5464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6920" y="809476"/>
            <a:ext cx="4228552" cy="5714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36920" y="1380902"/>
            <a:ext cx="4228552" cy="48386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36920" y="1866962"/>
            <a:ext cx="4228552" cy="46340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89599" y="2725474"/>
            <a:ext cx="9665779" cy="138610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89599" y="4303334"/>
            <a:ext cx="9665779" cy="153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583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9599" y="181488"/>
            <a:ext cx="10084916" cy="59223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9992" y="924290"/>
            <a:ext cx="6664130" cy="571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074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0674" y="380780"/>
            <a:ext cx="9830927" cy="88531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0674" y="1429409"/>
            <a:ext cx="4620582" cy="5400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067" y="1439557"/>
            <a:ext cx="2928505" cy="5299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0674" y="2132794"/>
            <a:ext cx="1711753" cy="52167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00674" y="2836178"/>
            <a:ext cx="2764889" cy="198396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09514" y="2132794"/>
            <a:ext cx="8122088" cy="52167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20308" y="3044922"/>
            <a:ext cx="7766853" cy="133012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00674" y="5001852"/>
            <a:ext cx="1791151" cy="5689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00619" y="5001852"/>
            <a:ext cx="7623280" cy="5689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200618" y="5752513"/>
            <a:ext cx="7623281" cy="592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098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6519" y="1237103"/>
            <a:ext cx="9177082" cy="203659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727" y="366785"/>
            <a:ext cx="1711753" cy="66990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4947" y="366785"/>
            <a:ext cx="1101970" cy="66990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3727" y="3454407"/>
            <a:ext cx="1791151" cy="5689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6519" y="4890321"/>
            <a:ext cx="9177082" cy="16803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7697" y="3507001"/>
            <a:ext cx="3514725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817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048" y="180827"/>
            <a:ext cx="10208014" cy="60696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048" y="1091198"/>
            <a:ext cx="10219632" cy="22850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9048" y="3679654"/>
            <a:ext cx="10219632" cy="21584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079" y="6002655"/>
            <a:ext cx="2781300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3144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0</TotalTime>
  <Words>17</Words>
  <Application>Microsoft Office PowerPoint</Application>
  <PresentationFormat>Widescreen</PresentationFormat>
  <Paragraphs>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Trebuchet MS</vt:lpstr>
      <vt:lpstr>Tw Cen MT</vt:lpstr>
      <vt:lpstr>Circuit</vt:lpstr>
      <vt:lpstr>Fundamentals of Pharmaceutical Calculations   Chap.1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A- Using a ruler calibrated: 11.3 cm but not 11.32 cm.  B- 2.43 may be rounded to 2.4, but 2.46 should be rounded to 2.5.  C- 162.4gr +0.489gr + 0.1875gr + 120.78gr, the sum is 283.8565 gr, but the rounded sum is 283.9 gr.  D- 1.6437gr X 0.26 = 0.427362gr, rounded to 0.43gr.  E- 2.54mg X 96 = 243.84 mg, rounded to 244 mg.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Pharmaceutical Calculations</dc:title>
  <dc:creator>Qanaze Feras</dc:creator>
  <cp:lastModifiedBy>lamaq</cp:lastModifiedBy>
  <cp:revision>34</cp:revision>
  <dcterms:created xsi:type="dcterms:W3CDTF">2016-06-14T06:03:35Z</dcterms:created>
  <dcterms:modified xsi:type="dcterms:W3CDTF">2021-09-19T15:56:19Z</dcterms:modified>
</cp:coreProperties>
</file>