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1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3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26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2209" y="1457739"/>
            <a:ext cx="10734261" cy="27034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Fundamentals of Pharmaceutical Calculations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Chap.1</a:t>
            </a:r>
            <a:endParaRPr lang="el-GR" sz="3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28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328" y="203475"/>
            <a:ext cx="11477678" cy="11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175" y="944310"/>
            <a:ext cx="10046356" cy="1287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174" y="2465680"/>
            <a:ext cx="10032767" cy="12581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5174" y="3960934"/>
            <a:ext cx="10046357" cy="13364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5175" y="205079"/>
            <a:ext cx="10032766" cy="55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138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941" y="182146"/>
            <a:ext cx="3438573" cy="64784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28161" y="1002831"/>
            <a:ext cx="9905998" cy="5450978"/>
          </a:xfrm>
        </p:spPr>
        <p:txBody>
          <a:bodyPr>
            <a:normAutofit/>
          </a:bodyPr>
          <a:lstStyle/>
          <a:p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Using a ruler calibrated: 11.3 cm but not 11.32 cm.</a:t>
            </a:r>
            <a:b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B- 2.43 may be rounded to 2.4, but 2.46 should be rounded to 2.5.</a:t>
            </a:r>
            <a:b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C- 162.4gr +0.489gr + 0.1875gr + 120.78gr, the sum is 283.8565 gr, but the rounded sum is 283.9 gr.</a:t>
            </a:r>
            <a:b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D- 1.6437gr X 0.26 = 0.427362gr, rounded to 0.43gr.</a:t>
            </a:r>
            <a:b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 </a:t>
            </a:r>
            <a:r>
              <a:rPr lang="en-US" sz="3200" cap="none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2.54mg </a:t>
            </a:r>
            <a:r>
              <a:rPr lang="en-US" sz="3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96 = 243.84 mg, rounded to 244 mg.</a:t>
            </a:r>
            <a:endParaRPr lang="el-GR" sz="32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1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770" y="167201"/>
            <a:ext cx="9782458" cy="6205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550" y="867303"/>
            <a:ext cx="10604898" cy="31068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550" y="3894627"/>
            <a:ext cx="10604898" cy="235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67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816" y="130418"/>
            <a:ext cx="7063539" cy="662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9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851" y="384663"/>
            <a:ext cx="9485554" cy="12331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933" y="1789043"/>
            <a:ext cx="7129389" cy="497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6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599" y="181488"/>
            <a:ext cx="10084916" cy="5922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599" y="809476"/>
            <a:ext cx="3689630" cy="5772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599" y="1380902"/>
            <a:ext cx="3689630" cy="6189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9599" y="1987277"/>
            <a:ext cx="3674365" cy="5464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6920" y="809476"/>
            <a:ext cx="4228552" cy="5714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36920" y="1380902"/>
            <a:ext cx="4228552" cy="4838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36920" y="1866962"/>
            <a:ext cx="4228552" cy="4634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89599" y="2725474"/>
            <a:ext cx="9665779" cy="13861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89599" y="4303334"/>
            <a:ext cx="9665779" cy="153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8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599" y="181488"/>
            <a:ext cx="10084916" cy="5922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992" y="924290"/>
            <a:ext cx="6664130" cy="571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74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674" y="380780"/>
            <a:ext cx="9830927" cy="8853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674" y="1429409"/>
            <a:ext cx="4620582" cy="5400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0067" y="1439557"/>
            <a:ext cx="2928505" cy="5299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0674" y="2132794"/>
            <a:ext cx="1711753" cy="5216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0674" y="2836178"/>
            <a:ext cx="2764889" cy="19839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9514" y="2132794"/>
            <a:ext cx="8122088" cy="5216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20308" y="3044922"/>
            <a:ext cx="7766853" cy="13301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00674" y="5001852"/>
            <a:ext cx="1791151" cy="5689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00619" y="5001852"/>
            <a:ext cx="7623280" cy="5689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00618" y="5752513"/>
            <a:ext cx="7623281" cy="59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098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519" y="1237103"/>
            <a:ext cx="9177082" cy="20365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727" y="366785"/>
            <a:ext cx="1711753" cy="6699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4947" y="366785"/>
            <a:ext cx="1101970" cy="6699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3727" y="3454407"/>
            <a:ext cx="1791151" cy="5689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6519" y="4890321"/>
            <a:ext cx="9177082" cy="1680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7697" y="3507001"/>
            <a:ext cx="35147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17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048" y="180827"/>
            <a:ext cx="10208014" cy="6069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048" y="1091198"/>
            <a:ext cx="10219632" cy="22850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9048" y="3679654"/>
            <a:ext cx="10219632" cy="21584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9079" y="6002655"/>
            <a:ext cx="2781300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14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0</TotalTime>
  <Words>17</Words>
  <Application>Microsoft Office PowerPoint</Application>
  <PresentationFormat>Widescreen</PresentationFormat>
  <Paragraphs>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Tw Cen MT</vt:lpstr>
      <vt:lpstr>Circuit</vt:lpstr>
      <vt:lpstr>Fundamentals of Pharmaceutical Calculations   Chap.1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A- Using a ruler calibrated: 11.3 cm but not 11.32 cm.  B- 2.43 may be rounded to 2.4, but 2.46 should be rounded to 2.5.  C- 162.4gr +0.489gr + 0.1875gr + 120.78gr, the sum is 283.8565 gr, but the rounded sum is 283.9 gr.  D- 1.6437gr X 0.26 = 0.427362gr, rounded to 0.43gr.  E- 2.54mg X 96 = 243.84 mg, rounded to 244 mg.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Pharmaceutical Calculations</dc:title>
  <dc:creator>Qanaze Feras</dc:creator>
  <cp:lastModifiedBy>lamaq</cp:lastModifiedBy>
  <cp:revision>34</cp:revision>
  <dcterms:created xsi:type="dcterms:W3CDTF">2016-06-14T06:03:35Z</dcterms:created>
  <dcterms:modified xsi:type="dcterms:W3CDTF">2021-09-19T15:56:19Z</dcterms:modified>
</cp:coreProperties>
</file>