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jpg" ContentType="image/jpeg"/>
  <Default Extension="png" ContentType="image/png"/>
  <Default Extension="rels" ContentType="application/vnd.openxmlformats-package.relationships+xml"/>
  <Default Extension="vml" ContentType="application/vnd.openxmlformats-officedocument.vmlDrawing"/>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p:sldMasterIdLst>
    <p:sldMasterId id="2147483648" r:id="rId1"/>
  </p:sldMasterIdLst>
  <p:notesMasterIdLst>
    <p:notesMasterId r:id="rId51"/>
  </p:notesMasterIdLst>
  <p:handoutMasterIdLst>
    <p:handoutMasterId r:id="rId52"/>
  </p:handoutMasterIdLst>
  <p:sldIdLst>
    <p:sldId id="443" r:id="rId2"/>
    <p:sldId id="292" r:id="rId3"/>
    <p:sldId id="293" r:id="rId4"/>
    <p:sldId id="446" r:id="rId5"/>
    <p:sldId id="447" r:id="rId6"/>
    <p:sldId id="448" r:id="rId7"/>
    <p:sldId id="263" r:id="rId8"/>
    <p:sldId id="450" r:id="rId9"/>
    <p:sldId id="265" r:id="rId10"/>
    <p:sldId id="452" r:id="rId11"/>
    <p:sldId id="517" r:id="rId12"/>
    <p:sldId id="453" r:id="rId13"/>
    <p:sldId id="504" r:id="rId14"/>
    <p:sldId id="310" r:id="rId15"/>
    <p:sldId id="455" r:id="rId16"/>
    <p:sldId id="456" r:id="rId17"/>
    <p:sldId id="457" r:id="rId18"/>
    <p:sldId id="458" r:id="rId19"/>
    <p:sldId id="459" r:id="rId20"/>
    <p:sldId id="274" r:id="rId21"/>
    <p:sldId id="460" r:id="rId22"/>
    <p:sldId id="276" r:id="rId23"/>
    <p:sldId id="462" r:id="rId24"/>
    <p:sldId id="463" r:id="rId25"/>
    <p:sldId id="521" r:id="rId26"/>
    <p:sldId id="518" r:id="rId27"/>
    <p:sldId id="519" r:id="rId28"/>
    <p:sldId id="464" r:id="rId29"/>
    <p:sldId id="465" r:id="rId30"/>
    <p:sldId id="505" r:id="rId31"/>
    <p:sldId id="515" r:id="rId32"/>
    <p:sldId id="466" r:id="rId33"/>
    <p:sldId id="467" r:id="rId34"/>
    <p:sldId id="295" r:id="rId35"/>
    <p:sldId id="297" r:id="rId36"/>
    <p:sldId id="298" r:id="rId37"/>
    <p:sldId id="473" r:id="rId38"/>
    <p:sldId id="474" r:id="rId39"/>
    <p:sldId id="475" r:id="rId40"/>
    <p:sldId id="301" r:id="rId41"/>
    <p:sldId id="302" r:id="rId42"/>
    <p:sldId id="476" r:id="rId43"/>
    <p:sldId id="516" r:id="rId44"/>
    <p:sldId id="477" r:id="rId45"/>
    <p:sldId id="478" r:id="rId46"/>
    <p:sldId id="479" r:id="rId47"/>
    <p:sldId id="480" r:id="rId48"/>
    <p:sldId id="288" r:id="rId49"/>
    <p:sldId id="498" r:id="rId50"/>
  </p:sldIdLst>
  <p:sldSz cx="9144000" cy="6858000" type="screen4x3"/>
  <p:notesSz cx="6858000" cy="9144000"/>
  <p:custShowLst>
    <p:custShow name="Custom Show 1" id="0">
      <p:sldLst/>
    </p:custShow>
  </p:custShowLst>
  <p:defaultTextStyle>
    <a:defPPr>
      <a:defRPr lang="en-US"/>
    </a:defPPr>
    <a:lvl1pPr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Arial" panose="020B0604020202020204" pitchFamily="34" charset="0"/>
      </a:defRPr>
    </a:lvl1pPr>
    <a:lvl2pPr marL="4572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Arial" panose="020B0604020202020204" pitchFamily="34" charset="0"/>
      </a:defRPr>
    </a:lvl2pPr>
    <a:lvl3pPr marL="9144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Arial" panose="020B0604020202020204" pitchFamily="34" charset="0"/>
      </a:defRPr>
    </a:lvl3pPr>
    <a:lvl4pPr marL="13716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Arial" panose="020B0604020202020204" pitchFamily="34" charset="0"/>
      </a:defRPr>
    </a:lvl4pPr>
    <a:lvl5pPr marL="18288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Arial" panose="020B0604020202020204" pitchFamily="34" charset="0"/>
      </a:defRPr>
    </a:lvl5pPr>
    <a:lvl6pPr marL="2286000" algn="l" defTabSz="914400" rtl="0" eaLnBrk="1" latinLnBrk="0" hangingPunct="1">
      <a:defRPr sz="2400" kern="1200">
        <a:solidFill>
          <a:schemeClr val="tx1"/>
        </a:solidFill>
        <a:latin typeface="Times New Roman" panose="02020603050405020304" pitchFamily="18" charset="0"/>
        <a:ea typeface="+mn-ea"/>
        <a:cs typeface="Arial" panose="020B0604020202020204" pitchFamily="34" charset="0"/>
      </a:defRPr>
    </a:lvl6pPr>
    <a:lvl7pPr marL="2743200" algn="l" defTabSz="914400" rtl="0" eaLnBrk="1" latinLnBrk="0" hangingPunct="1">
      <a:defRPr sz="2400" kern="1200">
        <a:solidFill>
          <a:schemeClr val="tx1"/>
        </a:solidFill>
        <a:latin typeface="Times New Roman" panose="02020603050405020304" pitchFamily="18" charset="0"/>
        <a:ea typeface="+mn-ea"/>
        <a:cs typeface="Arial" panose="020B0604020202020204" pitchFamily="34" charset="0"/>
      </a:defRPr>
    </a:lvl7pPr>
    <a:lvl8pPr marL="3200400" algn="l" defTabSz="914400" rtl="0" eaLnBrk="1" latinLnBrk="0" hangingPunct="1">
      <a:defRPr sz="2400" kern="1200">
        <a:solidFill>
          <a:schemeClr val="tx1"/>
        </a:solidFill>
        <a:latin typeface="Times New Roman" panose="02020603050405020304" pitchFamily="18" charset="0"/>
        <a:ea typeface="+mn-ea"/>
        <a:cs typeface="Arial" panose="020B0604020202020204" pitchFamily="34" charset="0"/>
      </a:defRPr>
    </a:lvl8pPr>
    <a:lvl9pPr marL="3657600" algn="l" defTabSz="914400" rtl="0" eaLnBrk="1" latinLnBrk="0" hangingPunct="1">
      <a:defRPr sz="2400" kern="1200">
        <a:solidFill>
          <a:schemeClr val="tx1"/>
        </a:solidFill>
        <a:latin typeface="Times New Roman" panose="02020603050405020304" pitchFamily="18" charset="0"/>
        <a:ea typeface="+mn-ea"/>
        <a:cs typeface="Arial" panose="020B0604020202020204" pitchFamily="34" charset="0"/>
      </a:defRPr>
    </a:lvl9pPr>
  </p:defaultTextStyle>
  <p:extLst>
    <p:ext uri="{EFAFB233-063F-42B5-8137-9DF3F51BA10A}">
      <p15:sldGuideLst xmlns:p15="http://schemas.microsoft.com/office/powerpoint/2012/main">
        <p15:guide id="1" orient="horz" pos="864">
          <p15:clr>
            <a:srgbClr val="A4A3A4"/>
          </p15:clr>
        </p15:guide>
        <p15:guide id="2" pos="576">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schemeClr val="tx1"/>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012" autoAdjust="0"/>
    <p:restoredTop sz="96346" autoAdjust="0"/>
  </p:normalViewPr>
  <p:slideViewPr>
    <p:cSldViewPr>
      <p:cViewPr varScale="1">
        <p:scale>
          <a:sx n="129" d="100"/>
          <a:sy n="129" d="100"/>
        </p:scale>
        <p:origin x="848" y="192"/>
      </p:cViewPr>
      <p:guideLst>
        <p:guide orient="horz" pos="864"/>
        <p:guide pos="576"/>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notesViewPr>
    <p:cSldViewPr>
      <p:cViewPr varScale="1">
        <p:scale>
          <a:sx n="68" d="100"/>
          <a:sy n="68" d="100"/>
        </p:scale>
        <p:origin x="3101" y="53"/>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notesMaster" Target="notesMasters/notesMaster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0.emf"/></Relationships>
</file>

<file path=ppt/drawings/_rels/vmlDrawing2.vml.rels><?xml version="1.0" encoding="UTF-8" standalone="yes"?>
<Relationships xmlns="http://schemas.openxmlformats.org/package/2006/relationships"><Relationship Id="rId2" Type="http://schemas.openxmlformats.org/officeDocument/2006/relationships/image" Target="../media/image15.emf"/><Relationship Id="rId1" Type="http://schemas.openxmlformats.org/officeDocument/2006/relationships/image" Target="../media/image14.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6.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DBB570FE-C233-794F-8B71-2B543F865643}"/>
              </a:ext>
            </a:extLst>
          </p:cNvPr>
          <p:cNvSpPr>
            <a:spLocks noGrp="1"/>
          </p:cNvSpPr>
          <p:nvPr>
            <p:ph type="hdr" sz="quarter"/>
          </p:nvPr>
        </p:nvSpPr>
        <p:spPr>
          <a:xfrm>
            <a:off x="0" y="0"/>
            <a:ext cx="2971800" cy="458788"/>
          </a:xfrm>
          <a:prstGeom prst="rect">
            <a:avLst/>
          </a:prstGeom>
        </p:spPr>
        <p:txBody>
          <a:bodyPr vert="horz" wrap="square" lIns="91440" tIns="45720" rIns="91440" bIns="45720" numCol="1" anchor="t" anchorCtr="0" compatLnSpc="1">
            <a:prstTxWarp prst="textNoShape">
              <a:avLst/>
            </a:prstTxWarp>
          </a:bodyPr>
          <a:lstStyle>
            <a:lvl1pPr eaLnBrk="0" hangingPunct="0">
              <a:defRPr sz="1200">
                <a:cs typeface="+mn-cs"/>
              </a:defRPr>
            </a:lvl1pPr>
          </a:lstStyle>
          <a:p>
            <a:pPr>
              <a:defRPr/>
            </a:pPr>
            <a:endParaRPr lang="en-US"/>
          </a:p>
        </p:txBody>
      </p:sp>
      <p:sp>
        <p:nvSpPr>
          <p:cNvPr id="3" name="Date Placeholder 2">
            <a:extLst>
              <a:ext uri="{FF2B5EF4-FFF2-40B4-BE49-F238E27FC236}">
                <a16:creationId xmlns:a16="http://schemas.microsoft.com/office/drawing/2014/main" id="{277485E2-759C-4C4B-977F-8AD5D0435F36}"/>
              </a:ext>
            </a:extLst>
          </p:cNvPr>
          <p:cNvSpPr>
            <a:spLocks noGrp="1"/>
          </p:cNvSpPr>
          <p:nvPr>
            <p:ph type="dt" sz="quarter" idx="1"/>
          </p:nvPr>
        </p:nvSpPr>
        <p:spPr>
          <a:xfrm>
            <a:off x="3884613" y="0"/>
            <a:ext cx="2971800" cy="458788"/>
          </a:xfrm>
          <a:prstGeom prst="rect">
            <a:avLst/>
          </a:prstGeom>
        </p:spPr>
        <p:txBody>
          <a:bodyPr vert="horz" wrap="square" lIns="91440" tIns="45720" rIns="91440" bIns="45720" numCol="1" anchor="t" anchorCtr="0" compatLnSpc="1">
            <a:prstTxWarp prst="textNoShape">
              <a:avLst/>
            </a:prstTxWarp>
          </a:bodyPr>
          <a:lstStyle>
            <a:lvl1pPr algn="r" eaLnBrk="0" hangingPunct="0">
              <a:defRPr sz="1200">
                <a:cs typeface="+mn-cs"/>
              </a:defRPr>
            </a:lvl1pPr>
          </a:lstStyle>
          <a:p>
            <a:pPr>
              <a:defRPr/>
            </a:pPr>
            <a:fld id="{EBE66753-83D0-5242-B8C0-CB779D8A96AD}" type="datetimeFigureOut">
              <a:rPr lang="en-US"/>
              <a:pPr>
                <a:defRPr/>
              </a:pPr>
              <a:t>11/26/20</a:t>
            </a:fld>
            <a:endParaRPr lang="en-US"/>
          </a:p>
        </p:txBody>
      </p:sp>
      <p:sp>
        <p:nvSpPr>
          <p:cNvPr id="4" name="Footer Placeholder 3">
            <a:extLst>
              <a:ext uri="{FF2B5EF4-FFF2-40B4-BE49-F238E27FC236}">
                <a16:creationId xmlns:a16="http://schemas.microsoft.com/office/drawing/2014/main" id="{38832B92-4319-704F-B66E-AF4797A17CD7}"/>
              </a:ext>
            </a:extLst>
          </p:cNvPr>
          <p:cNvSpPr>
            <a:spLocks noGrp="1"/>
          </p:cNvSpPr>
          <p:nvPr>
            <p:ph type="ftr" sz="quarter" idx="2"/>
          </p:nvPr>
        </p:nvSpPr>
        <p:spPr>
          <a:xfrm>
            <a:off x="0" y="8685213"/>
            <a:ext cx="2971800" cy="458787"/>
          </a:xfrm>
          <a:prstGeom prst="rect">
            <a:avLst/>
          </a:prstGeom>
        </p:spPr>
        <p:txBody>
          <a:bodyPr vert="horz" wrap="square" lIns="91440" tIns="45720" rIns="91440" bIns="45720" numCol="1" anchor="b" anchorCtr="0" compatLnSpc="1">
            <a:prstTxWarp prst="textNoShape">
              <a:avLst/>
            </a:prstTxWarp>
          </a:bodyPr>
          <a:lstStyle>
            <a:lvl1pPr eaLnBrk="0" hangingPunct="0">
              <a:defRPr sz="1200">
                <a:cs typeface="+mn-cs"/>
              </a:defRPr>
            </a:lvl1pPr>
          </a:lstStyle>
          <a:p>
            <a:pPr>
              <a:defRPr/>
            </a:pPr>
            <a:endParaRPr lang="en-US"/>
          </a:p>
        </p:txBody>
      </p:sp>
      <p:sp>
        <p:nvSpPr>
          <p:cNvPr id="5" name="Slide Number Placeholder 4">
            <a:extLst>
              <a:ext uri="{FF2B5EF4-FFF2-40B4-BE49-F238E27FC236}">
                <a16:creationId xmlns:a16="http://schemas.microsoft.com/office/drawing/2014/main" id="{1C3B39A5-9EEF-654F-8073-BDD26BF8291A}"/>
              </a:ext>
            </a:extLst>
          </p:cNvPr>
          <p:cNvSpPr>
            <a:spLocks noGrp="1"/>
          </p:cNvSpPr>
          <p:nvPr>
            <p:ph type="sldNum" sz="quarter" idx="3"/>
          </p:nvPr>
        </p:nvSpPr>
        <p:spPr>
          <a:xfrm>
            <a:off x="3884613" y="8685213"/>
            <a:ext cx="2971800" cy="458787"/>
          </a:xfrm>
          <a:prstGeom prst="rect">
            <a:avLst/>
          </a:prstGeom>
        </p:spPr>
        <p:txBody>
          <a:bodyPr vert="horz" wrap="square" lIns="91440" tIns="45720" rIns="91440" bIns="45720" numCol="1" anchor="b" anchorCtr="0" compatLnSpc="1">
            <a:prstTxWarp prst="textNoShape">
              <a:avLst/>
            </a:prstTxWarp>
          </a:bodyPr>
          <a:lstStyle>
            <a:lvl1pPr algn="r" eaLnBrk="0" hangingPunct="0">
              <a:defRPr sz="1200"/>
            </a:lvl1pPr>
          </a:lstStyle>
          <a:p>
            <a:pPr>
              <a:defRPr/>
            </a:pPr>
            <a:fld id="{7C9D2C94-F486-2341-8C20-5F2108543242}" type="slidenum">
              <a:rPr lang="en-US" altLang="en-US"/>
              <a:pPr>
                <a:defRPr/>
              </a:pPr>
              <a:t>‹#›</a:t>
            </a:fld>
            <a:endParaRPr lang="en-US" altLang="en-US"/>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anose="02020603050405020304"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anose="02020603050405020304"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anose="02020603050405020304"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anose="02020603050405020304"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anose="02020603050405020304"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a:extLst>
              <a:ext uri="{FF2B5EF4-FFF2-40B4-BE49-F238E27FC236}">
                <a16:creationId xmlns:a16="http://schemas.microsoft.com/office/drawing/2014/main" id="{1F2A6F2A-A0B3-8647-B587-F5EB0BBF1510}"/>
              </a:ext>
            </a:extLst>
          </p:cNvPr>
          <p:cNvSpPr>
            <a:spLocks noGrp="1" noRot="1" noChangeAspect="1" noChangeArrowheads="1" noTextEdit="1"/>
          </p:cNvSpPr>
          <p:nvPr>
            <p:ph type="sldImg"/>
          </p:nvPr>
        </p:nvSpPr>
        <p:spPr bwMode="auto">
          <a:xfrm>
            <a:off x="1150938" y="692150"/>
            <a:ext cx="4556125" cy="3416300"/>
          </a:xfrm>
          <a:prstGeom prst="rect">
            <a:avLst/>
          </a:prstGeom>
          <a:solidFill>
            <a:srgbClr val="FFFFFF"/>
          </a:solidFill>
          <a:ln>
            <a:solidFill>
              <a:srgbClr val="000000"/>
            </a:solidFill>
            <a:miter lim="800000"/>
            <a:headEnd/>
            <a:tailEnd/>
          </a:ln>
        </p:spPr>
      </p:sp>
      <p:sp>
        <p:nvSpPr>
          <p:cNvPr id="5123" name="Rectangle 3">
            <a:extLst>
              <a:ext uri="{FF2B5EF4-FFF2-40B4-BE49-F238E27FC236}">
                <a16:creationId xmlns:a16="http://schemas.microsoft.com/office/drawing/2014/main" id="{77EB70DD-3B58-514A-98D8-FC62053FB2F0}"/>
              </a:ext>
            </a:extLst>
          </p:cNvPr>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lstStyle/>
          <a:p>
            <a:endParaRPr lang="en-US"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7">
            <a:extLst>
              <a:ext uri="{FF2B5EF4-FFF2-40B4-BE49-F238E27FC236}">
                <a16:creationId xmlns:a16="http://schemas.microsoft.com/office/drawing/2014/main" id="{BD7BAA8F-83C1-D149-B9AE-A1A8F18D2672}"/>
              </a:ext>
            </a:extLst>
          </p:cNvPr>
          <p:cNvSpPr txBox="1">
            <a:spLocks noGrp="1" noChangeArrowheads="1"/>
          </p:cNvSpPr>
          <p:nvPr/>
        </p:nvSpPr>
        <p:spPr bwMode="auto">
          <a:xfrm>
            <a:off x="3886200" y="868680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9050" tIns="0" rIns="19050" bIns="0" anchor="b"/>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lgn="r"/>
            <a:fld id="{749D34EB-0A27-244A-B2B7-0E3752066491}" type="slidenum">
              <a:rPr lang="en-US" altLang="en-US" sz="1000" i="1"/>
              <a:pPr algn="r"/>
              <a:t>42</a:t>
            </a:fld>
            <a:endParaRPr lang="en-US" altLang="en-US" sz="1000" i="1"/>
          </a:p>
        </p:txBody>
      </p:sp>
      <p:sp>
        <p:nvSpPr>
          <p:cNvPr id="40963" name="Rectangle 2">
            <a:extLst>
              <a:ext uri="{FF2B5EF4-FFF2-40B4-BE49-F238E27FC236}">
                <a16:creationId xmlns:a16="http://schemas.microsoft.com/office/drawing/2014/main" id="{42F04092-497B-3C40-9130-ED2F7DDB9E9F}"/>
              </a:ext>
            </a:extLst>
          </p:cNvPr>
          <p:cNvSpPr>
            <a:spLocks noGrp="1" noRot="1" noChangeAspect="1" noChangeArrowheads="1" noTextEdit="1"/>
          </p:cNvSpPr>
          <p:nvPr>
            <p:ph type="sldImg"/>
          </p:nvPr>
        </p:nvSpPr>
        <p:spPr bwMode="auto">
          <a:xfrm>
            <a:off x="1150938" y="692150"/>
            <a:ext cx="4556125" cy="3416300"/>
          </a:xfrm>
          <a:prstGeom prst="rect">
            <a:avLst/>
          </a:prstGeom>
          <a:solidFill>
            <a:srgbClr val="FFFFFF"/>
          </a:solidFill>
          <a:ln>
            <a:solidFill>
              <a:srgbClr val="000000"/>
            </a:solidFill>
            <a:miter lim="800000"/>
            <a:headEnd/>
            <a:tailEnd/>
          </a:ln>
        </p:spPr>
      </p:sp>
      <p:sp>
        <p:nvSpPr>
          <p:cNvPr id="40964" name="Rectangle 3">
            <a:extLst>
              <a:ext uri="{FF2B5EF4-FFF2-40B4-BE49-F238E27FC236}">
                <a16:creationId xmlns:a16="http://schemas.microsoft.com/office/drawing/2014/main" id="{0DFFDD88-7879-FB42-98B0-85D6F1961D51}"/>
              </a:ext>
            </a:extLst>
          </p:cNvPr>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lIns="92075" tIns="46038" rIns="92075" bIns="46038"/>
          <a:lstStyle/>
          <a:p>
            <a:endParaRPr lang="en-US"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7">
            <a:extLst>
              <a:ext uri="{FF2B5EF4-FFF2-40B4-BE49-F238E27FC236}">
                <a16:creationId xmlns:a16="http://schemas.microsoft.com/office/drawing/2014/main" id="{74648DEF-5DFB-2144-90E8-184118856F84}"/>
              </a:ext>
            </a:extLst>
          </p:cNvPr>
          <p:cNvSpPr txBox="1">
            <a:spLocks noGrp="1" noChangeArrowheads="1"/>
          </p:cNvSpPr>
          <p:nvPr/>
        </p:nvSpPr>
        <p:spPr bwMode="auto">
          <a:xfrm>
            <a:off x="3886200" y="868680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9050" tIns="0" rIns="19050" bIns="0" anchor="b"/>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lgn="r"/>
            <a:fld id="{ADF9B122-5829-6D47-8B7E-320A774712C6}" type="slidenum">
              <a:rPr lang="en-US" altLang="en-US" sz="1000" i="1"/>
              <a:pPr algn="r"/>
              <a:t>43</a:t>
            </a:fld>
            <a:endParaRPr lang="en-US" altLang="en-US" sz="1000" i="1"/>
          </a:p>
        </p:txBody>
      </p:sp>
      <p:sp>
        <p:nvSpPr>
          <p:cNvPr id="43011" name="Rectangle 2">
            <a:extLst>
              <a:ext uri="{FF2B5EF4-FFF2-40B4-BE49-F238E27FC236}">
                <a16:creationId xmlns:a16="http://schemas.microsoft.com/office/drawing/2014/main" id="{3DF266F5-6F9B-C845-98B8-C5B10EB243CF}"/>
              </a:ext>
            </a:extLst>
          </p:cNvPr>
          <p:cNvSpPr>
            <a:spLocks noGrp="1" noRot="1" noChangeAspect="1" noChangeArrowheads="1" noTextEdit="1"/>
          </p:cNvSpPr>
          <p:nvPr>
            <p:ph type="sldImg"/>
          </p:nvPr>
        </p:nvSpPr>
        <p:spPr bwMode="auto">
          <a:xfrm>
            <a:off x="1150938" y="692150"/>
            <a:ext cx="4556125" cy="3416300"/>
          </a:xfrm>
          <a:prstGeom prst="rect">
            <a:avLst/>
          </a:prstGeom>
          <a:solidFill>
            <a:srgbClr val="FFFFFF"/>
          </a:solidFill>
          <a:ln>
            <a:solidFill>
              <a:srgbClr val="000000"/>
            </a:solidFill>
            <a:miter lim="800000"/>
            <a:headEnd/>
            <a:tailEnd/>
          </a:ln>
        </p:spPr>
      </p:sp>
      <p:sp>
        <p:nvSpPr>
          <p:cNvPr id="43012" name="Rectangle 3">
            <a:extLst>
              <a:ext uri="{FF2B5EF4-FFF2-40B4-BE49-F238E27FC236}">
                <a16:creationId xmlns:a16="http://schemas.microsoft.com/office/drawing/2014/main" id="{2A99EBD2-C598-A04F-91AF-DF4A1F19285F}"/>
              </a:ext>
            </a:extLst>
          </p:cNvPr>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lIns="92075" tIns="46038" rIns="92075" bIns="46038"/>
          <a:lstStyle/>
          <a:p>
            <a:endParaRPr lang="en-US"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25000" lnSpcReduction="20000"/>
          </a:bodyPr>
          <a:lstStyle/>
          <a:p>
            <a:endParaRPr lang="en-CA" dirty="0"/>
          </a:p>
        </p:txBody>
      </p:sp>
      <p:sp>
        <p:nvSpPr>
          <p:cNvPr id="4" name="Slide Number Placeholder 3"/>
          <p:cNvSpPr>
            <a:spLocks noGrp="1"/>
          </p:cNvSpPr>
          <p:nvPr>
            <p:ph type="sldNum" sz="quarter" idx="10"/>
          </p:nvPr>
        </p:nvSpPr>
        <p:spPr/>
        <p:txBody>
          <a:bodyPr/>
          <a:lstStyle/>
          <a:p>
            <a:pPr>
              <a:defRPr/>
            </a:pPr>
            <a:fld id="{5AC8B75B-2D88-4FFE-B4EE-27A0B1F874B2}" type="slidenum">
              <a:rPr lang="en-CA" smtClean="0"/>
              <a:pPr>
                <a:defRPr/>
              </a:pPr>
              <a:t>48</a:t>
            </a:fld>
            <a:endParaRPr lang="en-CA"/>
          </a:p>
        </p:txBody>
      </p:sp>
    </p:spTree>
    <p:extLst>
      <p:ext uri="{BB962C8B-B14F-4D97-AF65-F5344CB8AC3E}">
        <p14:creationId xmlns:p14="http://schemas.microsoft.com/office/powerpoint/2010/main" val="313954135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a:prstGeom prst="rect">
            <a:avLst/>
          </a:prstGeom>
          <a:noFill/>
          <a:ln w="12700">
            <a:solidFill>
              <a:prstClr val="black"/>
            </a:solidFill>
          </a:ln>
        </p:spPr>
      </p:sp>
      <p:sp>
        <p:nvSpPr>
          <p:cNvPr id="3" name="Notes Placeholder 2"/>
          <p:cNvSpPr>
            <a:spLocks noGrp="1"/>
          </p:cNvSpPr>
          <p:nvPr>
            <p:ph type="body" idx="1"/>
          </p:nvPr>
        </p:nvSpPr>
        <p:spPr>
          <a:xfrm>
            <a:off x="685800" y="4400550"/>
            <a:ext cx="5486400" cy="3600450"/>
          </a:xfrm>
          <a:prstGeom prst="rect">
            <a:avLst/>
          </a:prstGeom>
        </p:spPr>
        <p:txBody>
          <a:bodyPr/>
          <a:lstStyle/>
          <a:p>
            <a:r>
              <a:rPr lang="en-US" dirty="0"/>
              <a:t>fee</a:t>
            </a:r>
          </a:p>
        </p:txBody>
      </p:sp>
    </p:spTree>
    <p:extLst>
      <p:ext uri="{BB962C8B-B14F-4D97-AF65-F5344CB8AC3E}">
        <p14:creationId xmlns:p14="http://schemas.microsoft.com/office/powerpoint/2010/main" val="341191067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a:prstGeom prst="rect">
            <a:avLst/>
          </a:prstGeom>
          <a:noFill/>
          <a:ln w="12700">
            <a:solidFill>
              <a:prstClr val="black"/>
            </a:solidFill>
          </a:ln>
        </p:spPr>
      </p:sp>
      <p:sp>
        <p:nvSpPr>
          <p:cNvPr id="3" name="Notes Placeholder 2"/>
          <p:cNvSpPr>
            <a:spLocks noGrp="1"/>
          </p:cNvSpPr>
          <p:nvPr>
            <p:ph type="body" idx="1"/>
          </p:nvPr>
        </p:nvSpPr>
        <p:spPr>
          <a:xfrm>
            <a:off x="685800" y="4400550"/>
            <a:ext cx="5486400" cy="3600450"/>
          </a:xfrm>
          <a:prstGeom prst="rect">
            <a:avLst/>
          </a:prstGeom>
        </p:spPr>
        <p:txBody>
          <a:bodyPr/>
          <a:lstStyle/>
          <a:p>
            <a:r>
              <a:rPr lang="en-PS" dirty="0"/>
              <a:t>def</a:t>
            </a:r>
          </a:p>
        </p:txBody>
      </p:sp>
    </p:spTree>
    <p:extLst>
      <p:ext uri="{BB962C8B-B14F-4D97-AF65-F5344CB8AC3E}">
        <p14:creationId xmlns:p14="http://schemas.microsoft.com/office/powerpoint/2010/main" val="396499629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a:prstGeom prst="rect">
            <a:avLst/>
          </a:prstGeom>
          <a:noFill/>
          <a:ln w="12700">
            <a:solidFill>
              <a:prstClr val="black"/>
            </a:solidFill>
          </a:ln>
        </p:spPr>
      </p:sp>
      <p:sp>
        <p:nvSpPr>
          <p:cNvPr id="3" name="Notes Placeholder 2"/>
          <p:cNvSpPr>
            <a:spLocks noGrp="1"/>
          </p:cNvSpPr>
          <p:nvPr>
            <p:ph type="body" idx="1"/>
          </p:nvPr>
        </p:nvSpPr>
        <p:spPr>
          <a:xfrm>
            <a:off x="685800" y="4400550"/>
            <a:ext cx="5486400" cy="3600450"/>
          </a:xfrm>
          <a:prstGeom prst="rect">
            <a:avLst/>
          </a:prstGeom>
        </p:spPr>
        <p:txBody>
          <a:bodyPr/>
          <a:lstStyle/>
          <a:p>
            <a:r>
              <a:rPr lang="en-PS" dirty="0"/>
              <a:t>visibility</a:t>
            </a:r>
          </a:p>
        </p:txBody>
      </p:sp>
    </p:spTree>
    <p:extLst>
      <p:ext uri="{BB962C8B-B14F-4D97-AF65-F5344CB8AC3E}">
        <p14:creationId xmlns:p14="http://schemas.microsoft.com/office/powerpoint/2010/main" val="206359027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7">
            <a:extLst>
              <a:ext uri="{FF2B5EF4-FFF2-40B4-BE49-F238E27FC236}">
                <a16:creationId xmlns:a16="http://schemas.microsoft.com/office/drawing/2014/main" id="{5BF25594-D804-A840-81AF-8E6144B69DB3}"/>
              </a:ext>
            </a:extLst>
          </p:cNvPr>
          <p:cNvSpPr txBox="1">
            <a:spLocks noGrp="1" noChangeArrowheads="1"/>
          </p:cNvSpPr>
          <p:nvPr/>
        </p:nvSpPr>
        <p:spPr bwMode="auto">
          <a:xfrm>
            <a:off x="3886200" y="868680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9050" tIns="0" rIns="19050" bIns="0" anchor="b"/>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lgn="r"/>
            <a:fld id="{677E13E5-14E5-D447-B872-C825443D4744}" type="slidenum">
              <a:rPr lang="en-US" altLang="en-US" sz="1000" i="1"/>
              <a:pPr algn="r"/>
              <a:t>33</a:t>
            </a:fld>
            <a:endParaRPr lang="en-US" altLang="en-US" sz="1000" i="1"/>
          </a:p>
        </p:txBody>
      </p:sp>
      <p:sp>
        <p:nvSpPr>
          <p:cNvPr id="33795" name="Rectangle 2">
            <a:extLst>
              <a:ext uri="{FF2B5EF4-FFF2-40B4-BE49-F238E27FC236}">
                <a16:creationId xmlns:a16="http://schemas.microsoft.com/office/drawing/2014/main" id="{67CA3522-DAEA-9847-8AC7-5C509A6038B1}"/>
              </a:ext>
            </a:extLst>
          </p:cNvPr>
          <p:cNvSpPr>
            <a:spLocks noGrp="1" noRot="1" noChangeAspect="1" noChangeArrowheads="1" noTextEdit="1"/>
          </p:cNvSpPr>
          <p:nvPr>
            <p:ph type="sldImg"/>
          </p:nvPr>
        </p:nvSpPr>
        <p:spPr bwMode="auto">
          <a:xfrm>
            <a:off x="1150938" y="692150"/>
            <a:ext cx="4556125" cy="3416300"/>
          </a:xfrm>
          <a:prstGeom prst="rect">
            <a:avLst/>
          </a:prstGeom>
          <a:solidFill>
            <a:srgbClr val="FFFFFF"/>
          </a:solidFill>
          <a:ln>
            <a:solidFill>
              <a:srgbClr val="000000"/>
            </a:solidFill>
            <a:miter lim="800000"/>
            <a:headEnd/>
            <a:tailEnd/>
          </a:ln>
        </p:spPr>
      </p:sp>
      <p:sp>
        <p:nvSpPr>
          <p:cNvPr id="33796" name="Rectangle 3">
            <a:extLst>
              <a:ext uri="{FF2B5EF4-FFF2-40B4-BE49-F238E27FC236}">
                <a16:creationId xmlns:a16="http://schemas.microsoft.com/office/drawing/2014/main" id="{1122B4F0-AC87-7E48-95C4-664D6AF966A6}"/>
              </a:ext>
            </a:extLst>
          </p:cNvPr>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lIns="92075" tIns="46038" rIns="92075" bIns="46038"/>
          <a:lstStyle/>
          <a:p>
            <a:endParaRPr lang="en-US"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7">
            <a:extLst>
              <a:ext uri="{FF2B5EF4-FFF2-40B4-BE49-F238E27FC236}">
                <a16:creationId xmlns:a16="http://schemas.microsoft.com/office/drawing/2014/main" id="{0DDF3B21-7656-C442-B8D1-D139652543E4}"/>
              </a:ext>
            </a:extLst>
          </p:cNvPr>
          <p:cNvSpPr txBox="1">
            <a:spLocks noGrp="1" noChangeArrowheads="1"/>
          </p:cNvSpPr>
          <p:nvPr/>
        </p:nvSpPr>
        <p:spPr bwMode="auto">
          <a:xfrm>
            <a:off x="3886200" y="868680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9050" tIns="0" rIns="19050" bIns="0" anchor="b"/>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lgn="r"/>
            <a:fld id="{6E0C1A14-F08B-A046-B3DC-43BE55C837C3}" type="slidenum">
              <a:rPr lang="en-US" altLang="en-US" sz="1000" i="1"/>
              <a:pPr algn="r"/>
              <a:t>38</a:t>
            </a:fld>
            <a:endParaRPr lang="en-US" altLang="en-US" sz="1000" i="1"/>
          </a:p>
        </p:txBody>
      </p:sp>
      <p:sp>
        <p:nvSpPr>
          <p:cNvPr id="36867" name="Rectangle 2">
            <a:extLst>
              <a:ext uri="{FF2B5EF4-FFF2-40B4-BE49-F238E27FC236}">
                <a16:creationId xmlns:a16="http://schemas.microsoft.com/office/drawing/2014/main" id="{97FFF82A-234D-8A42-B286-FDFBF0FD3AE0}"/>
              </a:ext>
            </a:extLst>
          </p:cNvPr>
          <p:cNvSpPr>
            <a:spLocks noGrp="1" noRot="1" noChangeAspect="1" noChangeArrowheads="1" noTextEdit="1"/>
          </p:cNvSpPr>
          <p:nvPr>
            <p:ph type="sldImg"/>
          </p:nvPr>
        </p:nvSpPr>
        <p:spPr bwMode="auto">
          <a:xfrm>
            <a:off x="1150938" y="692150"/>
            <a:ext cx="4556125" cy="3416300"/>
          </a:xfrm>
          <a:prstGeom prst="rect">
            <a:avLst/>
          </a:prstGeom>
          <a:solidFill>
            <a:srgbClr val="FFFFFF"/>
          </a:solidFill>
          <a:ln>
            <a:solidFill>
              <a:srgbClr val="000000"/>
            </a:solidFill>
            <a:miter lim="800000"/>
            <a:headEnd/>
            <a:tailEnd/>
          </a:ln>
        </p:spPr>
      </p:sp>
      <p:sp>
        <p:nvSpPr>
          <p:cNvPr id="36868" name="Rectangle 3">
            <a:extLst>
              <a:ext uri="{FF2B5EF4-FFF2-40B4-BE49-F238E27FC236}">
                <a16:creationId xmlns:a16="http://schemas.microsoft.com/office/drawing/2014/main" id="{1677DB28-4DB8-7A40-B107-B5503670B8BA}"/>
              </a:ext>
            </a:extLst>
          </p:cNvPr>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lIns="92075" tIns="46038" rIns="92075" bIns="46038"/>
          <a:lstStyle/>
          <a:p>
            <a:endParaRPr lang="en-US"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7">
            <a:extLst>
              <a:ext uri="{FF2B5EF4-FFF2-40B4-BE49-F238E27FC236}">
                <a16:creationId xmlns:a16="http://schemas.microsoft.com/office/drawing/2014/main" id="{46ACE713-F8B5-7040-B244-DEB8AE6CDC45}"/>
              </a:ext>
            </a:extLst>
          </p:cNvPr>
          <p:cNvSpPr txBox="1">
            <a:spLocks noGrp="1" noChangeArrowheads="1"/>
          </p:cNvSpPr>
          <p:nvPr/>
        </p:nvSpPr>
        <p:spPr bwMode="auto">
          <a:xfrm>
            <a:off x="3886200" y="868680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9050" tIns="0" rIns="19050" bIns="0" anchor="b"/>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lgn="r"/>
            <a:fld id="{45248C5F-0C43-4149-A9BA-1F91745E2E51}" type="slidenum">
              <a:rPr lang="en-US" altLang="en-US" sz="1000" i="1"/>
              <a:pPr algn="r"/>
              <a:t>39</a:t>
            </a:fld>
            <a:endParaRPr lang="en-US" altLang="en-US" sz="1000" i="1"/>
          </a:p>
        </p:txBody>
      </p:sp>
      <p:sp>
        <p:nvSpPr>
          <p:cNvPr id="38915" name="Rectangle 2">
            <a:extLst>
              <a:ext uri="{FF2B5EF4-FFF2-40B4-BE49-F238E27FC236}">
                <a16:creationId xmlns:a16="http://schemas.microsoft.com/office/drawing/2014/main" id="{3E733CDE-1E5D-C84D-826C-5FE19210609E}"/>
              </a:ext>
            </a:extLst>
          </p:cNvPr>
          <p:cNvSpPr>
            <a:spLocks noGrp="1" noRot="1" noChangeAspect="1" noChangeArrowheads="1" noTextEdit="1"/>
          </p:cNvSpPr>
          <p:nvPr>
            <p:ph type="sldImg"/>
          </p:nvPr>
        </p:nvSpPr>
        <p:spPr bwMode="auto">
          <a:xfrm>
            <a:off x="1150938" y="692150"/>
            <a:ext cx="4556125" cy="3416300"/>
          </a:xfrm>
          <a:prstGeom prst="rect">
            <a:avLst/>
          </a:prstGeom>
          <a:solidFill>
            <a:srgbClr val="FFFFFF"/>
          </a:solidFill>
          <a:ln>
            <a:solidFill>
              <a:srgbClr val="000000"/>
            </a:solidFill>
            <a:miter lim="800000"/>
            <a:headEnd/>
            <a:tailEnd/>
          </a:ln>
        </p:spPr>
      </p:sp>
      <p:sp>
        <p:nvSpPr>
          <p:cNvPr id="38916" name="Rectangle 3">
            <a:extLst>
              <a:ext uri="{FF2B5EF4-FFF2-40B4-BE49-F238E27FC236}">
                <a16:creationId xmlns:a16="http://schemas.microsoft.com/office/drawing/2014/main" id="{8B897319-DE11-C741-B1A4-F0BFABAFBD8F}"/>
              </a:ext>
            </a:extLst>
          </p:cNvPr>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lIns="92075" tIns="46038" rIns="92075" bIns="46038"/>
          <a:lstStyle/>
          <a:p>
            <a:endParaRPr lang="en-US"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1778" name="Rectangle 7"/>
          <p:cNvSpPr txBox="1">
            <a:spLocks noGrp="1" noChangeArrowheads="1"/>
          </p:cNvSpPr>
          <p:nvPr/>
        </p:nvSpPr>
        <p:spPr bwMode="auto">
          <a:xfrm>
            <a:off x="4022938" y="9722882"/>
            <a:ext cx="3076363" cy="511731"/>
          </a:xfrm>
          <a:prstGeom prst="rect">
            <a:avLst/>
          </a:prstGeom>
          <a:noFill/>
          <a:ln w="9525">
            <a:noFill/>
            <a:miter lim="800000"/>
            <a:headEnd/>
            <a:tailEnd/>
          </a:ln>
        </p:spPr>
        <p:txBody>
          <a:bodyPr lIns="19742" tIns="0" rIns="19742" bIns="0" anchor="b"/>
          <a:lstStyle/>
          <a:p>
            <a:pPr algn="r"/>
            <a:fld id="{F62AA9B0-37A8-4568-A041-D8739AC3BC60}" type="slidenum">
              <a:rPr lang="en-US" sz="1000" i="1"/>
              <a:pPr algn="r"/>
              <a:t>40</a:t>
            </a:fld>
            <a:endParaRPr lang="en-US" sz="1000" i="1"/>
          </a:p>
        </p:txBody>
      </p:sp>
      <p:sp>
        <p:nvSpPr>
          <p:cNvPr id="331779" name="Rectangle 2"/>
          <p:cNvSpPr>
            <a:spLocks noGrp="1" noRot="1" noChangeAspect="1" noChangeArrowheads="1" noTextEdit="1"/>
          </p:cNvSpPr>
          <p:nvPr>
            <p:ph type="sldImg"/>
          </p:nvPr>
        </p:nvSpPr>
        <p:spPr bwMode="auto">
          <a:xfrm>
            <a:off x="1000125" y="774700"/>
            <a:ext cx="5099050" cy="3824288"/>
          </a:xfrm>
          <a:prstGeom prst="rect">
            <a:avLst/>
          </a:prstGeom>
          <a:solidFill>
            <a:srgbClr val="FFFFFF"/>
          </a:solidFill>
          <a:ln>
            <a:solidFill>
              <a:srgbClr val="000000"/>
            </a:solidFill>
            <a:miter lim="800000"/>
            <a:headEnd/>
            <a:tailEnd/>
          </a:ln>
        </p:spPr>
      </p:sp>
      <p:sp>
        <p:nvSpPr>
          <p:cNvPr id="331780" name="Rectangle 3"/>
          <p:cNvSpPr>
            <a:spLocks noGrp="1" noChangeArrowheads="1"/>
          </p:cNvSpPr>
          <p:nvPr>
            <p:ph type="body" idx="1"/>
          </p:nvPr>
        </p:nvSpPr>
        <p:spPr bwMode="auto">
          <a:xfrm>
            <a:off x="946575" y="4861441"/>
            <a:ext cx="5206153" cy="4605576"/>
          </a:xfrm>
          <a:prstGeom prst="rect">
            <a:avLst/>
          </a:prstGeom>
          <a:solidFill>
            <a:srgbClr val="FFFFFF"/>
          </a:solidFill>
          <a:ln>
            <a:solidFill>
              <a:srgbClr val="000000"/>
            </a:solidFill>
            <a:miter lim="800000"/>
            <a:headEnd/>
            <a:tailEnd/>
          </a:ln>
        </p:spPr>
        <p:txBody>
          <a:bodyPr lIns="95417" tIns="47709" rIns="95417" bIns="47709"/>
          <a:lstStyle/>
          <a:p>
            <a:endParaRPr lang="en-US"/>
          </a:p>
        </p:txBody>
      </p:sp>
    </p:spTree>
    <p:extLst>
      <p:ext uri="{BB962C8B-B14F-4D97-AF65-F5344CB8AC3E}">
        <p14:creationId xmlns:p14="http://schemas.microsoft.com/office/powerpoint/2010/main" val="365857036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1778" name="Rectangle 7"/>
          <p:cNvSpPr txBox="1">
            <a:spLocks noGrp="1" noChangeArrowheads="1"/>
          </p:cNvSpPr>
          <p:nvPr/>
        </p:nvSpPr>
        <p:spPr bwMode="auto">
          <a:xfrm>
            <a:off x="4022938" y="9722882"/>
            <a:ext cx="3076363" cy="511731"/>
          </a:xfrm>
          <a:prstGeom prst="rect">
            <a:avLst/>
          </a:prstGeom>
          <a:noFill/>
          <a:ln w="9525">
            <a:noFill/>
            <a:miter lim="800000"/>
            <a:headEnd/>
            <a:tailEnd/>
          </a:ln>
        </p:spPr>
        <p:txBody>
          <a:bodyPr lIns="19742" tIns="0" rIns="19742" bIns="0" anchor="b"/>
          <a:lstStyle/>
          <a:p>
            <a:pPr algn="r"/>
            <a:fld id="{F62AA9B0-37A8-4568-A041-D8739AC3BC60}" type="slidenum">
              <a:rPr lang="en-US" sz="1000" i="1"/>
              <a:pPr algn="r"/>
              <a:t>41</a:t>
            </a:fld>
            <a:endParaRPr lang="en-US" sz="1000" i="1"/>
          </a:p>
        </p:txBody>
      </p:sp>
      <p:sp>
        <p:nvSpPr>
          <p:cNvPr id="331779" name="Rectangle 2"/>
          <p:cNvSpPr>
            <a:spLocks noGrp="1" noRot="1" noChangeAspect="1" noChangeArrowheads="1" noTextEdit="1"/>
          </p:cNvSpPr>
          <p:nvPr>
            <p:ph type="sldImg"/>
          </p:nvPr>
        </p:nvSpPr>
        <p:spPr bwMode="auto">
          <a:xfrm>
            <a:off x="1000125" y="774700"/>
            <a:ext cx="5099050" cy="3824288"/>
          </a:xfrm>
          <a:prstGeom prst="rect">
            <a:avLst/>
          </a:prstGeom>
          <a:solidFill>
            <a:srgbClr val="FFFFFF"/>
          </a:solidFill>
          <a:ln>
            <a:solidFill>
              <a:srgbClr val="000000"/>
            </a:solidFill>
            <a:miter lim="800000"/>
            <a:headEnd/>
            <a:tailEnd/>
          </a:ln>
        </p:spPr>
      </p:sp>
      <p:sp>
        <p:nvSpPr>
          <p:cNvPr id="331780" name="Rectangle 3"/>
          <p:cNvSpPr>
            <a:spLocks noGrp="1" noChangeArrowheads="1"/>
          </p:cNvSpPr>
          <p:nvPr>
            <p:ph type="body" idx="1"/>
          </p:nvPr>
        </p:nvSpPr>
        <p:spPr bwMode="auto">
          <a:xfrm>
            <a:off x="946575" y="4861441"/>
            <a:ext cx="5206153" cy="4605576"/>
          </a:xfrm>
          <a:prstGeom prst="rect">
            <a:avLst/>
          </a:prstGeom>
          <a:solidFill>
            <a:srgbClr val="FFFFFF"/>
          </a:solidFill>
          <a:ln>
            <a:solidFill>
              <a:srgbClr val="000000"/>
            </a:solidFill>
            <a:miter lim="800000"/>
            <a:headEnd/>
            <a:tailEnd/>
          </a:ln>
        </p:spPr>
        <p:txBody>
          <a:bodyPr lIns="95417" tIns="47709" rIns="95417" bIns="47709"/>
          <a:lstStyle/>
          <a:p>
            <a:endParaRPr lang="en-US"/>
          </a:p>
        </p:txBody>
      </p:sp>
    </p:spTree>
    <p:extLst>
      <p:ext uri="{BB962C8B-B14F-4D97-AF65-F5344CB8AC3E}">
        <p14:creationId xmlns:p14="http://schemas.microsoft.com/office/powerpoint/2010/main" val="69752270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3104" name="Rectangle 32"/>
          <p:cNvSpPr>
            <a:spLocks noGrp="1" noChangeArrowheads="1"/>
          </p:cNvSpPr>
          <p:nvPr>
            <p:ph type="ctrTitle" sz="quarter"/>
          </p:nvPr>
        </p:nvSpPr>
        <p:spPr>
          <a:xfrm>
            <a:off x="685800" y="3429000"/>
            <a:ext cx="7772400" cy="1143000"/>
          </a:xfrm>
        </p:spPr>
        <p:txBody>
          <a:bodyPr/>
          <a:lstStyle>
            <a:lvl1pPr>
              <a:defRPr/>
            </a:lvl1pPr>
          </a:lstStyle>
          <a:p>
            <a:pPr lvl="0"/>
            <a:r>
              <a:rPr lang="en-US" noProof="0"/>
              <a:t>Click to edit Master title style</a:t>
            </a:r>
          </a:p>
        </p:txBody>
      </p:sp>
      <p:sp>
        <p:nvSpPr>
          <p:cNvPr id="3105" name="Rectangle 33"/>
          <p:cNvSpPr>
            <a:spLocks noGrp="1" noChangeArrowheads="1"/>
          </p:cNvSpPr>
          <p:nvPr>
            <p:ph type="subTitle" sz="quarter" idx="1"/>
          </p:nvPr>
        </p:nvSpPr>
        <p:spPr>
          <a:xfrm>
            <a:off x="1371600" y="4648200"/>
            <a:ext cx="6400800" cy="1752600"/>
          </a:xfrm>
        </p:spPr>
        <p:txBody>
          <a:bodyPr anchor="ctr"/>
          <a:lstStyle>
            <a:lvl1pPr marL="0" indent="0" algn="ctr">
              <a:buFont typeface="Monotype Sorts" pitchFamily="2" charset="2"/>
              <a:buNone/>
              <a:defRPr/>
            </a:lvl1pPr>
          </a:lstStyle>
          <a:p>
            <a:pPr lvl="0"/>
            <a:r>
              <a:rPr lang="en-US" noProof="0"/>
              <a:t>Click to edit Master subtitle style</a:t>
            </a:r>
          </a:p>
        </p:txBody>
      </p:sp>
      <p:sp>
        <p:nvSpPr>
          <p:cNvPr id="34" name="Rectangle 34">
            <a:extLst>
              <a:ext uri="{FF2B5EF4-FFF2-40B4-BE49-F238E27FC236}">
                <a16:creationId xmlns:a16="http://schemas.microsoft.com/office/drawing/2014/main" id="{59FF4004-84E8-6D4A-B593-CC89F39468FA}"/>
              </a:ext>
            </a:extLst>
          </p:cNvPr>
          <p:cNvSpPr>
            <a:spLocks noGrp="1" noChangeArrowheads="1"/>
          </p:cNvSpPr>
          <p:nvPr>
            <p:ph type="dt" sz="quarter" idx="10"/>
          </p:nvPr>
        </p:nvSpPr>
        <p:spPr/>
        <p:txBody>
          <a:bodyPr/>
          <a:lstStyle>
            <a:lvl1pPr>
              <a:defRPr/>
            </a:lvl1pPr>
          </a:lstStyle>
          <a:p>
            <a:pPr>
              <a:defRPr/>
            </a:pPr>
            <a:fld id="{132E4C6A-5DB5-8642-AE32-FD6C6C2D8E56}" type="datetime1">
              <a:rPr lang="en-US"/>
              <a:pPr>
                <a:defRPr/>
              </a:pPr>
              <a:t>11/26/20</a:t>
            </a:fld>
            <a:endParaRPr lang="en-US"/>
          </a:p>
        </p:txBody>
      </p:sp>
      <p:sp>
        <p:nvSpPr>
          <p:cNvPr id="35" name="Rectangle 35">
            <a:extLst>
              <a:ext uri="{FF2B5EF4-FFF2-40B4-BE49-F238E27FC236}">
                <a16:creationId xmlns:a16="http://schemas.microsoft.com/office/drawing/2014/main" id="{D51F02F5-01E6-E148-A8F7-3749FC1120A3}"/>
              </a:ext>
            </a:extLst>
          </p:cNvPr>
          <p:cNvSpPr>
            <a:spLocks noGrp="1" noChangeArrowheads="1"/>
          </p:cNvSpPr>
          <p:nvPr>
            <p:ph type="ftr" sz="quarter" idx="11"/>
          </p:nvPr>
        </p:nvSpPr>
        <p:spPr bwMode="auto">
          <a:xfrm>
            <a:off x="3124200" y="6400800"/>
            <a:ext cx="2895600" cy="457200"/>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2075" tIns="46038" rIns="92075" bIns="46038" numCol="1" anchor="ctr" anchorCtr="0" compatLnSpc="1">
            <a:prstTxWarp prst="textNoShape">
              <a:avLst/>
            </a:prstTxWarp>
          </a:bodyPr>
          <a:lstStyle>
            <a:lvl1pPr algn="ctr" eaLnBrk="0" hangingPunct="0">
              <a:defRPr sz="1400">
                <a:cs typeface="+mn-cs"/>
              </a:defRPr>
            </a:lvl1pPr>
          </a:lstStyle>
          <a:p>
            <a:pPr>
              <a:defRPr/>
            </a:pPr>
            <a:r>
              <a:rPr lang="en-US"/>
              <a:t>Liang, Introduction to Java Programming, Tenth Edition, (c) 2013 Pearson Education, Inc. All rights reserved. </a:t>
            </a:r>
          </a:p>
        </p:txBody>
      </p:sp>
      <p:sp>
        <p:nvSpPr>
          <p:cNvPr id="36" name="Rectangle 36">
            <a:extLst>
              <a:ext uri="{FF2B5EF4-FFF2-40B4-BE49-F238E27FC236}">
                <a16:creationId xmlns:a16="http://schemas.microsoft.com/office/drawing/2014/main" id="{103EC2C6-2FAA-9B4E-B714-E5AB908FF845}"/>
              </a:ext>
            </a:extLst>
          </p:cNvPr>
          <p:cNvSpPr>
            <a:spLocks noGrp="1" noChangeArrowheads="1"/>
          </p:cNvSpPr>
          <p:nvPr>
            <p:ph type="sldNum" sz="quarter" idx="12"/>
          </p:nvPr>
        </p:nvSpPr>
        <p:spPr>
          <a:xfrm>
            <a:off x="6553200" y="6400800"/>
            <a:ext cx="1905000" cy="457200"/>
          </a:xfrm>
        </p:spPr>
        <p:txBody>
          <a:bodyPr/>
          <a:lstStyle>
            <a:lvl1pPr>
              <a:defRPr/>
            </a:lvl1pPr>
          </a:lstStyle>
          <a:p>
            <a:pPr>
              <a:defRPr/>
            </a:pPr>
            <a:fld id="{8ACA1B38-FD42-6649-8F0F-65FA6778377D}" type="slidenum">
              <a:rPr lang="en-US" altLang="en-US"/>
              <a:pPr>
                <a:defRPr/>
              </a:pPr>
              <a:t>‹#›</a:t>
            </a:fld>
            <a:endParaRPr lang="en-US" altLang="en-US"/>
          </a:p>
        </p:txBody>
      </p:sp>
    </p:spTree>
    <p:extLst>
      <p:ext uri="{BB962C8B-B14F-4D97-AF65-F5344CB8AC3E}">
        <p14:creationId xmlns:p14="http://schemas.microsoft.com/office/powerpoint/2010/main" val="1653592660"/>
      </p:ext>
    </p:extLst>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32">
            <a:extLst>
              <a:ext uri="{FF2B5EF4-FFF2-40B4-BE49-F238E27FC236}">
                <a16:creationId xmlns:a16="http://schemas.microsoft.com/office/drawing/2014/main" id="{3B67BD1D-8338-1F4E-9E0A-BCF32FF2ACC5}"/>
              </a:ext>
            </a:extLst>
          </p:cNvPr>
          <p:cNvSpPr>
            <a:spLocks noGrp="1" noChangeArrowheads="1"/>
          </p:cNvSpPr>
          <p:nvPr>
            <p:ph type="dt" sz="half" idx="10"/>
          </p:nvPr>
        </p:nvSpPr>
        <p:spPr>
          <a:ln/>
        </p:spPr>
        <p:txBody>
          <a:bodyPr/>
          <a:lstStyle>
            <a:lvl1pPr>
              <a:defRPr/>
            </a:lvl1pPr>
          </a:lstStyle>
          <a:p>
            <a:pPr>
              <a:defRPr/>
            </a:pPr>
            <a:fld id="{F642F01D-249E-8E4C-A59C-420F9BDEDAC2}" type="datetime1">
              <a:rPr lang="en-US"/>
              <a:pPr>
                <a:defRPr/>
              </a:pPr>
              <a:t>11/26/20</a:t>
            </a:fld>
            <a:endParaRPr lang="en-US"/>
          </a:p>
        </p:txBody>
      </p:sp>
      <p:sp>
        <p:nvSpPr>
          <p:cNvPr id="5" name="Rectangle 34">
            <a:extLst>
              <a:ext uri="{FF2B5EF4-FFF2-40B4-BE49-F238E27FC236}">
                <a16:creationId xmlns:a16="http://schemas.microsoft.com/office/drawing/2014/main" id="{3306F0D1-E9CA-134B-944F-B881C788A76A}"/>
              </a:ext>
            </a:extLst>
          </p:cNvPr>
          <p:cNvSpPr>
            <a:spLocks noGrp="1" noChangeArrowheads="1"/>
          </p:cNvSpPr>
          <p:nvPr>
            <p:ph type="sldNum" sz="quarter" idx="11"/>
          </p:nvPr>
        </p:nvSpPr>
        <p:spPr>
          <a:ln/>
        </p:spPr>
        <p:txBody>
          <a:bodyPr/>
          <a:lstStyle>
            <a:lvl1pPr>
              <a:defRPr/>
            </a:lvl1pPr>
          </a:lstStyle>
          <a:p>
            <a:pPr>
              <a:defRPr/>
            </a:pPr>
            <a:fld id="{77779163-7888-7C4A-B017-3D7F5BEFA92F}" type="slidenum">
              <a:rPr lang="en-US" altLang="en-US"/>
              <a:pPr>
                <a:defRPr/>
              </a:pPr>
              <a:t>‹#›</a:t>
            </a:fld>
            <a:endParaRPr lang="en-US" altLang="en-US"/>
          </a:p>
        </p:txBody>
      </p:sp>
    </p:spTree>
    <p:extLst>
      <p:ext uri="{BB962C8B-B14F-4D97-AF65-F5344CB8AC3E}">
        <p14:creationId xmlns:p14="http://schemas.microsoft.com/office/powerpoint/2010/main" val="3496203146"/>
      </p:ext>
    </p:extLst>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285750"/>
            <a:ext cx="1943100" cy="5486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285750"/>
            <a:ext cx="5676900" cy="5486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32">
            <a:extLst>
              <a:ext uri="{FF2B5EF4-FFF2-40B4-BE49-F238E27FC236}">
                <a16:creationId xmlns:a16="http://schemas.microsoft.com/office/drawing/2014/main" id="{12D1BC46-D633-DC4A-A31F-3765FF43CA03}"/>
              </a:ext>
            </a:extLst>
          </p:cNvPr>
          <p:cNvSpPr>
            <a:spLocks noGrp="1" noChangeArrowheads="1"/>
          </p:cNvSpPr>
          <p:nvPr>
            <p:ph type="dt" sz="half" idx="10"/>
          </p:nvPr>
        </p:nvSpPr>
        <p:spPr>
          <a:ln/>
        </p:spPr>
        <p:txBody>
          <a:bodyPr/>
          <a:lstStyle>
            <a:lvl1pPr>
              <a:defRPr/>
            </a:lvl1pPr>
          </a:lstStyle>
          <a:p>
            <a:pPr>
              <a:defRPr/>
            </a:pPr>
            <a:fld id="{6EF863A2-B5A8-6446-BB30-3BC512A08A5C}" type="datetime1">
              <a:rPr lang="en-US"/>
              <a:pPr>
                <a:defRPr/>
              </a:pPr>
              <a:t>11/26/20</a:t>
            </a:fld>
            <a:endParaRPr lang="en-US"/>
          </a:p>
        </p:txBody>
      </p:sp>
      <p:sp>
        <p:nvSpPr>
          <p:cNvPr id="5" name="Rectangle 34">
            <a:extLst>
              <a:ext uri="{FF2B5EF4-FFF2-40B4-BE49-F238E27FC236}">
                <a16:creationId xmlns:a16="http://schemas.microsoft.com/office/drawing/2014/main" id="{5688FC19-03C3-4647-9287-9D94A99D8BB2}"/>
              </a:ext>
            </a:extLst>
          </p:cNvPr>
          <p:cNvSpPr>
            <a:spLocks noGrp="1" noChangeArrowheads="1"/>
          </p:cNvSpPr>
          <p:nvPr>
            <p:ph type="sldNum" sz="quarter" idx="11"/>
          </p:nvPr>
        </p:nvSpPr>
        <p:spPr>
          <a:ln/>
        </p:spPr>
        <p:txBody>
          <a:bodyPr/>
          <a:lstStyle>
            <a:lvl1pPr>
              <a:defRPr/>
            </a:lvl1pPr>
          </a:lstStyle>
          <a:p>
            <a:pPr>
              <a:defRPr/>
            </a:pPr>
            <a:fld id="{EFBAE628-12BB-6C44-A177-263C85376D15}" type="slidenum">
              <a:rPr lang="en-US" altLang="en-US"/>
              <a:pPr>
                <a:defRPr/>
              </a:pPr>
              <a:t>‹#›</a:t>
            </a:fld>
            <a:endParaRPr lang="en-US" altLang="en-US"/>
          </a:p>
        </p:txBody>
      </p:sp>
    </p:spTree>
    <p:extLst>
      <p:ext uri="{BB962C8B-B14F-4D97-AF65-F5344CB8AC3E}">
        <p14:creationId xmlns:p14="http://schemas.microsoft.com/office/powerpoint/2010/main" val="1131789719"/>
      </p:ext>
    </p:extLst>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32">
            <a:extLst>
              <a:ext uri="{FF2B5EF4-FFF2-40B4-BE49-F238E27FC236}">
                <a16:creationId xmlns:a16="http://schemas.microsoft.com/office/drawing/2014/main" id="{D4B3F037-2B28-C845-8190-D9233262C0E0}"/>
              </a:ext>
            </a:extLst>
          </p:cNvPr>
          <p:cNvSpPr>
            <a:spLocks noGrp="1" noChangeArrowheads="1"/>
          </p:cNvSpPr>
          <p:nvPr>
            <p:ph type="dt" sz="half" idx="10"/>
          </p:nvPr>
        </p:nvSpPr>
        <p:spPr>
          <a:ln/>
        </p:spPr>
        <p:txBody>
          <a:bodyPr/>
          <a:lstStyle>
            <a:lvl1pPr>
              <a:defRPr/>
            </a:lvl1pPr>
          </a:lstStyle>
          <a:p>
            <a:pPr>
              <a:defRPr/>
            </a:pPr>
            <a:fld id="{150B1275-9EEA-2140-A806-DAACC74164D1}" type="datetime1">
              <a:rPr lang="en-US"/>
              <a:pPr>
                <a:defRPr/>
              </a:pPr>
              <a:t>11/26/20</a:t>
            </a:fld>
            <a:endParaRPr lang="en-US"/>
          </a:p>
        </p:txBody>
      </p:sp>
      <p:sp>
        <p:nvSpPr>
          <p:cNvPr id="5" name="Rectangle 34">
            <a:extLst>
              <a:ext uri="{FF2B5EF4-FFF2-40B4-BE49-F238E27FC236}">
                <a16:creationId xmlns:a16="http://schemas.microsoft.com/office/drawing/2014/main" id="{1C990791-C7C2-A543-865A-512426C11637}"/>
              </a:ext>
            </a:extLst>
          </p:cNvPr>
          <p:cNvSpPr>
            <a:spLocks noGrp="1" noChangeArrowheads="1"/>
          </p:cNvSpPr>
          <p:nvPr>
            <p:ph type="sldNum" sz="quarter" idx="11"/>
          </p:nvPr>
        </p:nvSpPr>
        <p:spPr>
          <a:ln/>
        </p:spPr>
        <p:txBody>
          <a:bodyPr/>
          <a:lstStyle>
            <a:lvl1pPr>
              <a:defRPr/>
            </a:lvl1pPr>
          </a:lstStyle>
          <a:p>
            <a:pPr>
              <a:defRPr/>
            </a:pPr>
            <a:fld id="{D9FE8ED7-C900-714F-AE0F-843A04975D88}" type="slidenum">
              <a:rPr lang="en-US" altLang="en-US"/>
              <a:pPr>
                <a:defRPr/>
              </a:pPr>
              <a:t>‹#›</a:t>
            </a:fld>
            <a:endParaRPr lang="en-US" altLang="en-US"/>
          </a:p>
        </p:txBody>
      </p:sp>
    </p:spTree>
    <p:extLst>
      <p:ext uri="{BB962C8B-B14F-4D97-AF65-F5344CB8AC3E}">
        <p14:creationId xmlns:p14="http://schemas.microsoft.com/office/powerpoint/2010/main" val="698479609"/>
      </p:ext>
    </p:extLst>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a:t>Click to edit Master text styles</a:t>
            </a:r>
          </a:p>
        </p:txBody>
      </p:sp>
      <p:sp>
        <p:nvSpPr>
          <p:cNvPr id="4" name="Rectangle 32">
            <a:extLst>
              <a:ext uri="{FF2B5EF4-FFF2-40B4-BE49-F238E27FC236}">
                <a16:creationId xmlns:a16="http://schemas.microsoft.com/office/drawing/2014/main" id="{DBC00223-3243-1C4E-9DC6-338C5C8EF45B}"/>
              </a:ext>
            </a:extLst>
          </p:cNvPr>
          <p:cNvSpPr>
            <a:spLocks noGrp="1" noChangeArrowheads="1"/>
          </p:cNvSpPr>
          <p:nvPr>
            <p:ph type="dt" sz="half" idx="10"/>
          </p:nvPr>
        </p:nvSpPr>
        <p:spPr>
          <a:ln/>
        </p:spPr>
        <p:txBody>
          <a:bodyPr/>
          <a:lstStyle>
            <a:lvl1pPr>
              <a:defRPr/>
            </a:lvl1pPr>
          </a:lstStyle>
          <a:p>
            <a:pPr>
              <a:defRPr/>
            </a:pPr>
            <a:fld id="{DFF7344F-4EFF-A044-B814-656673D7F9A0}" type="datetime1">
              <a:rPr lang="en-US"/>
              <a:pPr>
                <a:defRPr/>
              </a:pPr>
              <a:t>11/26/20</a:t>
            </a:fld>
            <a:endParaRPr lang="en-US"/>
          </a:p>
        </p:txBody>
      </p:sp>
      <p:sp>
        <p:nvSpPr>
          <p:cNvPr id="5" name="Rectangle 34">
            <a:extLst>
              <a:ext uri="{FF2B5EF4-FFF2-40B4-BE49-F238E27FC236}">
                <a16:creationId xmlns:a16="http://schemas.microsoft.com/office/drawing/2014/main" id="{A8C0A8DF-6DBA-1F4B-894E-C06B7CE1BB24}"/>
              </a:ext>
            </a:extLst>
          </p:cNvPr>
          <p:cNvSpPr>
            <a:spLocks noGrp="1" noChangeArrowheads="1"/>
          </p:cNvSpPr>
          <p:nvPr>
            <p:ph type="sldNum" sz="quarter" idx="11"/>
          </p:nvPr>
        </p:nvSpPr>
        <p:spPr>
          <a:ln/>
        </p:spPr>
        <p:txBody>
          <a:bodyPr/>
          <a:lstStyle>
            <a:lvl1pPr>
              <a:defRPr/>
            </a:lvl1pPr>
          </a:lstStyle>
          <a:p>
            <a:pPr>
              <a:defRPr/>
            </a:pPr>
            <a:fld id="{B8594E10-151D-6545-B550-9DE4CFC3267D}" type="slidenum">
              <a:rPr lang="en-US" altLang="en-US"/>
              <a:pPr>
                <a:defRPr/>
              </a:pPr>
              <a:t>‹#›</a:t>
            </a:fld>
            <a:endParaRPr lang="en-US" altLang="en-US"/>
          </a:p>
        </p:txBody>
      </p:sp>
    </p:spTree>
    <p:extLst>
      <p:ext uri="{BB962C8B-B14F-4D97-AF65-F5344CB8AC3E}">
        <p14:creationId xmlns:p14="http://schemas.microsoft.com/office/powerpoint/2010/main" val="2801489947"/>
      </p:ext>
    </p:extLst>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657350"/>
            <a:ext cx="381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57350"/>
            <a:ext cx="381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32">
            <a:extLst>
              <a:ext uri="{FF2B5EF4-FFF2-40B4-BE49-F238E27FC236}">
                <a16:creationId xmlns:a16="http://schemas.microsoft.com/office/drawing/2014/main" id="{E9A8B932-0DC9-914C-AD8C-D343653F5CAF}"/>
              </a:ext>
            </a:extLst>
          </p:cNvPr>
          <p:cNvSpPr>
            <a:spLocks noGrp="1" noChangeArrowheads="1"/>
          </p:cNvSpPr>
          <p:nvPr>
            <p:ph type="dt" sz="half" idx="10"/>
          </p:nvPr>
        </p:nvSpPr>
        <p:spPr>
          <a:ln/>
        </p:spPr>
        <p:txBody>
          <a:bodyPr/>
          <a:lstStyle>
            <a:lvl1pPr>
              <a:defRPr/>
            </a:lvl1pPr>
          </a:lstStyle>
          <a:p>
            <a:pPr>
              <a:defRPr/>
            </a:pPr>
            <a:fld id="{6B643DCB-A2C9-3B48-BA10-9854ACEDBA23}" type="datetime1">
              <a:rPr lang="en-US"/>
              <a:pPr>
                <a:defRPr/>
              </a:pPr>
              <a:t>11/26/20</a:t>
            </a:fld>
            <a:endParaRPr lang="en-US"/>
          </a:p>
        </p:txBody>
      </p:sp>
      <p:sp>
        <p:nvSpPr>
          <p:cNvPr id="6" name="Rectangle 34">
            <a:extLst>
              <a:ext uri="{FF2B5EF4-FFF2-40B4-BE49-F238E27FC236}">
                <a16:creationId xmlns:a16="http://schemas.microsoft.com/office/drawing/2014/main" id="{CD463DFD-8733-E445-8D08-2183F45435CF}"/>
              </a:ext>
            </a:extLst>
          </p:cNvPr>
          <p:cNvSpPr>
            <a:spLocks noGrp="1" noChangeArrowheads="1"/>
          </p:cNvSpPr>
          <p:nvPr>
            <p:ph type="sldNum" sz="quarter" idx="11"/>
          </p:nvPr>
        </p:nvSpPr>
        <p:spPr>
          <a:ln/>
        </p:spPr>
        <p:txBody>
          <a:bodyPr/>
          <a:lstStyle>
            <a:lvl1pPr>
              <a:defRPr/>
            </a:lvl1pPr>
          </a:lstStyle>
          <a:p>
            <a:pPr>
              <a:defRPr/>
            </a:pPr>
            <a:fld id="{C25B336B-B8C3-9147-918F-E62AC76B0245}" type="slidenum">
              <a:rPr lang="en-US" altLang="en-US"/>
              <a:pPr>
                <a:defRPr/>
              </a:pPr>
              <a:t>‹#›</a:t>
            </a:fld>
            <a:endParaRPr lang="en-US" altLang="en-US"/>
          </a:p>
        </p:txBody>
      </p:sp>
    </p:spTree>
    <p:extLst>
      <p:ext uri="{BB962C8B-B14F-4D97-AF65-F5344CB8AC3E}">
        <p14:creationId xmlns:p14="http://schemas.microsoft.com/office/powerpoint/2010/main" val="4063122613"/>
      </p:ext>
    </p:extLst>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5"/>
            <a:ext cx="7886700" cy="1325563"/>
          </a:xfrm>
        </p:spPr>
        <p:txBody>
          <a:bodyPr/>
          <a:lstStyle/>
          <a:p>
            <a:r>
              <a:rPr lang="en-US"/>
              <a:t>Click to edit Master title style</a:t>
            </a:r>
          </a:p>
        </p:txBody>
      </p:sp>
      <p:sp>
        <p:nvSpPr>
          <p:cNvPr id="3" name="Text Placeholder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30238" y="2505075"/>
            <a:ext cx="386873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7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32">
            <a:extLst>
              <a:ext uri="{FF2B5EF4-FFF2-40B4-BE49-F238E27FC236}">
                <a16:creationId xmlns:a16="http://schemas.microsoft.com/office/drawing/2014/main" id="{D42F610B-BF64-8440-8842-CBB94B8AA743}"/>
              </a:ext>
            </a:extLst>
          </p:cNvPr>
          <p:cNvSpPr>
            <a:spLocks noGrp="1" noChangeArrowheads="1"/>
          </p:cNvSpPr>
          <p:nvPr>
            <p:ph type="dt" sz="half" idx="10"/>
          </p:nvPr>
        </p:nvSpPr>
        <p:spPr>
          <a:ln/>
        </p:spPr>
        <p:txBody>
          <a:bodyPr/>
          <a:lstStyle>
            <a:lvl1pPr>
              <a:defRPr/>
            </a:lvl1pPr>
          </a:lstStyle>
          <a:p>
            <a:pPr>
              <a:defRPr/>
            </a:pPr>
            <a:fld id="{B96EE8E0-2131-3244-A2DD-6DDFBADC4D6A}" type="datetime1">
              <a:rPr lang="en-US"/>
              <a:pPr>
                <a:defRPr/>
              </a:pPr>
              <a:t>11/26/20</a:t>
            </a:fld>
            <a:endParaRPr lang="en-US"/>
          </a:p>
        </p:txBody>
      </p:sp>
      <p:sp>
        <p:nvSpPr>
          <p:cNvPr id="8" name="Rectangle 34">
            <a:extLst>
              <a:ext uri="{FF2B5EF4-FFF2-40B4-BE49-F238E27FC236}">
                <a16:creationId xmlns:a16="http://schemas.microsoft.com/office/drawing/2014/main" id="{097EB75B-3F2D-6F44-AAEB-BDE7C0212A6E}"/>
              </a:ext>
            </a:extLst>
          </p:cNvPr>
          <p:cNvSpPr>
            <a:spLocks noGrp="1" noChangeArrowheads="1"/>
          </p:cNvSpPr>
          <p:nvPr>
            <p:ph type="sldNum" sz="quarter" idx="11"/>
          </p:nvPr>
        </p:nvSpPr>
        <p:spPr>
          <a:ln/>
        </p:spPr>
        <p:txBody>
          <a:bodyPr/>
          <a:lstStyle>
            <a:lvl1pPr>
              <a:defRPr/>
            </a:lvl1pPr>
          </a:lstStyle>
          <a:p>
            <a:pPr>
              <a:defRPr/>
            </a:pPr>
            <a:fld id="{DCFBB918-2D0F-644C-8FD0-C5ECD5721BF2}" type="slidenum">
              <a:rPr lang="en-US" altLang="en-US"/>
              <a:pPr>
                <a:defRPr/>
              </a:pPr>
              <a:t>‹#›</a:t>
            </a:fld>
            <a:endParaRPr lang="en-US" altLang="en-US"/>
          </a:p>
        </p:txBody>
      </p:sp>
    </p:spTree>
    <p:extLst>
      <p:ext uri="{BB962C8B-B14F-4D97-AF65-F5344CB8AC3E}">
        <p14:creationId xmlns:p14="http://schemas.microsoft.com/office/powerpoint/2010/main" val="2243290648"/>
      </p:ext>
    </p:extLst>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32">
            <a:extLst>
              <a:ext uri="{FF2B5EF4-FFF2-40B4-BE49-F238E27FC236}">
                <a16:creationId xmlns:a16="http://schemas.microsoft.com/office/drawing/2014/main" id="{583445C4-ED21-844B-A5B1-C7390156FC52}"/>
              </a:ext>
            </a:extLst>
          </p:cNvPr>
          <p:cNvSpPr>
            <a:spLocks noGrp="1" noChangeArrowheads="1"/>
          </p:cNvSpPr>
          <p:nvPr>
            <p:ph type="dt" sz="half" idx="10"/>
          </p:nvPr>
        </p:nvSpPr>
        <p:spPr>
          <a:ln/>
        </p:spPr>
        <p:txBody>
          <a:bodyPr/>
          <a:lstStyle>
            <a:lvl1pPr>
              <a:defRPr/>
            </a:lvl1pPr>
          </a:lstStyle>
          <a:p>
            <a:pPr>
              <a:defRPr/>
            </a:pPr>
            <a:fld id="{FFCE15F1-5949-854D-B196-FD010D623FAF}" type="datetime1">
              <a:rPr lang="en-US"/>
              <a:pPr>
                <a:defRPr/>
              </a:pPr>
              <a:t>11/26/20</a:t>
            </a:fld>
            <a:endParaRPr lang="en-US"/>
          </a:p>
        </p:txBody>
      </p:sp>
      <p:sp>
        <p:nvSpPr>
          <p:cNvPr id="4" name="Rectangle 34">
            <a:extLst>
              <a:ext uri="{FF2B5EF4-FFF2-40B4-BE49-F238E27FC236}">
                <a16:creationId xmlns:a16="http://schemas.microsoft.com/office/drawing/2014/main" id="{7275B048-408A-534A-9E93-517237A78624}"/>
              </a:ext>
            </a:extLst>
          </p:cNvPr>
          <p:cNvSpPr>
            <a:spLocks noGrp="1" noChangeArrowheads="1"/>
          </p:cNvSpPr>
          <p:nvPr>
            <p:ph type="sldNum" sz="quarter" idx="11"/>
          </p:nvPr>
        </p:nvSpPr>
        <p:spPr>
          <a:ln/>
        </p:spPr>
        <p:txBody>
          <a:bodyPr/>
          <a:lstStyle>
            <a:lvl1pPr>
              <a:defRPr/>
            </a:lvl1pPr>
          </a:lstStyle>
          <a:p>
            <a:pPr>
              <a:defRPr/>
            </a:pPr>
            <a:fld id="{5B3EA8ED-FE91-0D4C-BE90-D34F8650B432}" type="slidenum">
              <a:rPr lang="en-US" altLang="en-US"/>
              <a:pPr>
                <a:defRPr/>
              </a:pPr>
              <a:t>‹#›</a:t>
            </a:fld>
            <a:endParaRPr lang="en-US" altLang="en-US"/>
          </a:p>
        </p:txBody>
      </p:sp>
    </p:spTree>
    <p:extLst>
      <p:ext uri="{BB962C8B-B14F-4D97-AF65-F5344CB8AC3E}">
        <p14:creationId xmlns:p14="http://schemas.microsoft.com/office/powerpoint/2010/main" val="832080077"/>
      </p:ext>
    </p:extLst>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32">
            <a:extLst>
              <a:ext uri="{FF2B5EF4-FFF2-40B4-BE49-F238E27FC236}">
                <a16:creationId xmlns:a16="http://schemas.microsoft.com/office/drawing/2014/main" id="{EB04E5AB-C234-7F4C-A659-24B5BD7E9E3D}"/>
              </a:ext>
            </a:extLst>
          </p:cNvPr>
          <p:cNvSpPr>
            <a:spLocks noGrp="1" noChangeArrowheads="1"/>
          </p:cNvSpPr>
          <p:nvPr>
            <p:ph type="dt" sz="half" idx="10"/>
          </p:nvPr>
        </p:nvSpPr>
        <p:spPr>
          <a:ln/>
        </p:spPr>
        <p:txBody>
          <a:bodyPr/>
          <a:lstStyle>
            <a:lvl1pPr>
              <a:defRPr/>
            </a:lvl1pPr>
          </a:lstStyle>
          <a:p>
            <a:pPr>
              <a:defRPr/>
            </a:pPr>
            <a:fld id="{B94237F2-E33E-3D40-A6B3-B8FB8AFAE36D}" type="datetime1">
              <a:rPr lang="en-US"/>
              <a:pPr>
                <a:defRPr/>
              </a:pPr>
              <a:t>11/26/20</a:t>
            </a:fld>
            <a:endParaRPr lang="en-US"/>
          </a:p>
        </p:txBody>
      </p:sp>
      <p:sp>
        <p:nvSpPr>
          <p:cNvPr id="3" name="Rectangle 34">
            <a:extLst>
              <a:ext uri="{FF2B5EF4-FFF2-40B4-BE49-F238E27FC236}">
                <a16:creationId xmlns:a16="http://schemas.microsoft.com/office/drawing/2014/main" id="{97EAFB4A-1B82-954B-ABF9-41AF709D4502}"/>
              </a:ext>
            </a:extLst>
          </p:cNvPr>
          <p:cNvSpPr>
            <a:spLocks noGrp="1" noChangeArrowheads="1"/>
          </p:cNvSpPr>
          <p:nvPr>
            <p:ph type="sldNum" sz="quarter" idx="11"/>
          </p:nvPr>
        </p:nvSpPr>
        <p:spPr>
          <a:ln/>
        </p:spPr>
        <p:txBody>
          <a:bodyPr/>
          <a:lstStyle>
            <a:lvl1pPr>
              <a:defRPr/>
            </a:lvl1pPr>
          </a:lstStyle>
          <a:p>
            <a:pPr>
              <a:defRPr/>
            </a:pPr>
            <a:fld id="{D4D71EE5-9C93-2643-93AF-A4DC3D81EFD0}" type="slidenum">
              <a:rPr lang="en-US" altLang="en-US"/>
              <a:pPr>
                <a:defRPr/>
              </a:pPr>
              <a:t>‹#›</a:t>
            </a:fld>
            <a:endParaRPr lang="en-US" altLang="en-US"/>
          </a:p>
        </p:txBody>
      </p:sp>
    </p:spTree>
    <p:extLst>
      <p:ext uri="{BB962C8B-B14F-4D97-AF65-F5344CB8AC3E}">
        <p14:creationId xmlns:p14="http://schemas.microsoft.com/office/powerpoint/2010/main" val="2907120983"/>
      </p:ext>
    </p:extLst>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Rectangle 32">
            <a:extLst>
              <a:ext uri="{FF2B5EF4-FFF2-40B4-BE49-F238E27FC236}">
                <a16:creationId xmlns:a16="http://schemas.microsoft.com/office/drawing/2014/main" id="{11DB8024-4D7E-4547-BB6B-B11F0D0ED911}"/>
              </a:ext>
            </a:extLst>
          </p:cNvPr>
          <p:cNvSpPr>
            <a:spLocks noGrp="1" noChangeArrowheads="1"/>
          </p:cNvSpPr>
          <p:nvPr>
            <p:ph type="dt" sz="half" idx="10"/>
          </p:nvPr>
        </p:nvSpPr>
        <p:spPr>
          <a:ln/>
        </p:spPr>
        <p:txBody>
          <a:bodyPr/>
          <a:lstStyle>
            <a:lvl1pPr>
              <a:defRPr/>
            </a:lvl1pPr>
          </a:lstStyle>
          <a:p>
            <a:pPr>
              <a:defRPr/>
            </a:pPr>
            <a:fld id="{38CCC928-9E65-8743-81FC-FA566968B337}" type="datetime1">
              <a:rPr lang="en-US"/>
              <a:pPr>
                <a:defRPr/>
              </a:pPr>
              <a:t>11/26/20</a:t>
            </a:fld>
            <a:endParaRPr lang="en-US"/>
          </a:p>
        </p:txBody>
      </p:sp>
      <p:sp>
        <p:nvSpPr>
          <p:cNvPr id="6" name="Rectangle 34">
            <a:extLst>
              <a:ext uri="{FF2B5EF4-FFF2-40B4-BE49-F238E27FC236}">
                <a16:creationId xmlns:a16="http://schemas.microsoft.com/office/drawing/2014/main" id="{B8872CDB-900D-AA4E-B7E9-2C8A325C555D}"/>
              </a:ext>
            </a:extLst>
          </p:cNvPr>
          <p:cNvSpPr>
            <a:spLocks noGrp="1" noChangeArrowheads="1"/>
          </p:cNvSpPr>
          <p:nvPr>
            <p:ph type="sldNum" sz="quarter" idx="11"/>
          </p:nvPr>
        </p:nvSpPr>
        <p:spPr>
          <a:ln/>
        </p:spPr>
        <p:txBody>
          <a:bodyPr/>
          <a:lstStyle>
            <a:lvl1pPr>
              <a:defRPr/>
            </a:lvl1pPr>
          </a:lstStyle>
          <a:p>
            <a:pPr>
              <a:defRPr/>
            </a:pPr>
            <a:fld id="{1FF863A9-0C3D-9A49-AA5B-527442E9DD02}" type="slidenum">
              <a:rPr lang="en-US" altLang="en-US"/>
              <a:pPr>
                <a:defRPr/>
              </a:pPr>
              <a:t>‹#›</a:t>
            </a:fld>
            <a:endParaRPr lang="en-US" altLang="en-US"/>
          </a:p>
        </p:txBody>
      </p:sp>
    </p:spTree>
    <p:extLst>
      <p:ext uri="{BB962C8B-B14F-4D97-AF65-F5344CB8AC3E}">
        <p14:creationId xmlns:p14="http://schemas.microsoft.com/office/powerpoint/2010/main" val="137608139"/>
      </p:ext>
    </p:extLst>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Rectangle 32">
            <a:extLst>
              <a:ext uri="{FF2B5EF4-FFF2-40B4-BE49-F238E27FC236}">
                <a16:creationId xmlns:a16="http://schemas.microsoft.com/office/drawing/2014/main" id="{49D91B32-90B8-4044-A61F-20F90D56196E}"/>
              </a:ext>
            </a:extLst>
          </p:cNvPr>
          <p:cNvSpPr>
            <a:spLocks noGrp="1" noChangeArrowheads="1"/>
          </p:cNvSpPr>
          <p:nvPr>
            <p:ph type="dt" sz="half" idx="10"/>
          </p:nvPr>
        </p:nvSpPr>
        <p:spPr>
          <a:ln/>
        </p:spPr>
        <p:txBody>
          <a:bodyPr/>
          <a:lstStyle>
            <a:lvl1pPr>
              <a:defRPr/>
            </a:lvl1pPr>
          </a:lstStyle>
          <a:p>
            <a:pPr>
              <a:defRPr/>
            </a:pPr>
            <a:fld id="{43B1A511-77D4-D847-81AE-9F1EA1F8CF9F}" type="datetime1">
              <a:rPr lang="en-US"/>
              <a:pPr>
                <a:defRPr/>
              </a:pPr>
              <a:t>11/26/20</a:t>
            </a:fld>
            <a:endParaRPr lang="en-US"/>
          </a:p>
        </p:txBody>
      </p:sp>
      <p:sp>
        <p:nvSpPr>
          <p:cNvPr id="6" name="Rectangle 34">
            <a:extLst>
              <a:ext uri="{FF2B5EF4-FFF2-40B4-BE49-F238E27FC236}">
                <a16:creationId xmlns:a16="http://schemas.microsoft.com/office/drawing/2014/main" id="{440E8B28-F390-864F-B158-8D82613D4401}"/>
              </a:ext>
            </a:extLst>
          </p:cNvPr>
          <p:cNvSpPr>
            <a:spLocks noGrp="1" noChangeArrowheads="1"/>
          </p:cNvSpPr>
          <p:nvPr>
            <p:ph type="sldNum" sz="quarter" idx="11"/>
          </p:nvPr>
        </p:nvSpPr>
        <p:spPr>
          <a:ln/>
        </p:spPr>
        <p:txBody>
          <a:bodyPr/>
          <a:lstStyle>
            <a:lvl1pPr>
              <a:defRPr/>
            </a:lvl1pPr>
          </a:lstStyle>
          <a:p>
            <a:pPr>
              <a:defRPr/>
            </a:pPr>
            <a:fld id="{11149E42-901D-BA4E-8963-7F7A9E08B183}" type="slidenum">
              <a:rPr lang="en-US" altLang="en-US"/>
              <a:pPr>
                <a:defRPr/>
              </a:pPr>
              <a:t>‹#›</a:t>
            </a:fld>
            <a:endParaRPr lang="en-US" altLang="en-US"/>
          </a:p>
        </p:txBody>
      </p:sp>
    </p:spTree>
    <p:extLst>
      <p:ext uri="{BB962C8B-B14F-4D97-AF65-F5344CB8AC3E}">
        <p14:creationId xmlns:p14="http://schemas.microsoft.com/office/powerpoint/2010/main" val="225745811"/>
      </p:ext>
    </p:extLst>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jp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1E35C5FA-A12C-0F4D-9F54-729F30955917}"/>
              </a:ext>
            </a:extLst>
          </p:cNvPr>
          <p:cNvPicPr>
            <a:picLocks noChangeAspect="1"/>
          </p:cNvPicPr>
          <p:nvPr userDrawn="1"/>
        </p:nvPicPr>
        <p:blipFill>
          <a:blip r:embed="rId13">
            <a:alphaModFix amt="60000"/>
            <a:extLst>
              <a:ext uri="{28A0092B-C50C-407E-A947-70E740481C1C}">
                <a14:useLocalDpi xmlns:a14="http://schemas.microsoft.com/office/drawing/2010/main" val="0"/>
              </a:ext>
            </a:extLst>
          </a:blip>
          <a:stretch>
            <a:fillRect/>
          </a:stretch>
        </p:blipFill>
        <p:spPr>
          <a:xfrm>
            <a:off x="0" y="2108200"/>
            <a:ext cx="3517900" cy="4749800"/>
          </a:xfrm>
          <a:prstGeom prst="rect">
            <a:avLst/>
          </a:prstGeom>
        </p:spPr>
      </p:pic>
      <p:sp>
        <p:nvSpPr>
          <p:cNvPr id="1027" name="Rectangle 30">
            <a:extLst>
              <a:ext uri="{FF2B5EF4-FFF2-40B4-BE49-F238E27FC236}">
                <a16:creationId xmlns:a16="http://schemas.microsoft.com/office/drawing/2014/main" id="{3C48BE71-AFA6-504E-9F18-3C4F89D015CE}"/>
              </a:ext>
            </a:extLst>
          </p:cNvPr>
          <p:cNvSpPr>
            <a:spLocks noGrp="1" noChangeArrowheads="1"/>
          </p:cNvSpPr>
          <p:nvPr>
            <p:ph type="title"/>
          </p:nvPr>
        </p:nvSpPr>
        <p:spPr bwMode="auto">
          <a:xfrm>
            <a:off x="685800" y="285750"/>
            <a:ext cx="77724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075" tIns="46038" rIns="92075" bIns="46038" numCol="1" anchor="ctr" anchorCtr="0" compatLnSpc="1">
            <a:prstTxWarp prst="textNoShape">
              <a:avLst/>
            </a:prstTxWarp>
          </a:bodyPr>
          <a:lstStyle/>
          <a:p>
            <a:pPr lvl="0"/>
            <a:r>
              <a:rPr lang="en-US" altLang="en-US"/>
              <a:t>Click to edit Master title style</a:t>
            </a:r>
          </a:p>
        </p:txBody>
      </p:sp>
      <p:sp>
        <p:nvSpPr>
          <p:cNvPr id="1028" name="Rectangle 31">
            <a:extLst>
              <a:ext uri="{FF2B5EF4-FFF2-40B4-BE49-F238E27FC236}">
                <a16:creationId xmlns:a16="http://schemas.microsoft.com/office/drawing/2014/main" id="{B059C347-27EE-0041-A17D-56324D0A669A}"/>
              </a:ext>
            </a:extLst>
          </p:cNvPr>
          <p:cNvSpPr>
            <a:spLocks noGrp="1" noChangeArrowheads="1"/>
          </p:cNvSpPr>
          <p:nvPr>
            <p:ph type="body" idx="1"/>
          </p:nvPr>
        </p:nvSpPr>
        <p:spPr bwMode="auto">
          <a:xfrm>
            <a:off x="685800" y="1657350"/>
            <a:ext cx="7772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075" tIns="46038" rIns="92075" bIns="46038"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56" name="Rectangle 32">
            <a:extLst>
              <a:ext uri="{FF2B5EF4-FFF2-40B4-BE49-F238E27FC236}">
                <a16:creationId xmlns:a16="http://schemas.microsoft.com/office/drawing/2014/main" id="{FEFC863F-DE95-4041-834E-1B8F0033244B}"/>
              </a:ext>
            </a:extLst>
          </p:cNvPr>
          <p:cNvSpPr>
            <a:spLocks noGrp="1" noChangeArrowheads="1"/>
          </p:cNvSpPr>
          <p:nvPr>
            <p:ph type="dt" sz="half" idx="2"/>
          </p:nvPr>
        </p:nvSpPr>
        <p:spPr bwMode="auto">
          <a:xfrm>
            <a:off x="685800" y="64008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2075" tIns="46038" rIns="92075" bIns="46038" numCol="1" anchor="ctr" anchorCtr="0" compatLnSpc="1">
            <a:prstTxWarp prst="textNoShape">
              <a:avLst/>
            </a:prstTxWarp>
          </a:bodyPr>
          <a:lstStyle>
            <a:lvl1pPr eaLnBrk="0" hangingPunct="0">
              <a:defRPr sz="1400">
                <a:cs typeface="+mn-cs"/>
              </a:defRPr>
            </a:lvl1pPr>
          </a:lstStyle>
          <a:p>
            <a:pPr>
              <a:defRPr/>
            </a:pPr>
            <a:fld id="{3DD0FA08-4EAF-9544-BF95-0EBF22E89BC8}" type="datetime1">
              <a:rPr lang="en-US"/>
              <a:pPr>
                <a:defRPr/>
              </a:pPr>
              <a:t>11/26/20</a:t>
            </a:fld>
            <a:endParaRPr lang="en-US"/>
          </a:p>
        </p:txBody>
      </p:sp>
      <p:sp>
        <p:nvSpPr>
          <p:cNvPr id="1058" name="Rectangle 34">
            <a:extLst>
              <a:ext uri="{FF2B5EF4-FFF2-40B4-BE49-F238E27FC236}">
                <a16:creationId xmlns:a16="http://schemas.microsoft.com/office/drawing/2014/main" id="{2D542A79-B3CA-744A-B3A6-79D259027E0B}"/>
              </a:ext>
            </a:extLst>
          </p:cNvPr>
          <p:cNvSpPr>
            <a:spLocks noGrp="1" noChangeArrowheads="1"/>
          </p:cNvSpPr>
          <p:nvPr>
            <p:ph type="sldNum" sz="quarter" idx="4"/>
          </p:nvPr>
        </p:nvSpPr>
        <p:spPr bwMode="auto">
          <a:xfrm>
            <a:off x="6553200" y="6399213"/>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2075" tIns="46038" rIns="92075" bIns="46038" numCol="1" anchor="ctr" anchorCtr="0" compatLnSpc="1">
            <a:prstTxWarp prst="textNoShape">
              <a:avLst/>
            </a:prstTxWarp>
          </a:bodyPr>
          <a:lstStyle>
            <a:lvl1pPr algn="r" eaLnBrk="0" hangingPunct="0">
              <a:defRPr sz="1400"/>
            </a:lvl1pPr>
          </a:lstStyle>
          <a:p>
            <a:pPr>
              <a:defRPr/>
            </a:pPr>
            <a:fld id="{2F3A06DE-1504-2840-B427-1D51D5BD028A}" type="slidenum">
              <a:rPr lang="en-US" altLang="en-US"/>
              <a:pPr>
                <a:defRPr/>
              </a:pPr>
              <a:t>‹#›</a:t>
            </a:fld>
            <a:endParaRPr lang="en-US" altLang="en-US"/>
          </a:p>
        </p:txBody>
      </p:sp>
      <p:sp>
        <p:nvSpPr>
          <p:cNvPr id="1031" name="Rectangle 35">
            <a:extLst>
              <a:ext uri="{FF2B5EF4-FFF2-40B4-BE49-F238E27FC236}">
                <a16:creationId xmlns:a16="http://schemas.microsoft.com/office/drawing/2014/main" id="{F5D8444B-BDCE-9948-830F-76E3EF124948}"/>
              </a:ext>
            </a:extLst>
          </p:cNvPr>
          <p:cNvSpPr>
            <a:spLocks noChangeArrowheads="1"/>
          </p:cNvSpPr>
          <p:nvPr/>
        </p:nvSpPr>
        <p:spPr bwMode="auto">
          <a:xfrm>
            <a:off x="1676400" y="6438900"/>
            <a:ext cx="5581650" cy="419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eaLnBrk="1" hangingPunct="1">
              <a:defRPr/>
            </a:pPr>
            <a:r>
              <a:rPr lang="en-US" altLang="en-US" sz="1000" dirty="0">
                <a:latin typeface="Arial" pitchFamily="34" charset="0"/>
                <a:cs typeface="+mn-cs"/>
              </a:rPr>
              <a:t>Liang, Introduction to Java Programming, Eleventh Edition, (c) 2017 Pearson Education, Inc. All rights reserved. </a:t>
            </a:r>
          </a:p>
        </p:txBody>
      </p:sp>
      <p:pic>
        <p:nvPicPr>
          <p:cNvPr id="5" name="Picture 4">
            <a:extLst>
              <a:ext uri="{FF2B5EF4-FFF2-40B4-BE49-F238E27FC236}">
                <a16:creationId xmlns:a16="http://schemas.microsoft.com/office/drawing/2014/main" id="{39A4EBD4-D425-7D42-BE5A-B96DFBB0AE3A}"/>
              </a:ext>
            </a:extLst>
          </p:cNvPr>
          <p:cNvPicPr>
            <a:picLocks noChangeAspect="1"/>
          </p:cNvPicPr>
          <p:nvPr userDrawn="1"/>
        </p:nvPicPr>
        <p:blipFill>
          <a:blip r:embed="rId14">
            <a:extLst>
              <a:ext uri="{28A0092B-C50C-407E-A947-70E740481C1C}">
                <a14:useLocalDpi xmlns:a14="http://schemas.microsoft.com/office/drawing/2010/main" val="0"/>
              </a:ext>
            </a:extLst>
          </a:blip>
          <a:stretch>
            <a:fillRect/>
          </a:stretch>
        </p:blipFill>
        <p:spPr>
          <a:xfrm>
            <a:off x="8077200" y="3412"/>
            <a:ext cx="1066800" cy="457200"/>
          </a:xfrm>
          <a:prstGeom prst="rect">
            <a:avLst/>
          </a:prstGeom>
        </p:spPr>
      </p:pic>
    </p:spTree>
  </p:cSld>
  <p:clrMap bg1="lt1" tx1="dk1" bg2="lt2" tx2="dk2" accent1="accent1" accent2="accent2" accent3="accent3" accent4="accent4" accent5="accent5" accent6="accent6" hlink="hlink" folHlink="folHlink"/>
  <p:sldLayoutIdLst>
    <p:sldLayoutId id="2147483791" r:id="rId1"/>
    <p:sldLayoutId id="2147483781" r:id="rId2"/>
    <p:sldLayoutId id="2147483782" r:id="rId3"/>
    <p:sldLayoutId id="2147483783" r:id="rId4"/>
    <p:sldLayoutId id="2147483784" r:id="rId5"/>
    <p:sldLayoutId id="2147483785" r:id="rId6"/>
    <p:sldLayoutId id="2147483786" r:id="rId7"/>
    <p:sldLayoutId id="2147483787" r:id="rId8"/>
    <p:sldLayoutId id="2147483788" r:id="rId9"/>
    <p:sldLayoutId id="2147483789" r:id="rId10"/>
    <p:sldLayoutId id="2147483790" r:id="rId11"/>
  </p:sldLayoutIdLst>
  <p:transition/>
  <p:hf hdr="0" ftr="0" dt="0"/>
  <p:txStyles>
    <p:titleStyle>
      <a:lvl1pPr algn="ctr" rtl="0" eaLnBrk="0" fontAlgn="base" hangingPunct="0">
        <a:spcBef>
          <a:spcPct val="0"/>
        </a:spcBef>
        <a:spcAft>
          <a:spcPct val="0"/>
        </a:spcAft>
        <a:defRPr sz="4400" kern="12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anose="02020603050405020304" pitchFamily="18" charset="0"/>
        </a:defRPr>
      </a:lvl2pPr>
      <a:lvl3pPr algn="ctr" rtl="0" eaLnBrk="0" fontAlgn="base" hangingPunct="0">
        <a:spcBef>
          <a:spcPct val="0"/>
        </a:spcBef>
        <a:spcAft>
          <a:spcPct val="0"/>
        </a:spcAft>
        <a:defRPr sz="4400">
          <a:solidFill>
            <a:schemeClr val="tx2"/>
          </a:solidFill>
          <a:latin typeface="Times New Roman" panose="02020603050405020304" pitchFamily="18" charset="0"/>
        </a:defRPr>
      </a:lvl3pPr>
      <a:lvl4pPr algn="ctr" rtl="0" eaLnBrk="0" fontAlgn="base" hangingPunct="0">
        <a:spcBef>
          <a:spcPct val="0"/>
        </a:spcBef>
        <a:spcAft>
          <a:spcPct val="0"/>
        </a:spcAft>
        <a:defRPr sz="4400">
          <a:solidFill>
            <a:schemeClr val="tx2"/>
          </a:solidFill>
          <a:latin typeface="Times New Roman" panose="02020603050405020304" pitchFamily="18" charset="0"/>
        </a:defRPr>
      </a:lvl4pPr>
      <a:lvl5pPr algn="ctr" rtl="0" eaLnBrk="0" fontAlgn="base" hangingPunct="0">
        <a:spcBef>
          <a:spcPct val="0"/>
        </a:spcBef>
        <a:spcAft>
          <a:spcPct val="0"/>
        </a:spcAft>
        <a:defRPr sz="4400">
          <a:solidFill>
            <a:schemeClr val="tx2"/>
          </a:solidFill>
          <a:latin typeface="Times New Roman" panose="02020603050405020304" pitchFamily="18" charset="0"/>
        </a:defRPr>
      </a:lvl5pPr>
      <a:lvl6pPr marL="457200" algn="ctr" rtl="0" eaLnBrk="0" fontAlgn="base" hangingPunct="0">
        <a:spcBef>
          <a:spcPct val="0"/>
        </a:spcBef>
        <a:spcAft>
          <a:spcPct val="0"/>
        </a:spcAft>
        <a:defRPr sz="4400">
          <a:solidFill>
            <a:schemeClr val="tx2"/>
          </a:solidFill>
          <a:latin typeface="Times New Roman" panose="02020603050405020304" pitchFamily="18" charset="0"/>
        </a:defRPr>
      </a:lvl6pPr>
      <a:lvl7pPr marL="914400" algn="ctr" rtl="0" eaLnBrk="0" fontAlgn="base" hangingPunct="0">
        <a:spcBef>
          <a:spcPct val="0"/>
        </a:spcBef>
        <a:spcAft>
          <a:spcPct val="0"/>
        </a:spcAft>
        <a:defRPr sz="4400">
          <a:solidFill>
            <a:schemeClr val="tx2"/>
          </a:solidFill>
          <a:latin typeface="Times New Roman" panose="02020603050405020304" pitchFamily="18" charset="0"/>
        </a:defRPr>
      </a:lvl7pPr>
      <a:lvl8pPr marL="1371600" algn="ctr" rtl="0" eaLnBrk="0" fontAlgn="base" hangingPunct="0">
        <a:spcBef>
          <a:spcPct val="0"/>
        </a:spcBef>
        <a:spcAft>
          <a:spcPct val="0"/>
        </a:spcAft>
        <a:defRPr sz="4400">
          <a:solidFill>
            <a:schemeClr val="tx2"/>
          </a:solidFill>
          <a:latin typeface="Times New Roman" panose="02020603050405020304" pitchFamily="18" charset="0"/>
        </a:defRPr>
      </a:lvl8pPr>
      <a:lvl9pPr marL="1828800" algn="ctr" rtl="0" eaLnBrk="0" fontAlgn="base" hangingPunct="0">
        <a:spcBef>
          <a:spcPct val="0"/>
        </a:spcBef>
        <a:spcAft>
          <a:spcPct val="0"/>
        </a:spcAft>
        <a:defRPr sz="4400">
          <a:solidFill>
            <a:schemeClr val="tx2"/>
          </a:solidFill>
          <a:latin typeface="Times New Roman" panose="02020603050405020304" pitchFamily="18" charset="0"/>
        </a:defRPr>
      </a:lvl9pPr>
    </p:titleStyle>
    <p:bodyStyle>
      <a:lvl1pPr marL="342900" indent="-342900" algn="l" rtl="0" eaLnBrk="0" fontAlgn="base" hangingPunct="0">
        <a:spcBef>
          <a:spcPct val="20000"/>
        </a:spcBef>
        <a:spcAft>
          <a:spcPct val="0"/>
        </a:spcAft>
        <a:buClr>
          <a:schemeClr val="tx2"/>
        </a:buClr>
        <a:buSzPct val="75000"/>
        <a:buFont typeface="Monotype Sorts" pitchFamily="2" charset="2"/>
        <a:buChar char="F"/>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lr>
          <a:schemeClr val="tx1"/>
        </a:buClr>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lr>
          <a:schemeClr val="accent2"/>
        </a:buClr>
        <a:buSzPct val="65000"/>
        <a:buFont typeface="Monotype Sorts" pitchFamily="2" charset="2"/>
        <a:buChar char="u"/>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lr>
          <a:schemeClr val="tx1"/>
        </a:buClr>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lr>
          <a:schemeClr val="tx2"/>
        </a:buClr>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hyperlink" Target="html/LargestNumbers.bat" TargetMode="External"/><Relationship Id="rId2" Type="http://schemas.openxmlformats.org/officeDocument/2006/relationships/image" Target="../media/image6.png"/><Relationship Id="rId1" Type="http://schemas.openxmlformats.org/officeDocument/2006/relationships/slideLayout" Target="../slideLayouts/slideLayout7.xml"/><Relationship Id="rId4" Type="http://schemas.openxmlformats.org/officeDocument/2006/relationships/hyperlink" Target="https://liveexample.pearsoncmg.com/html/LargestNumbers.html" TargetMode="External"/></Relationships>
</file>

<file path=ppt/slides/_rels/slide1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hyperlink" Target="https://liveexample.pearsoncmg.com/html/TestCalendar.html" TargetMode="External"/><Relationship Id="rId2" Type="http://schemas.openxmlformats.org/officeDocument/2006/relationships/hyperlink" Target="html/TestCalendar.bat" TargetMode="Externa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hyperlink" Target="html/TestEdible.bat" TargetMode="External"/><Relationship Id="rId2" Type="http://schemas.openxmlformats.org/officeDocument/2006/relationships/image" Target="../media/image9.png"/><Relationship Id="rId1" Type="http://schemas.openxmlformats.org/officeDocument/2006/relationships/slideLayout" Target="../slideLayouts/slideLayout7.xml"/><Relationship Id="rId5" Type="http://schemas.openxmlformats.org/officeDocument/2006/relationships/hyperlink" Target="https://liveexample.pearsoncmg.com/html/Edible.html" TargetMode="External"/><Relationship Id="rId4" Type="http://schemas.openxmlformats.org/officeDocument/2006/relationships/hyperlink" Target="https://liveexample.pearsoncmg.com/html/TestEdible.html" TargetMode="External"/></Relationships>
</file>

<file path=ppt/slides/_rels/slide24.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7.xml"/><Relationship Id="rId1" Type="http://schemas.openxmlformats.org/officeDocument/2006/relationships/vmlDrawing" Target="../drawings/vmlDrawing1.vml"/><Relationship Id="rId4" Type="http://schemas.openxmlformats.org/officeDocument/2006/relationships/image" Target="../media/image10.emf"/></Relationships>
</file>

<file path=ppt/slides/_rels/slide2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7.xml"/><Relationship Id="rId1" Type="http://schemas.openxmlformats.org/officeDocument/2006/relationships/vmlDrawing" Target="../drawings/vmlDrawing2.vml"/><Relationship Id="rId6" Type="http://schemas.openxmlformats.org/officeDocument/2006/relationships/image" Target="../media/image15.emf"/><Relationship Id="rId5" Type="http://schemas.openxmlformats.org/officeDocument/2006/relationships/oleObject" Target="../embeddings/oleObject3.bin"/><Relationship Id="rId4" Type="http://schemas.openxmlformats.org/officeDocument/2006/relationships/image" Target="../media/image14.emf"/></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slideLayout" Target="../slideLayouts/slideLayout7.xml"/><Relationship Id="rId1" Type="http://schemas.openxmlformats.org/officeDocument/2006/relationships/vmlDrawing" Target="../drawings/vmlDrawing3.vml"/><Relationship Id="rId6" Type="http://schemas.openxmlformats.org/officeDocument/2006/relationships/hyperlink" Target="https://liveexample.pearsoncmg.com/html/SortComparableObjects.html" TargetMode="External"/><Relationship Id="rId5" Type="http://schemas.openxmlformats.org/officeDocument/2006/relationships/hyperlink" Target="html/SortComparableObjects.bat" TargetMode="External"/><Relationship Id="rId4" Type="http://schemas.openxmlformats.org/officeDocument/2006/relationships/image" Target="../media/image16.emf"/></Relationships>
</file>

<file path=ppt/slides/_rels/slide3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openxmlformats.org/officeDocument/2006/relationships/hyperlink" Target="https://liveexample.pearsoncmg.com/html/SortRectangles.html" TargetMode="External"/><Relationship Id="rId5" Type="http://schemas.openxmlformats.org/officeDocument/2006/relationships/hyperlink" Target="html/SortRectangles.bat" TargetMode="External"/><Relationship Id="rId4" Type="http://schemas.openxmlformats.org/officeDocument/2006/relationships/hyperlink" Target="https://liveexample.pearsoncmg.com/html/ComparableRectangle.html" TargetMode="Externa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3" Type="http://schemas.openxmlformats.org/officeDocument/2006/relationships/hyperlink" Target="https://liveexample.pearsoncmg.com/html/House.html" TargetMode="External"/><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hyperlink" Target="html/TestGeometricObject.bat" TargetMode="External"/><Relationship Id="rId7" Type="http://schemas.openxmlformats.org/officeDocument/2006/relationships/hyperlink" Target="https://liveexample.pearsoncmg.com/html/TestGeometricObject.html" TargetMode="External"/><Relationship Id="rId2" Type="http://schemas.openxmlformats.org/officeDocument/2006/relationships/image" Target="../media/image4.png"/><Relationship Id="rId1" Type="http://schemas.openxmlformats.org/officeDocument/2006/relationships/slideLayout" Target="../slideLayouts/slideLayout7.xml"/><Relationship Id="rId6" Type="http://schemas.openxmlformats.org/officeDocument/2006/relationships/hyperlink" Target="https://liveexample.pearsoncmg.com/html/Rectangle.html" TargetMode="External"/><Relationship Id="rId5" Type="http://schemas.openxmlformats.org/officeDocument/2006/relationships/hyperlink" Target="https://liveexample.pearsoncmg.com/html/Circle.html" TargetMode="External"/><Relationship Id="rId4" Type="http://schemas.openxmlformats.org/officeDocument/2006/relationships/hyperlink" Target="https://liveexample.pearsoncmg.com/html/GeometricObject.html" TargetMode="Externa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3" Type="http://schemas.openxmlformats.org/officeDocument/2006/relationships/hyperlink" Target="html/TestRationalClass.bat" TargetMode="External"/><Relationship Id="rId2" Type="http://schemas.openxmlformats.org/officeDocument/2006/relationships/image" Target="../media/image23.png"/><Relationship Id="rId1" Type="http://schemas.openxmlformats.org/officeDocument/2006/relationships/slideLayout" Target="../slideLayouts/slideLayout7.xml"/><Relationship Id="rId5" Type="http://schemas.openxmlformats.org/officeDocument/2006/relationships/hyperlink" Target="https://liveexample.pearsoncmg.com/html/TestRationalClass.html" TargetMode="External"/><Relationship Id="rId4" Type="http://schemas.openxmlformats.org/officeDocument/2006/relationships/hyperlink" Target="https://liveexample.pearsoncmg.com/html/Rational.html" TargetMode="Externa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Number Placeholder 2">
            <a:extLst>
              <a:ext uri="{FF2B5EF4-FFF2-40B4-BE49-F238E27FC236}">
                <a16:creationId xmlns:a16="http://schemas.microsoft.com/office/drawing/2014/main" id="{CCA15E5B-2A19-6244-AE12-BC1B2163E5EC}"/>
              </a:ext>
            </a:extLst>
          </p:cNvPr>
          <p:cNvSpPr>
            <a:spLocks noGrp="1"/>
          </p:cNvSpPr>
          <p:nvPr>
            <p:ph type="sldNum" sz="quarter" idx="11"/>
          </p:nvPr>
        </p:nvSpPr>
        <p:spPr>
          <a:noFill/>
        </p:spPr>
        <p:txBody>
          <a:bodyPr/>
          <a:lstStyle>
            <a:lvl1pPr>
              <a:spcBef>
                <a:spcPct val="20000"/>
              </a:spcBef>
              <a:buClr>
                <a:schemeClr val="tx2"/>
              </a:buClr>
              <a:buSzPct val="75000"/>
              <a:buFont typeface="Monotype Sorts" pitchFamily="2" charset="2"/>
              <a:buChar char="F"/>
              <a:defRPr sz="3200">
                <a:solidFill>
                  <a:schemeClr val="tx1"/>
                </a:solidFill>
                <a:latin typeface="Times New Roman" panose="02020603050405020304" pitchFamily="18" charset="0"/>
              </a:defRPr>
            </a:lvl1pPr>
            <a:lvl2pPr marL="742950" indent="-285750">
              <a:spcBef>
                <a:spcPct val="20000"/>
              </a:spcBef>
              <a:buClr>
                <a:schemeClr val="tx1"/>
              </a:buClr>
              <a:buChar char="–"/>
              <a:defRPr sz="2800">
                <a:solidFill>
                  <a:schemeClr val="tx1"/>
                </a:solidFill>
                <a:latin typeface="Times New Roman" panose="02020603050405020304" pitchFamily="18" charset="0"/>
              </a:defRPr>
            </a:lvl2pPr>
            <a:lvl3pPr marL="1143000" indent="-228600">
              <a:spcBef>
                <a:spcPct val="20000"/>
              </a:spcBef>
              <a:buClr>
                <a:schemeClr val="accent2"/>
              </a:buClr>
              <a:buSzPct val="65000"/>
              <a:buFont typeface="Monotype Sorts" pitchFamily="2" charset="2"/>
              <a:buChar char="u"/>
              <a:defRPr sz="2400">
                <a:solidFill>
                  <a:schemeClr val="tx1"/>
                </a:solidFill>
                <a:latin typeface="Times New Roman" panose="02020603050405020304" pitchFamily="18" charset="0"/>
              </a:defRPr>
            </a:lvl3pPr>
            <a:lvl4pPr marL="1600200" indent="-228600">
              <a:spcBef>
                <a:spcPct val="20000"/>
              </a:spcBef>
              <a:buClr>
                <a:schemeClr val="tx1"/>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SzTx/>
              <a:buFontTx/>
              <a:buNone/>
            </a:pPr>
            <a:fld id="{723E6912-A1AD-BA4D-8B1E-CA70FF5C38FC}" type="slidenum">
              <a:rPr lang="en-US" altLang="en-US" sz="1400" smtClean="0"/>
              <a:pPr>
                <a:spcBef>
                  <a:spcPct val="0"/>
                </a:spcBef>
                <a:buClrTx/>
                <a:buSzTx/>
                <a:buFontTx/>
                <a:buNone/>
              </a:pPr>
              <a:t>1</a:t>
            </a:fld>
            <a:endParaRPr lang="en-US" altLang="en-US" sz="1400"/>
          </a:p>
        </p:txBody>
      </p:sp>
      <p:sp>
        <p:nvSpPr>
          <p:cNvPr id="4099" name="Slide Number Placeholder 4">
            <a:extLst>
              <a:ext uri="{FF2B5EF4-FFF2-40B4-BE49-F238E27FC236}">
                <a16:creationId xmlns:a16="http://schemas.microsoft.com/office/drawing/2014/main" id="{7DBF3956-74FC-6B41-8E49-815FE4258642}"/>
              </a:ext>
            </a:extLst>
          </p:cNvPr>
          <p:cNvSpPr txBox="1">
            <a:spLocks noGrp="1"/>
          </p:cNvSpPr>
          <p:nvPr/>
        </p:nvSpPr>
        <p:spPr bwMode="auto">
          <a:xfrm>
            <a:off x="6553200" y="640080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nchor="ctr"/>
          <a:lstStyle>
            <a:lvl1pPr>
              <a:spcBef>
                <a:spcPct val="20000"/>
              </a:spcBef>
              <a:buClr>
                <a:schemeClr val="tx2"/>
              </a:buClr>
              <a:buSzPct val="75000"/>
              <a:buFont typeface="Monotype Sorts" pitchFamily="2" charset="2"/>
              <a:buChar char="F"/>
              <a:defRPr sz="3200">
                <a:solidFill>
                  <a:schemeClr val="tx1"/>
                </a:solidFill>
                <a:latin typeface="Times New Roman" panose="02020603050405020304" pitchFamily="18" charset="0"/>
              </a:defRPr>
            </a:lvl1pPr>
            <a:lvl2pPr marL="742950" indent="-285750">
              <a:spcBef>
                <a:spcPct val="20000"/>
              </a:spcBef>
              <a:buClr>
                <a:schemeClr val="tx1"/>
              </a:buClr>
              <a:buChar char="–"/>
              <a:defRPr sz="2800">
                <a:solidFill>
                  <a:schemeClr val="tx1"/>
                </a:solidFill>
                <a:latin typeface="Times New Roman" panose="02020603050405020304" pitchFamily="18" charset="0"/>
              </a:defRPr>
            </a:lvl2pPr>
            <a:lvl3pPr marL="1143000" indent="-228600">
              <a:spcBef>
                <a:spcPct val="20000"/>
              </a:spcBef>
              <a:buClr>
                <a:schemeClr val="accent2"/>
              </a:buClr>
              <a:buSzPct val="65000"/>
              <a:buFont typeface="Monotype Sorts" pitchFamily="2" charset="2"/>
              <a:buChar char="u"/>
              <a:defRPr sz="2400">
                <a:solidFill>
                  <a:schemeClr val="tx1"/>
                </a:solidFill>
                <a:latin typeface="Times New Roman" panose="02020603050405020304" pitchFamily="18" charset="0"/>
              </a:defRPr>
            </a:lvl3pPr>
            <a:lvl4pPr marL="1600200" indent="-228600">
              <a:spcBef>
                <a:spcPct val="20000"/>
              </a:spcBef>
              <a:buClr>
                <a:schemeClr val="tx1"/>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lgn="r">
              <a:spcBef>
                <a:spcPct val="0"/>
              </a:spcBef>
              <a:buClrTx/>
              <a:buSzTx/>
              <a:buFontTx/>
              <a:buNone/>
            </a:pPr>
            <a:fld id="{4DAC05A6-75E3-8945-8062-E9483D7EE1F3}" type="slidenum">
              <a:rPr lang="en-US" altLang="en-US" sz="1400"/>
              <a:pPr algn="r">
                <a:spcBef>
                  <a:spcPct val="0"/>
                </a:spcBef>
                <a:buClrTx/>
                <a:buSzTx/>
                <a:buFontTx/>
                <a:buNone/>
              </a:pPr>
              <a:t>1</a:t>
            </a:fld>
            <a:endParaRPr lang="en-US" altLang="en-US" sz="1400"/>
          </a:p>
        </p:txBody>
      </p:sp>
      <p:sp>
        <p:nvSpPr>
          <p:cNvPr id="4100" name="Rectangle 2">
            <a:extLst>
              <a:ext uri="{FF2B5EF4-FFF2-40B4-BE49-F238E27FC236}">
                <a16:creationId xmlns:a16="http://schemas.microsoft.com/office/drawing/2014/main" id="{002A0079-74E4-7243-806A-9348F35E9337}"/>
              </a:ext>
            </a:extLst>
          </p:cNvPr>
          <p:cNvSpPr>
            <a:spLocks noGrp="1" noChangeArrowheads="1"/>
          </p:cNvSpPr>
          <p:nvPr>
            <p:ph type="title" idx="4294967295"/>
          </p:nvPr>
        </p:nvSpPr>
        <p:spPr>
          <a:xfrm>
            <a:off x="609600" y="1295400"/>
            <a:ext cx="8153400" cy="1238250"/>
          </a:xfrm>
        </p:spPr>
        <p:txBody>
          <a:bodyPr/>
          <a:lstStyle/>
          <a:p>
            <a:r>
              <a:rPr lang="en-US" altLang="en-US" sz="3600" dirty="0"/>
              <a:t>Chapter 13 Abstract Classes and Interfaces</a:t>
            </a:r>
          </a:p>
        </p:txBody>
      </p:sp>
      <p:sp>
        <p:nvSpPr>
          <p:cNvPr id="2" name="TextBox 1">
            <a:extLst>
              <a:ext uri="{FF2B5EF4-FFF2-40B4-BE49-F238E27FC236}">
                <a16:creationId xmlns:a16="http://schemas.microsoft.com/office/drawing/2014/main" id="{39B17850-CFE1-4142-96EF-3522BC547574}"/>
              </a:ext>
            </a:extLst>
          </p:cNvPr>
          <p:cNvSpPr txBox="1"/>
          <p:nvPr/>
        </p:nvSpPr>
        <p:spPr>
          <a:xfrm>
            <a:off x="1524000" y="3124200"/>
            <a:ext cx="6553200" cy="1569660"/>
          </a:xfrm>
          <a:prstGeom prst="rect">
            <a:avLst/>
          </a:prstGeom>
          <a:noFill/>
        </p:spPr>
        <p:txBody>
          <a:bodyPr wrap="square" rtlCol="0">
            <a:spAutoFit/>
          </a:bodyPr>
          <a:lstStyle/>
          <a:p>
            <a:r>
              <a:rPr lang="en-US" dirty="0"/>
              <a:t>Abstract classes: Defining templates for subclasses</a:t>
            </a:r>
          </a:p>
          <a:p>
            <a:endParaRPr lang="en-US" dirty="0"/>
          </a:p>
          <a:p>
            <a:r>
              <a:rPr lang="en-US" dirty="0"/>
              <a:t>Interfaces: Defining common behavior for unrelated classes</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Number Placeholder 2">
            <a:extLst>
              <a:ext uri="{FF2B5EF4-FFF2-40B4-BE49-F238E27FC236}">
                <a16:creationId xmlns:a16="http://schemas.microsoft.com/office/drawing/2014/main" id="{03999C13-D5D1-6046-9F63-AAEF5D2F0B10}"/>
              </a:ext>
            </a:extLst>
          </p:cNvPr>
          <p:cNvSpPr>
            <a:spLocks noGrp="1"/>
          </p:cNvSpPr>
          <p:nvPr>
            <p:ph type="sldNum" sz="quarter" idx="11"/>
          </p:nvPr>
        </p:nvSpPr>
        <p:spPr>
          <a:noFill/>
        </p:spPr>
        <p:txBody>
          <a:bodyPr/>
          <a:lstStyle>
            <a:lvl1pPr>
              <a:spcBef>
                <a:spcPct val="20000"/>
              </a:spcBef>
              <a:buClr>
                <a:schemeClr val="tx2"/>
              </a:buClr>
              <a:buSzPct val="75000"/>
              <a:buFont typeface="Monotype Sorts" pitchFamily="2" charset="2"/>
              <a:buChar char="F"/>
              <a:defRPr sz="3200">
                <a:solidFill>
                  <a:schemeClr val="tx1"/>
                </a:solidFill>
                <a:latin typeface="Times New Roman" panose="02020603050405020304" pitchFamily="18" charset="0"/>
              </a:defRPr>
            </a:lvl1pPr>
            <a:lvl2pPr marL="742950" indent="-285750">
              <a:spcBef>
                <a:spcPct val="20000"/>
              </a:spcBef>
              <a:buClr>
                <a:schemeClr val="tx1"/>
              </a:buClr>
              <a:buChar char="–"/>
              <a:defRPr sz="2800">
                <a:solidFill>
                  <a:schemeClr val="tx1"/>
                </a:solidFill>
                <a:latin typeface="Times New Roman" panose="02020603050405020304" pitchFamily="18" charset="0"/>
              </a:defRPr>
            </a:lvl2pPr>
            <a:lvl3pPr marL="1143000" indent="-228600">
              <a:spcBef>
                <a:spcPct val="20000"/>
              </a:spcBef>
              <a:buClr>
                <a:schemeClr val="accent2"/>
              </a:buClr>
              <a:buSzPct val="65000"/>
              <a:buFont typeface="Monotype Sorts" pitchFamily="2" charset="2"/>
              <a:buChar char="u"/>
              <a:defRPr sz="2400">
                <a:solidFill>
                  <a:schemeClr val="tx1"/>
                </a:solidFill>
                <a:latin typeface="Times New Roman" panose="02020603050405020304" pitchFamily="18" charset="0"/>
              </a:defRPr>
            </a:lvl3pPr>
            <a:lvl4pPr marL="1600200" indent="-228600">
              <a:spcBef>
                <a:spcPct val="20000"/>
              </a:spcBef>
              <a:buClr>
                <a:schemeClr val="tx1"/>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SzTx/>
              <a:buFontTx/>
              <a:buNone/>
            </a:pPr>
            <a:fld id="{E618EBB8-FD81-CF42-82C3-7D93523FAA75}" type="slidenum">
              <a:rPr lang="en-US" altLang="en-US" sz="1400" smtClean="0"/>
              <a:pPr>
                <a:spcBef>
                  <a:spcPct val="0"/>
                </a:spcBef>
                <a:buClrTx/>
                <a:buSzTx/>
                <a:buFontTx/>
                <a:buNone/>
              </a:pPr>
              <a:t>10</a:t>
            </a:fld>
            <a:endParaRPr lang="en-US" altLang="en-US" sz="1400"/>
          </a:p>
        </p:txBody>
      </p:sp>
      <p:sp>
        <p:nvSpPr>
          <p:cNvPr id="14339" name="Slide Number Placeholder 4">
            <a:extLst>
              <a:ext uri="{FF2B5EF4-FFF2-40B4-BE49-F238E27FC236}">
                <a16:creationId xmlns:a16="http://schemas.microsoft.com/office/drawing/2014/main" id="{2BFB8891-82B8-0A4C-A0A1-E23F70EDA8F7}"/>
              </a:ext>
            </a:extLst>
          </p:cNvPr>
          <p:cNvSpPr txBox="1">
            <a:spLocks noGrp="1"/>
          </p:cNvSpPr>
          <p:nvPr/>
        </p:nvSpPr>
        <p:spPr bwMode="auto">
          <a:xfrm>
            <a:off x="6553200" y="6399213"/>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nchor="ctr"/>
          <a:lstStyle>
            <a:lvl1pPr>
              <a:spcBef>
                <a:spcPct val="20000"/>
              </a:spcBef>
              <a:buClr>
                <a:schemeClr val="tx2"/>
              </a:buClr>
              <a:buSzPct val="75000"/>
              <a:buFont typeface="Monotype Sorts" pitchFamily="2" charset="2"/>
              <a:buChar char="F"/>
              <a:defRPr sz="3200">
                <a:solidFill>
                  <a:schemeClr val="tx1"/>
                </a:solidFill>
                <a:latin typeface="Times New Roman" panose="02020603050405020304" pitchFamily="18" charset="0"/>
              </a:defRPr>
            </a:lvl1pPr>
            <a:lvl2pPr marL="742950" indent="-285750">
              <a:spcBef>
                <a:spcPct val="20000"/>
              </a:spcBef>
              <a:buClr>
                <a:schemeClr val="tx1"/>
              </a:buClr>
              <a:buChar char="–"/>
              <a:defRPr sz="2800">
                <a:solidFill>
                  <a:schemeClr val="tx1"/>
                </a:solidFill>
                <a:latin typeface="Times New Roman" panose="02020603050405020304" pitchFamily="18" charset="0"/>
              </a:defRPr>
            </a:lvl2pPr>
            <a:lvl3pPr marL="1143000" indent="-228600">
              <a:spcBef>
                <a:spcPct val="20000"/>
              </a:spcBef>
              <a:buClr>
                <a:schemeClr val="accent2"/>
              </a:buClr>
              <a:buSzPct val="65000"/>
              <a:buFont typeface="Monotype Sorts" pitchFamily="2" charset="2"/>
              <a:buChar char="u"/>
              <a:defRPr sz="2400">
                <a:solidFill>
                  <a:schemeClr val="tx1"/>
                </a:solidFill>
                <a:latin typeface="Times New Roman" panose="02020603050405020304" pitchFamily="18" charset="0"/>
              </a:defRPr>
            </a:lvl3pPr>
            <a:lvl4pPr marL="1600200" indent="-228600">
              <a:spcBef>
                <a:spcPct val="20000"/>
              </a:spcBef>
              <a:buClr>
                <a:schemeClr val="tx1"/>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lgn="r">
              <a:spcBef>
                <a:spcPct val="0"/>
              </a:spcBef>
              <a:buClrTx/>
              <a:buSzTx/>
              <a:buFontTx/>
              <a:buNone/>
            </a:pPr>
            <a:fld id="{7AFF00B4-8B66-6240-B69D-9670C3C5CAFE}" type="slidenum">
              <a:rPr lang="en-US" altLang="en-US" sz="1400"/>
              <a:pPr algn="r">
                <a:spcBef>
                  <a:spcPct val="0"/>
                </a:spcBef>
                <a:buClrTx/>
                <a:buSzTx/>
                <a:buFontTx/>
                <a:buNone/>
              </a:pPr>
              <a:t>10</a:t>
            </a:fld>
            <a:endParaRPr lang="en-US" altLang="en-US" sz="1400"/>
          </a:p>
        </p:txBody>
      </p:sp>
      <p:sp>
        <p:nvSpPr>
          <p:cNvPr id="14340" name="Rectangle 2">
            <a:extLst>
              <a:ext uri="{FF2B5EF4-FFF2-40B4-BE49-F238E27FC236}">
                <a16:creationId xmlns:a16="http://schemas.microsoft.com/office/drawing/2014/main" id="{07262E68-71D2-5440-B6D8-0535281E347B}"/>
              </a:ext>
            </a:extLst>
          </p:cNvPr>
          <p:cNvSpPr>
            <a:spLocks noGrp="1" noChangeArrowheads="1"/>
          </p:cNvSpPr>
          <p:nvPr>
            <p:ph type="title" idx="4294967295"/>
          </p:nvPr>
        </p:nvSpPr>
        <p:spPr>
          <a:xfrm>
            <a:off x="685800" y="228600"/>
            <a:ext cx="7772400" cy="685800"/>
          </a:xfrm>
        </p:spPr>
        <p:txBody>
          <a:bodyPr/>
          <a:lstStyle/>
          <a:p>
            <a:r>
              <a:rPr lang="en-US" altLang="en-US"/>
              <a:t>abstract class as type </a:t>
            </a:r>
          </a:p>
        </p:txBody>
      </p:sp>
      <p:sp>
        <p:nvSpPr>
          <p:cNvPr id="14341" name="Text Box 3">
            <a:extLst>
              <a:ext uri="{FF2B5EF4-FFF2-40B4-BE49-F238E27FC236}">
                <a16:creationId xmlns:a16="http://schemas.microsoft.com/office/drawing/2014/main" id="{C06A22E8-0362-EC49-AF96-277F0E99CB58}"/>
              </a:ext>
            </a:extLst>
          </p:cNvPr>
          <p:cNvSpPr txBox="1">
            <a:spLocks noChangeArrowheads="1"/>
          </p:cNvSpPr>
          <p:nvPr/>
        </p:nvSpPr>
        <p:spPr bwMode="auto">
          <a:xfrm>
            <a:off x="228600" y="1295400"/>
            <a:ext cx="8686800" cy="4339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a:spcBef>
                <a:spcPct val="20000"/>
              </a:spcBef>
              <a:buClr>
                <a:schemeClr val="tx2"/>
              </a:buClr>
              <a:buSzPct val="75000"/>
              <a:buFont typeface="Monotype Sorts" pitchFamily="2" charset="2"/>
              <a:buChar char="F"/>
              <a:defRPr sz="3200">
                <a:solidFill>
                  <a:schemeClr val="tx1"/>
                </a:solidFill>
                <a:latin typeface="Times New Roman" panose="02020603050405020304" pitchFamily="18" charset="0"/>
              </a:defRPr>
            </a:lvl1pPr>
            <a:lvl2pPr marL="742950" indent="-285750">
              <a:spcBef>
                <a:spcPct val="20000"/>
              </a:spcBef>
              <a:buClr>
                <a:schemeClr val="tx1"/>
              </a:buClr>
              <a:buChar char="–"/>
              <a:defRPr sz="2800">
                <a:solidFill>
                  <a:schemeClr val="tx1"/>
                </a:solidFill>
                <a:latin typeface="Times New Roman" panose="02020603050405020304" pitchFamily="18" charset="0"/>
              </a:defRPr>
            </a:lvl2pPr>
            <a:lvl3pPr marL="1143000" indent="-228600">
              <a:spcBef>
                <a:spcPct val="20000"/>
              </a:spcBef>
              <a:buClr>
                <a:schemeClr val="accent2"/>
              </a:buClr>
              <a:buSzPct val="65000"/>
              <a:buFont typeface="Monotype Sorts" pitchFamily="2" charset="2"/>
              <a:buChar char="u"/>
              <a:defRPr sz="2400">
                <a:solidFill>
                  <a:schemeClr val="tx1"/>
                </a:solidFill>
                <a:latin typeface="Times New Roman" panose="02020603050405020304" pitchFamily="18" charset="0"/>
              </a:defRPr>
            </a:lvl3pPr>
            <a:lvl4pPr marL="1600200" indent="-228600">
              <a:spcBef>
                <a:spcPct val="20000"/>
              </a:spcBef>
              <a:buClr>
                <a:schemeClr val="tx1"/>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50000"/>
              </a:spcBef>
              <a:buClrTx/>
              <a:buSzTx/>
              <a:buFontTx/>
              <a:buNone/>
            </a:pPr>
            <a:r>
              <a:rPr lang="en-US" altLang="en-US" sz="3600" dirty="0">
                <a:cs typeface="Times New Roman" panose="02020603050405020304" pitchFamily="18" charset="0"/>
              </a:rPr>
              <a:t>You cannot create an instance from an abstract class using the new operator, but an abstract class can be used as a data type.</a:t>
            </a:r>
          </a:p>
          <a:p>
            <a:pPr>
              <a:spcBef>
                <a:spcPct val="50000"/>
              </a:spcBef>
              <a:buClrTx/>
              <a:buSzTx/>
              <a:buFontTx/>
              <a:buNone/>
            </a:pPr>
            <a:r>
              <a:rPr lang="en-US" altLang="en-US" sz="3600" dirty="0">
                <a:cs typeface="Times New Roman" panose="02020603050405020304" pitchFamily="18" charset="0"/>
              </a:rPr>
              <a:t> Therefore, the following statement, which creates an array whose elements are of </a:t>
            </a:r>
            <a:r>
              <a:rPr lang="en-US" altLang="en-US" sz="3600" dirty="0" err="1">
                <a:cs typeface="Times New Roman" panose="02020603050405020304" pitchFamily="18" charset="0"/>
              </a:rPr>
              <a:t>GeometricObject</a:t>
            </a:r>
            <a:r>
              <a:rPr lang="en-US" altLang="en-US" sz="3600" dirty="0">
                <a:cs typeface="Times New Roman" panose="02020603050405020304" pitchFamily="18" charset="0"/>
              </a:rPr>
              <a:t> type, is correct. </a:t>
            </a:r>
          </a:p>
          <a:p>
            <a:pPr>
              <a:spcBef>
                <a:spcPct val="50000"/>
              </a:spcBef>
              <a:buClrTx/>
              <a:buSzTx/>
              <a:buFontTx/>
              <a:buNone/>
            </a:pPr>
            <a:r>
              <a:rPr lang="en-US" altLang="en-US" sz="2800" dirty="0" err="1">
                <a:cs typeface="Times New Roman" panose="02020603050405020304" pitchFamily="18" charset="0"/>
              </a:rPr>
              <a:t>GeometricObject</a:t>
            </a:r>
            <a:r>
              <a:rPr lang="en-US" altLang="en-US" sz="2800" dirty="0">
                <a:cs typeface="Times New Roman" panose="02020603050405020304" pitchFamily="18" charset="0"/>
              </a:rPr>
              <a:t>[] geo = new    </a:t>
            </a:r>
            <a:r>
              <a:rPr lang="en-US" altLang="en-US" sz="2800" dirty="0" err="1">
                <a:cs typeface="Times New Roman" panose="02020603050405020304" pitchFamily="18" charset="0"/>
              </a:rPr>
              <a:t>GeometricObject</a:t>
            </a:r>
            <a:r>
              <a:rPr lang="en-US" altLang="en-US" sz="2800" dirty="0">
                <a:cs typeface="Times New Roman" panose="02020603050405020304" pitchFamily="18" charset="0"/>
              </a:rPr>
              <a:t>[10];</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20E5A700-B932-F842-B2A0-8B36F3254C8A}"/>
              </a:ext>
            </a:extLst>
          </p:cNvPr>
          <p:cNvSpPr>
            <a:spLocks noGrp="1"/>
          </p:cNvSpPr>
          <p:nvPr>
            <p:ph type="sldNum" sz="quarter" idx="11"/>
          </p:nvPr>
        </p:nvSpPr>
        <p:spPr/>
        <p:txBody>
          <a:bodyPr/>
          <a:lstStyle/>
          <a:p>
            <a:pPr>
              <a:defRPr/>
            </a:pPr>
            <a:fld id="{D4D71EE5-9C93-2643-93AF-A4DC3D81EFD0}" type="slidenum">
              <a:rPr lang="en-US" altLang="en-US" smtClean="0"/>
              <a:pPr>
                <a:defRPr/>
              </a:pPr>
              <a:t>11</a:t>
            </a:fld>
            <a:endParaRPr lang="en-US" altLang="en-US"/>
          </a:p>
        </p:txBody>
      </p:sp>
      <p:pic>
        <p:nvPicPr>
          <p:cNvPr id="3" name="Picture 2">
            <a:extLst>
              <a:ext uri="{FF2B5EF4-FFF2-40B4-BE49-F238E27FC236}">
                <a16:creationId xmlns:a16="http://schemas.microsoft.com/office/drawing/2014/main" id="{D0BAD533-FE78-FB45-9AB7-74D91FF39043}"/>
              </a:ext>
            </a:extLst>
          </p:cNvPr>
          <p:cNvPicPr>
            <a:picLocks noChangeAspect="1"/>
          </p:cNvPicPr>
          <p:nvPr/>
        </p:nvPicPr>
        <p:blipFill>
          <a:blip r:embed="rId3"/>
          <a:stretch>
            <a:fillRect/>
          </a:stretch>
        </p:blipFill>
        <p:spPr>
          <a:xfrm>
            <a:off x="838200" y="1447800"/>
            <a:ext cx="6807200" cy="3352800"/>
          </a:xfrm>
          <a:prstGeom prst="rect">
            <a:avLst/>
          </a:prstGeom>
        </p:spPr>
      </p:pic>
      <p:sp>
        <p:nvSpPr>
          <p:cNvPr id="4" name="TextBox 3">
            <a:extLst>
              <a:ext uri="{FF2B5EF4-FFF2-40B4-BE49-F238E27FC236}">
                <a16:creationId xmlns:a16="http://schemas.microsoft.com/office/drawing/2014/main" id="{56E4C30C-B13D-6547-8022-A47CE356EA8C}"/>
              </a:ext>
            </a:extLst>
          </p:cNvPr>
          <p:cNvSpPr txBox="1"/>
          <p:nvPr/>
        </p:nvSpPr>
        <p:spPr>
          <a:xfrm>
            <a:off x="381000" y="324465"/>
            <a:ext cx="6424939" cy="461665"/>
          </a:xfrm>
          <a:prstGeom prst="rect">
            <a:avLst/>
          </a:prstGeom>
          <a:noFill/>
        </p:spPr>
        <p:txBody>
          <a:bodyPr wrap="square" rtlCol="0">
            <a:spAutoFit/>
          </a:bodyPr>
          <a:lstStyle/>
          <a:p>
            <a:r>
              <a:rPr lang="en-US" dirty="0"/>
              <a:t>Which is correct?</a:t>
            </a:r>
          </a:p>
        </p:txBody>
      </p:sp>
    </p:spTree>
    <p:extLst>
      <p:ext uri="{BB962C8B-B14F-4D97-AF65-F5344CB8AC3E}">
        <p14:creationId xmlns:p14="http://schemas.microsoft.com/office/powerpoint/2010/main" val="2125904311"/>
      </p:ext>
    </p:extLst>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Slide Number Placeholder 2">
            <a:extLst>
              <a:ext uri="{FF2B5EF4-FFF2-40B4-BE49-F238E27FC236}">
                <a16:creationId xmlns:a16="http://schemas.microsoft.com/office/drawing/2014/main" id="{548DD067-CF8F-964D-8F85-12EE5411A3C5}"/>
              </a:ext>
            </a:extLst>
          </p:cNvPr>
          <p:cNvSpPr>
            <a:spLocks noGrp="1"/>
          </p:cNvSpPr>
          <p:nvPr>
            <p:ph type="sldNum" sz="quarter" idx="11"/>
          </p:nvPr>
        </p:nvSpPr>
        <p:spPr>
          <a:noFill/>
        </p:spPr>
        <p:txBody>
          <a:bodyPr/>
          <a:lstStyle>
            <a:lvl1pPr>
              <a:spcBef>
                <a:spcPct val="20000"/>
              </a:spcBef>
              <a:buClr>
                <a:schemeClr val="tx2"/>
              </a:buClr>
              <a:buSzPct val="75000"/>
              <a:buFont typeface="Monotype Sorts" pitchFamily="2" charset="2"/>
              <a:buChar char="F"/>
              <a:defRPr sz="3200">
                <a:solidFill>
                  <a:schemeClr val="tx1"/>
                </a:solidFill>
                <a:latin typeface="Times New Roman" panose="02020603050405020304" pitchFamily="18" charset="0"/>
              </a:defRPr>
            </a:lvl1pPr>
            <a:lvl2pPr marL="742950" indent="-285750">
              <a:spcBef>
                <a:spcPct val="20000"/>
              </a:spcBef>
              <a:buClr>
                <a:schemeClr val="tx1"/>
              </a:buClr>
              <a:buChar char="–"/>
              <a:defRPr sz="2800">
                <a:solidFill>
                  <a:schemeClr val="tx1"/>
                </a:solidFill>
                <a:latin typeface="Times New Roman" panose="02020603050405020304" pitchFamily="18" charset="0"/>
              </a:defRPr>
            </a:lvl2pPr>
            <a:lvl3pPr marL="1143000" indent="-228600">
              <a:spcBef>
                <a:spcPct val="20000"/>
              </a:spcBef>
              <a:buClr>
                <a:schemeClr val="accent2"/>
              </a:buClr>
              <a:buSzPct val="65000"/>
              <a:buFont typeface="Monotype Sorts" pitchFamily="2" charset="2"/>
              <a:buChar char="u"/>
              <a:defRPr sz="2400">
                <a:solidFill>
                  <a:schemeClr val="tx1"/>
                </a:solidFill>
                <a:latin typeface="Times New Roman" panose="02020603050405020304" pitchFamily="18" charset="0"/>
              </a:defRPr>
            </a:lvl3pPr>
            <a:lvl4pPr marL="1600200" indent="-228600">
              <a:spcBef>
                <a:spcPct val="20000"/>
              </a:spcBef>
              <a:buClr>
                <a:schemeClr val="tx1"/>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SzTx/>
              <a:buFontTx/>
              <a:buNone/>
            </a:pPr>
            <a:fld id="{621CFF23-1FD3-E548-98AD-A39CDB9608ED}" type="slidenum">
              <a:rPr lang="en-US" altLang="en-US" sz="1400" smtClean="0"/>
              <a:pPr>
                <a:spcBef>
                  <a:spcPct val="0"/>
                </a:spcBef>
                <a:buClrTx/>
                <a:buSzTx/>
                <a:buFontTx/>
                <a:buNone/>
              </a:pPr>
              <a:t>12</a:t>
            </a:fld>
            <a:endParaRPr lang="en-US" altLang="en-US" sz="1400"/>
          </a:p>
        </p:txBody>
      </p:sp>
      <p:sp>
        <p:nvSpPr>
          <p:cNvPr id="15363" name="Slide Number Placeholder 4">
            <a:extLst>
              <a:ext uri="{FF2B5EF4-FFF2-40B4-BE49-F238E27FC236}">
                <a16:creationId xmlns:a16="http://schemas.microsoft.com/office/drawing/2014/main" id="{1097FB41-E133-D74D-BD7D-4231F3CDBEB0}"/>
              </a:ext>
            </a:extLst>
          </p:cNvPr>
          <p:cNvSpPr txBox="1">
            <a:spLocks noGrp="1"/>
          </p:cNvSpPr>
          <p:nvPr/>
        </p:nvSpPr>
        <p:spPr bwMode="auto">
          <a:xfrm>
            <a:off x="6553200" y="6399213"/>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nchor="ctr"/>
          <a:lstStyle>
            <a:lvl1pPr>
              <a:spcBef>
                <a:spcPct val="20000"/>
              </a:spcBef>
              <a:buClr>
                <a:schemeClr val="tx2"/>
              </a:buClr>
              <a:buSzPct val="75000"/>
              <a:buFont typeface="Monotype Sorts" pitchFamily="2" charset="2"/>
              <a:buChar char="F"/>
              <a:defRPr sz="3200">
                <a:solidFill>
                  <a:schemeClr val="tx1"/>
                </a:solidFill>
                <a:latin typeface="Times New Roman" panose="02020603050405020304" pitchFamily="18" charset="0"/>
              </a:defRPr>
            </a:lvl1pPr>
            <a:lvl2pPr marL="742950" indent="-285750">
              <a:spcBef>
                <a:spcPct val="20000"/>
              </a:spcBef>
              <a:buClr>
                <a:schemeClr val="tx1"/>
              </a:buClr>
              <a:buChar char="–"/>
              <a:defRPr sz="2800">
                <a:solidFill>
                  <a:schemeClr val="tx1"/>
                </a:solidFill>
                <a:latin typeface="Times New Roman" panose="02020603050405020304" pitchFamily="18" charset="0"/>
              </a:defRPr>
            </a:lvl2pPr>
            <a:lvl3pPr marL="1143000" indent="-228600">
              <a:spcBef>
                <a:spcPct val="20000"/>
              </a:spcBef>
              <a:buClr>
                <a:schemeClr val="accent2"/>
              </a:buClr>
              <a:buSzPct val="65000"/>
              <a:buFont typeface="Monotype Sorts" pitchFamily="2" charset="2"/>
              <a:buChar char="u"/>
              <a:defRPr sz="2400">
                <a:solidFill>
                  <a:schemeClr val="tx1"/>
                </a:solidFill>
                <a:latin typeface="Times New Roman" panose="02020603050405020304" pitchFamily="18" charset="0"/>
              </a:defRPr>
            </a:lvl3pPr>
            <a:lvl4pPr marL="1600200" indent="-228600">
              <a:spcBef>
                <a:spcPct val="20000"/>
              </a:spcBef>
              <a:buClr>
                <a:schemeClr val="tx1"/>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lgn="r">
              <a:spcBef>
                <a:spcPct val="0"/>
              </a:spcBef>
              <a:buClrTx/>
              <a:buSzTx/>
              <a:buFontTx/>
              <a:buNone/>
            </a:pPr>
            <a:fld id="{2E1BC49D-A4EE-E34D-B88A-178AFC1BE235}" type="slidenum">
              <a:rPr lang="en-US" altLang="en-US" sz="1400"/>
              <a:pPr algn="r">
                <a:spcBef>
                  <a:spcPct val="0"/>
                </a:spcBef>
                <a:buClrTx/>
                <a:buSzTx/>
                <a:buFontTx/>
                <a:buNone/>
              </a:pPr>
              <a:t>12</a:t>
            </a:fld>
            <a:endParaRPr lang="en-US" altLang="en-US" sz="1400"/>
          </a:p>
        </p:txBody>
      </p:sp>
      <p:sp>
        <p:nvSpPr>
          <p:cNvPr id="15364" name="Rectangle 2">
            <a:extLst>
              <a:ext uri="{FF2B5EF4-FFF2-40B4-BE49-F238E27FC236}">
                <a16:creationId xmlns:a16="http://schemas.microsoft.com/office/drawing/2014/main" id="{E238A9E8-5C7E-E642-8B65-71DBF02E6066}"/>
              </a:ext>
            </a:extLst>
          </p:cNvPr>
          <p:cNvSpPr>
            <a:spLocks noGrp="1" noChangeArrowheads="1"/>
          </p:cNvSpPr>
          <p:nvPr>
            <p:ph type="title" idx="4294967295"/>
          </p:nvPr>
        </p:nvSpPr>
        <p:spPr>
          <a:xfrm>
            <a:off x="152400" y="152400"/>
            <a:ext cx="8991600" cy="1047750"/>
          </a:xfrm>
        </p:spPr>
        <p:txBody>
          <a:bodyPr/>
          <a:lstStyle/>
          <a:p>
            <a:r>
              <a:rPr lang="en-US" altLang="en-US" sz="4000"/>
              <a:t>Case Study: the Abstract Number Class</a:t>
            </a:r>
            <a:r>
              <a:rPr lang="en-US" altLang="en-US"/>
              <a:t> </a:t>
            </a:r>
          </a:p>
        </p:txBody>
      </p:sp>
      <p:sp>
        <p:nvSpPr>
          <p:cNvPr id="15365" name="Rectangle 6">
            <a:extLst>
              <a:ext uri="{FF2B5EF4-FFF2-40B4-BE49-F238E27FC236}">
                <a16:creationId xmlns:a16="http://schemas.microsoft.com/office/drawing/2014/main" id="{0707923C-C551-B945-AFCD-75FB9B974CF4}"/>
              </a:ext>
            </a:extLst>
          </p:cNvPr>
          <p:cNvSpPr>
            <a:spLocks noChangeArrowheads="1"/>
          </p:cNvSpPr>
          <p:nvPr/>
        </p:nvSpPr>
        <p:spPr bwMode="auto">
          <a:xfrm>
            <a:off x="0" y="1919288"/>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
            <a:spAutoFit/>
          </a:bodyPr>
          <a:lstStyle>
            <a:lvl1pPr>
              <a:spcBef>
                <a:spcPct val="20000"/>
              </a:spcBef>
              <a:buClr>
                <a:schemeClr val="tx2"/>
              </a:buClr>
              <a:buSzPct val="75000"/>
              <a:buFont typeface="Monotype Sorts" pitchFamily="2" charset="2"/>
              <a:buChar char="F"/>
              <a:defRPr sz="3200">
                <a:solidFill>
                  <a:schemeClr val="tx1"/>
                </a:solidFill>
                <a:latin typeface="Times New Roman" panose="02020603050405020304" pitchFamily="18" charset="0"/>
              </a:defRPr>
            </a:lvl1pPr>
            <a:lvl2pPr marL="742950" indent="-285750">
              <a:spcBef>
                <a:spcPct val="20000"/>
              </a:spcBef>
              <a:buClr>
                <a:schemeClr val="tx1"/>
              </a:buClr>
              <a:buChar char="–"/>
              <a:defRPr sz="2800">
                <a:solidFill>
                  <a:schemeClr val="tx1"/>
                </a:solidFill>
                <a:latin typeface="Times New Roman" panose="02020603050405020304" pitchFamily="18" charset="0"/>
              </a:defRPr>
            </a:lvl2pPr>
            <a:lvl3pPr marL="1143000" indent="-228600">
              <a:spcBef>
                <a:spcPct val="20000"/>
              </a:spcBef>
              <a:buClr>
                <a:schemeClr val="accent2"/>
              </a:buClr>
              <a:buSzPct val="65000"/>
              <a:buFont typeface="Monotype Sorts" pitchFamily="2" charset="2"/>
              <a:buChar char="u"/>
              <a:defRPr sz="2400">
                <a:solidFill>
                  <a:schemeClr val="tx1"/>
                </a:solidFill>
                <a:latin typeface="Times New Roman" panose="02020603050405020304" pitchFamily="18" charset="0"/>
              </a:defRPr>
            </a:lvl3pPr>
            <a:lvl4pPr marL="1600200" indent="-228600">
              <a:spcBef>
                <a:spcPct val="20000"/>
              </a:spcBef>
              <a:buClr>
                <a:schemeClr val="tx1"/>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SzTx/>
              <a:buFontTx/>
              <a:buNone/>
            </a:pPr>
            <a:endParaRPr lang="en-US" altLang="en-US" sz="2400"/>
          </a:p>
        </p:txBody>
      </p:sp>
      <p:sp>
        <p:nvSpPr>
          <p:cNvPr id="15366" name="Rectangle 7">
            <a:extLst>
              <a:ext uri="{FF2B5EF4-FFF2-40B4-BE49-F238E27FC236}">
                <a16:creationId xmlns:a16="http://schemas.microsoft.com/office/drawing/2014/main" id="{2F5EEB0A-80DC-0E4A-835D-DBE01E38E999}"/>
              </a:ext>
            </a:extLst>
          </p:cNvPr>
          <p:cNvSpPr>
            <a:spLocks noChangeArrowheads="1"/>
          </p:cNvSpPr>
          <p:nvPr/>
        </p:nvSpPr>
        <p:spPr bwMode="auto">
          <a:xfrm>
            <a:off x="0" y="2395538"/>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Clr>
                <a:schemeClr val="tx2"/>
              </a:buClr>
              <a:buSzPct val="75000"/>
              <a:buFont typeface="Monotype Sorts" pitchFamily="2" charset="2"/>
              <a:buChar char="F"/>
              <a:defRPr sz="3200">
                <a:solidFill>
                  <a:schemeClr val="tx1"/>
                </a:solidFill>
                <a:latin typeface="Times New Roman" panose="02020603050405020304" pitchFamily="18" charset="0"/>
              </a:defRPr>
            </a:lvl1pPr>
            <a:lvl2pPr marL="742950" indent="-285750">
              <a:spcBef>
                <a:spcPct val="20000"/>
              </a:spcBef>
              <a:buClr>
                <a:schemeClr val="tx1"/>
              </a:buClr>
              <a:buChar char="–"/>
              <a:defRPr sz="2800">
                <a:solidFill>
                  <a:schemeClr val="tx1"/>
                </a:solidFill>
                <a:latin typeface="Times New Roman" panose="02020603050405020304" pitchFamily="18" charset="0"/>
              </a:defRPr>
            </a:lvl2pPr>
            <a:lvl3pPr marL="1143000" indent="-228600">
              <a:spcBef>
                <a:spcPct val="20000"/>
              </a:spcBef>
              <a:buClr>
                <a:schemeClr val="accent2"/>
              </a:buClr>
              <a:buSzPct val="65000"/>
              <a:buFont typeface="Monotype Sorts" pitchFamily="2" charset="2"/>
              <a:buChar char="u"/>
              <a:defRPr sz="2400">
                <a:solidFill>
                  <a:schemeClr val="tx1"/>
                </a:solidFill>
                <a:latin typeface="Times New Roman" panose="02020603050405020304" pitchFamily="18" charset="0"/>
              </a:defRPr>
            </a:lvl3pPr>
            <a:lvl4pPr marL="1600200" indent="-228600">
              <a:spcBef>
                <a:spcPct val="20000"/>
              </a:spcBef>
              <a:buClr>
                <a:schemeClr val="tx1"/>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SzTx/>
              <a:buFontTx/>
              <a:buNone/>
            </a:pPr>
            <a:endParaRPr lang="en-US" altLang="en-US" sz="2400"/>
          </a:p>
        </p:txBody>
      </p:sp>
      <p:sp>
        <p:nvSpPr>
          <p:cNvPr id="15367" name="Rectangle 8">
            <a:extLst>
              <a:ext uri="{FF2B5EF4-FFF2-40B4-BE49-F238E27FC236}">
                <a16:creationId xmlns:a16="http://schemas.microsoft.com/office/drawing/2014/main" id="{1C94F012-E873-2F41-BE5E-C9EC0B5AF14D}"/>
              </a:ext>
            </a:extLst>
          </p:cNvPr>
          <p:cNvSpPr>
            <a:spLocks noChangeArrowheads="1"/>
          </p:cNvSpPr>
          <p:nvPr/>
        </p:nvSpPr>
        <p:spPr bwMode="auto">
          <a:xfrm>
            <a:off x="0" y="4462463"/>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Clr>
                <a:schemeClr val="tx2"/>
              </a:buClr>
              <a:buSzPct val="75000"/>
              <a:buFont typeface="Monotype Sorts" pitchFamily="2" charset="2"/>
              <a:buChar char="F"/>
              <a:defRPr sz="3200">
                <a:solidFill>
                  <a:schemeClr val="tx1"/>
                </a:solidFill>
                <a:latin typeface="Times New Roman" panose="02020603050405020304" pitchFamily="18" charset="0"/>
              </a:defRPr>
            </a:lvl1pPr>
            <a:lvl2pPr marL="742950" indent="-285750">
              <a:spcBef>
                <a:spcPct val="20000"/>
              </a:spcBef>
              <a:buClr>
                <a:schemeClr val="tx1"/>
              </a:buClr>
              <a:buChar char="–"/>
              <a:defRPr sz="2800">
                <a:solidFill>
                  <a:schemeClr val="tx1"/>
                </a:solidFill>
                <a:latin typeface="Times New Roman" panose="02020603050405020304" pitchFamily="18" charset="0"/>
              </a:defRPr>
            </a:lvl2pPr>
            <a:lvl3pPr marL="1143000" indent="-228600">
              <a:spcBef>
                <a:spcPct val="20000"/>
              </a:spcBef>
              <a:buClr>
                <a:schemeClr val="accent2"/>
              </a:buClr>
              <a:buSzPct val="65000"/>
              <a:buFont typeface="Monotype Sorts" pitchFamily="2" charset="2"/>
              <a:buChar char="u"/>
              <a:defRPr sz="2400">
                <a:solidFill>
                  <a:schemeClr val="tx1"/>
                </a:solidFill>
                <a:latin typeface="Times New Roman" panose="02020603050405020304" pitchFamily="18" charset="0"/>
              </a:defRPr>
            </a:lvl3pPr>
            <a:lvl4pPr marL="1600200" indent="-228600">
              <a:spcBef>
                <a:spcPct val="20000"/>
              </a:spcBef>
              <a:buClr>
                <a:schemeClr val="tx1"/>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SzTx/>
              <a:buFontTx/>
              <a:buNone/>
            </a:pPr>
            <a:endParaRPr lang="en-US" altLang="en-US" sz="2400"/>
          </a:p>
        </p:txBody>
      </p:sp>
      <p:pic>
        <p:nvPicPr>
          <p:cNvPr id="15368" name="Picture 12">
            <a:extLst>
              <a:ext uri="{FF2B5EF4-FFF2-40B4-BE49-F238E27FC236}">
                <a16:creationId xmlns:a16="http://schemas.microsoft.com/office/drawing/2014/main" id="{D3EC45D8-7252-C141-AAA4-686C7986079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875" y="1795463"/>
            <a:ext cx="9159875" cy="301466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Lst>
        </p:spPr>
      </p:pic>
      <p:sp>
        <p:nvSpPr>
          <p:cNvPr id="15369" name="AutoShape 10">
            <a:hlinkClick r:id="rId3" action="ppaction://program" highlightClick="1"/>
            <a:extLst>
              <a:ext uri="{FF2B5EF4-FFF2-40B4-BE49-F238E27FC236}">
                <a16:creationId xmlns:a16="http://schemas.microsoft.com/office/drawing/2014/main" id="{0CF9F32A-78F2-F54A-B24B-14EEB04CD844}"/>
              </a:ext>
            </a:extLst>
          </p:cNvPr>
          <p:cNvSpPr>
            <a:spLocks noChangeArrowheads="1"/>
          </p:cNvSpPr>
          <p:nvPr/>
        </p:nvSpPr>
        <p:spPr bwMode="auto">
          <a:xfrm>
            <a:off x="7239000" y="5410200"/>
            <a:ext cx="698500" cy="381000"/>
          </a:xfrm>
          <a:prstGeom prst="actionButtonBlank">
            <a:avLst/>
          </a:prstGeom>
          <a:solidFill>
            <a:srgbClr val="38A1BA"/>
          </a:solidFill>
          <a:ln>
            <a:noFill/>
          </a:ln>
          <a:effectLst>
            <a:prstShdw prst="shdw17" dist="17961" dir="2700000">
              <a:srgbClr val="226170"/>
            </a:prstShdw>
          </a:effectLst>
          <a:extLst>
            <a:ext uri="{91240B29-F687-4F45-9708-019B960494DF}">
              <a14:hiddenLine xmlns:a14="http://schemas.microsoft.com/office/drawing/2010/main" w="19050">
                <a:solidFill>
                  <a:schemeClr val="tx1"/>
                </a:solidFill>
                <a:miter lim="800000"/>
                <a:headEnd type="none" w="sm" len="sm"/>
                <a:tailEnd type="none" w="sm" len="sm"/>
              </a14:hiddenLine>
            </a:ext>
          </a:extLst>
        </p:spPr>
        <p:txBody>
          <a:bodyPr wrap="none" anchor="ctr"/>
          <a:lstStyle>
            <a:lvl1pPr>
              <a:spcBef>
                <a:spcPct val="20000"/>
              </a:spcBef>
              <a:buClr>
                <a:schemeClr val="tx2"/>
              </a:buClr>
              <a:buSzPct val="75000"/>
              <a:buFont typeface="Monotype Sorts" pitchFamily="2" charset="2"/>
              <a:buChar char="F"/>
              <a:defRPr sz="3200">
                <a:solidFill>
                  <a:schemeClr val="tx1"/>
                </a:solidFill>
                <a:latin typeface="Times New Roman" panose="02020603050405020304" pitchFamily="18" charset="0"/>
              </a:defRPr>
            </a:lvl1pPr>
            <a:lvl2pPr marL="742950" indent="-285750">
              <a:spcBef>
                <a:spcPct val="20000"/>
              </a:spcBef>
              <a:buClr>
                <a:schemeClr val="tx1"/>
              </a:buClr>
              <a:buChar char="–"/>
              <a:defRPr sz="2800">
                <a:solidFill>
                  <a:schemeClr val="tx1"/>
                </a:solidFill>
                <a:latin typeface="Times New Roman" panose="02020603050405020304" pitchFamily="18" charset="0"/>
              </a:defRPr>
            </a:lvl2pPr>
            <a:lvl3pPr marL="1143000" indent="-228600">
              <a:spcBef>
                <a:spcPct val="20000"/>
              </a:spcBef>
              <a:buClr>
                <a:schemeClr val="accent2"/>
              </a:buClr>
              <a:buSzPct val="65000"/>
              <a:buFont typeface="Monotype Sorts" pitchFamily="2" charset="2"/>
              <a:buChar char="u"/>
              <a:defRPr sz="2400">
                <a:solidFill>
                  <a:schemeClr val="tx1"/>
                </a:solidFill>
                <a:latin typeface="Times New Roman" panose="02020603050405020304" pitchFamily="18" charset="0"/>
              </a:defRPr>
            </a:lvl3pPr>
            <a:lvl4pPr marL="1600200" indent="-228600">
              <a:spcBef>
                <a:spcPct val="20000"/>
              </a:spcBef>
              <a:buClr>
                <a:schemeClr val="tx1"/>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lgn="ctr">
              <a:spcBef>
                <a:spcPct val="0"/>
              </a:spcBef>
              <a:buClrTx/>
              <a:buSzTx/>
              <a:buFontTx/>
              <a:buNone/>
            </a:pPr>
            <a:r>
              <a:rPr lang="en-US" altLang="en-US" sz="1800">
                <a:latin typeface="Book Antiqua" panose="02040602050305030304" pitchFamily="18" charset="0"/>
              </a:rPr>
              <a:t>Run</a:t>
            </a:r>
            <a:endParaRPr lang="en-US" altLang="en-US" sz="1800"/>
          </a:p>
        </p:txBody>
      </p:sp>
      <p:sp>
        <p:nvSpPr>
          <p:cNvPr id="15370" name="Rectangle 12">
            <a:hlinkClick r:id="rId4"/>
            <a:extLst>
              <a:ext uri="{FF2B5EF4-FFF2-40B4-BE49-F238E27FC236}">
                <a16:creationId xmlns:a16="http://schemas.microsoft.com/office/drawing/2014/main" id="{B842EC58-D4EA-8F4B-8BA1-085F2E71552D}"/>
              </a:ext>
            </a:extLst>
          </p:cNvPr>
          <p:cNvSpPr>
            <a:spLocks noChangeArrowheads="1"/>
          </p:cNvSpPr>
          <p:nvPr/>
        </p:nvSpPr>
        <p:spPr bwMode="auto">
          <a:xfrm>
            <a:off x="4724400" y="5410200"/>
            <a:ext cx="2371725" cy="381000"/>
          </a:xfrm>
          <a:prstGeom prst="rect">
            <a:avLst/>
          </a:prstGeom>
          <a:solidFill>
            <a:srgbClr val="92D050"/>
          </a:solidFill>
          <a:ln>
            <a:noFill/>
          </a:ln>
          <a:extLst>
            <a:ext uri="{91240B29-F687-4F45-9708-019B960494DF}">
              <a14:hiddenLine xmlns:a14="http://schemas.microsoft.com/office/drawing/2010/main" w="12700" algn="ctr">
                <a:solidFill>
                  <a:srgbClr val="000000"/>
                </a:solidFill>
                <a:round/>
                <a:headEnd type="none" w="sm" len="sm"/>
                <a:tailEnd type="none" w="sm" len="sm"/>
              </a14:hiddenLine>
            </a:ext>
          </a:extLst>
        </p:spPr>
        <p:txBody>
          <a:bodyPr/>
          <a:lstStyle>
            <a:lvl1pPr>
              <a:spcBef>
                <a:spcPct val="20000"/>
              </a:spcBef>
              <a:buClr>
                <a:schemeClr val="tx2"/>
              </a:buClr>
              <a:buSzPct val="75000"/>
              <a:buFont typeface="Monotype Sorts" pitchFamily="2" charset="2"/>
              <a:buChar char="F"/>
              <a:defRPr sz="3200">
                <a:solidFill>
                  <a:schemeClr val="tx1"/>
                </a:solidFill>
                <a:latin typeface="Times New Roman" panose="02020603050405020304" pitchFamily="18" charset="0"/>
              </a:defRPr>
            </a:lvl1pPr>
            <a:lvl2pPr marL="742950" indent="-285750">
              <a:spcBef>
                <a:spcPct val="20000"/>
              </a:spcBef>
              <a:buClr>
                <a:schemeClr val="tx1"/>
              </a:buClr>
              <a:buChar char="–"/>
              <a:defRPr sz="2800">
                <a:solidFill>
                  <a:schemeClr val="tx1"/>
                </a:solidFill>
                <a:latin typeface="Times New Roman" panose="02020603050405020304" pitchFamily="18" charset="0"/>
              </a:defRPr>
            </a:lvl2pPr>
            <a:lvl3pPr marL="1143000" indent="-228600">
              <a:spcBef>
                <a:spcPct val="20000"/>
              </a:spcBef>
              <a:buClr>
                <a:schemeClr val="accent2"/>
              </a:buClr>
              <a:buSzPct val="65000"/>
              <a:buFont typeface="Monotype Sorts" pitchFamily="2" charset="2"/>
              <a:buChar char="u"/>
              <a:defRPr sz="2400">
                <a:solidFill>
                  <a:schemeClr val="tx1"/>
                </a:solidFill>
                <a:latin typeface="Times New Roman" panose="02020603050405020304" pitchFamily="18" charset="0"/>
              </a:defRPr>
            </a:lvl3pPr>
            <a:lvl4pPr marL="1600200" indent="-228600">
              <a:spcBef>
                <a:spcPct val="20000"/>
              </a:spcBef>
              <a:buClr>
                <a:schemeClr val="tx1"/>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lgn="ctr">
              <a:spcBef>
                <a:spcPct val="0"/>
              </a:spcBef>
              <a:buClrTx/>
              <a:buSzTx/>
              <a:buFontTx/>
              <a:buNone/>
            </a:pPr>
            <a:r>
              <a:rPr lang="en-US" altLang="en-US" sz="2000" dirty="0" err="1"/>
              <a:t>LargestNumbers</a:t>
            </a:r>
            <a:endParaRPr lang="en-US" altLang="en-US" sz="2000"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Slide Number Placeholder 2">
            <a:extLst>
              <a:ext uri="{FF2B5EF4-FFF2-40B4-BE49-F238E27FC236}">
                <a16:creationId xmlns:a16="http://schemas.microsoft.com/office/drawing/2014/main" id="{31FD2975-4590-3844-B130-25E0DF90D959}"/>
              </a:ext>
            </a:extLst>
          </p:cNvPr>
          <p:cNvSpPr>
            <a:spLocks noGrp="1"/>
          </p:cNvSpPr>
          <p:nvPr>
            <p:ph type="sldNum" sz="quarter" idx="11"/>
          </p:nvPr>
        </p:nvSpPr>
        <p:spPr>
          <a:noFill/>
        </p:spPr>
        <p:txBody>
          <a:bodyPr/>
          <a:lstStyle>
            <a:lvl1pPr>
              <a:spcBef>
                <a:spcPct val="20000"/>
              </a:spcBef>
              <a:buClr>
                <a:schemeClr val="tx2"/>
              </a:buClr>
              <a:buSzPct val="75000"/>
              <a:buFont typeface="Monotype Sorts" pitchFamily="2" charset="2"/>
              <a:buChar char="F"/>
              <a:defRPr sz="3200">
                <a:solidFill>
                  <a:schemeClr val="tx1"/>
                </a:solidFill>
                <a:latin typeface="Times New Roman" panose="02020603050405020304" pitchFamily="18" charset="0"/>
              </a:defRPr>
            </a:lvl1pPr>
            <a:lvl2pPr marL="742950" indent="-285750">
              <a:spcBef>
                <a:spcPct val="20000"/>
              </a:spcBef>
              <a:buClr>
                <a:schemeClr val="tx1"/>
              </a:buClr>
              <a:buChar char="–"/>
              <a:defRPr sz="2800">
                <a:solidFill>
                  <a:schemeClr val="tx1"/>
                </a:solidFill>
                <a:latin typeface="Times New Roman" panose="02020603050405020304" pitchFamily="18" charset="0"/>
              </a:defRPr>
            </a:lvl2pPr>
            <a:lvl3pPr marL="1143000" indent="-228600">
              <a:spcBef>
                <a:spcPct val="20000"/>
              </a:spcBef>
              <a:buClr>
                <a:schemeClr val="accent2"/>
              </a:buClr>
              <a:buSzPct val="65000"/>
              <a:buFont typeface="Monotype Sorts" pitchFamily="2" charset="2"/>
              <a:buChar char="u"/>
              <a:defRPr sz="2400">
                <a:solidFill>
                  <a:schemeClr val="tx1"/>
                </a:solidFill>
                <a:latin typeface="Times New Roman" panose="02020603050405020304" pitchFamily="18" charset="0"/>
              </a:defRPr>
            </a:lvl3pPr>
            <a:lvl4pPr marL="1600200" indent="-228600">
              <a:spcBef>
                <a:spcPct val="20000"/>
              </a:spcBef>
              <a:buClr>
                <a:schemeClr val="tx1"/>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SzTx/>
              <a:buFontTx/>
              <a:buNone/>
            </a:pPr>
            <a:fld id="{995D623D-E5D4-7440-ADBA-A9822D023401}" type="slidenum">
              <a:rPr lang="en-US" altLang="en-US" sz="1400" smtClean="0"/>
              <a:pPr>
                <a:spcBef>
                  <a:spcPct val="0"/>
                </a:spcBef>
                <a:buClrTx/>
                <a:buSzTx/>
                <a:buFontTx/>
                <a:buNone/>
              </a:pPr>
              <a:t>13</a:t>
            </a:fld>
            <a:endParaRPr lang="en-US" altLang="en-US" sz="1400"/>
          </a:p>
        </p:txBody>
      </p:sp>
      <p:sp>
        <p:nvSpPr>
          <p:cNvPr id="16387" name="Slide Number Placeholder 4">
            <a:extLst>
              <a:ext uri="{FF2B5EF4-FFF2-40B4-BE49-F238E27FC236}">
                <a16:creationId xmlns:a16="http://schemas.microsoft.com/office/drawing/2014/main" id="{14D33182-55FF-674D-9F9B-1D990C753CE4}"/>
              </a:ext>
            </a:extLst>
          </p:cNvPr>
          <p:cNvSpPr txBox="1">
            <a:spLocks noGrp="1"/>
          </p:cNvSpPr>
          <p:nvPr/>
        </p:nvSpPr>
        <p:spPr bwMode="auto">
          <a:xfrm>
            <a:off x="6553200" y="6399213"/>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nchor="ctr"/>
          <a:lstStyle>
            <a:lvl1pPr>
              <a:spcBef>
                <a:spcPct val="20000"/>
              </a:spcBef>
              <a:buClr>
                <a:schemeClr val="tx2"/>
              </a:buClr>
              <a:buSzPct val="75000"/>
              <a:buFont typeface="Monotype Sorts" pitchFamily="2" charset="2"/>
              <a:buChar char="F"/>
              <a:defRPr sz="3200">
                <a:solidFill>
                  <a:schemeClr val="tx1"/>
                </a:solidFill>
                <a:latin typeface="Times New Roman" panose="02020603050405020304" pitchFamily="18" charset="0"/>
              </a:defRPr>
            </a:lvl1pPr>
            <a:lvl2pPr marL="742950" indent="-285750">
              <a:spcBef>
                <a:spcPct val="20000"/>
              </a:spcBef>
              <a:buClr>
                <a:schemeClr val="tx1"/>
              </a:buClr>
              <a:buChar char="–"/>
              <a:defRPr sz="2800">
                <a:solidFill>
                  <a:schemeClr val="tx1"/>
                </a:solidFill>
                <a:latin typeface="Times New Roman" panose="02020603050405020304" pitchFamily="18" charset="0"/>
              </a:defRPr>
            </a:lvl2pPr>
            <a:lvl3pPr marL="1143000" indent="-228600">
              <a:spcBef>
                <a:spcPct val="20000"/>
              </a:spcBef>
              <a:buClr>
                <a:schemeClr val="accent2"/>
              </a:buClr>
              <a:buSzPct val="65000"/>
              <a:buFont typeface="Monotype Sorts" pitchFamily="2" charset="2"/>
              <a:buChar char="u"/>
              <a:defRPr sz="2400">
                <a:solidFill>
                  <a:schemeClr val="tx1"/>
                </a:solidFill>
                <a:latin typeface="Times New Roman" panose="02020603050405020304" pitchFamily="18" charset="0"/>
              </a:defRPr>
            </a:lvl3pPr>
            <a:lvl4pPr marL="1600200" indent="-228600">
              <a:spcBef>
                <a:spcPct val="20000"/>
              </a:spcBef>
              <a:buClr>
                <a:schemeClr val="tx1"/>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lgn="r">
              <a:spcBef>
                <a:spcPct val="0"/>
              </a:spcBef>
              <a:buClrTx/>
              <a:buSzTx/>
              <a:buFontTx/>
              <a:buNone/>
            </a:pPr>
            <a:fld id="{C597D1D9-ADA6-D340-9DB0-E84AA014E268}" type="slidenum">
              <a:rPr lang="en-US" altLang="en-US" sz="1400"/>
              <a:pPr algn="r">
                <a:spcBef>
                  <a:spcPct val="0"/>
                </a:spcBef>
                <a:buClrTx/>
                <a:buSzTx/>
                <a:buFontTx/>
                <a:buNone/>
              </a:pPr>
              <a:t>13</a:t>
            </a:fld>
            <a:endParaRPr lang="en-US" altLang="en-US" sz="1400"/>
          </a:p>
        </p:txBody>
      </p:sp>
      <p:sp>
        <p:nvSpPr>
          <p:cNvPr id="16388" name="Rectangle 2">
            <a:extLst>
              <a:ext uri="{FF2B5EF4-FFF2-40B4-BE49-F238E27FC236}">
                <a16:creationId xmlns:a16="http://schemas.microsoft.com/office/drawing/2014/main" id="{287D52D2-DC3A-6747-8D9E-A591F857D9EE}"/>
              </a:ext>
            </a:extLst>
          </p:cNvPr>
          <p:cNvSpPr>
            <a:spLocks noGrp="1" noChangeArrowheads="1"/>
          </p:cNvSpPr>
          <p:nvPr>
            <p:ph type="title" idx="4294967295"/>
          </p:nvPr>
        </p:nvSpPr>
        <p:spPr>
          <a:xfrm>
            <a:off x="152400" y="152400"/>
            <a:ext cx="8991600" cy="1047750"/>
          </a:xfrm>
        </p:spPr>
        <p:txBody>
          <a:bodyPr/>
          <a:lstStyle/>
          <a:p>
            <a:r>
              <a:rPr lang="en-US" altLang="en-US"/>
              <a:t>The Abstract Calendar Class and Its GregorianCalendar subclass</a:t>
            </a:r>
          </a:p>
        </p:txBody>
      </p:sp>
      <p:sp>
        <p:nvSpPr>
          <p:cNvPr id="16389" name="Rectangle 6">
            <a:extLst>
              <a:ext uri="{FF2B5EF4-FFF2-40B4-BE49-F238E27FC236}">
                <a16:creationId xmlns:a16="http://schemas.microsoft.com/office/drawing/2014/main" id="{D509C7DD-857B-7640-B7A1-5DA56D9AEE76}"/>
              </a:ext>
            </a:extLst>
          </p:cNvPr>
          <p:cNvSpPr>
            <a:spLocks noChangeArrowheads="1"/>
          </p:cNvSpPr>
          <p:nvPr/>
        </p:nvSpPr>
        <p:spPr bwMode="auto">
          <a:xfrm>
            <a:off x="0" y="1919288"/>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
            <a:spAutoFit/>
          </a:bodyPr>
          <a:lstStyle>
            <a:lvl1pPr>
              <a:spcBef>
                <a:spcPct val="20000"/>
              </a:spcBef>
              <a:buClr>
                <a:schemeClr val="tx2"/>
              </a:buClr>
              <a:buSzPct val="75000"/>
              <a:buFont typeface="Monotype Sorts" pitchFamily="2" charset="2"/>
              <a:buChar char="F"/>
              <a:defRPr sz="3200">
                <a:solidFill>
                  <a:schemeClr val="tx1"/>
                </a:solidFill>
                <a:latin typeface="Times New Roman" panose="02020603050405020304" pitchFamily="18" charset="0"/>
              </a:defRPr>
            </a:lvl1pPr>
            <a:lvl2pPr marL="742950" indent="-285750">
              <a:spcBef>
                <a:spcPct val="20000"/>
              </a:spcBef>
              <a:buClr>
                <a:schemeClr val="tx1"/>
              </a:buClr>
              <a:buChar char="–"/>
              <a:defRPr sz="2800">
                <a:solidFill>
                  <a:schemeClr val="tx1"/>
                </a:solidFill>
                <a:latin typeface="Times New Roman" panose="02020603050405020304" pitchFamily="18" charset="0"/>
              </a:defRPr>
            </a:lvl2pPr>
            <a:lvl3pPr marL="1143000" indent="-228600">
              <a:spcBef>
                <a:spcPct val="20000"/>
              </a:spcBef>
              <a:buClr>
                <a:schemeClr val="accent2"/>
              </a:buClr>
              <a:buSzPct val="65000"/>
              <a:buFont typeface="Monotype Sorts" pitchFamily="2" charset="2"/>
              <a:buChar char="u"/>
              <a:defRPr sz="2400">
                <a:solidFill>
                  <a:schemeClr val="tx1"/>
                </a:solidFill>
                <a:latin typeface="Times New Roman" panose="02020603050405020304" pitchFamily="18" charset="0"/>
              </a:defRPr>
            </a:lvl3pPr>
            <a:lvl4pPr marL="1600200" indent="-228600">
              <a:spcBef>
                <a:spcPct val="20000"/>
              </a:spcBef>
              <a:buClr>
                <a:schemeClr val="tx1"/>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SzTx/>
              <a:buFontTx/>
              <a:buNone/>
            </a:pPr>
            <a:endParaRPr lang="en-US" altLang="en-US" sz="2400"/>
          </a:p>
        </p:txBody>
      </p:sp>
      <p:pic>
        <p:nvPicPr>
          <p:cNvPr id="16390" name="Picture 7">
            <a:extLst>
              <a:ext uri="{FF2B5EF4-FFF2-40B4-BE49-F238E27FC236}">
                <a16:creationId xmlns:a16="http://schemas.microsoft.com/office/drawing/2014/main" id="{AACD3498-FEB5-7541-B42E-68479603552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525" y="1600200"/>
            <a:ext cx="9124950" cy="47434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Lst>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Slide Number Placeholder 2"/>
          <p:cNvSpPr>
            <a:spLocks noGrp="1"/>
          </p:cNvSpPr>
          <p:nvPr>
            <p:ph type="sldNum" sz="quarter" idx="4294967295"/>
          </p:nvPr>
        </p:nvSpPr>
        <p:spPr>
          <a:xfrm>
            <a:off x="7956376" y="6399213"/>
            <a:ext cx="501824" cy="457200"/>
          </a:xfrm>
          <a:prstGeom prst="rect">
            <a:avLst/>
          </a:prstGeom>
          <a:noFill/>
        </p:spPr>
        <p:txBody>
          <a:bodyPr/>
          <a:lstStyle>
            <a:lvl1pPr>
              <a:spcBef>
                <a:spcPct val="20000"/>
              </a:spcBef>
              <a:buClr>
                <a:schemeClr val="tx2"/>
              </a:buClr>
              <a:buSzPct val="75000"/>
              <a:buFont typeface="Monotype Sorts" pitchFamily="2" charset="2"/>
              <a:buChar char="F"/>
              <a:defRPr sz="3200">
                <a:solidFill>
                  <a:schemeClr val="tx1"/>
                </a:solidFill>
                <a:latin typeface="Times New Roman" pitchFamily="18" charset="0"/>
              </a:defRPr>
            </a:lvl1pPr>
            <a:lvl2pPr marL="742950" indent="-285750">
              <a:spcBef>
                <a:spcPct val="20000"/>
              </a:spcBef>
              <a:buClr>
                <a:schemeClr val="tx1"/>
              </a:buClr>
              <a:buChar char="–"/>
              <a:defRPr sz="2800">
                <a:solidFill>
                  <a:schemeClr val="tx1"/>
                </a:solidFill>
                <a:latin typeface="Times New Roman" pitchFamily="18" charset="0"/>
              </a:defRPr>
            </a:lvl2pPr>
            <a:lvl3pPr marL="1143000" indent="-228600">
              <a:spcBef>
                <a:spcPct val="20000"/>
              </a:spcBef>
              <a:buClr>
                <a:schemeClr val="accent2"/>
              </a:buClr>
              <a:buSzPct val="65000"/>
              <a:buFont typeface="Monotype Sorts" pitchFamily="2" charset="2"/>
              <a:buChar char="u"/>
              <a:defRPr sz="2400">
                <a:solidFill>
                  <a:schemeClr val="tx1"/>
                </a:solidFill>
                <a:latin typeface="Times New Roman" pitchFamily="18" charset="0"/>
              </a:defRPr>
            </a:lvl3pPr>
            <a:lvl4pPr marL="1600200" indent="-228600">
              <a:spcBef>
                <a:spcPct val="20000"/>
              </a:spcBef>
              <a:buClr>
                <a:schemeClr val="tx1"/>
              </a:buClr>
              <a:buChar char="–"/>
              <a:defRPr sz="2000">
                <a:solidFill>
                  <a:schemeClr val="tx1"/>
                </a:solidFill>
                <a:latin typeface="Times New Roman" pitchFamily="18" charset="0"/>
              </a:defRPr>
            </a:lvl4pPr>
            <a:lvl5pPr marL="2057400" indent="-228600">
              <a:spcBef>
                <a:spcPct val="20000"/>
              </a:spcBef>
              <a:buClr>
                <a:schemeClr val="tx2"/>
              </a:buClr>
              <a:buChar char="•"/>
              <a:defRPr sz="2000">
                <a:solidFill>
                  <a:schemeClr val="tx1"/>
                </a:solidFill>
                <a:latin typeface="Times New Roman"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itchFamily="18" charset="0"/>
              </a:defRPr>
            </a:lvl9pPr>
          </a:lstStyle>
          <a:p>
            <a:pPr>
              <a:spcBef>
                <a:spcPct val="0"/>
              </a:spcBef>
              <a:buClrTx/>
              <a:buSzTx/>
              <a:buFontTx/>
              <a:buNone/>
            </a:pPr>
            <a:fld id="{86A9152F-A0DD-4F3B-A6AD-E54CA3EE1AB9}" type="slidenum">
              <a:rPr lang="en-US" altLang="en-US" sz="1400"/>
              <a:pPr>
                <a:spcBef>
                  <a:spcPct val="0"/>
                </a:spcBef>
                <a:buClrTx/>
                <a:buSzTx/>
                <a:buFontTx/>
                <a:buNone/>
              </a:pPr>
              <a:t>14</a:t>
            </a:fld>
            <a:endParaRPr lang="en-US" altLang="en-US" sz="1400" dirty="0"/>
          </a:p>
        </p:txBody>
      </p:sp>
      <p:sp>
        <p:nvSpPr>
          <p:cNvPr id="15364" name="Rectangle 2"/>
          <p:cNvSpPr>
            <a:spLocks noGrp="1" noChangeArrowheads="1"/>
          </p:cNvSpPr>
          <p:nvPr>
            <p:ph type="title" idx="4294967295"/>
          </p:nvPr>
        </p:nvSpPr>
        <p:spPr>
          <a:xfrm>
            <a:off x="152400" y="152400"/>
            <a:ext cx="8991600" cy="828328"/>
          </a:xfrm>
          <a:noFill/>
        </p:spPr>
        <p:txBody>
          <a:bodyPr/>
          <a:lstStyle/>
          <a:p>
            <a:r>
              <a:rPr lang="en-US" altLang="en-US" sz="5400" dirty="0">
                <a:solidFill>
                  <a:srgbClr val="C00000"/>
                </a:solidFill>
              </a:rPr>
              <a:t>GregorianCalendar </a:t>
            </a:r>
            <a:r>
              <a:rPr lang="en-US" altLang="en-US" sz="5400" dirty="0"/>
              <a:t>subclass</a:t>
            </a:r>
          </a:p>
        </p:txBody>
      </p:sp>
      <p:sp>
        <p:nvSpPr>
          <p:cNvPr id="15365" name="Rectangle 3"/>
          <p:cNvSpPr>
            <a:spLocks noGrp="1" noChangeArrowheads="1"/>
          </p:cNvSpPr>
          <p:nvPr>
            <p:ph type="body" idx="4294967295"/>
          </p:nvPr>
        </p:nvSpPr>
        <p:spPr>
          <a:xfrm>
            <a:off x="228600" y="1268760"/>
            <a:ext cx="8686800" cy="5132040"/>
          </a:xfrm>
          <a:noFill/>
        </p:spPr>
        <p:txBody>
          <a:bodyPr/>
          <a:lstStyle/>
          <a:p>
            <a:r>
              <a:rPr lang="en-US" altLang="en-US" sz="2800" dirty="0">
                <a:cs typeface="Times New Roman" pitchFamily="18" charset="0"/>
              </a:rPr>
              <a:t>An instance of </a:t>
            </a:r>
            <a:r>
              <a:rPr lang="en-US" altLang="en-US" sz="2800" b="1" dirty="0" err="1">
                <a:solidFill>
                  <a:srgbClr val="C00000"/>
                </a:solidFill>
                <a:cs typeface="Times New Roman" pitchFamily="18" charset="0"/>
              </a:rPr>
              <a:t>java.util.Date</a:t>
            </a:r>
            <a:r>
              <a:rPr lang="en-US" altLang="en-US" sz="2800" dirty="0">
                <a:cs typeface="Times New Roman" pitchFamily="18" charset="0"/>
              </a:rPr>
              <a:t> represents a specific instant in time with millisecond precision.</a:t>
            </a:r>
          </a:p>
          <a:p>
            <a:r>
              <a:rPr lang="en-US" altLang="en-US" sz="2800" dirty="0">
                <a:cs typeface="Times New Roman" pitchFamily="18" charset="0"/>
              </a:rPr>
              <a:t> </a:t>
            </a:r>
            <a:r>
              <a:rPr lang="en-US" altLang="en-US" sz="2800" b="1" dirty="0" err="1">
                <a:solidFill>
                  <a:srgbClr val="C00000"/>
                </a:solidFill>
                <a:cs typeface="Times New Roman" pitchFamily="18" charset="0"/>
              </a:rPr>
              <a:t>java.util.Calendar</a:t>
            </a:r>
            <a:r>
              <a:rPr lang="en-US" altLang="en-US" sz="2800" dirty="0">
                <a:cs typeface="Times New Roman" pitchFamily="18" charset="0"/>
              </a:rPr>
              <a:t> is an abstract base class for extracting detailed information such as year, month, date, hour, minute and second from a Date object. </a:t>
            </a:r>
          </a:p>
          <a:p>
            <a:r>
              <a:rPr lang="en-US" altLang="en-US" sz="2800" dirty="0">
                <a:cs typeface="Times New Roman" pitchFamily="18" charset="0"/>
              </a:rPr>
              <a:t> Subclasses of Calendar can implement specific calendar systems such as </a:t>
            </a:r>
            <a:r>
              <a:rPr lang="en-US" altLang="en-US" sz="2800" b="1" dirty="0">
                <a:cs typeface="Times New Roman" pitchFamily="18" charset="0"/>
              </a:rPr>
              <a:t>Gregorian calendar</a:t>
            </a:r>
            <a:r>
              <a:rPr lang="en-US" altLang="en-US" sz="2800" dirty="0">
                <a:cs typeface="Times New Roman" pitchFamily="18" charset="0"/>
              </a:rPr>
              <a:t>, </a:t>
            </a:r>
            <a:r>
              <a:rPr lang="en-US" altLang="en-US" sz="2800" b="1" dirty="0">
                <a:cs typeface="Times New Roman" pitchFamily="18" charset="0"/>
              </a:rPr>
              <a:t>Lunar Calendar </a:t>
            </a:r>
            <a:r>
              <a:rPr lang="en-US" altLang="en-US" sz="2800" dirty="0">
                <a:cs typeface="Times New Roman" pitchFamily="18" charset="0"/>
              </a:rPr>
              <a:t>and </a:t>
            </a:r>
            <a:r>
              <a:rPr lang="en-US" altLang="en-US" sz="2800" b="1" dirty="0">
                <a:cs typeface="Times New Roman" pitchFamily="18" charset="0"/>
              </a:rPr>
              <a:t>Jewish calendar</a:t>
            </a:r>
            <a:r>
              <a:rPr lang="en-US" altLang="en-US" sz="2800" dirty="0">
                <a:cs typeface="Times New Roman" pitchFamily="18" charset="0"/>
              </a:rPr>
              <a:t>. </a:t>
            </a:r>
          </a:p>
          <a:p>
            <a:r>
              <a:rPr lang="en-US" altLang="en-US" sz="2800" dirty="0">
                <a:cs typeface="Times New Roman" pitchFamily="18" charset="0"/>
              </a:rPr>
              <a:t> Currently, </a:t>
            </a:r>
            <a:r>
              <a:rPr lang="en-US" altLang="en-US" sz="2800" b="1" dirty="0" err="1">
                <a:solidFill>
                  <a:srgbClr val="C00000"/>
                </a:solidFill>
                <a:cs typeface="Times New Roman" pitchFamily="18" charset="0"/>
              </a:rPr>
              <a:t>java.util.GregorianCalendar</a:t>
            </a:r>
            <a:r>
              <a:rPr lang="en-US" altLang="en-US" sz="2800" dirty="0">
                <a:cs typeface="Times New Roman" pitchFamily="18" charset="0"/>
              </a:rPr>
              <a:t> for the Gregorian calendar is supported in the Java API. </a:t>
            </a:r>
            <a:endParaRPr lang="en-US" altLang="en-US" sz="2800" dirty="0"/>
          </a:p>
        </p:txBody>
      </p:sp>
    </p:spTree>
    <p:extLst>
      <p:ext uri="{BB962C8B-B14F-4D97-AF65-F5344CB8AC3E}">
        <p14:creationId xmlns:p14="http://schemas.microsoft.com/office/powerpoint/2010/main" val="1127097292"/>
      </p:ext>
    </p:extLst>
  </p:cSld>
  <p:clrMapOvr>
    <a:masterClrMapping/>
  </p:clrMapOv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Slide Number Placeholder 2">
            <a:extLst>
              <a:ext uri="{FF2B5EF4-FFF2-40B4-BE49-F238E27FC236}">
                <a16:creationId xmlns:a16="http://schemas.microsoft.com/office/drawing/2014/main" id="{8560A0A9-AFAF-EC49-A668-90FB4B687C71}"/>
              </a:ext>
            </a:extLst>
          </p:cNvPr>
          <p:cNvSpPr>
            <a:spLocks noGrp="1"/>
          </p:cNvSpPr>
          <p:nvPr>
            <p:ph type="sldNum" sz="quarter" idx="11"/>
          </p:nvPr>
        </p:nvSpPr>
        <p:spPr>
          <a:noFill/>
        </p:spPr>
        <p:txBody>
          <a:bodyPr/>
          <a:lstStyle>
            <a:lvl1pPr>
              <a:spcBef>
                <a:spcPct val="20000"/>
              </a:spcBef>
              <a:buClr>
                <a:schemeClr val="tx2"/>
              </a:buClr>
              <a:buSzPct val="75000"/>
              <a:buFont typeface="Monotype Sorts" pitchFamily="2" charset="2"/>
              <a:buChar char="F"/>
              <a:defRPr sz="3200">
                <a:solidFill>
                  <a:schemeClr val="tx1"/>
                </a:solidFill>
                <a:latin typeface="Times New Roman" panose="02020603050405020304" pitchFamily="18" charset="0"/>
              </a:defRPr>
            </a:lvl1pPr>
            <a:lvl2pPr marL="742950" indent="-285750">
              <a:spcBef>
                <a:spcPct val="20000"/>
              </a:spcBef>
              <a:buClr>
                <a:schemeClr val="tx1"/>
              </a:buClr>
              <a:buChar char="–"/>
              <a:defRPr sz="2800">
                <a:solidFill>
                  <a:schemeClr val="tx1"/>
                </a:solidFill>
                <a:latin typeface="Times New Roman" panose="02020603050405020304" pitchFamily="18" charset="0"/>
              </a:defRPr>
            </a:lvl2pPr>
            <a:lvl3pPr marL="1143000" indent="-228600">
              <a:spcBef>
                <a:spcPct val="20000"/>
              </a:spcBef>
              <a:buClr>
                <a:schemeClr val="accent2"/>
              </a:buClr>
              <a:buSzPct val="65000"/>
              <a:buFont typeface="Monotype Sorts" pitchFamily="2" charset="2"/>
              <a:buChar char="u"/>
              <a:defRPr sz="2400">
                <a:solidFill>
                  <a:schemeClr val="tx1"/>
                </a:solidFill>
                <a:latin typeface="Times New Roman" panose="02020603050405020304" pitchFamily="18" charset="0"/>
              </a:defRPr>
            </a:lvl3pPr>
            <a:lvl4pPr marL="1600200" indent="-228600">
              <a:spcBef>
                <a:spcPct val="20000"/>
              </a:spcBef>
              <a:buClr>
                <a:schemeClr val="tx1"/>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SzTx/>
              <a:buFontTx/>
              <a:buNone/>
            </a:pPr>
            <a:fld id="{E3309F61-6240-BF4D-A40C-26907C659916}" type="slidenum">
              <a:rPr lang="en-US" altLang="en-US" sz="1400" smtClean="0"/>
              <a:pPr>
                <a:spcBef>
                  <a:spcPct val="0"/>
                </a:spcBef>
                <a:buClrTx/>
                <a:buSzTx/>
                <a:buFontTx/>
                <a:buNone/>
              </a:pPr>
              <a:t>15</a:t>
            </a:fld>
            <a:endParaRPr lang="en-US" altLang="en-US" sz="1400"/>
          </a:p>
        </p:txBody>
      </p:sp>
      <p:sp>
        <p:nvSpPr>
          <p:cNvPr id="18435" name="Slide Number Placeholder 4">
            <a:extLst>
              <a:ext uri="{FF2B5EF4-FFF2-40B4-BE49-F238E27FC236}">
                <a16:creationId xmlns:a16="http://schemas.microsoft.com/office/drawing/2014/main" id="{284262A3-AB52-474A-B9A8-64D527CD8A23}"/>
              </a:ext>
            </a:extLst>
          </p:cNvPr>
          <p:cNvSpPr txBox="1">
            <a:spLocks noGrp="1"/>
          </p:cNvSpPr>
          <p:nvPr/>
        </p:nvSpPr>
        <p:spPr bwMode="auto">
          <a:xfrm>
            <a:off x="6553200" y="6399213"/>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nchor="ctr"/>
          <a:lstStyle>
            <a:lvl1pPr>
              <a:spcBef>
                <a:spcPct val="20000"/>
              </a:spcBef>
              <a:buClr>
                <a:schemeClr val="tx2"/>
              </a:buClr>
              <a:buSzPct val="75000"/>
              <a:buFont typeface="Monotype Sorts" pitchFamily="2" charset="2"/>
              <a:buChar char="F"/>
              <a:defRPr sz="3200">
                <a:solidFill>
                  <a:schemeClr val="tx1"/>
                </a:solidFill>
                <a:latin typeface="Times New Roman" panose="02020603050405020304" pitchFamily="18" charset="0"/>
              </a:defRPr>
            </a:lvl1pPr>
            <a:lvl2pPr marL="742950" indent="-285750">
              <a:spcBef>
                <a:spcPct val="20000"/>
              </a:spcBef>
              <a:buClr>
                <a:schemeClr val="tx1"/>
              </a:buClr>
              <a:buChar char="–"/>
              <a:defRPr sz="2800">
                <a:solidFill>
                  <a:schemeClr val="tx1"/>
                </a:solidFill>
                <a:latin typeface="Times New Roman" panose="02020603050405020304" pitchFamily="18" charset="0"/>
              </a:defRPr>
            </a:lvl2pPr>
            <a:lvl3pPr marL="1143000" indent="-228600">
              <a:spcBef>
                <a:spcPct val="20000"/>
              </a:spcBef>
              <a:buClr>
                <a:schemeClr val="accent2"/>
              </a:buClr>
              <a:buSzPct val="65000"/>
              <a:buFont typeface="Monotype Sorts" pitchFamily="2" charset="2"/>
              <a:buChar char="u"/>
              <a:defRPr sz="2400">
                <a:solidFill>
                  <a:schemeClr val="tx1"/>
                </a:solidFill>
                <a:latin typeface="Times New Roman" panose="02020603050405020304" pitchFamily="18" charset="0"/>
              </a:defRPr>
            </a:lvl3pPr>
            <a:lvl4pPr marL="1600200" indent="-228600">
              <a:spcBef>
                <a:spcPct val="20000"/>
              </a:spcBef>
              <a:buClr>
                <a:schemeClr val="tx1"/>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lgn="r">
              <a:spcBef>
                <a:spcPct val="0"/>
              </a:spcBef>
              <a:buClrTx/>
              <a:buSzTx/>
              <a:buFontTx/>
              <a:buNone/>
            </a:pPr>
            <a:fld id="{0198ADD0-A6AB-9D44-AEAA-8E0E43C28165}" type="slidenum">
              <a:rPr lang="en-US" altLang="en-US" sz="1400"/>
              <a:pPr algn="r">
                <a:spcBef>
                  <a:spcPct val="0"/>
                </a:spcBef>
                <a:buClrTx/>
                <a:buSzTx/>
                <a:buFontTx/>
                <a:buNone/>
              </a:pPr>
              <a:t>15</a:t>
            </a:fld>
            <a:endParaRPr lang="en-US" altLang="en-US" sz="1400"/>
          </a:p>
        </p:txBody>
      </p:sp>
      <p:sp>
        <p:nvSpPr>
          <p:cNvPr id="18436" name="Rectangle 2">
            <a:extLst>
              <a:ext uri="{FF2B5EF4-FFF2-40B4-BE49-F238E27FC236}">
                <a16:creationId xmlns:a16="http://schemas.microsoft.com/office/drawing/2014/main" id="{20A3DACD-5A94-6840-B185-A64218EBCFD6}"/>
              </a:ext>
            </a:extLst>
          </p:cNvPr>
          <p:cNvSpPr>
            <a:spLocks noGrp="1" noChangeArrowheads="1"/>
          </p:cNvSpPr>
          <p:nvPr>
            <p:ph type="title" idx="4294967295"/>
          </p:nvPr>
        </p:nvSpPr>
        <p:spPr>
          <a:xfrm>
            <a:off x="152400" y="152400"/>
            <a:ext cx="8991600" cy="1047750"/>
          </a:xfrm>
        </p:spPr>
        <p:txBody>
          <a:bodyPr/>
          <a:lstStyle/>
          <a:p>
            <a:r>
              <a:rPr lang="en-US" altLang="en-US"/>
              <a:t>The GregorianCalendar Class</a:t>
            </a:r>
          </a:p>
        </p:txBody>
      </p:sp>
      <p:sp>
        <p:nvSpPr>
          <p:cNvPr id="18437" name="Rectangle 3">
            <a:extLst>
              <a:ext uri="{FF2B5EF4-FFF2-40B4-BE49-F238E27FC236}">
                <a16:creationId xmlns:a16="http://schemas.microsoft.com/office/drawing/2014/main" id="{3B5B1062-8F38-8D41-AC40-0742EFB5AE8E}"/>
              </a:ext>
            </a:extLst>
          </p:cNvPr>
          <p:cNvSpPr>
            <a:spLocks noGrp="1" noChangeArrowheads="1"/>
          </p:cNvSpPr>
          <p:nvPr>
            <p:ph type="body" idx="4294967295"/>
          </p:nvPr>
        </p:nvSpPr>
        <p:spPr>
          <a:xfrm>
            <a:off x="228600" y="1371600"/>
            <a:ext cx="8686800" cy="5029200"/>
          </a:xfrm>
        </p:spPr>
        <p:txBody>
          <a:bodyPr/>
          <a:lstStyle/>
          <a:p>
            <a:pPr marL="0" indent="0">
              <a:buFont typeface="Monotype Sorts" pitchFamily="2" charset="2"/>
              <a:buNone/>
            </a:pPr>
            <a:r>
              <a:rPr lang="en-US" altLang="en-US" dirty="0">
                <a:cs typeface="Times New Roman" panose="02020603050405020304" pitchFamily="18" charset="0"/>
              </a:rPr>
              <a:t>You can use new </a:t>
            </a:r>
            <a:r>
              <a:rPr lang="en-US" altLang="en-US" dirty="0" err="1">
                <a:cs typeface="Times New Roman" panose="02020603050405020304" pitchFamily="18" charset="0"/>
              </a:rPr>
              <a:t>GregorianCalendar</a:t>
            </a:r>
            <a:r>
              <a:rPr lang="en-US" altLang="en-US" dirty="0">
                <a:cs typeface="Times New Roman" panose="02020603050405020304" pitchFamily="18" charset="0"/>
              </a:rPr>
              <a:t>() to construct a default </a:t>
            </a:r>
            <a:r>
              <a:rPr lang="en-US" altLang="en-US" dirty="0" err="1">
                <a:cs typeface="Times New Roman" panose="02020603050405020304" pitchFamily="18" charset="0"/>
              </a:rPr>
              <a:t>GregorianCalendar</a:t>
            </a:r>
            <a:r>
              <a:rPr lang="en-US" altLang="en-US" dirty="0">
                <a:cs typeface="Times New Roman" panose="02020603050405020304" pitchFamily="18" charset="0"/>
              </a:rPr>
              <a:t> with the current time.</a:t>
            </a:r>
          </a:p>
          <a:p>
            <a:pPr marL="0" indent="0">
              <a:buFont typeface="Monotype Sorts" pitchFamily="2" charset="2"/>
              <a:buNone/>
            </a:pPr>
            <a:r>
              <a:rPr lang="en-US" altLang="en-US" dirty="0">
                <a:cs typeface="Times New Roman" panose="02020603050405020304" pitchFamily="18" charset="0"/>
              </a:rPr>
              <a:t> </a:t>
            </a:r>
          </a:p>
          <a:p>
            <a:pPr marL="0" indent="0">
              <a:buFont typeface="Monotype Sorts" pitchFamily="2" charset="2"/>
              <a:buNone/>
            </a:pPr>
            <a:r>
              <a:rPr lang="en-US" altLang="en-US" dirty="0">
                <a:cs typeface="Times New Roman" panose="02020603050405020304" pitchFamily="18" charset="0"/>
              </a:rPr>
              <a:t>Use new </a:t>
            </a:r>
            <a:r>
              <a:rPr lang="en-US" altLang="en-US" dirty="0" err="1">
                <a:cs typeface="Times New Roman" panose="02020603050405020304" pitchFamily="18" charset="0"/>
              </a:rPr>
              <a:t>GregorianCalendar</a:t>
            </a:r>
            <a:r>
              <a:rPr lang="en-US" altLang="en-US" dirty="0">
                <a:cs typeface="Times New Roman" panose="02020603050405020304" pitchFamily="18" charset="0"/>
              </a:rPr>
              <a:t>(year, month, date) to construct a </a:t>
            </a:r>
            <a:r>
              <a:rPr lang="en-US" altLang="en-US" dirty="0" err="1">
                <a:cs typeface="Times New Roman" panose="02020603050405020304" pitchFamily="18" charset="0"/>
              </a:rPr>
              <a:t>GregorianCalendar</a:t>
            </a:r>
            <a:r>
              <a:rPr lang="en-US" altLang="en-US" dirty="0">
                <a:cs typeface="Times New Roman" panose="02020603050405020304" pitchFamily="18" charset="0"/>
              </a:rPr>
              <a:t> with the specified year, month, and date. </a:t>
            </a:r>
          </a:p>
          <a:p>
            <a:pPr marL="0" indent="0">
              <a:buFont typeface="Monotype Sorts" pitchFamily="2" charset="2"/>
              <a:buNone/>
            </a:pPr>
            <a:endParaRPr lang="en-US" altLang="en-US" dirty="0">
              <a:cs typeface="Times New Roman" panose="02020603050405020304" pitchFamily="18" charset="0"/>
            </a:endParaRPr>
          </a:p>
          <a:p>
            <a:pPr marL="0" indent="0">
              <a:buFont typeface="Monotype Sorts" pitchFamily="2" charset="2"/>
              <a:buNone/>
            </a:pPr>
            <a:r>
              <a:rPr lang="en-US" altLang="en-US" dirty="0">
                <a:cs typeface="Times New Roman" panose="02020603050405020304" pitchFamily="18" charset="0"/>
              </a:rPr>
              <a:t>The month parameter is 0-based, i.e., 0 is for January.</a:t>
            </a:r>
            <a:endParaRPr lang="en-US" altLang="en-US"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Slide Number Placeholder 2">
            <a:extLst>
              <a:ext uri="{FF2B5EF4-FFF2-40B4-BE49-F238E27FC236}">
                <a16:creationId xmlns:a16="http://schemas.microsoft.com/office/drawing/2014/main" id="{936187B0-2100-1B44-8D20-4423B5E51A0C}"/>
              </a:ext>
            </a:extLst>
          </p:cNvPr>
          <p:cNvSpPr>
            <a:spLocks noGrp="1"/>
          </p:cNvSpPr>
          <p:nvPr>
            <p:ph type="sldNum" sz="quarter" idx="11"/>
          </p:nvPr>
        </p:nvSpPr>
        <p:spPr>
          <a:noFill/>
        </p:spPr>
        <p:txBody>
          <a:bodyPr/>
          <a:lstStyle>
            <a:lvl1pPr>
              <a:spcBef>
                <a:spcPct val="20000"/>
              </a:spcBef>
              <a:buClr>
                <a:schemeClr val="tx2"/>
              </a:buClr>
              <a:buSzPct val="75000"/>
              <a:buFont typeface="Monotype Sorts" pitchFamily="2" charset="2"/>
              <a:buChar char="F"/>
              <a:defRPr sz="3200">
                <a:solidFill>
                  <a:schemeClr val="tx1"/>
                </a:solidFill>
                <a:latin typeface="Times New Roman" panose="02020603050405020304" pitchFamily="18" charset="0"/>
              </a:defRPr>
            </a:lvl1pPr>
            <a:lvl2pPr marL="742950" indent="-285750">
              <a:spcBef>
                <a:spcPct val="20000"/>
              </a:spcBef>
              <a:buClr>
                <a:schemeClr val="tx1"/>
              </a:buClr>
              <a:buChar char="–"/>
              <a:defRPr sz="2800">
                <a:solidFill>
                  <a:schemeClr val="tx1"/>
                </a:solidFill>
                <a:latin typeface="Times New Roman" panose="02020603050405020304" pitchFamily="18" charset="0"/>
              </a:defRPr>
            </a:lvl2pPr>
            <a:lvl3pPr marL="1143000" indent="-228600">
              <a:spcBef>
                <a:spcPct val="20000"/>
              </a:spcBef>
              <a:buClr>
                <a:schemeClr val="accent2"/>
              </a:buClr>
              <a:buSzPct val="65000"/>
              <a:buFont typeface="Monotype Sorts" pitchFamily="2" charset="2"/>
              <a:buChar char="u"/>
              <a:defRPr sz="2400">
                <a:solidFill>
                  <a:schemeClr val="tx1"/>
                </a:solidFill>
                <a:latin typeface="Times New Roman" panose="02020603050405020304" pitchFamily="18" charset="0"/>
              </a:defRPr>
            </a:lvl3pPr>
            <a:lvl4pPr marL="1600200" indent="-228600">
              <a:spcBef>
                <a:spcPct val="20000"/>
              </a:spcBef>
              <a:buClr>
                <a:schemeClr val="tx1"/>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SzTx/>
              <a:buFontTx/>
              <a:buNone/>
            </a:pPr>
            <a:fld id="{79436903-BD53-7549-BF6A-5E636D842C04}" type="slidenum">
              <a:rPr lang="en-US" altLang="en-US" sz="1400" smtClean="0"/>
              <a:pPr>
                <a:spcBef>
                  <a:spcPct val="0"/>
                </a:spcBef>
                <a:buClrTx/>
                <a:buSzTx/>
                <a:buFontTx/>
                <a:buNone/>
              </a:pPr>
              <a:t>16</a:t>
            </a:fld>
            <a:endParaRPr lang="en-US" altLang="en-US" sz="1400"/>
          </a:p>
        </p:txBody>
      </p:sp>
      <p:sp>
        <p:nvSpPr>
          <p:cNvPr id="19459" name="Slide Number Placeholder 4">
            <a:extLst>
              <a:ext uri="{FF2B5EF4-FFF2-40B4-BE49-F238E27FC236}">
                <a16:creationId xmlns:a16="http://schemas.microsoft.com/office/drawing/2014/main" id="{9541B841-CDE7-0943-87E5-1D58F56E0E1E}"/>
              </a:ext>
            </a:extLst>
          </p:cNvPr>
          <p:cNvSpPr txBox="1">
            <a:spLocks noGrp="1"/>
          </p:cNvSpPr>
          <p:nvPr/>
        </p:nvSpPr>
        <p:spPr bwMode="auto">
          <a:xfrm>
            <a:off x="6553200" y="6399213"/>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nchor="ctr"/>
          <a:lstStyle>
            <a:lvl1pPr>
              <a:spcBef>
                <a:spcPct val="20000"/>
              </a:spcBef>
              <a:buClr>
                <a:schemeClr val="tx2"/>
              </a:buClr>
              <a:buSzPct val="75000"/>
              <a:buFont typeface="Monotype Sorts" pitchFamily="2" charset="2"/>
              <a:buChar char="F"/>
              <a:defRPr sz="3200">
                <a:solidFill>
                  <a:schemeClr val="tx1"/>
                </a:solidFill>
                <a:latin typeface="Times New Roman" panose="02020603050405020304" pitchFamily="18" charset="0"/>
              </a:defRPr>
            </a:lvl1pPr>
            <a:lvl2pPr marL="742950" indent="-285750">
              <a:spcBef>
                <a:spcPct val="20000"/>
              </a:spcBef>
              <a:buClr>
                <a:schemeClr val="tx1"/>
              </a:buClr>
              <a:buChar char="–"/>
              <a:defRPr sz="2800">
                <a:solidFill>
                  <a:schemeClr val="tx1"/>
                </a:solidFill>
                <a:latin typeface="Times New Roman" panose="02020603050405020304" pitchFamily="18" charset="0"/>
              </a:defRPr>
            </a:lvl2pPr>
            <a:lvl3pPr marL="1143000" indent="-228600">
              <a:spcBef>
                <a:spcPct val="20000"/>
              </a:spcBef>
              <a:buClr>
                <a:schemeClr val="accent2"/>
              </a:buClr>
              <a:buSzPct val="65000"/>
              <a:buFont typeface="Monotype Sorts" pitchFamily="2" charset="2"/>
              <a:buChar char="u"/>
              <a:defRPr sz="2400">
                <a:solidFill>
                  <a:schemeClr val="tx1"/>
                </a:solidFill>
                <a:latin typeface="Times New Roman" panose="02020603050405020304" pitchFamily="18" charset="0"/>
              </a:defRPr>
            </a:lvl3pPr>
            <a:lvl4pPr marL="1600200" indent="-228600">
              <a:spcBef>
                <a:spcPct val="20000"/>
              </a:spcBef>
              <a:buClr>
                <a:schemeClr val="tx1"/>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lgn="r">
              <a:spcBef>
                <a:spcPct val="0"/>
              </a:spcBef>
              <a:buClrTx/>
              <a:buSzTx/>
              <a:buFontTx/>
              <a:buNone/>
            </a:pPr>
            <a:fld id="{877434CB-1B17-5B4B-BC13-DCF8D948D4EA}" type="slidenum">
              <a:rPr lang="en-US" altLang="en-US" sz="1400"/>
              <a:pPr algn="r">
                <a:spcBef>
                  <a:spcPct val="0"/>
                </a:spcBef>
                <a:buClrTx/>
                <a:buSzTx/>
                <a:buFontTx/>
                <a:buNone/>
              </a:pPr>
              <a:t>16</a:t>
            </a:fld>
            <a:endParaRPr lang="en-US" altLang="en-US" sz="1400"/>
          </a:p>
        </p:txBody>
      </p:sp>
      <p:sp>
        <p:nvSpPr>
          <p:cNvPr id="19460" name="Rectangle 2">
            <a:extLst>
              <a:ext uri="{FF2B5EF4-FFF2-40B4-BE49-F238E27FC236}">
                <a16:creationId xmlns:a16="http://schemas.microsoft.com/office/drawing/2014/main" id="{FE469D57-A452-0443-90D9-781C78D1DDB1}"/>
              </a:ext>
            </a:extLst>
          </p:cNvPr>
          <p:cNvSpPr>
            <a:spLocks noGrp="1" noChangeArrowheads="1"/>
          </p:cNvSpPr>
          <p:nvPr>
            <p:ph type="title" idx="4294967295"/>
          </p:nvPr>
        </p:nvSpPr>
        <p:spPr>
          <a:xfrm>
            <a:off x="533400" y="228600"/>
            <a:ext cx="8305800" cy="609600"/>
          </a:xfrm>
        </p:spPr>
        <p:txBody>
          <a:bodyPr/>
          <a:lstStyle/>
          <a:p>
            <a:r>
              <a:rPr lang="en-US" altLang="en-US" sz="4000"/>
              <a:t>The get Method in Calendar Class</a:t>
            </a:r>
          </a:p>
        </p:txBody>
      </p:sp>
      <p:sp>
        <p:nvSpPr>
          <p:cNvPr id="19461" name="Rectangle 3">
            <a:extLst>
              <a:ext uri="{FF2B5EF4-FFF2-40B4-BE49-F238E27FC236}">
                <a16:creationId xmlns:a16="http://schemas.microsoft.com/office/drawing/2014/main" id="{05AE35F6-8BFC-B14E-96B0-EB1CF599311C}"/>
              </a:ext>
            </a:extLst>
          </p:cNvPr>
          <p:cNvSpPr>
            <a:spLocks noGrp="1" noChangeArrowheads="1"/>
          </p:cNvSpPr>
          <p:nvPr>
            <p:ph type="body" idx="4294967295"/>
          </p:nvPr>
        </p:nvSpPr>
        <p:spPr>
          <a:xfrm>
            <a:off x="228600" y="838200"/>
            <a:ext cx="8915400" cy="1524000"/>
          </a:xfrm>
        </p:spPr>
        <p:txBody>
          <a:bodyPr/>
          <a:lstStyle/>
          <a:p>
            <a:pPr marL="0" indent="0">
              <a:buFont typeface="Monotype Sorts" pitchFamily="2" charset="2"/>
              <a:buNone/>
            </a:pPr>
            <a:r>
              <a:rPr lang="en-US" altLang="en-US" sz="2400"/>
              <a:t>The get(int field) method defined in the Calendar class is useful to extract the date and time information from a Calendar object. The fields are defined as constants, as shown in the following.</a:t>
            </a:r>
          </a:p>
        </p:txBody>
      </p:sp>
      <p:sp>
        <p:nvSpPr>
          <p:cNvPr id="19462" name="Rectangle 5">
            <a:extLst>
              <a:ext uri="{FF2B5EF4-FFF2-40B4-BE49-F238E27FC236}">
                <a16:creationId xmlns:a16="http://schemas.microsoft.com/office/drawing/2014/main" id="{72B31FCB-661D-474E-A818-7995B46938C5}"/>
              </a:ext>
            </a:extLst>
          </p:cNvPr>
          <p:cNvSpPr>
            <a:spLocks noChangeArrowheads="1"/>
          </p:cNvSpPr>
          <p:nvPr/>
        </p:nvSpPr>
        <p:spPr bwMode="auto">
          <a:xfrm>
            <a:off x="0" y="2046288"/>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
            <a:spAutoFit/>
          </a:bodyPr>
          <a:lstStyle>
            <a:lvl1pPr>
              <a:spcBef>
                <a:spcPct val="20000"/>
              </a:spcBef>
              <a:buClr>
                <a:schemeClr val="tx2"/>
              </a:buClr>
              <a:buSzPct val="75000"/>
              <a:buFont typeface="Monotype Sorts" pitchFamily="2" charset="2"/>
              <a:buChar char="F"/>
              <a:defRPr sz="3200">
                <a:solidFill>
                  <a:schemeClr val="tx1"/>
                </a:solidFill>
                <a:latin typeface="Times New Roman" panose="02020603050405020304" pitchFamily="18" charset="0"/>
              </a:defRPr>
            </a:lvl1pPr>
            <a:lvl2pPr marL="742950" indent="-285750">
              <a:spcBef>
                <a:spcPct val="20000"/>
              </a:spcBef>
              <a:buClr>
                <a:schemeClr val="tx1"/>
              </a:buClr>
              <a:buChar char="–"/>
              <a:defRPr sz="2800">
                <a:solidFill>
                  <a:schemeClr val="tx1"/>
                </a:solidFill>
                <a:latin typeface="Times New Roman" panose="02020603050405020304" pitchFamily="18" charset="0"/>
              </a:defRPr>
            </a:lvl2pPr>
            <a:lvl3pPr marL="1143000" indent="-228600">
              <a:spcBef>
                <a:spcPct val="20000"/>
              </a:spcBef>
              <a:buClr>
                <a:schemeClr val="accent2"/>
              </a:buClr>
              <a:buSzPct val="65000"/>
              <a:buFont typeface="Monotype Sorts" pitchFamily="2" charset="2"/>
              <a:buChar char="u"/>
              <a:defRPr sz="2400">
                <a:solidFill>
                  <a:schemeClr val="tx1"/>
                </a:solidFill>
                <a:latin typeface="Times New Roman" panose="02020603050405020304" pitchFamily="18" charset="0"/>
              </a:defRPr>
            </a:lvl3pPr>
            <a:lvl4pPr marL="1600200" indent="-228600">
              <a:spcBef>
                <a:spcPct val="20000"/>
              </a:spcBef>
              <a:buClr>
                <a:schemeClr val="tx1"/>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SzTx/>
              <a:buFontTx/>
              <a:buNone/>
            </a:pPr>
            <a:endParaRPr lang="en-US" altLang="en-US" sz="2400"/>
          </a:p>
        </p:txBody>
      </p:sp>
      <p:pic>
        <p:nvPicPr>
          <p:cNvPr id="19463" name="Picture 8">
            <a:extLst>
              <a:ext uri="{FF2B5EF4-FFF2-40B4-BE49-F238E27FC236}">
                <a16:creationId xmlns:a16="http://schemas.microsoft.com/office/drawing/2014/main" id="{B411206E-219C-2542-A1F4-462A1689AEC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11250" y="2046288"/>
            <a:ext cx="7042150" cy="427513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Lst>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Slide Number Placeholder 2">
            <a:extLst>
              <a:ext uri="{FF2B5EF4-FFF2-40B4-BE49-F238E27FC236}">
                <a16:creationId xmlns:a16="http://schemas.microsoft.com/office/drawing/2014/main" id="{BB58ED1E-2FA6-CB4D-B032-05DA15EE26BA}"/>
              </a:ext>
            </a:extLst>
          </p:cNvPr>
          <p:cNvSpPr>
            <a:spLocks noGrp="1"/>
          </p:cNvSpPr>
          <p:nvPr>
            <p:ph type="sldNum" sz="quarter" idx="11"/>
          </p:nvPr>
        </p:nvSpPr>
        <p:spPr>
          <a:noFill/>
        </p:spPr>
        <p:txBody>
          <a:bodyPr/>
          <a:lstStyle>
            <a:lvl1pPr>
              <a:spcBef>
                <a:spcPct val="20000"/>
              </a:spcBef>
              <a:buClr>
                <a:schemeClr val="tx2"/>
              </a:buClr>
              <a:buSzPct val="75000"/>
              <a:buFont typeface="Monotype Sorts" pitchFamily="2" charset="2"/>
              <a:buChar char="F"/>
              <a:defRPr sz="3200">
                <a:solidFill>
                  <a:schemeClr val="tx1"/>
                </a:solidFill>
                <a:latin typeface="Times New Roman" panose="02020603050405020304" pitchFamily="18" charset="0"/>
              </a:defRPr>
            </a:lvl1pPr>
            <a:lvl2pPr marL="742950" indent="-285750">
              <a:spcBef>
                <a:spcPct val="20000"/>
              </a:spcBef>
              <a:buClr>
                <a:schemeClr val="tx1"/>
              </a:buClr>
              <a:buChar char="–"/>
              <a:defRPr sz="2800">
                <a:solidFill>
                  <a:schemeClr val="tx1"/>
                </a:solidFill>
                <a:latin typeface="Times New Roman" panose="02020603050405020304" pitchFamily="18" charset="0"/>
              </a:defRPr>
            </a:lvl2pPr>
            <a:lvl3pPr marL="1143000" indent="-228600">
              <a:spcBef>
                <a:spcPct val="20000"/>
              </a:spcBef>
              <a:buClr>
                <a:schemeClr val="accent2"/>
              </a:buClr>
              <a:buSzPct val="65000"/>
              <a:buFont typeface="Monotype Sorts" pitchFamily="2" charset="2"/>
              <a:buChar char="u"/>
              <a:defRPr sz="2400">
                <a:solidFill>
                  <a:schemeClr val="tx1"/>
                </a:solidFill>
                <a:latin typeface="Times New Roman" panose="02020603050405020304" pitchFamily="18" charset="0"/>
              </a:defRPr>
            </a:lvl3pPr>
            <a:lvl4pPr marL="1600200" indent="-228600">
              <a:spcBef>
                <a:spcPct val="20000"/>
              </a:spcBef>
              <a:buClr>
                <a:schemeClr val="tx1"/>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SzTx/>
              <a:buFontTx/>
              <a:buNone/>
            </a:pPr>
            <a:fld id="{53B1612D-A7C6-3349-B473-3B10083CF1B0}" type="slidenum">
              <a:rPr lang="en-US" altLang="en-US" sz="1400" smtClean="0"/>
              <a:pPr>
                <a:spcBef>
                  <a:spcPct val="0"/>
                </a:spcBef>
                <a:buClrTx/>
                <a:buSzTx/>
                <a:buFontTx/>
                <a:buNone/>
              </a:pPr>
              <a:t>17</a:t>
            </a:fld>
            <a:endParaRPr lang="en-US" altLang="en-US" sz="1400"/>
          </a:p>
        </p:txBody>
      </p:sp>
      <p:sp>
        <p:nvSpPr>
          <p:cNvPr id="20483" name="Slide Number Placeholder 4">
            <a:extLst>
              <a:ext uri="{FF2B5EF4-FFF2-40B4-BE49-F238E27FC236}">
                <a16:creationId xmlns:a16="http://schemas.microsoft.com/office/drawing/2014/main" id="{E7016150-6F6F-EF45-A1F1-68F46A83A2CD}"/>
              </a:ext>
            </a:extLst>
          </p:cNvPr>
          <p:cNvSpPr txBox="1">
            <a:spLocks noGrp="1"/>
          </p:cNvSpPr>
          <p:nvPr/>
        </p:nvSpPr>
        <p:spPr bwMode="auto">
          <a:xfrm>
            <a:off x="6553200" y="6399213"/>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nchor="ctr"/>
          <a:lstStyle>
            <a:lvl1pPr>
              <a:spcBef>
                <a:spcPct val="20000"/>
              </a:spcBef>
              <a:buClr>
                <a:schemeClr val="tx2"/>
              </a:buClr>
              <a:buSzPct val="75000"/>
              <a:buFont typeface="Monotype Sorts" pitchFamily="2" charset="2"/>
              <a:buChar char="F"/>
              <a:defRPr sz="3200">
                <a:solidFill>
                  <a:schemeClr val="tx1"/>
                </a:solidFill>
                <a:latin typeface="Times New Roman" panose="02020603050405020304" pitchFamily="18" charset="0"/>
              </a:defRPr>
            </a:lvl1pPr>
            <a:lvl2pPr marL="742950" indent="-285750">
              <a:spcBef>
                <a:spcPct val="20000"/>
              </a:spcBef>
              <a:buClr>
                <a:schemeClr val="tx1"/>
              </a:buClr>
              <a:buChar char="–"/>
              <a:defRPr sz="2800">
                <a:solidFill>
                  <a:schemeClr val="tx1"/>
                </a:solidFill>
                <a:latin typeface="Times New Roman" panose="02020603050405020304" pitchFamily="18" charset="0"/>
              </a:defRPr>
            </a:lvl2pPr>
            <a:lvl3pPr marL="1143000" indent="-228600">
              <a:spcBef>
                <a:spcPct val="20000"/>
              </a:spcBef>
              <a:buClr>
                <a:schemeClr val="accent2"/>
              </a:buClr>
              <a:buSzPct val="65000"/>
              <a:buFont typeface="Monotype Sorts" pitchFamily="2" charset="2"/>
              <a:buChar char="u"/>
              <a:defRPr sz="2400">
                <a:solidFill>
                  <a:schemeClr val="tx1"/>
                </a:solidFill>
                <a:latin typeface="Times New Roman" panose="02020603050405020304" pitchFamily="18" charset="0"/>
              </a:defRPr>
            </a:lvl3pPr>
            <a:lvl4pPr marL="1600200" indent="-228600">
              <a:spcBef>
                <a:spcPct val="20000"/>
              </a:spcBef>
              <a:buClr>
                <a:schemeClr val="tx1"/>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lgn="r">
              <a:spcBef>
                <a:spcPct val="0"/>
              </a:spcBef>
              <a:buClrTx/>
              <a:buSzTx/>
              <a:buFontTx/>
              <a:buNone/>
            </a:pPr>
            <a:fld id="{EAF8AB8A-E56B-7B43-9AC7-463BE10224F6}" type="slidenum">
              <a:rPr lang="en-US" altLang="en-US" sz="1400"/>
              <a:pPr algn="r">
                <a:spcBef>
                  <a:spcPct val="0"/>
                </a:spcBef>
                <a:buClrTx/>
                <a:buSzTx/>
                <a:buFontTx/>
                <a:buNone/>
              </a:pPr>
              <a:t>17</a:t>
            </a:fld>
            <a:endParaRPr lang="en-US" altLang="en-US" sz="1400"/>
          </a:p>
        </p:txBody>
      </p:sp>
      <p:sp>
        <p:nvSpPr>
          <p:cNvPr id="20484" name="Rectangle 2">
            <a:extLst>
              <a:ext uri="{FF2B5EF4-FFF2-40B4-BE49-F238E27FC236}">
                <a16:creationId xmlns:a16="http://schemas.microsoft.com/office/drawing/2014/main" id="{99B32A06-03B9-1A4A-B7AC-8A589BFDEDC1}"/>
              </a:ext>
            </a:extLst>
          </p:cNvPr>
          <p:cNvSpPr>
            <a:spLocks noGrp="1" noChangeArrowheads="1"/>
          </p:cNvSpPr>
          <p:nvPr>
            <p:ph type="title" idx="4294967295"/>
          </p:nvPr>
        </p:nvSpPr>
        <p:spPr>
          <a:xfrm>
            <a:off x="304800" y="228600"/>
            <a:ext cx="8610600" cy="1600200"/>
          </a:xfrm>
        </p:spPr>
        <p:txBody>
          <a:bodyPr/>
          <a:lstStyle/>
          <a:p>
            <a:r>
              <a:rPr lang="en-US" altLang="en-US" sz="4000"/>
              <a:t>Getting Date/Time Information from Calendar</a:t>
            </a:r>
          </a:p>
        </p:txBody>
      </p:sp>
      <p:sp>
        <p:nvSpPr>
          <p:cNvPr id="20485" name="Rectangle 4">
            <a:extLst>
              <a:ext uri="{FF2B5EF4-FFF2-40B4-BE49-F238E27FC236}">
                <a16:creationId xmlns:a16="http://schemas.microsoft.com/office/drawing/2014/main" id="{F05940DA-D12C-1146-BFC1-F918E1C3D096}"/>
              </a:ext>
            </a:extLst>
          </p:cNvPr>
          <p:cNvSpPr>
            <a:spLocks noChangeArrowheads="1"/>
          </p:cNvSpPr>
          <p:nvPr/>
        </p:nvSpPr>
        <p:spPr bwMode="auto">
          <a:xfrm>
            <a:off x="0" y="2046288"/>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
            <a:spAutoFit/>
          </a:bodyPr>
          <a:lstStyle>
            <a:lvl1pPr>
              <a:spcBef>
                <a:spcPct val="20000"/>
              </a:spcBef>
              <a:buClr>
                <a:schemeClr val="tx2"/>
              </a:buClr>
              <a:buSzPct val="75000"/>
              <a:buFont typeface="Monotype Sorts" pitchFamily="2" charset="2"/>
              <a:buChar char="F"/>
              <a:defRPr sz="3200">
                <a:solidFill>
                  <a:schemeClr val="tx1"/>
                </a:solidFill>
                <a:latin typeface="Times New Roman" panose="02020603050405020304" pitchFamily="18" charset="0"/>
              </a:defRPr>
            </a:lvl1pPr>
            <a:lvl2pPr marL="742950" indent="-285750">
              <a:spcBef>
                <a:spcPct val="20000"/>
              </a:spcBef>
              <a:buClr>
                <a:schemeClr val="tx1"/>
              </a:buClr>
              <a:buChar char="–"/>
              <a:defRPr sz="2800">
                <a:solidFill>
                  <a:schemeClr val="tx1"/>
                </a:solidFill>
                <a:latin typeface="Times New Roman" panose="02020603050405020304" pitchFamily="18" charset="0"/>
              </a:defRPr>
            </a:lvl2pPr>
            <a:lvl3pPr marL="1143000" indent="-228600">
              <a:spcBef>
                <a:spcPct val="20000"/>
              </a:spcBef>
              <a:buClr>
                <a:schemeClr val="accent2"/>
              </a:buClr>
              <a:buSzPct val="65000"/>
              <a:buFont typeface="Monotype Sorts" pitchFamily="2" charset="2"/>
              <a:buChar char="u"/>
              <a:defRPr sz="2400">
                <a:solidFill>
                  <a:schemeClr val="tx1"/>
                </a:solidFill>
                <a:latin typeface="Times New Roman" panose="02020603050405020304" pitchFamily="18" charset="0"/>
              </a:defRPr>
            </a:lvl3pPr>
            <a:lvl4pPr marL="1600200" indent="-228600">
              <a:spcBef>
                <a:spcPct val="20000"/>
              </a:spcBef>
              <a:buClr>
                <a:schemeClr val="tx1"/>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SzTx/>
              <a:buFontTx/>
              <a:buNone/>
            </a:pPr>
            <a:endParaRPr lang="en-US" altLang="en-US" sz="2400"/>
          </a:p>
        </p:txBody>
      </p:sp>
      <p:sp>
        <p:nvSpPr>
          <p:cNvPr id="20486" name="AutoShape 10">
            <a:hlinkClick r:id="rId2" action="ppaction://program" highlightClick="1"/>
            <a:extLst>
              <a:ext uri="{FF2B5EF4-FFF2-40B4-BE49-F238E27FC236}">
                <a16:creationId xmlns:a16="http://schemas.microsoft.com/office/drawing/2014/main" id="{EF29AE99-46DD-8840-BA18-677C0E7EE604}"/>
              </a:ext>
            </a:extLst>
          </p:cNvPr>
          <p:cNvSpPr>
            <a:spLocks noChangeArrowheads="1"/>
          </p:cNvSpPr>
          <p:nvPr/>
        </p:nvSpPr>
        <p:spPr bwMode="auto">
          <a:xfrm>
            <a:off x="6553200" y="4978400"/>
            <a:ext cx="698500" cy="381000"/>
          </a:xfrm>
          <a:prstGeom prst="actionButtonBlank">
            <a:avLst/>
          </a:prstGeom>
          <a:solidFill>
            <a:srgbClr val="38A1BA"/>
          </a:solidFill>
          <a:ln>
            <a:noFill/>
          </a:ln>
          <a:effectLst>
            <a:prstShdw prst="shdw17" dist="17961" dir="2700000">
              <a:srgbClr val="226170"/>
            </a:prstShdw>
          </a:effectLst>
          <a:extLst>
            <a:ext uri="{91240B29-F687-4F45-9708-019B960494DF}">
              <a14:hiddenLine xmlns:a14="http://schemas.microsoft.com/office/drawing/2010/main" w="19050">
                <a:solidFill>
                  <a:schemeClr val="tx1"/>
                </a:solidFill>
                <a:miter lim="800000"/>
                <a:headEnd type="none" w="sm" len="sm"/>
                <a:tailEnd type="none" w="sm" len="sm"/>
              </a14:hiddenLine>
            </a:ext>
          </a:extLst>
        </p:spPr>
        <p:txBody>
          <a:bodyPr wrap="none" anchor="ctr"/>
          <a:lstStyle>
            <a:lvl1pPr>
              <a:spcBef>
                <a:spcPct val="20000"/>
              </a:spcBef>
              <a:buClr>
                <a:schemeClr val="tx2"/>
              </a:buClr>
              <a:buSzPct val="75000"/>
              <a:buFont typeface="Monotype Sorts" pitchFamily="2" charset="2"/>
              <a:buChar char="F"/>
              <a:defRPr sz="3200">
                <a:solidFill>
                  <a:schemeClr val="tx1"/>
                </a:solidFill>
                <a:latin typeface="Times New Roman" panose="02020603050405020304" pitchFamily="18" charset="0"/>
              </a:defRPr>
            </a:lvl1pPr>
            <a:lvl2pPr marL="742950" indent="-285750">
              <a:spcBef>
                <a:spcPct val="20000"/>
              </a:spcBef>
              <a:buClr>
                <a:schemeClr val="tx1"/>
              </a:buClr>
              <a:buChar char="–"/>
              <a:defRPr sz="2800">
                <a:solidFill>
                  <a:schemeClr val="tx1"/>
                </a:solidFill>
                <a:latin typeface="Times New Roman" panose="02020603050405020304" pitchFamily="18" charset="0"/>
              </a:defRPr>
            </a:lvl2pPr>
            <a:lvl3pPr marL="1143000" indent="-228600">
              <a:spcBef>
                <a:spcPct val="20000"/>
              </a:spcBef>
              <a:buClr>
                <a:schemeClr val="accent2"/>
              </a:buClr>
              <a:buSzPct val="65000"/>
              <a:buFont typeface="Monotype Sorts" pitchFamily="2" charset="2"/>
              <a:buChar char="u"/>
              <a:defRPr sz="2400">
                <a:solidFill>
                  <a:schemeClr val="tx1"/>
                </a:solidFill>
                <a:latin typeface="Times New Roman" panose="02020603050405020304" pitchFamily="18" charset="0"/>
              </a:defRPr>
            </a:lvl3pPr>
            <a:lvl4pPr marL="1600200" indent="-228600">
              <a:spcBef>
                <a:spcPct val="20000"/>
              </a:spcBef>
              <a:buClr>
                <a:schemeClr val="tx1"/>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lgn="ctr">
              <a:spcBef>
                <a:spcPct val="0"/>
              </a:spcBef>
              <a:buClrTx/>
              <a:buSzTx/>
              <a:buFontTx/>
              <a:buNone/>
            </a:pPr>
            <a:r>
              <a:rPr lang="en-US" altLang="en-US" sz="1800">
                <a:latin typeface="Book Antiqua" panose="02040602050305030304" pitchFamily="18" charset="0"/>
              </a:rPr>
              <a:t>Run</a:t>
            </a:r>
            <a:endParaRPr lang="en-US" altLang="en-US" sz="1800"/>
          </a:p>
        </p:txBody>
      </p:sp>
      <p:sp>
        <p:nvSpPr>
          <p:cNvPr id="20487" name="Rectangle 9">
            <a:hlinkClick r:id="rId3"/>
            <a:extLst>
              <a:ext uri="{FF2B5EF4-FFF2-40B4-BE49-F238E27FC236}">
                <a16:creationId xmlns:a16="http://schemas.microsoft.com/office/drawing/2014/main" id="{3C221B26-12D4-984A-9BB5-798B98CBA500}"/>
              </a:ext>
            </a:extLst>
          </p:cNvPr>
          <p:cNvSpPr>
            <a:spLocks noChangeArrowheads="1"/>
          </p:cNvSpPr>
          <p:nvPr/>
        </p:nvSpPr>
        <p:spPr bwMode="auto">
          <a:xfrm>
            <a:off x="4038600" y="4978400"/>
            <a:ext cx="2371725" cy="381000"/>
          </a:xfrm>
          <a:prstGeom prst="rect">
            <a:avLst/>
          </a:prstGeom>
          <a:solidFill>
            <a:srgbClr val="92D050"/>
          </a:solidFill>
          <a:ln>
            <a:noFill/>
          </a:ln>
          <a:extLst>
            <a:ext uri="{91240B29-F687-4F45-9708-019B960494DF}">
              <a14:hiddenLine xmlns:a14="http://schemas.microsoft.com/office/drawing/2010/main" w="12700" algn="ctr">
                <a:solidFill>
                  <a:srgbClr val="000000"/>
                </a:solidFill>
                <a:round/>
                <a:headEnd type="none" w="sm" len="sm"/>
                <a:tailEnd type="none" w="sm" len="sm"/>
              </a14:hiddenLine>
            </a:ext>
          </a:extLst>
        </p:spPr>
        <p:txBody>
          <a:bodyPr/>
          <a:lstStyle>
            <a:lvl1pPr>
              <a:spcBef>
                <a:spcPct val="20000"/>
              </a:spcBef>
              <a:buClr>
                <a:schemeClr val="tx2"/>
              </a:buClr>
              <a:buSzPct val="75000"/>
              <a:buFont typeface="Monotype Sorts" pitchFamily="2" charset="2"/>
              <a:buChar char="F"/>
              <a:defRPr sz="3200">
                <a:solidFill>
                  <a:schemeClr val="tx1"/>
                </a:solidFill>
                <a:latin typeface="Times New Roman" panose="02020603050405020304" pitchFamily="18" charset="0"/>
              </a:defRPr>
            </a:lvl1pPr>
            <a:lvl2pPr marL="742950" indent="-285750">
              <a:spcBef>
                <a:spcPct val="20000"/>
              </a:spcBef>
              <a:buClr>
                <a:schemeClr val="tx1"/>
              </a:buClr>
              <a:buChar char="–"/>
              <a:defRPr sz="2800">
                <a:solidFill>
                  <a:schemeClr val="tx1"/>
                </a:solidFill>
                <a:latin typeface="Times New Roman" panose="02020603050405020304" pitchFamily="18" charset="0"/>
              </a:defRPr>
            </a:lvl2pPr>
            <a:lvl3pPr marL="1143000" indent="-228600">
              <a:spcBef>
                <a:spcPct val="20000"/>
              </a:spcBef>
              <a:buClr>
                <a:schemeClr val="accent2"/>
              </a:buClr>
              <a:buSzPct val="65000"/>
              <a:buFont typeface="Monotype Sorts" pitchFamily="2" charset="2"/>
              <a:buChar char="u"/>
              <a:defRPr sz="2400">
                <a:solidFill>
                  <a:schemeClr val="tx1"/>
                </a:solidFill>
                <a:latin typeface="Times New Roman" panose="02020603050405020304" pitchFamily="18" charset="0"/>
              </a:defRPr>
            </a:lvl3pPr>
            <a:lvl4pPr marL="1600200" indent="-228600">
              <a:spcBef>
                <a:spcPct val="20000"/>
              </a:spcBef>
              <a:buClr>
                <a:schemeClr val="tx1"/>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lgn="ctr">
              <a:spcBef>
                <a:spcPct val="0"/>
              </a:spcBef>
              <a:buClrTx/>
              <a:buSzTx/>
              <a:buFontTx/>
              <a:buNone/>
            </a:pPr>
            <a:r>
              <a:rPr lang="en-US" altLang="en-US" sz="2000" dirty="0" err="1"/>
              <a:t>TestCalendar</a:t>
            </a:r>
            <a:endParaRPr lang="en-US" altLang="en-US" sz="2000"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Number Placeholder 2">
            <a:extLst>
              <a:ext uri="{FF2B5EF4-FFF2-40B4-BE49-F238E27FC236}">
                <a16:creationId xmlns:a16="http://schemas.microsoft.com/office/drawing/2014/main" id="{C295E245-E213-A14D-BDB6-FEB833E60A6D}"/>
              </a:ext>
            </a:extLst>
          </p:cNvPr>
          <p:cNvSpPr>
            <a:spLocks noGrp="1"/>
          </p:cNvSpPr>
          <p:nvPr>
            <p:ph type="sldNum" sz="quarter" idx="11"/>
          </p:nvPr>
        </p:nvSpPr>
        <p:spPr>
          <a:noFill/>
        </p:spPr>
        <p:txBody>
          <a:bodyPr/>
          <a:lstStyle>
            <a:lvl1pPr>
              <a:spcBef>
                <a:spcPct val="20000"/>
              </a:spcBef>
              <a:buClr>
                <a:schemeClr val="tx2"/>
              </a:buClr>
              <a:buSzPct val="75000"/>
              <a:buFont typeface="Monotype Sorts" pitchFamily="2" charset="2"/>
              <a:buChar char="F"/>
              <a:defRPr sz="3200">
                <a:solidFill>
                  <a:schemeClr val="tx1"/>
                </a:solidFill>
                <a:latin typeface="Times New Roman" panose="02020603050405020304" pitchFamily="18" charset="0"/>
              </a:defRPr>
            </a:lvl1pPr>
            <a:lvl2pPr marL="742950" indent="-285750">
              <a:spcBef>
                <a:spcPct val="20000"/>
              </a:spcBef>
              <a:buClr>
                <a:schemeClr val="tx1"/>
              </a:buClr>
              <a:buChar char="–"/>
              <a:defRPr sz="2800">
                <a:solidFill>
                  <a:schemeClr val="tx1"/>
                </a:solidFill>
                <a:latin typeface="Times New Roman" panose="02020603050405020304" pitchFamily="18" charset="0"/>
              </a:defRPr>
            </a:lvl2pPr>
            <a:lvl3pPr marL="1143000" indent="-228600">
              <a:spcBef>
                <a:spcPct val="20000"/>
              </a:spcBef>
              <a:buClr>
                <a:schemeClr val="accent2"/>
              </a:buClr>
              <a:buSzPct val="65000"/>
              <a:buFont typeface="Monotype Sorts" pitchFamily="2" charset="2"/>
              <a:buChar char="u"/>
              <a:defRPr sz="2400">
                <a:solidFill>
                  <a:schemeClr val="tx1"/>
                </a:solidFill>
                <a:latin typeface="Times New Roman" panose="02020603050405020304" pitchFamily="18" charset="0"/>
              </a:defRPr>
            </a:lvl3pPr>
            <a:lvl4pPr marL="1600200" indent="-228600">
              <a:spcBef>
                <a:spcPct val="20000"/>
              </a:spcBef>
              <a:buClr>
                <a:schemeClr val="tx1"/>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SzTx/>
              <a:buFontTx/>
              <a:buNone/>
            </a:pPr>
            <a:fld id="{F4850676-AE44-B142-BF2E-4744E0B271DF}" type="slidenum">
              <a:rPr lang="en-US" altLang="en-US" sz="1400" smtClean="0"/>
              <a:pPr>
                <a:spcBef>
                  <a:spcPct val="0"/>
                </a:spcBef>
                <a:buClrTx/>
                <a:buSzTx/>
                <a:buFontTx/>
                <a:buNone/>
              </a:pPr>
              <a:t>18</a:t>
            </a:fld>
            <a:endParaRPr lang="en-US" altLang="en-US" sz="1400"/>
          </a:p>
        </p:txBody>
      </p:sp>
      <p:sp>
        <p:nvSpPr>
          <p:cNvPr id="21507" name="Slide Number Placeholder 4">
            <a:extLst>
              <a:ext uri="{FF2B5EF4-FFF2-40B4-BE49-F238E27FC236}">
                <a16:creationId xmlns:a16="http://schemas.microsoft.com/office/drawing/2014/main" id="{4E2B5DF0-DFE5-8F4D-9E21-36E4018A33D7}"/>
              </a:ext>
            </a:extLst>
          </p:cNvPr>
          <p:cNvSpPr txBox="1">
            <a:spLocks noGrp="1"/>
          </p:cNvSpPr>
          <p:nvPr/>
        </p:nvSpPr>
        <p:spPr bwMode="auto">
          <a:xfrm>
            <a:off x="6553200" y="6399213"/>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nchor="ctr"/>
          <a:lstStyle>
            <a:lvl1pPr>
              <a:spcBef>
                <a:spcPct val="20000"/>
              </a:spcBef>
              <a:buClr>
                <a:schemeClr val="tx2"/>
              </a:buClr>
              <a:buSzPct val="75000"/>
              <a:buFont typeface="Monotype Sorts" pitchFamily="2" charset="2"/>
              <a:buChar char="F"/>
              <a:defRPr sz="3200">
                <a:solidFill>
                  <a:schemeClr val="tx1"/>
                </a:solidFill>
                <a:latin typeface="Times New Roman" panose="02020603050405020304" pitchFamily="18" charset="0"/>
              </a:defRPr>
            </a:lvl1pPr>
            <a:lvl2pPr marL="742950" indent="-285750">
              <a:spcBef>
                <a:spcPct val="20000"/>
              </a:spcBef>
              <a:buClr>
                <a:schemeClr val="tx1"/>
              </a:buClr>
              <a:buChar char="–"/>
              <a:defRPr sz="2800">
                <a:solidFill>
                  <a:schemeClr val="tx1"/>
                </a:solidFill>
                <a:latin typeface="Times New Roman" panose="02020603050405020304" pitchFamily="18" charset="0"/>
              </a:defRPr>
            </a:lvl2pPr>
            <a:lvl3pPr marL="1143000" indent="-228600">
              <a:spcBef>
                <a:spcPct val="20000"/>
              </a:spcBef>
              <a:buClr>
                <a:schemeClr val="accent2"/>
              </a:buClr>
              <a:buSzPct val="65000"/>
              <a:buFont typeface="Monotype Sorts" pitchFamily="2" charset="2"/>
              <a:buChar char="u"/>
              <a:defRPr sz="2400">
                <a:solidFill>
                  <a:schemeClr val="tx1"/>
                </a:solidFill>
                <a:latin typeface="Times New Roman" panose="02020603050405020304" pitchFamily="18" charset="0"/>
              </a:defRPr>
            </a:lvl3pPr>
            <a:lvl4pPr marL="1600200" indent="-228600">
              <a:spcBef>
                <a:spcPct val="20000"/>
              </a:spcBef>
              <a:buClr>
                <a:schemeClr val="tx1"/>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lgn="r">
              <a:spcBef>
                <a:spcPct val="0"/>
              </a:spcBef>
              <a:buClrTx/>
              <a:buSzTx/>
              <a:buFontTx/>
              <a:buNone/>
            </a:pPr>
            <a:fld id="{1105C3F6-F374-E44F-B227-5BC740A50F7F}" type="slidenum">
              <a:rPr lang="en-US" altLang="en-US" sz="1400"/>
              <a:pPr algn="r">
                <a:spcBef>
                  <a:spcPct val="0"/>
                </a:spcBef>
                <a:buClrTx/>
                <a:buSzTx/>
                <a:buFontTx/>
                <a:buNone/>
              </a:pPr>
              <a:t>18</a:t>
            </a:fld>
            <a:endParaRPr lang="en-US" altLang="en-US" sz="1400"/>
          </a:p>
        </p:txBody>
      </p:sp>
      <p:sp>
        <p:nvSpPr>
          <p:cNvPr id="21508" name="Rectangle 2">
            <a:extLst>
              <a:ext uri="{FF2B5EF4-FFF2-40B4-BE49-F238E27FC236}">
                <a16:creationId xmlns:a16="http://schemas.microsoft.com/office/drawing/2014/main" id="{670DD485-23CB-3B43-8876-3FD2C6FBA7EC}"/>
              </a:ext>
            </a:extLst>
          </p:cNvPr>
          <p:cNvSpPr>
            <a:spLocks noGrp="1" noChangeArrowheads="1"/>
          </p:cNvSpPr>
          <p:nvPr>
            <p:ph type="title" idx="4294967295"/>
          </p:nvPr>
        </p:nvSpPr>
        <p:spPr>
          <a:xfrm>
            <a:off x="685800" y="228600"/>
            <a:ext cx="7772400" cy="685800"/>
          </a:xfrm>
        </p:spPr>
        <p:txBody>
          <a:bodyPr/>
          <a:lstStyle/>
          <a:p>
            <a:r>
              <a:rPr lang="en-US" altLang="en-US"/>
              <a:t>Interfaces</a:t>
            </a:r>
          </a:p>
        </p:txBody>
      </p:sp>
      <p:sp>
        <p:nvSpPr>
          <p:cNvPr id="21509" name="Rectangle 3">
            <a:extLst>
              <a:ext uri="{FF2B5EF4-FFF2-40B4-BE49-F238E27FC236}">
                <a16:creationId xmlns:a16="http://schemas.microsoft.com/office/drawing/2014/main" id="{1FB0D894-B142-A842-A1EC-80ECE5E7C070}"/>
              </a:ext>
            </a:extLst>
          </p:cNvPr>
          <p:cNvSpPr>
            <a:spLocks noGrp="1" noChangeArrowheads="1"/>
          </p:cNvSpPr>
          <p:nvPr>
            <p:ph type="body" idx="4294967295"/>
          </p:nvPr>
        </p:nvSpPr>
        <p:spPr>
          <a:xfrm>
            <a:off x="304800" y="1219200"/>
            <a:ext cx="8610600" cy="3048000"/>
          </a:xfrm>
        </p:spPr>
        <p:txBody>
          <a:bodyPr/>
          <a:lstStyle/>
          <a:p>
            <a:pPr marL="0" indent="0">
              <a:buFont typeface="Monotype Sorts" pitchFamily="2" charset="2"/>
              <a:buNone/>
            </a:pPr>
            <a:r>
              <a:rPr lang="en-US" altLang="en-US" sz="2800">
                <a:cs typeface="Courier New" panose="02070309020205020404" pitchFamily="49" charset="0"/>
              </a:rPr>
              <a:t>What is an interface?</a:t>
            </a:r>
          </a:p>
          <a:p>
            <a:pPr marL="0" indent="0">
              <a:buFont typeface="Monotype Sorts" pitchFamily="2" charset="2"/>
              <a:buNone/>
            </a:pPr>
            <a:r>
              <a:rPr lang="en-US" altLang="en-US" sz="2800">
                <a:cs typeface="Courier New" panose="02070309020205020404" pitchFamily="49" charset="0"/>
              </a:rPr>
              <a:t>Why is an interface useful?</a:t>
            </a:r>
          </a:p>
          <a:p>
            <a:pPr marL="0" indent="0">
              <a:buFont typeface="Monotype Sorts" pitchFamily="2" charset="2"/>
              <a:buNone/>
            </a:pPr>
            <a:r>
              <a:rPr lang="en-US" altLang="en-US" sz="2800">
                <a:cs typeface="Courier New" panose="02070309020205020404" pitchFamily="49" charset="0"/>
              </a:rPr>
              <a:t>How do you define an interface?</a:t>
            </a:r>
          </a:p>
          <a:p>
            <a:pPr marL="0" indent="0">
              <a:buFont typeface="Monotype Sorts" pitchFamily="2" charset="2"/>
              <a:buNone/>
            </a:pPr>
            <a:r>
              <a:rPr lang="en-US" altLang="en-US" sz="2800">
                <a:cs typeface="Courier New" panose="02070309020205020404" pitchFamily="49" charset="0"/>
              </a:rPr>
              <a:t>How do you use an interface?</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lide Number Placeholder 2">
            <a:extLst>
              <a:ext uri="{FF2B5EF4-FFF2-40B4-BE49-F238E27FC236}">
                <a16:creationId xmlns:a16="http://schemas.microsoft.com/office/drawing/2014/main" id="{6112F52C-84B1-1042-A333-31B4C130D397}"/>
              </a:ext>
            </a:extLst>
          </p:cNvPr>
          <p:cNvSpPr>
            <a:spLocks noGrp="1"/>
          </p:cNvSpPr>
          <p:nvPr>
            <p:ph type="sldNum" sz="quarter" idx="11"/>
          </p:nvPr>
        </p:nvSpPr>
        <p:spPr>
          <a:noFill/>
        </p:spPr>
        <p:txBody>
          <a:bodyPr/>
          <a:lstStyle>
            <a:lvl1pPr>
              <a:spcBef>
                <a:spcPct val="20000"/>
              </a:spcBef>
              <a:buClr>
                <a:schemeClr val="tx2"/>
              </a:buClr>
              <a:buSzPct val="75000"/>
              <a:buFont typeface="Monotype Sorts" pitchFamily="2" charset="2"/>
              <a:buChar char="F"/>
              <a:defRPr sz="3200">
                <a:solidFill>
                  <a:schemeClr val="tx1"/>
                </a:solidFill>
                <a:latin typeface="Times New Roman" panose="02020603050405020304" pitchFamily="18" charset="0"/>
              </a:defRPr>
            </a:lvl1pPr>
            <a:lvl2pPr marL="742950" indent="-285750">
              <a:spcBef>
                <a:spcPct val="20000"/>
              </a:spcBef>
              <a:buClr>
                <a:schemeClr val="tx1"/>
              </a:buClr>
              <a:buChar char="–"/>
              <a:defRPr sz="2800">
                <a:solidFill>
                  <a:schemeClr val="tx1"/>
                </a:solidFill>
                <a:latin typeface="Times New Roman" panose="02020603050405020304" pitchFamily="18" charset="0"/>
              </a:defRPr>
            </a:lvl2pPr>
            <a:lvl3pPr marL="1143000" indent="-228600">
              <a:spcBef>
                <a:spcPct val="20000"/>
              </a:spcBef>
              <a:buClr>
                <a:schemeClr val="accent2"/>
              </a:buClr>
              <a:buSzPct val="65000"/>
              <a:buFont typeface="Monotype Sorts" pitchFamily="2" charset="2"/>
              <a:buChar char="u"/>
              <a:defRPr sz="2400">
                <a:solidFill>
                  <a:schemeClr val="tx1"/>
                </a:solidFill>
                <a:latin typeface="Times New Roman" panose="02020603050405020304" pitchFamily="18" charset="0"/>
              </a:defRPr>
            </a:lvl3pPr>
            <a:lvl4pPr marL="1600200" indent="-228600">
              <a:spcBef>
                <a:spcPct val="20000"/>
              </a:spcBef>
              <a:buClr>
                <a:schemeClr val="tx1"/>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SzTx/>
              <a:buFontTx/>
              <a:buNone/>
            </a:pPr>
            <a:fld id="{CBD185B6-9BBF-3A4C-91FC-EB6D73E61933}" type="slidenum">
              <a:rPr lang="en-US" altLang="en-US" sz="1400" smtClean="0"/>
              <a:pPr>
                <a:spcBef>
                  <a:spcPct val="0"/>
                </a:spcBef>
                <a:buClrTx/>
                <a:buSzTx/>
                <a:buFontTx/>
                <a:buNone/>
              </a:pPr>
              <a:t>19</a:t>
            </a:fld>
            <a:endParaRPr lang="en-US" altLang="en-US" sz="1400"/>
          </a:p>
        </p:txBody>
      </p:sp>
      <p:sp>
        <p:nvSpPr>
          <p:cNvPr id="22531" name="Slide Number Placeholder 4">
            <a:extLst>
              <a:ext uri="{FF2B5EF4-FFF2-40B4-BE49-F238E27FC236}">
                <a16:creationId xmlns:a16="http://schemas.microsoft.com/office/drawing/2014/main" id="{FBBAC26E-D804-AB40-BE72-C606EA571FB6}"/>
              </a:ext>
            </a:extLst>
          </p:cNvPr>
          <p:cNvSpPr txBox="1">
            <a:spLocks noGrp="1"/>
          </p:cNvSpPr>
          <p:nvPr/>
        </p:nvSpPr>
        <p:spPr bwMode="auto">
          <a:xfrm>
            <a:off x="6553200" y="6399213"/>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nchor="ctr"/>
          <a:lstStyle>
            <a:lvl1pPr>
              <a:spcBef>
                <a:spcPct val="20000"/>
              </a:spcBef>
              <a:buClr>
                <a:schemeClr val="tx2"/>
              </a:buClr>
              <a:buSzPct val="75000"/>
              <a:buFont typeface="Monotype Sorts" pitchFamily="2" charset="2"/>
              <a:buChar char="F"/>
              <a:defRPr sz="3200">
                <a:solidFill>
                  <a:schemeClr val="tx1"/>
                </a:solidFill>
                <a:latin typeface="Times New Roman" panose="02020603050405020304" pitchFamily="18" charset="0"/>
              </a:defRPr>
            </a:lvl1pPr>
            <a:lvl2pPr marL="742950" indent="-285750">
              <a:spcBef>
                <a:spcPct val="20000"/>
              </a:spcBef>
              <a:buClr>
                <a:schemeClr val="tx1"/>
              </a:buClr>
              <a:buChar char="–"/>
              <a:defRPr sz="2800">
                <a:solidFill>
                  <a:schemeClr val="tx1"/>
                </a:solidFill>
                <a:latin typeface="Times New Roman" panose="02020603050405020304" pitchFamily="18" charset="0"/>
              </a:defRPr>
            </a:lvl2pPr>
            <a:lvl3pPr marL="1143000" indent="-228600">
              <a:spcBef>
                <a:spcPct val="20000"/>
              </a:spcBef>
              <a:buClr>
                <a:schemeClr val="accent2"/>
              </a:buClr>
              <a:buSzPct val="65000"/>
              <a:buFont typeface="Monotype Sorts" pitchFamily="2" charset="2"/>
              <a:buChar char="u"/>
              <a:defRPr sz="2400">
                <a:solidFill>
                  <a:schemeClr val="tx1"/>
                </a:solidFill>
                <a:latin typeface="Times New Roman" panose="02020603050405020304" pitchFamily="18" charset="0"/>
              </a:defRPr>
            </a:lvl3pPr>
            <a:lvl4pPr marL="1600200" indent="-228600">
              <a:spcBef>
                <a:spcPct val="20000"/>
              </a:spcBef>
              <a:buClr>
                <a:schemeClr val="tx1"/>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lgn="r">
              <a:spcBef>
                <a:spcPct val="0"/>
              </a:spcBef>
              <a:buClrTx/>
              <a:buSzTx/>
              <a:buFontTx/>
              <a:buNone/>
            </a:pPr>
            <a:fld id="{AED925CF-4DEF-1F41-A2E8-E4A79C67E69E}" type="slidenum">
              <a:rPr lang="en-US" altLang="en-US" sz="1400"/>
              <a:pPr algn="r">
                <a:spcBef>
                  <a:spcPct val="0"/>
                </a:spcBef>
                <a:buClrTx/>
                <a:buSzTx/>
                <a:buFontTx/>
                <a:buNone/>
              </a:pPr>
              <a:t>19</a:t>
            </a:fld>
            <a:endParaRPr lang="en-US" altLang="en-US" sz="1400"/>
          </a:p>
        </p:txBody>
      </p:sp>
      <p:sp>
        <p:nvSpPr>
          <p:cNvPr id="22532" name="Rectangle 2">
            <a:extLst>
              <a:ext uri="{FF2B5EF4-FFF2-40B4-BE49-F238E27FC236}">
                <a16:creationId xmlns:a16="http://schemas.microsoft.com/office/drawing/2014/main" id="{91D0C16F-B22F-9948-A170-481656F0C09F}"/>
              </a:ext>
            </a:extLst>
          </p:cNvPr>
          <p:cNvSpPr>
            <a:spLocks noGrp="1" noChangeArrowheads="1"/>
          </p:cNvSpPr>
          <p:nvPr>
            <p:ph type="title" idx="4294967295"/>
          </p:nvPr>
        </p:nvSpPr>
        <p:spPr>
          <a:xfrm>
            <a:off x="381000" y="228600"/>
            <a:ext cx="8305800" cy="1295400"/>
          </a:xfrm>
        </p:spPr>
        <p:txBody>
          <a:bodyPr/>
          <a:lstStyle/>
          <a:p>
            <a:r>
              <a:rPr lang="en-US" altLang="en-US">
                <a:cs typeface="Courier New" panose="02070309020205020404" pitchFamily="49" charset="0"/>
              </a:rPr>
              <a:t>What is an interface?</a:t>
            </a:r>
            <a:br>
              <a:rPr lang="en-US" altLang="en-US">
                <a:cs typeface="Courier New" panose="02070309020205020404" pitchFamily="49" charset="0"/>
              </a:rPr>
            </a:br>
            <a:r>
              <a:rPr lang="en-US" altLang="en-US">
                <a:cs typeface="Courier New" panose="02070309020205020404" pitchFamily="49" charset="0"/>
              </a:rPr>
              <a:t> Why is an interface useful?</a:t>
            </a:r>
          </a:p>
        </p:txBody>
      </p:sp>
      <p:sp>
        <p:nvSpPr>
          <p:cNvPr id="22533" name="Rectangle 3">
            <a:extLst>
              <a:ext uri="{FF2B5EF4-FFF2-40B4-BE49-F238E27FC236}">
                <a16:creationId xmlns:a16="http://schemas.microsoft.com/office/drawing/2014/main" id="{D44CDC33-8036-054C-9012-5D76373B9D4D}"/>
              </a:ext>
            </a:extLst>
          </p:cNvPr>
          <p:cNvSpPr>
            <a:spLocks noGrp="1" noChangeArrowheads="1"/>
          </p:cNvSpPr>
          <p:nvPr>
            <p:ph type="body" idx="4294967295"/>
          </p:nvPr>
        </p:nvSpPr>
        <p:spPr>
          <a:xfrm>
            <a:off x="304800" y="1828800"/>
            <a:ext cx="8610600" cy="3886200"/>
          </a:xfrm>
        </p:spPr>
        <p:txBody>
          <a:bodyPr/>
          <a:lstStyle/>
          <a:p>
            <a:pPr marL="0" indent="0">
              <a:buFont typeface="Monotype Sorts" pitchFamily="2" charset="2"/>
              <a:buNone/>
            </a:pPr>
            <a:r>
              <a:rPr lang="en-US" altLang="en-US" dirty="0"/>
              <a:t>An interface is a </a:t>
            </a:r>
            <a:r>
              <a:rPr lang="en-US" altLang="en-US" dirty="0" err="1"/>
              <a:t>classlike</a:t>
            </a:r>
            <a:r>
              <a:rPr lang="en-US" altLang="en-US" dirty="0"/>
              <a:t> construct that contains only constants and abstract methods.</a:t>
            </a:r>
          </a:p>
          <a:p>
            <a:pPr marL="0" indent="0">
              <a:buFont typeface="Monotype Sorts" pitchFamily="2" charset="2"/>
              <a:buNone/>
            </a:pPr>
            <a:r>
              <a:rPr lang="en-US" altLang="en-US" dirty="0"/>
              <a:t> In many ways, an interface is similar to an abstract class, but the intent of an interface is to specify common behavior for </a:t>
            </a:r>
            <a:r>
              <a:rPr lang="en-US" altLang="en-US" dirty="0">
                <a:solidFill>
                  <a:srgbClr val="FF0000"/>
                </a:solidFill>
              </a:rPr>
              <a:t>unrelated</a:t>
            </a:r>
            <a:r>
              <a:rPr lang="en-US" altLang="en-US" dirty="0"/>
              <a:t> objects. </a:t>
            </a:r>
          </a:p>
          <a:p>
            <a:pPr marL="0" indent="0">
              <a:buFont typeface="Monotype Sorts" pitchFamily="2" charset="2"/>
              <a:buNone/>
            </a:pPr>
            <a:r>
              <a:rPr lang="en-US" altLang="en-US" dirty="0"/>
              <a:t>For example, you can specify that the objects are comparable, edible, cloneable using appropriate interfaces. </a:t>
            </a:r>
            <a:endParaRPr lang="en-US" altLang="en-US" sz="2800" dirty="0">
              <a:ea typeface="PMingLiU" panose="02020500000000000000" pitchFamily="18" charset="-120"/>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214290"/>
            <a:ext cx="8305800" cy="715963"/>
          </a:xfrm>
        </p:spPr>
        <p:txBody>
          <a:bodyPr/>
          <a:lstStyle/>
          <a:p>
            <a:r>
              <a:rPr lang="en-CA" sz="6000" dirty="0">
                <a:solidFill>
                  <a:srgbClr val="C00000"/>
                </a:solidFill>
              </a:rPr>
              <a:t>abstract</a:t>
            </a:r>
            <a:r>
              <a:rPr lang="en-CA" sz="6000" dirty="0"/>
              <a:t> </a:t>
            </a:r>
            <a:r>
              <a:rPr lang="en-CA" sz="4800" dirty="0"/>
              <a:t>Classes and Methods</a:t>
            </a:r>
          </a:p>
        </p:txBody>
      </p:sp>
      <p:sp>
        <p:nvSpPr>
          <p:cNvPr id="3" name="Content Placeholder 2"/>
          <p:cNvSpPr>
            <a:spLocks noGrp="1"/>
          </p:cNvSpPr>
          <p:nvPr>
            <p:ph idx="1"/>
          </p:nvPr>
        </p:nvSpPr>
        <p:spPr>
          <a:xfrm>
            <a:off x="142844" y="1357298"/>
            <a:ext cx="8786874" cy="4643470"/>
          </a:xfrm>
        </p:spPr>
        <p:txBody>
          <a:bodyPr/>
          <a:lstStyle/>
          <a:p>
            <a:r>
              <a:rPr lang="en-CA" sz="4400" dirty="0"/>
              <a:t> </a:t>
            </a:r>
            <a:r>
              <a:rPr lang="en-CA" sz="4400" b="1" dirty="0">
                <a:solidFill>
                  <a:srgbClr val="C00000"/>
                </a:solidFill>
              </a:rPr>
              <a:t>Abstract classes</a:t>
            </a:r>
            <a:r>
              <a:rPr lang="en-CA" sz="4400" dirty="0"/>
              <a:t>: some methods are </a:t>
            </a:r>
            <a:r>
              <a:rPr lang="en-CA" sz="4400" b="1" dirty="0"/>
              <a:t>only</a:t>
            </a:r>
            <a:r>
              <a:rPr lang="en-CA" sz="4400" dirty="0"/>
              <a:t> declared, but no </a:t>
            </a:r>
            <a:r>
              <a:rPr lang="en-CA" sz="4400" b="1" dirty="0"/>
              <a:t>concrete</a:t>
            </a:r>
            <a:r>
              <a:rPr lang="en-CA" sz="4400" dirty="0"/>
              <a:t> implementations are provided. </a:t>
            </a:r>
          </a:p>
          <a:p>
            <a:r>
              <a:rPr lang="en-CA" sz="4400" dirty="0"/>
              <a:t> Those methods called </a:t>
            </a:r>
            <a:r>
              <a:rPr lang="en-CA" sz="4400" b="1" dirty="0">
                <a:solidFill>
                  <a:srgbClr val="C00000"/>
                </a:solidFill>
              </a:rPr>
              <a:t>abstract methods</a:t>
            </a:r>
            <a:r>
              <a:rPr lang="en-CA" sz="4400" dirty="0"/>
              <a:t> and they need to be implemented by the extending classes.</a:t>
            </a:r>
          </a:p>
        </p:txBody>
      </p:sp>
    </p:spTree>
    <p:extLst>
      <p:ext uri="{BB962C8B-B14F-4D97-AF65-F5344CB8AC3E}">
        <p14:creationId xmlns:p14="http://schemas.microsoft.com/office/powerpoint/2010/main" val="1159526478"/>
      </p:ext>
    </p:extLst>
  </p:cSld>
  <p:clrMapOvr>
    <a:masterClrMapping/>
  </p:clrMapOvr>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2"/>
          <p:cNvSpPr>
            <a:spLocks noGrp="1"/>
          </p:cNvSpPr>
          <p:nvPr>
            <p:ph type="sldNum" sz="quarter" idx="4294967295"/>
          </p:nvPr>
        </p:nvSpPr>
        <p:spPr>
          <a:xfrm>
            <a:off x="6553200" y="6399213"/>
            <a:ext cx="1905000" cy="457200"/>
          </a:xfrm>
          <a:prstGeom prst="rect">
            <a:avLst/>
          </a:prstGeom>
        </p:spPr>
        <p:txBody>
          <a:bodyPr/>
          <a:lstStyle/>
          <a:p>
            <a:fld id="{CABF9935-7C44-4623-A503-EB00090F1972}" type="slidenum">
              <a:rPr lang="en-US"/>
              <a:pPr/>
              <a:t>20</a:t>
            </a:fld>
            <a:endParaRPr lang="en-US"/>
          </a:p>
        </p:txBody>
      </p:sp>
      <p:sp>
        <p:nvSpPr>
          <p:cNvPr id="312323" name="Rectangle 2"/>
          <p:cNvSpPr>
            <a:spLocks noGrp="1" noChangeArrowheads="1"/>
          </p:cNvSpPr>
          <p:nvPr>
            <p:ph type="title" idx="4294967295"/>
          </p:nvPr>
        </p:nvSpPr>
        <p:spPr>
          <a:xfrm>
            <a:off x="285720" y="285728"/>
            <a:ext cx="6715172" cy="642942"/>
          </a:xfrm>
          <a:noFill/>
        </p:spPr>
        <p:txBody>
          <a:bodyPr/>
          <a:lstStyle/>
          <a:p>
            <a:r>
              <a:rPr lang="en-US" sz="5400" dirty="0">
                <a:cs typeface="Courier New" pitchFamily="49" charset="0"/>
              </a:rPr>
              <a:t>What is an </a:t>
            </a:r>
            <a:r>
              <a:rPr lang="en-US" sz="5400" dirty="0">
                <a:solidFill>
                  <a:srgbClr val="C00000"/>
                </a:solidFill>
                <a:cs typeface="Courier New" pitchFamily="49" charset="0"/>
              </a:rPr>
              <a:t>interface</a:t>
            </a:r>
            <a:r>
              <a:rPr lang="en-US" sz="5400" dirty="0">
                <a:cs typeface="Courier New" pitchFamily="49" charset="0"/>
              </a:rPr>
              <a:t>?</a:t>
            </a:r>
          </a:p>
        </p:txBody>
      </p:sp>
      <p:sp>
        <p:nvSpPr>
          <p:cNvPr id="312324" name="Rectangle 3"/>
          <p:cNvSpPr>
            <a:spLocks noGrp="1" noChangeArrowheads="1"/>
          </p:cNvSpPr>
          <p:nvPr>
            <p:ph type="body" idx="4294967295"/>
          </p:nvPr>
        </p:nvSpPr>
        <p:spPr>
          <a:xfrm>
            <a:off x="304800" y="1285860"/>
            <a:ext cx="8610600" cy="4786346"/>
          </a:xfrm>
          <a:noFill/>
        </p:spPr>
        <p:txBody>
          <a:bodyPr/>
          <a:lstStyle/>
          <a:p>
            <a:pPr marL="0" indent="0">
              <a:spcAft>
                <a:spcPts val="1200"/>
              </a:spcAft>
            </a:pPr>
            <a:r>
              <a:rPr lang="en-US" dirty="0"/>
              <a:t> An </a:t>
            </a:r>
            <a:r>
              <a:rPr lang="en-US" b="1" dirty="0">
                <a:solidFill>
                  <a:srgbClr val="C00000"/>
                </a:solidFill>
              </a:rPr>
              <a:t>interface</a:t>
            </a:r>
            <a:r>
              <a:rPr lang="en-US" dirty="0"/>
              <a:t> is a </a:t>
            </a:r>
            <a:r>
              <a:rPr lang="en-US" b="1" dirty="0"/>
              <a:t>class-like</a:t>
            </a:r>
            <a:r>
              <a:rPr lang="en-US" dirty="0"/>
              <a:t> construct that contains </a:t>
            </a:r>
            <a:r>
              <a:rPr lang="en-US" b="1" dirty="0"/>
              <a:t>only</a:t>
            </a:r>
            <a:r>
              <a:rPr lang="en-US" dirty="0"/>
              <a:t> </a:t>
            </a:r>
            <a:r>
              <a:rPr lang="en-US" sz="3600" b="1" dirty="0">
                <a:solidFill>
                  <a:srgbClr val="C00000"/>
                </a:solidFill>
              </a:rPr>
              <a:t>constants</a:t>
            </a:r>
            <a:r>
              <a:rPr lang="en-US" sz="3600" dirty="0"/>
              <a:t> </a:t>
            </a:r>
            <a:r>
              <a:rPr lang="en-US" dirty="0"/>
              <a:t>and </a:t>
            </a:r>
            <a:r>
              <a:rPr lang="en-US" sz="3600" b="1" dirty="0">
                <a:solidFill>
                  <a:srgbClr val="C00000"/>
                </a:solidFill>
              </a:rPr>
              <a:t>abstract</a:t>
            </a:r>
            <a:r>
              <a:rPr lang="en-US" sz="3600" dirty="0"/>
              <a:t> </a:t>
            </a:r>
            <a:r>
              <a:rPr lang="en-US" dirty="0"/>
              <a:t>methods. </a:t>
            </a:r>
          </a:p>
          <a:p>
            <a:pPr marL="0" indent="0">
              <a:spcAft>
                <a:spcPts val="1200"/>
              </a:spcAft>
            </a:pPr>
            <a:r>
              <a:rPr lang="en-US" dirty="0"/>
              <a:t> In many ways, an </a:t>
            </a:r>
            <a:r>
              <a:rPr lang="en-US" b="1" dirty="0">
                <a:solidFill>
                  <a:srgbClr val="C00000"/>
                </a:solidFill>
              </a:rPr>
              <a:t>interface</a:t>
            </a:r>
            <a:r>
              <a:rPr lang="en-US" dirty="0"/>
              <a:t> is similar to an </a:t>
            </a:r>
            <a:r>
              <a:rPr lang="en-US" b="1" dirty="0"/>
              <a:t>abstract</a:t>
            </a:r>
            <a:r>
              <a:rPr lang="en-US" dirty="0"/>
              <a:t> class, but the intent of an interface is to specify </a:t>
            </a:r>
            <a:r>
              <a:rPr lang="en-US" b="1" dirty="0"/>
              <a:t>common behavior </a:t>
            </a:r>
            <a:r>
              <a:rPr lang="en-US" dirty="0"/>
              <a:t>for objects. </a:t>
            </a:r>
          </a:p>
          <a:p>
            <a:pPr marL="0" indent="0">
              <a:spcAft>
                <a:spcPts val="1200"/>
              </a:spcAft>
            </a:pPr>
            <a:r>
              <a:rPr lang="en-US" dirty="0"/>
              <a:t> For example, you can specify that the objects are </a:t>
            </a:r>
            <a:r>
              <a:rPr lang="en-US" b="1" i="1" dirty="0"/>
              <a:t>comparable</a:t>
            </a:r>
            <a:r>
              <a:rPr lang="en-US" dirty="0"/>
              <a:t>, </a:t>
            </a:r>
            <a:r>
              <a:rPr lang="en-US" b="1" i="1" dirty="0"/>
              <a:t>edible</a:t>
            </a:r>
            <a:r>
              <a:rPr lang="en-US" dirty="0"/>
              <a:t>, </a:t>
            </a:r>
            <a:r>
              <a:rPr lang="en-US" b="1" i="1" dirty="0"/>
              <a:t>cloneable</a:t>
            </a:r>
            <a:r>
              <a:rPr lang="en-US" dirty="0"/>
              <a:t> using appropriate interfaces. </a:t>
            </a:r>
            <a:endParaRPr lang="en-US" sz="2800" dirty="0">
              <a:ea typeface="PMingLiU" pitchFamily="18" charset="-120"/>
            </a:endParaRPr>
          </a:p>
        </p:txBody>
      </p:sp>
    </p:spTree>
    <p:extLst>
      <p:ext uri="{BB962C8B-B14F-4D97-AF65-F5344CB8AC3E}">
        <p14:creationId xmlns:p14="http://schemas.microsoft.com/office/powerpoint/2010/main" val="314645371"/>
      </p:ext>
    </p:extLst>
  </p:cSld>
  <p:clrMapOvr>
    <a:masterClrMapping/>
  </p:clrMapOvr>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Number Placeholder 2">
            <a:extLst>
              <a:ext uri="{FF2B5EF4-FFF2-40B4-BE49-F238E27FC236}">
                <a16:creationId xmlns:a16="http://schemas.microsoft.com/office/drawing/2014/main" id="{E3E0351B-22A3-D543-A23E-896088C6C1F2}"/>
              </a:ext>
            </a:extLst>
          </p:cNvPr>
          <p:cNvSpPr>
            <a:spLocks noGrp="1"/>
          </p:cNvSpPr>
          <p:nvPr>
            <p:ph type="sldNum" sz="quarter" idx="11"/>
          </p:nvPr>
        </p:nvSpPr>
        <p:spPr>
          <a:noFill/>
        </p:spPr>
        <p:txBody>
          <a:bodyPr/>
          <a:lstStyle>
            <a:lvl1pPr>
              <a:spcBef>
                <a:spcPct val="20000"/>
              </a:spcBef>
              <a:buClr>
                <a:schemeClr val="tx2"/>
              </a:buClr>
              <a:buSzPct val="75000"/>
              <a:buFont typeface="Monotype Sorts" pitchFamily="2" charset="2"/>
              <a:buChar char="F"/>
              <a:defRPr sz="3200">
                <a:solidFill>
                  <a:schemeClr val="tx1"/>
                </a:solidFill>
                <a:latin typeface="Times New Roman" panose="02020603050405020304" pitchFamily="18" charset="0"/>
              </a:defRPr>
            </a:lvl1pPr>
            <a:lvl2pPr marL="742950" indent="-285750">
              <a:spcBef>
                <a:spcPct val="20000"/>
              </a:spcBef>
              <a:buClr>
                <a:schemeClr val="tx1"/>
              </a:buClr>
              <a:buChar char="–"/>
              <a:defRPr sz="2800">
                <a:solidFill>
                  <a:schemeClr val="tx1"/>
                </a:solidFill>
                <a:latin typeface="Times New Roman" panose="02020603050405020304" pitchFamily="18" charset="0"/>
              </a:defRPr>
            </a:lvl2pPr>
            <a:lvl3pPr marL="1143000" indent="-228600">
              <a:spcBef>
                <a:spcPct val="20000"/>
              </a:spcBef>
              <a:buClr>
                <a:schemeClr val="accent2"/>
              </a:buClr>
              <a:buSzPct val="65000"/>
              <a:buFont typeface="Monotype Sorts" pitchFamily="2" charset="2"/>
              <a:buChar char="u"/>
              <a:defRPr sz="2400">
                <a:solidFill>
                  <a:schemeClr val="tx1"/>
                </a:solidFill>
                <a:latin typeface="Times New Roman" panose="02020603050405020304" pitchFamily="18" charset="0"/>
              </a:defRPr>
            </a:lvl3pPr>
            <a:lvl4pPr marL="1600200" indent="-228600">
              <a:spcBef>
                <a:spcPct val="20000"/>
              </a:spcBef>
              <a:buClr>
                <a:schemeClr val="tx1"/>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SzTx/>
              <a:buFontTx/>
              <a:buNone/>
            </a:pPr>
            <a:fld id="{5591643E-1891-CC48-AC10-AF1290D17AF2}" type="slidenum">
              <a:rPr lang="en-US" altLang="en-US" sz="1400" smtClean="0"/>
              <a:pPr>
                <a:spcBef>
                  <a:spcPct val="0"/>
                </a:spcBef>
                <a:buClrTx/>
                <a:buSzTx/>
                <a:buFontTx/>
                <a:buNone/>
              </a:pPr>
              <a:t>21</a:t>
            </a:fld>
            <a:endParaRPr lang="en-US" altLang="en-US" sz="1400"/>
          </a:p>
        </p:txBody>
      </p:sp>
      <p:sp>
        <p:nvSpPr>
          <p:cNvPr id="23555" name="Slide Number Placeholder 4">
            <a:extLst>
              <a:ext uri="{FF2B5EF4-FFF2-40B4-BE49-F238E27FC236}">
                <a16:creationId xmlns:a16="http://schemas.microsoft.com/office/drawing/2014/main" id="{365DEB5A-96FC-3348-AFD3-B1A5B4052BEB}"/>
              </a:ext>
            </a:extLst>
          </p:cNvPr>
          <p:cNvSpPr txBox="1">
            <a:spLocks noGrp="1"/>
          </p:cNvSpPr>
          <p:nvPr/>
        </p:nvSpPr>
        <p:spPr bwMode="auto">
          <a:xfrm>
            <a:off x="6553200" y="6399213"/>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nchor="ctr"/>
          <a:lstStyle>
            <a:lvl1pPr>
              <a:spcBef>
                <a:spcPct val="20000"/>
              </a:spcBef>
              <a:buClr>
                <a:schemeClr val="tx2"/>
              </a:buClr>
              <a:buSzPct val="75000"/>
              <a:buFont typeface="Monotype Sorts" pitchFamily="2" charset="2"/>
              <a:buChar char="F"/>
              <a:defRPr sz="3200">
                <a:solidFill>
                  <a:schemeClr val="tx1"/>
                </a:solidFill>
                <a:latin typeface="Times New Roman" panose="02020603050405020304" pitchFamily="18" charset="0"/>
              </a:defRPr>
            </a:lvl1pPr>
            <a:lvl2pPr marL="742950" indent="-285750">
              <a:spcBef>
                <a:spcPct val="20000"/>
              </a:spcBef>
              <a:buClr>
                <a:schemeClr val="tx1"/>
              </a:buClr>
              <a:buChar char="–"/>
              <a:defRPr sz="2800">
                <a:solidFill>
                  <a:schemeClr val="tx1"/>
                </a:solidFill>
                <a:latin typeface="Times New Roman" panose="02020603050405020304" pitchFamily="18" charset="0"/>
              </a:defRPr>
            </a:lvl2pPr>
            <a:lvl3pPr marL="1143000" indent="-228600">
              <a:spcBef>
                <a:spcPct val="20000"/>
              </a:spcBef>
              <a:buClr>
                <a:schemeClr val="accent2"/>
              </a:buClr>
              <a:buSzPct val="65000"/>
              <a:buFont typeface="Monotype Sorts" pitchFamily="2" charset="2"/>
              <a:buChar char="u"/>
              <a:defRPr sz="2400">
                <a:solidFill>
                  <a:schemeClr val="tx1"/>
                </a:solidFill>
                <a:latin typeface="Times New Roman" panose="02020603050405020304" pitchFamily="18" charset="0"/>
              </a:defRPr>
            </a:lvl3pPr>
            <a:lvl4pPr marL="1600200" indent="-228600">
              <a:spcBef>
                <a:spcPct val="20000"/>
              </a:spcBef>
              <a:buClr>
                <a:schemeClr val="tx1"/>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lgn="r">
              <a:spcBef>
                <a:spcPct val="0"/>
              </a:spcBef>
              <a:buClrTx/>
              <a:buSzTx/>
              <a:buFontTx/>
              <a:buNone/>
            </a:pPr>
            <a:fld id="{70671A41-7684-C549-8B90-81E7067F0B5F}" type="slidenum">
              <a:rPr lang="en-US" altLang="en-US" sz="1400"/>
              <a:pPr algn="r">
                <a:spcBef>
                  <a:spcPct val="0"/>
                </a:spcBef>
                <a:buClrTx/>
                <a:buSzTx/>
                <a:buFontTx/>
                <a:buNone/>
              </a:pPr>
              <a:t>21</a:t>
            </a:fld>
            <a:endParaRPr lang="en-US" altLang="en-US" sz="1400"/>
          </a:p>
        </p:txBody>
      </p:sp>
      <p:sp>
        <p:nvSpPr>
          <p:cNvPr id="23556" name="Rectangle 2">
            <a:extLst>
              <a:ext uri="{FF2B5EF4-FFF2-40B4-BE49-F238E27FC236}">
                <a16:creationId xmlns:a16="http://schemas.microsoft.com/office/drawing/2014/main" id="{163A0E0D-9EAE-0D42-965F-D6BF542859B2}"/>
              </a:ext>
            </a:extLst>
          </p:cNvPr>
          <p:cNvSpPr>
            <a:spLocks noGrp="1" noChangeArrowheads="1"/>
          </p:cNvSpPr>
          <p:nvPr>
            <p:ph type="title" idx="4294967295"/>
          </p:nvPr>
        </p:nvSpPr>
        <p:spPr>
          <a:xfrm>
            <a:off x="685800" y="228600"/>
            <a:ext cx="7772400" cy="685800"/>
          </a:xfrm>
        </p:spPr>
        <p:txBody>
          <a:bodyPr/>
          <a:lstStyle/>
          <a:p>
            <a:r>
              <a:rPr lang="en-US" altLang="en-US">
                <a:cs typeface="Courier New" panose="02070309020205020404" pitchFamily="49" charset="0"/>
              </a:rPr>
              <a:t>Define an Interface</a:t>
            </a:r>
          </a:p>
        </p:txBody>
      </p:sp>
      <p:sp>
        <p:nvSpPr>
          <p:cNvPr id="23557" name="Rectangle 3">
            <a:extLst>
              <a:ext uri="{FF2B5EF4-FFF2-40B4-BE49-F238E27FC236}">
                <a16:creationId xmlns:a16="http://schemas.microsoft.com/office/drawing/2014/main" id="{C63243FF-28D0-C040-ABAA-F9A66BE0D6AD}"/>
              </a:ext>
            </a:extLst>
          </p:cNvPr>
          <p:cNvSpPr>
            <a:spLocks noGrp="1" noChangeArrowheads="1"/>
          </p:cNvSpPr>
          <p:nvPr>
            <p:ph type="body" idx="4294967295"/>
          </p:nvPr>
        </p:nvSpPr>
        <p:spPr>
          <a:xfrm>
            <a:off x="152400" y="914400"/>
            <a:ext cx="8763000" cy="990600"/>
          </a:xfrm>
        </p:spPr>
        <p:txBody>
          <a:bodyPr/>
          <a:lstStyle/>
          <a:p>
            <a:pPr marL="0" indent="0">
              <a:buFont typeface="Monotype Sorts" pitchFamily="2" charset="2"/>
              <a:buNone/>
            </a:pPr>
            <a:r>
              <a:rPr lang="en-US" altLang="en-US" sz="2800">
                <a:cs typeface="Courier New" panose="02070309020205020404" pitchFamily="49" charset="0"/>
              </a:rPr>
              <a:t>To distinguish an interface from a class, Java uses the following syntax to define an interface:</a:t>
            </a:r>
          </a:p>
        </p:txBody>
      </p:sp>
      <p:sp>
        <p:nvSpPr>
          <p:cNvPr id="23558" name="Rectangle 4">
            <a:extLst>
              <a:ext uri="{FF2B5EF4-FFF2-40B4-BE49-F238E27FC236}">
                <a16:creationId xmlns:a16="http://schemas.microsoft.com/office/drawing/2014/main" id="{3557C003-1ED4-8541-B9EF-218794A7116D}"/>
              </a:ext>
            </a:extLst>
          </p:cNvPr>
          <p:cNvSpPr>
            <a:spLocks noChangeArrowheads="1"/>
          </p:cNvSpPr>
          <p:nvPr/>
        </p:nvSpPr>
        <p:spPr bwMode="auto">
          <a:xfrm>
            <a:off x="228600" y="1981200"/>
            <a:ext cx="8610600" cy="167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spcBef>
                <a:spcPct val="20000"/>
              </a:spcBef>
              <a:buClr>
                <a:schemeClr val="tx2"/>
              </a:buClr>
              <a:buSzPct val="75000"/>
              <a:buFont typeface="Monotype Sorts" pitchFamily="2" charset="2"/>
              <a:buChar char="F"/>
              <a:defRPr sz="3200">
                <a:solidFill>
                  <a:schemeClr val="tx1"/>
                </a:solidFill>
                <a:latin typeface="Times New Roman" panose="02020603050405020304" pitchFamily="18" charset="0"/>
              </a:defRPr>
            </a:lvl1pPr>
            <a:lvl2pPr marL="742950" indent="-285750">
              <a:spcBef>
                <a:spcPct val="20000"/>
              </a:spcBef>
              <a:buClr>
                <a:schemeClr val="tx1"/>
              </a:buClr>
              <a:buChar char="–"/>
              <a:defRPr sz="2800">
                <a:solidFill>
                  <a:schemeClr val="tx1"/>
                </a:solidFill>
                <a:latin typeface="Times New Roman" panose="02020603050405020304" pitchFamily="18" charset="0"/>
              </a:defRPr>
            </a:lvl2pPr>
            <a:lvl3pPr marL="1143000" indent="-228600">
              <a:spcBef>
                <a:spcPct val="20000"/>
              </a:spcBef>
              <a:buClr>
                <a:schemeClr val="accent2"/>
              </a:buClr>
              <a:buSzPct val="65000"/>
              <a:buFont typeface="Monotype Sorts" pitchFamily="2" charset="2"/>
              <a:buChar char="u"/>
              <a:defRPr sz="2400">
                <a:solidFill>
                  <a:schemeClr val="tx1"/>
                </a:solidFill>
                <a:latin typeface="Times New Roman" panose="02020603050405020304" pitchFamily="18" charset="0"/>
              </a:defRPr>
            </a:lvl3pPr>
            <a:lvl4pPr marL="1600200" indent="-228600">
              <a:spcBef>
                <a:spcPct val="20000"/>
              </a:spcBef>
              <a:buClr>
                <a:schemeClr val="tx1"/>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lnSpc>
                <a:spcPct val="90000"/>
              </a:lnSpc>
              <a:buFont typeface="Monotype Sorts" pitchFamily="2" charset="2"/>
              <a:buNone/>
            </a:pPr>
            <a:r>
              <a:rPr lang="en-US" altLang="en-US" sz="2800" b="1" dirty="0">
                <a:solidFill>
                  <a:schemeClr val="tx2"/>
                </a:solidFill>
                <a:latin typeface="Courier New" panose="02070309020205020404" pitchFamily="49" charset="0"/>
              </a:rPr>
              <a:t>public interface </a:t>
            </a:r>
            <a:r>
              <a:rPr lang="en-US" altLang="en-US" sz="2800" b="1" dirty="0" err="1">
                <a:solidFill>
                  <a:schemeClr val="tx2"/>
                </a:solidFill>
                <a:latin typeface="Courier New" panose="02070309020205020404" pitchFamily="49" charset="0"/>
              </a:rPr>
              <a:t>InterfaceName</a:t>
            </a:r>
            <a:r>
              <a:rPr lang="en-US" altLang="en-US" sz="2800" b="1" dirty="0">
                <a:solidFill>
                  <a:schemeClr val="tx2"/>
                </a:solidFill>
                <a:latin typeface="Courier New" panose="02070309020205020404" pitchFamily="49" charset="0"/>
              </a:rPr>
              <a:t> { </a:t>
            </a:r>
          </a:p>
          <a:p>
            <a:pPr>
              <a:lnSpc>
                <a:spcPct val="90000"/>
              </a:lnSpc>
              <a:spcBef>
                <a:spcPct val="0"/>
              </a:spcBef>
              <a:buFont typeface="Monotype Sorts" pitchFamily="2" charset="2"/>
              <a:buNone/>
            </a:pPr>
            <a:r>
              <a:rPr lang="en-US" altLang="en-US" sz="2800" b="1" dirty="0">
                <a:solidFill>
                  <a:schemeClr val="tx2"/>
                </a:solidFill>
                <a:latin typeface="Courier New" panose="02070309020205020404" pitchFamily="49" charset="0"/>
              </a:rPr>
              <a:t>  constant declarations;</a:t>
            </a:r>
          </a:p>
          <a:p>
            <a:pPr>
              <a:lnSpc>
                <a:spcPct val="90000"/>
              </a:lnSpc>
              <a:spcBef>
                <a:spcPct val="0"/>
              </a:spcBef>
              <a:buFont typeface="Monotype Sorts" pitchFamily="2" charset="2"/>
              <a:buNone/>
            </a:pPr>
            <a:r>
              <a:rPr lang="en-US" altLang="en-US" sz="2800" b="1" dirty="0">
                <a:solidFill>
                  <a:schemeClr val="tx2"/>
                </a:solidFill>
                <a:latin typeface="Courier New" panose="02070309020205020404" pitchFamily="49" charset="0"/>
              </a:rPr>
              <a:t>  abstract method signatures;</a:t>
            </a:r>
          </a:p>
          <a:p>
            <a:pPr>
              <a:lnSpc>
                <a:spcPct val="90000"/>
              </a:lnSpc>
              <a:spcBef>
                <a:spcPct val="0"/>
              </a:spcBef>
              <a:buFont typeface="Monotype Sorts" pitchFamily="2" charset="2"/>
              <a:buNone/>
            </a:pPr>
            <a:r>
              <a:rPr lang="en-US" altLang="en-US" sz="2800" b="1" dirty="0">
                <a:solidFill>
                  <a:schemeClr val="tx2"/>
                </a:solidFill>
                <a:latin typeface="Courier New" panose="02070309020205020404" pitchFamily="49" charset="0"/>
              </a:rPr>
              <a:t>}</a:t>
            </a:r>
            <a:endParaRPr lang="en-US" altLang="en-US" b="1" dirty="0">
              <a:solidFill>
                <a:schemeClr val="tx2"/>
              </a:solidFill>
            </a:endParaRPr>
          </a:p>
        </p:txBody>
      </p:sp>
      <p:sp>
        <p:nvSpPr>
          <p:cNvPr id="23559" name="Rectangle 5">
            <a:extLst>
              <a:ext uri="{FF2B5EF4-FFF2-40B4-BE49-F238E27FC236}">
                <a16:creationId xmlns:a16="http://schemas.microsoft.com/office/drawing/2014/main" id="{CB00DCBC-749E-6249-9641-2F552262487E}"/>
              </a:ext>
            </a:extLst>
          </p:cNvPr>
          <p:cNvSpPr>
            <a:spLocks noChangeArrowheads="1"/>
          </p:cNvSpPr>
          <p:nvPr/>
        </p:nvSpPr>
        <p:spPr bwMode="auto">
          <a:xfrm>
            <a:off x="304800" y="3810000"/>
            <a:ext cx="86106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lr>
                <a:schemeClr val="tx2"/>
              </a:buClr>
              <a:buSzPct val="75000"/>
              <a:buFont typeface="Monotype Sorts" pitchFamily="2" charset="2"/>
              <a:buChar char="F"/>
              <a:defRPr sz="3200">
                <a:solidFill>
                  <a:schemeClr val="tx1"/>
                </a:solidFill>
                <a:latin typeface="Times New Roman" panose="02020603050405020304" pitchFamily="18" charset="0"/>
              </a:defRPr>
            </a:lvl1pPr>
            <a:lvl2pPr marL="742950" indent="-285750">
              <a:spcBef>
                <a:spcPct val="20000"/>
              </a:spcBef>
              <a:buClr>
                <a:schemeClr val="tx1"/>
              </a:buClr>
              <a:buChar char="–"/>
              <a:defRPr sz="2800">
                <a:solidFill>
                  <a:schemeClr val="tx1"/>
                </a:solidFill>
                <a:latin typeface="Times New Roman" panose="02020603050405020304" pitchFamily="18" charset="0"/>
              </a:defRPr>
            </a:lvl2pPr>
            <a:lvl3pPr marL="1143000" indent="-228600">
              <a:spcBef>
                <a:spcPct val="20000"/>
              </a:spcBef>
              <a:buClr>
                <a:schemeClr val="accent2"/>
              </a:buClr>
              <a:buSzPct val="65000"/>
              <a:buFont typeface="Monotype Sorts" pitchFamily="2" charset="2"/>
              <a:buChar char="u"/>
              <a:defRPr sz="2400">
                <a:solidFill>
                  <a:schemeClr val="tx1"/>
                </a:solidFill>
                <a:latin typeface="Times New Roman" panose="02020603050405020304" pitchFamily="18" charset="0"/>
              </a:defRPr>
            </a:lvl3pPr>
            <a:lvl4pPr marL="1600200" indent="-228600">
              <a:spcBef>
                <a:spcPct val="20000"/>
              </a:spcBef>
              <a:buClr>
                <a:schemeClr val="tx1"/>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buFont typeface="Monotype Sorts" pitchFamily="2" charset="2"/>
              <a:buNone/>
            </a:pPr>
            <a:r>
              <a:rPr lang="en-US" altLang="en-US"/>
              <a:t>Example</a:t>
            </a:r>
            <a:r>
              <a:rPr lang="en-US" altLang="en-US" sz="2800">
                <a:cs typeface="Courier New" panose="02070309020205020404" pitchFamily="49" charset="0"/>
              </a:rPr>
              <a:t>:</a:t>
            </a:r>
          </a:p>
        </p:txBody>
      </p:sp>
      <p:sp>
        <p:nvSpPr>
          <p:cNvPr id="23560" name="Rectangle 6">
            <a:extLst>
              <a:ext uri="{FF2B5EF4-FFF2-40B4-BE49-F238E27FC236}">
                <a16:creationId xmlns:a16="http://schemas.microsoft.com/office/drawing/2014/main" id="{E6BAE30A-F34C-AB40-83BE-B5E9E1901C2E}"/>
              </a:ext>
            </a:extLst>
          </p:cNvPr>
          <p:cNvSpPr>
            <a:spLocks noChangeArrowheads="1"/>
          </p:cNvSpPr>
          <p:nvPr/>
        </p:nvSpPr>
        <p:spPr bwMode="auto">
          <a:xfrm>
            <a:off x="228600" y="4419600"/>
            <a:ext cx="8610600" cy="175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spcBef>
                <a:spcPct val="20000"/>
              </a:spcBef>
              <a:buClr>
                <a:schemeClr val="tx2"/>
              </a:buClr>
              <a:buSzPct val="75000"/>
              <a:buFont typeface="Monotype Sorts" pitchFamily="2" charset="2"/>
              <a:buChar char="F"/>
              <a:defRPr sz="3200">
                <a:solidFill>
                  <a:schemeClr val="tx1"/>
                </a:solidFill>
                <a:latin typeface="Times New Roman" panose="02020603050405020304" pitchFamily="18" charset="0"/>
              </a:defRPr>
            </a:lvl1pPr>
            <a:lvl2pPr marL="742950" indent="-285750">
              <a:spcBef>
                <a:spcPct val="20000"/>
              </a:spcBef>
              <a:buClr>
                <a:schemeClr val="tx1"/>
              </a:buClr>
              <a:buChar char="–"/>
              <a:defRPr sz="2800">
                <a:solidFill>
                  <a:schemeClr val="tx1"/>
                </a:solidFill>
                <a:latin typeface="Times New Roman" panose="02020603050405020304" pitchFamily="18" charset="0"/>
              </a:defRPr>
            </a:lvl2pPr>
            <a:lvl3pPr marL="1143000" indent="-228600">
              <a:spcBef>
                <a:spcPct val="20000"/>
              </a:spcBef>
              <a:buClr>
                <a:schemeClr val="accent2"/>
              </a:buClr>
              <a:buSzPct val="65000"/>
              <a:buFont typeface="Monotype Sorts" pitchFamily="2" charset="2"/>
              <a:buChar char="u"/>
              <a:defRPr sz="2400">
                <a:solidFill>
                  <a:schemeClr val="tx1"/>
                </a:solidFill>
                <a:latin typeface="Times New Roman" panose="02020603050405020304" pitchFamily="18" charset="0"/>
              </a:defRPr>
            </a:lvl3pPr>
            <a:lvl4pPr marL="1600200" indent="-228600">
              <a:spcBef>
                <a:spcPct val="20000"/>
              </a:spcBef>
              <a:buClr>
                <a:schemeClr val="tx1"/>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buFont typeface="Monotype Sorts" pitchFamily="2" charset="2"/>
              <a:buNone/>
            </a:pPr>
            <a:r>
              <a:rPr lang="en-US" altLang="en-US" sz="2400" b="1">
                <a:solidFill>
                  <a:schemeClr val="tx2"/>
                </a:solidFill>
                <a:latin typeface="Courier New" panose="02070309020205020404" pitchFamily="49" charset="0"/>
              </a:rPr>
              <a:t>public interface Edible {</a:t>
            </a:r>
          </a:p>
          <a:p>
            <a:pPr>
              <a:buFont typeface="Monotype Sorts" pitchFamily="2" charset="2"/>
              <a:buNone/>
            </a:pPr>
            <a:r>
              <a:rPr lang="en-US" altLang="en-US" sz="2400" b="1">
                <a:solidFill>
                  <a:schemeClr val="tx2"/>
                </a:solidFill>
                <a:latin typeface="Courier New" panose="02070309020205020404" pitchFamily="49" charset="0"/>
              </a:rPr>
              <a:t>  /** Describe how to eat */</a:t>
            </a:r>
          </a:p>
          <a:p>
            <a:pPr>
              <a:buFont typeface="Monotype Sorts" pitchFamily="2" charset="2"/>
              <a:buNone/>
            </a:pPr>
            <a:r>
              <a:rPr lang="en-US" altLang="en-US" sz="2400" b="1">
                <a:solidFill>
                  <a:schemeClr val="tx2"/>
                </a:solidFill>
                <a:latin typeface="Courier New" panose="02070309020205020404" pitchFamily="49" charset="0"/>
              </a:rPr>
              <a:t>  public abstract String howToEat();</a:t>
            </a:r>
          </a:p>
          <a:p>
            <a:pPr>
              <a:buFont typeface="Monotype Sorts" pitchFamily="2" charset="2"/>
              <a:buNone/>
            </a:pPr>
            <a:r>
              <a:rPr lang="en-US" altLang="en-US" sz="2400" b="1">
                <a:solidFill>
                  <a:schemeClr val="tx2"/>
                </a:solidFill>
                <a:latin typeface="Courier New" panose="02070309020205020404" pitchFamily="49" charset="0"/>
              </a:rPr>
              <a:t>}</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2"/>
          <p:cNvSpPr>
            <a:spLocks noGrp="1"/>
          </p:cNvSpPr>
          <p:nvPr>
            <p:ph type="sldNum" sz="quarter" idx="4294967295"/>
          </p:nvPr>
        </p:nvSpPr>
        <p:spPr>
          <a:xfrm>
            <a:off x="6553200" y="6399213"/>
            <a:ext cx="1905000" cy="457200"/>
          </a:xfrm>
          <a:prstGeom prst="rect">
            <a:avLst/>
          </a:prstGeom>
        </p:spPr>
        <p:txBody>
          <a:bodyPr/>
          <a:lstStyle/>
          <a:p>
            <a:fld id="{80EB9D5A-5DF1-4763-A363-FB29B514EAE0}" type="slidenum">
              <a:rPr lang="en-US"/>
              <a:pPr/>
              <a:t>22</a:t>
            </a:fld>
            <a:endParaRPr lang="en-US"/>
          </a:p>
        </p:txBody>
      </p:sp>
      <p:sp>
        <p:nvSpPr>
          <p:cNvPr id="314371" name="Rectangle 2"/>
          <p:cNvSpPr>
            <a:spLocks noGrp="1" noChangeArrowheads="1"/>
          </p:cNvSpPr>
          <p:nvPr>
            <p:ph type="title" idx="4294967295"/>
          </p:nvPr>
        </p:nvSpPr>
        <p:spPr>
          <a:xfrm>
            <a:off x="285720" y="214290"/>
            <a:ext cx="7772400" cy="685800"/>
          </a:xfrm>
          <a:noFill/>
        </p:spPr>
        <p:txBody>
          <a:bodyPr/>
          <a:lstStyle/>
          <a:p>
            <a:r>
              <a:rPr lang="en-US" sz="5400" dirty="0">
                <a:solidFill>
                  <a:srgbClr val="C00000"/>
                </a:solidFill>
              </a:rPr>
              <a:t>Interface</a:t>
            </a:r>
            <a:r>
              <a:rPr lang="en-US" sz="5400" dirty="0"/>
              <a:t> is a Special Class</a:t>
            </a:r>
          </a:p>
        </p:txBody>
      </p:sp>
      <p:sp>
        <p:nvSpPr>
          <p:cNvPr id="314372" name="Rectangle 3"/>
          <p:cNvSpPr>
            <a:spLocks noGrp="1" noChangeArrowheads="1"/>
          </p:cNvSpPr>
          <p:nvPr>
            <p:ph type="body" idx="4294967295"/>
          </p:nvPr>
        </p:nvSpPr>
        <p:spPr>
          <a:xfrm>
            <a:off x="214282" y="1142984"/>
            <a:ext cx="8715436" cy="5257800"/>
          </a:xfrm>
          <a:noFill/>
        </p:spPr>
        <p:txBody>
          <a:bodyPr/>
          <a:lstStyle/>
          <a:p>
            <a:pPr marL="0" indent="0">
              <a:spcAft>
                <a:spcPts val="600"/>
              </a:spcAft>
            </a:pPr>
            <a:r>
              <a:rPr lang="en-US" dirty="0">
                <a:cs typeface="Courier New" pitchFamily="49" charset="0"/>
              </a:rPr>
              <a:t> An </a:t>
            </a:r>
            <a:r>
              <a:rPr lang="en-US" b="1" dirty="0">
                <a:solidFill>
                  <a:srgbClr val="C00000"/>
                </a:solidFill>
                <a:cs typeface="Courier New" pitchFamily="49" charset="0"/>
              </a:rPr>
              <a:t>interface</a:t>
            </a:r>
            <a:r>
              <a:rPr lang="en-US" dirty="0">
                <a:cs typeface="Courier New" pitchFamily="49" charset="0"/>
              </a:rPr>
              <a:t> is treated like a special class in </a:t>
            </a:r>
            <a:r>
              <a:rPr lang="en-US" b="1" dirty="0">
                <a:cs typeface="Courier New" pitchFamily="49" charset="0"/>
              </a:rPr>
              <a:t>Java</a:t>
            </a:r>
            <a:r>
              <a:rPr lang="en-US" dirty="0">
                <a:cs typeface="Courier New" pitchFamily="49" charset="0"/>
              </a:rPr>
              <a:t>. </a:t>
            </a:r>
          </a:p>
          <a:p>
            <a:pPr marL="0" indent="0">
              <a:spcAft>
                <a:spcPts val="600"/>
              </a:spcAft>
            </a:pPr>
            <a:r>
              <a:rPr lang="en-US" dirty="0">
                <a:cs typeface="Courier New" pitchFamily="49" charset="0"/>
              </a:rPr>
              <a:t> Each </a:t>
            </a:r>
            <a:r>
              <a:rPr lang="en-US" b="1" dirty="0">
                <a:solidFill>
                  <a:srgbClr val="C00000"/>
                </a:solidFill>
                <a:cs typeface="Courier New" pitchFamily="49" charset="0"/>
              </a:rPr>
              <a:t>interface</a:t>
            </a:r>
            <a:r>
              <a:rPr lang="en-US" dirty="0">
                <a:cs typeface="Courier New" pitchFamily="49" charset="0"/>
              </a:rPr>
              <a:t> is compiled into a separate </a:t>
            </a:r>
            <a:r>
              <a:rPr lang="en-US" b="1" dirty="0" err="1">
                <a:cs typeface="Courier New" pitchFamily="49" charset="0"/>
              </a:rPr>
              <a:t>bytecode</a:t>
            </a:r>
            <a:r>
              <a:rPr lang="en-US" dirty="0">
                <a:cs typeface="Courier New" pitchFamily="49" charset="0"/>
              </a:rPr>
              <a:t> file, just like a regular class. </a:t>
            </a:r>
          </a:p>
          <a:p>
            <a:pPr marL="0" indent="0">
              <a:spcAft>
                <a:spcPts val="600"/>
              </a:spcAft>
            </a:pPr>
            <a:r>
              <a:rPr lang="en-US" dirty="0">
                <a:cs typeface="Courier New" pitchFamily="49" charset="0"/>
              </a:rPr>
              <a:t> Like an </a:t>
            </a:r>
            <a:r>
              <a:rPr lang="en-US" b="1" dirty="0">
                <a:solidFill>
                  <a:srgbClr val="C00000"/>
                </a:solidFill>
                <a:cs typeface="Courier New" pitchFamily="49" charset="0"/>
              </a:rPr>
              <a:t>abstract</a:t>
            </a:r>
            <a:r>
              <a:rPr lang="en-US" dirty="0">
                <a:cs typeface="Courier New" pitchFamily="49" charset="0"/>
              </a:rPr>
              <a:t> class, you </a:t>
            </a:r>
            <a:r>
              <a:rPr lang="en-US" b="1" dirty="0">
                <a:solidFill>
                  <a:srgbClr val="C00000"/>
                </a:solidFill>
                <a:cs typeface="Courier New" pitchFamily="49" charset="0"/>
              </a:rPr>
              <a:t>cannot</a:t>
            </a:r>
            <a:r>
              <a:rPr lang="en-US" dirty="0">
                <a:cs typeface="Courier New" pitchFamily="49" charset="0"/>
              </a:rPr>
              <a:t> create an instance from an </a:t>
            </a:r>
            <a:r>
              <a:rPr lang="en-US" b="1" dirty="0">
                <a:solidFill>
                  <a:srgbClr val="C00000"/>
                </a:solidFill>
                <a:cs typeface="Courier New" pitchFamily="49" charset="0"/>
              </a:rPr>
              <a:t>interface</a:t>
            </a:r>
            <a:r>
              <a:rPr lang="en-US" dirty="0">
                <a:cs typeface="Courier New" pitchFamily="49" charset="0"/>
              </a:rPr>
              <a:t> using the </a:t>
            </a:r>
            <a:r>
              <a:rPr lang="en-US" b="1" dirty="0">
                <a:cs typeface="Courier New" pitchFamily="49" charset="0"/>
              </a:rPr>
              <a:t>new</a:t>
            </a:r>
            <a:r>
              <a:rPr lang="en-US" dirty="0">
                <a:cs typeface="Courier New" pitchFamily="49" charset="0"/>
              </a:rPr>
              <a:t> operator, but in most cases you can use an </a:t>
            </a:r>
            <a:r>
              <a:rPr lang="en-US" b="1" dirty="0">
                <a:solidFill>
                  <a:srgbClr val="C00000"/>
                </a:solidFill>
                <a:cs typeface="Courier New" pitchFamily="49" charset="0"/>
              </a:rPr>
              <a:t>interface</a:t>
            </a:r>
            <a:r>
              <a:rPr lang="en-US" dirty="0">
                <a:cs typeface="Courier New" pitchFamily="49" charset="0"/>
              </a:rPr>
              <a:t> more or less the same way you use an </a:t>
            </a:r>
            <a:r>
              <a:rPr lang="en-US" b="1" dirty="0">
                <a:solidFill>
                  <a:srgbClr val="C00000"/>
                </a:solidFill>
                <a:cs typeface="Courier New" pitchFamily="49" charset="0"/>
              </a:rPr>
              <a:t>abstract</a:t>
            </a:r>
            <a:r>
              <a:rPr lang="en-US" dirty="0">
                <a:cs typeface="Courier New" pitchFamily="49" charset="0"/>
              </a:rPr>
              <a:t> class. </a:t>
            </a:r>
          </a:p>
          <a:p>
            <a:pPr marL="0" indent="0">
              <a:spcAft>
                <a:spcPts val="600"/>
              </a:spcAft>
            </a:pPr>
            <a:r>
              <a:rPr lang="en-US" dirty="0">
                <a:cs typeface="Courier New" pitchFamily="49" charset="0"/>
              </a:rPr>
              <a:t> For example, you can use an </a:t>
            </a:r>
            <a:r>
              <a:rPr lang="en-US" b="1" dirty="0">
                <a:solidFill>
                  <a:srgbClr val="C00000"/>
                </a:solidFill>
                <a:cs typeface="Courier New" pitchFamily="49" charset="0"/>
              </a:rPr>
              <a:t>interface</a:t>
            </a:r>
            <a:r>
              <a:rPr lang="en-US" dirty="0">
                <a:cs typeface="Courier New" pitchFamily="49" charset="0"/>
              </a:rPr>
              <a:t> as a data type for variable, as the result of casting, and so on.</a:t>
            </a:r>
            <a:endParaRPr lang="en-US" dirty="0">
              <a:ea typeface="PMingLiU" pitchFamily="18" charset="-120"/>
            </a:endParaRPr>
          </a:p>
        </p:txBody>
      </p:sp>
    </p:spTree>
    <p:extLst>
      <p:ext uri="{BB962C8B-B14F-4D97-AF65-F5344CB8AC3E}">
        <p14:creationId xmlns:p14="http://schemas.microsoft.com/office/powerpoint/2010/main" val="2773251352"/>
      </p:ext>
    </p:extLst>
  </p:cSld>
  <p:clrMapOvr>
    <a:masterClrMapping/>
  </p:clrMapOvr>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Number Placeholder 2">
            <a:extLst>
              <a:ext uri="{FF2B5EF4-FFF2-40B4-BE49-F238E27FC236}">
                <a16:creationId xmlns:a16="http://schemas.microsoft.com/office/drawing/2014/main" id="{EBAB15CA-F14E-834D-92CA-C193FD0BCD27}"/>
              </a:ext>
            </a:extLst>
          </p:cNvPr>
          <p:cNvSpPr>
            <a:spLocks noGrp="1"/>
          </p:cNvSpPr>
          <p:nvPr>
            <p:ph type="sldNum" sz="quarter" idx="11"/>
          </p:nvPr>
        </p:nvSpPr>
        <p:spPr>
          <a:noFill/>
        </p:spPr>
        <p:txBody>
          <a:bodyPr/>
          <a:lstStyle>
            <a:lvl1pPr>
              <a:spcBef>
                <a:spcPct val="20000"/>
              </a:spcBef>
              <a:buClr>
                <a:schemeClr val="tx2"/>
              </a:buClr>
              <a:buSzPct val="75000"/>
              <a:buFont typeface="Monotype Sorts" pitchFamily="2" charset="2"/>
              <a:buChar char="F"/>
              <a:defRPr sz="3200">
                <a:solidFill>
                  <a:schemeClr val="tx1"/>
                </a:solidFill>
                <a:latin typeface="Times New Roman" panose="02020603050405020304" pitchFamily="18" charset="0"/>
              </a:defRPr>
            </a:lvl1pPr>
            <a:lvl2pPr marL="742950" indent="-285750">
              <a:spcBef>
                <a:spcPct val="20000"/>
              </a:spcBef>
              <a:buClr>
                <a:schemeClr val="tx1"/>
              </a:buClr>
              <a:buChar char="–"/>
              <a:defRPr sz="2800">
                <a:solidFill>
                  <a:schemeClr val="tx1"/>
                </a:solidFill>
                <a:latin typeface="Times New Roman" panose="02020603050405020304" pitchFamily="18" charset="0"/>
              </a:defRPr>
            </a:lvl2pPr>
            <a:lvl3pPr marL="1143000" indent="-228600">
              <a:spcBef>
                <a:spcPct val="20000"/>
              </a:spcBef>
              <a:buClr>
                <a:schemeClr val="accent2"/>
              </a:buClr>
              <a:buSzPct val="65000"/>
              <a:buFont typeface="Monotype Sorts" pitchFamily="2" charset="2"/>
              <a:buChar char="u"/>
              <a:defRPr sz="2400">
                <a:solidFill>
                  <a:schemeClr val="tx1"/>
                </a:solidFill>
                <a:latin typeface="Times New Roman" panose="02020603050405020304" pitchFamily="18" charset="0"/>
              </a:defRPr>
            </a:lvl3pPr>
            <a:lvl4pPr marL="1600200" indent="-228600">
              <a:spcBef>
                <a:spcPct val="20000"/>
              </a:spcBef>
              <a:buClr>
                <a:schemeClr val="tx1"/>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SzTx/>
              <a:buFontTx/>
              <a:buNone/>
            </a:pPr>
            <a:fld id="{2C851762-0680-BD45-94D4-3335FB3E45D0}" type="slidenum">
              <a:rPr lang="en-US" altLang="en-US" sz="1400" smtClean="0"/>
              <a:pPr>
                <a:spcBef>
                  <a:spcPct val="0"/>
                </a:spcBef>
                <a:buClrTx/>
                <a:buSzTx/>
                <a:buFontTx/>
                <a:buNone/>
              </a:pPr>
              <a:t>23</a:t>
            </a:fld>
            <a:endParaRPr lang="en-US" altLang="en-US" sz="1400"/>
          </a:p>
        </p:txBody>
      </p:sp>
      <p:sp>
        <p:nvSpPr>
          <p:cNvPr id="25603" name="Slide Number Placeholder 4">
            <a:extLst>
              <a:ext uri="{FF2B5EF4-FFF2-40B4-BE49-F238E27FC236}">
                <a16:creationId xmlns:a16="http://schemas.microsoft.com/office/drawing/2014/main" id="{9699BA0E-6640-E342-8EBE-1B25E5D519DC}"/>
              </a:ext>
            </a:extLst>
          </p:cNvPr>
          <p:cNvSpPr txBox="1">
            <a:spLocks noGrp="1"/>
          </p:cNvSpPr>
          <p:nvPr/>
        </p:nvSpPr>
        <p:spPr bwMode="auto">
          <a:xfrm>
            <a:off x="6553200" y="6399213"/>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nchor="ctr"/>
          <a:lstStyle>
            <a:lvl1pPr>
              <a:spcBef>
                <a:spcPct val="20000"/>
              </a:spcBef>
              <a:buClr>
                <a:schemeClr val="tx2"/>
              </a:buClr>
              <a:buSzPct val="75000"/>
              <a:buFont typeface="Monotype Sorts" pitchFamily="2" charset="2"/>
              <a:buChar char="F"/>
              <a:defRPr sz="3200">
                <a:solidFill>
                  <a:schemeClr val="tx1"/>
                </a:solidFill>
                <a:latin typeface="Times New Roman" panose="02020603050405020304" pitchFamily="18" charset="0"/>
              </a:defRPr>
            </a:lvl1pPr>
            <a:lvl2pPr marL="742950" indent="-285750">
              <a:spcBef>
                <a:spcPct val="20000"/>
              </a:spcBef>
              <a:buClr>
                <a:schemeClr val="tx1"/>
              </a:buClr>
              <a:buChar char="–"/>
              <a:defRPr sz="2800">
                <a:solidFill>
                  <a:schemeClr val="tx1"/>
                </a:solidFill>
                <a:latin typeface="Times New Roman" panose="02020603050405020304" pitchFamily="18" charset="0"/>
              </a:defRPr>
            </a:lvl2pPr>
            <a:lvl3pPr marL="1143000" indent="-228600">
              <a:spcBef>
                <a:spcPct val="20000"/>
              </a:spcBef>
              <a:buClr>
                <a:schemeClr val="accent2"/>
              </a:buClr>
              <a:buSzPct val="65000"/>
              <a:buFont typeface="Monotype Sorts" pitchFamily="2" charset="2"/>
              <a:buChar char="u"/>
              <a:defRPr sz="2400">
                <a:solidFill>
                  <a:schemeClr val="tx1"/>
                </a:solidFill>
                <a:latin typeface="Times New Roman" panose="02020603050405020304" pitchFamily="18" charset="0"/>
              </a:defRPr>
            </a:lvl3pPr>
            <a:lvl4pPr marL="1600200" indent="-228600">
              <a:spcBef>
                <a:spcPct val="20000"/>
              </a:spcBef>
              <a:buClr>
                <a:schemeClr val="tx1"/>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lgn="r">
              <a:spcBef>
                <a:spcPct val="0"/>
              </a:spcBef>
              <a:buClrTx/>
              <a:buSzTx/>
              <a:buFontTx/>
              <a:buNone/>
            </a:pPr>
            <a:fld id="{6453CE87-50B9-7840-AD80-97049D3D0CD7}" type="slidenum">
              <a:rPr lang="en-US" altLang="en-US" sz="1400"/>
              <a:pPr algn="r">
                <a:spcBef>
                  <a:spcPct val="0"/>
                </a:spcBef>
                <a:buClrTx/>
                <a:buSzTx/>
                <a:buFontTx/>
                <a:buNone/>
              </a:pPr>
              <a:t>23</a:t>
            </a:fld>
            <a:endParaRPr lang="en-US" altLang="en-US" sz="1400"/>
          </a:p>
        </p:txBody>
      </p:sp>
      <p:sp>
        <p:nvSpPr>
          <p:cNvPr id="25604" name="Rectangle 2">
            <a:extLst>
              <a:ext uri="{FF2B5EF4-FFF2-40B4-BE49-F238E27FC236}">
                <a16:creationId xmlns:a16="http://schemas.microsoft.com/office/drawing/2014/main" id="{890226D2-935C-7C40-B53D-460ACC94B2AB}"/>
              </a:ext>
            </a:extLst>
          </p:cNvPr>
          <p:cNvSpPr>
            <a:spLocks noGrp="1" noChangeArrowheads="1"/>
          </p:cNvSpPr>
          <p:nvPr>
            <p:ph type="title" idx="4294967295"/>
          </p:nvPr>
        </p:nvSpPr>
        <p:spPr>
          <a:xfrm>
            <a:off x="685800" y="228600"/>
            <a:ext cx="7772400" cy="609600"/>
          </a:xfrm>
        </p:spPr>
        <p:txBody>
          <a:bodyPr/>
          <a:lstStyle/>
          <a:p>
            <a:r>
              <a:rPr lang="en-US" altLang="en-US"/>
              <a:t>Example</a:t>
            </a:r>
          </a:p>
        </p:txBody>
      </p:sp>
      <p:sp>
        <p:nvSpPr>
          <p:cNvPr id="25605" name="Rectangle 3">
            <a:extLst>
              <a:ext uri="{FF2B5EF4-FFF2-40B4-BE49-F238E27FC236}">
                <a16:creationId xmlns:a16="http://schemas.microsoft.com/office/drawing/2014/main" id="{942A899E-1A77-0A43-8829-6990BA2EC9DF}"/>
              </a:ext>
            </a:extLst>
          </p:cNvPr>
          <p:cNvSpPr>
            <a:spLocks noGrp="1" noChangeArrowheads="1"/>
          </p:cNvSpPr>
          <p:nvPr>
            <p:ph type="body" idx="4294967295"/>
          </p:nvPr>
        </p:nvSpPr>
        <p:spPr>
          <a:xfrm>
            <a:off x="152400" y="914400"/>
            <a:ext cx="8991600" cy="1981200"/>
          </a:xfrm>
        </p:spPr>
        <p:txBody>
          <a:bodyPr/>
          <a:lstStyle/>
          <a:p>
            <a:pPr marL="0" indent="0">
              <a:buFont typeface="Monotype Sorts" pitchFamily="2" charset="2"/>
              <a:buNone/>
            </a:pPr>
            <a:r>
              <a:rPr lang="en-US" altLang="en-US" sz="2800" dirty="0"/>
              <a:t>You can now use the Edible interface to specify whether an object is edible. This is accomplished by letting the class for the object implement this interface using the implements keyword. For example, the classes Chicken and Fruit implement the Edible interface (See </a:t>
            </a:r>
            <a:r>
              <a:rPr lang="en-US" altLang="en-US" sz="2800" dirty="0" err="1"/>
              <a:t>TestEdible</a:t>
            </a:r>
            <a:r>
              <a:rPr lang="en-US" altLang="en-US" sz="2800" dirty="0"/>
              <a:t>). </a:t>
            </a:r>
          </a:p>
        </p:txBody>
      </p:sp>
      <p:sp>
        <p:nvSpPr>
          <p:cNvPr id="25606" name="Rectangle 9">
            <a:extLst>
              <a:ext uri="{FF2B5EF4-FFF2-40B4-BE49-F238E27FC236}">
                <a16:creationId xmlns:a16="http://schemas.microsoft.com/office/drawing/2014/main" id="{92042238-1F5B-AE4A-8736-9DE67325C186}"/>
              </a:ext>
            </a:extLst>
          </p:cNvPr>
          <p:cNvSpPr>
            <a:spLocks noChangeArrowheads="1"/>
          </p:cNvSpPr>
          <p:nvPr/>
        </p:nvSpPr>
        <p:spPr bwMode="auto">
          <a:xfrm>
            <a:off x="0" y="25146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Clr>
                <a:schemeClr val="tx2"/>
              </a:buClr>
              <a:buSzPct val="75000"/>
              <a:buFont typeface="Monotype Sorts" pitchFamily="2" charset="2"/>
              <a:buChar char="F"/>
              <a:defRPr sz="3200">
                <a:solidFill>
                  <a:schemeClr val="tx1"/>
                </a:solidFill>
                <a:latin typeface="Times New Roman" panose="02020603050405020304" pitchFamily="18" charset="0"/>
              </a:defRPr>
            </a:lvl1pPr>
            <a:lvl2pPr marL="742950" indent="-285750">
              <a:spcBef>
                <a:spcPct val="20000"/>
              </a:spcBef>
              <a:buClr>
                <a:schemeClr val="tx1"/>
              </a:buClr>
              <a:buChar char="–"/>
              <a:defRPr sz="2800">
                <a:solidFill>
                  <a:schemeClr val="tx1"/>
                </a:solidFill>
                <a:latin typeface="Times New Roman" panose="02020603050405020304" pitchFamily="18" charset="0"/>
              </a:defRPr>
            </a:lvl2pPr>
            <a:lvl3pPr marL="1143000" indent="-228600">
              <a:spcBef>
                <a:spcPct val="20000"/>
              </a:spcBef>
              <a:buClr>
                <a:schemeClr val="accent2"/>
              </a:buClr>
              <a:buSzPct val="65000"/>
              <a:buFont typeface="Monotype Sorts" pitchFamily="2" charset="2"/>
              <a:buChar char="u"/>
              <a:defRPr sz="2400">
                <a:solidFill>
                  <a:schemeClr val="tx1"/>
                </a:solidFill>
                <a:latin typeface="Times New Roman" panose="02020603050405020304" pitchFamily="18" charset="0"/>
              </a:defRPr>
            </a:lvl3pPr>
            <a:lvl4pPr marL="1600200" indent="-228600">
              <a:spcBef>
                <a:spcPct val="20000"/>
              </a:spcBef>
              <a:buClr>
                <a:schemeClr val="tx1"/>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SzTx/>
              <a:buFontTx/>
              <a:buNone/>
            </a:pPr>
            <a:endParaRPr lang="en-US" altLang="en-US" sz="2400"/>
          </a:p>
        </p:txBody>
      </p:sp>
      <p:pic>
        <p:nvPicPr>
          <p:cNvPr id="25607" name="Picture 13">
            <a:extLst>
              <a:ext uri="{FF2B5EF4-FFF2-40B4-BE49-F238E27FC236}">
                <a16:creationId xmlns:a16="http://schemas.microsoft.com/office/drawing/2014/main" id="{9E672ADB-C025-CA40-B1DB-81470587A2A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8200" y="3711575"/>
            <a:ext cx="7239000" cy="27908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Lst>
        </p:spPr>
      </p:pic>
      <p:sp>
        <p:nvSpPr>
          <p:cNvPr id="25608" name="AutoShape 10">
            <a:hlinkClick r:id="rId3" action="ppaction://program" highlightClick="1"/>
            <a:extLst>
              <a:ext uri="{FF2B5EF4-FFF2-40B4-BE49-F238E27FC236}">
                <a16:creationId xmlns:a16="http://schemas.microsoft.com/office/drawing/2014/main" id="{E4B6313D-710D-264C-9AC8-D7C3436C147E}"/>
              </a:ext>
            </a:extLst>
          </p:cNvPr>
          <p:cNvSpPr>
            <a:spLocks noChangeArrowheads="1"/>
          </p:cNvSpPr>
          <p:nvPr/>
        </p:nvSpPr>
        <p:spPr bwMode="auto">
          <a:xfrm>
            <a:off x="7759700" y="3200400"/>
            <a:ext cx="698500" cy="381000"/>
          </a:xfrm>
          <a:prstGeom prst="actionButtonBlank">
            <a:avLst/>
          </a:prstGeom>
          <a:solidFill>
            <a:srgbClr val="38A1BA"/>
          </a:solidFill>
          <a:ln>
            <a:noFill/>
          </a:ln>
          <a:effectLst>
            <a:prstShdw prst="shdw17" dist="17961" dir="2700000">
              <a:srgbClr val="226170"/>
            </a:prstShdw>
          </a:effectLst>
          <a:extLst>
            <a:ext uri="{91240B29-F687-4F45-9708-019B960494DF}">
              <a14:hiddenLine xmlns:a14="http://schemas.microsoft.com/office/drawing/2010/main" w="19050">
                <a:solidFill>
                  <a:schemeClr val="tx1"/>
                </a:solidFill>
                <a:miter lim="800000"/>
                <a:headEnd type="none" w="sm" len="sm"/>
                <a:tailEnd type="none" w="sm" len="sm"/>
              </a14:hiddenLine>
            </a:ext>
          </a:extLst>
        </p:spPr>
        <p:txBody>
          <a:bodyPr wrap="none" anchor="ctr"/>
          <a:lstStyle>
            <a:lvl1pPr>
              <a:spcBef>
                <a:spcPct val="20000"/>
              </a:spcBef>
              <a:buClr>
                <a:schemeClr val="tx2"/>
              </a:buClr>
              <a:buSzPct val="75000"/>
              <a:buFont typeface="Monotype Sorts" pitchFamily="2" charset="2"/>
              <a:buChar char="F"/>
              <a:defRPr sz="3200">
                <a:solidFill>
                  <a:schemeClr val="tx1"/>
                </a:solidFill>
                <a:latin typeface="Times New Roman" panose="02020603050405020304" pitchFamily="18" charset="0"/>
              </a:defRPr>
            </a:lvl1pPr>
            <a:lvl2pPr marL="742950" indent="-285750">
              <a:spcBef>
                <a:spcPct val="20000"/>
              </a:spcBef>
              <a:buClr>
                <a:schemeClr val="tx1"/>
              </a:buClr>
              <a:buChar char="–"/>
              <a:defRPr sz="2800">
                <a:solidFill>
                  <a:schemeClr val="tx1"/>
                </a:solidFill>
                <a:latin typeface="Times New Roman" panose="02020603050405020304" pitchFamily="18" charset="0"/>
              </a:defRPr>
            </a:lvl2pPr>
            <a:lvl3pPr marL="1143000" indent="-228600">
              <a:spcBef>
                <a:spcPct val="20000"/>
              </a:spcBef>
              <a:buClr>
                <a:schemeClr val="accent2"/>
              </a:buClr>
              <a:buSzPct val="65000"/>
              <a:buFont typeface="Monotype Sorts" pitchFamily="2" charset="2"/>
              <a:buChar char="u"/>
              <a:defRPr sz="2400">
                <a:solidFill>
                  <a:schemeClr val="tx1"/>
                </a:solidFill>
                <a:latin typeface="Times New Roman" panose="02020603050405020304" pitchFamily="18" charset="0"/>
              </a:defRPr>
            </a:lvl3pPr>
            <a:lvl4pPr marL="1600200" indent="-228600">
              <a:spcBef>
                <a:spcPct val="20000"/>
              </a:spcBef>
              <a:buClr>
                <a:schemeClr val="tx1"/>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lgn="ctr">
              <a:spcBef>
                <a:spcPct val="0"/>
              </a:spcBef>
              <a:buClrTx/>
              <a:buSzTx/>
              <a:buFontTx/>
              <a:buNone/>
            </a:pPr>
            <a:r>
              <a:rPr lang="en-US" altLang="en-US" sz="1800">
                <a:latin typeface="Book Antiqua" panose="02040602050305030304" pitchFamily="18" charset="0"/>
              </a:rPr>
              <a:t>Run</a:t>
            </a:r>
            <a:endParaRPr lang="en-US" altLang="en-US" sz="1800"/>
          </a:p>
        </p:txBody>
      </p:sp>
      <p:sp>
        <p:nvSpPr>
          <p:cNvPr id="25609" name="Rectangle 13">
            <a:hlinkClick r:id="rId4"/>
            <a:extLst>
              <a:ext uri="{FF2B5EF4-FFF2-40B4-BE49-F238E27FC236}">
                <a16:creationId xmlns:a16="http://schemas.microsoft.com/office/drawing/2014/main" id="{BE91BC25-18AE-C347-BCAC-B7400ADA304E}"/>
              </a:ext>
            </a:extLst>
          </p:cNvPr>
          <p:cNvSpPr>
            <a:spLocks noChangeArrowheads="1"/>
          </p:cNvSpPr>
          <p:nvPr/>
        </p:nvSpPr>
        <p:spPr bwMode="auto">
          <a:xfrm>
            <a:off x="5245100" y="3276600"/>
            <a:ext cx="2371725" cy="381000"/>
          </a:xfrm>
          <a:prstGeom prst="rect">
            <a:avLst/>
          </a:prstGeom>
          <a:solidFill>
            <a:srgbClr val="92D050"/>
          </a:solidFill>
          <a:ln>
            <a:noFill/>
          </a:ln>
          <a:extLst>
            <a:ext uri="{91240B29-F687-4F45-9708-019B960494DF}">
              <a14:hiddenLine xmlns:a14="http://schemas.microsoft.com/office/drawing/2010/main" w="12700" algn="ctr">
                <a:solidFill>
                  <a:srgbClr val="000000"/>
                </a:solidFill>
                <a:round/>
                <a:headEnd type="none" w="sm" len="sm"/>
                <a:tailEnd type="none" w="sm" len="sm"/>
              </a14:hiddenLine>
            </a:ext>
          </a:extLst>
        </p:spPr>
        <p:txBody>
          <a:bodyPr/>
          <a:lstStyle>
            <a:lvl1pPr>
              <a:spcBef>
                <a:spcPct val="20000"/>
              </a:spcBef>
              <a:buClr>
                <a:schemeClr val="tx2"/>
              </a:buClr>
              <a:buSzPct val="75000"/>
              <a:buFont typeface="Monotype Sorts" pitchFamily="2" charset="2"/>
              <a:buChar char="F"/>
              <a:defRPr sz="3200">
                <a:solidFill>
                  <a:schemeClr val="tx1"/>
                </a:solidFill>
                <a:latin typeface="Times New Roman" panose="02020603050405020304" pitchFamily="18" charset="0"/>
              </a:defRPr>
            </a:lvl1pPr>
            <a:lvl2pPr marL="742950" indent="-285750">
              <a:spcBef>
                <a:spcPct val="20000"/>
              </a:spcBef>
              <a:buClr>
                <a:schemeClr val="tx1"/>
              </a:buClr>
              <a:buChar char="–"/>
              <a:defRPr sz="2800">
                <a:solidFill>
                  <a:schemeClr val="tx1"/>
                </a:solidFill>
                <a:latin typeface="Times New Roman" panose="02020603050405020304" pitchFamily="18" charset="0"/>
              </a:defRPr>
            </a:lvl2pPr>
            <a:lvl3pPr marL="1143000" indent="-228600">
              <a:spcBef>
                <a:spcPct val="20000"/>
              </a:spcBef>
              <a:buClr>
                <a:schemeClr val="accent2"/>
              </a:buClr>
              <a:buSzPct val="65000"/>
              <a:buFont typeface="Monotype Sorts" pitchFamily="2" charset="2"/>
              <a:buChar char="u"/>
              <a:defRPr sz="2400">
                <a:solidFill>
                  <a:schemeClr val="tx1"/>
                </a:solidFill>
                <a:latin typeface="Times New Roman" panose="02020603050405020304" pitchFamily="18" charset="0"/>
              </a:defRPr>
            </a:lvl3pPr>
            <a:lvl4pPr marL="1600200" indent="-228600">
              <a:spcBef>
                <a:spcPct val="20000"/>
              </a:spcBef>
              <a:buClr>
                <a:schemeClr val="tx1"/>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lgn="ctr">
              <a:spcBef>
                <a:spcPct val="0"/>
              </a:spcBef>
              <a:buClrTx/>
              <a:buSzTx/>
              <a:buFontTx/>
              <a:buNone/>
            </a:pPr>
            <a:r>
              <a:rPr lang="en-US" altLang="en-US" sz="2000" dirty="0" err="1"/>
              <a:t>TestEdible</a:t>
            </a:r>
            <a:endParaRPr lang="en-US" altLang="en-US" sz="2000" dirty="0"/>
          </a:p>
        </p:txBody>
      </p:sp>
      <p:sp>
        <p:nvSpPr>
          <p:cNvPr id="25610" name="Rectangle 14">
            <a:hlinkClick r:id="rId5"/>
            <a:extLst>
              <a:ext uri="{FF2B5EF4-FFF2-40B4-BE49-F238E27FC236}">
                <a16:creationId xmlns:a16="http://schemas.microsoft.com/office/drawing/2014/main" id="{DF8840AA-394D-7E41-BA54-593E6B523900}"/>
              </a:ext>
            </a:extLst>
          </p:cNvPr>
          <p:cNvSpPr>
            <a:spLocks noChangeArrowheads="1"/>
          </p:cNvSpPr>
          <p:nvPr/>
        </p:nvSpPr>
        <p:spPr bwMode="auto">
          <a:xfrm>
            <a:off x="3886200" y="3213100"/>
            <a:ext cx="1285875" cy="381000"/>
          </a:xfrm>
          <a:prstGeom prst="rect">
            <a:avLst/>
          </a:prstGeom>
          <a:solidFill>
            <a:srgbClr val="92D050"/>
          </a:solidFill>
          <a:ln>
            <a:noFill/>
          </a:ln>
          <a:extLst>
            <a:ext uri="{91240B29-F687-4F45-9708-019B960494DF}">
              <a14:hiddenLine xmlns:a14="http://schemas.microsoft.com/office/drawing/2010/main" w="12700" algn="ctr">
                <a:solidFill>
                  <a:srgbClr val="000000"/>
                </a:solidFill>
                <a:round/>
                <a:headEnd type="none" w="sm" len="sm"/>
                <a:tailEnd type="none" w="sm" len="sm"/>
              </a14:hiddenLine>
            </a:ext>
          </a:extLst>
        </p:spPr>
        <p:txBody>
          <a:bodyPr/>
          <a:lstStyle>
            <a:lvl1pPr>
              <a:spcBef>
                <a:spcPct val="20000"/>
              </a:spcBef>
              <a:buClr>
                <a:schemeClr val="tx2"/>
              </a:buClr>
              <a:buSzPct val="75000"/>
              <a:buFont typeface="Monotype Sorts" pitchFamily="2" charset="2"/>
              <a:buChar char="F"/>
              <a:defRPr sz="3200">
                <a:solidFill>
                  <a:schemeClr val="tx1"/>
                </a:solidFill>
                <a:latin typeface="Times New Roman" panose="02020603050405020304" pitchFamily="18" charset="0"/>
              </a:defRPr>
            </a:lvl1pPr>
            <a:lvl2pPr marL="742950" indent="-285750">
              <a:spcBef>
                <a:spcPct val="20000"/>
              </a:spcBef>
              <a:buClr>
                <a:schemeClr val="tx1"/>
              </a:buClr>
              <a:buChar char="–"/>
              <a:defRPr sz="2800">
                <a:solidFill>
                  <a:schemeClr val="tx1"/>
                </a:solidFill>
                <a:latin typeface="Times New Roman" panose="02020603050405020304" pitchFamily="18" charset="0"/>
              </a:defRPr>
            </a:lvl2pPr>
            <a:lvl3pPr marL="1143000" indent="-228600">
              <a:spcBef>
                <a:spcPct val="20000"/>
              </a:spcBef>
              <a:buClr>
                <a:schemeClr val="accent2"/>
              </a:buClr>
              <a:buSzPct val="65000"/>
              <a:buFont typeface="Monotype Sorts" pitchFamily="2" charset="2"/>
              <a:buChar char="u"/>
              <a:defRPr sz="2400">
                <a:solidFill>
                  <a:schemeClr val="tx1"/>
                </a:solidFill>
                <a:latin typeface="Times New Roman" panose="02020603050405020304" pitchFamily="18" charset="0"/>
              </a:defRPr>
            </a:lvl3pPr>
            <a:lvl4pPr marL="1600200" indent="-228600">
              <a:spcBef>
                <a:spcPct val="20000"/>
              </a:spcBef>
              <a:buClr>
                <a:schemeClr val="tx1"/>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lgn="ctr">
              <a:spcBef>
                <a:spcPct val="0"/>
              </a:spcBef>
              <a:buClrTx/>
              <a:buSzTx/>
              <a:buFontTx/>
              <a:buNone/>
            </a:pPr>
            <a:r>
              <a:rPr lang="en-US" altLang="en-US" sz="2000" dirty="0"/>
              <a:t>Edible</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lide Number Placeholder 2">
            <a:extLst>
              <a:ext uri="{FF2B5EF4-FFF2-40B4-BE49-F238E27FC236}">
                <a16:creationId xmlns:a16="http://schemas.microsoft.com/office/drawing/2014/main" id="{026AAF18-032B-CB49-A89D-43A23BB81E2C}"/>
              </a:ext>
            </a:extLst>
          </p:cNvPr>
          <p:cNvSpPr>
            <a:spLocks noGrp="1"/>
          </p:cNvSpPr>
          <p:nvPr>
            <p:ph type="sldNum" sz="quarter" idx="11"/>
          </p:nvPr>
        </p:nvSpPr>
        <p:spPr>
          <a:noFill/>
        </p:spPr>
        <p:txBody>
          <a:bodyPr/>
          <a:lstStyle>
            <a:lvl1pPr>
              <a:spcBef>
                <a:spcPct val="20000"/>
              </a:spcBef>
              <a:buClr>
                <a:schemeClr val="tx2"/>
              </a:buClr>
              <a:buSzPct val="75000"/>
              <a:buFont typeface="Monotype Sorts" pitchFamily="2" charset="2"/>
              <a:buChar char="F"/>
              <a:defRPr sz="3200">
                <a:solidFill>
                  <a:schemeClr val="tx1"/>
                </a:solidFill>
                <a:latin typeface="Times New Roman" panose="02020603050405020304" pitchFamily="18" charset="0"/>
              </a:defRPr>
            </a:lvl1pPr>
            <a:lvl2pPr marL="742950" indent="-285750">
              <a:spcBef>
                <a:spcPct val="20000"/>
              </a:spcBef>
              <a:buClr>
                <a:schemeClr val="tx1"/>
              </a:buClr>
              <a:buChar char="–"/>
              <a:defRPr sz="2800">
                <a:solidFill>
                  <a:schemeClr val="tx1"/>
                </a:solidFill>
                <a:latin typeface="Times New Roman" panose="02020603050405020304" pitchFamily="18" charset="0"/>
              </a:defRPr>
            </a:lvl2pPr>
            <a:lvl3pPr marL="1143000" indent="-228600">
              <a:spcBef>
                <a:spcPct val="20000"/>
              </a:spcBef>
              <a:buClr>
                <a:schemeClr val="accent2"/>
              </a:buClr>
              <a:buSzPct val="65000"/>
              <a:buFont typeface="Monotype Sorts" pitchFamily="2" charset="2"/>
              <a:buChar char="u"/>
              <a:defRPr sz="2400">
                <a:solidFill>
                  <a:schemeClr val="tx1"/>
                </a:solidFill>
                <a:latin typeface="Times New Roman" panose="02020603050405020304" pitchFamily="18" charset="0"/>
              </a:defRPr>
            </a:lvl3pPr>
            <a:lvl4pPr marL="1600200" indent="-228600">
              <a:spcBef>
                <a:spcPct val="20000"/>
              </a:spcBef>
              <a:buClr>
                <a:schemeClr val="tx1"/>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SzTx/>
              <a:buFontTx/>
              <a:buNone/>
            </a:pPr>
            <a:fld id="{10BE0C11-4F1A-CC42-A385-147E9E2B95A8}" type="slidenum">
              <a:rPr lang="en-US" altLang="en-US" sz="1400" smtClean="0"/>
              <a:pPr>
                <a:spcBef>
                  <a:spcPct val="0"/>
                </a:spcBef>
                <a:buClrTx/>
                <a:buSzTx/>
                <a:buFontTx/>
                <a:buNone/>
              </a:pPr>
              <a:t>24</a:t>
            </a:fld>
            <a:endParaRPr lang="en-US" altLang="en-US" sz="1400"/>
          </a:p>
        </p:txBody>
      </p:sp>
      <p:sp>
        <p:nvSpPr>
          <p:cNvPr id="26627" name="Slide Number Placeholder 4">
            <a:extLst>
              <a:ext uri="{FF2B5EF4-FFF2-40B4-BE49-F238E27FC236}">
                <a16:creationId xmlns:a16="http://schemas.microsoft.com/office/drawing/2014/main" id="{E00AEFCF-39BF-EF41-85EF-29C3D9189A2A}"/>
              </a:ext>
            </a:extLst>
          </p:cNvPr>
          <p:cNvSpPr txBox="1">
            <a:spLocks noGrp="1"/>
          </p:cNvSpPr>
          <p:nvPr/>
        </p:nvSpPr>
        <p:spPr bwMode="auto">
          <a:xfrm>
            <a:off x="6553200" y="6399213"/>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nchor="ctr"/>
          <a:lstStyle>
            <a:lvl1pPr>
              <a:spcBef>
                <a:spcPct val="20000"/>
              </a:spcBef>
              <a:buClr>
                <a:schemeClr val="tx2"/>
              </a:buClr>
              <a:buSzPct val="75000"/>
              <a:buFont typeface="Monotype Sorts" pitchFamily="2" charset="2"/>
              <a:buChar char="F"/>
              <a:defRPr sz="3200">
                <a:solidFill>
                  <a:schemeClr val="tx1"/>
                </a:solidFill>
                <a:latin typeface="Times New Roman" panose="02020603050405020304" pitchFamily="18" charset="0"/>
              </a:defRPr>
            </a:lvl1pPr>
            <a:lvl2pPr marL="742950" indent="-285750">
              <a:spcBef>
                <a:spcPct val="20000"/>
              </a:spcBef>
              <a:buClr>
                <a:schemeClr val="tx1"/>
              </a:buClr>
              <a:buChar char="–"/>
              <a:defRPr sz="2800">
                <a:solidFill>
                  <a:schemeClr val="tx1"/>
                </a:solidFill>
                <a:latin typeface="Times New Roman" panose="02020603050405020304" pitchFamily="18" charset="0"/>
              </a:defRPr>
            </a:lvl2pPr>
            <a:lvl3pPr marL="1143000" indent="-228600">
              <a:spcBef>
                <a:spcPct val="20000"/>
              </a:spcBef>
              <a:buClr>
                <a:schemeClr val="accent2"/>
              </a:buClr>
              <a:buSzPct val="65000"/>
              <a:buFont typeface="Monotype Sorts" pitchFamily="2" charset="2"/>
              <a:buChar char="u"/>
              <a:defRPr sz="2400">
                <a:solidFill>
                  <a:schemeClr val="tx1"/>
                </a:solidFill>
                <a:latin typeface="Times New Roman" panose="02020603050405020304" pitchFamily="18" charset="0"/>
              </a:defRPr>
            </a:lvl3pPr>
            <a:lvl4pPr marL="1600200" indent="-228600">
              <a:spcBef>
                <a:spcPct val="20000"/>
              </a:spcBef>
              <a:buClr>
                <a:schemeClr val="tx1"/>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lgn="r">
              <a:spcBef>
                <a:spcPct val="0"/>
              </a:spcBef>
              <a:buClrTx/>
              <a:buSzTx/>
              <a:buFontTx/>
              <a:buNone/>
            </a:pPr>
            <a:fld id="{2FA0C902-7B1F-9D40-BBA3-DA4757C24FB4}" type="slidenum">
              <a:rPr lang="en-US" altLang="en-US" sz="1400"/>
              <a:pPr algn="r">
                <a:spcBef>
                  <a:spcPct val="0"/>
                </a:spcBef>
                <a:buClrTx/>
                <a:buSzTx/>
                <a:buFontTx/>
                <a:buNone/>
              </a:pPr>
              <a:t>24</a:t>
            </a:fld>
            <a:endParaRPr lang="en-US" altLang="en-US" sz="1400"/>
          </a:p>
        </p:txBody>
      </p:sp>
      <p:sp>
        <p:nvSpPr>
          <p:cNvPr id="26628" name="Rectangle 2">
            <a:extLst>
              <a:ext uri="{FF2B5EF4-FFF2-40B4-BE49-F238E27FC236}">
                <a16:creationId xmlns:a16="http://schemas.microsoft.com/office/drawing/2014/main" id="{3961B473-D115-F247-BCAF-128261FA0FAC}"/>
              </a:ext>
            </a:extLst>
          </p:cNvPr>
          <p:cNvSpPr>
            <a:spLocks noGrp="1" noChangeArrowheads="1"/>
          </p:cNvSpPr>
          <p:nvPr>
            <p:ph type="title" idx="4294967295"/>
          </p:nvPr>
        </p:nvSpPr>
        <p:spPr>
          <a:xfrm>
            <a:off x="152400" y="304800"/>
            <a:ext cx="8839200" cy="609600"/>
          </a:xfrm>
        </p:spPr>
        <p:txBody>
          <a:bodyPr/>
          <a:lstStyle/>
          <a:p>
            <a:r>
              <a:rPr lang="en-US" altLang="en-US"/>
              <a:t>Omitting Modifiers in Interfaces</a:t>
            </a:r>
            <a:endParaRPr lang="en-US" altLang="en-US" b="1">
              <a:latin typeface="Courier" pitchFamily="2" charset="0"/>
            </a:endParaRPr>
          </a:p>
        </p:txBody>
      </p:sp>
      <p:sp>
        <p:nvSpPr>
          <p:cNvPr id="26629" name="Rectangle 3">
            <a:extLst>
              <a:ext uri="{FF2B5EF4-FFF2-40B4-BE49-F238E27FC236}">
                <a16:creationId xmlns:a16="http://schemas.microsoft.com/office/drawing/2014/main" id="{8A13CAC6-885A-BF42-9501-A014DD403B3E}"/>
              </a:ext>
            </a:extLst>
          </p:cNvPr>
          <p:cNvSpPr>
            <a:spLocks noGrp="1" noChangeArrowheads="1"/>
          </p:cNvSpPr>
          <p:nvPr>
            <p:ph type="body" idx="4294967295"/>
          </p:nvPr>
        </p:nvSpPr>
        <p:spPr>
          <a:xfrm>
            <a:off x="152400" y="1143000"/>
            <a:ext cx="8839200" cy="1447800"/>
          </a:xfrm>
        </p:spPr>
        <p:txBody>
          <a:bodyPr/>
          <a:lstStyle/>
          <a:p>
            <a:pPr marL="114300" lvl="1" indent="0">
              <a:spcAft>
                <a:spcPts val="1200"/>
              </a:spcAft>
              <a:buFontTx/>
              <a:buNone/>
            </a:pPr>
            <a:r>
              <a:rPr lang="en-US" altLang="en-US" sz="2600">
                <a:cs typeface="Times New Roman" panose="02020603050405020304" pitchFamily="18" charset="0"/>
              </a:rPr>
              <a:t>All data fields are </a:t>
            </a:r>
            <a:r>
              <a:rPr lang="en-US" altLang="en-US" sz="2600" i="1">
                <a:cs typeface="Times New Roman" panose="02020603050405020304" pitchFamily="18" charset="0"/>
              </a:rPr>
              <a:t>public final static</a:t>
            </a:r>
            <a:r>
              <a:rPr lang="en-US" altLang="en-US" sz="2600">
                <a:cs typeface="Times New Roman" panose="02020603050405020304" pitchFamily="18" charset="0"/>
              </a:rPr>
              <a:t> and all methods are </a:t>
            </a:r>
            <a:r>
              <a:rPr lang="en-US" altLang="en-US" sz="2600" i="1">
                <a:cs typeface="Times New Roman" panose="02020603050405020304" pitchFamily="18" charset="0"/>
              </a:rPr>
              <a:t>public abstract </a:t>
            </a:r>
            <a:r>
              <a:rPr lang="en-US" altLang="en-US" sz="2600">
                <a:cs typeface="Times New Roman" panose="02020603050405020304" pitchFamily="18" charset="0"/>
              </a:rPr>
              <a:t>in an interface. For this reason, these modifiers can be omitted, as shown below:</a:t>
            </a:r>
          </a:p>
        </p:txBody>
      </p:sp>
      <p:sp>
        <p:nvSpPr>
          <p:cNvPr id="26630" name="Rectangle 5">
            <a:extLst>
              <a:ext uri="{FF2B5EF4-FFF2-40B4-BE49-F238E27FC236}">
                <a16:creationId xmlns:a16="http://schemas.microsoft.com/office/drawing/2014/main" id="{4EB7420E-E099-B74F-9F3A-EDDB8B907DD5}"/>
              </a:ext>
            </a:extLst>
          </p:cNvPr>
          <p:cNvSpPr>
            <a:spLocks noChangeArrowheads="1"/>
          </p:cNvSpPr>
          <p:nvPr/>
        </p:nvSpPr>
        <p:spPr bwMode="auto">
          <a:xfrm>
            <a:off x="2528888" y="3062288"/>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a:spcBef>
                <a:spcPct val="20000"/>
              </a:spcBef>
              <a:buClr>
                <a:schemeClr val="tx2"/>
              </a:buClr>
              <a:buSzPct val="75000"/>
              <a:buFont typeface="Monotype Sorts" pitchFamily="2" charset="2"/>
              <a:buChar char="F"/>
              <a:defRPr sz="3200">
                <a:solidFill>
                  <a:schemeClr val="tx1"/>
                </a:solidFill>
                <a:latin typeface="Times New Roman" panose="02020603050405020304" pitchFamily="18" charset="0"/>
              </a:defRPr>
            </a:lvl1pPr>
            <a:lvl2pPr marL="742950" indent="-285750">
              <a:spcBef>
                <a:spcPct val="20000"/>
              </a:spcBef>
              <a:buClr>
                <a:schemeClr val="tx1"/>
              </a:buClr>
              <a:buChar char="–"/>
              <a:defRPr sz="2800">
                <a:solidFill>
                  <a:schemeClr val="tx1"/>
                </a:solidFill>
                <a:latin typeface="Times New Roman" panose="02020603050405020304" pitchFamily="18" charset="0"/>
              </a:defRPr>
            </a:lvl2pPr>
            <a:lvl3pPr marL="1143000" indent="-228600">
              <a:spcBef>
                <a:spcPct val="20000"/>
              </a:spcBef>
              <a:buClr>
                <a:schemeClr val="accent2"/>
              </a:buClr>
              <a:buSzPct val="65000"/>
              <a:buFont typeface="Monotype Sorts" pitchFamily="2" charset="2"/>
              <a:buChar char="u"/>
              <a:defRPr sz="2400">
                <a:solidFill>
                  <a:schemeClr val="tx1"/>
                </a:solidFill>
                <a:latin typeface="Times New Roman" panose="02020603050405020304" pitchFamily="18" charset="0"/>
              </a:defRPr>
            </a:lvl3pPr>
            <a:lvl4pPr marL="1600200" indent="-228600">
              <a:spcBef>
                <a:spcPct val="20000"/>
              </a:spcBef>
              <a:buClr>
                <a:schemeClr val="tx1"/>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SzTx/>
              <a:buFontTx/>
              <a:buNone/>
            </a:pPr>
            <a:endParaRPr lang="en-US" altLang="en-US" sz="2400"/>
          </a:p>
        </p:txBody>
      </p:sp>
      <p:graphicFrame>
        <p:nvGraphicFramePr>
          <p:cNvPr id="26631" name="Object 4">
            <a:extLst>
              <a:ext uri="{FF2B5EF4-FFF2-40B4-BE49-F238E27FC236}">
                <a16:creationId xmlns:a16="http://schemas.microsoft.com/office/drawing/2014/main" id="{91F6E024-870A-0440-BEAA-9021CC9DB90B}"/>
              </a:ext>
            </a:extLst>
          </p:cNvPr>
          <p:cNvGraphicFramePr>
            <a:graphicFrameLocks noChangeAspect="1"/>
          </p:cNvGraphicFramePr>
          <p:nvPr/>
        </p:nvGraphicFramePr>
        <p:xfrm>
          <a:off x="912813" y="2971800"/>
          <a:ext cx="7397750" cy="1327150"/>
        </p:xfrm>
        <a:graphic>
          <a:graphicData uri="http://schemas.openxmlformats.org/presentationml/2006/ole">
            <mc:AlternateContent xmlns:mc="http://schemas.openxmlformats.org/markup-compatibility/2006">
              <mc:Choice xmlns:v="urn:schemas-microsoft-com:vml" Requires="v">
                <p:oleObj spid="_x0000_s26656" name="Picture" r:id="rId3" imgW="25438100" imgH="4533900" progId="Word.Picture.8">
                  <p:embed/>
                </p:oleObj>
              </mc:Choice>
              <mc:Fallback>
                <p:oleObj name="Picture" r:id="rId3" imgW="25438100" imgH="4533900" progId="Word.Picture.8">
                  <p:embed/>
                  <p:pic>
                    <p:nvPicPr>
                      <p:cNvPr id="0" name="Object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12813" y="2971800"/>
                        <a:ext cx="7397750" cy="1327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26632" name="Rectangle 6">
            <a:extLst>
              <a:ext uri="{FF2B5EF4-FFF2-40B4-BE49-F238E27FC236}">
                <a16:creationId xmlns:a16="http://schemas.microsoft.com/office/drawing/2014/main" id="{CB264550-208F-4147-9D5E-E751FFC6DD95}"/>
              </a:ext>
            </a:extLst>
          </p:cNvPr>
          <p:cNvSpPr>
            <a:spLocks noChangeArrowheads="1"/>
          </p:cNvSpPr>
          <p:nvPr/>
        </p:nvSpPr>
        <p:spPr bwMode="auto">
          <a:xfrm>
            <a:off x="304800" y="4572000"/>
            <a:ext cx="88392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spcBef>
                <a:spcPct val="20000"/>
              </a:spcBef>
              <a:buClr>
                <a:schemeClr val="tx2"/>
              </a:buClr>
              <a:buSzPct val="75000"/>
              <a:buFont typeface="Monotype Sorts" pitchFamily="2" charset="2"/>
              <a:buChar char="F"/>
              <a:defRPr sz="3200">
                <a:solidFill>
                  <a:schemeClr val="tx1"/>
                </a:solidFill>
                <a:latin typeface="Times New Roman" panose="02020603050405020304" pitchFamily="18" charset="0"/>
              </a:defRPr>
            </a:lvl1pPr>
            <a:lvl2pPr marL="114300">
              <a:spcBef>
                <a:spcPct val="20000"/>
              </a:spcBef>
              <a:buClr>
                <a:schemeClr val="tx1"/>
              </a:buClr>
              <a:buChar char="–"/>
              <a:defRPr sz="2800">
                <a:solidFill>
                  <a:schemeClr val="tx1"/>
                </a:solidFill>
                <a:latin typeface="Times New Roman" panose="02020603050405020304" pitchFamily="18" charset="0"/>
              </a:defRPr>
            </a:lvl2pPr>
            <a:lvl3pPr marL="1143000" indent="-228600">
              <a:spcBef>
                <a:spcPct val="20000"/>
              </a:spcBef>
              <a:buClr>
                <a:schemeClr val="accent2"/>
              </a:buClr>
              <a:buSzPct val="65000"/>
              <a:buFont typeface="Monotype Sorts" pitchFamily="2" charset="2"/>
              <a:buChar char="u"/>
              <a:defRPr sz="2400">
                <a:solidFill>
                  <a:schemeClr val="tx1"/>
                </a:solidFill>
                <a:latin typeface="Times New Roman" panose="02020603050405020304" pitchFamily="18" charset="0"/>
              </a:defRPr>
            </a:lvl3pPr>
            <a:lvl4pPr marL="1600200" indent="-228600">
              <a:spcBef>
                <a:spcPct val="20000"/>
              </a:spcBef>
              <a:buClr>
                <a:schemeClr val="tx1"/>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lvl="1">
              <a:spcAft>
                <a:spcPts val="1200"/>
              </a:spcAft>
              <a:buFontTx/>
              <a:buNone/>
            </a:pPr>
            <a:r>
              <a:rPr lang="en-US" altLang="en-US" sz="2600" dirty="0">
                <a:cs typeface="Times New Roman" panose="02020603050405020304" pitchFamily="18" charset="0"/>
              </a:rPr>
              <a:t>A constant defined in an interface can be accessed using syntax </a:t>
            </a:r>
            <a:r>
              <a:rPr lang="en-US" altLang="en-US" sz="2600" dirty="0" err="1">
                <a:cs typeface="Times New Roman" panose="02020603050405020304" pitchFamily="18" charset="0"/>
              </a:rPr>
              <a:t>InterfaceName.CONSTANT_NAME</a:t>
            </a:r>
            <a:r>
              <a:rPr lang="en-US" altLang="en-US" sz="2600" dirty="0">
                <a:cs typeface="Times New Roman" panose="02020603050405020304" pitchFamily="18" charset="0"/>
              </a:rPr>
              <a:t> (e.g., T1.K). </a:t>
            </a:r>
          </a:p>
          <a:p>
            <a:pPr lvl="1">
              <a:spcAft>
                <a:spcPts val="1200"/>
              </a:spcAft>
              <a:buFontTx/>
              <a:buNone/>
            </a:pPr>
            <a:r>
              <a:rPr lang="en-US" altLang="en-US" sz="2600" dirty="0">
                <a:cs typeface="Times New Roman" panose="02020603050405020304" pitchFamily="18" charset="0"/>
              </a:rPr>
              <a:t>YOU CAN also have public static methods!</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E0BDBC-74C5-F84C-A225-8066DC320117}"/>
              </a:ext>
            </a:extLst>
          </p:cNvPr>
          <p:cNvSpPr>
            <a:spLocks noGrp="1"/>
          </p:cNvSpPr>
          <p:nvPr>
            <p:ph type="title"/>
          </p:nvPr>
        </p:nvSpPr>
        <p:spPr/>
        <p:txBody>
          <a:bodyPr/>
          <a:lstStyle/>
          <a:p>
            <a:r>
              <a:rPr lang="en-PS" dirty="0"/>
              <a:t>Default keyword (J8)</a:t>
            </a:r>
          </a:p>
        </p:txBody>
      </p:sp>
      <p:sp>
        <p:nvSpPr>
          <p:cNvPr id="3" name="Content Placeholder 2">
            <a:extLst>
              <a:ext uri="{FF2B5EF4-FFF2-40B4-BE49-F238E27FC236}">
                <a16:creationId xmlns:a16="http://schemas.microsoft.com/office/drawing/2014/main" id="{43C6C7B9-6895-6A4E-9E3F-562F3918B7FB}"/>
              </a:ext>
            </a:extLst>
          </p:cNvPr>
          <p:cNvSpPr>
            <a:spLocks noGrp="1"/>
          </p:cNvSpPr>
          <p:nvPr>
            <p:ph idx="1"/>
          </p:nvPr>
        </p:nvSpPr>
        <p:spPr/>
        <p:txBody>
          <a:bodyPr/>
          <a:lstStyle/>
          <a:p>
            <a:r>
              <a:rPr lang="en-US" sz="2000" dirty="0">
                <a:latin typeface="Times" pitchFamily="2" charset="0"/>
              </a:rPr>
              <a:t>A default method provides a default implementation for the method in the interface. A class that implements the interface may simply use the default implementation for the method or override the method with a new implementation.</a:t>
            </a:r>
          </a:p>
          <a:p>
            <a:r>
              <a:rPr lang="en-US" sz="2000" dirty="0"/>
              <a:t>Java 8 also permits public static methods in an interface. A public static method in an interface can be used just like a public static method in a class.</a:t>
            </a:r>
          </a:p>
          <a:p>
            <a:endParaRPr lang="en-US" sz="2000" dirty="0">
              <a:latin typeface="Times" pitchFamily="2" charset="0"/>
            </a:endParaRPr>
          </a:p>
          <a:p>
            <a:endParaRPr lang="en-PS" sz="2000" dirty="0"/>
          </a:p>
        </p:txBody>
      </p:sp>
      <p:sp>
        <p:nvSpPr>
          <p:cNvPr id="4" name="Slide Number Placeholder 3">
            <a:extLst>
              <a:ext uri="{FF2B5EF4-FFF2-40B4-BE49-F238E27FC236}">
                <a16:creationId xmlns:a16="http://schemas.microsoft.com/office/drawing/2014/main" id="{694233CC-5DC1-1B44-858F-D8AAA0307A4E}"/>
              </a:ext>
            </a:extLst>
          </p:cNvPr>
          <p:cNvSpPr>
            <a:spLocks noGrp="1"/>
          </p:cNvSpPr>
          <p:nvPr>
            <p:ph type="sldNum" sz="quarter" idx="11"/>
          </p:nvPr>
        </p:nvSpPr>
        <p:spPr/>
        <p:txBody>
          <a:bodyPr/>
          <a:lstStyle/>
          <a:p>
            <a:pPr>
              <a:defRPr/>
            </a:pPr>
            <a:fld id="{D9FE8ED7-C900-714F-AE0F-843A04975D88}" type="slidenum">
              <a:rPr lang="en-US" altLang="en-US" smtClean="0"/>
              <a:pPr>
                <a:defRPr/>
              </a:pPr>
              <a:t>25</a:t>
            </a:fld>
            <a:endParaRPr lang="en-US" altLang="en-US"/>
          </a:p>
        </p:txBody>
      </p:sp>
      <p:pic>
        <p:nvPicPr>
          <p:cNvPr id="6" name="Picture 5">
            <a:extLst>
              <a:ext uri="{FF2B5EF4-FFF2-40B4-BE49-F238E27FC236}">
                <a16:creationId xmlns:a16="http://schemas.microsoft.com/office/drawing/2014/main" id="{B695683E-D826-274F-97D1-B37E65FBC9C7}"/>
              </a:ext>
            </a:extLst>
          </p:cNvPr>
          <p:cNvPicPr>
            <a:picLocks noChangeAspect="1"/>
          </p:cNvPicPr>
          <p:nvPr/>
        </p:nvPicPr>
        <p:blipFill>
          <a:blip r:embed="rId2"/>
          <a:stretch>
            <a:fillRect/>
          </a:stretch>
        </p:blipFill>
        <p:spPr>
          <a:xfrm>
            <a:off x="2057400" y="3725636"/>
            <a:ext cx="4133850" cy="2467701"/>
          </a:xfrm>
          <a:prstGeom prst="rect">
            <a:avLst/>
          </a:prstGeom>
        </p:spPr>
      </p:pic>
    </p:spTree>
    <p:extLst>
      <p:ext uri="{BB962C8B-B14F-4D97-AF65-F5344CB8AC3E}">
        <p14:creationId xmlns:p14="http://schemas.microsoft.com/office/powerpoint/2010/main" val="3164573675"/>
      </p:ext>
    </p:extLst>
  </p:cSld>
  <p:clrMapOvr>
    <a:masterClrMapping/>
  </p:clrMapOvr>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6E4896A6-0DF6-1D47-88AB-5F7D182AEE9D}"/>
              </a:ext>
            </a:extLst>
          </p:cNvPr>
          <p:cNvSpPr>
            <a:spLocks noGrp="1"/>
          </p:cNvSpPr>
          <p:nvPr>
            <p:ph type="sldNum" sz="quarter" idx="11"/>
          </p:nvPr>
        </p:nvSpPr>
        <p:spPr/>
        <p:txBody>
          <a:bodyPr/>
          <a:lstStyle/>
          <a:p>
            <a:pPr>
              <a:defRPr/>
            </a:pPr>
            <a:fld id="{D4D71EE5-9C93-2643-93AF-A4DC3D81EFD0}" type="slidenum">
              <a:rPr lang="en-US" altLang="en-US" smtClean="0"/>
              <a:pPr>
                <a:defRPr/>
              </a:pPr>
              <a:t>26</a:t>
            </a:fld>
            <a:endParaRPr lang="en-US" altLang="en-US"/>
          </a:p>
        </p:txBody>
      </p:sp>
      <p:pic>
        <p:nvPicPr>
          <p:cNvPr id="3" name="Picture 2">
            <a:extLst>
              <a:ext uri="{FF2B5EF4-FFF2-40B4-BE49-F238E27FC236}">
                <a16:creationId xmlns:a16="http://schemas.microsoft.com/office/drawing/2014/main" id="{324B581A-9A6C-D747-88C2-664744B938D7}"/>
              </a:ext>
            </a:extLst>
          </p:cNvPr>
          <p:cNvPicPr>
            <a:picLocks noChangeAspect="1"/>
          </p:cNvPicPr>
          <p:nvPr/>
        </p:nvPicPr>
        <p:blipFill>
          <a:blip r:embed="rId3"/>
          <a:stretch>
            <a:fillRect/>
          </a:stretch>
        </p:blipFill>
        <p:spPr>
          <a:xfrm>
            <a:off x="120535" y="1371600"/>
            <a:ext cx="8573192" cy="3962400"/>
          </a:xfrm>
          <a:prstGeom prst="rect">
            <a:avLst/>
          </a:prstGeom>
        </p:spPr>
      </p:pic>
      <p:sp>
        <p:nvSpPr>
          <p:cNvPr id="4" name="TextBox 3">
            <a:extLst>
              <a:ext uri="{FF2B5EF4-FFF2-40B4-BE49-F238E27FC236}">
                <a16:creationId xmlns:a16="http://schemas.microsoft.com/office/drawing/2014/main" id="{1FCB2E72-9EBA-9E47-81D1-351CE3239F8A}"/>
              </a:ext>
            </a:extLst>
          </p:cNvPr>
          <p:cNvSpPr txBox="1"/>
          <p:nvPr/>
        </p:nvSpPr>
        <p:spPr>
          <a:xfrm>
            <a:off x="3836709" y="367645"/>
            <a:ext cx="2351926" cy="461665"/>
          </a:xfrm>
          <a:prstGeom prst="rect">
            <a:avLst/>
          </a:prstGeom>
          <a:noFill/>
        </p:spPr>
        <p:txBody>
          <a:bodyPr wrap="none" rtlCol="0">
            <a:spAutoFit/>
          </a:bodyPr>
          <a:lstStyle/>
          <a:p>
            <a:r>
              <a:rPr lang="en-US" dirty="0"/>
              <a:t>Which is correct?</a:t>
            </a:r>
          </a:p>
        </p:txBody>
      </p:sp>
    </p:spTree>
    <p:extLst>
      <p:ext uri="{BB962C8B-B14F-4D97-AF65-F5344CB8AC3E}">
        <p14:creationId xmlns:p14="http://schemas.microsoft.com/office/powerpoint/2010/main" val="1471777237"/>
      </p:ext>
    </p:extLst>
  </p:cSld>
  <p:clrMapOvr>
    <a:masterClrMapping/>
  </p:clrMapOvr>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1A55FA55-1300-354D-8D6B-0D013B20EFB1}"/>
              </a:ext>
            </a:extLst>
          </p:cNvPr>
          <p:cNvSpPr>
            <a:spLocks noGrp="1"/>
          </p:cNvSpPr>
          <p:nvPr>
            <p:ph type="sldNum" sz="quarter" idx="11"/>
          </p:nvPr>
        </p:nvSpPr>
        <p:spPr/>
        <p:txBody>
          <a:bodyPr/>
          <a:lstStyle/>
          <a:p>
            <a:pPr>
              <a:defRPr/>
            </a:pPr>
            <a:fld id="{D4D71EE5-9C93-2643-93AF-A4DC3D81EFD0}" type="slidenum">
              <a:rPr lang="en-US" altLang="en-US" smtClean="0"/>
              <a:pPr>
                <a:defRPr/>
              </a:pPr>
              <a:t>27</a:t>
            </a:fld>
            <a:endParaRPr lang="en-US" altLang="en-US"/>
          </a:p>
        </p:txBody>
      </p:sp>
      <p:pic>
        <p:nvPicPr>
          <p:cNvPr id="6" name="Picture 5">
            <a:extLst>
              <a:ext uri="{FF2B5EF4-FFF2-40B4-BE49-F238E27FC236}">
                <a16:creationId xmlns:a16="http://schemas.microsoft.com/office/drawing/2014/main" id="{645C21C7-B894-F34B-B26F-76FC32B0757E}"/>
              </a:ext>
            </a:extLst>
          </p:cNvPr>
          <p:cNvPicPr>
            <a:picLocks noChangeAspect="1"/>
          </p:cNvPicPr>
          <p:nvPr/>
        </p:nvPicPr>
        <p:blipFill>
          <a:blip r:embed="rId3"/>
          <a:stretch>
            <a:fillRect/>
          </a:stretch>
        </p:blipFill>
        <p:spPr>
          <a:xfrm>
            <a:off x="778620" y="2133600"/>
            <a:ext cx="3560910" cy="2578590"/>
          </a:xfrm>
          <a:prstGeom prst="rect">
            <a:avLst/>
          </a:prstGeom>
        </p:spPr>
      </p:pic>
      <p:sp>
        <p:nvSpPr>
          <p:cNvPr id="7" name="TextBox 6">
            <a:extLst>
              <a:ext uri="{FF2B5EF4-FFF2-40B4-BE49-F238E27FC236}">
                <a16:creationId xmlns:a16="http://schemas.microsoft.com/office/drawing/2014/main" id="{FEB1CEDD-7BAF-3349-BB0A-CB3AFF94EAE7}"/>
              </a:ext>
            </a:extLst>
          </p:cNvPr>
          <p:cNvSpPr txBox="1"/>
          <p:nvPr/>
        </p:nvSpPr>
        <p:spPr>
          <a:xfrm>
            <a:off x="961534" y="377072"/>
            <a:ext cx="3583032" cy="461665"/>
          </a:xfrm>
          <a:prstGeom prst="rect">
            <a:avLst/>
          </a:prstGeom>
          <a:noFill/>
        </p:spPr>
        <p:txBody>
          <a:bodyPr wrap="none" rtlCol="0">
            <a:spAutoFit/>
          </a:bodyPr>
          <a:lstStyle/>
          <a:p>
            <a:r>
              <a:rPr lang="en-US" dirty="0"/>
              <a:t>Find and Explain the Error!</a:t>
            </a:r>
          </a:p>
        </p:txBody>
      </p:sp>
    </p:spTree>
    <p:extLst>
      <p:ext uri="{BB962C8B-B14F-4D97-AF65-F5344CB8AC3E}">
        <p14:creationId xmlns:p14="http://schemas.microsoft.com/office/powerpoint/2010/main" val="2247160282"/>
      </p:ext>
    </p:extLst>
  </p:cSld>
  <p:clrMapOvr>
    <a:masterClrMapping/>
  </p:clrMapOvr>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Number Placeholder 2">
            <a:extLst>
              <a:ext uri="{FF2B5EF4-FFF2-40B4-BE49-F238E27FC236}">
                <a16:creationId xmlns:a16="http://schemas.microsoft.com/office/drawing/2014/main" id="{A65DBFFF-916F-AA45-80FC-0C9B1BAB259F}"/>
              </a:ext>
            </a:extLst>
          </p:cNvPr>
          <p:cNvSpPr>
            <a:spLocks noGrp="1"/>
          </p:cNvSpPr>
          <p:nvPr>
            <p:ph type="sldNum" sz="quarter" idx="11"/>
          </p:nvPr>
        </p:nvSpPr>
        <p:spPr>
          <a:noFill/>
        </p:spPr>
        <p:txBody>
          <a:bodyPr/>
          <a:lstStyle>
            <a:lvl1pPr>
              <a:spcBef>
                <a:spcPct val="20000"/>
              </a:spcBef>
              <a:buClr>
                <a:schemeClr val="tx2"/>
              </a:buClr>
              <a:buSzPct val="75000"/>
              <a:buFont typeface="Monotype Sorts" pitchFamily="2" charset="2"/>
              <a:buChar char="F"/>
              <a:defRPr sz="3200">
                <a:solidFill>
                  <a:schemeClr val="tx1"/>
                </a:solidFill>
                <a:latin typeface="Times New Roman" panose="02020603050405020304" pitchFamily="18" charset="0"/>
              </a:defRPr>
            </a:lvl1pPr>
            <a:lvl2pPr marL="742950" indent="-285750">
              <a:spcBef>
                <a:spcPct val="20000"/>
              </a:spcBef>
              <a:buClr>
                <a:schemeClr val="tx1"/>
              </a:buClr>
              <a:buChar char="–"/>
              <a:defRPr sz="2800">
                <a:solidFill>
                  <a:schemeClr val="tx1"/>
                </a:solidFill>
                <a:latin typeface="Times New Roman" panose="02020603050405020304" pitchFamily="18" charset="0"/>
              </a:defRPr>
            </a:lvl2pPr>
            <a:lvl3pPr marL="1143000" indent="-228600">
              <a:spcBef>
                <a:spcPct val="20000"/>
              </a:spcBef>
              <a:buClr>
                <a:schemeClr val="accent2"/>
              </a:buClr>
              <a:buSzPct val="65000"/>
              <a:buFont typeface="Monotype Sorts" pitchFamily="2" charset="2"/>
              <a:buChar char="u"/>
              <a:defRPr sz="2400">
                <a:solidFill>
                  <a:schemeClr val="tx1"/>
                </a:solidFill>
                <a:latin typeface="Times New Roman" panose="02020603050405020304" pitchFamily="18" charset="0"/>
              </a:defRPr>
            </a:lvl3pPr>
            <a:lvl4pPr marL="1600200" indent="-228600">
              <a:spcBef>
                <a:spcPct val="20000"/>
              </a:spcBef>
              <a:buClr>
                <a:schemeClr val="tx1"/>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SzTx/>
              <a:buFontTx/>
              <a:buNone/>
            </a:pPr>
            <a:fld id="{81D2D2AB-DE05-C749-81A3-4353D2FAF892}" type="slidenum">
              <a:rPr lang="en-US" altLang="en-US" sz="1400" smtClean="0"/>
              <a:pPr>
                <a:spcBef>
                  <a:spcPct val="0"/>
                </a:spcBef>
                <a:buClrTx/>
                <a:buSzTx/>
                <a:buFontTx/>
                <a:buNone/>
              </a:pPr>
              <a:t>28</a:t>
            </a:fld>
            <a:endParaRPr lang="en-US" altLang="en-US" sz="1400"/>
          </a:p>
        </p:txBody>
      </p:sp>
      <p:sp>
        <p:nvSpPr>
          <p:cNvPr id="27651" name="Slide Number Placeholder 4">
            <a:extLst>
              <a:ext uri="{FF2B5EF4-FFF2-40B4-BE49-F238E27FC236}">
                <a16:creationId xmlns:a16="http://schemas.microsoft.com/office/drawing/2014/main" id="{C0F60B70-6930-2D4A-B27E-DDB436EA09A4}"/>
              </a:ext>
            </a:extLst>
          </p:cNvPr>
          <p:cNvSpPr txBox="1">
            <a:spLocks noGrp="1"/>
          </p:cNvSpPr>
          <p:nvPr/>
        </p:nvSpPr>
        <p:spPr bwMode="auto">
          <a:xfrm>
            <a:off x="6553200" y="6399213"/>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nchor="ctr"/>
          <a:lstStyle>
            <a:lvl1pPr>
              <a:spcBef>
                <a:spcPct val="20000"/>
              </a:spcBef>
              <a:buClr>
                <a:schemeClr val="tx2"/>
              </a:buClr>
              <a:buSzPct val="75000"/>
              <a:buFont typeface="Monotype Sorts" pitchFamily="2" charset="2"/>
              <a:buChar char="F"/>
              <a:defRPr sz="3200">
                <a:solidFill>
                  <a:schemeClr val="tx1"/>
                </a:solidFill>
                <a:latin typeface="Times New Roman" panose="02020603050405020304" pitchFamily="18" charset="0"/>
              </a:defRPr>
            </a:lvl1pPr>
            <a:lvl2pPr marL="742950" indent="-285750">
              <a:spcBef>
                <a:spcPct val="20000"/>
              </a:spcBef>
              <a:buClr>
                <a:schemeClr val="tx1"/>
              </a:buClr>
              <a:buChar char="–"/>
              <a:defRPr sz="2800">
                <a:solidFill>
                  <a:schemeClr val="tx1"/>
                </a:solidFill>
                <a:latin typeface="Times New Roman" panose="02020603050405020304" pitchFamily="18" charset="0"/>
              </a:defRPr>
            </a:lvl2pPr>
            <a:lvl3pPr marL="1143000" indent="-228600">
              <a:spcBef>
                <a:spcPct val="20000"/>
              </a:spcBef>
              <a:buClr>
                <a:schemeClr val="accent2"/>
              </a:buClr>
              <a:buSzPct val="65000"/>
              <a:buFont typeface="Monotype Sorts" pitchFamily="2" charset="2"/>
              <a:buChar char="u"/>
              <a:defRPr sz="2400">
                <a:solidFill>
                  <a:schemeClr val="tx1"/>
                </a:solidFill>
                <a:latin typeface="Times New Roman" panose="02020603050405020304" pitchFamily="18" charset="0"/>
              </a:defRPr>
            </a:lvl3pPr>
            <a:lvl4pPr marL="1600200" indent="-228600">
              <a:spcBef>
                <a:spcPct val="20000"/>
              </a:spcBef>
              <a:buClr>
                <a:schemeClr val="tx1"/>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lgn="r">
              <a:spcBef>
                <a:spcPct val="0"/>
              </a:spcBef>
              <a:buClrTx/>
              <a:buSzTx/>
              <a:buFontTx/>
              <a:buNone/>
            </a:pPr>
            <a:fld id="{7DE1C046-8C35-6E43-A243-0E13A1627C15}" type="slidenum">
              <a:rPr lang="en-US" altLang="en-US" sz="1400"/>
              <a:pPr algn="r">
                <a:spcBef>
                  <a:spcPct val="0"/>
                </a:spcBef>
                <a:buClrTx/>
                <a:buSzTx/>
                <a:buFontTx/>
                <a:buNone/>
              </a:pPr>
              <a:t>28</a:t>
            </a:fld>
            <a:endParaRPr lang="en-US" altLang="en-US" sz="1400"/>
          </a:p>
        </p:txBody>
      </p:sp>
      <p:sp>
        <p:nvSpPr>
          <p:cNvPr id="27652" name="Rectangle 2">
            <a:extLst>
              <a:ext uri="{FF2B5EF4-FFF2-40B4-BE49-F238E27FC236}">
                <a16:creationId xmlns:a16="http://schemas.microsoft.com/office/drawing/2014/main" id="{11CC229C-09F1-1D49-989B-89EA47C81DB6}"/>
              </a:ext>
            </a:extLst>
          </p:cNvPr>
          <p:cNvSpPr>
            <a:spLocks noGrp="1" noChangeArrowheads="1"/>
          </p:cNvSpPr>
          <p:nvPr>
            <p:ph type="title" idx="4294967295"/>
          </p:nvPr>
        </p:nvSpPr>
        <p:spPr>
          <a:xfrm>
            <a:off x="685800" y="0"/>
            <a:ext cx="7772400" cy="1428750"/>
          </a:xfrm>
        </p:spPr>
        <p:txBody>
          <a:bodyPr/>
          <a:lstStyle/>
          <a:p>
            <a:r>
              <a:rPr lang="en-US" altLang="en-US" sz="4000"/>
              <a:t>Example: The </a:t>
            </a:r>
            <a:r>
              <a:rPr lang="en-US" altLang="en-US" sz="4000" u="sng"/>
              <a:t>Comparable</a:t>
            </a:r>
            <a:r>
              <a:rPr lang="en-US" altLang="en-US" sz="4000"/>
              <a:t> Interface</a:t>
            </a:r>
          </a:p>
        </p:txBody>
      </p:sp>
      <p:sp>
        <p:nvSpPr>
          <p:cNvPr id="27653" name="Rectangle 3">
            <a:extLst>
              <a:ext uri="{FF2B5EF4-FFF2-40B4-BE49-F238E27FC236}">
                <a16:creationId xmlns:a16="http://schemas.microsoft.com/office/drawing/2014/main" id="{30CF349B-B3F8-8C49-8875-111D475F0E1F}"/>
              </a:ext>
            </a:extLst>
          </p:cNvPr>
          <p:cNvSpPr>
            <a:spLocks noGrp="1" noChangeArrowheads="1"/>
          </p:cNvSpPr>
          <p:nvPr>
            <p:ph type="body" idx="4294967295"/>
          </p:nvPr>
        </p:nvSpPr>
        <p:spPr>
          <a:xfrm>
            <a:off x="381000" y="1905000"/>
            <a:ext cx="8458200" cy="3810000"/>
          </a:xfrm>
        </p:spPr>
        <p:txBody>
          <a:bodyPr/>
          <a:lstStyle/>
          <a:p>
            <a:pPr>
              <a:lnSpc>
                <a:spcPct val="90000"/>
              </a:lnSpc>
              <a:buFont typeface="Monotype Sorts" pitchFamily="2" charset="2"/>
              <a:buNone/>
            </a:pPr>
            <a:r>
              <a:rPr lang="en-US" altLang="en-US" sz="2800" b="1">
                <a:solidFill>
                  <a:schemeClr val="tx2"/>
                </a:solidFill>
                <a:latin typeface="Courier New" panose="02070309020205020404" pitchFamily="49" charset="0"/>
              </a:rPr>
              <a:t>// This interface is defined in </a:t>
            </a:r>
          </a:p>
          <a:p>
            <a:pPr>
              <a:lnSpc>
                <a:spcPct val="90000"/>
              </a:lnSpc>
              <a:buFont typeface="Monotype Sorts" pitchFamily="2" charset="2"/>
              <a:buNone/>
            </a:pPr>
            <a:r>
              <a:rPr lang="en-US" altLang="en-US" sz="2800" b="1">
                <a:solidFill>
                  <a:schemeClr val="tx2"/>
                </a:solidFill>
                <a:latin typeface="Courier New" panose="02070309020205020404" pitchFamily="49" charset="0"/>
              </a:rPr>
              <a:t>// java.</a:t>
            </a:r>
            <a:r>
              <a:rPr lang="en-US" altLang="en-US" b="1">
                <a:solidFill>
                  <a:schemeClr val="tx2"/>
                </a:solidFill>
                <a:latin typeface="Courier New" panose="02070309020205020404" pitchFamily="49" charset="0"/>
              </a:rPr>
              <a:t>lang package</a:t>
            </a:r>
          </a:p>
          <a:p>
            <a:pPr>
              <a:lnSpc>
                <a:spcPct val="90000"/>
              </a:lnSpc>
              <a:buFont typeface="Monotype Sorts" pitchFamily="2" charset="2"/>
              <a:buNone/>
            </a:pPr>
            <a:r>
              <a:rPr lang="en-US" altLang="en-US" b="1">
                <a:solidFill>
                  <a:schemeClr val="tx2"/>
                </a:solidFill>
                <a:latin typeface="Courier New" panose="02070309020205020404" pitchFamily="49" charset="0"/>
              </a:rPr>
              <a:t>package java.lang;</a:t>
            </a:r>
          </a:p>
          <a:p>
            <a:pPr>
              <a:lnSpc>
                <a:spcPct val="90000"/>
              </a:lnSpc>
              <a:buFont typeface="Monotype Sorts" pitchFamily="2" charset="2"/>
              <a:buNone/>
            </a:pPr>
            <a:endParaRPr lang="en-US" altLang="en-US" b="1">
              <a:solidFill>
                <a:schemeClr val="tx2"/>
              </a:solidFill>
              <a:latin typeface="Courier New" panose="02070309020205020404" pitchFamily="49" charset="0"/>
            </a:endParaRPr>
          </a:p>
          <a:p>
            <a:pPr>
              <a:lnSpc>
                <a:spcPct val="90000"/>
              </a:lnSpc>
              <a:buFont typeface="Monotype Sorts" pitchFamily="2" charset="2"/>
              <a:buNone/>
            </a:pPr>
            <a:r>
              <a:rPr lang="en-US" altLang="en-US" b="1">
                <a:solidFill>
                  <a:schemeClr val="tx2"/>
                </a:solidFill>
                <a:latin typeface="Courier New" panose="02070309020205020404" pitchFamily="49" charset="0"/>
              </a:rPr>
              <a:t>public interface Comparable&lt;E&gt; {</a:t>
            </a:r>
          </a:p>
          <a:p>
            <a:pPr>
              <a:lnSpc>
                <a:spcPct val="90000"/>
              </a:lnSpc>
              <a:buFont typeface="Monotype Sorts" pitchFamily="2" charset="2"/>
              <a:buNone/>
            </a:pPr>
            <a:r>
              <a:rPr lang="en-US" altLang="en-US" b="1">
                <a:solidFill>
                  <a:schemeClr val="tx2"/>
                </a:solidFill>
                <a:latin typeface="Courier New" panose="02070309020205020404" pitchFamily="49" charset="0"/>
              </a:rPr>
              <a:t>  public int compareTo(E o);</a:t>
            </a:r>
          </a:p>
          <a:p>
            <a:pPr>
              <a:lnSpc>
                <a:spcPct val="90000"/>
              </a:lnSpc>
              <a:spcAft>
                <a:spcPts val="1200"/>
              </a:spcAft>
              <a:buFont typeface="Monotype Sorts" pitchFamily="2" charset="2"/>
              <a:buNone/>
            </a:pPr>
            <a:r>
              <a:rPr lang="en-US" altLang="en-US" b="1">
                <a:solidFill>
                  <a:schemeClr val="tx2"/>
                </a:solidFill>
                <a:latin typeface="Courier New" panose="02070309020205020404" pitchFamily="49" charset="0"/>
              </a:rPr>
              <a:t>}</a:t>
            </a:r>
            <a:endParaRPr lang="en-US" altLang="en-US" b="1" u="sng">
              <a:solidFill>
                <a:schemeClr val="tx2"/>
              </a:solidFill>
              <a:latin typeface="Courier" pitchFamily="2" charset="0"/>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Number Placeholder 2">
            <a:extLst>
              <a:ext uri="{FF2B5EF4-FFF2-40B4-BE49-F238E27FC236}">
                <a16:creationId xmlns:a16="http://schemas.microsoft.com/office/drawing/2014/main" id="{2909053B-482B-3543-8017-5E397F7145C5}"/>
              </a:ext>
            </a:extLst>
          </p:cNvPr>
          <p:cNvSpPr>
            <a:spLocks noGrp="1"/>
          </p:cNvSpPr>
          <p:nvPr>
            <p:ph type="sldNum" sz="quarter" idx="11"/>
          </p:nvPr>
        </p:nvSpPr>
        <p:spPr>
          <a:noFill/>
        </p:spPr>
        <p:txBody>
          <a:bodyPr/>
          <a:lstStyle>
            <a:lvl1pPr>
              <a:spcBef>
                <a:spcPct val="20000"/>
              </a:spcBef>
              <a:buClr>
                <a:schemeClr val="tx2"/>
              </a:buClr>
              <a:buSzPct val="75000"/>
              <a:buFont typeface="Monotype Sorts" pitchFamily="2" charset="2"/>
              <a:buChar char="F"/>
              <a:defRPr sz="3200">
                <a:solidFill>
                  <a:schemeClr val="tx1"/>
                </a:solidFill>
                <a:latin typeface="Times New Roman" panose="02020603050405020304" pitchFamily="18" charset="0"/>
              </a:defRPr>
            </a:lvl1pPr>
            <a:lvl2pPr marL="742950" indent="-285750">
              <a:spcBef>
                <a:spcPct val="20000"/>
              </a:spcBef>
              <a:buClr>
                <a:schemeClr val="tx1"/>
              </a:buClr>
              <a:buChar char="–"/>
              <a:defRPr sz="2800">
                <a:solidFill>
                  <a:schemeClr val="tx1"/>
                </a:solidFill>
                <a:latin typeface="Times New Roman" panose="02020603050405020304" pitchFamily="18" charset="0"/>
              </a:defRPr>
            </a:lvl2pPr>
            <a:lvl3pPr marL="1143000" indent="-228600">
              <a:spcBef>
                <a:spcPct val="20000"/>
              </a:spcBef>
              <a:buClr>
                <a:schemeClr val="accent2"/>
              </a:buClr>
              <a:buSzPct val="65000"/>
              <a:buFont typeface="Monotype Sorts" pitchFamily="2" charset="2"/>
              <a:buChar char="u"/>
              <a:defRPr sz="2400">
                <a:solidFill>
                  <a:schemeClr val="tx1"/>
                </a:solidFill>
                <a:latin typeface="Times New Roman" panose="02020603050405020304" pitchFamily="18" charset="0"/>
              </a:defRPr>
            </a:lvl3pPr>
            <a:lvl4pPr marL="1600200" indent="-228600">
              <a:spcBef>
                <a:spcPct val="20000"/>
              </a:spcBef>
              <a:buClr>
                <a:schemeClr val="tx1"/>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SzTx/>
              <a:buFontTx/>
              <a:buNone/>
            </a:pPr>
            <a:fld id="{FA33F606-8916-884B-A69B-99D9849514E6}" type="slidenum">
              <a:rPr lang="en-US" altLang="en-US" sz="1400" smtClean="0"/>
              <a:pPr>
                <a:spcBef>
                  <a:spcPct val="0"/>
                </a:spcBef>
                <a:buClrTx/>
                <a:buSzTx/>
                <a:buFontTx/>
                <a:buNone/>
              </a:pPr>
              <a:t>29</a:t>
            </a:fld>
            <a:endParaRPr lang="en-US" altLang="en-US" sz="1400"/>
          </a:p>
        </p:txBody>
      </p:sp>
      <p:sp>
        <p:nvSpPr>
          <p:cNvPr id="29699" name="Slide Number Placeholder 4">
            <a:extLst>
              <a:ext uri="{FF2B5EF4-FFF2-40B4-BE49-F238E27FC236}">
                <a16:creationId xmlns:a16="http://schemas.microsoft.com/office/drawing/2014/main" id="{832C8E0A-BB82-4C42-B9EF-C846F9E23146}"/>
              </a:ext>
            </a:extLst>
          </p:cNvPr>
          <p:cNvSpPr txBox="1">
            <a:spLocks noGrp="1"/>
          </p:cNvSpPr>
          <p:nvPr/>
        </p:nvSpPr>
        <p:spPr bwMode="auto">
          <a:xfrm>
            <a:off x="6553200" y="6399213"/>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nchor="ctr"/>
          <a:lstStyle>
            <a:lvl1pPr>
              <a:spcBef>
                <a:spcPct val="20000"/>
              </a:spcBef>
              <a:buClr>
                <a:schemeClr val="tx2"/>
              </a:buClr>
              <a:buSzPct val="75000"/>
              <a:buFont typeface="Monotype Sorts" pitchFamily="2" charset="2"/>
              <a:buChar char="F"/>
              <a:defRPr sz="3200">
                <a:solidFill>
                  <a:schemeClr val="tx1"/>
                </a:solidFill>
                <a:latin typeface="Times New Roman" panose="02020603050405020304" pitchFamily="18" charset="0"/>
              </a:defRPr>
            </a:lvl1pPr>
            <a:lvl2pPr marL="742950" indent="-285750">
              <a:spcBef>
                <a:spcPct val="20000"/>
              </a:spcBef>
              <a:buClr>
                <a:schemeClr val="tx1"/>
              </a:buClr>
              <a:buChar char="–"/>
              <a:defRPr sz="2800">
                <a:solidFill>
                  <a:schemeClr val="tx1"/>
                </a:solidFill>
                <a:latin typeface="Times New Roman" panose="02020603050405020304" pitchFamily="18" charset="0"/>
              </a:defRPr>
            </a:lvl2pPr>
            <a:lvl3pPr marL="1143000" indent="-228600">
              <a:spcBef>
                <a:spcPct val="20000"/>
              </a:spcBef>
              <a:buClr>
                <a:schemeClr val="accent2"/>
              </a:buClr>
              <a:buSzPct val="65000"/>
              <a:buFont typeface="Monotype Sorts" pitchFamily="2" charset="2"/>
              <a:buChar char="u"/>
              <a:defRPr sz="2400">
                <a:solidFill>
                  <a:schemeClr val="tx1"/>
                </a:solidFill>
                <a:latin typeface="Times New Roman" panose="02020603050405020304" pitchFamily="18" charset="0"/>
              </a:defRPr>
            </a:lvl3pPr>
            <a:lvl4pPr marL="1600200" indent="-228600">
              <a:spcBef>
                <a:spcPct val="20000"/>
              </a:spcBef>
              <a:buClr>
                <a:schemeClr val="tx1"/>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lgn="r">
              <a:spcBef>
                <a:spcPct val="0"/>
              </a:spcBef>
              <a:buClrTx/>
              <a:buSzTx/>
              <a:buFontTx/>
              <a:buNone/>
            </a:pPr>
            <a:fld id="{E1614363-44EA-3845-9FF9-72335B77C6EA}" type="slidenum">
              <a:rPr lang="en-US" altLang="en-US" sz="1400"/>
              <a:pPr algn="r">
                <a:spcBef>
                  <a:spcPct val="0"/>
                </a:spcBef>
                <a:buClrTx/>
                <a:buSzTx/>
                <a:buFontTx/>
                <a:buNone/>
              </a:pPr>
              <a:t>29</a:t>
            </a:fld>
            <a:endParaRPr lang="en-US" altLang="en-US" sz="1400"/>
          </a:p>
        </p:txBody>
      </p:sp>
      <p:sp>
        <p:nvSpPr>
          <p:cNvPr id="29700" name="Rectangle 2">
            <a:extLst>
              <a:ext uri="{FF2B5EF4-FFF2-40B4-BE49-F238E27FC236}">
                <a16:creationId xmlns:a16="http://schemas.microsoft.com/office/drawing/2014/main" id="{BB150586-95A5-4C48-B109-ECB7BD6BC6BC}"/>
              </a:ext>
            </a:extLst>
          </p:cNvPr>
          <p:cNvSpPr>
            <a:spLocks noGrp="1" noChangeArrowheads="1"/>
          </p:cNvSpPr>
          <p:nvPr>
            <p:ph type="title" idx="4294967295"/>
          </p:nvPr>
        </p:nvSpPr>
        <p:spPr>
          <a:xfrm>
            <a:off x="685800" y="228600"/>
            <a:ext cx="7772400" cy="457200"/>
          </a:xfrm>
        </p:spPr>
        <p:txBody>
          <a:bodyPr/>
          <a:lstStyle/>
          <a:p>
            <a:r>
              <a:rPr lang="en-US" altLang="en-US"/>
              <a:t>Integer and BigInteger Classes</a:t>
            </a:r>
          </a:p>
        </p:txBody>
      </p:sp>
      <p:sp>
        <p:nvSpPr>
          <p:cNvPr id="29701" name="Rectangle 5">
            <a:extLst>
              <a:ext uri="{FF2B5EF4-FFF2-40B4-BE49-F238E27FC236}">
                <a16:creationId xmlns:a16="http://schemas.microsoft.com/office/drawing/2014/main" id="{084CED96-597B-3B4B-8B2B-9FC8F99C570F}"/>
              </a:ext>
            </a:extLst>
          </p:cNvPr>
          <p:cNvSpPr>
            <a:spLocks noChangeArrowheads="1"/>
          </p:cNvSpPr>
          <p:nvPr/>
        </p:nvSpPr>
        <p:spPr bwMode="auto">
          <a:xfrm>
            <a:off x="2319338" y="305276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a:spcBef>
                <a:spcPct val="20000"/>
              </a:spcBef>
              <a:buClr>
                <a:schemeClr val="tx2"/>
              </a:buClr>
              <a:buSzPct val="75000"/>
              <a:buFont typeface="Monotype Sorts" pitchFamily="2" charset="2"/>
              <a:buChar char="F"/>
              <a:defRPr sz="3200">
                <a:solidFill>
                  <a:schemeClr val="tx1"/>
                </a:solidFill>
                <a:latin typeface="Times New Roman" panose="02020603050405020304" pitchFamily="18" charset="0"/>
              </a:defRPr>
            </a:lvl1pPr>
            <a:lvl2pPr marL="742950" indent="-285750">
              <a:spcBef>
                <a:spcPct val="20000"/>
              </a:spcBef>
              <a:buClr>
                <a:schemeClr val="tx1"/>
              </a:buClr>
              <a:buChar char="–"/>
              <a:defRPr sz="2800">
                <a:solidFill>
                  <a:schemeClr val="tx1"/>
                </a:solidFill>
                <a:latin typeface="Times New Roman" panose="02020603050405020304" pitchFamily="18" charset="0"/>
              </a:defRPr>
            </a:lvl2pPr>
            <a:lvl3pPr marL="1143000" indent="-228600">
              <a:spcBef>
                <a:spcPct val="20000"/>
              </a:spcBef>
              <a:buClr>
                <a:schemeClr val="accent2"/>
              </a:buClr>
              <a:buSzPct val="65000"/>
              <a:buFont typeface="Monotype Sorts" pitchFamily="2" charset="2"/>
              <a:buChar char="u"/>
              <a:defRPr sz="2400">
                <a:solidFill>
                  <a:schemeClr val="tx1"/>
                </a:solidFill>
                <a:latin typeface="Times New Roman" panose="02020603050405020304" pitchFamily="18" charset="0"/>
              </a:defRPr>
            </a:lvl3pPr>
            <a:lvl4pPr marL="1600200" indent="-228600">
              <a:spcBef>
                <a:spcPct val="20000"/>
              </a:spcBef>
              <a:buClr>
                <a:schemeClr val="tx1"/>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SzTx/>
              <a:buFontTx/>
              <a:buNone/>
            </a:pPr>
            <a:endParaRPr lang="en-US" altLang="en-US" sz="2400"/>
          </a:p>
        </p:txBody>
      </p:sp>
      <p:sp>
        <p:nvSpPr>
          <p:cNvPr id="29702" name="Rectangle 9">
            <a:extLst>
              <a:ext uri="{FF2B5EF4-FFF2-40B4-BE49-F238E27FC236}">
                <a16:creationId xmlns:a16="http://schemas.microsoft.com/office/drawing/2014/main" id="{05A3E983-A289-3346-898B-D56830CD0DC6}"/>
              </a:ext>
            </a:extLst>
          </p:cNvPr>
          <p:cNvSpPr>
            <a:spLocks noChangeArrowheads="1"/>
          </p:cNvSpPr>
          <p:nvPr/>
        </p:nvSpPr>
        <p:spPr bwMode="auto">
          <a:xfrm>
            <a:off x="0" y="2767013"/>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Clr>
                <a:schemeClr val="tx2"/>
              </a:buClr>
              <a:buSzPct val="75000"/>
              <a:buFont typeface="Monotype Sorts" pitchFamily="2" charset="2"/>
              <a:buChar char="F"/>
              <a:defRPr sz="3200">
                <a:solidFill>
                  <a:schemeClr val="tx1"/>
                </a:solidFill>
                <a:latin typeface="Times New Roman" panose="02020603050405020304" pitchFamily="18" charset="0"/>
              </a:defRPr>
            </a:lvl1pPr>
            <a:lvl2pPr marL="742950" indent="-285750">
              <a:spcBef>
                <a:spcPct val="20000"/>
              </a:spcBef>
              <a:buClr>
                <a:schemeClr val="tx1"/>
              </a:buClr>
              <a:buChar char="–"/>
              <a:defRPr sz="2800">
                <a:solidFill>
                  <a:schemeClr val="tx1"/>
                </a:solidFill>
                <a:latin typeface="Times New Roman" panose="02020603050405020304" pitchFamily="18" charset="0"/>
              </a:defRPr>
            </a:lvl2pPr>
            <a:lvl3pPr marL="1143000" indent="-228600">
              <a:spcBef>
                <a:spcPct val="20000"/>
              </a:spcBef>
              <a:buClr>
                <a:schemeClr val="accent2"/>
              </a:buClr>
              <a:buSzPct val="65000"/>
              <a:buFont typeface="Monotype Sorts" pitchFamily="2" charset="2"/>
              <a:buChar char="u"/>
              <a:defRPr sz="2400">
                <a:solidFill>
                  <a:schemeClr val="tx1"/>
                </a:solidFill>
                <a:latin typeface="Times New Roman" panose="02020603050405020304" pitchFamily="18" charset="0"/>
              </a:defRPr>
            </a:lvl3pPr>
            <a:lvl4pPr marL="1600200" indent="-228600">
              <a:spcBef>
                <a:spcPct val="20000"/>
              </a:spcBef>
              <a:buClr>
                <a:schemeClr val="tx1"/>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SzTx/>
              <a:buFontTx/>
              <a:buNone/>
            </a:pPr>
            <a:endParaRPr lang="en-US" altLang="en-US" sz="2400"/>
          </a:p>
        </p:txBody>
      </p:sp>
      <p:graphicFrame>
        <p:nvGraphicFramePr>
          <p:cNvPr id="29703" name="Object 8">
            <a:extLst>
              <a:ext uri="{FF2B5EF4-FFF2-40B4-BE49-F238E27FC236}">
                <a16:creationId xmlns:a16="http://schemas.microsoft.com/office/drawing/2014/main" id="{1C158D14-3A51-7C43-8E0A-D63A9302F743}"/>
              </a:ext>
            </a:extLst>
          </p:cNvPr>
          <p:cNvGraphicFramePr>
            <a:graphicFrameLocks noChangeAspect="1"/>
          </p:cNvGraphicFramePr>
          <p:nvPr/>
        </p:nvGraphicFramePr>
        <p:xfrm>
          <a:off x="0" y="838200"/>
          <a:ext cx="9144000" cy="2339975"/>
        </p:xfrm>
        <a:graphic>
          <a:graphicData uri="http://schemas.openxmlformats.org/presentationml/2006/ole">
            <mc:AlternateContent xmlns:mc="http://schemas.openxmlformats.org/markup-compatibility/2006">
              <mc:Choice xmlns:v="urn:schemas-microsoft-com:vml" Requires="v">
                <p:oleObj spid="_x0000_s29753" name="Picture" r:id="rId3" imgW="3721100" imgH="952500" progId="Word.Picture.8">
                  <p:embed/>
                </p:oleObj>
              </mc:Choice>
              <mc:Fallback>
                <p:oleObj name="Picture" r:id="rId3" imgW="3721100" imgH="952500" progId="Word.Picture.8">
                  <p:embed/>
                  <p:pic>
                    <p:nvPicPr>
                      <p:cNvPr id="0" name="Object 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838200"/>
                        <a:ext cx="9144000" cy="2339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29704" name="Rectangle 11">
            <a:extLst>
              <a:ext uri="{FF2B5EF4-FFF2-40B4-BE49-F238E27FC236}">
                <a16:creationId xmlns:a16="http://schemas.microsoft.com/office/drawing/2014/main" id="{519615C9-4EAD-8248-85B6-E6E392BAD6BC}"/>
              </a:ext>
            </a:extLst>
          </p:cNvPr>
          <p:cNvSpPr>
            <a:spLocks noChangeArrowheads="1"/>
          </p:cNvSpPr>
          <p:nvPr/>
        </p:nvSpPr>
        <p:spPr bwMode="auto">
          <a:xfrm>
            <a:off x="0" y="2767013"/>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Clr>
                <a:schemeClr val="tx2"/>
              </a:buClr>
              <a:buSzPct val="75000"/>
              <a:buFont typeface="Monotype Sorts" pitchFamily="2" charset="2"/>
              <a:buChar char="F"/>
              <a:defRPr sz="3200">
                <a:solidFill>
                  <a:schemeClr val="tx1"/>
                </a:solidFill>
                <a:latin typeface="Times New Roman" panose="02020603050405020304" pitchFamily="18" charset="0"/>
              </a:defRPr>
            </a:lvl1pPr>
            <a:lvl2pPr marL="742950" indent="-285750">
              <a:spcBef>
                <a:spcPct val="20000"/>
              </a:spcBef>
              <a:buClr>
                <a:schemeClr val="tx1"/>
              </a:buClr>
              <a:buChar char="–"/>
              <a:defRPr sz="2800">
                <a:solidFill>
                  <a:schemeClr val="tx1"/>
                </a:solidFill>
                <a:latin typeface="Times New Roman" panose="02020603050405020304" pitchFamily="18" charset="0"/>
              </a:defRPr>
            </a:lvl2pPr>
            <a:lvl3pPr marL="1143000" indent="-228600">
              <a:spcBef>
                <a:spcPct val="20000"/>
              </a:spcBef>
              <a:buClr>
                <a:schemeClr val="accent2"/>
              </a:buClr>
              <a:buSzPct val="65000"/>
              <a:buFont typeface="Monotype Sorts" pitchFamily="2" charset="2"/>
              <a:buChar char="u"/>
              <a:defRPr sz="2400">
                <a:solidFill>
                  <a:schemeClr val="tx1"/>
                </a:solidFill>
                <a:latin typeface="Times New Roman" panose="02020603050405020304" pitchFamily="18" charset="0"/>
              </a:defRPr>
            </a:lvl3pPr>
            <a:lvl4pPr marL="1600200" indent="-228600">
              <a:spcBef>
                <a:spcPct val="20000"/>
              </a:spcBef>
              <a:buClr>
                <a:schemeClr val="tx1"/>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SzTx/>
              <a:buFontTx/>
              <a:buNone/>
            </a:pPr>
            <a:endParaRPr lang="en-US" altLang="en-US" sz="2400"/>
          </a:p>
        </p:txBody>
      </p:sp>
      <p:graphicFrame>
        <p:nvGraphicFramePr>
          <p:cNvPr id="29705" name="Object 10">
            <a:extLst>
              <a:ext uri="{FF2B5EF4-FFF2-40B4-BE49-F238E27FC236}">
                <a16:creationId xmlns:a16="http://schemas.microsoft.com/office/drawing/2014/main" id="{E8144C8C-E516-784F-B2CF-5DDE69D589D6}"/>
              </a:ext>
            </a:extLst>
          </p:cNvPr>
          <p:cNvGraphicFramePr>
            <a:graphicFrameLocks noChangeAspect="1"/>
          </p:cNvGraphicFramePr>
          <p:nvPr/>
        </p:nvGraphicFramePr>
        <p:xfrm>
          <a:off x="0" y="4114800"/>
          <a:ext cx="9144000" cy="2336800"/>
        </p:xfrm>
        <a:graphic>
          <a:graphicData uri="http://schemas.openxmlformats.org/presentationml/2006/ole">
            <mc:AlternateContent xmlns:mc="http://schemas.openxmlformats.org/markup-compatibility/2006">
              <mc:Choice xmlns:v="urn:schemas-microsoft-com:vml" Requires="v">
                <p:oleObj spid="_x0000_s29754" name="Picture" r:id="rId5" imgW="3733800" imgH="952500" progId="Word.Picture.8">
                  <p:embed/>
                </p:oleObj>
              </mc:Choice>
              <mc:Fallback>
                <p:oleObj name="Picture" r:id="rId5" imgW="3733800" imgH="952500" progId="Word.Picture.8">
                  <p:embed/>
                  <p:pic>
                    <p:nvPicPr>
                      <p:cNvPr id="0" name="Object 10"/>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0" y="4114800"/>
                        <a:ext cx="9144000" cy="233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29706" name="Rectangle 2">
            <a:extLst>
              <a:ext uri="{FF2B5EF4-FFF2-40B4-BE49-F238E27FC236}">
                <a16:creationId xmlns:a16="http://schemas.microsoft.com/office/drawing/2014/main" id="{16F3349B-F10A-4841-B31D-0228DE442637}"/>
              </a:ext>
            </a:extLst>
          </p:cNvPr>
          <p:cNvSpPr>
            <a:spLocks noChangeArrowheads="1"/>
          </p:cNvSpPr>
          <p:nvPr/>
        </p:nvSpPr>
        <p:spPr bwMode="auto">
          <a:xfrm>
            <a:off x="762000" y="3505200"/>
            <a:ext cx="77724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nchor="ctr"/>
          <a:lstStyle>
            <a:lvl1pPr>
              <a:spcBef>
                <a:spcPct val="20000"/>
              </a:spcBef>
              <a:buClr>
                <a:schemeClr val="tx2"/>
              </a:buClr>
              <a:buSzPct val="75000"/>
              <a:buFont typeface="Monotype Sorts" pitchFamily="2" charset="2"/>
              <a:buChar char="F"/>
              <a:defRPr sz="3200">
                <a:solidFill>
                  <a:schemeClr val="tx1"/>
                </a:solidFill>
                <a:latin typeface="Times New Roman" panose="02020603050405020304" pitchFamily="18" charset="0"/>
              </a:defRPr>
            </a:lvl1pPr>
            <a:lvl2pPr marL="742950" indent="-285750">
              <a:spcBef>
                <a:spcPct val="20000"/>
              </a:spcBef>
              <a:buClr>
                <a:schemeClr val="tx1"/>
              </a:buClr>
              <a:buChar char="–"/>
              <a:defRPr sz="2800">
                <a:solidFill>
                  <a:schemeClr val="tx1"/>
                </a:solidFill>
                <a:latin typeface="Times New Roman" panose="02020603050405020304" pitchFamily="18" charset="0"/>
              </a:defRPr>
            </a:lvl2pPr>
            <a:lvl3pPr marL="1143000" indent="-228600">
              <a:spcBef>
                <a:spcPct val="20000"/>
              </a:spcBef>
              <a:buClr>
                <a:schemeClr val="accent2"/>
              </a:buClr>
              <a:buSzPct val="65000"/>
              <a:buFont typeface="Monotype Sorts" pitchFamily="2" charset="2"/>
              <a:buChar char="u"/>
              <a:defRPr sz="2400">
                <a:solidFill>
                  <a:schemeClr val="tx1"/>
                </a:solidFill>
                <a:latin typeface="Times New Roman" panose="02020603050405020304" pitchFamily="18" charset="0"/>
              </a:defRPr>
            </a:lvl3pPr>
            <a:lvl4pPr marL="1600200" indent="-228600">
              <a:spcBef>
                <a:spcPct val="20000"/>
              </a:spcBef>
              <a:buClr>
                <a:schemeClr val="tx1"/>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lgn="ctr">
              <a:spcBef>
                <a:spcPct val="0"/>
              </a:spcBef>
              <a:buClrTx/>
              <a:buSzTx/>
              <a:buFontTx/>
              <a:buNone/>
            </a:pPr>
            <a:r>
              <a:rPr lang="en-US" altLang="en-US" sz="4400">
                <a:solidFill>
                  <a:schemeClr val="tx2"/>
                </a:solidFill>
              </a:rPr>
              <a:t>String and Date Classes</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28662" y="-24"/>
            <a:ext cx="8410604" cy="6858024"/>
          </a:xfrm>
          <a:solidFill>
            <a:schemeClr val="bg1"/>
          </a:solidFill>
        </p:spPr>
        <p:txBody>
          <a:bodyPr/>
          <a:lstStyle/>
          <a:p>
            <a:pPr marL="252000">
              <a:spcBef>
                <a:spcPts val="0"/>
              </a:spcBef>
              <a:buNone/>
            </a:pPr>
            <a:r>
              <a:rPr lang="en-CA" sz="2200" b="1" dirty="0">
                <a:solidFill>
                  <a:srgbClr val="C00000"/>
                </a:solidFill>
              </a:rPr>
              <a:t>abstract</a:t>
            </a:r>
            <a:r>
              <a:rPr lang="en-CA" sz="2200" dirty="0"/>
              <a:t>   class   </a:t>
            </a:r>
            <a:r>
              <a:rPr lang="en-CA" sz="2200" b="1" dirty="0"/>
              <a:t>Person</a:t>
            </a:r>
            <a:r>
              <a:rPr lang="en-CA" sz="2200" dirty="0"/>
              <a:t> {</a:t>
            </a:r>
          </a:p>
          <a:p>
            <a:pPr marL="252000">
              <a:spcBef>
                <a:spcPts val="0"/>
              </a:spcBef>
              <a:buNone/>
            </a:pPr>
            <a:r>
              <a:rPr lang="en-CA" sz="2200" dirty="0"/>
              <a:t>	protected  String  </a:t>
            </a:r>
            <a:r>
              <a:rPr lang="en-CA" sz="2200" b="1" dirty="0">
                <a:solidFill>
                  <a:schemeClr val="tx2"/>
                </a:solidFill>
              </a:rPr>
              <a:t>name</a:t>
            </a:r>
            <a:r>
              <a:rPr lang="en-CA" sz="2200" dirty="0"/>
              <a:t>;</a:t>
            </a:r>
          </a:p>
          <a:p>
            <a:pPr marL="252000">
              <a:spcBef>
                <a:spcPts val="0"/>
              </a:spcBef>
              <a:buNone/>
            </a:pPr>
            <a:r>
              <a:rPr lang="en-CA" sz="1600" dirty="0"/>
              <a:t>	. . .</a:t>
            </a:r>
          </a:p>
          <a:p>
            <a:pPr marL="252000">
              <a:spcBef>
                <a:spcPts val="0"/>
              </a:spcBef>
              <a:buNone/>
            </a:pPr>
            <a:r>
              <a:rPr lang="en-CA" sz="2200" dirty="0"/>
              <a:t>	public   </a:t>
            </a:r>
            <a:r>
              <a:rPr lang="en-CA" sz="2200" b="1" dirty="0">
                <a:solidFill>
                  <a:srgbClr val="C00000"/>
                </a:solidFill>
              </a:rPr>
              <a:t>abstract</a:t>
            </a:r>
            <a:r>
              <a:rPr lang="en-CA" sz="2200" dirty="0"/>
              <a:t>   String   </a:t>
            </a:r>
            <a:r>
              <a:rPr lang="en-CA" sz="2400" b="1" i="1" dirty="0" err="1"/>
              <a:t>getDescription</a:t>
            </a:r>
            <a:r>
              <a:rPr lang="en-CA" sz="2400" dirty="0"/>
              <a:t>()</a:t>
            </a:r>
            <a:r>
              <a:rPr lang="en-CA" sz="2200" dirty="0"/>
              <a:t>  </a:t>
            </a:r>
            <a:r>
              <a:rPr lang="en-CA" sz="3600" b="1" dirty="0">
                <a:solidFill>
                  <a:srgbClr val="0070C0"/>
                </a:solidFill>
              </a:rPr>
              <a:t>;</a:t>
            </a:r>
            <a:endParaRPr lang="en-CA" sz="2200" b="1" dirty="0">
              <a:solidFill>
                <a:srgbClr val="0070C0"/>
              </a:solidFill>
            </a:endParaRPr>
          </a:p>
          <a:p>
            <a:pPr marL="252000">
              <a:spcBef>
                <a:spcPts val="0"/>
              </a:spcBef>
              <a:buNone/>
            </a:pPr>
            <a:r>
              <a:rPr lang="en-CA" sz="1600" dirty="0"/>
              <a:t>	. . .</a:t>
            </a:r>
          </a:p>
          <a:p>
            <a:pPr marL="252000">
              <a:spcBef>
                <a:spcPts val="0"/>
              </a:spcBef>
              <a:buNone/>
            </a:pPr>
            <a:r>
              <a:rPr lang="en-CA" sz="2200" dirty="0"/>
              <a:t>}</a:t>
            </a:r>
          </a:p>
          <a:p>
            <a:pPr marL="252000">
              <a:spcBef>
                <a:spcPts val="0"/>
              </a:spcBef>
              <a:buNone/>
            </a:pPr>
            <a:r>
              <a:rPr lang="en-CA" sz="2200" dirty="0"/>
              <a:t>Class   </a:t>
            </a:r>
            <a:r>
              <a:rPr lang="en-CA" sz="2200" b="1" dirty="0"/>
              <a:t>Student</a:t>
            </a:r>
            <a:r>
              <a:rPr lang="en-CA" sz="2200" dirty="0"/>
              <a:t>   </a:t>
            </a:r>
            <a:r>
              <a:rPr lang="en-CA" sz="2200" b="1" dirty="0">
                <a:solidFill>
                  <a:srgbClr val="C00000"/>
                </a:solidFill>
              </a:rPr>
              <a:t>extends</a:t>
            </a:r>
            <a:r>
              <a:rPr lang="en-CA" sz="2200" b="1" dirty="0"/>
              <a:t>   Person </a:t>
            </a:r>
            <a:r>
              <a:rPr lang="en-CA" sz="2200" dirty="0"/>
              <a:t>{</a:t>
            </a:r>
          </a:p>
          <a:p>
            <a:pPr marL="252000">
              <a:spcBef>
                <a:spcPts val="0"/>
              </a:spcBef>
              <a:buNone/>
            </a:pPr>
            <a:r>
              <a:rPr lang="en-CA" sz="2200" dirty="0"/>
              <a:t>	private  String  </a:t>
            </a:r>
            <a:r>
              <a:rPr lang="en-CA" sz="2200" b="1" dirty="0">
                <a:solidFill>
                  <a:schemeClr val="tx2"/>
                </a:solidFill>
              </a:rPr>
              <a:t>major</a:t>
            </a:r>
            <a:r>
              <a:rPr lang="en-CA" sz="2200" dirty="0"/>
              <a:t>;</a:t>
            </a:r>
          </a:p>
          <a:p>
            <a:pPr marL="252000">
              <a:spcBef>
                <a:spcPts val="0"/>
              </a:spcBef>
              <a:buNone/>
            </a:pPr>
            <a:r>
              <a:rPr lang="en-CA" sz="1600" dirty="0"/>
              <a:t>	. . .</a:t>
            </a:r>
          </a:p>
          <a:p>
            <a:pPr marL="252000">
              <a:spcBef>
                <a:spcPts val="0"/>
              </a:spcBef>
              <a:buNone/>
            </a:pPr>
            <a:r>
              <a:rPr lang="en-CA" sz="2200" dirty="0"/>
              <a:t>	public   String   </a:t>
            </a:r>
            <a:r>
              <a:rPr lang="en-CA" sz="2200" b="1" i="1" dirty="0" err="1"/>
              <a:t>getDescription</a:t>
            </a:r>
            <a:r>
              <a:rPr lang="en-CA" sz="2200" dirty="0"/>
              <a:t>() {</a:t>
            </a:r>
          </a:p>
          <a:p>
            <a:pPr marL="252000">
              <a:spcBef>
                <a:spcPts val="0"/>
              </a:spcBef>
              <a:buNone/>
            </a:pPr>
            <a:r>
              <a:rPr lang="en-CA" sz="2200" dirty="0"/>
              <a:t>		return   </a:t>
            </a:r>
            <a:r>
              <a:rPr lang="en-CA" sz="2200" b="1" dirty="0">
                <a:solidFill>
                  <a:schemeClr val="tx2"/>
                </a:solidFill>
              </a:rPr>
              <a:t>name</a:t>
            </a:r>
            <a:r>
              <a:rPr lang="en-CA" sz="2200" dirty="0"/>
              <a:t> + “ a student major in “ + </a:t>
            </a:r>
            <a:r>
              <a:rPr lang="en-CA" sz="2200" b="1" dirty="0">
                <a:solidFill>
                  <a:schemeClr val="tx2"/>
                </a:solidFill>
              </a:rPr>
              <a:t>major</a:t>
            </a:r>
            <a:r>
              <a:rPr lang="en-CA" sz="2200" dirty="0"/>
              <a:t>;</a:t>
            </a:r>
          </a:p>
          <a:p>
            <a:pPr marL="252000">
              <a:spcBef>
                <a:spcPts val="0"/>
              </a:spcBef>
              <a:buNone/>
            </a:pPr>
            <a:r>
              <a:rPr lang="en-CA" sz="2200" dirty="0"/>
              <a:t>	}</a:t>
            </a:r>
          </a:p>
          <a:p>
            <a:pPr marL="252000">
              <a:spcBef>
                <a:spcPts val="0"/>
              </a:spcBef>
              <a:buNone/>
            </a:pPr>
            <a:r>
              <a:rPr lang="en-CA" sz="2200" dirty="0"/>
              <a:t>}</a:t>
            </a:r>
          </a:p>
          <a:p>
            <a:pPr marL="252000">
              <a:spcBef>
                <a:spcPts val="0"/>
              </a:spcBef>
              <a:buNone/>
            </a:pPr>
            <a:r>
              <a:rPr lang="en-CA" sz="2200" dirty="0"/>
              <a:t>Class   </a:t>
            </a:r>
            <a:r>
              <a:rPr lang="en-CA" sz="2200" b="1" dirty="0"/>
              <a:t>Employee</a:t>
            </a:r>
            <a:r>
              <a:rPr lang="en-CA" sz="2200" dirty="0"/>
              <a:t>   </a:t>
            </a:r>
            <a:r>
              <a:rPr lang="en-CA" sz="2200" b="1" dirty="0">
                <a:solidFill>
                  <a:srgbClr val="C00000"/>
                </a:solidFill>
              </a:rPr>
              <a:t>extends</a:t>
            </a:r>
            <a:r>
              <a:rPr lang="en-CA" sz="2200" dirty="0"/>
              <a:t>   </a:t>
            </a:r>
            <a:r>
              <a:rPr lang="en-CA" sz="2200" b="1" dirty="0"/>
              <a:t>Person</a:t>
            </a:r>
            <a:r>
              <a:rPr lang="en-CA" sz="2200" dirty="0"/>
              <a:t> {</a:t>
            </a:r>
          </a:p>
          <a:p>
            <a:pPr marL="252000">
              <a:spcBef>
                <a:spcPts val="0"/>
              </a:spcBef>
              <a:buNone/>
            </a:pPr>
            <a:r>
              <a:rPr lang="en-CA" sz="2200" dirty="0"/>
              <a:t>	private  float  </a:t>
            </a:r>
            <a:r>
              <a:rPr lang="en-CA" sz="2200" b="1" dirty="0">
                <a:solidFill>
                  <a:schemeClr val="tx2"/>
                </a:solidFill>
              </a:rPr>
              <a:t>salary</a:t>
            </a:r>
            <a:r>
              <a:rPr lang="en-CA" sz="2200" dirty="0"/>
              <a:t>;</a:t>
            </a:r>
          </a:p>
          <a:p>
            <a:pPr marL="252000">
              <a:spcBef>
                <a:spcPts val="0"/>
              </a:spcBef>
              <a:buNone/>
            </a:pPr>
            <a:r>
              <a:rPr lang="en-CA" sz="1600" dirty="0"/>
              <a:t>	. . .</a:t>
            </a:r>
          </a:p>
          <a:p>
            <a:pPr marL="252000">
              <a:spcBef>
                <a:spcPts val="0"/>
              </a:spcBef>
              <a:buNone/>
            </a:pPr>
            <a:r>
              <a:rPr lang="en-CA" sz="2200" dirty="0"/>
              <a:t>	public   String   </a:t>
            </a:r>
            <a:r>
              <a:rPr lang="en-CA" sz="2200" b="1" i="1" dirty="0" err="1"/>
              <a:t>getDescription</a:t>
            </a:r>
            <a:r>
              <a:rPr lang="en-CA" sz="2200" dirty="0"/>
              <a:t>() {</a:t>
            </a:r>
          </a:p>
          <a:p>
            <a:pPr marL="252000">
              <a:spcBef>
                <a:spcPts val="0"/>
              </a:spcBef>
              <a:buNone/>
            </a:pPr>
            <a:r>
              <a:rPr lang="en-CA" sz="2200" dirty="0"/>
              <a:t>		return   </a:t>
            </a:r>
            <a:r>
              <a:rPr lang="en-CA" sz="2200" b="1" dirty="0">
                <a:solidFill>
                  <a:schemeClr val="tx2"/>
                </a:solidFill>
              </a:rPr>
              <a:t>name</a:t>
            </a:r>
            <a:r>
              <a:rPr lang="en-CA" sz="2200" dirty="0"/>
              <a:t> + “ an employee with a salary of $ “ + </a:t>
            </a:r>
            <a:r>
              <a:rPr lang="en-CA" sz="2200" b="1" dirty="0">
                <a:solidFill>
                  <a:schemeClr val="tx2"/>
                </a:solidFill>
              </a:rPr>
              <a:t>salary</a:t>
            </a:r>
            <a:r>
              <a:rPr lang="en-CA" sz="2200" dirty="0"/>
              <a:t>;</a:t>
            </a:r>
          </a:p>
          <a:p>
            <a:pPr marL="252000">
              <a:spcBef>
                <a:spcPts val="0"/>
              </a:spcBef>
              <a:buNone/>
            </a:pPr>
            <a:r>
              <a:rPr lang="en-CA" sz="2200" dirty="0"/>
              <a:t>	}</a:t>
            </a:r>
          </a:p>
          <a:p>
            <a:pPr marL="252000">
              <a:spcBef>
                <a:spcPts val="0"/>
              </a:spcBef>
              <a:buNone/>
            </a:pPr>
            <a:r>
              <a:rPr lang="en-CA" sz="2200" dirty="0"/>
              <a:t>}</a:t>
            </a:r>
          </a:p>
        </p:txBody>
      </p:sp>
      <p:pic>
        <p:nvPicPr>
          <p:cNvPr id="22530" name="Picture 2"/>
          <p:cNvPicPr>
            <a:picLocks noChangeAspect="1" noChangeArrowheads="1"/>
          </p:cNvPicPr>
          <p:nvPr/>
        </p:nvPicPr>
        <p:blipFill>
          <a:blip r:embed="rId2" cstate="print"/>
          <a:srcRect/>
          <a:stretch>
            <a:fillRect/>
          </a:stretch>
        </p:blipFill>
        <p:spPr bwMode="auto">
          <a:xfrm>
            <a:off x="5650205" y="1556792"/>
            <a:ext cx="3674323" cy="1434735"/>
          </a:xfrm>
          <a:prstGeom prst="rect">
            <a:avLst/>
          </a:prstGeom>
          <a:noFill/>
          <a:ln w="9525">
            <a:noFill/>
            <a:miter lim="800000"/>
            <a:headEnd/>
            <a:tailEnd/>
          </a:ln>
          <a:effectLst/>
        </p:spPr>
      </p:pic>
    </p:spTree>
    <p:extLst>
      <p:ext uri="{BB962C8B-B14F-4D97-AF65-F5344CB8AC3E}">
        <p14:creationId xmlns:p14="http://schemas.microsoft.com/office/powerpoint/2010/main" val="3411149578"/>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par>
                                <p:cTn id="8" presetID="3" presetClass="entr" presetSubtype="10"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blinds(horizontal)">
                                      <p:cBhvr>
                                        <p:cTn id="10" dur="500"/>
                                        <p:tgtEl>
                                          <p:spTgt spid="3">
                                            <p:txEl>
                                              <p:pRg st="1" end="1"/>
                                            </p:txEl>
                                          </p:spTgt>
                                        </p:tgtEl>
                                      </p:cBhvr>
                                    </p:animEffect>
                                  </p:childTnLst>
                                </p:cTn>
                              </p:par>
                              <p:par>
                                <p:cTn id="11" presetID="3" presetClass="entr" presetSubtype="10"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blinds(horizontal)">
                                      <p:cBhvr>
                                        <p:cTn id="13" dur="500"/>
                                        <p:tgtEl>
                                          <p:spTgt spid="3">
                                            <p:txEl>
                                              <p:pRg st="2" end="2"/>
                                            </p:txEl>
                                          </p:spTgt>
                                        </p:tgtEl>
                                      </p:cBhvr>
                                    </p:animEffect>
                                  </p:childTnLst>
                                </p:cTn>
                              </p:par>
                              <p:par>
                                <p:cTn id="14" presetID="3" presetClass="entr" presetSubtype="10" fill="hold" nodeType="with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blinds(horizontal)">
                                      <p:cBhvr>
                                        <p:cTn id="16" dur="500"/>
                                        <p:tgtEl>
                                          <p:spTgt spid="3">
                                            <p:txEl>
                                              <p:pRg st="3" end="3"/>
                                            </p:txEl>
                                          </p:spTgt>
                                        </p:tgtEl>
                                      </p:cBhvr>
                                    </p:animEffect>
                                  </p:childTnLst>
                                </p:cTn>
                              </p:par>
                              <p:par>
                                <p:cTn id="17" presetID="3" presetClass="entr" presetSubtype="10" fill="hold"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Effect transition="in" filter="blinds(horizontal)">
                                      <p:cBhvr>
                                        <p:cTn id="19" dur="500"/>
                                        <p:tgtEl>
                                          <p:spTgt spid="3">
                                            <p:txEl>
                                              <p:pRg st="4" end="4"/>
                                            </p:txEl>
                                          </p:spTgt>
                                        </p:tgtEl>
                                      </p:cBhvr>
                                    </p:animEffect>
                                  </p:childTnLst>
                                </p:cTn>
                              </p:par>
                              <p:par>
                                <p:cTn id="20" presetID="3" presetClass="entr" presetSubtype="10" fill="hold" nodeType="withEffect">
                                  <p:stCondLst>
                                    <p:cond delay="0"/>
                                  </p:stCondLst>
                                  <p:childTnLst>
                                    <p:set>
                                      <p:cBhvr>
                                        <p:cTn id="21" dur="1" fill="hold">
                                          <p:stCondLst>
                                            <p:cond delay="0"/>
                                          </p:stCondLst>
                                        </p:cTn>
                                        <p:tgtEl>
                                          <p:spTgt spid="3">
                                            <p:txEl>
                                              <p:pRg st="5" end="5"/>
                                            </p:txEl>
                                          </p:spTgt>
                                        </p:tgtEl>
                                        <p:attrNameLst>
                                          <p:attrName>style.visibility</p:attrName>
                                        </p:attrNameLst>
                                      </p:cBhvr>
                                      <p:to>
                                        <p:strVal val="visible"/>
                                      </p:to>
                                    </p:set>
                                    <p:animEffect transition="in" filter="blinds(horizontal)">
                                      <p:cBhvr>
                                        <p:cTn id="22" dur="500"/>
                                        <p:tgtEl>
                                          <p:spTgt spid="3">
                                            <p:txEl>
                                              <p:pRg st="5" end="5"/>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animEffect transition="in" filter="blinds(horizontal)">
                                      <p:cBhvr>
                                        <p:cTn id="27" dur="500"/>
                                        <p:tgtEl>
                                          <p:spTgt spid="3">
                                            <p:txEl>
                                              <p:pRg st="6" end="6"/>
                                            </p:txEl>
                                          </p:spTgt>
                                        </p:tgtEl>
                                      </p:cBhvr>
                                    </p:animEffect>
                                  </p:childTnLst>
                                </p:cTn>
                              </p:par>
                              <p:par>
                                <p:cTn id="28" presetID="3" presetClass="entr" presetSubtype="10" fill="hold" nodeType="withEffect">
                                  <p:stCondLst>
                                    <p:cond delay="0"/>
                                  </p:stCondLst>
                                  <p:childTnLst>
                                    <p:set>
                                      <p:cBhvr>
                                        <p:cTn id="29" dur="1" fill="hold">
                                          <p:stCondLst>
                                            <p:cond delay="0"/>
                                          </p:stCondLst>
                                        </p:cTn>
                                        <p:tgtEl>
                                          <p:spTgt spid="3">
                                            <p:txEl>
                                              <p:pRg st="7" end="7"/>
                                            </p:txEl>
                                          </p:spTgt>
                                        </p:tgtEl>
                                        <p:attrNameLst>
                                          <p:attrName>style.visibility</p:attrName>
                                        </p:attrNameLst>
                                      </p:cBhvr>
                                      <p:to>
                                        <p:strVal val="visible"/>
                                      </p:to>
                                    </p:set>
                                    <p:animEffect transition="in" filter="blinds(horizontal)">
                                      <p:cBhvr>
                                        <p:cTn id="30" dur="500"/>
                                        <p:tgtEl>
                                          <p:spTgt spid="3">
                                            <p:txEl>
                                              <p:pRg st="7" end="7"/>
                                            </p:txEl>
                                          </p:spTgt>
                                        </p:tgtEl>
                                      </p:cBhvr>
                                    </p:animEffect>
                                  </p:childTnLst>
                                </p:cTn>
                              </p:par>
                              <p:par>
                                <p:cTn id="31" presetID="3" presetClass="entr" presetSubtype="10" fill="hold" nodeType="withEffect">
                                  <p:stCondLst>
                                    <p:cond delay="0"/>
                                  </p:stCondLst>
                                  <p:childTnLst>
                                    <p:set>
                                      <p:cBhvr>
                                        <p:cTn id="32" dur="1" fill="hold">
                                          <p:stCondLst>
                                            <p:cond delay="0"/>
                                          </p:stCondLst>
                                        </p:cTn>
                                        <p:tgtEl>
                                          <p:spTgt spid="3">
                                            <p:txEl>
                                              <p:pRg st="8" end="8"/>
                                            </p:txEl>
                                          </p:spTgt>
                                        </p:tgtEl>
                                        <p:attrNameLst>
                                          <p:attrName>style.visibility</p:attrName>
                                        </p:attrNameLst>
                                      </p:cBhvr>
                                      <p:to>
                                        <p:strVal val="visible"/>
                                      </p:to>
                                    </p:set>
                                    <p:animEffect transition="in" filter="blinds(horizontal)">
                                      <p:cBhvr>
                                        <p:cTn id="33" dur="500"/>
                                        <p:tgtEl>
                                          <p:spTgt spid="3">
                                            <p:txEl>
                                              <p:pRg st="8" end="8"/>
                                            </p:txEl>
                                          </p:spTgt>
                                        </p:tgtEl>
                                      </p:cBhvr>
                                    </p:animEffect>
                                  </p:childTnLst>
                                </p:cTn>
                              </p:par>
                              <p:par>
                                <p:cTn id="34" presetID="3" presetClass="entr" presetSubtype="10" fill="hold" nodeType="withEffect">
                                  <p:stCondLst>
                                    <p:cond delay="0"/>
                                  </p:stCondLst>
                                  <p:childTnLst>
                                    <p:set>
                                      <p:cBhvr>
                                        <p:cTn id="35" dur="1" fill="hold">
                                          <p:stCondLst>
                                            <p:cond delay="0"/>
                                          </p:stCondLst>
                                        </p:cTn>
                                        <p:tgtEl>
                                          <p:spTgt spid="3">
                                            <p:txEl>
                                              <p:pRg st="9" end="9"/>
                                            </p:txEl>
                                          </p:spTgt>
                                        </p:tgtEl>
                                        <p:attrNameLst>
                                          <p:attrName>style.visibility</p:attrName>
                                        </p:attrNameLst>
                                      </p:cBhvr>
                                      <p:to>
                                        <p:strVal val="visible"/>
                                      </p:to>
                                    </p:set>
                                    <p:animEffect transition="in" filter="blinds(horizontal)">
                                      <p:cBhvr>
                                        <p:cTn id="36" dur="500"/>
                                        <p:tgtEl>
                                          <p:spTgt spid="3">
                                            <p:txEl>
                                              <p:pRg st="9" end="9"/>
                                            </p:txEl>
                                          </p:spTgt>
                                        </p:tgtEl>
                                      </p:cBhvr>
                                    </p:animEffect>
                                  </p:childTnLst>
                                </p:cTn>
                              </p:par>
                              <p:par>
                                <p:cTn id="37" presetID="3" presetClass="entr" presetSubtype="10" fill="hold" nodeType="withEffect">
                                  <p:stCondLst>
                                    <p:cond delay="0"/>
                                  </p:stCondLst>
                                  <p:childTnLst>
                                    <p:set>
                                      <p:cBhvr>
                                        <p:cTn id="38" dur="1" fill="hold">
                                          <p:stCondLst>
                                            <p:cond delay="0"/>
                                          </p:stCondLst>
                                        </p:cTn>
                                        <p:tgtEl>
                                          <p:spTgt spid="3">
                                            <p:txEl>
                                              <p:pRg st="10" end="10"/>
                                            </p:txEl>
                                          </p:spTgt>
                                        </p:tgtEl>
                                        <p:attrNameLst>
                                          <p:attrName>style.visibility</p:attrName>
                                        </p:attrNameLst>
                                      </p:cBhvr>
                                      <p:to>
                                        <p:strVal val="visible"/>
                                      </p:to>
                                    </p:set>
                                    <p:animEffect transition="in" filter="blinds(horizontal)">
                                      <p:cBhvr>
                                        <p:cTn id="39" dur="500"/>
                                        <p:tgtEl>
                                          <p:spTgt spid="3">
                                            <p:txEl>
                                              <p:pRg st="10" end="10"/>
                                            </p:txEl>
                                          </p:spTgt>
                                        </p:tgtEl>
                                      </p:cBhvr>
                                    </p:animEffect>
                                  </p:childTnLst>
                                </p:cTn>
                              </p:par>
                              <p:par>
                                <p:cTn id="40" presetID="3" presetClass="entr" presetSubtype="10" fill="hold" nodeType="withEffect">
                                  <p:stCondLst>
                                    <p:cond delay="0"/>
                                  </p:stCondLst>
                                  <p:childTnLst>
                                    <p:set>
                                      <p:cBhvr>
                                        <p:cTn id="41" dur="1" fill="hold">
                                          <p:stCondLst>
                                            <p:cond delay="0"/>
                                          </p:stCondLst>
                                        </p:cTn>
                                        <p:tgtEl>
                                          <p:spTgt spid="3">
                                            <p:txEl>
                                              <p:pRg st="11" end="11"/>
                                            </p:txEl>
                                          </p:spTgt>
                                        </p:tgtEl>
                                        <p:attrNameLst>
                                          <p:attrName>style.visibility</p:attrName>
                                        </p:attrNameLst>
                                      </p:cBhvr>
                                      <p:to>
                                        <p:strVal val="visible"/>
                                      </p:to>
                                    </p:set>
                                    <p:animEffect transition="in" filter="blinds(horizontal)">
                                      <p:cBhvr>
                                        <p:cTn id="42" dur="500"/>
                                        <p:tgtEl>
                                          <p:spTgt spid="3">
                                            <p:txEl>
                                              <p:pRg st="11" end="11"/>
                                            </p:txEl>
                                          </p:spTgt>
                                        </p:tgtEl>
                                      </p:cBhvr>
                                    </p:animEffect>
                                  </p:childTnLst>
                                </p:cTn>
                              </p:par>
                              <p:par>
                                <p:cTn id="43" presetID="3" presetClass="entr" presetSubtype="10" fill="hold" nodeType="withEffect">
                                  <p:stCondLst>
                                    <p:cond delay="0"/>
                                  </p:stCondLst>
                                  <p:childTnLst>
                                    <p:set>
                                      <p:cBhvr>
                                        <p:cTn id="44" dur="1" fill="hold">
                                          <p:stCondLst>
                                            <p:cond delay="0"/>
                                          </p:stCondLst>
                                        </p:cTn>
                                        <p:tgtEl>
                                          <p:spTgt spid="3">
                                            <p:txEl>
                                              <p:pRg st="12" end="12"/>
                                            </p:txEl>
                                          </p:spTgt>
                                        </p:tgtEl>
                                        <p:attrNameLst>
                                          <p:attrName>style.visibility</p:attrName>
                                        </p:attrNameLst>
                                      </p:cBhvr>
                                      <p:to>
                                        <p:strVal val="visible"/>
                                      </p:to>
                                    </p:set>
                                    <p:animEffect transition="in" filter="blinds(horizontal)">
                                      <p:cBhvr>
                                        <p:cTn id="45" dur="500"/>
                                        <p:tgtEl>
                                          <p:spTgt spid="3">
                                            <p:txEl>
                                              <p:pRg st="12" end="12"/>
                                            </p:txEl>
                                          </p:spTgt>
                                        </p:tgtEl>
                                      </p:cBhvr>
                                    </p:animEffect>
                                  </p:childTnLst>
                                </p:cTn>
                              </p:par>
                            </p:childTnLst>
                          </p:cTn>
                        </p:par>
                      </p:childTnLst>
                    </p:cTn>
                  </p:par>
                  <p:par>
                    <p:cTn id="46" fill="hold">
                      <p:stCondLst>
                        <p:cond delay="indefinite"/>
                      </p:stCondLst>
                      <p:childTnLst>
                        <p:par>
                          <p:cTn id="47" fill="hold">
                            <p:stCondLst>
                              <p:cond delay="0"/>
                            </p:stCondLst>
                            <p:childTnLst>
                              <p:par>
                                <p:cTn id="48" presetID="3" presetClass="entr" presetSubtype="10" fill="hold" nodeType="clickEffect">
                                  <p:stCondLst>
                                    <p:cond delay="0"/>
                                  </p:stCondLst>
                                  <p:childTnLst>
                                    <p:set>
                                      <p:cBhvr>
                                        <p:cTn id="49" dur="1" fill="hold">
                                          <p:stCondLst>
                                            <p:cond delay="0"/>
                                          </p:stCondLst>
                                        </p:cTn>
                                        <p:tgtEl>
                                          <p:spTgt spid="3">
                                            <p:txEl>
                                              <p:pRg st="13" end="13"/>
                                            </p:txEl>
                                          </p:spTgt>
                                        </p:tgtEl>
                                        <p:attrNameLst>
                                          <p:attrName>style.visibility</p:attrName>
                                        </p:attrNameLst>
                                      </p:cBhvr>
                                      <p:to>
                                        <p:strVal val="visible"/>
                                      </p:to>
                                    </p:set>
                                    <p:animEffect transition="in" filter="blinds(horizontal)">
                                      <p:cBhvr>
                                        <p:cTn id="50" dur="500"/>
                                        <p:tgtEl>
                                          <p:spTgt spid="3">
                                            <p:txEl>
                                              <p:pRg st="13" end="13"/>
                                            </p:txEl>
                                          </p:spTgt>
                                        </p:tgtEl>
                                      </p:cBhvr>
                                    </p:animEffect>
                                  </p:childTnLst>
                                </p:cTn>
                              </p:par>
                              <p:par>
                                <p:cTn id="51" presetID="3" presetClass="entr" presetSubtype="10" fill="hold" nodeType="withEffect">
                                  <p:stCondLst>
                                    <p:cond delay="0"/>
                                  </p:stCondLst>
                                  <p:childTnLst>
                                    <p:set>
                                      <p:cBhvr>
                                        <p:cTn id="52" dur="1" fill="hold">
                                          <p:stCondLst>
                                            <p:cond delay="0"/>
                                          </p:stCondLst>
                                        </p:cTn>
                                        <p:tgtEl>
                                          <p:spTgt spid="3">
                                            <p:txEl>
                                              <p:pRg st="14" end="14"/>
                                            </p:txEl>
                                          </p:spTgt>
                                        </p:tgtEl>
                                        <p:attrNameLst>
                                          <p:attrName>style.visibility</p:attrName>
                                        </p:attrNameLst>
                                      </p:cBhvr>
                                      <p:to>
                                        <p:strVal val="visible"/>
                                      </p:to>
                                    </p:set>
                                    <p:animEffect transition="in" filter="blinds(horizontal)">
                                      <p:cBhvr>
                                        <p:cTn id="53" dur="500"/>
                                        <p:tgtEl>
                                          <p:spTgt spid="3">
                                            <p:txEl>
                                              <p:pRg st="14" end="14"/>
                                            </p:txEl>
                                          </p:spTgt>
                                        </p:tgtEl>
                                      </p:cBhvr>
                                    </p:animEffect>
                                  </p:childTnLst>
                                </p:cTn>
                              </p:par>
                              <p:par>
                                <p:cTn id="54" presetID="3" presetClass="entr" presetSubtype="10" fill="hold" nodeType="withEffect">
                                  <p:stCondLst>
                                    <p:cond delay="0"/>
                                  </p:stCondLst>
                                  <p:childTnLst>
                                    <p:set>
                                      <p:cBhvr>
                                        <p:cTn id="55" dur="1" fill="hold">
                                          <p:stCondLst>
                                            <p:cond delay="0"/>
                                          </p:stCondLst>
                                        </p:cTn>
                                        <p:tgtEl>
                                          <p:spTgt spid="3">
                                            <p:txEl>
                                              <p:pRg st="15" end="15"/>
                                            </p:txEl>
                                          </p:spTgt>
                                        </p:tgtEl>
                                        <p:attrNameLst>
                                          <p:attrName>style.visibility</p:attrName>
                                        </p:attrNameLst>
                                      </p:cBhvr>
                                      <p:to>
                                        <p:strVal val="visible"/>
                                      </p:to>
                                    </p:set>
                                    <p:animEffect transition="in" filter="blinds(horizontal)">
                                      <p:cBhvr>
                                        <p:cTn id="56" dur="500"/>
                                        <p:tgtEl>
                                          <p:spTgt spid="3">
                                            <p:txEl>
                                              <p:pRg st="15" end="15"/>
                                            </p:txEl>
                                          </p:spTgt>
                                        </p:tgtEl>
                                      </p:cBhvr>
                                    </p:animEffect>
                                  </p:childTnLst>
                                </p:cTn>
                              </p:par>
                              <p:par>
                                <p:cTn id="57" presetID="3" presetClass="entr" presetSubtype="10" fill="hold" nodeType="withEffect">
                                  <p:stCondLst>
                                    <p:cond delay="0"/>
                                  </p:stCondLst>
                                  <p:childTnLst>
                                    <p:set>
                                      <p:cBhvr>
                                        <p:cTn id="58" dur="1" fill="hold">
                                          <p:stCondLst>
                                            <p:cond delay="0"/>
                                          </p:stCondLst>
                                        </p:cTn>
                                        <p:tgtEl>
                                          <p:spTgt spid="3">
                                            <p:txEl>
                                              <p:pRg st="16" end="16"/>
                                            </p:txEl>
                                          </p:spTgt>
                                        </p:tgtEl>
                                        <p:attrNameLst>
                                          <p:attrName>style.visibility</p:attrName>
                                        </p:attrNameLst>
                                      </p:cBhvr>
                                      <p:to>
                                        <p:strVal val="visible"/>
                                      </p:to>
                                    </p:set>
                                    <p:animEffect transition="in" filter="blinds(horizontal)">
                                      <p:cBhvr>
                                        <p:cTn id="59" dur="500"/>
                                        <p:tgtEl>
                                          <p:spTgt spid="3">
                                            <p:txEl>
                                              <p:pRg st="16" end="16"/>
                                            </p:txEl>
                                          </p:spTgt>
                                        </p:tgtEl>
                                      </p:cBhvr>
                                    </p:animEffect>
                                  </p:childTnLst>
                                </p:cTn>
                              </p:par>
                              <p:par>
                                <p:cTn id="60" presetID="3" presetClass="entr" presetSubtype="10" fill="hold" nodeType="withEffect">
                                  <p:stCondLst>
                                    <p:cond delay="0"/>
                                  </p:stCondLst>
                                  <p:childTnLst>
                                    <p:set>
                                      <p:cBhvr>
                                        <p:cTn id="61" dur="1" fill="hold">
                                          <p:stCondLst>
                                            <p:cond delay="0"/>
                                          </p:stCondLst>
                                        </p:cTn>
                                        <p:tgtEl>
                                          <p:spTgt spid="3">
                                            <p:txEl>
                                              <p:pRg st="17" end="17"/>
                                            </p:txEl>
                                          </p:spTgt>
                                        </p:tgtEl>
                                        <p:attrNameLst>
                                          <p:attrName>style.visibility</p:attrName>
                                        </p:attrNameLst>
                                      </p:cBhvr>
                                      <p:to>
                                        <p:strVal val="visible"/>
                                      </p:to>
                                    </p:set>
                                    <p:animEffect transition="in" filter="blinds(horizontal)">
                                      <p:cBhvr>
                                        <p:cTn id="62" dur="500"/>
                                        <p:tgtEl>
                                          <p:spTgt spid="3">
                                            <p:txEl>
                                              <p:pRg st="17" end="17"/>
                                            </p:txEl>
                                          </p:spTgt>
                                        </p:tgtEl>
                                      </p:cBhvr>
                                    </p:animEffect>
                                  </p:childTnLst>
                                </p:cTn>
                              </p:par>
                              <p:par>
                                <p:cTn id="63" presetID="3" presetClass="entr" presetSubtype="10" fill="hold" nodeType="withEffect">
                                  <p:stCondLst>
                                    <p:cond delay="0"/>
                                  </p:stCondLst>
                                  <p:childTnLst>
                                    <p:set>
                                      <p:cBhvr>
                                        <p:cTn id="64" dur="1" fill="hold">
                                          <p:stCondLst>
                                            <p:cond delay="0"/>
                                          </p:stCondLst>
                                        </p:cTn>
                                        <p:tgtEl>
                                          <p:spTgt spid="3">
                                            <p:txEl>
                                              <p:pRg st="18" end="18"/>
                                            </p:txEl>
                                          </p:spTgt>
                                        </p:tgtEl>
                                        <p:attrNameLst>
                                          <p:attrName>style.visibility</p:attrName>
                                        </p:attrNameLst>
                                      </p:cBhvr>
                                      <p:to>
                                        <p:strVal val="visible"/>
                                      </p:to>
                                    </p:set>
                                    <p:animEffect transition="in" filter="blinds(horizontal)">
                                      <p:cBhvr>
                                        <p:cTn id="65" dur="500"/>
                                        <p:tgtEl>
                                          <p:spTgt spid="3">
                                            <p:txEl>
                                              <p:pRg st="18" end="18"/>
                                            </p:txEl>
                                          </p:spTgt>
                                        </p:tgtEl>
                                      </p:cBhvr>
                                    </p:animEffect>
                                  </p:childTnLst>
                                </p:cTn>
                              </p:par>
                              <p:par>
                                <p:cTn id="66" presetID="3" presetClass="entr" presetSubtype="10" fill="hold" nodeType="withEffect">
                                  <p:stCondLst>
                                    <p:cond delay="0"/>
                                  </p:stCondLst>
                                  <p:childTnLst>
                                    <p:set>
                                      <p:cBhvr>
                                        <p:cTn id="67" dur="1" fill="hold">
                                          <p:stCondLst>
                                            <p:cond delay="0"/>
                                          </p:stCondLst>
                                        </p:cTn>
                                        <p:tgtEl>
                                          <p:spTgt spid="3">
                                            <p:txEl>
                                              <p:pRg st="19" end="19"/>
                                            </p:txEl>
                                          </p:spTgt>
                                        </p:tgtEl>
                                        <p:attrNameLst>
                                          <p:attrName>style.visibility</p:attrName>
                                        </p:attrNameLst>
                                      </p:cBhvr>
                                      <p:to>
                                        <p:strVal val="visible"/>
                                      </p:to>
                                    </p:set>
                                    <p:animEffect transition="in" filter="blinds(horizontal)">
                                      <p:cBhvr>
                                        <p:cTn id="68" dur="500"/>
                                        <p:tgtEl>
                                          <p:spTgt spid="3">
                                            <p:txEl>
                                              <p:pRg st="19" end="1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lide Number Placeholder 2">
            <a:extLst>
              <a:ext uri="{FF2B5EF4-FFF2-40B4-BE49-F238E27FC236}">
                <a16:creationId xmlns:a16="http://schemas.microsoft.com/office/drawing/2014/main" id="{869A6B84-7252-D143-B795-5EE72EFFC83E}"/>
              </a:ext>
            </a:extLst>
          </p:cNvPr>
          <p:cNvSpPr>
            <a:spLocks noGrp="1"/>
          </p:cNvSpPr>
          <p:nvPr>
            <p:ph type="sldNum" sz="quarter" idx="11"/>
          </p:nvPr>
        </p:nvSpPr>
        <p:spPr>
          <a:noFill/>
        </p:spPr>
        <p:txBody>
          <a:bodyPr/>
          <a:lstStyle>
            <a:lvl1pPr>
              <a:spcBef>
                <a:spcPct val="20000"/>
              </a:spcBef>
              <a:buClr>
                <a:schemeClr val="tx2"/>
              </a:buClr>
              <a:buSzPct val="75000"/>
              <a:buFont typeface="Monotype Sorts" pitchFamily="2" charset="2"/>
              <a:buChar char="F"/>
              <a:defRPr sz="3200">
                <a:solidFill>
                  <a:schemeClr val="tx1"/>
                </a:solidFill>
                <a:latin typeface="Times New Roman" panose="02020603050405020304" pitchFamily="18" charset="0"/>
              </a:defRPr>
            </a:lvl1pPr>
            <a:lvl2pPr marL="742950" indent="-285750">
              <a:spcBef>
                <a:spcPct val="20000"/>
              </a:spcBef>
              <a:buClr>
                <a:schemeClr val="tx1"/>
              </a:buClr>
              <a:buChar char="–"/>
              <a:defRPr sz="2800">
                <a:solidFill>
                  <a:schemeClr val="tx1"/>
                </a:solidFill>
                <a:latin typeface="Times New Roman" panose="02020603050405020304" pitchFamily="18" charset="0"/>
              </a:defRPr>
            </a:lvl2pPr>
            <a:lvl3pPr marL="1143000" indent="-228600">
              <a:spcBef>
                <a:spcPct val="20000"/>
              </a:spcBef>
              <a:buClr>
                <a:schemeClr val="accent2"/>
              </a:buClr>
              <a:buSzPct val="65000"/>
              <a:buFont typeface="Monotype Sorts" pitchFamily="2" charset="2"/>
              <a:buChar char="u"/>
              <a:defRPr sz="2400">
                <a:solidFill>
                  <a:schemeClr val="tx1"/>
                </a:solidFill>
                <a:latin typeface="Times New Roman" panose="02020603050405020304" pitchFamily="18" charset="0"/>
              </a:defRPr>
            </a:lvl3pPr>
            <a:lvl4pPr marL="1600200" indent="-228600">
              <a:spcBef>
                <a:spcPct val="20000"/>
              </a:spcBef>
              <a:buClr>
                <a:schemeClr val="tx1"/>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SzTx/>
              <a:buFontTx/>
              <a:buNone/>
            </a:pPr>
            <a:fld id="{6775F769-6CFD-A946-ADD0-E66660BF9F79}" type="slidenum">
              <a:rPr lang="en-US" altLang="en-US" sz="1400" smtClean="0"/>
              <a:pPr>
                <a:spcBef>
                  <a:spcPct val="0"/>
                </a:spcBef>
                <a:buClrTx/>
                <a:buSzTx/>
                <a:buFontTx/>
                <a:buNone/>
              </a:pPr>
              <a:t>30</a:t>
            </a:fld>
            <a:endParaRPr lang="en-US" altLang="en-US" sz="1400"/>
          </a:p>
        </p:txBody>
      </p:sp>
      <p:sp>
        <p:nvSpPr>
          <p:cNvPr id="30723" name="Slide Number Placeholder 4">
            <a:extLst>
              <a:ext uri="{FF2B5EF4-FFF2-40B4-BE49-F238E27FC236}">
                <a16:creationId xmlns:a16="http://schemas.microsoft.com/office/drawing/2014/main" id="{5D87702D-F9DD-C94D-B817-B4178A5D6611}"/>
              </a:ext>
            </a:extLst>
          </p:cNvPr>
          <p:cNvSpPr txBox="1">
            <a:spLocks noGrp="1"/>
          </p:cNvSpPr>
          <p:nvPr/>
        </p:nvSpPr>
        <p:spPr bwMode="auto">
          <a:xfrm>
            <a:off x="6553200" y="6399213"/>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nchor="ctr"/>
          <a:lstStyle>
            <a:lvl1pPr>
              <a:spcBef>
                <a:spcPct val="20000"/>
              </a:spcBef>
              <a:buClr>
                <a:schemeClr val="tx2"/>
              </a:buClr>
              <a:buSzPct val="75000"/>
              <a:buFont typeface="Monotype Sorts" pitchFamily="2" charset="2"/>
              <a:buChar char="F"/>
              <a:defRPr sz="3200">
                <a:solidFill>
                  <a:schemeClr val="tx1"/>
                </a:solidFill>
                <a:latin typeface="Times New Roman" panose="02020603050405020304" pitchFamily="18" charset="0"/>
              </a:defRPr>
            </a:lvl1pPr>
            <a:lvl2pPr marL="742950" indent="-285750">
              <a:spcBef>
                <a:spcPct val="20000"/>
              </a:spcBef>
              <a:buClr>
                <a:schemeClr val="tx1"/>
              </a:buClr>
              <a:buChar char="–"/>
              <a:defRPr sz="2800">
                <a:solidFill>
                  <a:schemeClr val="tx1"/>
                </a:solidFill>
                <a:latin typeface="Times New Roman" panose="02020603050405020304" pitchFamily="18" charset="0"/>
              </a:defRPr>
            </a:lvl2pPr>
            <a:lvl3pPr marL="1143000" indent="-228600">
              <a:spcBef>
                <a:spcPct val="20000"/>
              </a:spcBef>
              <a:buClr>
                <a:schemeClr val="accent2"/>
              </a:buClr>
              <a:buSzPct val="65000"/>
              <a:buFont typeface="Monotype Sorts" pitchFamily="2" charset="2"/>
              <a:buChar char="u"/>
              <a:defRPr sz="2400">
                <a:solidFill>
                  <a:schemeClr val="tx1"/>
                </a:solidFill>
                <a:latin typeface="Times New Roman" panose="02020603050405020304" pitchFamily="18" charset="0"/>
              </a:defRPr>
            </a:lvl3pPr>
            <a:lvl4pPr marL="1600200" indent="-228600">
              <a:spcBef>
                <a:spcPct val="20000"/>
              </a:spcBef>
              <a:buClr>
                <a:schemeClr val="tx1"/>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lgn="r">
              <a:spcBef>
                <a:spcPct val="0"/>
              </a:spcBef>
              <a:buClrTx/>
              <a:buSzTx/>
              <a:buFontTx/>
              <a:buNone/>
            </a:pPr>
            <a:fld id="{18F98925-7784-DA43-96B4-8BAEDB6BEDD7}" type="slidenum">
              <a:rPr lang="en-US" altLang="en-US" sz="1400"/>
              <a:pPr algn="r">
                <a:spcBef>
                  <a:spcPct val="0"/>
                </a:spcBef>
                <a:buClrTx/>
                <a:buSzTx/>
                <a:buFontTx/>
                <a:buNone/>
              </a:pPr>
              <a:t>30</a:t>
            </a:fld>
            <a:endParaRPr lang="en-US" altLang="en-US" sz="1400"/>
          </a:p>
        </p:txBody>
      </p:sp>
      <p:sp>
        <p:nvSpPr>
          <p:cNvPr id="30724" name="Rectangle 2">
            <a:extLst>
              <a:ext uri="{FF2B5EF4-FFF2-40B4-BE49-F238E27FC236}">
                <a16:creationId xmlns:a16="http://schemas.microsoft.com/office/drawing/2014/main" id="{7FEB9C96-1D7C-CE48-B655-557DFDAB3841}"/>
              </a:ext>
            </a:extLst>
          </p:cNvPr>
          <p:cNvSpPr>
            <a:spLocks noGrp="1" noChangeArrowheads="1"/>
          </p:cNvSpPr>
          <p:nvPr>
            <p:ph type="title" idx="4294967295"/>
          </p:nvPr>
        </p:nvSpPr>
        <p:spPr>
          <a:xfrm>
            <a:off x="685800" y="228600"/>
            <a:ext cx="7772400" cy="685800"/>
          </a:xfrm>
        </p:spPr>
        <p:txBody>
          <a:bodyPr/>
          <a:lstStyle/>
          <a:p>
            <a:r>
              <a:rPr lang="en-US" altLang="en-US"/>
              <a:t>Example</a:t>
            </a:r>
          </a:p>
        </p:txBody>
      </p:sp>
      <p:sp>
        <p:nvSpPr>
          <p:cNvPr id="30725" name="Rectangle 5">
            <a:extLst>
              <a:ext uri="{FF2B5EF4-FFF2-40B4-BE49-F238E27FC236}">
                <a16:creationId xmlns:a16="http://schemas.microsoft.com/office/drawing/2014/main" id="{E4C51953-79A0-4A4F-B51C-4E456C75DE58}"/>
              </a:ext>
            </a:extLst>
          </p:cNvPr>
          <p:cNvSpPr>
            <a:spLocks noChangeArrowheads="1"/>
          </p:cNvSpPr>
          <p:nvPr/>
        </p:nvSpPr>
        <p:spPr bwMode="auto">
          <a:xfrm>
            <a:off x="2319338" y="305276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a:spcBef>
                <a:spcPct val="20000"/>
              </a:spcBef>
              <a:buClr>
                <a:schemeClr val="tx2"/>
              </a:buClr>
              <a:buSzPct val="75000"/>
              <a:buFont typeface="Monotype Sorts" pitchFamily="2" charset="2"/>
              <a:buChar char="F"/>
              <a:defRPr sz="3200">
                <a:solidFill>
                  <a:schemeClr val="tx1"/>
                </a:solidFill>
                <a:latin typeface="Times New Roman" panose="02020603050405020304" pitchFamily="18" charset="0"/>
              </a:defRPr>
            </a:lvl1pPr>
            <a:lvl2pPr marL="742950" indent="-285750">
              <a:spcBef>
                <a:spcPct val="20000"/>
              </a:spcBef>
              <a:buClr>
                <a:schemeClr val="tx1"/>
              </a:buClr>
              <a:buChar char="–"/>
              <a:defRPr sz="2800">
                <a:solidFill>
                  <a:schemeClr val="tx1"/>
                </a:solidFill>
                <a:latin typeface="Times New Roman" panose="02020603050405020304" pitchFamily="18" charset="0"/>
              </a:defRPr>
            </a:lvl2pPr>
            <a:lvl3pPr marL="1143000" indent="-228600">
              <a:spcBef>
                <a:spcPct val="20000"/>
              </a:spcBef>
              <a:buClr>
                <a:schemeClr val="accent2"/>
              </a:buClr>
              <a:buSzPct val="65000"/>
              <a:buFont typeface="Monotype Sorts" pitchFamily="2" charset="2"/>
              <a:buChar char="u"/>
              <a:defRPr sz="2400">
                <a:solidFill>
                  <a:schemeClr val="tx1"/>
                </a:solidFill>
                <a:latin typeface="Times New Roman" panose="02020603050405020304" pitchFamily="18" charset="0"/>
              </a:defRPr>
            </a:lvl3pPr>
            <a:lvl4pPr marL="1600200" indent="-228600">
              <a:spcBef>
                <a:spcPct val="20000"/>
              </a:spcBef>
              <a:buClr>
                <a:schemeClr val="tx1"/>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SzTx/>
              <a:buFontTx/>
              <a:buNone/>
            </a:pPr>
            <a:endParaRPr lang="en-US" altLang="en-US" sz="2400"/>
          </a:p>
        </p:txBody>
      </p:sp>
      <p:sp>
        <p:nvSpPr>
          <p:cNvPr id="30726" name="Rectangle 6">
            <a:extLst>
              <a:ext uri="{FF2B5EF4-FFF2-40B4-BE49-F238E27FC236}">
                <a16:creationId xmlns:a16="http://schemas.microsoft.com/office/drawing/2014/main" id="{4E057D12-93E5-1940-AA3B-CDB859F08F7E}"/>
              </a:ext>
            </a:extLst>
          </p:cNvPr>
          <p:cNvSpPr>
            <a:spLocks noChangeArrowheads="1"/>
          </p:cNvSpPr>
          <p:nvPr/>
        </p:nvSpPr>
        <p:spPr bwMode="auto">
          <a:xfrm>
            <a:off x="228600" y="1219200"/>
            <a:ext cx="8610600"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lr>
                <a:schemeClr val="tx2"/>
              </a:buClr>
              <a:buSzPct val="75000"/>
              <a:buFont typeface="Monotype Sorts" pitchFamily="2" charset="2"/>
              <a:buChar char="F"/>
              <a:defRPr sz="3200">
                <a:solidFill>
                  <a:schemeClr val="tx1"/>
                </a:solidFill>
                <a:latin typeface="Times New Roman" panose="02020603050405020304" pitchFamily="18" charset="0"/>
              </a:defRPr>
            </a:lvl1pPr>
            <a:lvl2pPr marL="742950" indent="-285750">
              <a:spcBef>
                <a:spcPct val="20000"/>
              </a:spcBef>
              <a:buClr>
                <a:schemeClr val="tx1"/>
              </a:buClr>
              <a:buChar char="–"/>
              <a:defRPr sz="2800">
                <a:solidFill>
                  <a:schemeClr val="tx1"/>
                </a:solidFill>
                <a:latin typeface="Times New Roman" panose="02020603050405020304" pitchFamily="18" charset="0"/>
              </a:defRPr>
            </a:lvl2pPr>
            <a:lvl3pPr marL="1143000" indent="-228600">
              <a:spcBef>
                <a:spcPct val="20000"/>
              </a:spcBef>
              <a:buClr>
                <a:schemeClr val="accent2"/>
              </a:buClr>
              <a:buSzPct val="65000"/>
              <a:buFont typeface="Monotype Sorts" pitchFamily="2" charset="2"/>
              <a:buChar char="u"/>
              <a:defRPr sz="2400">
                <a:solidFill>
                  <a:schemeClr val="tx1"/>
                </a:solidFill>
                <a:latin typeface="Times New Roman" panose="02020603050405020304" pitchFamily="18" charset="0"/>
              </a:defRPr>
            </a:lvl3pPr>
            <a:lvl4pPr marL="1600200" indent="-228600">
              <a:spcBef>
                <a:spcPct val="20000"/>
              </a:spcBef>
              <a:buClr>
                <a:schemeClr val="tx1"/>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buFont typeface="Monotype Sorts" pitchFamily="2" charset="2"/>
              <a:buNone/>
            </a:pPr>
            <a:r>
              <a:rPr lang="en-US" altLang="en-US" sz="2400">
                <a:solidFill>
                  <a:schemeClr val="tx2"/>
                </a:solidFill>
              </a:rPr>
              <a:t>1  System.out.println(</a:t>
            </a:r>
            <a:r>
              <a:rPr lang="en-US" altLang="en-US" sz="2400" b="1">
                <a:solidFill>
                  <a:schemeClr val="tx2"/>
                </a:solidFill>
              </a:rPr>
              <a:t>new</a:t>
            </a:r>
            <a:r>
              <a:rPr lang="en-US" altLang="en-US" sz="2400">
                <a:solidFill>
                  <a:schemeClr val="tx2"/>
                </a:solidFill>
              </a:rPr>
              <a:t> Integer(</a:t>
            </a:r>
            <a:r>
              <a:rPr lang="en-US" altLang="en-US" sz="2400" b="1">
                <a:solidFill>
                  <a:schemeClr val="tx2"/>
                </a:solidFill>
              </a:rPr>
              <a:t>3</a:t>
            </a:r>
            <a:r>
              <a:rPr lang="en-US" altLang="en-US" sz="2400">
                <a:solidFill>
                  <a:schemeClr val="tx2"/>
                </a:solidFill>
              </a:rPr>
              <a:t>).compareTo(</a:t>
            </a:r>
            <a:r>
              <a:rPr lang="en-US" altLang="en-US" sz="2400" b="1">
                <a:solidFill>
                  <a:schemeClr val="tx2"/>
                </a:solidFill>
              </a:rPr>
              <a:t>new</a:t>
            </a:r>
            <a:r>
              <a:rPr lang="en-US" altLang="en-US" sz="2400">
                <a:solidFill>
                  <a:schemeClr val="tx2"/>
                </a:solidFill>
              </a:rPr>
              <a:t> Integer(</a:t>
            </a:r>
            <a:r>
              <a:rPr lang="en-US" altLang="en-US" sz="2400" b="1">
                <a:solidFill>
                  <a:schemeClr val="tx2"/>
                </a:solidFill>
              </a:rPr>
              <a:t>5</a:t>
            </a:r>
            <a:r>
              <a:rPr lang="en-US" altLang="en-US" sz="2400">
                <a:solidFill>
                  <a:schemeClr val="tx2"/>
                </a:solidFill>
              </a:rPr>
              <a:t>)));   </a:t>
            </a:r>
          </a:p>
          <a:p>
            <a:pPr>
              <a:buFont typeface="Monotype Sorts" pitchFamily="2" charset="2"/>
              <a:buNone/>
            </a:pPr>
            <a:r>
              <a:rPr lang="en-US" altLang="en-US" sz="2400">
                <a:solidFill>
                  <a:schemeClr val="tx2"/>
                </a:solidFill>
              </a:rPr>
              <a:t>2  System.out.println(</a:t>
            </a:r>
            <a:r>
              <a:rPr lang="en-US" altLang="en-US" sz="2400" b="1">
                <a:solidFill>
                  <a:schemeClr val="tx2"/>
                </a:solidFill>
              </a:rPr>
              <a:t>"ABC"</a:t>
            </a:r>
            <a:r>
              <a:rPr lang="en-US" altLang="en-US" sz="2400">
                <a:solidFill>
                  <a:schemeClr val="tx2"/>
                </a:solidFill>
              </a:rPr>
              <a:t>.compareTo(</a:t>
            </a:r>
            <a:r>
              <a:rPr lang="en-US" altLang="en-US" sz="2400" b="1">
                <a:solidFill>
                  <a:schemeClr val="tx2"/>
                </a:solidFill>
              </a:rPr>
              <a:t>"ABE"</a:t>
            </a:r>
            <a:r>
              <a:rPr lang="en-US" altLang="en-US" sz="2400">
                <a:solidFill>
                  <a:schemeClr val="tx2"/>
                </a:solidFill>
              </a:rPr>
              <a:t>));    </a:t>
            </a:r>
          </a:p>
          <a:p>
            <a:pPr>
              <a:buFont typeface="Monotype Sorts" pitchFamily="2" charset="2"/>
              <a:buNone/>
            </a:pPr>
            <a:r>
              <a:rPr lang="en-US" altLang="en-US" sz="2400">
                <a:solidFill>
                  <a:schemeClr val="tx2"/>
                </a:solidFill>
              </a:rPr>
              <a:t>3  java.util.Date date1 = </a:t>
            </a:r>
            <a:r>
              <a:rPr lang="en-US" altLang="en-US" sz="2400" b="1">
                <a:solidFill>
                  <a:schemeClr val="tx2"/>
                </a:solidFill>
              </a:rPr>
              <a:t>new</a:t>
            </a:r>
            <a:r>
              <a:rPr lang="en-US" altLang="en-US" sz="2400">
                <a:solidFill>
                  <a:schemeClr val="tx2"/>
                </a:solidFill>
              </a:rPr>
              <a:t> java.util.Date(</a:t>
            </a:r>
            <a:r>
              <a:rPr lang="en-US" altLang="en-US" sz="2400" b="1">
                <a:solidFill>
                  <a:schemeClr val="tx2"/>
                </a:solidFill>
              </a:rPr>
              <a:t>2013</a:t>
            </a:r>
            <a:r>
              <a:rPr lang="en-US" altLang="en-US" sz="2400">
                <a:solidFill>
                  <a:schemeClr val="tx2"/>
                </a:solidFill>
              </a:rPr>
              <a:t>, </a:t>
            </a:r>
            <a:r>
              <a:rPr lang="en-US" altLang="en-US" sz="2400" b="1">
                <a:solidFill>
                  <a:schemeClr val="tx2"/>
                </a:solidFill>
              </a:rPr>
              <a:t>1</a:t>
            </a:r>
            <a:r>
              <a:rPr lang="en-US" altLang="en-US" sz="2400">
                <a:solidFill>
                  <a:schemeClr val="tx2"/>
                </a:solidFill>
              </a:rPr>
              <a:t>, </a:t>
            </a:r>
            <a:r>
              <a:rPr lang="en-US" altLang="en-US" sz="2400" b="1">
                <a:solidFill>
                  <a:schemeClr val="tx2"/>
                </a:solidFill>
              </a:rPr>
              <a:t>1</a:t>
            </a:r>
            <a:r>
              <a:rPr lang="en-US" altLang="en-US" sz="2400">
                <a:solidFill>
                  <a:schemeClr val="tx2"/>
                </a:solidFill>
              </a:rPr>
              <a:t>);    </a:t>
            </a:r>
          </a:p>
          <a:p>
            <a:pPr>
              <a:buFont typeface="Monotype Sorts" pitchFamily="2" charset="2"/>
              <a:buNone/>
            </a:pPr>
            <a:r>
              <a:rPr lang="en-US" altLang="en-US" sz="2400">
                <a:solidFill>
                  <a:schemeClr val="tx2"/>
                </a:solidFill>
              </a:rPr>
              <a:t>4  java.util.Date date2 = </a:t>
            </a:r>
            <a:r>
              <a:rPr lang="en-US" altLang="en-US" sz="2400" b="1">
                <a:solidFill>
                  <a:schemeClr val="tx2"/>
                </a:solidFill>
              </a:rPr>
              <a:t>new</a:t>
            </a:r>
            <a:r>
              <a:rPr lang="en-US" altLang="en-US" sz="2400">
                <a:solidFill>
                  <a:schemeClr val="tx2"/>
                </a:solidFill>
              </a:rPr>
              <a:t> java.util.Date(</a:t>
            </a:r>
            <a:r>
              <a:rPr lang="en-US" altLang="en-US" sz="2400" b="1">
                <a:solidFill>
                  <a:schemeClr val="tx2"/>
                </a:solidFill>
              </a:rPr>
              <a:t>2012</a:t>
            </a:r>
            <a:r>
              <a:rPr lang="en-US" altLang="en-US" sz="2400">
                <a:solidFill>
                  <a:schemeClr val="tx2"/>
                </a:solidFill>
              </a:rPr>
              <a:t>, </a:t>
            </a:r>
            <a:r>
              <a:rPr lang="en-US" altLang="en-US" sz="2400" b="1">
                <a:solidFill>
                  <a:schemeClr val="tx2"/>
                </a:solidFill>
              </a:rPr>
              <a:t>1</a:t>
            </a:r>
            <a:r>
              <a:rPr lang="en-US" altLang="en-US" sz="2400">
                <a:solidFill>
                  <a:schemeClr val="tx2"/>
                </a:solidFill>
              </a:rPr>
              <a:t>, </a:t>
            </a:r>
            <a:r>
              <a:rPr lang="en-US" altLang="en-US" sz="2400" b="1">
                <a:solidFill>
                  <a:schemeClr val="tx2"/>
                </a:solidFill>
              </a:rPr>
              <a:t>1</a:t>
            </a:r>
            <a:r>
              <a:rPr lang="en-US" altLang="en-US" sz="2400">
                <a:solidFill>
                  <a:schemeClr val="tx2"/>
                </a:solidFill>
              </a:rPr>
              <a:t>);    </a:t>
            </a:r>
          </a:p>
          <a:p>
            <a:pPr>
              <a:buFont typeface="Monotype Sorts" pitchFamily="2" charset="2"/>
              <a:buNone/>
            </a:pPr>
            <a:r>
              <a:rPr lang="en-US" altLang="en-US" sz="2400">
                <a:solidFill>
                  <a:schemeClr val="tx2"/>
                </a:solidFill>
              </a:rPr>
              <a:t>5  System.out.println(date1.compareTo(date2)); </a:t>
            </a: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lide Number Placeholder 2">
            <a:extLst>
              <a:ext uri="{FF2B5EF4-FFF2-40B4-BE49-F238E27FC236}">
                <a16:creationId xmlns:a16="http://schemas.microsoft.com/office/drawing/2014/main" id="{E7217735-1C2E-E843-A128-E9C7FD0ED695}"/>
              </a:ext>
            </a:extLst>
          </p:cNvPr>
          <p:cNvSpPr>
            <a:spLocks noGrp="1"/>
          </p:cNvSpPr>
          <p:nvPr>
            <p:ph type="sldNum" sz="quarter" idx="11"/>
          </p:nvPr>
        </p:nvSpPr>
        <p:spPr>
          <a:noFill/>
        </p:spPr>
        <p:txBody>
          <a:bodyPr/>
          <a:lstStyle>
            <a:lvl1pPr>
              <a:spcBef>
                <a:spcPct val="20000"/>
              </a:spcBef>
              <a:buClr>
                <a:schemeClr val="tx2"/>
              </a:buClr>
              <a:buSzPct val="75000"/>
              <a:buFont typeface="Monotype Sorts" pitchFamily="2" charset="2"/>
              <a:buChar char="F"/>
              <a:defRPr sz="3200">
                <a:solidFill>
                  <a:schemeClr val="tx1"/>
                </a:solidFill>
                <a:latin typeface="Times New Roman" panose="02020603050405020304" pitchFamily="18" charset="0"/>
              </a:defRPr>
            </a:lvl1pPr>
            <a:lvl2pPr marL="742950" indent="-285750">
              <a:spcBef>
                <a:spcPct val="20000"/>
              </a:spcBef>
              <a:buClr>
                <a:schemeClr val="tx1"/>
              </a:buClr>
              <a:buChar char="–"/>
              <a:defRPr sz="2800">
                <a:solidFill>
                  <a:schemeClr val="tx1"/>
                </a:solidFill>
                <a:latin typeface="Times New Roman" panose="02020603050405020304" pitchFamily="18" charset="0"/>
              </a:defRPr>
            </a:lvl2pPr>
            <a:lvl3pPr marL="1143000" indent="-228600">
              <a:spcBef>
                <a:spcPct val="20000"/>
              </a:spcBef>
              <a:buClr>
                <a:schemeClr val="accent2"/>
              </a:buClr>
              <a:buSzPct val="65000"/>
              <a:buFont typeface="Monotype Sorts" pitchFamily="2" charset="2"/>
              <a:buChar char="u"/>
              <a:defRPr sz="2400">
                <a:solidFill>
                  <a:schemeClr val="tx1"/>
                </a:solidFill>
                <a:latin typeface="Times New Roman" panose="02020603050405020304" pitchFamily="18" charset="0"/>
              </a:defRPr>
            </a:lvl3pPr>
            <a:lvl4pPr marL="1600200" indent="-228600">
              <a:spcBef>
                <a:spcPct val="20000"/>
              </a:spcBef>
              <a:buClr>
                <a:schemeClr val="tx1"/>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SzTx/>
              <a:buFontTx/>
              <a:buNone/>
            </a:pPr>
            <a:fld id="{3AB02FA1-3D98-1E47-9FAE-783C89720540}" type="slidenum">
              <a:rPr lang="en-US" altLang="en-US" sz="1400" smtClean="0"/>
              <a:pPr>
                <a:spcBef>
                  <a:spcPct val="0"/>
                </a:spcBef>
                <a:buClrTx/>
                <a:buSzTx/>
                <a:buFontTx/>
                <a:buNone/>
              </a:pPr>
              <a:t>31</a:t>
            </a:fld>
            <a:endParaRPr lang="en-US" altLang="en-US" sz="1400"/>
          </a:p>
        </p:txBody>
      </p:sp>
      <p:sp>
        <p:nvSpPr>
          <p:cNvPr id="28675" name="Slide Number Placeholder 4">
            <a:extLst>
              <a:ext uri="{FF2B5EF4-FFF2-40B4-BE49-F238E27FC236}">
                <a16:creationId xmlns:a16="http://schemas.microsoft.com/office/drawing/2014/main" id="{F823FB58-4F53-C047-B79E-2EF26EB7E418}"/>
              </a:ext>
            </a:extLst>
          </p:cNvPr>
          <p:cNvSpPr txBox="1">
            <a:spLocks noGrp="1"/>
          </p:cNvSpPr>
          <p:nvPr/>
        </p:nvSpPr>
        <p:spPr bwMode="auto">
          <a:xfrm>
            <a:off x="6553200" y="6399213"/>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nchor="ctr"/>
          <a:lstStyle>
            <a:lvl1pPr>
              <a:spcBef>
                <a:spcPct val="20000"/>
              </a:spcBef>
              <a:buClr>
                <a:schemeClr val="tx2"/>
              </a:buClr>
              <a:buSzPct val="75000"/>
              <a:buFont typeface="Monotype Sorts" pitchFamily="2" charset="2"/>
              <a:buChar char="F"/>
              <a:defRPr sz="3200">
                <a:solidFill>
                  <a:schemeClr val="tx1"/>
                </a:solidFill>
                <a:latin typeface="Times New Roman" panose="02020603050405020304" pitchFamily="18" charset="0"/>
              </a:defRPr>
            </a:lvl1pPr>
            <a:lvl2pPr marL="742950" indent="-285750">
              <a:spcBef>
                <a:spcPct val="20000"/>
              </a:spcBef>
              <a:buClr>
                <a:schemeClr val="tx1"/>
              </a:buClr>
              <a:buChar char="–"/>
              <a:defRPr sz="2800">
                <a:solidFill>
                  <a:schemeClr val="tx1"/>
                </a:solidFill>
                <a:latin typeface="Times New Roman" panose="02020603050405020304" pitchFamily="18" charset="0"/>
              </a:defRPr>
            </a:lvl2pPr>
            <a:lvl3pPr marL="1143000" indent="-228600">
              <a:spcBef>
                <a:spcPct val="20000"/>
              </a:spcBef>
              <a:buClr>
                <a:schemeClr val="accent2"/>
              </a:buClr>
              <a:buSzPct val="65000"/>
              <a:buFont typeface="Monotype Sorts" pitchFamily="2" charset="2"/>
              <a:buChar char="u"/>
              <a:defRPr sz="2400">
                <a:solidFill>
                  <a:schemeClr val="tx1"/>
                </a:solidFill>
                <a:latin typeface="Times New Roman" panose="02020603050405020304" pitchFamily="18" charset="0"/>
              </a:defRPr>
            </a:lvl3pPr>
            <a:lvl4pPr marL="1600200" indent="-228600">
              <a:spcBef>
                <a:spcPct val="20000"/>
              </a:spcBef>
              <a:buClr>
                <a:schemeClr val="tx1"/>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lgn="r">
              <a:spcBef>
                <a:spcPct val="0"/>
              </a:spcBef>
              <a:buClrTx/>
              <a:buSzTx/>
              <a:buFontTx/>
              <a:buNone/>
            </a:pPr>
            <a:fld id="{10392A4A-C914-C046-B2EB-A16B61544E36}" type="slidenum">
              <a:rPr lang="en-US" altLang="en-US" sz="1400"/>
              <a:pPr algn="r">
                <a:spcBef>
                  <a:spcPct val="0"/>
                </a:spcBef>
                <a:buClrTx/>
                <a:buSzTx/>
                <a:buFontTx/>
                <a:buNone/>
              </a:pPr>
              <a:t>31</a:t>
            </a:fld>
            <a:endParaRPr lang="en-US" altLang="en-US" sz="1400"/>
          </a:p>
        </p:txBody>
      </p:sp>
      <p:sp>
        <p:nvSpPr>
          <p:cNvPr id="28676" name="Rectangle 2">
            <a:extLst>
              <a:ext uri="{FF2B5EF4-FFF2-40B4-BE49-F238E27FC236}">
                <a16:creationId xmlns:a16="http://schemas.microsoft.com/office/drawing/2014/main" id="{4F9002EA-D3A5-554E-8B7B-D63630E4EECE}"/>
              </a:ext>
            </a:extLst>
          </p:cNvPr>
          <p:cNvSpPr>
            <a:spLocks noGrp="1" noChangeArrowheads="1"/>
          </p:cNvSpPr>
          <p:nvPr>
            <p:ph type="title" idx="4294967295"/>
          </p:nvPr>
        </p:nvSpPr>
        <p:spPr>
          <a:xfrm>
            <a:off x="0" y="381000"/>
            <a:ext cx="8839200" cy="914400"/>
          </a:xfrm>
        </p:spPr>
        <p:txBody>
          <a:bodyPr/>
          <a:lstStyle/>
          <a:p>
            <a:r>
              <a:rPr lang="en-US" altLang="en-US">
                <a:cs typeface="Times New Roman" panose="02020603050405020304" pitchFamily="18" charset="0"/>
              </a:rPr>
              <a:t>The </a:t>
            </a:r>
            <a:r>
              <a:rPr lang="en-US" altLang="en-US" sz="4800" u="sng">
                <a:cs typeface="Times New Roman" panose="02020603050405020304" pitchFamily="18" charset="0"/>
              </a:rPr>
              <a:t>toString</a:t>
            </a:r>
            <a:r>
              <a:rPr lang="en-US" altLang="en-US" sz="4800">
                <a:cs typeface="Times New Roman" panose="02020603050405020304" pitchFamily="18" charset="0"/>
              </a:rPr>
              <a:t>, </a:t>
            </a:r>
            <a:r>
              <a:rPr lang="en-US" altLang="en-US" sz="4800" u="sng">
                <a:cs typeface="Times New Roman" panose="02020603050405020304" pitchFamily="18" charset="0"/>
              </a:rPr>
              <a:t>equals</a:t>
            </a:r>
            <a:r>
              <a:rPr lang="en-US" altLang="en-US" sz="4800">
                <a:cs typeface="Times New Roman" panose="02020603050405020304" pitchFamily="18" charset="0"/>
              </a:rPr>
              <a:t>, and </a:t>
            </a:r>
            <a:r>
              <a:rPr lang="en-US" altLang="en-US" sz="4800" u="sng">
                <a:cs typeface="Times New Roman" panose="02020603050405020304" pitchFamily="18" charset="0"/>
              </a:rPr>
              <a:t>hashCode</a:t>
            </a:r>
            <a:r>
              <a:rPr lang="en-US" altLang="en-US" sz="4800">
                <a:cs typeface="Times New Roman" panose="02020603050405020304" pitchFamily="18" charset="0"/>
              </a:rPr>
              <a:t> </a:t>
            </a:r>
            <a:r>
              <a:rPr lang="en-US" altLang="en-US">
                <a:cs typeface="Times New Roman" panose="02020603050405020304" pitchFamily="18" charset="0"/>
              </a:rPr>
              <a:t>Methods</a:t>
            </a:r>
            <a:r>
              <a:rPr lang="en-US" altLang="en-US"/>
              <a:t> </a:t>
            </a:r>
          </a:p>
        </p:txBody>
      </p:sp>
      <p:sp>
        <p:nvSpPr>
          <p:cNvPr id="28677" name="Rectangle 3">
            <a:extLst>
              <a:ext uri="{FF2B5EF4-FFF2-40B4-BE49-F238E27FC236}">
                <a16:creationId xmlns:a16="http://schemas.microsoft.com/office/drawing/2014/main" id="{F93B6AF7-A9C9-B541-9871-3896A7949F4E}"/>
              </a:ext>
            </a:extLst>
          </p:cNvPr>
          <p:cNvSpPr>
            <a:spLocks noGrp="1" noChangeArrowheads="1"/>
          </p:cNvSpPr>
          <p:nvPr>
            <p:ph type="body" idx="4294967295"/>
          </p:nvPr>
        </p:nvSpPr>
        <p:spPr>
          <a:xfrm>
            <a:off x="228600" y="1905000"/>
            <a:ext cx="8534400" cy="4419600"/>
          </a:xfrm>
        </p:spPr>
        <p:txBody>
          <a:bodyPr/>
          <a:lstStyle/>
          <a:p>
            <a:pPr marL="0" indent="0">
              <a:spcBef>
                <a:spcPct val="50000"/>
              </a:spcBef>
              <a:buFont typeface="Monotype Sorts" pitchFamily="2" charset="2"/>
              <a:buNone/>
            </a:pPr>
            <a:r>
              <a:rPr lang="en-US" altLang="en-US" sz="3600">
                <a:cs typeface="Times New Roman" panose="02020603050405020304" pitchFamily="18" charset="0"/>
              </a:rPr>
              <a:t>Each wrapper class overrides the toString, equals, and hashCode methods defined in the Object class. Since all the numeric wrapper classes and the Character class implement the Comparable interface, the compareTo method is implemented in these classes. </a:t>
            </a: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Slide Number Placeholder 2">
            <a:extLst>
              <a:ext uri="{FF2B5EF4-FFF2-40B4-BE49-F238E27FC236}">
                <a16:creationId xmlns:a16="http://schemas.microsoft.com/office/drawing/2014/main" id="{F18C2C73-1991-3645-890C-057EF1E0626B}"/>
              </a:ext>
            </a:extLst>
          </p:cNvPr>
          <p:cNvSpPr>
            <a:spLocks noGrp="1"/>
          </p:cNvSpPr>
          <p:nvPr>
            <p:ph type="sldNum" sz="quarter" idx="11"/>
          </p:nvPr>
        </p:nvSpPr>
        <p:spPr>
          <a:noFill/>
        </p:spPr>
        <p:txBody>
          <a:bodyPr/>
          <a:lstStyle>
            <a:lvl1pPr>
              <a:spcBef>
                <a:spcPct val="20000"/>
              </a:spcBef>
              <a:buClr>
                <a:schemeClr val="tx2"/>
              </a:buClr>
              <a:buSzPct val="75000"/>
              <a:buFont typeface="Monotype Sorts" pitchFamily="2" charset="2"/>
              <a:buChar char="F"/>
              <a:defRPr sz="3200">
                <a:solidFill>
                  <a:schemeClr val="tx1"/>
                </a:solidFill>
                <a:latin typeface="Times New Roman" panose="02020603050405020304" pitchFamily="18" charset="0"/>
              </a:defRPr>
            </a:lvl1pPr>
            <a:lvl2pPr marL="742950" indent="-285750">
              <a:spcBef>
                <a:spcPct val="20000"/>
              </a:spcBef>
              <a:buClr>
                <a:schemeClr val="tx1"/>
              </a:buClr>
              <a:buChar char="–"/>
              <a:defRPr sz="2800">
                <a:solidFill>
                  <a:schemeClr val="tx1"/>
                </a:solidFill>
                <a:latin typeface="Times New Roman" panose="02020603050405020304" pitchFamily="18" charset="0"/>
              </a:defRPr>
            </a:lvl2pPr>
            <a:lvl3pPr marL="1143000" indent="-228600">
              <a:spcBef>
                <a:spcPct val="20000"/>
              </a:spcBef>
              <a:buClr>
                <a:schemeClr val="accent2"/>
              </a:buClr>
              <a:buSzPct val="65000"/>
              <a:buFont typeface="Monotype Sorts" pitchFamily="2" charset="2"/>
              <a:buChar char="u"/>
              <a:defRPr sz="2400">
                <a:solidFill>
                  <a:schemeClr val="tx1"/>
                </a:solidFill>
                <a:latin typeface="Times New Roman" panose="02020603050405020304" pitchFamily="18" charset="0"/>
              </a:defRPr>
            </a:lvl3pPr>
            <a:lvl4pPr marL="1600200" indent="-228600">
              <a:spcBef>
                <a:spcPct val="20000"/>
              </a:spcBef>
              <a:buClr>
                <a:schemeClr val="tx1"/>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SzTx/>
              <a:buFontTx/>
              <a:buNone/>
            </a:pPr>
            <a:fld id="{7A49FCE3-7E8A-F14F-83F1-FFB576CBAE70}" type="slidenum">
              <a:rPr lang="en-US" altLang="en-US" sz="1400" smtClean="0"/>
              <a:pPr>
                <a:spcBef>
                  <a:spcPct val="0"/>
                </a:spcBef>
                <a:buClrTx/>
                <a:buSzTx/>
                <a:buFontTx/>
                <a:buNone/>
              </a:pPr>
              <a:t>32</a:t>
            </a:fld>
            <a:endParaRPr lang="en-US" altLang="en-US" sz="1400"/>
          </a:p>
        </p:txBody>
      </p:sp>
      <p:sp>
        <p:nvSpPr>
          <p:cNvPr id="31747" name="Slide Number Placeholder 4">
            <a:extLst>
              <a:ext uri="{FF2B5EF4-FFF2-40B4-BE49-F238E27FC236}">
                <a16:creationId xmlns:a16="http://schemas.microsoft.com/office/drawing/2014/main" id="{87D13A75-D9CE-5A47-8674-215B3B9F767A}"/>
              </a:ext>
            </a:extLst>
          </p:cNvPr>
          <p:cNvSpPr txBox="1">
            <a:spLocks noGrp="1"/>
          </p:cNvSpPr>
          <p:nvPr/>
        </p:nvSpPr>
        <p:spPr bwMode="auto">
          <a:xfrm>
            <a:off x="6553200" y="6399213"/>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nchor="ctr"/>
          <a:lstStyle>
            <a:lvl1pPr>
              <a:spcBef>
                <a:spcPct val="20000"/>
              </a:spcBef>
              <a:buClr>
                <a:schemeClr val="tx2"/>
              </a:buClr>
              <a:buSzPct val="75000"/>
              <a:buFont typeface="Monotype Sorts" pitchFamily="2" charset="2"/>
              <a:buChar char="F"/>
              <a:defRPr sz="3200">
                <a:solidFill>
                  <a:schemeClr val="tx1"/>
                </a:solidFill>
                <a:latin typeface="Times New Roman" panose="02020603050405020304" pitchFamily="18" charset="0"/>
              </a:defRPr>
            </a:lvl1pPr>
            <a:lvl2pPr marL="742950" indent="-285750">
              <a:spcBef>
                <a:spcPct val="20000"/>
              </a:spcBef>
              <a:buClr>
                <a:schemeClr val="tx1"/>
              </a:buClr>
              <a:buChar char="–"/>
              <a:defRPr sz="2800">
                <a:solidFill>
                  <a:schemeClr val="tx1"/>
                </a:solidFill>
                <a:latin typeface="Times New Roman" panose="02020603050405020304" pitchFamily="18" charset="0"/>
              </a:defRPr>
            </a:lvl2pPr>
            <a:lvl3pPr marL="1143000" indent="-228600">
              <a:spcBef>
                <a:spcPct val="20000"/>
              </a:spcBef>
              <a:buClr>
                <a:schemeClr val="accent2"/>
              </a:buClr>
              <a:buSzPct val="65000"/>
              <a:buFont typeface="Monotype Sorts" pitchFamily="2" charset="2"/>
              <a:buChar char="u"/>
              <a:defRPr sz="2400">
                <a:solidFill>
                  <a:schemeClr val="tx1"/>
                </a:solidFill>
                <a:latin typeface="Times New Roman" panose="02020603050405020304" pitchFamily="18" charset="0"/>
              </a:defRPr>
            </a:lvl3pPr>
            <a:lvl4pPr marL="1600200" indent="-228600">
              <a:spcBef>
                <a:spcPct val="20000"/>
              </a:spcBef>
              <a:buClr>
                <a:schemeClr val="tx1"/>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lgn="r">
              <a:spcBef>
                <a:spcPct val="0"/>
              </a:spcBef>
              <a:buClrTx/>
              <a:buSzTx/>
              <a:buFontTx/>
              <a:buNone/>
            </a:pPr>
            <a:fld id="{0F67A67C-03F2-1C44-8ED2-2CA29EEC6DD7}" type="slidenum">
              <a:rPr lang="en-US" altLang="en-US" sz="1400"/>
              <a:pPr algn="r">
                <a:spcBef>
                  <a:spcPct val="0"/>
                </a:spcBef>
                <a:buClrTx/>
                <a:buSzTx/>
                <a:buFontTx/>
                <a:buNone/>
              </a:pPr>
              <a:t>32</a:t>
            </a:fld>
            <a:endParaRPr lang="en-US" altLang="en-US" sz="1400"/>
          </a:p>
        </p:txBody>
      </p:sp>
      <p:sp>
        <p:nvSpPr>
          <p:cNvPr id="31748" name="Rectangle 2">
            <a:extLst>
              <a:ext uri="{FF2B5EF4-FFF2-40B4-BE49-F238E27FC236}">
                <a16:creationId xmlns:a16="http://schemas.microsoft.com/office/drawing/2014/main" id="{FE8527DA-EEF0-B44C-A4C9-42385B9708FC}"/>
              </a:ext>
            </a:extLst>
          </p:cNvPr>
          <p:cNvSpPr>
            <a:spLocks noGrp="1" noChangeArrowheads="1"/>
          </p:cNvSpPr>
          <p:nvPr>
            <p:ph type="title" idx="4294967295"/>
          </p:nvPr>
        </p:nvSpPr>
        <p:spPr>
          <a:xfrm>
            <a:off x="685800" y="228600"/>
            <a:ext cx="7772400" cy="609600"/>
          </a:xfrm>
        </p:spPr>
        <p:txBody>
          <a:bodyPr/>
          <a:lstStyle/>
          <a:p>
            <a:r>
              <a:rPr lang="en-US" altLang="en-US"/>
              <a:t>Generic </a:t>
            </a:r>
            <a:r>
              <a:rPr lang="en-US" altLang="en-US">
                <a:latin typeface="Courier New" panose="02070309020205020404" pitchFamily="49" charset="0"/>
              </a:rPr>
              <a:t>sort</a:t>
            </a:r>
            <a:r>
              <a:rPr lang="en-US" altLang="en-US"/>
              <a:t> Method</a:t>
            </a:r>
          </a:p>
        </p:txBody>
      </p:sp>
      <p:sp>
        <p:nvSpPr>
          <p:cNvPr id="31749" name="Rectangle 8">
            <a:extLst>
              <a:ext uri="{FF2B5EF4-FFF2-40B4-BE49-F238E27FC236}">
                <a16:creationId xmlns:a16="http://schemas.microsoft.com/office/drawing/2014/main" id="{3A294F0D-B1FF-D346-9AC5-3F005A697802}"/>
              </a:ext>
            </a:extLst>
          </p:cNvPr>
          <p:cNvSpPr>
            <a:spLocks noChangeArrowheads="1"/>
          </p:cNvSpPr>
          <p:nvPr/>
        </p:nvSpPr>
        <p:spPr bwMode="auto">
          <a:xfrm>
            <a:off x="1604963" y="2581275"/>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a:spcBef>
                <a:spcPct val="20000"/>
              </a:spcBef>
              <a:buClr>
                <a:schemeClr val="tx2"/>
              </a:buClr>
              <a:buSzPct val="75000"/>
              <a:buFont typeface="Monotype Sorts" pitchFamily="2" charset="2"/>
              <a:buChar char="F"/>
              <a:defRPr sz="3200">
                <a:solidFill>
                  <a:schemeClr val="tx1"/>
                </a:solidFill>
                <a:latin typeface="Times New Roman" panose="02020603050405020304" pitchFamily="18" charset="0"/>
              </a:defRPr>
            </a:lvl1pPr>
            <a:lvl2pPr marL="742950" indent="-285750">
              <a:spcBef>
                <a:spcPct val="20000"/>
              </a:spcBef>
              <a:buClr>
                <a:schemeClr val="tx1"/>
              </a:buClr>
              <a:buChar char="–"/>
              <a:defRPr sz="2800">
                <a:solidFill>
                  <a:schemeClr val="tx1"/>
                </a:solidFill>
                <a:latin typeface="Times New Roman" panose="02020603050405020304" pitchFamily="18" charset="0"/>
              </a:defRPr>
            </a:lvl2pPr>
            <a:lvl3pPr marL="1143000" indent="-228600">
              <a:spcBef>
                <a:spcPct val="20000"/>
              </a:spcBef>
              <a:buClr>
                <a:schemeClr val="accent2"/>
              </a:buClr>
              <a:buSzPct val="65000"/>
              <a:buFont typeface="Monotype Sorts" pitchFamily="2" charset="2"/>
              <a:buChar char="u"/>
              <a:defRPr sz="2400">
                <a:solidFill>
                  <a:schemeClr val="tx1"/>
                </a:solidFill>
                <a:latin typeface="Times New Roman" panose="02020603050405020304" pitchFamily="18" charset="0"/>
              </a:defRPr>
            </a:lvl3pPr>
            <a:lvl4pPr marL="1600200" indent="-228600">
              <a:spcBef>
                <a:spcPct val="20000"/>
              </a:spcBef>
              <a:buClr>
                <a:schemeClr val="tx1"/>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SzTx/>
              <a:buFontTx/>
              <a:buNone/>
            </a:pPr>
            <a:endParaRPr lang="en-US" altLang="en-US" sz="2400"/>
          </a:p>
        </p:txBody>
      </p:sp>
      <p:sp>
        <p:nvSpPr>
          <p:cNvPr id="31750" name="Rectangle 11">
            <a:extLst>
              <a:ext uri="{FF2B5EF4-FFF2-40B4-BE49-F238E27FC236}">
                <a16:creationId xmlns:a16="http://schemas.microsoft.com/office/drawing/2014/main" id="{389CAE40-8FFA-444D-9563-1BABB6CBE24E}"/>
              </a:ext>
            </a:extLst>
          </p:cNvPr>
          <p:cNvSpPr>
            <a:spLocks noGrp="1" noChangeArrowheads="1"/>
          </p:cNvSpPr>
          <p:nvPr>
            <p:ph type="body" idx="4294967295"/>
          </p:nvPr>
        </p:nvSpPr>
        <p:spPr>
          <a:xfrm>
            <a:off x="152400" y="1219200"/>
            <a:ext cx="8839200" cy="1828800"/>
          </a:xfrm>
        </p:spPr>
        <p:txBody>
          <a:bodyPr/>
          <a:lstStyle/>
          <a:p>
            <a:pPr marL="0" indent="0">
              <a:buFont typeface="Monotype Sorts" pitchFamily="2" charset="2"/>
              <a:buNone/>
            </a:pPr>
            <a:r>
              <a:rPr lang="en-US" altLang="en-US"/>
              <a:t>Let </a:t>
            </a:r>
            <a:r>
              <a:rPr lang="en-US" altLang="en-US" b="1"/>
              <a:t>n</a:t>
            </a:r>
            <a:r>
              <a:rPr lang="en-US" altLang="en-US"/>
              <a:t> be an </a:t>
            </a:r>
            <a:r>
              <a:rPr lang="en-US" altLang="en-US" b="1"/>
              <a:t>Integer</a:t>
            </a:r>
            <a:r>
              <a:rPr lang="en-US" altLang="en-US"/>
              <a:t> object, </a:t>
            </a:r>
            <a:r>
              <a:rPr lang="en-US" altLang="en-US" b="1"/>
              <a:t>s</a:t>
            </a:r>
            <a:r>
              <a:rPr lang="en-US" altLang="en-US"/>
              <a:t> be a </a:t>
            </a:r>
            <a:r>
              <a:rPr lang="en-US" altLang="en-US" b="1"/>
              <a:t>String</a:t>
            </a:r>
            <a:r>
              <a:rPr lang="en-US" altLang="en-US"/>
              <a:t> object, and </a:t>
            </a:r>
            <a:r>
              <a:rPr lang="en-US" altLang="en-US" b="1"/>
              <a:t>d</a:t>
            </a:r>
            <a:r>
              <a:rPr lang="en-US" altLang="en-US"/>
              <a:t> be a </a:t>
            </a:r>
            <a:r>
              <a:rPr lang="en-US" altLang="en-US" b="1"/>
              <a:t>Date</a:t>
            </a:r>
            <a:r>
              <a:rPr lang="en-US" altLang="en-US"/>
              <a:t> object. All the following expressions are </a:t>
            </a:r>
            <a:r>
              <a:rPr lang="en-US" altLang="en-US" b="1"/>
              <a:t>true</a:t>
            </a:r>
            <a:r>
              <a:rPr lang="en-US" altLang="en-US"/>
              <a:t>.</a:t>
            </a:r>
          </a:p>
        </p:txBody>
      </p:sp>
      <p:sp>
        <p:nvSpPr>
          <p:cNvPr id="31751" name="Rectangle 12">
            <a:extLst>
              <a:ext uri="{FF2B5EF4-FFF2-40B4-BE49-F238E27FC236}">
                <a16:creationId xmlns:a16="http://schemas.microsoft.com/office/drawing/2014/main" id="{225B8C74-52AE-934F-9C68-474F2450AA47}"/>
              </a:ext>
            </a:extLst>
          </p:cNvPr>
          <p:cNvSpPr>
            <a:spLocks noChangeArrowheads="1"/>
          </p:cNvSpPr>
          <p:nvPr/>
        </p:nvSpPr>
        <p:spPr bwMode="auto">
          <a:xfrm>
            <a:off x="0" y="3186113"/>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Clr>
                <a:schemeClr val="tx2"/>
              </a:buClr>
              <a:buSzPct val="75000"/>
              <a:buFont typeface="Monotype Sorts" pitchFamily="2" charset="2"/>
              <a:buChar char="F"/>
              <a:defRPr sz="3200">
                <a:solidFill>
                  <a:schemeClr val="tx1"/>
                </a:solidFill>
                <a:latin typeface="Times New Roman" panose="02020603050405020304" pitchFamily="18" charset="0"/>
              </a:defRPr>
            </a:lvl1pPr>
            <a:lvl2pPr marL="742950" indent="-285750">
              <a:spcBef>
                <a:spcPct val="20000"/>
              </a:spcBef>
              <a:buClr>
                <a:schemeClr val="tx1"/>
              </a:buClr>
              <a:buChar char="–"/>
              <a:defRPr sz="2800">
                <a:solidFill>
                  <a:schemeClr val="tx1"/>
                </a:solidFill>
                <a:latin typeface="Times New Roman" panose="02020603050405020304" pitchFamily="18" charset="0"/>
              </a:defRPr>
            </a:lvl2pPr>
            <a:lvl3pPr marL="1143000" indent="-228600">
              <a:spcBef>
                <a:spcPct val="20000"/>
              </a:spcBef>
              <a:buClr>
                <a:schemeClr val="accent2"/>
              </a:buClr>
              <a:buSzPct val="65000"/>
              <a:buFont typeface="Monotype Sorts" pitchFamily="2" charset="2"/>
              <a:buChar char="u"/>
              <a:defRPr sz="2400">
                <a:solidFill>
                  <a:schemeClr val="tx1"/>
                </a:solidFill>
                <a:latin typeface="Times New Roman" panose="02020603050405020304" pitchFamily="18" charset="0"/>
              </a:defRPr>
            </a:lvl3pPr>
            <a:lvl4pPr marL="1600200" indent="-228600">
              <a:spcBef>
                <a:spcPct val="20000"/>
              </a:spcBef>
              <a:buClr>
                <a:schemeClr val="tx1"/>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SzTx/>
              <a:buFontTx/>
              <a:buNone/>
            </a:pPr>
            <a:endParaRPr lang="en-US" altLang="en-US" sz="2400"/>
          </a:p>
        </p:txBody>
      </p:sp>
      <p:graphicFrame>
        <p:nvGraphicFramePr>
          <p:cNvPr id="31752" name="Object 11">
            <a:extLst>
              <a:ext uri="{FF2B5EF4-FFF2-40B4-BE49-F238E27FC236}">
                <a16:creationId xmlns:a16="http://schemas.microsoft.com/office/drawing/2014/main" id="{63B74BA4-B0EF-924D-B8F3-7270EFDF0205}"/>
              </a:ext>
            </a:extLst>
          </p:cNvPr>
          <p:cNvGraphicFramePr>
            <a:graphicFrameLocks noChangeAspect="1"/>
          </p:cNvGraphicFramePr>
          <p:nvPr/>
        </p:nvGraphicFramePr>
        <p:xfrm>
          <a:off x="152400" y="2895600"/>
          <a:ext cx="8915400" cy="809625"/>
        </p:xfrm>
        <a:graphic>
          <a:graphicData uri="http://schemas.openxmlformats.org/presentationml/2006/ole">
            <mc:AlternateContent xmlns:mc="http://schemas.openxmlformats.org/markup-compatibility/2006">
              <mc:Choice xmlns:v="urn:schemas-microsoft-com:vml" Requires="v">
                <p:oleObj spid="_x0000_s31779" name="Picture" r:id="rId3" imgW="4165600" imgH="381000" progId="Word.Picture.8">
                  <p:embed/>
                </p:oleObj>
              </mc:Choice>
              <mc:Fallback>
                <p:oleObj name="Picture" r:id="rId3" imgW="4165600" imgH="381000" progId="Word.Picture.8">
                  <p:embed/>
                  <p:pic>
                    <p:nvPicPr>
                      <p:cNvPr id="0" name="Object 1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2400" y="2895600"/>
                        <a:ext cx="8915400" cy="809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31753" name="Rectangle 11">
            <a:extLst>
              <a:ext uri="{FF2B5EF4-FFF2-40B4-BE49-F238E27FC236}">
                <a16:creationId xmlns:a16="http://schemas.microsoft.com/office/drawing/2014/main" id="{EA343541-D2A1-A74A-B110-45CF6003EC04}"/>
              </a:ext>
            </a:extLst>
          </p:cNvPr>
          <p:cNvSpPr>
            <a:spLocks noChangeArrowheads="1"/>
          </p:cNvSpPr>
          <p:nvPr/>
        </p:nvSpPr>
        <p:spPr bwMode="auto">
          <a:xfrm>
            <a:off x="152400" y="3886200"/>
            <a:ext cx="8839200" cy="1828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lstStyle>
            <a:lvl1pPr>
              <a:spcBef>
                <a:spcPct val="20000"/>
              </a:spcBef>
              <a:buClr>
                <a:schemeClr val="tx2"/>
              </a:buClr>
              <a:buSzPct val="75000"/>
              <a:buFont typeface="Monotype Sorts" pitchFamily="2" charset="2"/>
              <a:buChar char="F"/>
              <a:defRPr sz="3200">
                <a:solidFill>
                  <a:schemeClr val="tx1"/>
                </a:solidFill>
                <a:latin typeface="Times New Roman" panose="02020603050405020304" pitchFamily="18" charset="0"/>
              </a:defRPr>
            </a:lvl1pPr>
            <a:lvl2pPr marL="742950" indent="-285750">
              <a:spcBef>
                <a:spcPct val="20000"/>
              </a:spcBef>
              <a:buClr>
                <a:schemeClr val="tx1"/>
              </a:buClr>
              <a:buChar char="–"/>
              <a:defRPr sz="2800">
                <a:solidFill>
                  <a:schemeClr val="tx1"/>
                </a:solidFill>
                <a:latin typeface="Times New Roman" panose="02020603050405020304" pitchFamily="18" charset="0"/>
              </a:defRPr>
            </a:lvl2pPr>
            <a:lvl3pPr marL="1143000" indent="-228600">
              <a:spcBef>
                <a:spcPct val="20000"/>
              </a:spcBef>
              <a:buClr>
                <a:schemeClr val="accent2"/>
              </a:buClr>
              <a:buSzPct val="65000"/>
              <a:buFont typeface="Monotype Sorts" pitchFamily="2" charset="2"/>
              <a:buChar char="u"/>
              <a:defRPr sz="2400">
                <a:solidFill>
                  <a:schemeClr val="tx1"/>
                </a:solidFill>
                <a:latin typeface="Times New Roman" panose="02020603050405020304" pitchFamily="18" charset="0"/>
              </a:defRPr>
            </a:lvl3pPr>
            <a:lvl4pPr marL="1600200" indent="-228600">
              <a:spcBef>
                <a:spcPct val="20000"/>
              </a:spcBef>
              <a:buClr>
                <a:schemeClr val="tx1"/>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buFont typeface="Monotype Sorts" pitchFamily="2" charset="2"/>
              <a:buNone/>
            </a:pPr>
            <a:r>
              <a:rPr lang="en-US" altLang="en-US" dirty="0"/>
              <a:t>The </a:t>
            </a:r>
            <a:r>
              <a:rPr lang="en-US" altLang="en-US" dirty="0" err="1"/>
              <a:t>java.util.Arrays.sort</a:t>
            </a:r>
            <a:r>
              <a:rPr lang="en-US" altLang="en-US" dirty="0"/>
              <a:t>(array) method requires that the elements in an array are instances of Comparable&lt;E&gt;. </a:t>
            </a:r>
          </a:p>
        </p:txBody>
      </p:sp>
      <p:sp>
        <p:nvSpPr>
          <p:cNvPr id="31754" name="AutoShape 10">
            <a:hlinkClick r:id="rId5" action="ppaction://program" highlightClick="1"/>
            <a:extLst>
              <a:ext uri="{FF2B5EF4-FFF2-40B4-BE49-F238E27FC236}">
                <a16:creationId xmlns:a16="http://schemas.microsoft.com/office/drawing/2014/main" id="{41740B12-D976-6E42-814F-A2CA832656AC}"/>
              </a:ext>
            </a:extLst>
          </p:cNvPr>
          <p:cNvSpPr>
            <a:spLocks noChangeArrowheads="1"/>
          </p:cNvSpPr>
          <p:nvPr/>
        </p:nvSpPr>
        <p:spPr bwMode="auto">
          <a:xfrm>
            <a:off x="7759700" y="5638800"/>
            <a:ext cx="698500" cy="381000"/>
          </a:xfrm>
          <a:prstGeom prst="actionButtonBlank">
            <a:avLst/>
          </a:prstGeom>
          <a:solidFill>
            <a:srgbClr val="38A1BA"/>
          </a:solidFill>
          <a:ln>
            <a:noFill/>
          </a:ln>
          <a:effectLst>
            <a:prstShdw prst="shdw17" dist="17961" dir="2700000">
              <a:srgbClr val="226170"/>
            </a:prstShdw>
          </a:effectLst>
          <a:extLst>
            <a:ext uri="{91240B29-F687-4F45-9708-019B960494DF}">
              <a14:hiddenLine xmlns:a14="http://schemas.microsoft.com/office/drawing/2010/main" w="19050">
                <a:solidFill>
                  <a:schemeClr val="tx1"/>
                </a:solidFill>
                <a:miter lim="800000"/>
                <a:headEnd type="none" w="sm" len="sm"/>
                <a:tailEnd type="none" w="sm" len="sm"/>
              </a14:hiddenLine>
            </a:ext>
          </a:extLst>
        </p:spPr>
        <p:txBody>
          <a:bodyPr wrap="none" anchor="ctr"/>
          <a:lstStyle>
            <a:lvl1pPr>
              <a:spcBef>
                <a:spcPct val="20000"/>
              </a:spcBef>
              <a:buClr>
                <a:schemeClr val="tx2"/>
              </a:buClr>
              <a:buSzPct val="75000"/>
              <a:buFont typeface="Monotype Sorts" pitchFamily="2" charset="2"/>
              <a:buChar char="F"/>
              <a:defRPr sz="3200">
                <a:solidFill>
                  <a:schemeClr val="tx1"/>
                </a:solidFill>
                <a:latin typeface="Times New Roman" panose="02020603050405020304" pitchFamily="18" charset="0"/>
              </a:defRPr>
            </a:lvl1pPr>
            <a:lvl2pPr marL="742950" indent="-285750">
              <a:spcBef>
                <a:spcPct val="20000"/>
              </a:spcBef>
              <a:buClr>
                <a:schemeClr val="tx1"/>
              </a:buClr>
              <a:buChar char="–"/>
              <a:defRPr sz="2800">
                <a:solidFill>
                  <a:schemeClr val="tx1"/>
                </a:solidFill>
                <a:latin typeface="Times New Roman" panose="02020603050405020304" pitchFamily="18" charset="0"/>
              </a:defRPr>
            </a:lvl2pPr>
            <a:lvl3pPr marL="1143000" indent="-228600">
              <a:spcBef>
                <a:spcPct val="20000"/>
              </a:spcBef>
              <a:buClr>
                <a:schemeClr val="accent2"/>
              </a:buClr>
              <a:buSzPct val="65000"/>
              <a:buFont typeface="Monotype Sorts" pitchFamily="2" charset="2"/>
              <a:buChar char="u"/>
              <a:defRPr sz="2400">
                <a:solidFill>
                  <a:schemeClr val="tx1"/>
                </a:solidFill>
                <a:latin typeface="Times New Roman" panose="02020603050405020304" pitchFamily="18" charset="0"/>
              </a:defRPr>
            </a:lvl3pPr>
            <a:lvl4pPr marL="1600200" indent="-228600">
              <a:spcBef>
                <a:spcPct val="20000"/>
              </a:spcBef>
              <a:buClr>
                <a:schemeClr val="tx1"/>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lgn="ctr">
              <a:spcBef>
                <a:spcPct val="0"/>
              </a:spcBef>
              <a:buClrTx/>
              <a:buSzTx/>
              <a:buFontTx/>
              <a:buNone/>
            </a:pPr>
            <a:r>
              <a:rPr lang="en-US" altLang="en-US" sz="1800">
                <a:latin typeface="Book Antiqua" panose="02040602050305030304" pitchFamily="18" charset="0"/>
              </a:rPr>
              <a:t>Run</a:t>
            </a:r>
            <a:endParaRPr lang="en-US" altLang="en-US" sz="1800"/>
          </a:p>
        </p:txBody>
      </p:sp>
      <p:sp>
        <p:nvSpPr>
          <p:cNvPr id="31755" name="Rectangle 13">
            <a:hlinkClick r:id="rId6"/>
            <a:extLst>
              <a:ext uri="{FF2B5EF4-FFF2-40B4-BE49-F238E27FC236}">
                <a16:creationId xmlns:a16="http://schemas.microsoft.com/office/drawing/2014/main" id="{1B3D8125-EC28-2E41-B28E-7F220981B313}"/>
              </a:ext>
            </a:extLst>
          </p:cNvPr>
          <p:cNvSpPr>
            <a:spLocks noChangeArrowheads="1"/>
          </p:cNvSpPr>
          <p:nvPr/>
        </p:nvSpPr>
        <p:spPr bwMode="auto">
          <a:xfrm>
            <a:off x="4692650" y="5638800"/>
            <a:ext cx="2898775" cy="381000"/>
          </a:xfrm>
          <a:prstGeom prst="rect">
            <a:avLst/>
          </a:prstGeom>
          <a:solidFill>
            <a:srgbClr val="92D050"/>
          </a:solidFill>
          <a:ln>
            <a:noFill/>
          </a:ln>
          <a:extLst>
            <a:ext uri="{91240B29-F687-4F45-9708-019B960494DF}">
              <a14:hiddenLine xmlns:a14="http://schemas.microsoft.com/office/drawing/2010/main" w="12700" algn="ctr">
                <a:solidFill>
                  <a:srgbClr val="000000"/>
                </a:solidFill>
                <a:round/>
                <a:headEnd type="none" w="sm" len="sm"/>
                <a:tailEnd type="none" w="sm" len="sm"/>
              </a14:hiddenLine>
            </a:ext>
          </a:extLst>
        </p:spPr>
        <p:txBody>
          <a:bodyPr/>
          <a:lstStyle>
            <a:lvl1pPr>
              <a:spcBef>
                <a:spcPct val="20000"/>
              </a:spcBef>
              <a:buClr>
                <a:schemeClr val="tx2"/>
              </a:buClr>
              <a:buSzPct val="75000"/>
              <a:buFont typeface="Monotype Sorts" pitchFamily="2" charset="2"/>
              <a:buChar char="F"/>
              <a:defRPr sz="3200">
                <a:solidFill>
                  <a:schemeClr val="tx1"/>
                </a:solidFill>
                <a:latin typeface="Times New Roman" panose="02020603050405020304" pitchFamily="18" charset="0"/>
              </a:defRPr>
            </a:lvl1pPr>
            <a:lvl2pPr marL="742950" indent="-285750">
              <a:spcBef>
                <a:spcPct val="20000"/>
              </a:spcBef>
              <a:buClr>
                <a:schemeClr val="tx1"/>
              </a:buClr>
              <a:buChar char="–"/>
              <a:defRPr sz="2800">
                <a:solidFill>
                  <a:schemeClr val="tx1"/>
                </a:solidFill>
                <a:latin typeface="Times New Roman" panose="02020603050405020304" pitchFamily="18" charset="0"/>
              </a:defRPr>
            </a:lvl2pPr>
            <a:lvl3pPr marL="1143000" indent="-228600">
              <a:spcBef>
                <a:spcPct val="20000"/>
              </a:spcBef>
              <a:buClr>
                <a:schemeClr val="accent2"/>
              </a:buClr>
              <a:buSzPct val="65000"/>
              <a:buFont typeface="Monotype Sorts" pitchFamily="2" charset="2"/>
              <a:buChar char="u"/>
              <a:defRPr sz="2400">
                <a:solidFill>
                  <a:schemeClr val="tx1"/>
                </a:solidFill>
                <a:latin typeface="Times New Roman" panose="02020603050405020304" pitchFamily="18" charset="0"/>
              </a:defRPr>
            </a:lvl3pPr>
            <a:lvl4pPr marL="1600200" indent="-228600">
              <a:spcBef>
                <a:spcPct val="20000"/>
              </a:spcBef>
              <a:buClr>
                <a:schemeClr val="tx1"/>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lgn="ctr">
              <a:spcBef>
                <a:spcPct val="0"/>
              </a:spcBef>
              <a:buClrTx/>
              <a:buSzTx/>
              <a:buFontTx/>
              <a:buNone/>
            </a:pPr>
            <a:r>
              <a:rPr lang="en-US" altLang="en-US" sz="2000"/>
              <a:t>SortComparableObjects</a:t>
            </a: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Number Placeholder 2">
            <a:extLst>
              <a:ext uri="{FF2B5EF4-FFF2-40B4-BE49-F238E27FC236}">
                <a16:creationId xmlns:a16="http://schemas.microsoft.com/office/drawing/2014/main" id="{81136A8F-FE30-5F4A-A5E2-AC1491E4DB4D}"/>
              </a:ext>
            </a:extLst>
          </p:cNvPr>
          <p:cNvSpPr>
            <a:spLocks noGrp="1"/>
          </p:cNvSpPr>
          <p:nvPr>
            <p:ph type="sldNum" sz="quarter" idx="11"/>
          </p:nvPr>
        </p:nvSpPr>
        <p:spPr>
          <a:noFill/>
        </p:spPr>
        <p:txBody>
          <a:bodyPr/>
          <a:lstStyle>
            <a:lvl1pPr>
              <a:spcBef>
                <a:spcPct val="20000"/>
              </a:spcBef>
              <a:buClr>
                <a:schemeClr val="tx2"/>
              </a:buClr>
              <a:buSzPct val="75000"/>
              <a:buFont typeface="Monotype Sorts" pitchFamily="2" charset="2"/>
              <a:buChar char="F"/>
              <a:defRPr sz="3200">
                <a:solidFill>
                  <a:schemeClr val="tx1"/>
                </a:solidFill>
                <a:latin typeface="Times New Roman" panose="02020603050405020304" pitchFamily="18" charset="0"/>
              </a:defRPr>
            </a:lvl1pPr>
            <a:lvl2pPr marL="742950" indent="-285750">
              <a:spcBef>
                <a:spcPct val="20000"/>
              </a:spcBef>
              <a:buClr>
                <a:schemeClr val="tx1"/>
              </a:buClr>
              <a:buChar char="–"/>
              <a:defRPr sz="2800">
                <a:solidFill>
                  <a:schemeClr val="tx1"/>
                </a:solidFill>
                <a:latin typeface="Times New Roman" panose="02020603050405020304" pitchFamily="18" charset="0"/>
              </a:defRPr>
            </a:lvl2pPr>
            <a:lvl3pPr marL="1143000" indent="-228600">
              <a:spcBef>
                <a:spcPct val="20000"/>
              </a:spcBef>
              <a:buClr>
                <a:schemeClr val="accent2"/>
              </a:buClr>
              <a:buSzPct val="65000"/>
              <a:buFont typeface="Monotype Sorts" pitchFamily="2" charset="2"/>
              <a:buChar char="u"/>
              <a:defRPr sz="2400">
                <a:solidFill>
                  <a:schemeClr val="tx1"/>
                </a:solidFill>
                <a:latin typeface="Times New Roman" panose="02020603050405020304" pitchFamily="18" charset="0"/>
              </a:defRPr>
            </a:lvl3pPr>
            <a:lvl4pPr marL="1600200" indent="-228600">
              <a:spcBef>
                <a:spcPct val="20000"/>
              </a:spcBef>
              <a:buClr>
                <a:schemeClr val="tx1"/>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SzTx/>
              <a:buFontTx/>
              <a:buNone/>
            </a:pPr>
            <a:fld id="{54DF9E7B-13AF-0142-8FB4-A300D5578D05}" type="slidenum">
              <a:rPr lang="en-US" altLang="en-US" sz="1400" smtClean="0"/>
              <a:pPr>
                <a:spcBef>
                  <a:spcPct val="0"/>
                </a:spcBef>
                <a:buClrTx/>
                <a:buSzTx/>
                <a:buFontTx/>
                <a:buNone/>
              </a:pPr>
              <a:t>33</a:t>
            </a:fld>
            <a:endParaRPr lang="en-US" altLang="en-US" sz="1400"/>
          </a:p>
        </p:txBody>
      </p:sp>
      <p:sp>
        <p:nvSpPr>
          <p:cNvPr id="32771" name="Slide Number Placeholder 4">
            <a:extLst>
              <a:ext uri="{FF2B5EF4-FFF2-40B4-BE49-F238E27FC236}">
                <a16:creationId xmlns:a16="http://schemas.microsoft.com/office/drawing/2014/main" id="{584BB69D-1A5E-254C-8DD2-88E1728EBD71}"/>
              </a:ext>
            </a:extLst>
          </p:cNvPr>
          <p:cNvSpPr txBox="1">
            <a:spLocks noGrp="1"/>
          </p:cNvSpPr>
          <p:nvPr/>
        </p:nvSpPr>
        <p:spPr bwMode="auto">
          <a:xfrm>
            <a:off x="6553200" y="6399213"/>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nchor="ctr"/>
          <a:lstStyle>
            <a:lvl1pPr>
              <a:spcBef>
                <a:spcPct val="20000"/>
              </a:spcBef>
              <a:buClr>
                <a:schemeClr val="tx2"/>
              </a:buClr>
              <a:buSzPct val="75000"/>
              <a:buFont typeface="Monotype Sorts" pitchFamily="2" charset="2"/>
              <a:buChar char="F"/>
              <a:defRPr sz="3200">
                <a:solidFill>
                  <a:schemeClr val="tx1"/>
                </a:solidFill>
                <a:latin typeface="Times New Roman" panose="02020603050405020304" pitchFamily="18" charset="0"/>
              </a:defRPr>
            </a:lvl1pPr>
            <a:lvl2pPr marL="742950" indent="-285750">
              <a:spcBef>
                <a:spcPct val="20000"/>
              </a:spcBef>
              <a:buClr>
                <a:schemeClr val="tx1"/>
              </a:buClr>
              <a:buChar char="–"/>
              <a:defRPr sz="2800">
                <a:solidFill>
                  <a:schemeClr val="tx1"/>
                </a:solidFill>
                <a:latin typeface="Times New Roman" panose="02020603050405020304" pitchFamily="18" charset="0"/>
              </a:defRPr>
            </a:lvl2pPr>
            <a:lvl3pPr marL="1143000" indent="-228600">
              <a:spcBef>
                <a:spcPct val="20000"/>
              </a:spcBef>
              <a:buClr>
                <a:schemeClr val="accent2"/>
              </a:buClr>
              <a:buSzPct val="65000"/>
              <a:buFont typeface="Monotype Sorts" pitchFamily="2" charset="2"/>
              <a:buChar char="u"/>
              <a:defRPr sz="2400">
                <a:solidFill>
                  <a:schemeClr val="tx1"/>
                </a:solidFill>
                <a:latin typeface="Times New Roman" panose="02020603050405020304" pitchFamily="18" charset="0"/>
              </a:defRPr>
            </a:lvl3pPr>
            <a:lvl4pPr marL="1600200" indent="-228600">
              <a:spcBef>
                <a:spcPct val="20000"/>
              </a:spcBef>
              <a:buClr>
                <a:schemeClr val="tx1"/>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lgn="r">
              <a:spcBef>
                <a:spcPct val="0"/>
              </a:spcBef>
              <a:buClrTx/>
              <a:buSzTx/>
              <a:buFontTx/>
              <a:buNone/>
            </a:pPr>
            <a:fld id="{790FB159-3659-FC4B-8184-1CAB8EA35805}" type="slidenum">
              <a:rPr lang="en-US" altLang="en-US" sz="1400"/>
              <a:pPr algn="r">
                <a:spcBef>
                  <a:spcPct val="0"/>
                </a:spcBef>
                <a:buClrTx/>
                <a:buSzTx/>
                <a:buFontTx/>
                <a:buNone/>
              </a:pPr>
              <a:t>33</a:t>
            </a:fld>
            <a:endParaRPr lang="en-US" altLang="en-US" sz="1400"/>
          </a:p>
        </p:txBody>
      </p:sp>
      <p:sp>
        <p:nvSpPr>
          <p:cNvPr id="32772" name="Rectangle 2">
            <a:extLst>
              <a:ext uri="{FF2B5EF4-FFF2-40B4-BE49-F238E27FC236}">
                <a16:creationId xmlns:a16="http://schemas.microsoft.com/office/drawing/2014/main" id="{992FBF18-2C4B-4947-8BA5-67BCA6F51FAA}"/>
              </a:ext>
            </a:extLst>
          </p:cNvPr>
          <p:cNvSpPr>
            <a:spLocks noGrp="1" noChangeArrowheads="1"/>
          </p:cNvSpPr>
          <p:nvPr>
            <p:ph type="title" idx="4294967295"/>
          </p:nvPr>
        </p:nvSpPr>
        <p:spPr>
          <a:xfrm>
            <a:off x="0" y="304800"/>
            <a:ext cx="9144000" cy="533400"/>
          </a:xfrm>
        </p:spPr>
        <p:txBody>
          <a:bodyPr/>
          <a:lstStyle/>
          <a:p>
            <a:r>
              <a:rPr lang="en-US" altLang="en-US" sz="3900">
                <a:ea typeface="PMingLiU" panose="02020500000000000000" pitchFamily="18" charset="-120"/>
              </a:rPr>
              <a:t>Defining Classes to Implement Comparable</a:t>
            </a:r>
            <a:endParaRPr lang="en-US" altLang="en-US" sz="3900">
              <a:cs typeface="Times New Roman" panose="02020603050405020304" pitchFamily="18" charset="0"/>
            </a:endParaRPr>
          </a:p>
        </p:txBody>
      </p:sp>
      <p:sp>
        <p:nvSpPr>
          <p:cNvPr id="32773" name="Rectangle 5">
            <a:extLst>
              <a:ext uri="{FF2B5EF4-FFF2-40B4-BE49-F238E27FC236}">
                <a16:creationId xmlns:a16="http://schemas.microsoft.com/office/drawing/2014/main" id="{E942C4DD-90BD-614E-814A-FB15603F8ECF}"/>
              </a:ext>
            </a:extLst>
          </p:cNvPr>
          <p:cNvSpPr>
            <a:spLocks noChangeArrowheads="1"/>
          </p:cNvSpPr>
          <p:nvPr/>
        </p:nvSpPr>
        <p:spPr bwMode="auto">
          <a:xfrm>
            <a:off x="2000250" y="280035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a:spcBef>
                <a:spcPct val="20000"/>
              </a:spcBef>
              <a:buClr>
                <a:schemeClr val="tx2"/>
              </a:buClr>
              <a:buSzPct val="75000"/>
              <a:buFont typeface="Monotype Sorts" pitchFamily="2" charset="2"/>
              <a:buChar char="F"/>
              <a:defRPr sz="3200">
                <a:solidFill>
                  <a:schemeClr val="tx1"/>
                </a:solidFill>
                <a:latin typeface="Times New Roman" panose="02020603050405020304" pitchFamily="18" charset="0"/>
              </a:defRPr>
            </a:lvl1pPr>
            <a:lvl2pPr marL="742950" indent="-285750">
              <a:spcBef>
                <a:spcPct val="20000"/>
              </a:spcBef>
              <a:buClr>
                <a:schemeClr val="tx1"/>
              </a:buClr>
              <a:buChar char="–"/>
              <a:defRPr sz="2800">
                <a:solidFill>
                  <a:schemeClr val="tx1"/>
                </a:solidFill>
                <a:latin typeface="Times New Roman" panose="02020603050405020304" pitchFamily="18" charset="0"/>
              </a:defRPr>
            </a:lvl2pPr>
            <a:lvl3pPr marL="1143000" indent="-228600">
              <a:spcBef>
                <a:spcPct val="20000"/>
              </a:spcBef>
              <a:buClr>
                <a:schemeClr val="accent2"/>
              </a:buClr>
              <a:buSzPct val="65000"/>
              <a:buFont typeface="Monotype Sorts" pitchFamily="2" charset="2"/>
              <a:buChar char="u"/>
              <a:defRPr sz="2400">
                <a:solidFill>
                  <a:schemeClr val="tx1"/>
                </a:solidFill>
                <a:latin typeface="Times New Roman" panose="02020603050405020304" pitchFamily="18" charset="0"/>
              </a:defRPr>
            </a:lvl3pPr>
            <a:lvl4pPr marL="1600200" indent="-228600">
              <a:spcBef>
                <a:spcPct val="20000"/>
              </a:spcBef>
              <a:buClr>
                <a:schemeClr val="tx1"/>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SzTx/>
              <a:buFontTx/>
              <a:buNone/>
            </a:pPr>
            <a:endParaRPr lang="en-US" altLang="en-US" sz="2400"/>
          </a:p>
        </p:txBody>
      </p:sp>
      <p:sp>
        <p:nvSpPr>
          <p:cNvPr id="32774" name="Rectangle 11">
            <a:extLst>
              <a:ext uri="{FF2B5EF4-FFF2-40B4-BE49-F238E27FC236}">
                <a16:creationId xmlns:a16="http://schemas.microsoft.com/office/drawing/2014/main" id="{7AE9D4B3-999F-E84A-9FB1-B5B9C014AA2D}"/>
              </a:ext>
            </a:extLst>
          </p:cNvPr>
          <p:cNvSpPr>
            <a:spLocks noChangeArrowheads="1"/>
          </p:cNvSpPr>
          <p:nvPr/>
        </p:nvSpPr>
        <p:spPr bwMode="auto">
          <a:xfrm>
            <a:off x="0" y="2670175"/>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
            <a:spAutoFit/>
          </a:bodyPr>
          <a:lstStyle>
            <a:lvl1pPr>
              <a:spcBef>
                <a:spcPct val="20000"/>
              </a:spcBef>
              <a:buClr>
                <a:schemeClr val="tx2"/>
              </a:buClr>
              <a:buSzPct val="75000"/>
              <a:buFont typeface="Monotype Sorts" pitchFamily="2" charset="2"/>
              <a:buChar char="F"/>
              <a:defRPr sz="3200">
                <a:solidFill>
                  <a:schemeClr val="tx1"/>
                </a:solidFill>
                <a:latin typeface="Times New Roman" panose="02020603050405020304" pitchFamily="18" charset="0"/>
              </a:defRPr>
            </a:lvl1pPr>
            <a:lvl2pPr marL="742950" indent="-285750">
              <a:spcBef>
                <a:spcPct val="20000"/>
              </a:spcBef>
              <a:buClr>
                <a:schemeClr val="tx1"/>
              </a:buClr>
              <a:buChar char="–"/>
              <a:defRPr sz="2800">
                <a:solidFill>
                  <a:schemeClr val="tx1"/>
                </a:solidFill>
                <a:latin typeface="Times New Roman" panose="02020603050405020304" pitchFamily="18" charset="0"/>
              </a:defRPr>
            </a:lvl2pPr>
            <a:lvl3pPr marL="1143000" indent="-228600">
              <a:spcBef>
                <a:spcPct val="20000"/>
              </a:spcBef>
              <a:buClr>
                <a:schemeClr val="accent2"/>
              </a:buClr>
              <a:buSzPct val="65000"/>
              <a:buFont typeface="Monotype Sorts" pitchFamily="2" charset="2"/>
              <a:buChar char="u"/>
              <a:defRPr sz="2400">
                <a:solidFill>
                  <a:schemeClr val="tx1"/>
                </a:solidFill>
                <a:latin typeface="Times New Roman" panose="02020603050405020304" pitchFamily="18" charset="0"/>
              </a:defRPr>
            </a:lvl3pPr>
            <a:lvl4pPr marL="1600200" indent="-228600">
              <a:spcBef>
                <a:spcPct val="20000"/>
              </a:spcBef>
              <a:buClr>
                <a:schemeClr val="tx1"/>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SzTx/>
              <a:buFontTx/>
              <a:buNone/>
            </a:pPr>
            <a:endParaRPr lang="en-US" altLang="en-US" sz="2400"/>
          </a:p>
        </p:txBody>
      </p:sp>
      <p:sp>
        <p:nvSpPr>
          <p:cNvPr id="32775" name="Rectangle 12">
            <a:extLst>
              <a:ext uri="{FF2B5EF4-FFF2-40B4-BE49-F238E27FC236}">
                <a16:creationId xmlns:a16="http://schemas.microsoft.com/office/drawing/2014/main" id="{0D2C4495-98FE-5F4B-B5DD-63C628671C8E}"/>
              </a:ext>
            </a:extLst>
          </p:cNvPr>
          <p:cNvSpPr>
            <a:spLocks noChangeArrowheads="1"/>
          </p:cNvSpPr>
          <p:nvPr/>
        </p:nvSpPr>
        <p:spPr bwMode="auto">
          <a:xfrm>
            <a:off x="0" y="3927475"/>
            <a:ext cx="1133475" cy="26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
            <a:spAutoFit/>
          </a:bodyPr>
          <a:lstStyle>
            <a:lvl1pPr>
              <a:spcBef>
                <a:spcPct val="20000"/>
              </a:spcBef>
              <a:buClr>
                <a:schemeClr val="tx2"/>
              </a:buClr>
              <a:buSzPct val="75000"/>
              <a:buFont typeface="Monotype Sorts" pitchFamily="2" charset="2"/>
              <a:buChar char="F"/>
              <a:defRPr sz="3200">
                <a:solidFill>
                  <a:schemeClr val="tx1"/>
                </a:solidFill>
                <a:latin typeface="Times New Roman" panose="02020603050405020304" pitchFamily="18" charset="0"/>
              </a:defRPr>
            </a:lvl1pPr>
            <a:lvl2pPr marL="742950" indent="-285750">
              <a:spcBef>
                <a:spcPct val="20000"/>
              </a:spcBef>
              <a:buClr>
                <a:schemeClr val="tx1"/>
              </a:buClr>
              <a:buChar char="–"/>
              <a:defRPr sz="2800">
                <a:solidFill>
                  <a:schemeClr val="tx1"/>
                </a:solidFill>
                <a:latin typeface="Times New Roman" panose="02020603050405020304" pitchFamily="18" charset="0"/>
              </a:defRPr>
            </a:lvl2pPr>
            <a:lvl3pPr marL="1143000" indent="-228600">
              <a:spcBef>
                <a:spcPct val="20000"/>
              </a:spcBef>
              <a:buClr>
                <a:schemeClr val="accent2"/>
              </a:buClr>
              <a:buSzPct val="65000"/>
              <a:buFont typeface="Monotype Sorts" pitchFamily="2" charset="2"/>
              <a:buChar char="u"/>
              <a:defRPr sz="2400">
                <a:solidFill>
                  <a:schemeClr val="tx1"/>
                </a:solidFill>
                <a:latin typeface="Times New Roman" panose="02020603050405020304" pitchFamily="18" charset="0"/>
              </a:defRPr>
            </a:lvl3pPr>
            <a:lvl4pPr marL="1600200" indent="-228600">
              <a:spcBef>
                <a:spcPct val="20000"/>
              </a:spcBef>
              <a:buClr>
                <a:schemeClr val="tx1"/>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SzTx/>
              <a:buFontTx/>
              <a:buNone/>
            </a:pPr>
            <a:r>
              <a:rPr lang="en-US" altLang="en-US" sz="1000">
                <a:ea typeface="PMingLiU" panose="02020500000000000000" pitchFamily="18" charset="-120"/>
              </a:rPr>
              <a:t>	</a:t>
            </a:r>
            <a:r>
              <a:rPr lang="en-US" altLang="en-US" sz="1100">
                <a:ea typeface="PMingLiU" panose="02020500000000000000" pitchFamily="18" charset="-120"/>
              </a:rPr>
              <a:t> </a:t>
            </a:r>
            <a:endParaRPr lang="en-US" altLang="en-US" sz="2400">
              <a:ea typeface="PMingLiU" panose="02020500000000000000" pitchFamily="18" charset="-120"/>
            </a:endParaRPr>
          </a:p>
        </p:txBody>
      </p:sp>
      <p:sp>
        <p:nvSpPr>
          <p:cNvPr id="32776" name="Rectangle 14">
            <a:extLst>
              <a:ext uri="{FF2B5EF4-FFF2-40B4-BE49-F238E27FC236}">
                <a16:creationId xmlns:a16="http://schemas.microsoft.com/office/drawing/2014/main" id="{30848F9E-9D38-744B-A72A-341ABB2CD3A1}"/>
              </a:ext>
            </a:extLst>
          </p:cNvPr>
          <p:cNvSpPr>
            <a:spLocks noChangeArrowheads="1"/>
          </p:cNvSpPr>
          <p:nvPr/>
        </p:nvSpPr>
        <p:spPr bwMode="auto">
          <a:xfrm>
            <a:off x="0" y="280035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Clr>
                <a:schemeClr val="tx2"/>
              </a:buClr>
              <a:buSzPct val="75000"/>
              <a:buFont typeface="Monotype Sorts" pitchFamily="2" charset="2"/>
              <a:buChar char="F"/>
              <a:defRPr sz="3200">
                <a:solidFill>
                  <a:schemeClr val="tx1"/>
                </a:solidFill>
                <a:latin typeface="Times New Roman" panose="02020603050405020304" pitchFamily="18" charset="0"/>
              </a:defRPr>
            </a:lvl1pPr>
            <a:lvl2pPr marL="742950" indent="-285750">
              <a:spcBef>
                <a:spcPct val="20000"/>
              </a:spcBef>
              <a:buClr>
                <a:schemeClr val="tx1"/>
              </a:buClr>
              <a:buChar char="–"/>
              <a:defRPr sz="2800">
                <a:solidFill>
                  <a:schemeClr val="tx1"/>
                </a:solidFill>
                <a:latin typeface="Times New Roman" panose="02020603050405020304" pitchFamily="18" charset="0"/>
              </a:defRPr>
            </a:lvl2pPr>
            <a:lvl3pPr marL="1143000" indent="-228600">
              <a:spcBef>
                <a:spcPct val="20000"/>
              </a:spcBef>
              <a:buClr>
                <a:schemeClr val="accent2"/>
              </a:buClr>
              <a:buSzPct val="65000"/>
              <a:buFont typeface="Monotype Sorts" pitchFamily="2" charset="2"/>
              <a:buChar char="u"/>
              <a:defRPr sz="2400">
                <a:solidFill>
                  <a:schemeClr val="tx1"/>
                </a:solidFill>
                <a:latin typeface="Times New Roman" panose="02020603050405020304" pitchFamily="18" charset="0"/>
              </a:defRPr>
            </a:lvl3pPr>
            <a:lvl4pPr marL="1600200" indent="-228600">
              <a:spcBef>
                <a:spcPct val="20000"/>
              </a:spcBef>
              <a:buClr>
                <a:schemeClr val="tx1"/>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SzTx/>
              <a:buFontTx/>
              <a:buNone/>
            </a:pPr>
            <a:endParaRPr lang="en-US" altLang="en-US" sz="2400"/>
          </a:p>
        </p:txBody>
      </p:sp>
      <p:pic>
        <p:nvPicPr>
          <p:cNvPr id="32777" name="Picture 15">
            <a:extLst>
              <a:ext uri="{FF2B5EF4-FFF2-40B4-BE49-F238E27FC236}">
                <a16:creationId xmlns:a16="http://schemas.microsoft.com/office/drawing/2014/main" id="{72C24C3A-F979-954D-82B2-54F55C72826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3675" y="1266825"/>
            <a:ext cx="8891588" cy="27908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Lst>
        </p:spPr>
      </p:pic>
      <p:sp>
        <p:nvSpPr>
          <p:cNvPr id="32778" name="Rectangle 15">
            <a:hlinkClick r:id="rId4"/>
            <a:extLst>
              <a:ext uri="{FF2B5EF4-FFF2-40B4-BE49-F238E27FC236}">
                <a16:creationId xmlns:a16="http://schemas.microsoft.com/office/drawing/2014/main" id="{8A514A75-9C1B-DF46-AED2-9B2AD0E99BD1}"/>
              </a:ext>
            </a:extLst>
          </p:cNvPr>
          <p:cNvSpPr>
            <a:spLocks noChangeArrowheads="1"/>
          </p:cNvSpPr>
          <p:nvPr/>
        </p:nvSpPr>
        <p:spPr bwMode="auto">
          <a:xfrm>
            <a:off x="2570163" y="5562600"/>
            <a:ext cx="2530475" cy="381000"/>
          </a:xfrm>
          <a:prstGeom prst="rect">
            <a:avLst/>
          </a:prstGeom>
          <a:solidFill>
            <a:srgbClr val="92D050"/>
          </a:solidFill>
          <a:ln>
            <a:noFill/>
          </a:ln>
          <a:extLst>
            <a:ext uri="{91240B29-F687-4F45-9708-019B960494DF}">
              <a14:hiddenLine xmlns:a14="http://schemas.microsoft.com/office/drawing/2010/main" w="12700" algn="ctr">
                <a:solidFill>
                  <a:srgbClr val="000000"/>
                </a:solidFill>
                <a:round/>
                <a:headEnd type="none" w="sm" len="sm"/>
                <a:tailEnd type="none" w="sm" len="sm"/>
              </a14:hiddenLine>
            </a:ext>
          </a:extLst>
        </p:spPr>
        <p:txBody>
          <a:bodyPr/>
          <a:lstStyle>
            <a:lvl1pPr>
              <a:spcBef>
                <a:spcPct val="20000"/>
              </a:spcBef>
              <a:buClr>
                <a:schemeClr val="tx2"/>
              </a:buClr>
              <a:buSzPct val="75000"/>
              <a:buFont typeface="Monotype Sorts" pitchFamily="2" charset="2"/>
              <a:buChar char="F"/>
              <a:defRPr sz="3200">
                <a:solidFill>
                  <a:schemeClr val="tx1"/>
                </a:solidFill>
                <a:latin typeface="Times New Roman" panose="02020603050405020304" pitchFamily="18" charset="0"/>
              </a:defRPr>
            </a:lvl1pPr>
            <a:lvl2pPr marL="742950" indent="-285750">
              <a:spcBef>
                <a:spcPct val="20000"/>
              </a:spcBef>
              <a:buClr>
                <a:schemeClr val="tx1"/>
              </a:buClr>
              <a:buChar char="–"/>
              <a:defRPr sz="2800">
                <a:solidFill>
                  <a:schemeClr val="tx1"/>
                </a:solidFill>
                <a:latin typeface="Times New Roman" panose="02020603050405020304" pitchFamily="18" charset="0"/>
              </a:defRPr>
            </a:lvl2pPr>
            <a:lvl3pPr marL="1143000" indent="-228600">
              <a:spcBef>
                <a:spcPct val="20000"/>
              </a:spcBef>
              <a:buClr>
                <a:schemeClr val="accent2"/>
              </a:buClr>
              <a:buSzPct val="65000"/>
              <a:buFont typeface="Monotype Sorts" pitchFamily="2" charset="2"/>
              <a:buChar char="u"/>
              <a:defRPr sz="2400">
                <a:solidFill>
                  <a:schemeClr val="tx1"/>
                </a:solidFill>
                <a:latin typeface="Times New Roman" panose="02020603050405020304" pitchFamily="18" charset="0"/>
              </a:defRPr>
            </a:lvl3pPr>
            <a:lvl4pPr marL="1600200" indent="-228600">
              <a:spcBef>
                <a:spcPct val="20000"/>
              </a:spcBef>
              <a:buClr>
                <a:schemeClr val="tx1"/>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lgn="ctr">
              <a:spcBef>
                <a:spcPct val="0"/>
              </a:spcBef>
              <a:buClrTx/>
              <a:buSzTx/>
              <a:buFontTx/>
              <a:buNone/>
            </a:pPr>
            <a:r>
              <a:rPr lang="en-US" altLang="en-US" sz="2000" dirty="0" err="1"/>
              <a:t>ComparableRectangle</a:t>
            </a:r>
            <a:endParaRPr lang="en-US" altLang="en-US" sz="2000" dirty="0"/>
          </a:p>
        </p:txBody>
      </p:sp>
      <p:sp>
        <p:nvSpPr>
          <p:cNvPr id="32779" name="AutoShape 10">
            <a:hlinkClick r:id="rId5" action="ppaction://program" highlightClick="1"/>
            <a:extLst>
              <a:ext uri="{FF2B5EF4-FFF2-40B4-BE49-F238E27FC236}">
                <a16:creationId xmlns:a16="http://schemas.microsoft.com/office/drawing/2014/main" id="{853FD9A5-F8F6-6242-8776-FCF75066130C}"/>
              </a:ext>
            </a:extLst>
          </p:cNvPr>
          <p:cNvSpPr>
            <a:spLocks noChangeArrowheads="1"/>
          </p:cNvSpPr>
          <p:nvPr/>
        </p:nvSpPr>
        <p:spPr bwMode="auto">
          <a:xfrm>
            <a:off x="7597775" y="5562600"/>
            <a:ext cx="698500" cy="381000"/>
          </a:xfrm>
          <a:prstGeom prst="actionButtonBlank">
            <a:avLst/>
          </a:prstGeom>
          <a:solidFill>
            <a:srgbClr val="38A1BA"/>
          </a:solidFill>
          <a:ln>
            <a:noFill/>
          </a:ln>
          <a:effectLst>
            <a:prstShdw prst="shdw17" dist="17961" dir="2700000">
              <a:srgbClr val="226170"/>
            </a:prstShdw>
          </a:effectLst>
          <a:extLst>
            <a:ext uri="{91240B29-F687-4F45-9708-019B960494DF}">
              <a14:hiddenLine xmlns:a14="http://schemas.microsoft.com/office/drawing/2010/main" w="19050">
                <a:solidFill>
                  <a:schemeClr val="tx1"/>
                </a:solidFill>
                <a:miter lim="800000"/>
                <a:headEnd type="none" w="sm" len="sm"/>
                <a:tailEnd type="none" w="sm" len="sm"/>
              </a14:hiddenLine>
            </a:ext>
          </a:extLst>
        </p:spPr>
        <p:txBody>
          <a:bodyPr wrap="none" anchor="ctr"/>
          <a:lstStyle>
            <a:lvl1pPr>
              <a:spcBef>
                <a:spcPct val="20000"/>
              </a:spcBef>
              <a:buClr>
                <a:schemeClr val="tx2"/>
              </a:buClr>
              <a:buSzPct val="75000"/>
              <a:buFont typeface="Monotype Sorts" pitchFamily="2" charset="2"/>
              <a:buChar char="F"/>
              <a:defRPr sz="3200">
                <a:solidFill>
                  <a:schemeClr val="tx1"/>
                </a:solidFill>
                <a:latin typeface="Times New Roman" panose="02020603050405020304" pitchFamily="18" charset="0"/>
              </a:defRPr>
            </a:lvl1pPr>
            <a:lvl2pPr marL="742950" indent="-285750">
              <a:spcBef>
                <a:spcPct val="20000"/>
              </a:spcBef>
              <a:buClr>
                <a:schemeClr val="tx1"/>
              </a:buClr>
              <a:buChar char="–"/>
              <a:defRPr sz="2800">
                <a:solidFill>
                  <a:schemeClr val="tx1"/>
                </a:solidFill>
                <a:latin typeface="Times New Roman" panose="02020603050405020304" pitchFamily="18" charset="0"/>
              </a:defRPr>
            </a:lvl2pPr>
            <a:lvl3pPr marL="1143000" indent="-228600">
              <a:spcBef>
                <a:spcPct val="20000"/>
              </a:spcBef>
              <a:buClr>
                <a:schemeClr val="accent2"/>
              </a:buClr>
              <a:buSzPct val="65000"/>
              <a:buFont typeface="Monotype Sorts" pitchFamily="2" charset="2"/>
              <a:buChar char="u"/>
              <a:defRPr sz="2400">
                <a:solidFill>
                  <a:schemeClr val="tx1"/>
                </a:solidFill>
                <a:latin typeface="Times New Roman" panose="02020603050405020304" pitchFamily="18" charset="0"/>
              </a:defRPr>
            </a:lvl3pPr>
            <a:lvl4pPr marL="1600200" indent="-228600">
              <a:spcBef>
                <a:spcPct val="20000"/>
              </a:spcBef>
              <a:buClr>
                <a:schemeClr val="tx1"/>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lgn="ctr">
              <a:spcBef>
                <a:spcPct val="0"/>
              </a:spcBef>
              <a:buClrTx/>
              <a:buSzTx/>
              <a:buFontTx/>
              <a:buNone/>
            </a:pPr>
            <a:r>
              <a:rPr lang="en-US" altLang="en-US" sz="1800">
                <a:latin typeface="Book Antiqua" panose="02040602050305030304" pitchFamily="18" charset="0"/>
              </a:rPr>
              <a:t>Run</a:t>
            </a:r>
            <a:endParaRPr lang="en-US" altLang="en-US" sz="1800"/>
          </a:p>
        </p:txBody>
      </p:sp>
      <p:sp>
        <p:nvSpPr>
          <p:cNvPr id="32780" name="Rectangle 17">
            <a:hlinkClick r:id="rId6"/>
            <a:extLst>
              <a:ext uri="{FF2B5EF4-FFF2-40B4-BE49-F238E27FC236}">
                <a16:creationId xmlns:a16="http://schemas.microsoft.com/office/drawing/2014/main" id="{90B2D181-7E32-484B-BC5F-50F255C7E9A9}"/>
              </a:ext>
            </a:extLst>
          </p:cNvPr>
          <p:cNvSpPr>
            <a:spLocks noChangeArrowheads="1"/>
          </p:cNvSpPr>
          <p:nvPr/>
        </p:nvSpPr>
        <p:spPr bwMode="auto">
          <a:xfrm>
            <a:off x="5280025" y="5562600"/>
            <a:ext cx="2149475" cy="381000"/>
          </a:xfrm>
          <a:prstGeom prst="rect">
            <a:avLst/>
          </a:prstGeom>
          <a:solidFill>
            <a:srgbClr val="92D050"/>
          </a:solidFill>
          <a:ln>
            <a:noFill/>
          </a:ln>
          <a:extLst>
            <a:ext uri="{91240B29-F687-4F45-9708-019B960494DF}">
              <a14:hiddenLine xmlns:a14="http://schemas.microsoft.com/office/drawing/2010/main" w="12700" algn="ctr">
                <a:solidFill>
                  <a:srgbClr val="000000"/>
                </a:solidFill>
                <a:round/>
                <a:headEnd type="none" w="sm" len="sm"/>
                <a:tailEnd type="none" w="sm" len="sm"/>
              </a14:hiddenLine>
            </a:ext>
          </a:extLst>
        </p:spPr>
        <p:txBody>
          <a:bodyPr/>
          <a:lstStyle>
            <a:lvl1pPr>
              <a:spcBef>
                <a:spcPct val="20000"/>
              </a:spcBef>
              <a:buClr>
                <a:schemeClr val="tx2"/>
              </a:buClr>
              <a:buSzPct val="75000"/>
              <a:buFont typeface="Monotype Sorts" pitchFamily="2" charset="2"/>
              <a:buChar char="F"/>
              <a:defRPr sz="3200">
                <a:solidFill>
                  <a:schemeClr val="tx1"/>
                </a:solidFill>
                <a:latin typeface="Times New Roman" panose="02020603050405020304" pitchFamily="18" charset="0"/>
              </a:defRPr>
            </a:lvl1pPr>
            <a:lvl2pPr marL="742950" indent="-285750">
              <a:spcBef>
                <a:spcPct val="20000"/>
              </a:spcBef>
              <a:buClr>
                <a:schemeClr val="tx1"/>
              </a:buClr>
              <a:buChar char="–"/>
              <a:defRPr sz="2800">
                <a:solidFill>
                  <a:schemeClr val="tx1"/>
                </a:solidFill>
                <a:latin typeface="Times New Roman" panose="02020603050405020304" pitchFamily="18" charset="0"/>
              </a:defRPr>
            </a:lvl2pPr>
            <a:lvl3pPr marL="1143000" indent="-228600">
              <a:spcBef>
                <a:spcPct val="20000"/>
              </a:spcBef>
              <a:buClr>
                <a:schemeClr val="accent2"/>
              </a:buClr>
              <a:buSzPct val="65000"/>
              <a:buFont typeface="Monotype Sorts" pitchFamily="2" charset="2"/>
              <a:buChar char="u"/>
              <a:defRPr sz="2400">
                <a:solidFill>
                  <a:schemeClr val="tx1"/>
                </a:solidFill>
                <a:latin typeface="Times New Roman" panose="02020603050405020304" pitchFamily="18" charset="0"/>
              </a:defRPr>
            </a:lvl3pPr>
            <a:lvl4pPr marL="1600200" indent="-228600">
              <a:spcBef>
                <a:spcPct val="20000"/>
              </a:spcBef>
              <a:buClr>
                <a:schemeClr val="tx1"/>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lgn="ctr">
              <a:spcBef>
                <a:spcPct val="0"/>
              </a:spcBef>
              <a:buClrTx/>
              <a:buSzTx/>
              <a:buFontTx/>
              <a:buNone/>
            </a:pPr>
            <a:r>
              <a:rPr lang="en-US" altLang="en-US" sz="2000"/>
              <a:t>SortRectangles</a:t>
            </a: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214291"/>
            <a:ext cx="6129350" cy="785818"/>
          </a:xfrm>
        </p:spPr>
        <p:txBody>
          <a:bodyPr/>
          <a:lstStyle/>
          <a:p>
            <a:r>
              <a:rPr lang="en-CA" sz="5400" dirty="0"/>
              <a:t>Extending Interfaces</a:t>
            </a:r>
          </a:p>
        </p:txBody>
      </p:sp>
      <p:sp>
        <p:nvSpPr>
          <p:cNvPr id="3" name="Content Placeholder 2"/>
          <p:cNvSpPr>
            <a:spLocks noGrp="1"/>
          </p:cNvSpPr>
          <p:nvPr>
            <p:ph idx="1"/>
          </p:nvPr>
        </p:nvSpPr>
        <p:spPr>
          <a:xfrm>
            <a:off x="304800" y="1066800"/>
            <a:ext cx="8482042" cy="3005142"/>
          </a:xfrm>
        </p:spPr>
        <p:txBody>
          <a:bodyPr/>
          <a:lstStyle/>
          <a:p>
            <a:r>
              <a:rPr lang="en-CA" sz="3600" dirty="0"/>
              <a:t> Interfaces support </a:t>
            </a:r>
            <a:r>
              <a:rPr lang="en-CA" sz="3600" b="1" dirty="0"/>
              <a:t>multiple</a:t>
            </a:r>
            <a:r>
              <a:rPr lang="en-CA" sz="3600" dirty="0"/>
              <a:t> inheritance: an </a:t>
            </a:r>
            <a:r>
              <a:rPr lang="en-CA" sz="3600" b="1" dirty="0">
                <a:solidFill>
                  <a:srgbClr val="C00000"/>
                </a:solidFill>
              </a:rPr>
              <a:t>interface</a:t>
            </a:r>
            <a:r>
              <a:rPr lang="en-CA" sz="3600" dirty="0"/>
              <a:t> can extend </a:t>
            </a:r>
            <a:r>
              <a:rPr lang="en-CA" sz="3600" b="1" dirty="0"/>
              <a:t>more</a:t>
            </a:r>
            <a:r>
              <a:rPr lang="en-CA" sz="3600" dirty="0"/>
              <a:t> than one </a:t>
            </a:r>
            <a:r>
              <a:rPr lang="en-CA" sz="3600" b="1" dirty="0">
                <a:solidFill>
                  <a:srgbClr val="C00000"/>
                </a:solidFill>
              </a:rPr>
              <a:t>interface</a:t>
            </a:r>
            <a:r>
              <a:rPr lang="en-CA" sz="3600" dirty="0"/>
              <a:t>.</a:t>
            </a:r>
          </a:p>
          <a:p>
            <a:r>
              <a:rPr lang="en-CA" sz="3600" dirty="0"/>
              <a:t> </a:t>
            </a:r>
            <a:r>
              <a:rPr lang="en-CA" sz="3600" b="1" dirty="0" err="1"/>
              <a:t>Superinterface</a:t>
            </a:r>
            <a:r>
              <a:rPr lang="en-CA" sz="4000" b="1" dirty="0" err="1">
                <a:solidFill>
                  <a:srgbClr val="C00000"/>
                </a:solidFill>
              </a:rPr>
              <a:t>s</a:t>
            </a:r>
            <a:r>
              <a:rPr lang="en-CA" sz="3600" dirty="0"/>
              <a:t> and </a:t>
            </a:r>
            <a:r>
              <a:rPr lang="en-CA" sz="3600" b="1" dirty="0" err="1"/>
              <a:t>subinterface</a:t>
            </a:r>
            <a:r>
              <a:rPr lang="en-CA" sz="4000" b="1" dirty="0" err="1">
                <a:solidFill>
                  <a:srgbClr val="C00000"/>
                </a:solidFill>
              </a:rPr>
              <a:t>s</a:t>
            </a:r>
            <a:r>
              <a:rPr lang="en-CA" sz="3600" dirty="0"/>
              <a:t>.</a:t>
            </a:r>
          </a:p>
          <a:p>
            <a:r>
              <a:rPr lang="en-CA" sz="3600" dirty="0"/>
              <a:t> Example:</a:t>
            </a:r>
          </a:p>
        </p:txBody>
      </p:sp>
      <p:sp>
        <p:nvSpPr>
          <p:cNvPr id="4" name="Rectangle 3"/>
          <p:cNvSpPr/>
          <p:nvPr/>
        </p:nvSpPr>
        <p:spPr>
          <a:xfrm>
            <a:off x="789776" y="4327762"/>
            <a:ext cx="7670656" cy="1815882"/>
          </a:xfrm>
          <a:prstGeom prst="rect">
            <a:avLst/>
          </a:prstGeom>
          <a:solidFill>
            <a:schemeClr val="accent1">
              <a:lumMod val="20000"/>
              <a:lumOff val="80000"/>
            </a:schemeClr>
          </a:solidFill>
        </p:spPr>
        <p:txBody>
          <a:bodyPr wrap="square">
            <a:spAutoFit/>
          </a:bodyPr>
          <a:lstStyle/>
          <a:p>
            <a:pPr lvl="1">
              <a:buNone/>
            </a:pPr>
            <a:r>
              <a:rPr lang="en-CA" sz="2800" dirty="0">
                <a:latin typeface="+mn-lt"/>
              </a:rPr>
              <a:t>public </a:t>
            </a:r>
            <a:r>
              <a:rPr lang="en-CA" sz="2800" b="1" dirty="0">
                <a:latin typeface="+mn-lt"/>
              </a:rPr>
              <a:t>interface</a:t>
            </a:r>
            <a:r>
              <a:rPr lang="en-CA" sz="2800" dirty="0">
                <a:latin typeface="+mn-lt"/>
              </a:rPr>
              <a:t> </a:t>
            </a:r>
            <a:r>
              <a:rPr lang="en-CA" sz="2800" b="1" dirty="0" err="1">
                <a:latin typeface="+mn-lt"/>
              </a:rPr>
              <a:t>SerializableRunnable</a:t>
            </a:r>
            <a:r>
              <a:rPr lang="en-CA" sz="2800" dirty="0">
                <a:latin typeface="+mn-lt"/>
              </a:rPr>
              <a:t> </a:t>
            </a:r>
            <a:r>
              <a:rPr lang="en-CA" sz="3200" b="1" dirty="0">
                <a:solidFill>
                  <a:srgbClr val="C00000"/>
                </a:solidFill>
                <a:latin typeface="+mn-lt"/>
              </a:rPr>
              <a:t>extends </a:t>
            </a:r>
            <a:endParaRPr lang="en-CA" sz="2800" b="1" dirty="0">
              <a:solidFill>
                <a:srgbClr val="C00000"/>
              </a:solidFill>
              <a:latin typeface="+mn-lt"/>
            </a:endParaRPr>
          </a:p>
          <a:p>
            <a:pPr lvl="1">
              <a:buNone/>
            </a:pPr>
            <a:r>
              <a:rPr lang="en-CA" sz="2800" dirty="0">
                <a:latin typeface="+mn-lt"/>
              </a:rPr>
              <a:t>     </a:t>
            </a:r>
            <a:r>
              <a:rPr lang="en-CA" sz="2800" dirty="0" err="1">
                <a:latin typeface="+mn-lt"/>
              </a:rPr>
              <a:t>java.io.</a:t>
            </a:r>
            <a:r>
              <a:rPr lang="en-CA" sz="2800" b="1" dirty="0" err="1">
                <a:solidFill>
                  <a:srgbClr val="C00000"/>
                </a:solidFill>
                <a:latin typeface="+mn-lt"/>
              </a:rPr>
              <a:t>Serializable</a:t>
            </a:r>
            <a:r>
              <a:rPr lang="en-CA" sz="2800" b="1" dirty="0">
                <a:latin typeface="+mn-lt"/>
              </a:rPr>
              <a:t> </a:t>
            </a:r>
            <a:r>
              <a:rPr lang="en-CA" sz="3200" b="1" dirty="0">
                <a:solidFill>
                  <a:srgbClr val="C00000"/>
                </a:solidFill>
                <a:latin typeface="+mn-lt"/>
              </a:rPr>
              <a:t>,</a:t>
            </a:r>
            <a:r>
              <a:rPr lang="en-CA" sz="2800" dirty="0">
                <a:latin typeface="+mn-lt"/>
              </a:rPr>
              <a:t> </a:t>
            </a:r>
            <a:r>
              <a:rPr lang="en-CA" sz="2800" b="1" dirty="0" err="1">
                <a:solidFill>
                  <a:srgbClr val="C00000"/>
                </a:solidFill>
                <a:latin typeface="+mn-lt"/>
              </a:rPr>
              <a:t>Runnable</a:t>
            </a:r>
            <a:r>
              <a:rPr lang="en-CA" sz="2800" dirty="0">
                <a:solidFill>
                  <a:srgbClr val="C00000"/>
                </a:solidFill>
                <a:latin typeface="+mn-lt"/>
              </a:rPr>
              <a:t> </a:t>
            </a:r>
            <a:r>
              <a:rPr lang="en-CA" sz="2800" dirty="0">
                <a:latin typeface="+mn-lt"/>
              </a:rPr>
              <a:t>{</a:t>
            </a:r>
          </a:p>
          <a:p>
            <a:pPr lvl="1">
              <a:buNone/>
            </a:pPr>
            <a:r>
              <a:rPr lang="en-CA" sz="2000" dirty="0">
                <a:latin typeface="+mn-lt"/>
              </a:rPr>
              <a:t>		</a:t>
            </a:r>
            <a:r>
              <a:rPr lang="en-CA" sz="2000" b="1" dirty="0">
                <a:latin typeface="+mn-lt"/>
              </a:rPr>
              <a:t>. . .</a:t>
            </a:r>
          </a:p>
          <a:p>
            <a:pPr lvl="1">
              <a:buNone/>
            </a:pPr>
            <a:r>
              <a:rPr lang="en-CA" sz="2800" dirty="0">
                <a:latin typeface="+mn-lt"/>
              </a:rPr>
              <a:t>}</a:t>
            </a:r>
          </a:p>
        </p:txBody>
      </p:sp>
    </p:spTree>
    <p:extLst>
      <p:ext uri="{BB962C8B-B14F-4D97-AF65-F5344CB8AC3E}">
        <p14:creationId xmlns:p14="http://schemas.microsoft.com/office/powerpoint/2010/main" val="508458512"/>
      </p:ext>
    </p:extLst>
  </p:cSld>
  <p:clrMapOvr>
    <a:masterClrMapping/>
  </p:clrMapOvr>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284145"/>
            <a:ext cx="8663880" cy="715963"/>
          </a:xfrm>
        </p:spPr>
        <p:txBody>
          <a:bodyPr/>
          <a:lstStyle/>
          <a:p>
            <a:r>
              <a:rPr lang="en-CA" sz="4800" dirty="0"/>
              <a:t>Extending Interfaces – </a:t>
            </a:r>
            <a:r>
              <a:rPr lang="en-CA" sz="4800" dirty="0">
                <a:solidFill>
                  <a:srgbClr val="C00000"/>
                </a:solidFill>
              </a:rPr>
              <a:t>Constants</a:t>
            </a:r>
          </a:p>
        </p:txBody>
      </p:sp>
      <p:sp>
        <p:nvSpPr>
          <p:cNvPr id="3" name="Content Placeholder 2"/>
          <p:cNvSpPr>
            <a:spLocks noGrp="1"/>
          </p:cNvSpPr>
          <p:nvPr>
            <p:ph idx="1"/>
          </p:nvPr>
        </p:nvSpPr>
        <p:spPr>
          <a:xfrm>
            <a:off x="304800" y="1066800"/>
            <a:ext cx="8482042" cy="2290192"/>
          </a:xfrm>
        </p:spPr>
        <p:txBody>
          <a:bodyPr/>
          <a:lstStyle/>
          <a:p>
            <a:r>
              <a:rPr lang="en-CA" sz="3600" dirty="0"/>
              <a:t> If a </a:t>
            </a:r>
            <a:r>
              <a:rPr lang="en-CA" sz="3600" b="1" dirty="0"/>
              <a:t>superinterface</a:t>
            </a:r>
            <a:r>
              <a:rPr lang="en-CA" sz="3600" dirty="0"/>
              <a:t> and a </a:t>
            </a:r>
            <a:r>
              <a:rPr lang="en-CA" sz="3600" b="1" dirty="0"/>
              <a:t>subinterface</a:t>
            </a:r>
            <a:r>
              <a:rPr lang="en-CA" sz="3600" dirty="0"/>
              <a:t> contain two constants with the same name, then the one belonging to the superinterface is </a:t>
            </a:r>
            <a:r>
              <a:rPr lang="en-CA" sz="3600" b="1" dirty="0"/>
              <a:t>hidden</a:t>
            </a:r>
            <a:r>
              <a:rPr lang="en-CA" sz="3600" dirty="0"/>
              <a:t>:</a:t>
            </a:r>
          </a:p>
        </p:txBody>
      </p:sp>
      <p:sp>
        <p:nvSpPr>
          <p:cNvPr id="4" name="Rectangle 3"/>
          <p:cNvSpPr/>
          <p:nvPr/>
        </p:nvSpPr>
        <p:spPr>
          <a:xfrm>
            <a:off x="1719040" y="3500438"/>
            <a:ext cx="5373240" cy="3108543"/>
          </a:xfrm>
          <a:prstGeom prst="rect">
            <a:avLst/>
          </a:prstGeom>
          <a:solidFill>
            <a:schemeClr val="accent1">
              <a:lumMod val="20000"/>
              <a:lumOff val="80000"/>
            </a:schemeClr>
          </a:solidFill>
        </p:spPr>
        <p:txBody>
          <a:bodyPr wrap="square">
            <a:spAutoFit/>
          </a:bodyPr>
          <a:lstStyle/>
          <a:p>
            <a:pPr lvl="1"/>
            <a:r>
              <a:rPr lang="en-CA" sz="2800" dirty="0">
                <a:latin typeface="+mn-lt"/>
              </a:rPr>
              <a:t>interface </a:t>
            </a:r>
            <a:r>
              <a:rPr lang="en-CA" sz="2800" b="1" dirty="0">
                <a:latin typeface="+mn-lt"/>
              </a:rPr>
              <a:t>X</a:t>
            </a:r>
            <a:r>
              <a:rPr lang="en-CA" sz="2800" dirty="0">
                <a:latin typeface="+mn-lt"/>
              </a:rPr>
              <a:t> {</a:t>
            </a:r>
          </a:p>
          <a:p>
            <a:pPr lvl="1"/>
            <a:r>
              <a:rPr lang="en-CA" sz="2800" dirty="0">
                <a:latin typeface="+mn-lt"/>
              </a:rPr>
              <a:t>		</a:t>
            </a:r>
            <a:r>
              <a:rPr lang="en-CA" sz="2800" dirty="0" err="1">
                <a:latin typeface="+mn-lt"/>
              </a:rPr>
              <a:t>int</a:t>
            </a:r>
            <a:r>
              <a:rPr lang="en-CA" sz="2800" dirty="0">
                <a:latin typeface="+mn-lt"/>
              </a:rPr>
              <a:t>  </a:t>
            </a:r>
            <a:r>
              <a:rPr lang="en-CA" sz="2800" b="1" dirty="0" err="1">
                <a:latin typeface="+mn-lt"/>
              </a:rPr>
              <a:t>val</a:t>
            </a:r>
            <a:r>
              <a:rPr lang="en-CA" sz="2800" b="1" dirty="0">
                <a:latin typeface="+mn-lt"/>
              </a:rPr>
              <a:t> </a:t>
            </a:r>
            <a:r>
              <a:rPr lang="en-CA" sz="2800" dirty="0">
                <a:latin typeface="+mn-lt"/>
              </a:rPr>
              <a:t> = 1; </a:t>
            </a:r>
          </a:p>
          <a:p>
            <a:pPr lvl="1"/>
            <a:r>
              <a:rPr lang="en-CA" sz="2800" dirty="0">
                <a:latin typeface="+mn-lt"/>
              </a:rPr>
              <a:t>}</a:t>
            </a:r>
          </a:p>
          <a:p>
            <a:pPr lvl="1"/>
            <a:r>
              <a:rPr lang="en-CA" sz="2800" dirty="0">
                <a:latin typeface="+mn-lt"/>
              </a:rPr>
              <a:t>interface </a:t>
            </a:r>
            <a:r>
              <a:rPr lang="en-CA" sz="2800" b="1" dirty="0">
                <a:latin typeface="+mn-lt"/>
              </a:rPr>
              <a:t>Y</a:t>
            </a:r>
            <a:r>
              <a:rPr lang="en-CA" sz="2800" dirty="0">
                <a:latin typeface="+mn-lt"/>
              </a:rPr>
              <a:t> </a:t>
            </a:r>
            <a:r>
              <a:rPr lang="en-CA" sz="2800" b="1" dirty="0">
                <a:solidFill>
                  <a:srgbClr val="C00000"/>
                </a:solidFill>
                <a:latin typeface="+mn-lt"/>
              </a:rPr>
              <a:t>extends</a:t>
            </a:r>
            <a:r>
              <a:rPr lang="en-CA" sz="2800" dirty="0">
                <a:latin typeface="+mn-lt"/>
              </a:rPr>
              <a:t> </a:t>
            </a:r>
            <a:r>
              <a:rPr lang="en-CA" sz="2800" b="1" dirty="0">
                <a:latin typeface="+mn-lt"/>
              </a:rPr>
              <a:t>X</a:t>
            </a:r>
            <a:r>
              <a:rPr lang="en-CA" sz="2800" dirty="0">
                <a:latin typeface="+mn-lt"/>
              </a:rPr>
              <a:t> {</a:t>
            </a:r>
          </a:p>
          <a:p>
            <a:pPr lvl="1"/>
            <a:r>
              <a:rPr lang="en-CA" sz="2800" dirty="0">
                <a:latin typeface="+mn-lt"/>
              </a:rPr>
              <a:t>		</a:t>
            </a:r>
            <a:r>
              <a:rPr lang="en-CA" sz="2800" dirty="0" err="1">
                <a:latin typeface="+mn-lt"/>
              </a:rPr>
              <a:t>int</a:t>
            </a:r>
            <a:r>
              <a:rPr lang="en-CA" sz="2800" dirty="0">
                <a:latin typeface="+mn-lt"/>
              </a:rPr>
              <a:t>  </a:t>
            </a:r>
            <a:r>
              <a:rPr lang="en-CA" sz="2800" b="1" dirty="0" err="1">
                <a:latin typeface="+mn-lt"/>
              </a:rPr>
              <a:t>val</a:t>
            </a:r>
            <a:r>
              <a:rPr lang="en-CA" sz="2800" dirty="0">
                <a:latin typeface="+mn-lt"/>
              </a:rPr>
              <a:t>  = 2;</a:t>
            </a:r>
          </a:p>
          <a:p>
            <a:pPr lvl="1"/>
            <a:r>
              <a:rPr lang="en-CA" sz="2800" dirty="0">
                <a:latin typeface="+mn-lt"/>
              </a:rPr>
              <a:t>		</a:t>
            </a:r>
            <a:r>
              <a:rPr lang="en-CA" sz="2800" dirty="0" err="1">
                <a:latin typeface="+mn-lt"/>
              </a:rPr>
              <a:t>int</a:t>
            </a:r>
            <a:r>
              <a:rPr lang="en-CA" sz="2800" dirty="0">
                <a:latin typeface="+mn-lt"/>
              </a:rPr>
              <a:t> sum = </a:t>
            </a:r>
            <a:r>
              <a:rPr lang="en-CA" sz="2800" b="1" dirty="0" err="1">
                <a:latin typeface="+mn-lt"/>
              </a:rPr>
              <a:t>val</a:t>
            </a:r>
            <a:r>
              <a:rPr lang="en-CA" sz="2800" b="1" dirty="0">
                <a:latin typeface="+mn-lt"/>
              </a:rPr>
              <a:t>  +  </a:t>
            </a:r>
            <a:r>
              <a:rPr lang="en-CA" sz="2800" b="1" dirty="0">
                <a:solidFill>
                  <a:srgbClr val="C00000"/>
                </a:solidFill>
                <a:latin typeface="+mn-lt"/>
              </a:rPr>
              <a:t>X.</a:t>
            </a:r>
            <a:r>
              <a:rPr lang="en-CA" sz="2800" b="1" dirty="0">
                <a:latin typeface="+mn-lt"/>
              </a:rPr>
              <a:t>val</a:t>
            </a:r>
            <a:r>
              <a:rPr lang="en-CA" sz="2800" dirty="0">
                <a:latin typeface="+mn-lt"/>
              </a:rPr>
              <a:t>; </a:t>
            </a:r>
          </a:p>
          <a:p>
            <a:pPr lvl="1"/>
            <a:r>
              <a:rPr lang="en-CA" sz="2800" dirty="0">
                <a:latin typeface="+mn-lt"/>
              </a:rPr>
              <a:t>}</a:t>
            </a:r>
          </a:p>
        </p:txBody>
      </p:sp>
    </p:spTree>
    <p:extLst>
      <p:ext uri="{BB962C8B-B14F-4D97-AF65-F5344CB8AC3E}">
        <p14:creationId xmlns:p14="http://schemas.microsoft.com/office/powerpoint/2010/main" val="918031106"/>
      </p:ext>
    </p:extLst>
  </p:cSld>
  <p:clrMapOvr>
    <a:masterClrMapping/>
  </p:clrMapOvr>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188641"/>
            <a:ext cx="8591872" cy="811468"/>
          </a:xfrm>
        </p:spPr>
        <p:txBody>
          <a:bodyPr/>
          <a:lstStyle/>
          <a:p>
            <a:r>
              <a:rPr lang="en-CA" sz="4800" dirty="0"/>
              <a:t>Extending Interfaces – </a:t>
            </a:r>
            <a:r>
              <a:rPr lang="en-CA" sz="4800" dirty="0">
                <a:solidFill>
                  <a:srgbClr val="C00000"/>
                </a:solidFill>
              </a:rPr>
              <a:t>Methods</a:t>
            </a:r>
          </a:p>
        </p:txBody>
      </p:sp>
      <p:sp>
        <p:nvSpPr>
          <p:cNvPr id="3" name="Content Placeholder 2"/>
          <p:cNvSpPr>
            <a:spLocks noGrp="1"/>
          </p:cNvSpPr>
          <p:nvPr>
            <p:ph idx="1"/>
          </p:nvPr>
        </p:nvSpPr>
        <p:spPr>
          <a:xfrm>
            <a:off x="304800" y="1196752"/>
            <a:ext cx="8458200" cy="4975448"/>
          </a:xfrm>
        </p:spPr>
        <p:txBody>
          <a:bodyPr/>
          <a:lstStyle/>
          <a:p>
            <a:pPr>
              <a:spcAft>
                <a:spcPts val="1800"/>
              </a:spcAft>
            </a:pPr>
            <a:r>
              <a:rPr lang="en-CA" sz="3600" dirty="0"/>
              <a:t> If a declared method in a subinterface has the same signature as an inherited method </a:t>
            </a:r>
            <a:r>
              <a:rPr lang="en-CA" sz="6000" b="1" dirty="0"/>
              <a:t>and</a:t>
            </a:r>
            <a:r>
              <a:rPr lang="en-CA" sz="6000" dirty="0"/>
              <a:t> </a:t>
            </a:r>
            <a:r>
              <a:rPr lang="en-CA" sz="3600" dirty="0"/>
              <a:t>the same return type, then the new declaration </a:t>
            </a:r>
            <a:r>
              <a:rPr lang="en-CA" sz="3600" b="1" dirty="0"/>
              <a:t>overrides</a:t>
            </a:r>
            <a:r>
              <a:rPr lang="en-CA" sz="3600" dirty="0"/>
              <a:t> the inherited method in its superinterface. </a:t>
            </a:r>
          </a:p>
          <a:p>
            <a:pPr>
              <a:spcAft>
                <a:spcPts val="1800"/>
              </a:spcAft>
            </a:pPr>
            <a:r>
              <a:rPr lang="en-CA" sz="3600" dirty="0"/>
              <a:t> If the </a:t>
            </a:r>
            <a:r>
              <a:rPr lang="en-CA" sz="3600" b="1" dirty="0"/>
              <a:t>only</a:t>
            </a:r>
            <a:r>
              <a:rPr lang="en-CA" sz="3600" dirty="0"/>
              <a:t> difference is in the return type, then there will be a </a:t>
            </a:r>
            <a:r>
              <a:rPr lang="en-CA" sz="4000" b="1" dirty="0">
                <a:solidFill>
                  <a:srgbClr val="C00000"/>
                </a:solidFill>
              </a:rPr>
              <a:t>compile-time error</a:t>
            </a:r>
            <a:r>
              <a:rPr lang="en-CA" sz="3600" dirty="0"/>
              <a:t>. </a:t>
            </a:r>
          </a:p>
        </p:txBody>
      </p:sp>
    </p:spTree>
    <p:extLst>
      <p:ext uri="{BB962C8B-B14F-4D97-AF65-F5344CB8AC3E}">
        <p14:creationId xmlns:p14="http://schemas.microsoft.com/office/powerpoint/2010/main" val="4179734569"/>
      </p:ext>
    </p:extLst>
  </p:cSld>
  <p:clrMapOvr>
    <a:masterClrMapping/>
  </p:clrMapOvr>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Number Placeholder 2">
            <a:extLst>
              <a:ext uri="{FF2B5EF4-FFF2-40B4-BE49-F238E27FC236}">
                <a16:creationId xmlns:a16="http://schemas.microsoft.com/office/drawing/2014/main" id="{5AF3AA0C-A5C2-E048-94AF-85FAF8BF9591}"/>
              </a:ext>
            </a:extLst>
          </p:cNvPr>
          <p:cNvSpPr>
            <a:spLocks noGrp="1"/>
          </p:cNvSpPr>
          <p:nvPr>
            <p:ph type="sldNum" sz="quarter" idx="11"/>
          </p:nvPr>
        </p:nvSpPr>
        <p:spPr>
          <a:noFill/>
        </p:spPr>
        <p:txBody>
          <a:bodyPr/>
          <a:lstStyle>
            <a:lvl1pPr>
              <a:spcBef>
                <a:spcPct val="20000"/>
              </a:spcBef>
              <a:buClr>
                <a:schemeClr val="tx2"/>
              </a:buClr>
              <a:buSzPct val="75000"/>
              <a:buFont typeface="Monotype Sorts" pitchFamily="2" charset="2"/>
              <a:buChar char="F"/>
              <a:defRPr sz="3200">
                <a:solidFill>
                  <a:schemeClr val="tx1"/>
                </a:solidFill>
                <a:latin typeface="Times New Roman" panose="02020603050405020304" pitchFamily="18" charset="0"/>
              </a:defRPr>
            </a:lvl1pPr>
            <a:lvl2pPr marL="742950" indent="-285750">
              <a:spcBef>
                <a:spcPct val="20000"/>
              </a:spcBef>
              <a:buClr>
                <a:schemeClr val="tx1"/>
              </a:buClr>
              <a:buChar char="–"/>
              <a:defRPr sz="2800">
                <a:solidFill>
                  <a:schemeClr val="tx1"/>
                </a:solidFill>
                <a:latin typeface="Times New Roman" panose="02020603050405020304" pitchFamily="18" charset="0"/>
              </a:defRPr>
            </a:lvl2pPr>
            <a:lvl3pPr marL="1143000" indent="-228600">
              <a:spcBef>
                <a:spcPct val="20000"/>
              </a:spcBef>
              <a:buClr>
                <a:schemeClr val="accent2"/>
              </a:buClr>
              <a:buSzPct val="65000"/>
              <a:buFont typeface="Monotype Sorts" pitchFamily="2" charset="2"/>
              <a:buChar char="u"/>
              <a:defRPr sz="2400">
                <a:solidFill>
                  <a:schemeClr val="tx1"/>
                </a:solidFill>
                <a:latin typeface="Times New Roman" panose="02020603050405020304" pitchFamily="18" charset="0"/>
              </a:defRPr>
            </a:lvl3pPr>
            <a:lvl4pPr marL="1600200" indent="-228600">
              <a:spcBef>
                <a:spcPct val="20000"/>
              </a:spcBef>
              <a:buClr>
                <a:schemeClr val="tx1"/>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SzTx/>
              <a:buFontTx/>
              <a:buNone/>
            </a:pPr>
            <a:fld id="{F39BEB7D-66FE-D848-9044-370E88A85233}" type="slidenum">
              <a:rPr lang="en-US" altLang="en-US" sz="1400" smtClean="0"/>
              <a:pPr>
                <a:spcBef>
                  <a:spcPct val="0"/>
                </a:spcBef>
                <a:buClrTx/>
                <a:buSzTx/>
                <a:buFontTx/>
                <a:buNone/>
              </a:pPr>
              <a:t>37</a:t>
            </a:fld>
            <a:endParaRPr lang="en-US" altLang="en-US" sz="1400"/>
          </a:p>
        </p:txBody>
      </p:sp>
      <p:sp>
        <p:nvSpPr>
          <p:cNvPr id="34819" name="Slide Number Placeholder 4">
            <a:extLst>
              <a:ext uri="{FF2B5EF4-FFF2-40B4-BE49-F238E27FC236}">
                <a16:creationId xmlns:a16="http://schemas.microsoft.com/office/drawing/2014/main" id="{E3C4A2BE-8DAE-F34F-8D0D-05012AB7EE94}"/>
              </a:ext>
            </a:extLst>
          </p:cNvPr>
          <p:cNvSpPr txBox="1">
            <a:spLocks noGrp="1"/>
          </p:cNvSpPr>
          <p:nvPr/>
        </p:nvSpPr>
        <p:spPr bwMode="auto">
          <a:xfrm>
            <a:off x="6553200" y="6399213"/>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nchor="ctr"/>
          <a:lstStyle>
            <a:lvl1pPr>
              <a:spcBef>
                <a:spcPct val="20000"/>
              </a:spcBef>
              <a:buClr>
                <a:schemeClr val="tx2"/>
              </a:buClr>
              <a:buSzPct val="75000"/>
              <a:buFont typeface="Monotype Sorts" pitchFamily="2" charset="2"/>
              <a:buChar char="F"/>
              <a:defRPr sz="3200">
                <a:solidFill>
                  <a:schemeClr val="tx1"/>
                </a:solidFill>
                <a:latin typeface="Times New Roman" panose="02020603050405020304" pitchFamily="18" charset="0"/>
              </a:defRPr>
            </a:lvl1pPr>
            <a:lvl2pPr marL="742950" indent="-285750">
              <a:spcBef>
                <a:spcPct val="20000"/>
              </a:spcBef>
              <a:buClr>
                <a:schemeClr val="tx1"/>
              </a:buClr>
              <a:buChar char="–"/>
              <a:defRPr sz="2800">
                <a:solidFill>
                  <a:schemeClr val="tx1"/>
                </a:solidFill>
                <a:latin typeface="Times New Roman" panose="02020603050405020304" pitchFamily="18" charset="0"/>
              </a:defRPr>
            </a:lvl2pPr>
            <a:lvl3pPr marL="1143000" indent="-228600">
              <a:spcBef>
                <a:spcPct val="20000"/>
              </a:spcBef>
              <a:buClr>
                <a:schemeClr val="accent2"/>
              </a:buClr>
              <a:buSzPct val="65000"/>
              <a:buFont typeface="Monotype Sorts" pitchFamily="2" charset="2"/>
              <a:buChar char="u"/>
              <a:defRPr sz="2400">
                <a:solidFill>
                  <a:schemeClr val="tx1"/>
                </a:solidFill>
                <a:latin typeface="Times New Roman" panose="02020603050405020304" pitchFamily="18" charset="0"/>
              </a:defRPr>
            </a:lvl3pPr>
            <a:lvl4pPr marL="1600200" indent="-228600">
              <a:spcBef>
                <a:spcPct val="20000"/>
              </a:spcBef>
              <a:buClr>
                <a:schemeClr val="tx1"/>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lgn="r">
              <a:spcBef>
                <a:spcPct val="0"/>
              </a:spcBef>
              <a:buClrTx/>
              <a:buSzTx/>
              <a:buFontTx/>
              <a:buNone/>
            </a:pPr>
            <a:fld id="{4213F1B3-38B3-F94A-87A9-838B200E3B74}" type="slidenum">
              <a:rPr lang="en-US" altLang="en-US" sz="1400"/>
              <a:pPr algn="r">
                <a:spcBef>
                  <a:spcPct val="0"/>
                </a:spcBef>
                <a:buClrTx/>
                <a:buSzTx/>
                <a:buFontTx/>
                <a:buNone/>
              </a:pPr>
              <a:t>37</a:t>
            </a:fld>
            <a:endParaRPr lang="en-US" altLang="en-US" sz="1400"/>
          </a:p>
        </p:txBody>
      </p:sp>
      <p:sp>
        <p:nvSpPr>
          <p:cNvPr id="34820" name="Rectangle 2">
            <a:extLst>
              <a:ext uri="{FF2B5EF4-FFF2-40B4-BE49-F238E27FC236}">
                <a16:creationId xmlns:a16="http://schemas.microsoft.com/office/drawing/2014/main" id="{116370DC-D92F-9440-91EE-F40450E439C0}"/>
              </a:ext>
            </a:extLst>
          </p:cNvPr>
          <p:cNvSpPr>
            <a:spLocks noGrp="1" noChangeArrowheads="1"/>
          </p:cNvSpPr>
          <p:nvPr>
            <p:ph type="title" idx="4294967295"/>
          </p:nvPr>
        </p:nvSpPr>
        <p:spPr>
          <a:xfrm>
            <a:off x="685800" y="228600"/>
            <a:ext cx="7772400" cy="685800"/>
          </a:xfrm>
        </p:spPr>
        <p:txBody>
          <a:bodyPr/>
          <a:lstStyle/>
          <a:p>
            <a:r>
              <a:rPr lang="en-US" altLang="en-US"/>
              <a:t>The </a:t>
            </a:r>
            <a:r>
              <a:rPr lang="en-US" altLang="en-US">
                <a:latin typeface="Courier New" panose="02070309020205020404" pitchFamily="49" charset="0"/>
              </a:rPr>
              <a:t>Cloneable</a:t>
            </a:r>
            <a:r>
              <a:rPr lang="en-US" altLang="en-US"/>
              <a:t> Interfaces</a:t>
            </a:r>
            <a:endParaRPr lang="en-US" altLang="en-US" b="1">
              <a:latin typeface="Courier" pitchFamily="2" charset="0"/>
            </a:endParaRPr>
          </a:p>
        </p:txBody>
      </p:sp>
      <p:sp>
        <p:nvSpPr>
          <p:cNvPr id="34821" name="Rectangle 3">
            <a:extLst>
              <a:ext uri="{FF2B5EF4-FFF2-40B4-BE49-F238E27FC236}">
                <a16:creationId xmlns:a16="http://schemas.microsoft.com/office/drawing/2014/main" id="{5D002220-60E8-7248-9B9A-9F3536F1BE24}"/>
              </a:ext>
            </a:extLst>
          </p:cNvPr>
          <p:cNvSpPr>
            <a:spLocks noGrp="1" noChangeArrowheads="1"/>
          </p:cNvSpPr>
          <p:nvPr>
            <p:ph type="body" idx="4294967295"/>
          </p:nvPr>
        </p:nvSpPr>
        <p:spPr>
          <a:xfrm>
            <a:off x="533400" y="4800600"/>
            <a:ext cx="7696200" cy="1371600"/>
          </a:xfrm>
        </p:spPr>
        <p:txBody>
          <a:bodyPr/>
          <a:lstStyle/>
          <a:p>
            <a:pPr marL="114300" lvl="1" indent="0">
              <a:buFontTx/>
              <a:buNone/>
            </a:pPr>
            <a:r>
              <a:rPr lang="en-US" altLang="en-US" sz="2400">
                <a:latin typeface="Courier New" panose="02070309020205020404" pitchFamily="49" charset="0"/>
              </a:rPr>
              <a:t>package java.lang;</a:t>
            </a:r>
          </a:p>
          <a:p>
            <a:pPr marL="114300" lvl="1" indent="0">
              <a:buFontTx/>
              <a:buNone/>
            </a:pPr>
            <a:r>
              <a:rPr lang="en-US" altLang="en-US" sz="2400">
                <a:latin typeface="Courier New" panose="02070309020205020404" pitchFamily="49" charset="0"/>
              </a:rPr>
              <a:t>public interface Cloneable { </a:t>
            </a:r>
          </a:p>
          <a:p>
            <a:pPr marL="114300" lvl="1" indent="0">
              <a:buFontTx/>
              <a:buNone/>
            </a:pPr>
            <a:r>
              <a:rPr lang="en-US" altLang="en-US" sz="2400">
                <a:latin typeface="Courier New" panose="02070309020205020404" pitchFamily="49" charset="0"/>
              </a:rPr>
              <a:t>}</a:t>
            </a:r>
          </a:p>
        </p:txBody>
      </p:sp>
      <p:sp>
        <p:nvSpPr>
          <p:cNvPr id="34822" name="Rectangle 4">
            <a:extLst>
              <a:ext uri="{FF2B5EF4-FFF2-40B4-BE49-F238E27FC236}">
                <a16:creationId xmlns:a16="http://schemas.microsoft.com/office/drawing/2014/main" id="{31B60C3C-CFDB-C54A-855B-87679E374D81}"/>
              </a:ext>
            </a:extLst>
          </p:cNvPr>
          <p:cNvSpPr>
            <a:spLocks noChangeArrowheads="1"/>
          </p:cNvSpPr>
          <p:nvPr/>
        </p:nvSpPr>
        <p:spPr bwMode="auto">
          <a:xfrm>
            <a:off x="228600" y="1143000"/>
            <a:ext cx="8610600" cy="3581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spcBef>
                <a:spcPct val="20000"/>
              </a:spcBef>
              <a:buClr>
                <a:schemeClr val="tx2"/>
              </a:buClr>
              <a:buSzPct val="75000"/>
              <a:buFont typeface="Monotype Sorts" pitchFamily="2" charset="2"/>
              <a:buChar char="F"/>
              <a:defRPr sz="3200">
                <a:solidFill>
                  <a:schemeClr val="tx1"/>
                </a:solidFill>
                <a:latin typeface="Times New Roman" panose="02020603050405020304" pitchFamily="18" charset="0"/>
              </a:defRPr>
            </a:lvl1pPr>
            <a:lvl2pPr marL="114300">
              <a:spcBef>
                <a:spcPct val="20000"/>
              </a:spcBef>
              <a:buClr>
                <a:schemeClr val="tx1"/>
              </a:buClr>
              <a:buChar char="–"/>
              <a:defRPr sz="2800">
                <a:solidFill>
                  <a:schemeClr val="tx1"/>
                </a:solidFill>
                <a:latin typeface="Times New Roman" panose="02020603050405020304" pitchFamily="18" charset="0"/>
              </a:defRPr>
            </a:lvl2pPr>
            <a:lvl3pPr marL="1143000" indent="-228600">
              <a:spcBef>
                <a:spcPct val="20000"/>
              </a:spcBef>
              <a:buClr>
                <a:schemeClr val="accent2"/>
              </a:buClr>
              <a:buSzPct val="65000"/>
              <a:buFont typeface="Monotype Sorts" pitchFamily="2" charset="2"/>
              <a:buChar char="u"/>
              <a:defRPr sz="2400">
                <a:solidFill>
                  <a:schemeClr val="tx1"/>
                </a:solidFill>
                <a:latin typeface="Times New Roman" panose="02020603050405020304" pitchFamily="18" charset="0"/>
              </a:defRPr>
            </a:lvl3pPr>
            <a:lvl4pPr marL="1600200" indent="-228600">
              <a:spcBef>
                <a:spcPct val="20000"/>
              </a:spcBef>
              <a:buClr>
                <a:schemeClr val="tx1"/>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lvl="1">
              <a:spcAft>
                <a:spcPts val="1200"/>
              </a:spcAft>
              <a:buFontTx/>
              <a:buNone/>
            </a:pPr>
            <a:r>
              <a:rPr lang="en-US" altLang="en-US" dirty="0">
                <a:solidFill>
                  <a:srgbClr val="FF0000"/>
                </a:solidFill>
              </a:rPr>
              <a:t>Marker Interface: An empty interface.</a:t>
            </a:r>
          </a:p>
          <a:p>
            <a:pPr lvl="1">
              <a:spcAft>
                <a:spcPts val="1200"/>
              </a:spcAft>
              <a:buFontTx/>
              <a:buNone/>
            </a:pPr>
            <a:r>
              <a:rPr lang="en-US" altLang="en-US" dirty="0">
                <a:cs typeface="Courier New" panose="02070309020205020404" pitchFamily="49" charset="0"/>
              </a:rPr>
              <a:t>A marker interface does not contain constants or methods. It is used to denote that a class possesses certain desirable properties. A class that implements the </a:t>
            </a:r>
            <a:r>
              <a:rPr lang="en-US" altLang="en-US" u="sng" dirty="0">
                <a:cs typeface="Courier New" panose="02070309020205020404" pitchFamily="49" charset="0"/>
              </a:rPr>
              <a:t>Cloneable</a:t>
            </a:r>
            <a:r>
              <a:rPr lang="en-US" altLang="en-US" dirty="0">
                <a:cs typeface="Courier New" panose="02070309020205020404" pitchFamily="49" charset="0"/>
              </a:rPr>
              <a:t> interface is marked cloneable, and its objects can be cloned using the </a:t>
            </a:r>
            <a:r>
              <a:rPr lang="en-US" altLang="en-US" u="sng" dirty="0">
                <a:cs typeface="Courier New" panose="02070309020205020404" pitchFamily="49" charset="0"/>
              </a:rPr>
              <a:t>clone()</a:t>
            </a:r>
            <a:r>
              <a:rPr lang="en-US" altLang="en-US" dirty="0">
                <a:cs typeface="Courier New" panose="02070309020205020404" pitchFamily="49" charset="0"/>
              </a:rPr>
              <a:t> method defined in the </a:t>
            </a:r>
            <a:r>
              <a:rPr lang="en-US" altLang="en-US" u="sng" dirty="0">
                <a:cs typeface="Courier New" panose="02070309020205020404" pitchFamily="49" charset="0"/>
              </a:rPr>
              <a:t>Object</a:t>
            </a:r>
            <a:r>
              <a:rPr lang="en-US" altLang="en-US" dirty="0">
                <a:cs typeface="Courier New" panose="02070309020205020404" pitchFamily="49" charset="0"/>
              </a:rPr>
              <a:t> class. </a:t>
            </a: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Number Placeholder 2">
            <a:extLst>
              <a:ext uri="{FF2B5EF4-FFF2-40B4-BE49-F238E27FC236}">
                <a16:creationId xmlns:a16="http://schemas.microsoft.com/office/drawing/2014/main" id="{D738B7C0-0F3C-3B4A-93E8-BAB08F7C8AAE}"/>
              </a:ext>
            </a:extLst>
          </p:cNvPr>
          <p:cNvSpPr>
            <a:spLocks noGrp="1"/>
          </p:cNvSpPr>
          <p:nvPr>
            <p:ph type="sldNum" sz="quarter" idx="11"/>
          </p:nvPr>
        </p:nvSpPr>
        <p:spPr>
          <a:noFill/>
        </p:spPr>
        <p:txBody>
          <a:bodyPr/>
          <a:lstStyle>
            <a:lvl1pPr>
              <a:spcBef>
                <a:spcPct val="20000"/>
              </a:spcBef>
              <a:buClr>
                <a:schemeClr val="tx2"/>
              </a:buClr>
              <a:buSzPct val="75000"/>
              <a:buFont typeface="Monotype Sorts" pitchFamily="2" charset="2"/>
              <a:buChar char="F"/>
              <a:defRPr sz="3200">
                <a:solidFill>
                  <a:schemeClr val="tx1"/>
                </a:solidFill>
                <a:latin typeface="Times New Roman" panose="02020603050405020304" pitchFamily="18" charset="0"/>
              </a:defRPr>
            </a:lvl1pPr>
            <a:lvl2pPr marL="742950" indent="-285750">
              <a:spcBef>
                <a:spcPct val="20000"/>
              </a:spcBef>
              <a:buClr>
                <a:schemeClr val="tx1"/>
              </a:buClr>
              <a:buChar char="–"/>
              <a:defRPr sz="2800">
                <a:solidFill>
                  <a:schemeClr val="tx1"/>
                </a:solidFill>
                <a:latin typeface="Times New Roman" panose="02020603050405020304" pitchFamily="18" charset="0"/>
              </a:defRPr>
            </a:lvl2pPr>
            <a:lvl3pPr marL="1143000" indent="-228600">
              <a:spcBef>
                <a:spcPct val="20000"/>
              </a:spcBef>
              <a:buClr>
                <a:schemeClr val="accent2"/>
              </a:buClr>
              <a:buSzPct val="65000"/>
              <a:buFont typeface="Monotype Sorts" pitchFamily="2" charset="2"/>
              <a:buChar char="u"/>
              <a:defRPr sz="2400">
                <a:solidFill>
                  <a:schemeClr val="tx1"/>
                </a:solidFill>
                <a:latin typeface="Times New Roman" panose="02020603050405020304" pitchFamily="18" charset="0"/>
              </a:defRPr>
            </a:lvl3pPr>
            <a:lvl4pPr marL="1600200" indent="-228600">
              <a:spcBef>
                <a:spcPct val="20000"/>
              </a:spcBef>
              <a:buClr>
                <a:schemeClr val="tx1"/>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SzTx/>
              <a:buFontTx/>
              <a:buNone/>
            </a:pPr>
            <a:fld id="{6FAB3F56-8A88-ED4E-9364-C581A272D65B}" type="slidenum">
              <a:rPr lang="en-US" altLang="en-US" sz="1400" smtClean="0"/>
              <a:pPr>
                <a:spcBef>
                  <a:spcPct val="0"/>
                </a:spcBef>
                <a:buClrTx/>
                <a:buSzTx/>
                <a:buFontTx/>
                <a:buNone/>
              </a:pPr>
              <a:t>38</a:t>
            </a:fld>
            <a:endParaRPr lang="en-US" altLang="en-US" sz="1400"/>
          </a:p>
        </p:txBody>
      </p:sp>
      <p:sp>
        <p:nvSpPr>
          <p:cNvPr id="35843" name="Slide Number Placeholder 4">
            <a:extLst>
              <a:ext uri="{FF2B5EF4-FFF2-40B4-BE49-F238E27FC236}">
                <a16:creationId xmlns:a16="http://schemas.microsoft.com/office/drawing/2014/main" id="{FEDA07DD-E691-D24E-8627-40CD7FB07680}"/>
              </a:ext>
            </a:extLst>
          </p:cNvPr>
          <p:cNvSpPr txBox="1">
            <a:spLocks noGrp="1"/>
          </p:cNvSpPr>
          <p:nvPr/>
        </p:nvSpPr>
        <p:spPr bwMode="auto">
          <a:xfrm>
            <a:off x="6553200" y="6399213"/>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nchor="ctr"/>
          <a:lstStyle>
            <a:lvl1pPr>
              <a:spcBef>
                <a:spcPct val="20000"/>
              </a:spcBef>
              <a:buClr>
                <a:schemeClr val="tx2"/>
              </a:buClr>
              <a:buSzPct val="75000"/>
              <a:buFont typeface="Monotype Sorts" pitchFamily="2" charset="2"/>
              <a:buChar char="F"/>
              <a:defRPr sz="3200">
                <a:solidFill>
                  <a:schemeClr val="tx1"/>
                </a:solidFill>
                <a:latin typeface="Times New Roman" panose="02020603050405020304" pitchFamily="18" charset="0"/>
              </a:defRPr>
            </a:lvl1pPr>
            <a:lvl2pPr marL="742950" indent="-285750">
              <a:spcBef>
                <a:spcPct val="20000"/>
              </a:spcBef>
              <a:buClr>
                <a:schemeClr val="tx1"/>
              </a:buClr>
              <a:buChar char="–"/>
              <a:defRPr sz="2800">
                <a:solidFill>
                  <a:schemeClr val="tx1"/>
                </a:solidFill>
                <a:latin typeface="Times New Roman" panose="02020603050405020304" pitchFamily="18" charset="0"/>
              </a:defRPr>
            </a:lvl2pPr>
            <a:lvl3pPr marL="1143000" indent="-228600">
              <a:spcBef>
                <a:spcPct val="20000"/>
              </a:spcBef>
              <a:buClr>
                <a:schemeClr val="accent2"/>
              </a:buClr>
              <a:buSzPct val="65000"/>
              <a:buFont typeface="Monotype Sorts" pitchFamily="2" charset="2"/>
              <a:buChar char="u"/>
              <a:defRPr sz="2400">
                <a:solidFill>
                  <a:schemeClr val="tx1"/>
                </a:solidFill>
                <a:latin typeface="Times New Roman" panose="02020603050405020304" pitchFamily="18" charset="0"/>
              </a:defRPr>
            </a:lvl3pPr>
            <a:lvl4pPr marL="1600200" indent="-228600">
              <a:spcBef>
                <a:spcPct val="20000"/>
              </a:spcBef>
              <a:buClr>
                <a:schemeClr val="tx1"/>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lgn="r">
              <a:spcBef>
                <a:spcPct val="0"/>
              </a:spcBef>
              <a:buClrTx/>
              <a:buSzTx/>
              <a:buFontTx/>
              <a:buNone/>
            </a:pPr>
            <a:fld id="{ACA8EC7E-7577-254F-82C7-C0AD585D6DA1}" type="slidenum">
              <a:rPr lang="en-US" altLang="en-US" sz="1400"/>
              <a:pPr algn="r">
                <a:spcBef>
                  <a:spcPct val="0"/>
                </a:spcBef>
                <a:buClrTx/>
                <a:buSzTx/>
                <a:buFontTx/>
                <a:buNone/>
              </a:pPr>
              <a:t>38</a:t>
            </a:fld>
            <a:endParaRPr lang="en-US" altLang="en-US" sz="1400"/>
          </a:p>
        </p:txBody>
      </p:sp>
      <p:sp>
        <p:nvSpPr>
          <p:cNvPr id="35844" name="Rectangle 2">
            <a:extLst>
              <a:ext uri="{FF2B5EF4-FFF2-40B4-BE49-F238E27FC236}">
                <a16:creationId xmlns:a16="http://schemas.microsoft.com/office/drawing/2014/main" id="{3D8B8410-EF61-E149-9DE8-137A0E06F672}"/>
              </a:ext>
            </a:extLst>
          </p:cNvPr>
          <p:cNvSpPr>
            <a:spLocks noGrp="1" noChangeArrowheads="1"/>
          </p:cNvSpPr>
          <p:nvPr>
            <p:ph type="title" idx="4294967295"/>
          </p:nvPr>
        </p:nvSpPr>
        <p:spPr>
          <a:xfrm>
            <a:off x="685800" y="228600"/>
            <a:ext cx="7772400" cy="609600"/>
          </a:xfrm>
        </p:spPr>
        <p:txBody>
          <a:bodyPr/>
          <a:lstStyle/>
          <a:p>
            <a:r>
              <a:rPr lang="en-US" altLang="en-US"/>
              <a:t>Examples</a:t>
            </a:r>
            <a:endParaRPr lang="en-US" altLang="en-US" u="sng">
              <a:solidFill>
                <a:schemeClr val="tx1"/>
              </a:solidFill>
              <a:latin typeface="Book Antiqua" panose="02040602050305030304" pitchFamily="18" charset="0"/>
            </a:endParaRPr>
          </a:p>
        </p:txBody>
      </p:sp>
      <p:sp>
        <p:nvSpPr>
          <p:cNvPr id="35845" name="Rectangle 3">
            <a:extLst>
              <a:ext uri="{FF2B5EF4-FFF2-40B4-BE49-F238E27FC236}">
                <a16:creationId xmlns:a16="http://schemas.microsoft.com/office/drawing/2014/main" id="{039F1E7D-EA95-0B40-B401-092038D3D530}"/>
              </a:ext>
            </a:extLst>
          </p:cNvPr>
          <p:cNvSpPr>
            <a:spLocks noGrp="1" noChangeArrowheads="1"/>
          </p:cNvSpPr>
          <p:nvPr>
            <p:ph type="body" idx="4294967295"/>
          </p:nvPr>
        </p:nvSpPr>
        <p:spPr>
          <a:xfrm>
            <a:off x="228600" y="1143000"/>
            <a:ext cx="8763000" cy="5257800"/>
          </a:xfrm>
        </p:spPr>
        <p:txBody>
          <a:bodyPr/>
          <a:lstStyle/>
          <a:p>
            <a:pPr marL="0" indent="0">
              <a:buFont typeface="Monotype Sorts" pitchFamily="2" charset="2"/>
              <a:buNone/>
            </a:pPr>
            <a:r>
              <a:rPr lang="en-US" altLang="en-US" sz="2400" dirty="0">
                <a:cs typeface="Courier New" panose="02070309020205020404" pitchFamily="49" charset="0"/>
              </a:rPr>
              <a:t>Many classes (e.g., Date and Calendar) in the Java library implement Cloneable. Thus, the instances of these classes can be cloned. For example, the following code</a:t>
            </a:r>
          </a:p>
          <a:p>
            <a:pPr marL="0" indent="0">
              <a:buFont typeface="Monotype Sorts" pitchFamily="2" charset="2"/>
              <a:buNone/>
            </a:pPr>
            <a:endParaRPr lang="en-US" altLang="en-US" sz="2400" dirty="0">
              <a:cs typeface="Times New Roman" panose="02020603050405020304" pitchFamily="18" charset="0"/>
            </a:endParaRPr>
          </a:p>
          <a:p>
            <a:pPr lvl="1">
              <a:buFontTx/>
              <a:buNone/>
            </a:pPr>
            <a:r>
              <a:rPr lang="en-US" altLang="en-US" sz="1800" b="1" dirty="0">
                <a:solidFill>
                  <a:schemeClr val="tx2"/>
                </a:solidFill>
                <a:latin typeface="Courier New" panose="02070309020205020404" pitchFamily="49" charset="0"/>
                <a:cs typeface="Courier New" panose="02070309020205020404" pitchFamily="49" charset="0"/>
              </a:rPr>
              <a:t>Calendar calendar = new </a:t>
            </a:r>
            <a:r>
              <a:rPr lang="en-US" altLang="en-US" sz="1800" b="1" dirty="0" err="1">
                <a:solidFill>
                  <a:schemeClr val="tx2"/>
                </a:solidFill>
                <a:latin typeface="Courier New" panose="02070309020205020404" pitchFamily="49" charset="0"/>
                <a:cs typeface="Courier New" panose="02070309020205020404" pitchFamily="49" charset="0"/>
              </a:rPr>
              <a:t>GregorianCalendar</a:t>
            </a:r>
            <a:r>
              <a:rPr lang="en-US" altLang="en-US" sz="1800" b="1" dirty="0">
                <a:solidFill>
                  <a:schemeClr val="tx2"/>
                </a:solidFill>
                <a:latin typeface="Courier New" panose="02070309020205020404" pitchFamily="49" charset="0"/>
                <a:cs typeface="Courier New" panose="02070309020205020404" pitchFamily="49" charset="0"/>
              </a:rPr>
              <a:t>(2003, 2, 1);</a:t>
            </a:r>
            <a:endParaRPr lang="en-US" altLang="en-US" sz="1800" b="1" dirty="0">
              <a:solidFill>
                <a:schemeClr val="tx2"/>
              </a:solidFill>
              <a:latin typeface="Courier New" panose="02070309020205020404" pitchFamily="49" charset="0"/>
              <a:cs typeface="Times New Roman" panose="02020603050405020304" pitchFamily="18" charset="0"/>
            </a:endParaRPr>
          </a:p>
          <a:p>
            <a:pPr lvl="1">
              <a:buFontTx/>
              <a:buNone/>
            </a:pPr>
            <a:r>
              <a:rPr lang="en-US" altLang="en-US" sz="1800" b="1" dirty="0">
                <a:solidFill>
                  <a:schemeClr val="tx2"/>
                </a:solidFill>
                <a:latin typeface="Courier New" panose="02070309020205020404" pitchFamily="49" charset="0"/>
                <a:cs typeface="Courier New" panose="02070309020205020404" pitchFamily="49" charset="0"/>
              </a:rPr>
              <a:t>Calendar </a:t>
            </a:r>
            <a:r>
              <a:rPr lang="en-US" altLang="en-US" sz="1800" b="1" dirty="0" err="1">
                <a:solidFill>
                  <a:schemeClr val="tx2"/>
                </a:solidFill>
                <a:latin typeface="Courier New" panose="02070309020205020404" pitchFamily="49" charset="0"/>
                <a:cs typeface="Courier New" panose="02070309020205020404" pitchFamily="49" charset="0"/>
              </a:rPr>
              <a:t>calendarCopy</a:t>
            </a:r>
            <a:r>
              <a:rPr lang="en-US" altLang="en-US" sz="1800" b="1" dirty="0">
                <a:solidFill>
                  <a:schemeClr val="tx2"/>
                </a:solidFill>
                <a:latin typeface="Courier New" panose="02070309020205020404" pitchFamily="49" charset="0"/>
                <a:cs typeface="Courier New" panose="02070309020205020404" pitchFamily="49" charset="0"/>
              </a:rPr>
              <a:t> = (Calendar)</a:t>
            </a:r>
            <a:r>
              <a:rPr lang="en-US" altLang="en-US" sz="1800" b="1" dirty="0" err="1">
                <a:solidFill>
                  <a:schemeClr val="tx2"/>
                </a:solidFill>
                <a:latin typeface="Courier New" panose="02070309020205020404" pitchFamily="49" charset="0"/>
                <a:cs typeface="Courier New" panose="02070309020205020404" pitchFamily="49" charset="0"/>
              </a:rPr>
              <a:t>calendar.clone</a:t>
            </a:r>
            <a:r>
              <a:rPr lang="en-US" altLang="en-US" sz="1800" b="1" dirty="0">
                <a:solidFill>
                  <a:schemeClr val="tx2"/>
                </a:solidFill>
                <a:latin typeface="Courier New" panose="02070309020205020404" pitchFamily="49" charset="0"/>
                <a:cs typeface="Courier New" panose="02070309020205020404" pitchFamily="49" charset="0"/>
              </a:rPr>
              <a:t>();</a:t>
            </a:r>
            <a:endParaRPr lang="en-US" altLang="en-US" sz="1800" b="1" dirty="0">
              <a:solidFill>
                <a:schemeClr val="tx2"/>
              </a:solidFill>
              <a:latin typeface="Courier New" panose="02070309020205020404" pitchFamily="49" charset="0"/>
              <a:cs typeface="Times New Roman" panose="02020603050405020304" pitchFamily="18" charset="0"/>
            </a:endParaRPr>
          </a:p>
          <a:p>
            <a:pPr lvl="1">
              <a:buFontTx/>
              <a:buNone/>
            </a:pPr>
            <a:r>
              <a:rPr lang="en-US" altLang="en-US" sz="1800" b="1" dirty="0" err="1">
                <a:solidFill>
                  <a:schemeClr val="tx2"/>
                </a:solidFill>
                <a:latin typeface="Courier New" panose="02070309020205020404" pitchFamily="49" charset="0"/>
                <a:cs typeface="Courier New" panose="02070309020205020404" pitchFamily="49" charset="0"/>
              </a:rPr>
              <a:t>System.out.println</a:t>
            </a:r>
            <a:r>
              <a:rPr lang="en-US" altLang="en-US" sz="1800" b="1" dirty="0">
                <a:solidFill>
                  <a:schemeClr val="tx2"/>
                </a:solidFill>
                <a:latin typeface="Courier New" panose="02070309020205020404" pitchFamily="49" charset="0"/>
                <a:cs typeface="Courier New" panose="02070309020205020404" pitchFamily="49" charset="0"/>
              </a:rPr>
              <a:t>("calendar == </a:t>
            </a:r>
            <a:r>
              <a:rPr lang="en-US" altLang="en-US" sz="1800" b="1" dirty="0" err="1">
                <a:solidFill>
                  <a:schemeClr val="tx2"/>
                </a:solidFill>
                <a:latin typeface="Courier New" panose="02070309020205020404" pitchFamily="49" charset="0"/>
                <a:cs typeface="Courier New" panose="02070309020205020404" pitchFamily="49" charset="0"/>
              </a:rPr>
              <a:t>calendarCopy</a:t>
            </a:r>
            <a:r>
              <a:rPr lang="en-US" altLang="en-US" sz="1800" b="1" dirty="0">
                <a:solidFill>
                  <a:schemeClr val="tx2"/>
                </a:solidFill>
                <a:latin typeface="Courier New" panose="02070309020205020404" pitchFamily="49" charset="0"/>
                <a:cs typeface="Courier New" panose="02070309020205020404" pitchFamily="49" charset="0"/>
              </a:rPr>
              <a:t> is " +</a:t>
            </a:r>
            <a:endParaRPr lang="en-US" altLang="en-US" sz="1800" b="1" dirty="0">
              <a:solidFill>
                <a:schemeClr val="tx2"/>
              </a:solidFill>
              <a:latin typeface="Courier New" panose="02070309020205020404" pitchFamily="49" charset="0"/>
              <a:cs typeface="Times New Roman" panose="02020603050405020304" pitchFamily="18" charset="0"/>
            </a:endParaRPr>
          </a:p>
          <a:p>
            <a:pPr lvl="1">
              <a:buFontTx/>
              <a:buNone/>
            </a:pPr>
            <a:r>
              <a:rPr lang="en-US" altLang="en-US" sz="1800" b="1" dirty="0">
                <a:solidFill>
                  <a:schemeClr val="tx2"/>
                </a:solidFill>
                <a:latin typeface="Courier New" panose="02070309020205020404" pitchFamily="49" charset="0"/>
                <a:cs typeface="Courier New" panose="02070309020205020404" pitchFamily="49" charset="0"/>
              </a:rPr>
              <a:t>  (calendar == </a:t>
            </a:r>
            <a:r>
              <a:rPr lang="en-US" altLang="en-US" sz="1800" b="1" dirty="0" err="1">
                <a:solidFill>
                  <a:schemeClr val="tx2"/>
                </a:solidFill>
                <a:latin typeface="Courier New" panose="02070309020205020404" pitchFamily="49" charset="0"/>
                <a:cs typeface="Courier New" panose="02070309020205020404" pitchFamily="49" charset="0"/>
              </a:rPr>
              <a:t>calendarCopy</a:t>
            </a:r>
            <a:r>
              <a:rPr lang="en-US" altLang="en-US" sz="1800" b="1" dirty="0">
                <a:solidFill>
                  <a:schemeClr val="tx2"/>
                </a:solidFill>
                <a:latin typeface="Courier New" panose="02070309020205020404" pitchFamily="49" charset="0"/>
                <a:cs typeface="Courier New" panose="02070309020205020404" pitchFamily="49" charset="0"/>
              </a:rPr>
              <a:t>));</a:t>
            </a:r>
            <a:endParaRPr lang="en-US" altLang="en-US" sz="1800" b="1" dirty="0">
              <a:solidFill>
                <a:schemeClr val="tx2"/>
              </a:solidFill>
              <a:latin typeface="Courier New" panose="02070309020205020404" pitchFamily="49" charset="0"/>
              <a:cs typeface="Times New Roman" panose="02020603050405020304" pitchFamily="18" charset="0"/>
            </a:endParaRPr>
          </a:p>
          <a:p>
            <a:pPr lvl="1">
              <a:buFontTx/>
              <a:buNone/>
            </a:pPr>
            <a:r>
              <a:rPr lang="en-US" altLang="en-US" sz="1800" b="1" dirty="0" err="1">
                <a:solidFill>
                  <a:schemeClr val="tx2"/>
                </a:solidFill>
                <a:latin typeface="Courier New" panose="02070309020205020404" pitchFamily="49" charset="0"/>
                <a:cs typeface="Courier New" panose="02070309020205020404" pitchFamily="49" charset="0"/>
              </a:rPr>
              <a:t>System.out.println</a:t>
            </a:r>
            <a:r>
              <a:rPr lang="en-US" altLang="en-US" sz="1800" b="1" dirty="0">
                <a:solidFill>
                  <a:schemeClr val="tx2"/>
                </a:solidFill>
                <a:latin typeface="Courier New" panose="02070309020205020404" pitchFamily="49" charset="0"/>
                <a:cs typeface="Courier New" panose="02070309020205020404" pitchFamily="49" charset="0"/>
              </a:rPr>
              <a:t>("</a:t>
            </a:r>
            <a:r>
              <a:rPr lang="en-US" altLang="en-US" sz="1800" b="1" dirty="0" err="1">
                <a:solidFill>
                  <a:schemeClr val="tx2"/>
                </a:solidFill>
                <a:latin typeface="Courier New" panose="02070309020205020404" pitchFamily="49" charset="0"/>
                <a:cs typeface="Courier New" panose="02070309020205020404" pitchFamily="49" charset="0"/>
              </a:rPr>
              <a:t>calendar.equals</a:t>
            </a:r>
            <a:r>
              <a:rPr lang="en-US" altLang="en-US" sz="1800" b="1" dirty="0">
                <a:solidFill>
                  <a:schemeClr val="tx2"/>
                </a:solidFill>
                <a:latin typeface="Courier New" panose="02070309020205020404" pitchFamily="49" charset="0"/>
                <a:cs typeface="Courier New" panose="02070309020205020404" pitchFamily="49" charset="0"/>
              </a:rPr>
              <a:t>(</a:t>
            </a:r>
            <a:r>
              <a:rPr lang="en-US" altLang="en-US" sz="1800" b="1" dirty="0" err="1">
                <a:solidFill>
                  <a:schemeClr val="tx2"/>
                </a:solidFill>
                <a:latin typeface="Courier New" panose="02070309020205020404" pitchFamily="49" charset="0"/>
                <a:cs typeface="Courier New" panose="02070309020205020404" pitchFamily="49" charset="0"/>
              </a:rPr>
              <a:t>calendarCopy</a:t>
            </a:r>
            <a:r>
              <a:rPr lang="en-US" altLang="en-US" sz="1800" b="1" dirty="0">
                <a:solidFill>
                  <a:schemeClr val="tx2"/>
                </a:solidFill>
                <a:latin typeface="Courier New" panose="02070309020205020404" pitchFamily="49" charset="0"/>
                <a:cs typeface="Courier New" panose="02070309020205020404" pitchFamily="49" charset="0"/>
              </a:rPr>
              <a:t>) is " +</a:t>
            </a:r>
            <a:endParaRPr lang="en-US" altLang="en-US" sz="1800" b="1" dirty="0">
              <a:solidFill>
                <a:schemeClr val="tx2"/>
              </a:solidFill>
              <a:latin typeface="Courier New" panose="02070309020205020404" pitchFamily="49" charset="0"/>
              <a:cs typeface="Times New Roman" panose="02020603050405020304" pitchFamily="18" charset="0"/>
            </a:endParaRPr>
          </a:p>
          <a:p>
            <a:pPr lvl="1">
              <a:buFontTx/>
              <a:buNone/>
            </a:pPr>
            <a:r>
              <a:rPr lang="en-US" altLang="en-US" sz="1800" b="1" dirty="0">
                <a:solidFill>
                  <a:schemeClr val="tx2"/>
                </a:solidFill>
                <a:latin typeface="Courier New" panose="02070309020205020404" pitchFamily="49" charset="0"/>
                <a:cs typeface="Courier New" panose="02070309020205020404" pitchFamily="49" charset="0"/>
              </a:rPr>
              <a:t>  </a:t>
            </a:r>
            <a:r>
              <a:rPr lang="en-US" altLang="en-US" sz="1800" b="1" dirty="0" err="1">
                <a:solidFill>
                  <a:schemeClr val="tx2"/>
                </a:solidFill>
                <a:latin typeface="Courier New" panose="02070309020205020404" pitchFamily="49" charset="0"/>
                <a:cs typeface="Courier New" panose="02070309020205020404" pitchFamily="49" charset="0"/>
              </a:rPr>
              <a:t>calendar.equals</a:t>
            </a:r>
            <a:r>
              <a:rPr lang="en-US" altLang="en-US" sz="1800" b="1" dirty="0">
                <a:solidFill>
                  <a:schemeClr val="tx2"/>
                </a:solidFill>
                <a:latin typeface="Courier New" panose="02070309020205020404" pitchFamily="49" charset="0"/>
                <a:cs typeface="Courier New" panose="02070309020205020404" pitchFamily="49" charset="0"/>
              </a:rPr>
              <a:t>(</a:t>
            </a:r>
            <a:r>
              <a:rPr lang="en-US" altLang="en-US" sz="1800" b="1" dirty="0" err="1">
                <a:solidFill>
                  <a:schemeClr val="tx2"/>
                </a:solidFill>
                <a:latin typeface="Courier New" panose="02070309020205020404" pitchFamily="49" charset="0"/>
                <a:cs typeface="Courier New" panose="02070309020205020404" pitchFamily="49" charset="0"/>
              </a:rPr>
              <a:t>calendarCopy</a:t>
            </a:r>
            <a:r>
              <a:rPr lang="en-US" altLang="en-US" sz="1800" b="1" dirty="0">
                <a:solidFill>
                  <a:schemeClr val="tx2"/>
                </a:solidFill>
                <a:latin typeface="Courier New" panose="02070309020205020404" pitchFamily="49" charset="0"/>
                <a:cs typeface="Courier New" panose="02070309020205020404" pitchFamily="49" charset="0"/>
              </a:rPr>
              <a:t>));</a:t>
            </a:r>
            <a:endParaRPr lang="en-US" altLang="en-US" sz="1800" b="1" dirty="0">
              <a:solidFill>
                <a:schemeClr val="tx2"/>
              </a:solidFill>
              <a:latin typeface="Courier New" panose="02070309020205020404" pitchFamily="49" charset="0"/>
              <a:cs typeface="Times New Roman" panose="02020603050405020304" pitchFamily="18" charset="0"/>
            </a:endParaRPr>
          </a:p>
          <a:p>
            <a:pPr marL="0" indent="0">
              <a:buFont typeface="Monotype Sorts" pitchFamily="2" charset="2"/>
              <a:buNone/>
            </a:pPr>
            <a:r>
              <a:rPr lang="en-US" altLang="en-US" sz="2400" dirty="0">
                <a:cs typeface="Courier New" panose="02070309020205020404" pitchFamily="49" charset="0"/>
              </a:rPr>
              <a:t> </a:t>
            </a:r>
            <a:endParaRPr lang="en-US" altLang="en-US" sz="2400" dirty="0">
              <a:cs typeface="Times New Roman" panose="02020603050405020304" pitchFamily="18" charset="0"/>
            </a:endParaRPr>
          </a:p>
          <a:p>
            <a:pPr marL="0" indent="0">
              <a:buFont typeface="Monotype Sorts" pitchFamily="2" charset="2"/>
              <a:buNone/>
            </a:pPr>
            <a:r>
              <a:rPr lang="en-US" altLang="en-US" sz="2400" dirty="0">
                <a:cs typeface="Courier New" panose="02070309020205020404" pitchFamily="49" charset="0"/>
              </a:rPr>
              <a:t>displays</a:t>
            </a:r>
            <a:endParaRPr lang="en-US" altLang="en-US" sz="2400" dirty="0">
              <a:cs typeface="Times New Roman" panose="02020603050405020304" pitchFamily="18" charset="0"/>
            </a:endParaRPr>
          </a:p>
          <a:p>
            <a:pPr lvl="1">
              <a:buFontTx/>
              <a:buNone/>
            </a:pPr>
            <a:r>
              <a:rPr lang="en-US" altLang="en-US" sz="2000" dirty="0">
                <a:cs typeface="Courier New" panose="02070309020205020404" pitchFamily="49" charset="0"/>
              </a:rPr>
              <a:t>calendar == </a:t>
            </a:r>
            <a:r>
              <a:rPr lang="en-US" altLang="en-US" sz="2000" dirty="0" err="1">
                <a:cs typeface="Courier New" panose="02070309020205020404" pitchFamily="49" charset="0"/>
              </a:rPr>
              <a:t>calendarCopy</a:t>
            </a:r>
            <a:r>
              <a:rPr lang="en-US" altLang="en-US" sz="2000" dirty="0">
                <a:cs typeface="Courier New" panose="02070309020205020404" pitchFamily="49" charset="0"/>
              </a:rPr>
              <a:t> is false</a:t>
            </a:r>
            <a:endParaRPr lang="en-US" altLang="en-US" sz="2000" dirty="0">
              <a:cs typeface="Times New Roman" panose="02020603050405020304" pitchFamily="18" charset="0"/>
            </a:endParaRPr>
          </a:p>
          <a:p>
            <a:pPr lvl="1">
              <a:buFontTx/>
              <a:buNone/>
            </a:pPr>
            <a:r>
              <a:rPr lang="en-US" altLang="en-US" sz="2000" dirty="0" err="1">
                <a:cs typeface="Courier New" panose="02070309020205020404" pitchFamily="49" charset="0"/>
              </a:rPr>
              <a:t>calendar.equals</a:t>
            </a:r>
            <a:r>
              <a:rPr lang="en-US" altLang="en-US" sz="2000" dirty="0">
                <a:cs typeface="Courier New" panose="02070309020205020404" pitchFamily="49" charset="0"/>
              </a:rPr>
              <a:t>(</a:t>
            </a:r>
            <a:r>
              <a:rPr lang="en-US" altLang="en-US" sz="2000" dirty="0" err="1">
                <a:cs typeface="Courier New" panose="02070309020205020404" pitchFamily="49" charset="0"/>
              </a:rPr>
              <a:t>calendarCopy</a:t>
            </a:r>
            <a:r>
              <a:rPr lang="en-US" altLang="en-US" sz="2000" dirty="0">
                <a:cs typeface="Courier New" panose="02070309020205020404" pitchFamily="49" charset="0"/>
              </a:rPr>
              <a:t>) is true</a:t>
            </a:r>
            <a:r>
              <a:rPr lang="en-US" altLang="en-US" sz="2000" dirty="0"/>
              <a:t> </a:t>
            </a:r>
            <a:r>
              <a:rPr lang="en-US" altLang="en-US" sz="2000" dirty="0">
                <a:cs typeface="Times New Roman" panose="02020603050405020304" pitchFamily="18" charset="0"/>
              </a:rPr>
              <a:t> </a:t>
            </a:r>
            <a:endParaRPr lang="en-US" altLang="en-US" sz="2400" dirty="0">
              <a:latin typeface="Courier" pitchFamily="2" charset="0"/>
            </a:endParaRP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Slide Number Placeholder 2">
            <a:extLst>
              <a:ext uri="{FF2B5EF4-FFF2-40B4-BE49-F238E27FC236}">
                <a16:creationId xmlns:a16="http://schemas.microsoft.com/office/drawing/2014/main" id="{9841BBED-1FEF-9F4A-B5A2-BB050C240592}"/>
              </a:ext>
            </a:extLst>
          </p:cNvPr>
          <p:cNvSpPr>
            <a:spLocks noGrp="1"/>
          </p:cNvSpPr>
          <p:nvPr>
            <p:ph type="sldNum" sz="quarter" idx="11"/>
          </p:nvPr>
        </p:nvSpPr>
        <p:spPr>
          <a:noFill/>
        </p:spPr>
        <p:txBody>
          <a:bodyPr/>
          <a:lstStyle>
            <a:lvl1pPr>
              <a:spcBef>
                <a:spcPct val="20000"/>
              </a:spcBef>
              <a:buClr>
                <a:schemeClr val="tx2"/>
              </a:buClr>
              <a:buSzPct val="75000"/>
              <a:buFont typeface="Monotype Sorts" pitchFamily="2" charset="2"/>
              <a:buChar char="F"/>
              <a:defRPr sz="3200">
                <a:solidFill>
                  <a:schemeClr val="tx1"/>
                </a:solidFill>
                <a:latin typeface="Times New Roman" panose="02020603050405020304" pitchFamily="18" charset="0"/>
              </a:defRPr>
            </a:lvl1pPr>
            <a:lvl2pPr marL="742950" indent="-285750">
              <a:spcBef>
                <a:spcPct val="20000"/>
              </a:spcBef>
              <a:buClr>
                <a:schemeClr val="tx1"/>
              </a:buClr>
              <a:buChar char="–"/>
              <a:defRPr sz="2800">
                <a:solidFill>
                  <a:schemeClr val="tx1"/>
                </a:solidFill>
                <a:latin typeface="Times New Roman" panose="02020603050405020304" pitchFamily="18" charset="0"/>
              </a:defRPr>
            </a:lvl2pPr>
            <a:lvl3pPr marL="1143000" indent="-228600">
              <a:spcBef>
                <a:spcPct val="20000"/>
              </a:spcBef>
              <a:buClr>
                <a:schemeClr val="accent2"/>
              </a:buClr>
              <a:buSzPct val="65000"/>
              <a:buFont typeface="Monotype Sorts" pitchFamily="2" charset="2"/>
              <a:buChar char="u"/>
              <a:defRPr sz="2400">
                <a:solidFill>
                  <a:schemeClr val="tx1"/>
                </a:solidFill>
                <a:latin typeface="Times New Roman" panose="02020603050405020304" pitchFamily="18" charset="0"/>
              </a:defRPr>
            </a:lvl3pPr>
            <a:lvl4pPr marL="1600200" indent="-228600">
              <a:spcBef>
                <a:spcPct val="20000"/>
              </a:spcBef>
              <a:buClr>
                <a:schemeClr val="tx1"/>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SzTx/>
              <a:buFontTx/>
              <a:buNone/>
            </a:pPr>
            <a:fld id="{CE46765E-0D10-4548-87A4-801F90C8924A}" type="slidenum">
              <a:rPr lang="en-US" altLang="en-US" sz="1400" smtClean="0"/>
              <a:pPr>
                <a:spcBef>
                  <a:spcPct val="0"/>
                </a:spcBef>
                <a:buClrTx/>
                <a:buSzTx/>
                <a:buFontTx/>
                <a:buNone/>
              </a:pPr>
              <a:t>39</a:t>
            </a:fld>
            <a:endParaRPr lang="en-US" altLang="en-US" sz="1400"/>
          </a:p>
        </p:txBody>
      </p:sp>
      <p:sp>
        <p:nvSpPr>
          <p:cNvPr id="37891" name="Slide Number Placeholder 4">
            <a:extLst>
              <a:ext uri="{FF2B5EF4-FFF2-40B4-BE49-F238E27FC236}">
                <a16:creationId xmlns:a16="http://schemas.microsoft.com/office/drawing/2014/main" id="{B8BF3F01-0262-5E46-9E53-5D9B498CD254}"/>
              </a:ext>
            </a:extLst>
          </p:cNvPr>
          <p:cNvSpPr txBox="1">
            <a:spLocks noGrp="1"/>
          </p:cNvSpPr>
          <p:nvPr/>
        </p:nvSpPr>
        <p:spPr bwMode="auto">
          <a:xfrm>
            <a:off x="6553200" y="6399213"/>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nchor="ctr"/>
          <a:lstStyle>
            <a:lvl1pPr>
              <a:spcBef>
                <a:spcPct val="20000"/>
              </a:spcBef>
              <a:buClr>
                <a:schemeClr val="tx2"/>
              </a:buClr>
              <a:buSzPct val="75000"/>
              <a:buFont typeface="Monotype Sorts" pitchFamily="2" charset="2"/>
              <a:buChar char="F"/>
              <a:defRPr sz="3200">
                <a:solidFill>
                  <a:schemeClr val="tx1"/>
                </a:solidFill>
                <a:latin typeface="Times New Roman" panose="02020603050405020304" pitchFamily="18" charset="0"/>
              </a:defRPr>
            </a:lvl1pPr>
            <a:lvl2pPr marL="742950" indent="-285750">
              <a:spcBef>
                <a:spcPct val="20000"/>
              </a:spcBef>
              <a:buClr>
                <a:schemeClr val="tx1"/>
              </a:buClr>
              <a:buChar char="–"/>
              <a:defRPr sz="2800">
                <a:solidFill>
                  <a:schemeClr val="tx1"/>
                </a:solidFill>
                <a:latin typeface="Times New Roman" panose="02020603050405020304" pitchFamily="18" charset="0"/>
              </a:defRPr>
            </a:lvl2pPr>
            <a:lvl3pPr marL="1143000" indent="-228600">
              <a:spcBef>
                <a:spcPct val="20000"/>
              </a:spcBef>
              <a:buClr>
                <a:schemeClr val="accent2"/>
              </a:buClr>
              <a:buSzPct val="65000"/>
              <a:buFont typeface="Monotype Sorts" pitchFamily="2" charset="2"/>
              <a:buChar char="u"/>
              <a:defRPr sz="2400">
                <a:solidFill>
                  <a:schemeClr val="tx1"/>
                </a:solidFill>
                <a:latin typeface="Times New Roman" panose="02020603050405020304" pitchFamily="18" charset="0"/>
              </a:defRPr>
            </a:lvl3pPr>
            <a:lvl4pPr marL="1600200" indent="-228600">
              <a:spcBef>
                <a:spcPct val="20000"/>
              </a:spcBef>
              <a:buClr>
                <a:schemeClr val="tx1"/>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lgn="r">
              <a:spcBef>
                <a:spcPct val="0"/>
              </a:spcBef>
              <a:buClrTx/>
              <a:buSzTx/>
              <a:buFontTx/>
              <a:buNone/>
            </a:pPr>
            <a:fld id="{B70BC1D6-E3ED-1949-B38B-1058F92B1C23}" type="slidenum">
              <a:rPr lang="en-US" altLang="en-US" sz="1400"/>
              <a:pPr algn="r">
                <a:spcBef>
                  <a:spcPct val="0"/>
                </a:spcBef>
                <a:buClrTx/>
                <a:buSzTx/>
                <a:buFontTx/>
                <a:buNone/>
              </a:pPr>
              <a:t>39</a:t>
            </a:fld>
            <a:endParaRPr lang="en-US" altLang="en-US" sz="1400"/>
          </a:p>
        </p:txBody>
      </p:sp>
      <p:sp>
        <p:nvSpPr>
          <p:cNvPr id="37892" name="Rectangle 2">
            <a:extLst>
              <a:ext uri="{FF2B5EF4-FFF2-40B4-BE49-F238E27FC236}">
                <a16:creationId xmlns:a16="http://schemas.microsoft.com/office/drawing/2014/main" id="{4DE0375B-0D32-7448-BBAC-241F25C85EE9}"/>
              </a:ext>
            </a:extLst>
          </p:cNvPr>
          <p:cNvSpPr>
            <a:spLocks noGrp="1" noChangeArrowheads="1"/>
          </p:cNvSpPr>
          <p:nvPr>
            <p:ph type="title" idx="4294967295"/>
          </p:nvPr>
        </p:nvSpPr>
        <p:spPr>
          <a:xfrm>
            <a:off x="304800" y="228600"/>
            <a:ext cx="8610600" cy="609600"/>
          </a:xfrm>
        </p:spPr>
        <p:txBody>
          <a:bodyPr/>
          <a:lstStyle/>
          <a:p>
            <a:r>
              <a:rPr lang="en-US" altLang="en-US"/>
              <a:t>Implementing Cloneable Interface</a:t>
            </a:r>
            <a:endParaRPr lang="en-US" altLang="en-US" u="sng">
              <a:solidFill>
                <a:schemeClr val="tx1"/>
              </a:solidFill>
              <a:latin typeface="Book Antiqua" panose="02040602050305030304" pitchFamily="18" charset="0"/>
            </a:endParaRPr>
          </a:p>
        </p:txBody>
      </p:sp>
      <p:sp>
        <p:nvSpPr>
          <p:cNvPr id="37893" name="Rectangle 3">
            <a:extLst>
              <a:ext uri="{FF2B5EF4-FFF2-40B4-BE49-F238E27FC236}">
                <a16:creationId xmlns:a16="http://schemas.microsoft.com/office/drawing/2014/main" id="{2197D6BF-AFDA-D64F-A03C-5D57D7F35F0D}"/>
              </a:ext>
            </a:extLst>
          </p:cNvPr>
          <p:cNvSpPr>
            <a:spLocks noGrp="1" noChangeArrowheads="1"/>
          </p:cNvSpPr>
          <p:nvPr>
            <p:ph type="body" idx="4294967295"/>
          </p:nvPr>
        </p:nvSpPr>
        <p:spPr>
          <a:xfrm>
            <a:off x="304800" y="1143000"/>
            <a:ext cx="8458200" cy="3276600"/>
          </a:xfrm>
        </p:spPr>
        <p:txBody>
          <a:bodyPr/>
          <a:lstStyle/>
          <a:p>
            <a:pPr marL="0" indent="0">
              <a:buFont typeface="Monotype Sorts" pitchFamily="2" charset="2"/>
              <a:buNone/>
            </a:pPr>
            <a:r>
              <a:rPr lang="en-US" altLang="en-US" sz="2800">
                <a:cs typeface="Courier New" panose="02070309020205020404" pitchFamily="49" charset="0"/>
              </a:rPr>
              <a:t>To define a custom class that implements the Cloneable interface, the class must override the clone() method in the Object class. The following code defines a class named House that implements Cloneable and Comparable.</a:t>
            </a:r>
            <a:endParaRPr lang="en-US" altLang="en-US" sz="2800"/>
          </a:p>
        </p:txBody>
      </p:sp>
      <p:sp>
        <p:nvSpPr>
          <p:cNvPr id="37894" name="Rectangle 7">
            <a:hlinkClick r:id="rId3"/>
            <a:extLst>
              <a:ext uri="{FF2B5EF4-FFF2-40B4-BE49-F238E27FC236}">
                <a16:creationId xmlns:a16="http://schemas.microsoft.com/office/drawing/2014/main" id="{431A20BE-F0C1-2942-887F-D76FAB33D934}"/>
              </a:ext>
            </a:extLst>
          </p:cNvPr>
          <p:cNvSpPr>
            <a:spLocks noChangeArrowheads="1"/>
          </p:cNvSpPr>
          <p:nvPr/>
        </p:nvSpPr>
        <p:spPr bwMode="auto">
          <a:xfrm>
            <a:off x="3962400" y="4495800"/>
            <a:ext cx="1295400" cy="381000"/>
          </a:xfrm>
          <a:prstGeom prst="rect">
            <a:avLst/>
          </a:prstGeom>
          <a:solidFill>
            <a:srgbClr val="92D050"/>
          </a:solidFill>
          <a:ln>
            <a:noFill/>
          </a:ln>
          <a:extLst>
            <a:ext uri="{91240B29-F687-4F45-9708-019B960494DF}">
              <a14:hiddenLine xmlns:a14="http://schemas.microsoft.com/office/drawing/2010/main" w="12700" algn="ctr">
                <a:solidFill>
                  <a:srgbClr val="000000"/>
                </a:solidFill>
                <a:round/>
                <a:headEnd type="none" w="sm" len="sm"/>
                <a:tailEnd type="none" w="sm" len="sm"/>
              </a14:hiddenLine>
            </a:ext>
          </a:extLst>
        </p:spPr>
        <p:txBody>
          <a:bodyPr/>
          <a:lstStyle>
            <a:lvl1pPr>
              <a:spcBef>
                <a:spcPct val="20000"/>
              </a:spcBef>
              <a:buClr>
                <a:schemeClr val="tx2"/>
              </a:buClr>
              <a:buSzPct val="75000"/>
              <a:buFont typeface="Monotype Sorts" pitchFamily="2" charset="2"/>
              <a:buChar char="F"/>
              <a:defRPr sz="3200">
                <a:solidFill>
                  <a:schemeClr val="tx1"/>
                </a:solidFill>
                <a:latin typeface="Times New Roman" panose="02020603050405020304" pitchFamily="18" charset="0"/>
              </a:defRPr>
            </a:lvl1pPr>
            <a:lvl2pPr marL="742950" indent="-285750">
              <a:spcBef>
                <a:spcPct val="20000"/>
              </a:spcBef>
              <a:buClr>
                <a:schemeClr val="tx1"/>
              </a:buClr>
              <a:buChar char="–"/>
              <a:defRPr sz="2800">
                <a:solidFill>
                  <a:schemeClr val="tx1"/>
                </a:solidFill>
                <a:latin typeface="Times New Roman" panose="02020603050405020304" pitchFamily="18" charset="0"/>
              </a:defRPr>
            </a:lvl2pPr>
            <a:lvl3pPr marL="1143000" indent="-228600">
              <a:spcBef>
                <a:spcPct val="20000"/>
              </a:spcBef>
              <a:buClr>
                <a:schemeClr val="accent2"/>
              </a:buClr>
              <a:buSzPct val="65000"/>
              <a:buFont typeface="Monotype Sorts" pitchFamily="2" charset="2"/>
              <a:buChar char="u"/>
              <a:defRPr sz="2400">
                <a:solidFill>
                  <a:schemeClr val="tx1"/>
                </a:solidFill>
                <a:latin typeface="Times New Roman" panose="02020603050405020304" pitchFamily="18" charset="0"/>
              </a:defRPr>
            </a:lvl3pPr>
            <a:lvl4pPr marL="1600200" indent="-228600">
              <a:spcBef>
                <a:spcPct val="20000"/>
              </a:spcBef>
              <a:buClr>
                <a:schemeClr val="tx1"/>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lgn="ctr">
              <a:spcBef>
                <a:spcPct val="0"/>
              </a:spcBef>
              <a:buClrTx/>
              <a:buSzTx/>
              <a:buFontTx/>
              <a:buNone/>
            </a:pPr>
            <a:r>
              <a:rPr lang="en-US" altLang="en-US" sz="2000"/>
              <a:t>House</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Slide Number Placeholder 2">
            <a:extLst>
              <a:ext uri="{FF2B5EF4-FFF2-40B4-BE49-F238E27FC236}">
                <a16:creationId xmlns:a16="http://schemas.microsoft.com/office/drawing/2014/main" id="{4D6A6E3B-6066-CB47-8C3D-D89846E4B426}"/>
              </a:ext>
            </a:extLst>
          </p:cNvPr>
          <p:cNvSpPr>
            <a:spLocks noGrp="1"/>
          </p:cNvSpPr>
          <p:nvPr>
            <p:ph type="sldNum" sz="quarter" idx="11"/>
          </p:nvPr>
        </p:nvSpPr>
        <p:spPr>
          <a:noFill/>
        </p:spPr>
        <p:txBody>
          <a:bodyPr/>
          <a:lstStyle>
            <a:lvl1pPr>
              <a:spcBef>
                <a:spcPct val="20000"/>
              </a:spcBef>
              <a:buClr>
                <a:schemeClr val="tx2"/>
              </a:buClr>
              <a:buSzPct val="75000"/>
              <a:buFont typeface="Monotype Sorts" pitchFamily="2" charset="2"/>
              <a:buChar char="F"/>
              <a:defRPr sz="3200">
                <a:solidFill>
                  <a:schemeClr val="tx1"/>
                </a:solidFill>
                <a:latin typeface="Times New Roman" panose="02020603050405020304" pitchFamily="18" charset="0"/>
              </a:defRPr>
            </a:lvl1pPr>
            <a:lvl2pPr marL="742950" indent="-285750">
              <a:spcBef>
                <a:spcPct val="20000"/>
              </a:spcBef>
              <a:buClr>
                <a:schemeClr val="tx1"/>
              </a:buClr>
              <a:buChar char="–"/>
              <a:defRPr sz="2800">
                <a:solidFill>
                  <a:schemeClr val="tx1"/>
                </a:solidFill>
                <a:latin typeface="Times New Roman" panose="02020603050405020304" pitchFamily="18" charset="0"/>
              </a:defRPr>
            </a:lvl2pPr>
            <a:lvl3pPr marL="1143000" indent="-228600">
              <a:spcBef>
                <a:spcPct val="20000"/>
              </a:spcBef>
              <a:buClr>
                <a:schemeClr val="accent2"/>
              </a:buClr>
              <a:buSzPct val="65000"/>
              <a:buFont typeface="Monotype Sorts" pitchFamily="2" charset="2"/>
              <a:buChar char="u"/>
              <a:defRPr sz="2400">
                <a:solidFill>
                  <a:schemeClr val="tx1"/>
                </a:solidFill>
                <a:latin typeface="Times New Roman" panose="02020603050405020304" pitchFamily="18" charset="0"/>
              </a:defRPr>
            </a:lvl3pPr>
            <a:lvl4pPr marL="1600200" indent="-228600">
              <a:spcBef>
                <a:spcPct val="20000"/>
              </a:spcBef>
              <a:buClr>
                <a:schemeClr val="tx1"/>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SzTx/>
              <a:buFontTx/>
              <a:buNone/>
            </a:pPr>
            <a:fld id="{201EA026-E4D0-D44E-8653-C59298860ED6}" type="slidenum">
              <a:rPr lang="en-US" altLang="en-US" sz="1400" smtClean="0"/>
              <a:pPr>
                <a:spcBef>
                  <a:spcPct val="0"/>
                </a:spcBef>
                <a:buClrTx/>
                <a:buSzTx/>
                <a:buFontTx/>
                <a:buNone/>
              </a:pPr>
              <a:t>4</a:t>
            </a:fld>
            <a:endParaRPr lang="en-US" altLang="en-US" sz="1400"/>
          </a:p>
        </p:txBody>
      </p:sp>
      <p:sp>
        <p:nvSpPr>
          <p:cNvPr id="8195" name="Slide Number Placeholder 4">
            <a:extLst>
              <a:ext uri="{FF2B5EF4-FFF2-40B4-BE49-F238E27FC236}">
                <a16:creationId xmlns:a16="http://schemas.microsoft.com/office/drawing/2014/main" id="{8F74010A-13B5-EE40-B689-7553DB1B6C3D}"/>
              </a:ext>
            </a:extLst>
          </p:cNvPr>
          <p:cNvSpPr txBox="1">
            <a:spLocks noGrp="1"/>
          </p:cNvSpPr>
          <p:nvPr/>
        </p:nvSpPr>
        <p:spPr bwMode="auto">
          <a:xfrm>
            <a:off x="6553200" y="6399213"/>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nchor="ctr"/>
          <a:lstStyle>
            <a:lvl1pPr>
              <a:spcBef>
                <a:spcPct val="20000"/>
              </a:spcBef>
              <a:buClr>
                <a:schemeClr val="tx2"/>
              </a:buClr>
              <a:buSzPct val="75000"/>
              <a:buFont typeface="Monotype Sorts" pitchFamily="2" charset="2"/>
              <a:buChar char="F"/>
              <a:defRPr sz="3200">
                <a:solidFill>
                  <a:schemeClr val="tx1"/>
                </a:solidFill>
                <a:latin typeface="Times New Roman" panose="02020603050405020304" pitchFamily="18" charset="0"/>
              </a:defRPr>
            </a:lvl1pPr>
            <a:lvl2pPr marL="742950" indent="-285750">
              <a:spcBef>
                <a:spcPct val="20000"/>
              </a:spcBef>
              <a:buClr>
                <a:schemeClr val="tx1"/>
              </a:buClr>
              <a:buChar char="–"/>
              <a:defRPr sz="2800">
                <a:solidFill>
                  <a:schemeClr val="tx1"/>
                </a:solidFill>
                <a:latin typeface="Times New Roman" panose="02020603050405020304" pitchFamily="18" charset="0"/>
              </a:defRPr>
            </a:lvl2pPr>
            <a:lvl3pPr marL="1143000" indent="-228600">
              <a:spcBef>
                <a:spcPct val="20000"/>
              </a:spcBef>
              <a:buClr>
                <a:schemeClr val="accent2"/>
              </a:buClr>
              <a:buSzPct val="65000"/>
              <a:buFont typeface="Monotype Sorts" pitchFamily="2" charset="2"/>
              <a:buChar char="u"/>
              <a:defRPr sz="2400">
                <a:solidFill>
                  <a:schemeClr val="tx1"/>
                </a:solidFill>
                <a:latin typeface="Times New Roman" panose="02020603050405020304" pitchFamily="18" charset="0"/>
              </a:defRPr>
            </a:lvl3pPr>
            <a:lvl4pPr marL="1600200" indent="-228600">
              <a:spcBef>
                <a:spcPct val="20000"/>
              </a:spcBef>
              <a:buClr>
                <a:schemeClr val="tx1"/>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lgn="r">
              <a:spcBef>
                <a:spcPct val="0"/>
              </a:spcBef>
              <a:buClrTx/>
              <a:buSzTx/>
              <a:buFontTx/>
              <a:buNone/>
            </a:pPr>
            <a:fld id="{7A6813BA-FFE2-BE46-B738-5CBC352C5CB5}" type="slidenum">
              <a:rPr lang="en-US" altLang="en-US" sz="1400"/>
              <a:pPr algn="r">
                <a:spcBef>
                  <a:spcPct val="0"/>
                </a:spcBef>
                <a:buClrTx/>
                <a:buSzTx/>
                <a:buFontTx/>
                <a:buNone/>
              </a:pPr>
              <a:t>4</a:t>
            </a:fld>
            <a:endParaRPr lang="en-US" altLang="en-US" sz="1400"/>
          </a:p>
        </p:txBody>
      </p:sp>
      <p:sp>
        <p:nvSpPr>
          <p:cNvPr id="8196" name="Rectangle 9">
            <a:extLst>
              <a:ext uri="{FF2B5EF4-FFF2-40B4-BE49-F238E27FC236}">
                <a16:creationId xmlns:a16="http://schemas.microsoft.com/office/drawing/2014/main" id="{18F60F18-05E2-DD4D-AC0B-1DB552F80376}"/>
              </a:ext>
            </a:extLst>
          </p:cNvPr>
          <p:cNvSpPr>
            <a:spLocks noChangeArrowheads="1"/>
          </p:cNvSpPr>
          <p:nvPr/>
        </p:nvSpPr>
        <p:spPr bwMode="auto">
          <a:xfrm>
            <a:off x="0" y="1463675"/>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
            <a:spAutoFit/>
          </a:bodyPr>
          <a:lstStyle>
            <a:lvl1pPr>
              <a:spcBef>
                <a:spcPct val="20000"/>
              </a:spcBef>
              <a:buClr>
                <a:schemeClr val="tx2"/>
              </a:buClr>
              <a:buSzPct val="75000"/>
              <a:buFont typeface="Monotype Sorts" pitchFamily="2" charset="2"/>
              <a:buChar char="F"/>
              <a:defRPr sz="3200">
                <a:solidFill>
                  <a:schemeClr val="tx1"/>
                </a:solidFill>
                <a:latin typeface="Times New Roman" panose="02020603050405020304" pitchFamily="18" charset="0"/>
              </a:defRPr>
            </a:lvl1pPr>
            <a:lvl2pPr marL="742950" indent="-285750">
              <a:spcBef>
                <a:spcPct val="20000"/>
              </a:spcBef>
              <a:buClr>
                <a:schemeClr val="tx1"/>
              </a:buClr>
              <a:buChar char="–"/>
              <a:defRPr sz="2800">
                <a:solidFill>
                  <a:schemeClr val="tx1"/>
                </a:solidFill>
                <a:latin typeface="Times New Roman" panose="02020603050405020304" pitchFamily="18" charset="0"/>
              </a:defRPr>
            </a:lvl2pPr>
            <a:lvl3pPr marL="1143000" indent="-228600">
              <a:spcBef>
                <a:spcPct val="20000"/>
              </a:spcBef>
              <a:buClr>
                <a:schemeClr val="accent2"/>
              </a:buClr>
              <a:buSzPct val="65000"/>
              <a:buFont typeface="Monotype Sorts" pitchFamily="2" charset="2"/>
              <a:buChar char="u"/>
              <a:defRPr sz="2400">
                <a:solidFill>
                  <a:schemeClr val="tx1"/>
                </a:solidFill>
                <a:latin typeface="Times New Roman" panose="02020603050405020304" pitchFamily="18" charset="0"/>
              </a:defRPr>
            </a:lvl3pPr>
            <a:lvl4pPr marL="1600200" indent="-228600">
              <a:spcBef>
                <a:spcPct val="20000"/>
              </a:spcBef>
              <a:buClr>
                <a:schemeClr val="tx1"/>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SzTx/>
              <a:buFontTx/>
              <a:buNone/>
            </a:pPr>
            <a:endParaRPr lang="en-US" altLang="en-US" sz="2400"/>
          </a:p>
        </p:txBody>
      </p:sp>
      <p:sp>
        <p:nvSpPr>
          <p:cNvPr id="8197" name="Rectangle 11">
            <a:extLst>
              <a:ext uri="{FF2B5EF4-FFF2-40B4-BE49-F238E27FC236}">
                <a16:creationId xmlns:a16="http://schemas.microsoft.com/office/drawing/2014/main" id="{E2DB0699-8137-0E46-9CFF-1909B162601B}"/>
              </a:ext>
            </a:extLst>
          </p:cNvPr>
          <p:cNvSpPr>
            <a:spLocks noChangeArrowheads="1"/>
          </p:cNvSpPr>
          <p:nvPr/>
        </p:nvSpPr>
        <p:spPr bwMode="auto">
          <a:xfrm>
            <a:off x="0" y="1463675"/>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
            <a:spAutoFit/>
          </a:bodyPr>
          <a:lstStyle>
            <a:lvl1pPr>
              <a:spcBef>
                <a:spcPct val="20000"/>
              </a:spcBef>
              <a:buClr>
                <a:schemeClr val="tx2"/>
              </a:buClr>
              <a:buSzPct val="75000"/>
              <a:buFont typeface="Monotype Sorts" pitchFamily="2" charset="2"/>
              <a:buChar char="F"/>
              <a:defRPr sz="3200">
                <a:solidFill>
                  <a:schemeClr val="tx1"/>
                </a:solidFill>
                <a:latin typeface="Times New Roman" panose="02020603050405020304" pitchFamily="18" charset="0"/>
              </a:defRPr>
            </a:lvl1pPr>
            <a:lvl2pPr marL="742950" indent="-285750">
              <a:spcBef>
                <a:spcPct val="20000"/>
              </a:spcBef>
              <a:buClr>
                <a:schemeClr val="tx1"/>
              </a:buClr>
              <a:buChar char="–"/>
              <a:defRPr sz="2800">
                <a:solidFill>
                  <a:schemeClr val="tx1"/>
                </a:solidFill>
                <a:latin typeface="Times New Roman" panose="02020603050405020304" pitchFamily="18" charset="0"/>
              </a:defRPr>
            </a:lvl2pPr>
            <a:lvl3pPr marL="1143000" indent="-228600">
              <a:spcBef>
                <a:spcPct val="20000"/>
              </a:spcBef>
              <a:buClr>
                <a:schemeClr val="accent2"/>
              </a:buClr>
              <a:buSzPct val="65000"/>
              <a:buFont typeface="Monotype Sorts" pitchFamily="2" charset="2"/>
              <a:buChar char="u"/>
              <a:defRPr sz="2400">
                <a:solidFill>
                  <a:schemeClr val="tx1"/>
                </a:solidFill>
                <a:latin typeface="Times New Roman" panose="02020603050405020304" pitchFamily="18" charset="0"/>
              </a:defRPr>
            </a:lvl3pPr>
            <a:lvl4pPr marL="1600200" indent="-228600">
              <a:spcBef>
                <a:spcPct val="20000"/>
              </a:spcBef>
              <a:buClr>
                <a:schemeClr val="tx1"/>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SzTx/>
              <a:buFontTx/>
              <a:buNone/>
            </a:pPr>
            <a:endParaRPr lang="en-US" altLang="en-US" sz="2400"/>
          </a:p>
        </p:txBody>
      </p:sp>
      <p:sp>
        <p:nvSpPr>
          <p:cNvPr id="8198" name="Rectangle 16">
            <a:extLst>
              <a:ext uri="{FF2B5EF4-FFF2-40B4-BE49-F238E27FC236}">
                <a16:creationId xmlns:a16="http://schemas.microsoft.com/office/drawing/2014/main" id="{2FF9E936-EA26-1244-831D-B4C9AF0BA662}"/>
              </a:ext>
            </a:extLst>
          </p:cNvPr>
          <p:cNvSpPr>
            <a:spLocks noChangeArrowheads="1"/>
          </p:cNvSpPr>
          <p:nvPr/>
        </p:nvSpPr>
        <p:spPr bwMode="auto">
          <a:xfrm>
            <a:off x="0" y="143351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
            <a:spAutoFit/>
          </a:bodyPr>
          <a:lstStyle>
            <a:lvl1pPr>
              <a:spcBef>
                <a:spcPct val="20000"/>
              </a:spcBef>
              <a:buClr>
                <a:schemeClr val="tx2"/>
              </a:buClr>
              <a:buSzPct val="75000"/>
              <a:buFont typeface="Monotype Sorts" pitchFamily="2" charset="2"/>
              <a:buChar char="F"/>
              <a:defRPr sz="3200">
                <a:solidFill>
                  <a:schemeClr val="tx1"/>
                </a:solidFill>
                <a:latin typeface="Times New Roman" panose="02020603050405020304" pitchFamily="18" charset="0"/>
              </a:defRPr>
            </a:lvl1pPr>
            <a:lvl2pPr marL="742950" indent="-285750">
              <a:spcBef>
                <a:spcPct val="20000"/>
              </a:spcBef>
              <a:buClr>
                <a:schemeClr val="tx1"/>
              </a:buClr>
              <a:buChar char="–"/>
              <a:defRPr sz="2800">
                <a:solidFill>
                  <a:schemeClr val="tx1"/>
                </a:solidFill>
                <a:latin typeface="Times New Roman" panose="02020603050405020304" pitchFamily="18" charset="0"/>
              </a:defRPr>
            </a:lvl2pPr>
            <a:lvl3pPr marL="1143000" indent="-228600">
              <a:spcBef>
                <a:spcPct val="20000"/>
              </a:spcBef>
              <a:buClr>
                <a:schemeClr val="accent2"/>
              </a:buClr>
              <a:buSzPct val="65000"/>
              <a:buFont typeface="Monotype Sorts" pitchFamily="2" charset="2"/>
              <a:buChar char="u"/>
              <a:defRPr sz="2400">
                <a:solidFill>
                  <a:schemeClr val="tx1"/>
                </a:solidFill>
                <a:latin typeface="Times New Roman" panose="02020603050405020304" pitchFamily="18" charset="0"/>
              </a:defRPr>
            </a:lvl3pPr>
            <a:lvl4pPr marL="1600200" indent="-228600">
              <a:spcBef>
                <a:spcPct val="20000"/>
              </a:spcBef>
              <a:buClr>
                <a:schemeClr val="tx1"/>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SzTx/>
              <a:buFontTx/>
              <a:buNone/>
            </a:pPr>
            <a:endParaRPr lang="en-US" altLang="en-US" sz="2400"/>
          </a:p>
        </p:txBody>
      </p:sp>
      <p:sp>
        <p:nvSpPr>
          <p:cNvPr id="8199" name="Rectangle 18">
            <a:extLst>
              <a:ext uri="{FF2B5EF4-FFF2-40B4-BE49-F238E27FC236}">
                <a16:creationId xmlns:a16="http://schemas.microsoft.com/office/drawing/2014/main" id="{1B183C77-2BAC-3E40-9683-71B8882F8D6F}"/>
              </a:ext>
            </a:extLst>
          </p:cNvPr>
          <p:cNvSpPr>
            <a:spLocks noGrp="1" noChangeArrowheads="1"/>
          </p:cNvSpPr>
          <p:nvPr>
            <p:ph type="title" idx="4294967295"/>
          </p:nvPr>
        </p:nvSpPr>
        <p:spPr>
          <a:xfrm>
            <a:off x="304800" y="152400"/>
            <a:ext cx="8610600" cy="533400"/>
          </a:xfrm>
        </p:spPr>
        <p:txBody>
          <a:bodyPr/>
          <a:lstStyle/>
          <a:p>
            <a:r>
              <a:rPr lang="en-US" altLang="en-US" sz="4000"/>
              <a:t>Abstract Classes and Abstract Methods</a:t>
            </a:r>
          </a:p>
        </p:txBody>
      </p:sp>
      <p:sp>
        <p:nvSpPr>
          <p:cNvPr id="8200" name="Rectangle 25">
            <a:extLst>
              <a:ext uri="{FF2B5EF4-FFF2-40B4-BE49-F238E27FC236}">
                <a16:creationId xmlns:a16="http://schemas.microsoft.com/office/drawing/2014/main" id="{545324AA-ECA3-B447-8019-9960058BCFF8}"/>
              </a:ext>
            </a:extLst>
          </p:cNvPr>
          <p:cNvSpPr>
            <a:spLocks noChangeArrowheads="1"/>
          </p:cNvSpPr>
          <p:nvPr/>
        </p:nvSpPr>
        <p:spPr bwMode="auto">
          <a:xfrm>
            <a:off x="0" y="1152525"/>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
            <a:spAutoFit/>
          </a:bodyPr>
          <a:lstStyle>
            <a:lvl1pPr>
              <a:spcBef>
                <a:spcPct val="20000"/>
              </a:spcBef>
              <a:buClr>
                <a:schemeClr val="tx2"/>
              </a:buClr>
              <a:buSzPct val="75000"/>
              <a:buFont typeface="Monotype Sorts" pitchFamily="2" charset="2"/>
              <a:buChar char="F"/>
              <a:defRPr sz="3200">
                <a:solidFill>
                  <a:schemeClr val="tx1"/>
                </a:solidFill>
                <a:latin typeface="Times New Roman" panose="02020603050405020304" pitchFamily="18" charset="0"/>
              </a:defRPr>
            </a:lvl1pPr>
            <a:lvl2pPr marL="742950" indent="-285750">
              <a:spcBef>
                <a:spcPct val="20000"/>
              </a:spcBef>
              <a:buClr>
                <a:schemeClr val="tx1"/>
              </a:buClr>
              <a:buChar char="–"/>
              <a:defRPr sz="2800">
                <a:solidFill>
                  <a:schemeClr val="tx1"/>
                </a:solidFill>
                <a:latin typeface="Times New Roman" panose="02020603050405020304" pitchFamily="18" charset="0"/>
              </a:defRPr>
            </a:lvl2pPr>
            <a:lvl3pPr marL="1143000" indent="-228600">
              <a:spcBef>
                <a:spcPct val="20000"/>
              </a:spcBef>
              <a:buClr>
                <a:schemeClr val="accent2"/>
              </a:buClr>
              <a:buSzPct val="65000"/>
              <a:buFont typeface="Monotype Sorts" pitchFamily="2" charset="2"/>
              <a:buChar char="u"/>
              <a:defRPr sz="2400">
                <a:solidFill>
                  <a:schemeClr val="tx1"/>
                </a:solidFill>
                <a:latin typeface="Times New Roman" panose="02020603050405020304" pitchFamily="18" charset="0"/>
              </a:defRPr>
            </a:lvl3pPr>
            <a:lvl4pPr marL="1600200" indent="-228600">
              <a:spcBef>
                <a:spcPct val="20000"/>
              </a:spcBef>
              <a:buClr>
                <a:schemeClr val="tx1"/>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SzTx/>
              <a:buFontTx/>
              <a:buNone/>
            </a:pPr>
            <a:endParaRPr lang="en-US" altLang="en-US" sz="2400"/>
          </a:p>
        </p:txBody>
      </p:sp>
      <p:pic>
        <p:nvPicPr>
          <p:cNvPr id="8201" name="Picture 19">
            <a:extLst>
              <a:ext uri="{FF2B5EF4-FFF2-40B4-BE49-F238E27FC236}">
                <a16:creationId xmlns:a16="http://schemas.microsoft.com/office/drawing/2014/main" id="{51B3AAE8-670D-714E-BECD-BA8B7662875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863" y="660400"/>
            <a:ext cx="7462837" cy="57388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Lst>
        </p:spPr>
      </p:pic>
      <p:sp>
        <p:nvSpPr>
          <p:cNvPr id="8202" name="AutoShape 10">
            <a:hlinkClick r:id="rId3" action="ppaction://program" highlightClick="1"/>
            <a:extLst>
              <a:ext uri="{FF2B5EF4-FFF2-40B4-BE49-F238E27FC236}">
                <a16:creationId xmlns:a16="http://schemas.microsoft.com/office/drawing/2014/main" id="{A7C0A2F8-7FCD-9C46-94D6-9E4F03EF0C6A}"/>
              </a:ext>
            </a:extLst>
          </p:cNvPr>
          <p:cNvSpPr>
            <a:spLocks noChangeArrowheads="1"/>
          </p:cNvSpPr>
          <p:nvPr/>
        </p:nvSpPr>
        <p:spPr bwMode="auto">
          <a:xfrm>
            <a:off x="8231188" y="3124200"/>
            <a:ext cx="698500" cy="339725"/>
          </a:xfrm>
          <a:prstGeom prst="actionButtonBlank">
            <a:avLst/>
          </a:prstGeom>
          <a:solidFill>
            <a:srgbClr val="38A1BA"/>
          </a:solidFill>
          <a:ln>
            <a:noFill/>
          </a:ln>
          <a:effectLst>
            <a:prstShdw prst="shdw17" dist="17961" dir="2700000">
              <a:srgbClr val="226170"/>
            </a:prstShdw>
          </a:effectLst>
          <a:extLst>
            <a:ext uri="{91240B29-F687-4F45-9708-019B960494DF}">
              <a14:hiddenLine xmlns:a14="http://schemas.microsoft.com/office/drawing/2010/main" w="19050">
                <a:solidFill>
                  <a:schemeClr val="tx1"/>
                </a:solidFill>
                <a:miter lim="800000"/>
                <a:headEnd type="none" w="sm" len="sm"/>
                <a:tailEnd type="none" w="sm" len="sm"/>
              </a14:hiddenLine>
            </a:ext>
          </a:extLst>
        </p:spPr>
        <p:txBody>
          <a:bodyPr wrap="none" anchor="ctr"/>
          <a:lstStyle>
            <a:lvl1pPr>
              <a:spcBef>
                <a:spcPct val="20000"/>
              </a:spcBef>
              <a:buClr>
                <a:schemeClr val="tx2"/>
              </a:buClr>
              <a:buSzPct val="75000"/>
              <a:buFont typeface="Monotype Sorts" pitchFamily="2" charset="2"/>
              <a:buChar char="F"/>
              <a:defRPr sz="3200">
                <a:solidFill>
                  <a:schemeClr val="tx1"/>
                </a:solidFill>
                <a:latin typeface="Times New Roman" panose="02020603050405020304" pitchFamily="18" charset="0"/>
              </a:defRPr>
            </a:lvl1pPr>
            <a:lvl2pPr marL="742950" indent="-285750">
              <a:spcBef>
                <a:spcPct val="20000"/>
              </a:spcBef>
              <a:buClr>
                <a:schemeClr val="tx1"/>
              </a:buClr>
              <a:buChar char="–"/>
              <a:defRPr sz="2800">
                <a:solidFill>
                  <a:schemeClr val="tx1"/>
                </a:solidFill>
                <a:latin typeface="Times New Roman" panose="02020603050405020304" pitchFamily="18" charset="0"/>
              </a:defRPr>
            </a:lvl2pPr>
            <a:lvl3pPr marL="1143000" indent="-228600">
              <a:spcBef>
                <a:spcPct val="20000"/>
              </a:spcBef>
              <a:buClr>
                <a:schemeClr val="accent2"/>
              </a:buClr>
              <a:buSzPct val="65000"/>
              <a:buFont typeface="Monotype Sorts" pitchFamily="2" charset="2"/>
              <a:buChar char="u"/>
              <a:defRPr sz="2400">
                <a:solidFill>
                  <a:schemeClr val="tx1"/>
                </a:solidFill>
                <a:latin typeface="Times New Roman" panose="02020603050405020304" pitchFamily="18" charset="0"/>
              </a:defRPr>
            </a:lvl3pPr>
            <a:lvl4pPr marL="1600200" indent="-228600">
              <a:spcBef>
                <a:spcPct val="20000"/>
              </a:spcBef>
              <a:buClr>
                <a:schemeClr val="tx1"/>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lgn="ctr">
              <a:spcBef>
                <a:spcPct val="0"/>
              </a:spcBef>
              <a:buClrTx/>
              <a:buSzTx/>
              <a:buFontTx/>
              <a:buNone/>
            </a:pPr>
            <a:r>
              <a:rPr lang="en-US" altLang="en-US" sz="1800">
                <a:latin typeface="Book Antiqua" panose="02040602050305030304" pitchFamily="18" charset="0"/>
              </a:rPr>
              <a:t>Run</a:t>
            </a:r>
            <a:endParaRPr lang="en-US" altLang="en-US" sz="1800"/>
          </a:p>
        </p:txBody>
      </p:sp>
      <p:sp>
        <p:nvSpPr>
          <p:cNvPr id="8203" name="Rectangle 19">
            <a:hlinkClick r:id="rId4"/>
            <a:extLst>
              <a:ext uri="{FF2B5EF4-FFF2-40B4-BE49-F238E27FC236}">
                <a16:creationId xmlns:a16="http://schemas.microsoft.com/office/drawing/2014/main" id="{BAD56DCA-9728-EB4D-AED0-F2C6362AEE41}"/>
              </a:ext>
            </a:extLst>
          </p:cNvPr>
          <p:cNvSpPr>
            <a:spLocks noChangeArrowheads="1"/>
          </p:cNvSpPr>
          <p:nvPr/>
        </p:nvSpPr>
        <p:spPr bwMode="auto">
          <a:xfrm>
            <a:off x="6565900" y="995363"/>
            <a:ext cx="2371725" cy="381000"/>
          </a:xfrm>
          <a:prstGeom prst="rect">
            <a:avLst/>
          </a:prstGeom>
          <a:solidFill>
            <a:srgbClr val="92D050"/>
          </a:solidFill>
          <a:ln>
            <a:noFill/>
          </a:ln>
          <a:extLst>
            <a:ext uri="{91240B29-F687-4F45-9708-019B960494DF}">
              <a14:hiddenLine xmlns:a14="http://schemas.microsoft.com/office/drawing/2010/main" w="12700" algn="ctr">
                <a:solidFill>
                  <a:srgbClr val="000000"/>
                </a:solidFill>
                <a:round/>
                <a:headEnd type="none" w="sm" len="sm"/>
                <a:tailEnd type="none" w="sm" len="sm"/>
              </a14:hiddenLine>
            </a:ext>
          </a:extLst>
        </p:spPr>
        <p:txBody>
          <a:bodyPr/>
          <a:lstStyle>
            <a:lvl1pPr>
              <a:spcBef>
                <a:spcPct val="20000"/>
              </a:spcBef>
              <a:buClr>
                <a:schemeClr val="tx2"/>
              </a:buClr>
              <a:buSzPct val="75000"/>
              <a:buFont typeface="Monotype Sorts" pitchFamily="2" charset="2"/>
              <a:buChar char="F"/>
              <a:defRPr sz="3200">
                <a:solidFill>
                  <a:schemeClr val="tx1"/>
                </a:solidFill>
                <a:latin typeface="Times New Roman" panose="02020603050405020304" pitchFamily="18" charset="0"/>
              </a:defRPr>
            </a:lvl1pPr>
            <a:lvl2pPr marL="742950" indent="-285750">
              <a:spcBef>
                <a:spcPct val="20000"/>
              </a:spcBef>
              <a:buClr>
                <a:schemeClr val="tx1"/>
              </a:buClr>
              <a:buChar char="–"/>
              <a:defRPr sz="2800">
                <a:solidFill>
                  <a:schemeClr val="tx1"/>
                </a:solidFill>
                <a:latin typeface="Times New Roman" panose="02020603050405020304" pitchFamily="18" charset="0"/>
              </a:defRPr>
            </a:lvl2pPr>
            <a:lvl3pPr marL="1143000" indent="-228600">
              <a:spcBef>
                <a:spcPct val="20000"/>
              </a:spcBef>
              <a:buClr>
                <a:schemeClr val="accent2"/>
              </a:buClr>
              <a:buSzPct val="65000"/>
              <a:buFont typeface="Monotype Sorts" pitchFamily="2" charset="2"/>
              <a:buChar char="u"/>
              <a:defRPr sz="2400">
                <a:solidFill>
                  <a:schemeClr val="tx1"/>
                </a:solidFill>
                <a:latin typeface="Times New Roman" panose="02020603050405020304" pitchFamily="18" charset="0"/>
              </a:defRPr>
            </a:lvl3pPr>
            <a:lvl4pPr marL="1600200" indent="-228600">
              <a:spcBef>
                <a:spcPct val="20000"/>
              </a:spcBef>
              <a:buClr>
                <a:schemeClr val="tx1"/>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lgn="ctr">
              <a:spcBef>
                <a:spcPct val="0"/>
              </a:spcBef>
              <a:buClrTx/>
              <a:buSzTx/>
              <a:buFontTx/>
              <a:buNone/>
            </a:pPr>
            <a:r>
              <a:rPr lang="en-US" altLang="en-US" sz="2000" dirty="0" err="1"/>
              <a:t>GeometricObject</a:t>
            </a:r>
            <a:endParaRPr lang="en-US" altLang="en-US" sz="2000" dirty="0"/>
          </a:p>
        </p:txBody>
      </p:sp>
      <p:sp>
        <p:nvSpPr>
          <p:cNvPr id="8204" name="Rectangle 20">
            <a:hlinkClick r:id="rId5"/>
            <a:extLst>
              <a:ext uri="{FF2B5EF4-FFF2-40B4-BE49-F238E27FC236}">
                <a16:creationId xmlns:a16="http://schemas.microsoft.com/office/drawing/2014/main" id="{DC74F9FD-85F8-6C46-92E5-D61BB82B6ABD}"/>
              </a:ext>
            </a:extLst>
          </p:cNvPr>
          <p:cNvSpPr>
            <a:spLocks noChangeArrowheads="1"/>
          </p:cNvSpPr>
          <p:nvPr/>
        </p:nvSpPr>
        <p:spPr bwMode="auto">
          <a:xfrm>
            <a:off x="6559550" y="1506538"/>
            <a:ext cx="2371725" cy="381000"/>
          </a:xfrm>
          <a:prstGeom prst="rect">
            <a:avLst/>
          </a:prstGeom>
          <a:solidFill>
            <a:srgbClr val="92D050"/>
          </a:solidFill>
          <a:ln>
            <a:noFill/>
          </a:ln>
          <a:extLst>
            <a:ext uri="{91240B29-F687-4F45-9708-019B960494DF}">
              <a14:hiddenLine xmlns:a14="http://schemas.microsoft.com/office/drawing/2010/main" w="12700" algn="ctr">
                <a:solidFill>
                  <a:srgbClr val="000000"/>
                </a:solidFill>
                <a:round/>
                <a:headEnd type="none" w="sm" len="sm"/>
                <a:tailEnd type="none" w="sm" len="sm"/>
              </a14:hiddenLine>
            </a:ext>
          </a:extLst>
        </p:spPr>
        <p:txBody>
          <a:bodyPr/>
          <a:lstStyle>
            <a:lvl1pPr>
              <a:spcBef>
                <a:spcPct val="20000"/>
              </a:spcBef>
              <a:buClr>
                <a:schemeClr val="tx2"/>
              </a:buClr>
              <a:buSzPct val="75000"/>
              <a:buFont typeface="Monotype Sorts" pitchFamily="2" charset="2"/>
              <a:buChar char="F"/>
              <a:defRPr sz="3200">
                <a:solidFill>
                  <a:schemeClr val="tx1"/>
                </a:solidFill>
                <a:latin typeface="Times New Roman" panose="02020603050405020304" pitchFamily="18" charset="0"/>
              </a:defRPr>
            </a:lvl1pPr>
            <a:lvl2pPr marL="742950" indent="-285750">
              <a:spcBef>
                <a:spcPct val="20000"/>
              </a:spcBef>
              <a:buClr>
                <a:schemeClr val="tx1"/>
              </a:buClr>
              <a:buChar char="–"/>
              <a:defRPr sz="2800">
                <a:solidFill>
                  <a:schemeClr val="tx1"/>
                </a:solidFill>
                <a:latin typeface="Times New Roman" panose="02020603050405020304" pitchFamily="18" charset="0"/>
              </a:defRPr>
            </a:lvl2pPr>
            <a:lvl3pPr marL="1143000" indent="-228600">
              <a:spcBef>
                <a:spcPct val="20000"/>
              </a:spcBef>
              <a:buClr>
                <a:schemeClr val="accent2"/>
              </a:buClr>
              <a:buSzPct val="65000"/>
              <a:buFont typeface="Monotype Sorts" pitchFamily="2" charset="2"/>
              <a:buChar char="u"/>
              <a:defRPr sz="2400">
                <a:solidFill>
                  <a:schemeClr val="tx1"/>
                </a:solidFill>
                <a:latin typeface="Times New Roman" panose="02020603050405020304" pitchFamily="18" charset="0"/>
              </a:defRPr>
            </a:lvl3pPr>
            <a:lvl4pPr marL="1600200" indent="-228600">
              <a:spcBef>
                <a:spcPct val="20000"/>
              </a:spcBef>
              <a:buClr>
                <a:schemeClr val="tx1"/>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lgn="ctr">
              <a:spcBef>
                <a:spcPct val="0"/>
              </a:spcBef>
              <a:buClrTx/>
              <a:buSzTx/>
              <a:buFontTx/>
              <a:buNone/>
            </a:pPr>
            <a:r>
              <a:rPr lang="en-US" altLang="en-US" sz="2000" dirty="0"/>
              <a:t>Circle</a:t>
            </a:r>
          </a:p>
        </p:txBody>
      </p:sp>
      <p:sp>
        <p:nvSpPr>
          <p:cNvPr id="8205" name="Rectangle 22">
            <a:hlinkClick r:id="rId6"/>
            <a:extLst>
              <a:ext uri="{FF2B5EF4-FFF2-40B4-BE49-F238E27FC236}">
                <a16:creationId xmlns:a16="http://schemas.microsoft.com/office/drawing/2014/main" id="{17B6A012-3CDE-914C-83CE-08BE086197CC}"/>
              </a:ext>
            </a:extLst>
          </p:cNvPr>
          <p:cNvSpPr>
            <a:spLocks noChangeArrowheads="1"/>
          </p:cNvSpPr>
          <p:nvPr/>
        </p:nvSpPr>
        <p:spPr bwMode="auto">
          <a:xfrm>
            <a:off x="6572250" y="2039938"/>
            <a:ext cx="2371725" cy="381000"/>
          </a:xfrm>
          <a:prstGeom prst="rect">
            <a:avLst/>
          </a:prstGeom>
          <a:solidFill>
            <a:srgbClr val="92D050"/>
          </a:solidFill>
          <a:ln>
            <a:noFill/>
          </a:ln>
          <a:extLst>
            <a:ext uri="{91240B29-F687-4F45-9708-019B960494DF}">
              <a14:hiddenLine xmlns:a14="http://schemas.microsoft.com/office/drawing/2010/main" w="12700" algn="ctr">
                <a:solidFill>
                  <a:srgbClr val="000000"/>
                </a:solidFill>
                <a:round/>
                <a:headEnd type="none" w="sm" len="sm"/>
                <a:tailEnd type="none" w="sm" len="sm"/>
              </a14:hiddenLine>
            </a:ext>
          </a:extLst>
        </p:spPr>
        <p:txBody>
          <a:bodyPr/>
          <a:lstStyle>
            <a:lvl1pPr>
              <a:spcBef>
                <a:spcPct val="20000"/>
              </a:spcBef>
              <a:buClr>
                <a:schemeClr val="tx2"/>
              </a:buClr>
              <a:buSzPct val="75000"/>
              <a:buFont typeface="Monotype Sorts" pitchFamily="2" charset="2"/>
              <a:buChar char="F"/>
              <a:defRPr sz="3200">
                <a:solidFill>
                  <a:schemeClr val="tx1"/>
                </a:solidFill>
                <a:latin typeface="Times New Roman" panose="02020603050405020304" pitchFamily="18" charset="0"/>
              </a:defRPr>
            </a:lvl1pPr>
            <a:lvl2pPr marL="742950" indent="-285750">
              <a:spcBef>
                <a:spcPct val="20000"/>
              </a:spcBef>
              <a:buClr>
                <a:schemeClr val="tx1"/>
              </a:buClr>
              <a:buChar char="–"/>
              <a:defRPr sz="2800">
                <a:solidFill>
                  <a:schemeClr val="tx1"/>
                </a:solidFill>
                <a:latin typeface="Times New Roman" panose="02020603050405020304" pitchFamily="18" charset="0"/>
              </a:defRPr>
            </a:lvl2pPr>
            <a:lvl3pPr marL="1143000" indent="-228600">
              <a:spcBef>
                <a:spcPct val="20000"/>
              </a:spcBef>
              <a:buClr>
                <a:schemeClr val="accent2"/>
              </a:buClr>
              <a:buSzPct val="65000"/>
              <a:buFont typeface="Monotype Sorts" pitchFamily="2" charset="2"/>
              <a:buChar char="u"/>
              <a:defRPr sz="2400">
                <a:solidFill>
                  <a:schemeClr val="tx1"/>
                </a:solidFill>
                <a:latin typeface="Times New Roman" panose="02020603050405020304" pitchFamily="18" charset="0"/>
              </a:defRPr>
            </a:lvl3pPr>
            <a:lvl4pPr marL="1600200" indent="-228600">
              <a:spcBef>
                <a:spcPct val="20000"/>
              </a:spcBef>
              <a:buClr>
                <a:schemeClr val="tx1"/>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lgn="ctr">
              <a:spcBef>
                <a:spcPct val="0"/>
              </a:spcBef>
              <a:buClrTx/>
              <a:buSzTx/>
              <a:buFontTx/>
              <a:buNone/>
            </a:pPr>
            <a:r>
              <a:rPr lang="en-US" altLang="en-US" sz="2000" dirty="0"/>
              <a:t>Rectangle</a:t>
            </a:r>
          </a:p>
        </p:txBody>
      </p:sp>
      <p:sp>
        <p:nvSpPr>
          <p:cNvPr id="8206" name="Rectangle 23">
            <a:hlinkClick r:id="rId7"/>
            <a:extLst>
              <a:ext uri="{FF2B5EF4-FFF2-40B4-BE49-F238E27FC236}">
                <a16:creationId xmlns:a16="http://schemas.microsoft.com/office/drawing/2014/main" id="{7B4EB6EC-FC0B-4F45-A931-81B89F1F38C4}"/>
              </a:ext>
            </a:extLst>
          </p:cNvPr>
          <p:cNvSpPr>
            <a:spLocks noChangeArrowheads="1"/>
          </p:cNvSpPr>
          <p:nvPr/>
        </p:nvSpPr>
        <p:spPr bwMode="auto">
          <a:xfrm>
            <a:off x="6572250" y="2592388"/>
            <a:ext cx="2371725" cy="381000"/>
          </a:xfrm>
          <a:prstGeom prst="rect">
            <a:avLst/>
          </a:prstGeom>
          <a:solidFill>
            <a:srgbClr val="92D050"/>
          </a:solidFill>
          <a:ln>
            <a:noFill/>
          </a:ln>
          <a:extLst>
            <a:ext uri="{91240B29-F687-4F45-9708-019B960494DF}">
              <a14:hiddenLine xmlns:a14="http://schemas.microsoft.com/office/drawing/2010/main" w="12700" algn="ctr">
                <a:solidFill>
                  <a:srgbClr val="000000"/>
                </a:solidFill>
                <a:round/>
                <a:headEnd type="none" w="sm" len="sm"/>
                <a:tailEnd type="none" w="sm" len="sm"/>
              </a14:hiddenLine>
            </a:ext>
          </a:extLst>
        </p:spPr>
        <p:txBody>
          <a:bodyPr/>
          <a:lstStyle>
            <a:lvl1pPr>
              <a:spcBef>
                <a:spcPct val="20000"/>
              </a:spcBef>
              <a:buClr>
                <a:schemeClr val="tx2"/>
              </a:buClr>
              <a:buSzPct val="75000"/>
              <a:buFont typeface="Monotype Sorts" pitchFamily="2" charset="2"/>
              <a:buChar char="F"/>
              <a:defRPr sz="3200">
                <a:solidFill>
                  <a:schemeClr val="tx1"/>
                </a:solidFill>
                <a:latin typeface="Times New Roman" panose="02020603050405020304" pitchFamily="18" charset="0"/>
              </a:defRPr>
            </a:lvl1pPr>
            <a:lvl2pPr marL="742950" indent="-285750">
              <a:spcBef>
                <a:spcPct val="20000"/>
              </a:spcBef>
              <a:buClr>
                <a:schemeClr val="tx1"/>
              </a:buClr>
              <a:buChar char="–"/>
              <a:defRPr sz="2800">
                <a:solidFill>
                  <a:schemeClr val="tx1"/>
                </a:solidFill>
                <a:latin typeface="Times New Roman" panose="02020603050405020304" pitchFamily="18" charset="0"/>
              </a:defRPr>
            </a:lvl2pPr>
            <a:lvl3pPr marL="1143000" indent="-228600">
              <a:spcBef>
                <a:spcPct val="20000"/>
              </a:spcBef>
              <a:buClr>
                <a:schemeClr val="accent2"/>
              </a:buClr>
              <a:buSzPct val="65000"/>
              <a:buFont typeface="Monotype Sorts" pitchFamily="2" charset="2"/>
              <a:buChar char="u"/>
              <a:defRPr sz="2400">
                <a:solidFill>
                  <a:schemeClr val="tx1"/>
                </a:solidFill>
                <a:latin typeface="Times New Roman" panose="02020603050405020304" pitchFamily="18" charset="0"/>
              </a:defRPr>
            </a:lvl3pPr>
            <a:lvl4pPr marL="1600200" indent="-228600">
              <a:spcBef>
                <a:spcPct val="20000"/>
              </a:spcBef>
              <a:buClr>
                <a:schemeClr val="tx1"/>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lgn="ctr">
              <a:spcBef>
                <a:spcPct val="0"/>
              </a:spcBef>
              <a:buClrTx/>
              <a:buSzTx/>
              <a:buFontTx/>
              <a:buNone/>
            </a:pPr>
            <a:r>
              <a:rPr lang="en-US" altLang="en-US" sz="2000" dirty="0" err="1"/>
              <a:t>TestGeometricObject</a:t>
            </a:r>
            <a:endParaRPr lang="en-US" altLang="en-US" sz="2000" dirty="0"/>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2"/>
          <p:cNvSpPr>
            <a:spLocks noGrp="1"/>
          </p:cNvSpPr>
          <p:nvPr>
            <p:ph type="sldNum" sz="quarter" idx="4294967295"/>
          </p:nvPr>
        </p:nvSpPr>
        <p:spPr>
          <a:xfrm>
            <a:off x="6553200" y="6399213"/>
            <a:ext cx="1905000" cy="457200"/>
          </a:xfrm>
          <a:prstGeom prst="rect">
            <a:avLst/>
          </a:prstGeom>
        </p:spPr>
        <p:txBody>
          <a:bodyPr/>
          <a:lstStyle/>
          <a:p>
            <a:fld id="{0CCF18E1-5337-4820-8DFC-A490D725D838}" type="slidenum">
              <a:rPr lang="en-US"/>
              <a:pPr/>
              <a:t>40</a:t>
            </a:fld>
            <a:endParaRPr lang="en-US" dirty="0"/>
          </a:p>
        </p:txBody>
      </p:sp>
      <p:sp>
        <p:nvSpPr>
          <p:cNvPr id="330756" name="Rectangle 3"/>
          <p:cNvSpPr>
            <a:spLocks noGrp="1" noChangeArrowheads="1"/>
          </p:cNvSpPr>
          <p:nvPr>
            <p:ph type="body" idx="4294967295"/>
          </p:nvPr>
        </p:nvSpPr>
        <p:spPr>
          <a:xfrm>
            <a:off x="251520" y="285752"/>
            <a:ext cx="8572528" cy="5857892"/>
          </a:xfrm>
          <a:solidFill>
            <a:schemeClr val="accent1">
              <a:lumMod val="20000"/>
              <a:lumOff val="80000"/>
            </a:schemeClr>
          </a:solidFill>
        </p:spPr>
        <p:txBody>
          <a:bodyPr/>
          <a:lstStyle/>
          <a:p>
            <a:pPr marL="0" indent="0">
              <a:buNone/>
            </a:pPr>
            <a:r>
              <a:rPr lang="en-US" sz="2400" dirty="0"/>
              <a:t>public  class </a:t>
            </a:r>
            <a:r>
              <a:rPr lang="en-US" sz="2400" b="1" dirty="0"/>
              <a:t>House</a:t>
            </a:r>
            <a:r>
              <a:rPr lang="en-US" sz="2400" dirty="0"/>
              <a:t> </a:t>
            </a:r>
            <a:r>
              <a:rPr lang="en-US" sz="2400" b="1" dirty="0">
                <a:solidFill>
                  <a:srgbClr val="C00000"/>
                </a:solidFill>
              </a:rPr>
              <a:t>implements</a:t>
            </a:r>
            <a:r>
              <a:rPr lang="en-US" sz="2400" dirty="0"/>
              <a:t> </a:t>
            </a:r>
            <a:r>
              <a:rPr lang="en-US" sz="2400" b="1" dirty="0"/>
              <a:t>Cloneable</a:t>
            </a:r>
            <a:r>
              <a:rPr lang="en-US" sz="2400" dirty="0"/>
              <a:t>, </a:t>
            </a:r>
            <a:r>
              <a:rPr lang="en-US" sz="2400" b="1" dirty="0"/>
              <a:t>Comparable&lt;House&gt;</a:t>
            </a:r>
            <a:r>
              <a:rPr lang="en-US" sz="2400" dirty="0"/>
              <a:t> {</a:t>
            </a:r>
          </a:p>
          <a:p>
            <a:pPr marL="0" indent="0">
              <a:spcBef>
                <a:spcPts val="0"/>
              </a:spcBef>
              <a:buNone/>
            </a:pPr>
            <a:r>
              <a:rPr lang="en-US" sz="2400" dirty="0"/>
              <a:t>  private  </a:t>
            </a:r>
            <a:r>
              <a:rPr lang="en-US" sz="2400" dirty="0" err="1"/>
              <a:t>int</a:t>
            </a:r>
            <a:r>
              <a:rPr lang="en-US" sz="2400" dirty="0"/>
              <a:t>  </a:t>
            </a:r>
            <a:r>
              <a:rPr lang="en-US" sz="2400" b="1" dirty="0"/>
              <a:t>id</a:t>
            </a:r>
            <a:r>
              <a:rPr lang="en-US" sz="2400" dirty="0"/>
              <a:t>;</a:t>
            </a:r>
          </a:p>
          <a:p>
            <a:pPr marL="0" indent="0">
              <a:spcBef>
                <a:spcPts val="0"/>
              </a:spcBef>
              <a:buNone/>
            </a:pPr>
            <a:r>
              <a:rPr lang="en-US" sz="2400" dirty="0"/>
              <a:t>  private  double  </a:t>
            </a:r>
            <a:r>
              <a:rPr lang="en-US" sz="2400" b="1" dirty="0"/>
              <a:t>area</a:t>
            </a:r>
            <a:r>
              <a:rPr lang="en-US" sz="2400" dirty="0"/>
              <a:t>;</a:t>
            </a:r>
          </a:p>
          <a:p>
            <a:pPr marL="0" indent="0">
              <a:spcBef>
                <a:spcPts val="0"/>
              </a:spcBef>
              <a:buNone/>
            </a:pPr>
            <a:r>
              <a:rPr lang="en-US" sz="2400" dirty="0"/>
              <a:t>  private  </a:t>
            </a:r>
            <a:r>
              <a:rPr lang="en-US" sz="2400" dirty="0" err="1"/>
              <a:t>java.util.Date</a:t>
            </a:r>
            <a:r>
              <a:rPr lang="en-US" sz="2400" dirty="0"/>
              <a:t>   </a:t>
            </a:r>
            <a:r>
              <a:rPr lang="en-US" sz="2400" b="1" dirty="0" err="1"/>
              <a:t>whenBuilt</a:t>
            </a:r>
            <a:r>
              <a:rPr lang="en-US" sz="2400" dirty="0"/>
              <a:t>;</a:t>
            </a:r>
          </a:p>
          <a:p>
            <a:pPr marL="0" indent="0">
              <a:buNone/>
            </a:pPr>
            <a:r>
              <a:rPr lang="en-US" sz="1100" dirty="0"/>
              <a:t>  </a:t>
            </a:r>
          </a:p>
          <a:p>
            <a:pPr marL="0" indent="0">
              <a:buNone/>
            </a:pPr>
            <a:r>
              <a:rPr lang="en-US" sz="2400" dirty="0"/>
              <a:t>  public </a:t>
            </a:r>
            <a:r>
              <a:rPr lang="en-US" sz="2400" b="1" dirty="0"/>
              <a:t>House</a:t>
            </a:r>
            <a:r>
              <a:rPr lang="en-US" sz="2400" dirty="0"/>
              <a:t>(int id, double  area) {</a:t>
            </a:r>
          </a:p>
          <a:p>
            <a:pPr marL="0" indent="0">
              <a:spcBef>
                <a:spcPts val="0"/>
              </a:spcBef>
              <a:buNone/>
            </a:pPr>
            <a:r>
              <a:rPr lang="en-US" sz="2800" dirty="0"/>
              <a:t>    </a:t>
            </a:r>
            <a:r>
              <a:rPr lang="en-US" sz="2400" dirty="0"/>
              <a:t>this.id = id;	  </a:t>
            </a:r>
          </a:p>
          <a:p>
            <a:pPr marL="0" indent="0">
              <a:spcBef>
                <a:spcPts val="0"/>
              </a:spcBef>
              <a:buNone/>
            </a:pPr>
            <a:r>
              <a:rPr lang="en-US" sz="2400" dirty="0"/>
              <a:t>     </a:t>
            </a:r>
            <a:r>
              <a:rPr lang="en-US" sz="2400" dirty="0" err="1"/>
              <a:t>this.area</a:t>
            </a:r>
            <a:r>
              <a:rPr lang="en-US" sz="2400" dirty="0"/>
              <a:t> = area;	  </a:t>
            </a:r>
          </a:p>
          <a:p>
            <a:pPr marL="0" indent="0">
              <a:spcBef>
                <a:spcPts val="0"/>
              </a:spcBef>
              <a:buNone/>
            </a:pPr>
            <a:r>
              <a:rPr lang="en-US" sz="2400" dirty="0"/>
              <a:t>     </a:t>
            </a:r>
            <a:r>
              <a:rPr lang="en-US" sz="2400" dirty="0" err="1"/>
              <a:t>whenBuilt</a:t>
            </a:r>
            <a:r>
              <a:rPr lang="en-US" sz="2400" dirty="0"/>
              <a:t> = new </a:t>
            </a:r>
            <a:r>
              <a:rPr lang="en-US" sz="2400" dirty="0" err="1"/>
              <a:t>java.util.Date</a:t>
            </a:r>
            <a:r>
              <a:rPr lang="en-US" sz="2400" dirty="0"/>
              <a:t>();</a:t>
            </a:r>
            <a:endParaRPr lang="en-US" sz="2800" dirty="0"/>
          </a:p>
          <a:p>
            <a:pPr marL="0" indent="0">
              <a:buNone/>
            </a:pPr>
            <a:r>
              <a:rPr lang="en-US" sz="2400" dirty="0"/>
              <a:t>  }</a:t>
            </a:r>
          </a:p>
          <a:p>
            <a:pPr marL="0" indent="0">
              <a:buNone/>
            </a:pPr>
            <a:r>
              <a:rPr lang="en-US" sz="1100" dirty="0"/>
              <a:t>  </a:t>
            </a:r>
          </a:p>
          <a:p>
            <a:pPr marL="0" indent="0">
              <a:buNone/>
            </a:pPr>
            <a:r>
              <a:rPr lang="en-US" sz="2400" dirty="0"/>
              <a:t>  public </a:t>
            </a:r>
            <a:r>
              <a:rPr lang="en-US" sz="2400" dirty="0" err="1"/>
              <a:t>int</a:t>
            </a:r>
            <a:r>
              <a:rPr lang="en-US" sz="2400" dirty="0"/>
              <a:t> </a:t>
            </a:r>
            <a:r>
              <a:rPr lang="en-US" sz="2400" b="1" dirty="0" err="1"/>
              <a:t>getId</a:t>
            </a:r>
            <a:r>
              <a:rPr lang="en-US" sz="2400" dirty="0"/>
              <a:t>() 	{        return id;      }</a:t>
            </a:r>
          </a:p>
          <a:p>
            <a:pPr marL="0" indent="0">
              <a:buNone/>
            </a:pPr>
            <a:r>
              <a:rPr lang="en-US" sz="1200" dirty="0"/>
              <a:t>  </a:t>
            </a:r>
          </a:p>
          <a:p>
            <a:pPr marL="0" indent="0">
              <a:buNone/>
            </a:pPr>
            <a:r>
              <a:rPr lang="en-US" sz="2400" dirty="0"/>
              <a:t>  public double </a:t>
            </a:r>
            <a:r>
              <a:rPr lang="en-US" sz="2400" b="1" dirty="0" err="1"/>
              <a:t>getArea</a:t>
            </a:r>
            <a:r>
              <a:rPr lang="en-US" sz="2400" dirty="0"/>
              <a:t>() 	{    return area;  }</a:t>
            </a:r>
          </a:p>
          <a:p>
            <a:pPr marL="0" indent="0">
              <a:buNone/>
            </a:pPr>
            <a:endParaRPr lang="en-US" sz="1100" dirty="0"/>
          </a:p>
          <a:p>
            <a:pPr marL="0" indent="0">
              <a:buNone/>
            </a:pPr>
            <a:r>
              <a:rPr lang="en-US" sz="2400" dirty="0"/>
              <a:t>  public </a:t>
            </a:r>
            <a:r>
              <a:rPr lang="en-US" sz="2400" dirty="0" err="1"/>
              <a:t>java.util.Date</a:t>
            </a:r>
            <a:r>
              <a:rPr lang="en-US" sz="2400" dirty="0"/>
              <a:t>   </a:t>
            </a:r>
            <a:r>
              <a:rPr lang="en-US" sz="2400" b="1" dirty="0" err="1"/>
              <a:t>getWhenBuilt</a:t>
            </a:r>
            <a:r>
              <a:rPr lang="en-US" sz="2400" dirty="0"/>
              <a:t>()   {    return </a:t>
            </a:r>
            <a:r>
              <a:rPr lang="en-US" sz="2400" dirty="0" err="1"/>
              <a:t>whenBuilt</a:t>
            </a:r>
            <a:r>
              <a:rPr lang="en-US" sz="2400" dirty="0"/>
              <a:t>;    }</a:t>
            </a:r>
          </a:p>
        </p:txBody>
      </p:sp>
      <p:sp>
        <p:nvSpPr>
          <p:cNvPr id="4" name="TextBox 3"/>
          <p:cNvSpPr txBox="1"/>
          <p:nvPr/>
        </p:nvSpPr>
        <p:spPr>
          <a:xfrm>
            <a:off x="8429620" y="6088559"/>
            <a:ext cx="714380" cy="769441"/>
          </a:xfrm>
          <a:prstGeom prst="rect">
            <a:avLst/>
          </a:prstGeom>
          <a:noFill/>
        </p:spPr>
        <p:txBody>
          <a:bodyPr wrap="square" rtlCol="0">
            <a:spAutoFit/>
          </a:bodyPr>
          <a:lstStyle/>
          <a:p>
            <a:r>
              <a:rPr lang="en-CA" sz="4400" b="1" dirty="0">
                <a:solidFill>
                  <a:srgbClr val="C00000"/>
                </a:solidFill>
                <a:sym typeface="Wingdings"/>
              </a:rPr>
              <a:t></a:t>
            </a:r>
            <a:endParaRPr lang="en-CA" sz="4400" b="1" dirty="0">
              <a:solidFill>
                <a:srgbClr val="C00000"/>
              </a:solidFill>
            </a:endParaRPr>
          </a:p>
        </p:txBody>
      </p:sp>
    </p:spTree>
    <p:extLst>
      <p:ext uri="{BB962C8B-B14F-4D97-AF65-F5344CB8AC3E}">
        <p14:creationId xmlns:p14="http://schemas.microsoft.com/office/powerpoint/2010/main" val="3975053826"/>
      </p:ext>
    </p:extLst>
  </p:cSld>
  <p:clrMapOvr>
    <a:masterClrMapping/>
  </p:clrMapOvr>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2"/>
          <p:cNvSpPr>
            <a:spLocks noGrp="1"/>
          </p:cNvSpPr>
          <p:nvPr>
            <p:ph type="sldNum" sz="quarter" idx="4294967295"/>
          </p:nvPr>
        </p:nvSpPr>
        <p:spPr>
          <a:xfrm>
            <a:off x="6553200" y="6399213"/>
            <a:ext cx="1905000" cy="457200"/>
          </a:xfrm>
          <a:prstGeom prst="rect">
            <a:avLst/>
          </a:prstGeom>
        </p:spPr>
        <p:txBody>
          <a:bodyPr/>
          <a:lstStyle/>
          <a:p>
            <a:fld id="{0CCF18E1-5337-4820-8DFC-A490D725D838}" type="slidenum">
              <a:rPr lang="en-US"/>
              <a:pPr/>
              <a:t>41</a:t>
            </a:fld>
            <a:endParaRPr lang="en-US"/>
          </a:p>
        </p:txBody>
      </p:sp>
      <p:sp>
        <p:nvSpPr>
          <p:cNvPr id="330756" name="Rectangle 3"/>
          <p:cNvSpPr>
            <a:spLocks noGrp="1" noChangeArrowheads="1"/>
          </p:cNvSpPr>
          <p:nvPr>
            <p:ph type="body" idx="4294967295"/>
          </p:nvPr>
        </p:nvSpPr>
        <p:spPr>
          <a:xfrm>
            <a:off x="285720" y="214290"/>
            <a:ext cx="8643998" cy="6000792"/>
          </a:xfrm>
          <a:solidFill>
            <a:schemeClr val="accent1">
              <a:lumMod val="20000"/>
              <a:lumOff val="80000"/>
            </a:schemeClr>
          </a:solidFill>
        </p:spPr>
        <p:txBody>
          <a:bodyPr/>
          <a:lstStyle/>
          <a:p>
            <a:pPr marL="0" indent="0">
              <a:buNone/>
            </a:pPr>
            <a:r>
              <a:rPr lang="en-CA" sz="2400" b="1" dirty="0">
                <a:solidFill>
                  <a:srgbClr val="C00000"/>
                </a:solidFill>
              </a:rPr>
              <a:t>@Override </a:t>
            </a:r>
            <a:r>
              <a:rPr lang="en-CA" sz="2400" dirty="0"/>
              <a:t>// </a:t>
            </a:r>
            <a:r>
              <a:rPr lang="en-CA" sz="2000" dirty="0"/>
              <a:t>Override the </a:t>
            </a:r>
            <a:r>
              <a:rPr lang="en-CA" sz="2400" b="1" dirty="0"/>
              <a:t>clone</a:t>
            </a:r>
            <a:r>
              <a:rPr lang="en-CA" sz="2400" dirty="0"/>
              <a:t> </a:t>
            </a:r>
            <a:r>
              <a:rPr lang="en-CA" sz="2000" dirty="0"/>
              <a:t>method defined in the Object class</a:t>
            </a:r>
            <a:endParaRPr lang="en-CA" sz="2400" dirty="0"/>
          </a:p>
          <a:p>
            <a:pPr marL="0" indent="0">
              <a:buNone/>
            </a:pPr>
            <a:r>
              <a:rPr lang="en-CA" sz="2400" dirty="0"/>
              <a:t>  public Object </a:t>
            </a:r>
            <a:r>
              <a:rPr lang="en-CA" sz="2400" b="1" dirty="0"/>
              <a:t>clone</a:t>
            </a:r>
            <a:r>
              <a:rPr lang="en-CA" sz="2400" dirty="0"/>
              <a:t>() {</a:t>
            </a:r>
          </a:p>
          <a:p>
            <a:pPr marL="0" indent="0">
              <a:spcBef>
                <a:spcPts val="0"/>
              </a:spcBef>
              <a:buNone/>
            </a:pPr>
            <a:r>
              <a:rPr lang="en-CA" sz="2400" b="1" dirty="0"/>
              <a:t>	</a:t>
            </a:r>
            <a:r>
              <a:rPr lang="en-CA" sz="2800" b="1" dirty="0"/>
              <a:t>return  </a:t>
            </a:r>
            <a:r>
              <a:rPr lang="en-CA" sz="2800" b="1" dirty="0" err="1">
                <a:solidFill>
                  <a:srgbClr val="C00000"/>
                </a:solidFill>
              </a:rPr>
              <a:t>super</a:t>
            </a:r>
            <a:r>
              <a:rPr lang="en-CA" sz="2800" b="1" dirty="0" err="1"/>
              <a:t>.clone</a:t>
            </a:r>
            <a:r>
              <a:rPr lang="en-CA" sz="2800" b="1" dirty="0"/>
              <a:t>();</a:t>
            </a:r>
            <a:endParaRPr lang="en-CA" sz="2400" b="1" dirty="0"/>
          </a:p>
          <a:p>
            <a:pPr marL="0" indent="0">
              <a:buNone/>
            </a:pPr>
            <a:r>
              <a:rPr lang="en-CA" sz="2400" dirty="0"/>
              <a:t>   }</a:t>
            </a:r>
          </a:p>
          <a:p>
            <a:pPr marL="0" indent="0">
              <a:buNone/>
            </a:pPr>
            <a:r>
              <a:rPr lang="en-CA" sz="1100" dirty="0"/>
              <a:t>  </a:t>
            </a:r>
            <a:endParaRPr lang="en-CA" sz="200" dirty="0"/>
          </a:p>
          <a:p>
            <a:pPr marL="0" indent="0">
              <a:buNone/>
            </a:pPr>
            <a:r>
              <a:rPr lang="en-CA" sz="2400" dirty="0"/>
              <a:t>  </a:t>
            </a:r>
            <a:r>
              <a:rPr lang="en-CA" sz="2400" b="1" dirty="0">
                <a:solidFill>
                  <a:srgbClr val="C00000"/>
                </a:solidFill>
              </a:rPr>
              <a:t>@Override </a:t>
            </a:r>
            <a:r>
              <a:rPr lang="en-CA" sz="2400" dirty="0"/>
              <a:t>// </a:t>
            </a:r>
            <a:r>
              <a:rPr lang="en-CA" sz="2000" dirty="0"/>
              <a:t>Implement the </a:t>
            </a:r>
            <a:r>
              <a:rPr lang="en-CA" sz="2400" b="1" dirty="0" err="1"/>
              <a:t>compareTo</a:t>
            </a:r>
            <a:r>
              <a:rPr lang="en-CA" sz="2400" dirty="0"/>
              <a:t> </a:t>
            </a:r>
            <a:r>
              <a:rPr lang="en-CA" sz="2000" dirty="0"/>
              <a:t>method defined in Comparable</a:t>
            </a:r>
            <a:endParaRPr lang="en-CA" sz="2400" dirty="0"/>
          </a:p>
          <a:p>
            <a:pPr marL="0" indent="0">
              <a:buNone/>
            </a:pPr>
            <a:r>
              <a:rPr lang="en-CA" sz="2400" dirty="0"/>
              <a:t>  public </a:t>
            </a:r>
            <a:r>
              <a:rPr lang="en-CA" sz="2400" dirty="0" err="1"/>
              <a:t>int</a:t>
            </a:r>
            <a:r>
              <a:rPr lang="en-CA" sz="2400" dirty="0"/>
              <a:t>  </a:t>
            </a:r>
            <a:r>
              <a:rPr lang="en-CA" sz="2400" b="1" dirty="0" err="1"/>
              <a:t>compareTo</a:t>
            </a:r>
            <a:r>
              <a:rPr lang="en-CA" sz="2400" dirty="0"/>
              <a:t>(House  o) {</a:t>
            </a:r>
          </a:p>
          <a:p>
            <a:pPr marL="400050" lvl="1" indent="0">
              <a:spcBef>
                <a:spcPts val="0"/>
              </a:spcBef>
              <a:buNone/>
            </a:pPr>
            <a:r>
              <a:rPr lang="en-CA" sz="2400" dirty="0"/>
              <a:t>    if (area  &gt;  </a:t>
            </a:r>
            <a:r>
              <a:rPr lang="en-CA" sz="2400" dirty="0" err="1"/>
              <a:t>o.area</a:t>
            </a:r>
            <a:r>
              <a:rPr lang="en-CA" sz="2400" dirty="0"/>
              <a:t>)</a:t>
            </a:r>
          </a:p>
          <a:p>
            <a:pPr marL="400050" lvl="1" indent="0">
              <a:spcBef>
                <a:spcPts val="0"/>
              </a:spcBef>
              <a:buNone/>
            </a:pPr>
            <a:r>
              <a:rPr lang="en-CA" sz="2400" b="1" dirty="0"/>
              <a:t>      	return 1;</a:t>
            </a:r>
          </a:p>
          <a:p>
            <a:pPr marL="400050" lvl="1" indent="0">
              <a:spcBef>
                <a:spcPts val="0"/>
              </a:spcBef>
              <a:buNone/>
            </a:pPr>
            <a:r>
              <a:rPr lang="en-CA" sz="2400" dirty="0"/>
              <a:t>    else if (area &lt; </a:t>
            </a:r>
            <a:r>
              <a:rPr lang="en-CA" sz="2400" dirty="0" err="1"/>
              <a:t>o.area</a:t>
            </a:r>
            <a:r>
              <a:rPr lang="en-CA" sz="2400" dirty="0"/>
              <a:t>)</a:t>
            </a:r>
          </a:p>
          <a:p>
            <a:pPr marL="400050" lvl="1" indent="0">
              <a:spcBef>
                <a:spcPts val="0"/>
              </a:spcBef>
              <a:buNone/>
            </a:pPr>
            <a:r>
              <a:rPr lang="en-CA" sz="2400" b="1" dirty="0"/>
              <a:t>      	return -1;</a:t>
            </a:r>
          </a:p>
          <a:p>
            <a:pPr marL="400050" lvl="1" indent="0">
              <a:spcBef>
                <a:spcPts val="0"/>
              </a:spcBef>
              <a:buNone/>
            </a:pPr>
            <a:r>
              <a:rPr lang="en-CA" sz="2400" dirty="0"/>
              <a:t>    </a:t>
            </a:r>
            <a:r>
              <a:rPr lang="en-CA" sz="2400" strike="sngStrike" dirty="0"/>
              <a:t>else</a:t>
            </a:r>
          </a:p>
          <a:p>
            <a:pPr marL="400050" lvl="1" indent="0">
              <a:spcBef>
                <a:spcPts val="0"/>
              </a:spcBef>
              <a:buNone/>
            </a:pPr>
            <a:r>
              <a:rPr lang="en-CA" sz="2400" b="1" dirty="0"/>
              <a:t>      	return 0;</a:t>
            </a:r>
          </a:p>
          <a:p>
            <a:pPr marL="0" indent="0">
              <a:buNone/>
            </a:pPr>
            <a:r>
              <a:rPr lang="en-CA" sz="2400" dirty="0"/>
              <a:t>  }  </a:t>
            </a:r>
          </a:p>
          <a:p>
            <a:pPr marL="0" indent="0">
              <a:buNone/>
            </a:pPr>
            <a:r>
              <a:rPr lang="en-CA" sz="2400" dirty="0"/>
              <a:t>}</a:t>
            </a:r>
            <a:endParaRPr lang="en-US" sz="2400" dirty="0"/>
          </a:p>
        </p:txBody>
      </p:sp>
    </p:spTree>
    <p:extLst>
      <p:ext uri="{BB962C8B-B14F-4D97-AF65-F5344CB8AC3E}">
        <p14:creationId xmlns:p14="http://schemas.microsoft.com/office/powerpoint/2010/main" val="2717163830"/>
      </p:ext>
    </p:extLst>
  </p:cSld>
  <p:clrMapOvr>
    <a:masterClrMapping/>
  </p:clrMapOvr>
  <p:transitio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lide Number Placeholder 2">
            <a:extLst>
              <a:ext uri="{FF2B5EF4-FFF2-40B4-BE49-F238E27FC236}">
                <a16:creationId xmlns:a16="http://schemas.microsoft.com/office/drawing/2014/main" id="{3E9EA4FF-211D-1B48-AA62-8D6236ED96DA}"/>
              </a:ext>
            </a:extLst>
          </p:cNvPr>
          <p:cNvSpPr>
            <a:spLocks noGrp="1"/>
          </p:cNvSpPr>
          <p:nvPr>
            <p:ph type="sldNum" sz="quarter" idx="11"/>
          </p:nvPr>
        </p:nvSpPr>
        <p:spPr>
          <a:noFill/>
        </p:spPr>
        <p:txBody>
          <a:bodyPr/>
          <a:lstStyle>
            <a:lvl1pPr>
              <a:spcBef>
                <a:spcPct val="20000"/>
              </a:spcBef>
              <a:buClr>
                <a:schemeClr val="tx2"/>
              </a:buClr>
              <a:buSzPct val="75000"/>
              <a:buFont typeface="Monotype Sorts" pitchFamily="2" charset="2"/>
              <a:buChar char="F"/>
              <a:defRPr sz="3200">
                <a:solidFill>
                  <a:schemeClr val="tx1"/>
                </a:solidFill>
                <a:latin typeface="Times New Roman" panose="02020603050405020304" pitchFamily="18" charset="0"/>
              </a:defRPr>
            </a:lvl1pPr>
            <a:lvl2pPr marL="742950" indent="-285750">
              <a:spcBef>
                <a:spcPct val="20000"/>
              </a:spcBef>
              <a:buClr>
                <a:schemeClr val="tx1"/>
              </a:buClr>
              <a:buChar char="–"/>
              <a:defRPr sz="2800">
                <a:solidFill>
                  <a:schemeClr val="tx1"/>
                </a:solidFill>
                <a:latin typeface="Times New Roman" panose="02020603050405020304" pitchFamily="18" charset="0"/>
              </a:defRPr>
            </a:lvl2pPr>
            <a:lvl3pPr marL="1143000" indent="-228600">
              <a:spcBef>
                <a:spcPct val="20000"/>
              </a:spcBef>
              <a:buClr>
                <a:schemeClr val="accent2"/>
              </a:buClr>
              <a:buSzPct val="65000"/>
              <a:buFont typeface="Monotype Sorts" pitchFamily="2" charset="2"/>
              <a:buChar char="u"/>
              <a:defRPr sz="2400">
                <a:solidFill>
                  <a:schemeClr val="tx1"/>
                </a:solidFill>
                <a:latin typeface="Times New Roman" panose="02020603050405020304" pitchFamily="18" charset="0"/>
              </a:defRPr>
            </a:lvl3pPr>
            <a:lvl4pPr marL="1600200" indent="-228600">
              <a:spcBef>
                <a:spcPct val="20000"/>
              </a:spcBef>
              <a:buClr>
                <a:schemeClr val="tx1"/>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SzTx/>
              <a:buFontTx/>
              <a:buNone/>
            </a:pPr>
            <a:fld id="{5EDED3F2-6580-9C4C-B9A8-BCCF0D26572C}" type="slidenum">
              <a:rPr lang="en-US" altLang="en-US" sz="1400" smtClean="0"/>
              <a:pPr>
                <a:spcBef>
                  <a:spcPct val="0"/>
                </a:spcBef>
                <a:buClrTx/>
                <a:buSzTx/>
                <a:buFontTx/>
                <a:buNone/>
              </a:pPr>
              <a:t>42</a:t>
            </a:fld>
            <a:endParaRPr lang="en-US" altLang="en-US" sz="1400"/>
          </a:p>
        </p:txBody>
      </p:sp>
      <p:sp>
        <p:nvSpPr>
          <p:cNvPr id="39939" name="Slide Number Placeholder 4">
            <a:extLst>
              <a:ext uri="{FF2B5EF4-FFF2-40B4-BE49-F238E27FC236}">
                <a16:creationId xmlns:a16="http://schemas.microsoft.com/office/drawing/2014/main" id="{F92688FA-B138-BC4E-A368-65D9C57CC31C}"/>
              </a:ext>
            </a:extLst>
          </p:cNvPr>
          <p:cNvSpPr txBox="1">
            <a:spLocks noGrp="1"/>
          </p:cNvSpPr>
          <p:nvPr/>
        </p:nvSpPr>
        <p:spPr bwMode="auto">
          <a:xfrm>
            <a:off x="6553200" y="6399213"/>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nchor="ctr"/>
          <a:lstStyle>
            <a:lvl1pPr>
              <a:spcBef>
                <a:spcPct val="20000"/>
              </a:spcBef>
              <a:buClr>
                <a:schemeClr val="tx2"/>
              </a:buClr>
              <a:buSzPct val="75000"/>
              <a:buFont typeface="Monotype Sorts" pitchFamily="2" charset="2"/>
              <a:buChar char="F"/>
              <a:defRPr sz="3200">
                <a:solidFill>
                  <a:schemeClr val="tx1"/>
                </a:solidFill>
                <a:latin typeface="Times New Roman" panose="02020603050405020304" pitchFamily="18" charset="0"/>
              </a:defRPr>
            </a:lvl1pPr>
            <a:lvl2pPr marL="742950" indent="-285750">
              <a:spcBef>
                <a:spcPct val="20000"/>
              </a:spcBef>
              <a:buClr>
                <a:schemeClr val="tx1"/>
              </a:buClr>
              <a:buChar char="–"/>
              <a:defRPr sz="2800">
                <a:solidFill>
                  <a:schemeClr val="tx1"/>
                </a:solidFill>
                <a:latin typeface="Times New Roman" panose="02020603050405020304" pitchFamily="18" charset="0"/>
              </a:defRPr>
            </a:lvl2pPr>
            <a:lvl3pPr marL="1143000" indent="-228600">
              <a:spcBef>
                <a:spcPct val="20000"/>
              </a:spcBef>
              <a:buClr>
                <a:schemeClr val="accent2"/>
              </a:buClr>
              <a:buSzPct val="65000"/>
              <a:buFont typeface="Monotype Sorts" pitchFamily="2" charset="2"/>
              <a:buChar char="u"/>
              <a:defRPr sz="2400">
                <a:solidFill>
                  <a:schemeClr val="tx1"/>
                </a:solidFill>
                <a:latin typeface="Times New Roman" panose="02020603050405020304" pitchFamily="18" charset="0"/>
              </a:defRPr>
            </a:lvl3pPr>
            <a:lvl4pPr marL="1600200" indent="-228600">
              <a:spcBef>
                <a:spcPct val="20000"/>
              </a:spcBef>
              <a:buClr>
                <a:schemeClr val="tx1"/>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lgn="r">
              <a:spcBef>
                <a:spcPct val="0"/>
              </a:spcBef>
              <a:buClrTx/>
              <a:buSzTx/>
              <a:buFontTx/>
              <a:buNone/>
            </a:pPr>
            <a:fld id="{BBBAAAE1-6A42-CD47-AED1-F7440A311DFC}" type="slidenum">
              <a:rPr lang="en-US" altLang="en-US" sz="1400"/>
              <a:pPr algn="r">
                <a:spcBef>
                  <a:spcPct val="0"/>
                </a:spcBef>
                <a:buClrTx/>
                <a:buSzTx/>
                <a:buFontTx/>
                <a:buNone/>
              </a:pPr>
              <a:t>42</a:t>
            </a:fld>
            <a:endParaRPr lang="en-US" altLang="en-US" sz="1400"/>
          </a:p>
        </p:txBody>
      </p:sp>
      <p:sp>
        <p:nvSpPr>
          <p:cNvPr id="39940" name="Rectangle 2">
            <a:extLst>
              <a:ext uri="{FF2B5EF4-FFF2-40B4-BE49-F238E27FC236}">
                <a16:creationId xmlns:a16="http://schemas.microsoft.com/office/drawing/2014/main" id="{C11FD3F7-DFB2-3846-8133-4F02B35FD946}"/>
              </a:ext>
            </a:extLst>
          </p:cNvPr>
          <p:cNvSpPr>
            <a:spLocks noGrp="1" noChangeArrowheads="1"/>
          </p:cNvSpPr>
          <p:nvPr>
            <p:ph type="title" idx="4294967295"/>
          </p:nvPr>
        </p:nvSpPr>
        <p:spPr>
          <a:xfrm>
            <a:off x="685800" y="381000"/>
            <a:ext cx="7772400" cy="685800"/>
          </a:xfrm>
        </p:spPr>
        <p:txBody>
          <a:bodyPr/>
          <a:lstStyle/>
          <a:p>
            <a:r>
              <a:rPr lang="en-US" altLang="en-US"/>
              <a:t>Shallow vs. Deep Copy</a:t>
            </a:r>
            <a:endParaRPr lang="en-US" altLang="en-US" u="sng">
              <a:solidFill>
                <a:schemeClr val="tx1"/>
              </a:solidFill>
              <a:latin typeface="Book Antiqua" panose="02040602050305030304" pitchFamily="18" charset="0"/>
            </a:endParaRPr>
          </a:p>
        </p:txBody>
      </p:sp>
      <p:sp>
        <p:nvSpPr>
          <p:cNvPr id="39941" name="Rectangle 3">
            <a:extLst>
              <a:ext uri="{FF2B5EF4-FFF2-40B4-BE49-F238E27FC236}">
                <a16:creationId xmlns:a16="http://schemas.microsoft.com/office/drawing/2014/main" id="{233382E3-A596-6F4E-8C43-8317B924D890}"/>
              </a:ext>
            </a:extLst>
          </p:cNvPr>
          <p:cNvSpPr>
            <a:spLocks noChangeArrowheads="1"/>
          </p:cNvSpPr>
          <p:nvPr/>
        </p:nvSpPr>
        <p:spPr bwMode="auto">
          <a:xfrm>
            <a:off x="2343150" y="2312988"/>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a:spcBef>
                <a:spcPct val="20000"/>
              </a:spcBef>
              <a:buClr>
                <a:schemeClr val="tx2"/>
              </a:buClr>
              <a:buSzPct val="75000"/>
              <a:buFont typeface="Monotype Sorts" pitchFamily="2" charset="2"/>
              <a:buChar char="F"/>
              <a:defRPr sz="3200">
                <a:solidFill>
                  <a:schemeClr val="tx1"/>
                </a:solidFill>
                <a:latin typeface="Times New Roman" panose="02020603050405020304" pitchFamily="18" charset="0"/>
              </a:defRPr>
            </a:lvl1pPr>
            <a:lvl2pPr marL="742950" indent="-285750">
              <a:spcBef>
                <a:spcPct val="20000"/>
              </a:spcBef>
              <a:buClr>
                <a:schemeClr val="tx1"/>
              </a:buClr>
              <a:buChar char="–"/>
              <a:defRPr sz="2800">
                <a:solidFill>
                  <a:schemeClr val="tx1"/>
                </a:solidFill>
                <a:latin typeface="Times New Roman" panose="02020603050405020304" pitchFamily="18" charset="0"/>
              </a:defRPr>
            </a:lvl2pPr>
            <a:lvl3pPr marL="1143000" indent="-228600">
              <a:spcBef>
                <a:spcPct val="20000"/>
              </a:spcBef>
              <a:buClr>
                <a:schemeClr val="accent2"/>
              </a:buClr>
              <a:buSzPct val="65000"/>
              <a:buFont typeface="Monotype Sorts" pitchFamily="2" charset="2"/>
              <a:buChar char="u"/>
              <a:defRPr sz="2400">
                <a:solidFill>
                  <a:schemeClr val="tx1"/>
                </a:solidFill>
                <a:latin typeface="Times New Roman" panose="02020603050405020304" pitchFamily="18" charset="0"/>
              </a:defRPr>
            </a:lvl3pPr>
            <a:lvl4pPr marL="1600200" indent="-228600">
              <a:spcBef>
                <a:spcPct val="20000"/>
              </a:spcBef>
              <a:buClr>
                <a:schemeClr val="tx1"/>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SzTx/>
              <a:buFontTx/>
              <a:buNone/>
            </a:pPr>
            <a:endParaRPr lang="en-US" altLang="en-US" sz="2400"/>
          </a:p>
        </p:txBody>
      </p:sp>
      <p:sp>
        <p:nvSpPr>
          <p:cNvPr id="39942" name="Rectangle 6">
            <a:extLst>
              <a:ext uri="{FF2B5EF4-FFF2-40B4-BE49-F238E27FC236}">
                <a16:creationId xmlns:a16="http://schemas.microsoft.com/office/drawing/2014/main" id="{9AAB4210-0DF1-9648-A2A7-BE7DF0D3DC3C}"/>
              </a:ext>
            </a:extLst>
          </p:cNvPr>
          <p:cNvSpPr>
            <a:spLocks noChangeArrowheads="1"/>
          </p:cNvSpPr>
          <p:nvPr/>
        </p:nvSpPr>
        <p:spPr bwMode="auto">
          <a:xfrm>
            <a:off x="2343150" y="240030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a:spcBef>
                <a:spcPct val="20000"/>
              </a:spcBef>
              <a:buClr>
                <a:schemeClr val="tx2"/>
              </a:buClr>
              <a:buSzPct val="75000"/>
              <a:buFont typeface="Monotype Sorts" pitchFamily="2" charset="2"/>
              <a:buChar char="F"/>
              <a:defRPr sz="3200">
                <a:solidFill>
                  <a:schemeClr val="tx1"/>
                </a:solidFill>
                <a:latin typeface="Times New Roman" panose="02020603050405020304" pitchFamily="18" charset="0"/>
              </a:defRPr>
            </a:lvl1pPr>
            <a:lvl2pPr marL="742950" indent="-285750">
              <a:spcBef>
                <a:spcPct val="20000"/>
              </a:spcBef>
              <a:buClr>
                <a:schemeClr val="tx1"/>
              </a:buClr>
              <a:buChar char="–"/>
              <a:defRPr sz="2800">
                <a:solidFill>
                  <a:schemeClr val="tx1"/>
                </a:solidFill>
                <a:latin typeface="Times New Roman" panose="02020603050405020304" pitchFamily="18" charset="0"/>
              </a:defRPr>
            </a:lvl2pPr>
            <a:lvl3pPr marL="1143000" indent="-228600">
              <a:spcBef>
                <a:spcPct val="20000"/>
              </a:spcBef>
              <a:buClr>
                <a:schemeClr val="accent2"/>
              </a:buClr>
              <a:buSzPct val="65000"/>
              <a:buFont typeface="Monotype Sorts" pitchFamily="2" charset="2"/>
              <a:buChar char="u"/>
              <a:defRPr sz="2400">
                <a:solidFill>
                  <a:schemeClr val="tx1"/>
                </a:solidFill>
                <a:latin typeface="Times New Roman" panose="02020603050405020304" pitchFamily="18" charset="0"/>
              </a:defRPr>
            </a:lvl3pPr>
            <a:lvl4pPr marL="1600200" indent="-228600">
              <a:spcBef>
                <a:spcPct val="20000"/>
              </a:spcBef>
              <a:buClr>
                <a:schemeClr val="tx1"/>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SzTx/>
              <a:buFontTx/>
              <a:buNone/>
            </a:pPr>
            <a:endParaRPr lang="en-US" altLang="en-US" sz="2400"/>
          </a:p>
        </p:txBody>
      </p:sp>
      <p:sp>
        <p:nvSpPr>
          <p:cNvPr id="39943" name="Rectangle 8">
            <a:extLst>
              <a:ext uri="{FF2B5EF4-FFF2-40B4-BE49-F238E27FC236}">
                <a16:creationId xmlns:a16="http://schemas.microsoft.com/office/drawing/2014/main" id="{8D175228-B6E8-304D-9291-0725E2A7686D}"/>
              </a:ext>
            </a:extLst>
          </p:cNvPr>
          <p:cNvSpPr>
            <a:spLocks noChangeArrowheads="1"/>
          </p:cNvSpPr>
          <p:nvPr/>
        </p:nvSpPr>
        <p:spPr bwMode="auto">
          <a:xfrm>
            <a:off x="2543175" y="245745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a:spcBef>
                <a:spcPct val="20000"/>
              </a:spcBef>
              <a:buClr>
                <a:schemeClr val="tx2"/>
              </a:buClr>
              <a:buSzPct val="75000"/>
              <a:buFont typeface="Monotype Sorts" pitchFamily="2" charset="2"/>
              <a:buChar char="F"/>
              <a:defRPr sz="3200">
                <a:solidFill>
                  <a:schemeClr val="tx1"/>
                </a:solidFill>
                <a:latin typeface="Times New Roman" panose="02020603050405020304" pitchFamily="18" charset="0"/>
              </a:defRPr>
            </a:lvl1pPr>
            <a:lvl2pPr marL="742950" indent="-285750">
              <a:spcBef>
                <a:spcPct val="20000"/>
              </a:spcBef>
              <a:buClr>
                <a:schemeClr val="tx1"/>
              </a:buClr>
              <a:buChar char="–"/>
              <a:defRPr sz="2800">
                <a:solidFill>
                  <a:schemeClr val="tx1"/>
                </a:solidFill>
                <a:latin typeface="Times New Roman" panose="02020603050405020304" pitchFamily="18" charset="0"/>
              </a:defRPr>
            </a:lvl2pPr>
            <a:lvl3pPr marL="1143000" indent="-228600">
              <a:spcBef>
                <a:spcPct val="20000"/>
              </a:spcBef>
              <a:buClr>
                <a:schemeClr val="accent2"/>
              </a:buClr>
              <a:buSzPct val="65000"/>
              <a:buFont typeface="Monotype Sorts" pitchFamily="2" charset="2"/>
              <a:buChar char="u"/>
              <a:defRPr sz="2400">
                <a:solidFill>
                  <a:schemeClr val="tx1"/>
                </a:solidFill>
                <a:latin typeface="Times New Roman" panose="02020603050405020304" pitchFamily="18" charset="0"/>
              </a:defRPr>
            </a:lvl3pPr>
            <a:lvl4pPr marL="1600200" indent="-228600">
              <a:spcBef>
                <a:spcPct val="20000"/>
              </a:spcBef>
              <a:buClr>
                <a:schemeClr val="tx1"/>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SzTx/>
              <a:buFontTx/>
              <a:buNone/>
            </a:pPr>
            <a:endParaRPr lang="en-US" altLang="en-US" sz="2400"/>
          </a:p>
        </p:txBody>
      </p:sp>
      <p:sp>
        <p:nvSpPr>
          <p:cNvPr id="39944" name="Rectangle 10">
            <a:extLst>
              <a:ext uri="{FF2B5EF4-FFF2-40B4-BE49-F238E27FC236}">
                <a16:creationId xmlns:a16="http://schemas.microsoft.com/office/drawing/2014/main" id="{4B55B8DD-C3AB-BA47-B5B2-AD8B214F49E3}"/>
              </a:ext>
            </a:extLst>
          </p:cNvPr>
          <p:cNvSpPr>
            <a:spLocks noChangeArrowheads="1"/>
          </p:cNvSpPr>
          <p:nvPr/>
        </p:nvSpPr>
        <p:spPr bwMode="auto">
          <a:xfrm>
            <a:off x="2543175" y="245745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a:spcBef>
                <a:spcPct val="20000"/>
              </a:spcBef>
              <a:buClr>
                <a:schemeClr val="tx2"/>
              </a:buClr>
              <a:buSzPct val="75000"/>
              <a:buFont typeface="Monotype Sorts" pitchFamily="2" charset="2"/>
              <a:buChar char="F"/>
              <a:defRPr sz="3200">
                <a:solidFill>
                  <a:schemeClr val="tx1"/>
                </a:solidFill>
                <a:latin typeface="Times New Roman" panose="02020603050405020304" pitchFamily="18" charset="0"/>
              </a:defRPr>
            </a:lvl1pPr>
            <a:lvl2pPr marL="742950" indent="-285750">
              <a:spcBef>
                <a:spcPct val="20000"/>
              </a:spcBef>
              <a:buClr>
                <a:schemeClr val="tx1"/>
              </a:buClr>
              <a:buChar char="–"/>
              <a:defRPr sz="2800">
                <a:solidFill>
                  <a:schemeClr val="tx1"/>
                </a:solidFill>
                <a:latin typeface="Times New Roman" panose="02020603050405020304" pitchFamily="18" charset="0"/>
              </a:defRPr>
            </a:lvl2pPr>
            <a:lvl3pPr marL="1143000" indent="-228600">
              <a:spcBef>
                <a:spcPct val="20000"/>
              </a:spcBef>
              <a:buClr>
                <a:schemeClr val="accent2"/>
              </a:buClr>
              <a:buSzPct val="65000"/>
              <a:buFont typeface="Monotype Sorts" pitchFamily="2" charset="2"/>
              <a:buChar char="u"/>
              <a:defRPr sz="2400">
                <a:solidFill>
                  <a:schemeClr val="tx1"/>
                </a:solidFill>
                <a:latin typeface="Times New Roman" panose="02020603050405020304" pitchFamily="18" charset="0"/>
              </a:defRPr>
            </a:lvl3pPr>
            <a:lvl4pPr marL="1600200" indent="-228600">
              <a:spcBef>
                <a:spcPct val="20000"/>
              </a:spcBef>
              <a:buClr>
                <a:schemeClr val="tx1"/>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SzTx/>
              <a:buFontTx/>
              <a:buNone/>
            </a:pPr>
            <a:endParaRPr lang="en-US" altLang="en-US" sz="2400"/>
          </a:p>
        </p:txBody>
      </p:sp>
      <p:sp>
        <p:nvSpPr>
          <p:cNvPr id="39945" name="Text Box 11">
            <a:extLst>
              <a:ext uri="{FF2B5EF4-FFF2-40B4-BE49-F238E27FC236}">
                <a16:creationId xmlns:a16="http://schemas.microsoft.com/office/drawing/2014/main" id="{DC458432-48BB-2C45-8304-42F585C3DFE7}"/>
              </a:ext>
            </a:extLst>
          </p:cNvPr>
          <p:cNvSpPr txBox="1">
            <a:spLocks noChangeArrowheads="1"/>
          </p:cNvSpPr>
          <p:nvPr/>
        </p:nvSpPr>
        <p:spPr bwMode="auto">
          <a:xfrm>
            <a:off x="1219200" y="1524000"/>
            <a:ext cx="6705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a:spcBef>
                <a:spcPct val="20000"/>
              </a:spcBef>
              <a:buClr>
                <a:schemeClr val="tx2"/>
              </a:buClr>
              <a:buSzPct val="75000"/>
              <a:buFont typeface="Monotype Sorts" pitchFamily="2" charset="2"/>
              <a:buChar char="F"/>
              <a:defRPr sz="3200">
                <a:solidFill>
                  <a:schemeClr val="tx1"/>
                </a:solidFill>
                <a:latin typeface="Times New Roman" panose="02020603050405020304" pitchFamily="18" charset="0"/>
              </a:defRPr>
            </a:lvl1pPr>
            <a:lvl2pPr marL="742950" indent="-285750">
              <a:spcBef>
                <a:spcPct val="20000"/>
              </a:spcBef>
              <a:buClr>
                <a:schemeClr val="tx1"/>
              </a:buClr>
              <a:buChar char="–"/>
              <a:defRPr sz="2800">
                <a:solidFill>
                  <a:schemeClr val="tx1"/>
                </a:solidFill>
                <a:latin typeface="Times New Roman" panose="02020603050405020304" pitchFamily="18" charset="0"/>
              </a:defRPr>
            </a:lvl2pPr>
            <a:lvl3pPr marL="1143000" indent="-228600">
              <a:spcBef>
                <a:spcPct val="20000"/>
              </a:spcBef>
              <a:buClr>
                <a:schemeClr val="accent2"/>
              </a:buClr>
              <a:buSzPct val="65000"/>
              <a:buFont typeface="Monotype Sorts" pitchFamily="2" charset="2"/>
              <a:buChar char="u"/>
              <a:defRPr sz="2400">
                <a:solidFill>
                  <a:schemeClr val="tx1"/>
                </a:solidFill>
                <a:latin typeface="Times New Roman" panose="02020603050405020304" pitchFamily="18" charset="0"/>
              </a:defRPr>
            </a:lvl3pPr>
            <a:lvl4pPr marL="1600200" indent="-228600">
              <a:spcBef>
                <a:spcPct val="20000"/>
              </a:spcBef>
              <a:buClr>
                <a:schemeClr val="tx1"/>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50000"/>
              </a:spcBef>
              <a:buClrTx/>
              <a:buSzTx/>
              <a:buFontTx/>
              <a:buNone/>
            </a:pPr>
            <a:endParaRPr lang="en-US" altLang="en-US" sz="2400"/>
          </a:p>
        </p:txBody>
      </p:sp>
      <p:sp>
        <p:nvSpPr>
          <p:cNvPr id="39946" name="Text Box 12">
            <a:extLst>
              <a:ext uri="{FF2B5EF4-FFF2-40B4-BE49-F238E27FC236}">
                <a16:creationId xmlns:a16="http://schemas.microsoft.com/office/drawing/2014/main" id="{B63CA54B-1911-3448-BC45-5BA727E3265F}"/>
              </a:ext>
            </a:extLst>
          </p:cNvPr>
          <p:cNvSpPr txBox="1">
            <a:spLocks noChangeArrowheads="1"/>
          </p:cNvSpPr>
          <p:nvPr/>
        </p:nvSpPr>
        <p:spPr bwMode="auto">
          <a:xfrm>
            <a:off x="457200" y="1371600"/>
            <a:ext cx="8153400"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a:spcBef>
                <a:spcPct val="20000"/>
              </a:spcBef>
              <a:buClr>
                <a:schemeClr val="tx2"/>
              </a:buClr>
              <a:buSzPct val="75000"/>
              <a:buFont typeface="Monotype Sorts" pitchFamily="2" charset="2"/>
              <a:buChar char="F"/>
              <a:defRPr sz="3200">
                <a:solidFill>
                  <a:schemeClr val="tx1"/>
                </a:solidFill>
                <a:latin typeface="Times New Roman" panose="02020603050405020304" pitchFamily="18" charset="0"/>
              </a:defRPr>
            </a:lvl1pPr>
            <a:lvl2pPr marL="742950" indent="-285750">
              <a:spcBef>
                <a:spcPct val="20000"/>
              </a:spcBef>
              <a:buClr>
                <a:schemeClr val="tx1"/>
              </a:buClr>
              <a:buChar char="–"/>
              <a:defRPr sz="2800">
                <a:solidFill>
                  <a:schemeClr val="tx1"/>
                </a:solidFill>
                <a:latin typeface="Times New Roman" panose="02020603050405020304" pitchFamily="18" charset="0"/>
              </a:defRPr>
            </a:lvl2pPr>
            <a:lvl3pPr marL="1143000" indent="-228600">
              <a:spcBef>
                <a:spcPct val="20000"/>
              </a:spcBef>
              <a:buClr>
                <a:schemeClr val="accent2"/>
              </a:buClr>
              <a:buSzPct val="65000"/>
              <a:buFont typeface="Monotype Sorts" pitchFamily="2" charset="2"/>
              <a:buChar char="u"/>
              <a:defRPr sz="2400">
                <a:solidFill>
                  <a:schemeClr val="tx1"/>
                </a:solidFill>
                <a:latin typeface="Times New Roman" panose="02020603050405020304" pitchFamily="18" charset="0"/>
              </a:defRPr>
            </a:lvl3pPr>
            <a:lvl4pPr marL="1600200" indent="-228600">
              <a:spcBef>
                <a:spcPct val="20000"/>
              </a:spcBef>
              <a:buClr>
                <a:schemeClr val="tx1"/>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50000"/>
              </a:spcBef>
              <a:buClrTx/>
              <a:buSzTx/>
              <a:buFontTx/>
              <a:buNone/>
            </a:pPr>
            <a:r>
              <a:rPr lang="en-US" altLang="en-US" sz="2400"/>
              <a:t>House house1 = new House(1, 1750.50);</a:t>
            </a:r>
          </a:p>
          <a:p>
            <a:pPr>
              <a:spcBef>
                <a:spcPct val="50000"/>
              </a:spcBef>
              <a:buClrTx/>
              <a:buSzTx/>
              <a:buFontTx/>
              <a:buNone/>
            </a:pPr>
            <a:r>
              <a:rPr lang="en-US" altLang="en-US" sz="2400"/>
              <a:t>House house2 = (House)house1.clone();</a:t>
            </a:r>
          </a:p>
        </p:txBody>
      </p:sp>
      <p:sp>
        <p:nvSpPr>
          <p:cNvPr id="39947" name="Rectangle 2">
            <a:extLst>
              <a:ext uri="{FF2B5EF4-FFF2-40B4-BE49-F238E27FC236}">
                <a16:creationId xmlns:a16="http://schemas.microsoft.com/office/drawing/2014/main" id="{D895554F-18C4-274C-B589-28D46E050336}"/>
              </a:ext>
            </a:extLst>
          </p:cNvPr>
          <p:cNvSpPr>
            <a:spLocks noChangeArrowheads="1"/>
          </p:cNvSpPr>
          <p:nvPr/>
        </p:nvSpPr>
        <p:spPr bwMode="auto">
          <a:xfrm>
            <a:off x="134938" y="2581275"/>
            <a:ext cx="2438400" cy="1533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nchor="ctr"/>
          <a:lstStyle>
            <a:lvl1pPr>
              <a:spcBef>
                <a:spcPct val="20000"/>
              </a:spcBef>
              <a:buClr>
                <a:schemeClr val="tx2"/>
              </a:buClr>
              <a:buSzPct val="75000"/>
              <a:buFont typeface="Monotype Sorts" pitchFamily="2" charset="2"/>
              <a:buChar char="F"/>
              <a:defRPr sz="3200">
                <a:solidFill>
                  <a:schemeClr val="tx1"/>
                </a:solidFill>
                <a:latin typeface="Times New Roman" panose="02020603050405020304" pitchFamily="18" charset="0"/>
              </a:defRPr>
            </a:lvl1pPr>
            <a:lvl2pPr marL="742950" indent="-285750">
              <a:spcBef>
                <a:spcPct val="20000"/>
              </a:spcBef>
              <a:buClr>
                <a:schemeClr val="tx1"/>
              </a:buClr>
              <a:buChar char="–"/>
              <a:defRPr sz="2800">
                <a:solidFill>
                  <a:schemeClr val="tx1"/>
                </a:solidFill>
                <a:latin typeface="Times New Roman" panose="02020603050405020304" pitchFamily="18" charset="0"/>
              </a:defRPr>
            </a:lvl2pPr>
            <a:lvl3pPr marL="1143000" indent="-228600">
              <a:spcBef>
                <a:spcPct val="20000"/>
              </a:spcBef>
              <a:buClr>
                <a:schemeClr val="accent2"/>
              </a:buClr>
              <a:buSzPct val="65000"/>
              <a:buFont typeface="Monotype Sorts" pitchFamily="2" charset="2"/>
              <a:buChar char="u"/>
              <a:defRPr sz="2400">
                <a:solidFill>
                  <a:schemeClr val="tx1"/>
                </a:solidFill>
                <a:latin typeface="Times New Roman" panose="02020603050405020304" pitchFamily="18" charset="0"/>
              </a:defRPr>
            </a:lvl3pPr>
            <a:lvl4pPr marL="1600200" indent="-228600">
              <a:spcBef>
                <a:spcPct val="20000"/>
              </a:spcBef>
              <a:buClr>
                <a:schemeClr val="tx1"/>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lgn="ctr">
              <a:spcBef>
                <a:spcPct val="0"/>
              </a:spcBef>
              <a:buClrTx/>
              <a:buSzTx/>
              <a:buFontTx/>
              <a:buNone/>
            </a:pPr>
            <a:r>
              <a:rPr lang="en-US" altLang="en-US" sz="4400">
                <a:solidFill>
                  <a:schemeClr val="tx2"/>
                </a:solidFill>
              </a:rPr>
              <a:t>Shallow Copy</a:t>
            </a:r>
            <a:endParaRPr lang="en-US" altLang="en-US" sz="4400" u="sng">
              <a:latin typeface="Book Antiqua" panose="02040602050305030304" pitchFamily="18" charset="0"/>
            </a:endParaRPr>
          </a:p>
        </p:txBody>
      </p:sp>
      <p:pic>
        <p:nvPicPr>
          <p:cNvPr id="39948" name="Picture 14">
            <a:extLst>
              <a:ext uri="{FF2B5EF4-FFF2-40B4-BE49-F238E27FC236}">
                <a16:creationId xmlns:a16="http://schemas.microsoft.com/office/drawing/2014/main" id="{C0FC30F4-4C48-6B41-B02D-B3188C00CEF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19400" y="2457450"/>
            <a:ext cx="5286375" cy="41084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Lst>
        </p:spPr>
      </p:pic>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lide Number Placeholder 2">
            <a:extLst>
              <a:ext uri="{FF2B5EF4-FFF2-40B4-BE49-F238E27FC236}">
                <a16:creationId xmlns:a16="http://schemas.microsoft.com/office/drawing/2014/main" id="{F4736360-00BB-7540-BC11-5074BD52C628}"/>
              </a:ext>
            </a:extLst>
          </p:cNvPr>
          <p:cNvSpPr>
            <a:spLocks noGrp="1"/>
          </p:cNvSpPr>
          <p:nvPr>
            <p:ph type="sldNum" sz="quarter" idx="11"/>
          </p:nvPr>
        </p:nvSpPr>
        <p:spPr>
          <a:noFill/>
        </p:spPr>
        <p:txBody>
          <a:bodyPr/>
          <a:lstStyle>
            <a:lvl1pPr>
              <a:spcBef>
                <a:spcPct val="20000"/>
              </a:spcBef>
              <a:buClr>
                <a:schemeClr val="tx2"/>
              </a:buClr>
              <a:buSzPct val="75000"/>
              <a:buFont typeface="Monotype Sorts" pitchFamily="2" charset="2"/>
              <a:buChar char="F"/>
              <a:defRPr sz="3200">
                <a:solidFill>
                  <a:schemeClr val="tx1"/>
                </a:solidFill>
                <a:latin typeface="Times New Roman" panose="02020603050405020304" pitchFamily="18" charset="0"/>
              </a:defRPr>
            </a:lvl1pPr>
            <a:lvl2pPr marL="742950" indent="-285750">
              <a:spcBef>
                <a:spcPct val="20000"/>
              </a:spcBef>
              <a:buClr>
                <a:schemeClr val="tx1"/>
              </a:buClr>
              <a:buChar char="–"/>
              <a:defRPr sz="2800">
                <a:solidFill>
                  <a:schemeClr val="tx1"/>
                </a:solidFill>
                <a:latin typeface="Times New Roman" panose="02020603050405020304" pitchFamily="18" charset="0"/>
              </a:defRPr>
            </a:lvl2pPr>
            <a:lvl3pPr marL="1143000" indent="-228600">
              <a:spcBef>
                <a:spcPct val="20000"/>
              </a:spcBef>
              <a:buClr>
                <a:schemeClr val="accent2"/>
              </a:buClr>
              <a:buSzPct val="65000"/>
              <a:buFont typeface="Monotype Sorts" pitchFamily="2" charset="2"/>
              <a:buChar char="u"/>
              <a:defRPr sz="2400">
                <a:solidFill>
                  <a:schemeClr val="tx1"/>
                </a:solidFill>
                <a:latin typeface="Times New Roman" panose="02020603050405020304" pitchFamily="18" charset="0"/>
              </a:defRPr>
            </a:lvl3pPr>
            <a:lvl4pPr marL="1600200" indent="-228600">
              <a:spcBef>
                <a:spcPct val="20000"/>
              </a:spcBef>
              <a:buClr>
                <a:schemeClr val="tx1"/>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SzTx/>
              <a:buFontTx/>
              <a:buNone/>
            </a:pPr>
            <a:fld id="{80F9A067-9E84-9A4F-8B71-29E11C9A3B65}" type="slidenum">
              <a:rPr lang="en-US" altLang="en-US" sz="1400" smtClean="0"/>
              <a:pPr>
                <a:spcBef>
                  <a:spcPct val="0"/>
                </a:spcBef>
                <a:buClrTx/>
                <a:buSzTx/>
                <a:buFontTx/>
                <a:buNone/>
              </a:pPr>
              <a:t>43</a:t>
            </a:fld>
            <a:endParaRPr lang="en-US" altLang="en-US" sz="1400"/>
          </a:p>
        </p:txBody>
      </p:sp>
      <p:sp>
        <p:nvSpPr>
          <p:cNvPr id="41987" name="Slide Number Placeholder 4">
            <a:extLst>
              <a:ext uri="{FF2B5EF4-FFF2-40B4-BE49-F238E27FC236}">
                <a16:creationId xmlns:a16="http://schemas.microsoft.com/office/drawing/2014/main" id="{A67ADC9B-C202-564D-B8B2-9E54F01BBF5A}"/>
              </a:ext>
            </a:extLst>
          </p:cNvPr>
          <p:cNvSpPr txBox="1">
            <a:spLocks noGrp="1"/>
          </p:cNvSpPr>
          <p:nvPr/>
        </p:nvSpPr>
        <p:spPr bwMode="auto">
          <a:xfrm>
            <a:off x="6553200" y="6399213"/>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nchor="ctr"/>
          <a:lstStyle>
            <a:lvl1pPr>
              <a:spcBef>
                <a:spcPct val="20000"/>
              </a:spcBef>
              <a:buClr>
                <a:schemeClr val="tx2"/>
              </a:buClr>
              <a:buSzPct val="75000"/>
              <a:buFont typeface="Monotype Sorts" pitchFamily="2" charset="2"/>
              <a:buChar char="F"/>
              <a:defRPr sz="3200">
                <a:solidFill>
                  <a:schemeClr val="tx1"/>
                </a:solidFill>
                <a:latin typeface="Times New Roman" panose="02020603050405020304" pitchFamily="18" charset="0"/>
              </a:defRPr>
            </a:lvl1pPr>
            <a:lvl2pPr marL="742950" indent="-285750">
              <a:spcBef>
                <a:spcPct val="20000"/>
              </a:spcBef>
              <a:buClr>
                <a:schemeClr val="tx1"/>
              </a:buClr>
              <a:buChar char="–"/>
              <a:defRPr sz="2800">
                <a:solidFill>
                  <a:schemeClr val="tx1"/>
                </a:solidFill>
                <a:latin typeface="Times New Roman" panose="02020603050405020304" pitchFamily="18" charset="0"/>
              </a:defRPr>
            </a:lvl2pPr>
            <a:lvl3pPr marL="1143000" indent="-228600">
              <a:spcBef>
                <a:spcPct val="20000"/>
              </a:spcBef>
              <a:buClr>
                <a:schemeClr val="accent2"/>
              </a:buClr>
              <a:buSzPct val="65000"/>
              <a:buFont typeface="Monotype Sorts" pitchFamily="2" charset="2"/>
              <a:buChar char="u"/>
              <a:defRPr sz="2400">
                <a:solidFill>
                  <a:schemeClr val="tx1"/>
                </a:solidFill>
                <a:latin typeface="Times New Roman" panose="02020603050405020304" pitchFamily="18" charset="0"/>
              </a:defRPr>
            </a:lvl3pPr>
            <a:lvl4pPr marL="1600200" indent="-228600">
              <a:spcBef>
                <a:spcPct val="20000"/>
              </a:spcBef>
              <a:buClr>
                <a:schemeClr val="tx1"/>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lgn="r">
              <a:spcBef>
                <a:spcPct val="0"/>
              </a:spcBef>
              <a:buClrTx/>
              <a:buSzTx/>
              <a:buFontTx/>
              <a:buNone/>
            </a:pPr>
            <a:fld id="{60546A44-2725-A248-B6CC-430DF06927B7}" type="slidenum">
              <a:rPr lang="en-US" altLang="en-US" sz="1400"/>
              <a:pPr algn="r">
                <a:spcBef>
                  <a:spcPct val="0"/>
                </a:spcBef>
                <a:buClrTx/>
                <a:buSzTx/>
                <a:buFontTx/>
                <a:buNone/>
              </a:pPr>
              <a:t>43</a:t>
            </a:fld>
            <a:endParaRPr lang="en-US" altLang="en-US" sz="1400"/>
          </a:p>
        </p:txBody>
      </p:sp>
      <p:sp>
        <p:nvSpPr>
          <p:cNvPr id="41988" name="Rectangle 2">
            <a:extLst>
              <a:ext uri="{FF2B5EF4-FFF2-40B4-BE49-F238E27FC236}">
                <a16:creationId xmlns:a16="http://schemas.microsoft.com/office/drawing/2014/main" id="{357F5637-748F-DB4F-B5D1-2ADDE3D88372}"/>
              </a:ext>
            </a:extLst>
          </p:cNvPr>
          <p:cNvSpPr>
            <a:spLocks noGrp="1" noChangeArrowheads="1"/>
          </p:cNvSpPr>
          <p:nvPr>
            <p:ph type="title" idx="4294967295"/>
          </p:nvPr>
        </p:nvSpPr>
        <p:spPr>
          <a:xfrm>
            <a:off x="685800" y="211224"/>
            <a:ext cx="7772400" cy="685800"/>
          </a:xfrm>
        </p:spPr>
        <p:txBody>
          <a:bodyPr/>
          <a:lstStyle/>
          <a:p>
            <a:r>
              <a:rPr lang="en-US" altLang="en-US"/>
              <a:t>Shallow vs. Deep Copy</a:t>
            </a:r>
            <a:endParaRPr lang="en-US" altLang="en-US" u="sng">
              <a:solidFill>
                <a:schemeClr val="tx1"/>
              </a:solidFill>
              <a:latin typeface="Book Antiqua" panose="02040602050305030304" pitchFamily="18" charset="0"/>
            </a:endParaRPr>
          </a:p>
        </p:txBody>
      </p:sp>
      <p:sp>
        <p:nvSpPr>
          <p:cNvPr id="41989" name="Rectangle 3">
            <a:extLst>
              <a:ext uri="{FF2B5EF4-FFF2-40B4-BE49-F238E27FC236}">
                <a16:creationId xmlns:a16="http://schemas.microsoft.com/office/drawing/2014/main" id="{88FCE31D-4637-CD49-91C1-B3970123B036}"/>
              </a:ext>
            </a:extLst>
          </p:cNvPr>
          <p:cNvSpPr>
            <a:spLocks noChangeArrowheads="1"/>
          </p:cNvSpPr>
          <p:nvPr/>
        </p:nvSpPr>
        <p:spPr bwMode="auto">
          <a:xfrm>
            <a:off x="2343150" y="2312988"/>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a:spcBef>
                <a:spcPct val="20000"/>
              </a:spcBef>
              <a:buClr>
                <a:schemeClr val="tx2"/>
              </a:buClr>
              <a:buSzPct val="75000"/>
              <a:buFont typeface="Monotype Sorts" pitchFamily="2" charset="2"/>
              <a:buChar char="F"/>
              <a:defRPr sz="3200">
                <a:solidFill>
                  <a:schemeClr val="tx1"/>
                </a:solidFill>
                <a:latin typeface="Times New Roman" panose="02020603050405020304" pitchFamily="18" charset="0"/>
              </a:defRPr>
            </a:lvl1pPr>
            <a:lvl2pPr marL="742950" indent="-285750">
              <a:spcBef>
                <a:spcPct val="20000"/>
              </a:spcBef>
              <a:buClr>
                <a:schemeClr val="tx1"/>
              </a:buClr>
              <a:buChar char="–"/>
              <a:defRPr sz="2800">
                <a:solidFill>
                  <a:schemeClr val="tx1"/>
                </a:solidFill>
                <a:latin typeface="Times New Roman" panose="02020603050405020304" pitchFamily="18" charset="0"/>
              </a:defRPr>
            </a:lvl2pPr>
            <a:lvl3pPr marL="1143000" indent="-228600">
              <a:spcBef>
                <a:spcPct val="20000"/>
              </a:spcBef>
              <a:buClr>
                <a:schemeClr val="accent2"/>
              </a:buClr>
              <a:buSzPct val="65000"/>
              <a:buFont typeface="Monotype Sorts" pitchFamily="2" charset="2"/>
              <a:buChar char="u"/>
              <a:defRPr sz="2400">
                <a:solidFill>
                  <a:schemeClr val="tx1"/>
                </a:solidFill>
                <a:latin typeface="Times New Roman" panose="02020603050405020304" pitchFamily="18" charset="0"/>
              </a:defRPr>
            </a:lvl3pPr>
            <a:lvl4pPr marL="1600200" indent="-228600">
              <a:spcBef>
                <a:spcPct val="20000"/>
              </a:spcBef>
              <a:buClr>
                <a:schemeClr val="tx1"/>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SzTx/>
              <a:buFontTx/>
              <a:buNone/>
            </a:pPr>
            <a:endParaRPr lang="en-US" altLang="en-US" sz="2400"/>
          </a:p>
        </p:txBody>
      </p:sp>
      <p:sp>
        <p:nvSpPr>
          <p:cNvPr id="41990" name="Rectangle 6">
            <a:extLst>
              <a:ext uri="{FF2B5EF4-FFF2-40B4-BE49-F238E27FC236}">
                <a16:creationId xmlns:a16="http://schemas.microsoft.com/office/drawing/2014/main" id="{BF9757A1-9ABC-E04B-9A3D-EB20F199CD88}"/>
              </a:ext>
            </a:extLst>
          </p:cNvPr>
          <p:cNvSpPr>
            <a:spLocks noChangeArrowheads="1"/>
          </p:cNvSpPr>
          <p:nvPr/>
        </p:nvSpPr>
        <p:spPr bwMode="auto">
          <a:xfrm>
            <a:off x="2343150" y="240030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a:spcBef>
                <a:spcPct val="20000"/>
              </a:spcBef>
              <a:buClr>
                <a:schemeClr val="tx2"/>
              </a:buClr>
              <a:buSzPct val="75000"/>
              <a:buFont typeface="Monotype Sorts" pitchFamily="2" charset="2"/>
              <a:buChar char="F"/>
              <a:defRPr sz="3200">
                <a:solidFill>
                  <a:schemeClr val="tx1"/>
                </a:solidFill>
                <a:latin typeface="Times New Roman" panose="02020603050405020304" pitchFamily="18" charset="0"/>
              </a:defRPr>
            </a:lvl1pPr>
            <a:lvl2pPr marL="742950" indent="-285750">
              <a:spcBef>
                <a:spcPct val="20000"/>
              </a:spcBef>
              <a:buClr>
                <a:schemeClr val="tx1"/>
              </a:buClr>
              <a:buChar char="–"/>
              <a:defRPr sz="2800">
                <a:solidFill>
                  <a:schemeClr val="tx1"/>
                </a:solidFill>
                <a:latin typeface="Times New Roman" panose="02020603050405020304" pitchFamily="18" charset="0"/>
              </a:defRPr>
            </a:lvl2pPr>
            <a:lvl3pPr marL="1143000" indent="-228600">
              <a:spcBef>
                <a:spcPct val="20000"/>
              </a:spcBef>
              <a:buClr>
                <a:schemeClr val="accent2"/>
              </a:buClr>
              <a:buSzPct val="65000"/>
              <a:buFont typeface="Monotype Sorts" pitchFamily="2" charset="2"/>
              <a:buChar char="u"/>
              <a:defRPr sz="2400">
                <a:solidFill>
                  <a:schemeClr val="tx1"/>
                </a:solidFill>
                <a:latin typeface="Times New Roman" panose="02020603050405020304" pitchFamily="18" charset="0"/>
              </a:defRPr>
            </a:lvl3pPr>
            <a:lvl4pPr marL="1600200" indent="-228600">
              <a:spcBef>
                <a:spcPct val="20000"/>
              </a:spcBef>
              <a:buClr>
                <a:schemeClr val="tx1"/>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SzTx/>
              <a:buFontTx/>
              <a:buNone/>
            </a:pPr>
            <a:endParaRPr lang="en-US" altLang="en-US" sz="2400"/>
          </a:p>
        </p:txBody>
      </p:sp>
      <p:sp>
        <p:nvSpPr>
          <p:cNvPr id="41991" name="Rectangle 8">
            <a:extLst>
              <a:ext uri="{FF2B5EF4-FFF2-40B4-BE49-F238E27FC236}">
                <a16:creationId xmlns:a16="http://schemas.microsoft.com/office/drawing/2014/main" id="{A491667F-27F4-2948-AED8-EAD5756C649C}"/>
              </a:ext>
            </a:extLst>
          </p:cNvPr>
          <p:cNvSpPr>
            <a:spLocks noChangeArrowheads="1"/>
          </p:cNvSpPr>
          <p:nvPr/>
        </p:nvSpPr>
        <p:spPr bwMode="auto">
          <a:xfrm>
            <a:off x="2543175" y="245745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a:spcBef>
                <a:spcPct val="20000"/>
              </a:spcBef>
              <a:buClr>
                <a:schemeClr val="tx2"/>
              </a:buClr>
              <a:buSzPct val="75000"/>
              <a:buFont typeface="Monotype Sorts" pitchFamily="2" charset="2"/>
              <a:buChar char="F"/>
              <a:defRPr sz="3200">
                <a:solidFill>
                  <a:schemeClr val="tx1"/>
                </a:solidFill>
                <a:latin typeface="Times New Roman" panose="02020603050405020304" pitchFamily="18" charset="0"/>
              </a:defRPr>
            </a:lvl1pPr>
            <a:lvl2pPr marL="742950" indent="-285750">
              <a:spcBef>
                <a:spcPct val="20000"/>
              </a:spcBef>
              <a:buClr>
                <a:schemeClr val="tx1"/>
              </a:buClr>
              <a:buChar char="–"/>
              <a:defRPr sz="2800">
                <a:solidFill>
                  <a:schemeClr val="tx1"/>
                </a:solidFill>
                <a:latin typeface="Times New Roman" panose="02020603050405020304" pitchFamily="18" charset="0"/>
              </a:defRPr>
            </a:lvl2pPr>
            <a:lvl3pPr marL="1143000" indent="-228600">
              <a:spcBef>
                <a:spcPct val="20000"/>
              </a:spcBef>
              <a:buClr>
                <a:schemeClr val="accent2"/>
              </a:buClr>
              <a:buSzPct val="65000"/>
              <a:buFont typeface="Monotype Sorts" pitchFamily="2" charset="2"/>
              <a:buChar char="u"/>
              <a:defRPr sz="2400">
                <a:solidFill>
                  <a:schemeClr val="tx1"/>
                </a:solidFill>
                <a:latin typeface="Times New Roman" panose="02020603050405020304" pitchFamily="18" charset="0"/>
              </a:defRPr>
            </a:lvl3pPr>
            <a:lvl4pPr marL="1600200" indent="-228600">
              <a:spcBef>
                <a:spcPct val="20000"/>
              </a:spcBef>
              <a:buClr>
                <a:schemeClr val="tx1"/>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SzTx/>
              <a:buFontTx/>
              <a:buNone/>
            </a:pPr>
            <a:endParaRPr lang="en-US" altLang="en-US" sz="2400"/>
          </a:p>
        </p:txBody>
      </p:sp>
      <p:sp>
        <p:nvSpPr>
          <p:cNvPr id="41992" name="Rectangle 10">
            <a:extLst>
              <a:ext uri="{FF2B5EF4-FFF2-40B4-BE49-F238E27FC236}">
                <a16:creationId xmlns:a16="http://schemas.microsoft.com/office/drawing/2014/main" id="{6BB00260-AE7E-C247-A51F-4426BA71D281}"/>
              </a:ext>
            </a:extLst>
          </p:cNvPr>
          <p:cNvSpPr>
            <a:spLocks noChangeArrowheads="1"/>
          </p:cNvSpPr>
          <p:nvPr/>
        </p:nvSpPr>
        <p:spPr bwMode="auto">
          <a:xfrm>
            <a:off x="2543175" y="245745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a:spcBef>
                <a:spcPct val="20000"/>
              </a:spcBef>
              <a:buClr>
                <a:schemeClr val="tx2"/>
              </a:buClr>
              <a:buSzPct val="75000"/>
              <a:buFont typeface="Monotype Sorts" pitchFamily="2" charset="2"/>
              <a:buChar char="F"/>
              <a:defRPr sz="3200">
                <a:solidFill>
                  <a:schemeClr val="tx1"/>
                </a:solidFill>
                <a:latin typeface="Times New Roman" panose="02020603050405020304" pitchFamily="18" charset="0"/>
              </a:defRPr>
            </a:lvl1pPr>
            <a:lvl2pPr marL="742950" indent="-285750">
              <a:spcBef>
                <a:spcPct val="20000"/>
              </a:spcBef>
              <a:buClr>
                <a:schemeClr val="tx1"/>
              </a:buClr>
              <a:buChar char="–"/>
              <a:defRPr sz="2800">
                <a:solidFill>
                  <a:schemeClr val="tx1"/>
                </a:solidFill>
                <a:latin typeface="Times New Roman" panose="02020603050405020304" pitchFamily="18" charset="0"/>
              </a:defRPr>
            </a:lvl2pPr>
            <a:lvl3pPr marL="1143000" indent="-228600">
              <a:spcBef>
                <a:spcPct val="20000"/>
              </a:spcBef>
              <a:buClr>
                <a:schemeClr val="accent2"/>
              </a:buClr>
              <a:buSzPct val="65000"/>
              <a:buFont typeface="Monotype Sorts" pitchFamily="2" charset="2"/>
              <a:buChar char="u"/>
              <a:defRPr sz="2400">
                <a:solidFill>
                  <a:schemeClr val="tx1"/>
                </a:solidFill>
                <a:latin typeface="Times New Roman" panose="02020603050405020304" pitchFamily="18" charset="0"/>
              </a:defRPr>
            </a:lvl3pPr>
            <a:lvl4pPr marL="1600200" indent="-228600">
              <a:spcBef>
                <a:spcPct val="20000"/>
              </a:spcBef>
              <a:buClr>
                <a:schemeClr val="tx1"/>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SzTx/>
              <a:buFontTx/>
              <a:buNone/>
            </a:pPr>
            <a:endParaRPr lang="en-US" altLang="en-US" sz="2400"/>
          </a:p>
        </p:txBody>
      </p:sp>
      <p:sp>
        <p:nvSpPr>
          <p:cNvPr id="41993" name="Text Box 11">
            <a:extLst>
              <a:ext uri="{FF2B5EF4-FFF2-40B4-BE49-F238E27FC236}">
                <a16:creationId xmlns:a16="http://schemas.microsoft.com/office/drawing/2014/main" id="{917D60EC-9254-A846-98D1-00FDC49DA43D}"/>
              </a:ext>
            </a:extLst>
          </p:cNvPr>
          <p:cNvSpPr txBox="1">
            <a:spLocks noChangeArrowheads="1"/>
          </p:cNvSpPr>
          <p:nvPr/>
        </p:nvSpPr>
        <p:spPr bwMode="auto">
          <a:xfrm>
            <a:off x="1219200" y="1524000"/>
            <a:ext cx="6705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a:spcBef>
                <a:spcPct val="20000"/>
              </a:spcBef>
              <a:buClr>
                <a:schemeClr val="tx2"/>
              </a:buClr>
              <a:buSzPct val="75000"/>
              <a:buFont typeface="Monotype Sorts" pitchFamily="2" charset="2"/>
              <a:buChar char="F"/>
              <a:defRPr sz="3200">
                <a:solidFill>
                  <a:schemeClr val="tx1"/>
                </a:solidFill>
                <a:latin typeface="Times New Roman" panose="02020603050405020304" pitchFamily="18" charset="0"/>
              </a:defRPr>
            </a:lvl1pPr>
            <a:lvl2pPr marL="742950" indent="-285750">
              <a:spcBef>
                <a:spcPct val="20000"/>
              </a:spcBef>
              <a:buClr>
                <a:schemeClr val="tx1"/>
              </a:buClr>
              <a:buChar char="–"/>
              <a:defRPr sz="2800">
                <a:solidFill>
                  <a:schemeClr val="tx1"/>
                </a:solidFill>
                <a:latin typeface="Times New Roman" panose="02020603050405020304" pitchFamily="18" charset="0"/>
              </a:defRPr>
            </a:lvl2pPr>
            <a:lvl3pPr marL="1143000" indent="-228600">
              <a:spcBef>
                <a:spcPct val="20000"/>
              </a:spcBef>
              <a:buClr>
                <a:schemeClr val="accent2"/>
              </a:buClr>
              <a:buSzPct val="65000"/>
              <a:buFont typeface="Monotype Sorts" pitchFamily="2" charset="2"/>
              <a:buChar char="u"/>
              <a:defRPr sz="2400">
                <a:solidFill>
                  <a:schemeClr val="tx1"/>
                </a:solidFill>
                <a:latin typeface="Times New Roman" panose="02020603050405020304" pitchFamily="18" charset="0"/>
              </a:defRPr>
            </a:lvl3pPr>
            <a:lvl4pPr marL="1600200" indent="-228600">
              <a:spcBef>
                <a:spcPct val="20000"/>
              </a:spcBef>
              <a:buClr>
                <a:schemeClr val="tx1"/>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50000"/>
              </a:spcBef>
              <a:buClrTx/>
              <a:buSzTx/>
              <a:buFontTx/>
              <a:buNone/>
            </a:pPr>
            <a:endParaRPr lang="en-US" altLang="en-US" sz="2400"/>
          </a:p>
        </p:txBody>
      </p:sp>
      <p:pic>
        <p:nvPicPr>
          <p:cNvPr id="41996" name="Picture 14">
            <a:extLst>
              <a:ext uri="{FF2B5EF4-FFF2-40B4-BE49-F238E27FC236}">
                <a16:creationId xmlns:a16="http://schemas.microsoft.com/office/drawing/2014/main" id="{5256830E-4BD9-C54C-AFC6-6364C1745D1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84725" y="3581399"/>
            <a:ext cx="4132502" cy="32750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Lst>
        </p:spPr>
      </p:pic>
      <p:sp>
        <p:nvSpPr>
          <p:cNvPr id="2" name="Rectangle 1">
            <a:extLst>
              <a:ext uri="{FF2B5EF4-FFF2-40B4-BE49-F238E27FC236}">
                <a16:creationId xmlns:a16="http://schemas.microsoft.com/office/drawing/2014/main" id="{E15FCC4A-E7DF-E343-A2A0-D3CA7E279AF6}"/>
              </a:ext>
            </a:extLst>
          </p:cNvPr>
          <p:cNvSpPr/>
          <p:nvPr/>
        </p:nvSpPr>
        <p:spPr>
          <a:xfrm>
            <a:off x="0" y="897024"/>
            <a:ext cx="8194590" cy="3785652"/>
          </a:xfrm>
          <a:prstGeom prst="rect">
            <a:avLst/>
          </a:prstGeom>
        </p:spPr>
        <p:txBody>
          <a:bodyPr wrap="square">
            <a:spAutoFit/>
          </a:bodyPr>
          <a:lstStyle/>
          <a:p>
            <a:r>
              <a:rPr lang="en-US" sz="2000" dirty="0">
                <a:solidFill>
                  <a:srgbClr val="006666"/>
                </a:solidFill>
                <a:latin typeface="Times" pitchFamily="2" charset="0"/>
              </a:rPr>
              <a:t>public </a:t>
            </a:r>
            <a:r>
              <a:rPr lang="en-US" sz="2000" dirty="0">
                <a:latin typeface="Times" pitchFamily="2" charset="0"/>
              </a:rPr>
              <a:t>Object clone() {</a:t>
            </a:r>
          </a:p>
          <a:p>
            <a:r>
              <a:rPr lang="en-US" sz="2000" dirty="0">
                <a:solidFill>
                  <a:srgbClr val="006666"/>
                </a:solidFill>
                <a:latin typeface="Times" pitchFamily="2" charset="0"/>
              </a:rPr>
              <a:t>    try </a:t>
            </a:r>
            <a:r>
              <a:rPr lang="en-US" sz="2000" dirty="0">
                <a:solidFill>
                  <a:srgbClr val="000000"/>
                </a:solidFill>
                <a:latin typeface="Times" pitchFamily="2" charset="0"/>
              </a:rPr>
              <a:t>{</a:t>
            </a:r>
            <a:endParaRPr lang="en-US" sz="2000" dirty="0">
              <a:solidFill>
                <a:srgbClr val="006666"/>
              </a:solidFill>
              <a:latin typeface="Times" pitchFamily="2" charset="0"/>
            </a:endParaRPr>
          </a:p>
          <a:p>
            <a:r>
              <a:rPr lang="en-US" sz="2000" dirty="0">
                <a:solidFill>
                  <a:srgbClr val="006666"/>
                </a:solidFill>
                <a:latin typeface="Times" pitchFamily="2" charset="0"/>
              </a:rPr>
              <a:t>	</a:t>
            </a:r>
            <a:r>
              <a:rPr lang="en-US" sz="2000" dirty="0">
                <a:solidFill>
                  <a:srgbClr val="737373"/>
                </a:solidFill>
                <a:latin typeface="Times" pitchFamily="2" charset="0"/>
              </a:rPr>
              <a:t>// Perform a shallow copy	</a:t>
            </a:r>
          </a:p>
          <a:p>
            <a:r>
              <a:rPr lang="en-US" sz="2000" dirty="0">
                <a:solidFill>
                  <a:srgbClr val="737373"/>
                </a:solidFill>
                <a:latin typeface="Times" pitchFamily="2" charset="0"/>
              </a:rPr>
              <a:t>	</a:t>
            </a:r>
            <a:r>
              <a:rPr lang="en-US" sz="2000" dirty="0">
                <a:latin typeface="Times" pitchFamily="2" charset="0"/>
              </a:rPr>
              <a:t>House </a:t>
            </a:r>
            <a:r>
              <a:rPr lang="en-US" sz="2000" dirty="0" err="1">
                <a:latin typeface="Times" pitchFamily="2" charset="0"/>
              </a:rPr>
              <a:t>houseClone</a:t>
            </a:r>
            <a:r>
              <a:rPr lang="en-US" sz="2000" dirty="0">
                <a:latin typeface="Times" pitchFamily="2" charset="0"/>
              </a:rPr>
              <a:t> = (House)</a:t>
            </a:r>
            <a:r>
              <a:rPr lang="en-US" sz="2000" dirty="0" err="1">
                <a:solidFill>
                  <a:srgbClr val="006666"/>
                </a:solidFill>
                <a:latin typeface="Times" pitchFamily="2" charset="0"/>
              </a:rPr>
              <a:t>super</a:t>
            </a:r>
            <a:r>
              <a:rPr lang="en-US" sz="2000" dirty="0" err="1">
                <a:latin typeface="Times" pitchFamily="2" charset="0"/>
              </a:rPr>
              <a:t>.clone</a:t>
            </a:r>
            <a:r>
              <a:rPr lang="en-US" sz="2000" dirty="0">
                <a:latin typeface="Times" pitchFamily="2" charset="0"/>
              </a:rPr>
              <a:t>();</a:t>
            </a:r>
          </a:p>
          <a:p>
            <a:r>
              <a:rPr lang="en-US" sz="2000" dirty="0">
                <a:solidFill>
                  <a:srgbClr val="737373"/>
                </a:solidFill>
                <a:latin typeface="Times" pitchFamily="2" charset="0"/>
              </a:rPr>
              <a:t>	// Deep copy on </a:t>
            </a:r>
            <a:r>
              <a:rPr lang="en-US" sz="2000" dirty="0" err="1">
                <a:solidFill>
                  <a:srgbClr val="737373"/>
                </a:solidFill>
                <a:latin typeface="Times" pitchFamily="2" charset="0"/>
              </a:rPr>
              <a:t>whenBuilt</a:t>
            </a:r>
            <a:endParaRPr lang="en-US" sz="2000" dirty="0">
              <a:solidFill>
                <a:srgbClr val="737373"/>
              </a:solidFill>
              <a:latin typeface="Times" pitchFamily="2" charset="0"/>
            </a:endParaRPr>
          </a:p>
          <a:p>
            <a:r>
              <a:rPr lang="en-US" sz="2000" dirty="0">
                <a:solidFill>
                  <a:srgbClr val="737373"/>
                </a:solidFill>
                <a:latin typeface="Times" pitchFamily="2" charset="0"/>
              </a:rPr>
              <a:t>	</a:t>
            </a:r>
            <a:r>
              <a:rPr lang="en-US" sz="2000" dirty="0" err="1">
                <a:latin typeface="Times" pitchFamily="2" charset="0"/>
              </a:rPr>
              <a:t>houseClone.whenBuilt</a:t>
            </a:r>
            <a:r>
              <a:rPr lang="en-US" sz="2000" dirty="0">
                <a:latin typeface="Times" pitchFamily="2" charset="0"/>
              </a:rPr>
              <a:t> = (</a:t>
            </a:r>
            <a:r>
              <a:rPr lang="en-US" sz="2000" dirty="0" err="1">
                <a:latin typeface="Times" pitchFamily="2" charset="0"/>
              </a:rPr>
              <a:t>java.util.Date</a:t>
            </a:r>
            <a:r>
              <a:rPr lang="en-US" sz="2000" dirty="0">
                <a:latin typeface="Times" pitchFamily="2" charset="0"/>
              </a:rPr>
              <a:t>)(</a:t>
            </a:r>
            <a:r>
              <a:rPr lang="en-US" sz="2000" dirty="0" err="1">
                <a:latin typeface="Times" pitchFamily="2" charset="0"/>
              </a:rPr>
              <a:t>whenBuilt.clone</a:t>
            </a:r>
            <a:r>
              <a:rPr lang="en-US" sz="2000" dirty="0">
                <a:latin typeface="Times" pitchFamily="2" charset="0"/>
              </a:rPr>
              <a:t>());</a:t>
            </a:r>
          </a:p>
          <a:p>
            <a:r>
              <a:rPr lang="en-US" sz="2000" dirty="0">
                <a:solidFill>
                  <a:srgbClr val="006666"/>
                </a:solidFill>
                <a:latin typeface="Times" pitchFamily="2" charset="0"/>
              </a:rPr>
              <a:t>	return </a:t>
            </a:r>
            <a:r>
              <a:rPr lang="en-US" sz="2000" dirty="0" err="1">
                <a:latin typeface="Times" pitchFamily="2" charset="0"/>
              </a:rPr>
              <a:t>houseClone</a:t>
            </a:r>
            <a:r>
              <a:rPr lang="en-US" sz="2000" dirty="0">
                <a:latin typeface="Times" pitchFamily="2" charset="0"/>
              </a:rPr>
              <a:t>;</a:t>
            </a:r>
          </a:p>
          <a:p>
            <a:r>
              <a:rPr lang="en-US" sz="2000" dirty="0">
                <a:latin typeface="Times" pitchFamily="2" charset="0"/>
              </a:rPr>
              <a:t>	}</a:t>
            </a:r>
          </a:p>
          <a:p>
            <a:r>
              <a:rPr lang="en-US" sz="2000" dirty="0">
                <a:solidFill>
                  <a:srgbClr val="006666"/>
                </a:solidFill>
                <a:latin typeface="Times" pitchFamily="2" charset="0"/>
              </a:rPr>
              <a:t>    catch </a:t>
            </a:r>
            <a:r>
              <a:rPr lang="en-US" sz="2000" dirty="0">
                <a:latin typeface="Times" pitchFamily="2" charset="0"/>
              </a:rPr>
              <a:t>(</a:t>
            </a:r>
            <a:r>
              <a:rPr lang="en-US" sz="2000" dirty="0" err="1">
                <a:latin typeface="Times" pitchFamily="2" charset="0"/>
              </a:rPr>
              <a:t>CloneNotSupportedException</a:t>
            </a:r>
            <a:r>
              <a:rPr lang="en-US" sz="2000" dirty="0">
                <a:latin typeface="Times" pitchFamily="2" charset="0"/>
              </a:rPr>
              <a:t> ex) {</a:t>
            </a:r>
          </a:p>
          <a:p>
            <a:r>
              <a:rPr lang="en-US" sz="2000" dirty="0">
                <a:solidFill>
                  <a:srgbClr val="006666"/>
                </a:solidFill>
                <a:latin typeface="Times" pitchFamily="2" charset="0"/>
              </a:rPr>
              <a:t>    	return null</a:t>
            </a:r>
            <a:r>
              <a:rPr lang="en-US" sz="2000" dirty="0">
                <a:solidFill>
                  <a:srgbClr val="000000"/>
                </a:solidFill>
                <a:latin typeface="Times" pitchFamily="2" charset="0"/>
              </a:rPr>
              <a:t>;</a:t>
            </a:r>
            <a:endParaRPr lang="en-US" sz="2000" dirty="0">
              <a:solidFill>
                <a:srgbClr val="006666"/>
              </a:solidFill>
              <a:latin typeface="Times" pitchFamily="2" charset="0"/>
            </a:endParaRPr>
          </a:p>
          <a:p>
            <a:r>
              <a:rPr lang="en-US" sz="2000" dirty="0">
                <a:latin typeface="Times" pitchFamily="2" charset="0"/>
              </a:rPr>
              <a:t>    }</a:t>
            </a:r>
          </a:p>
          <a:p>
            <a:r>
              <a:rPr lang="en-US" sz="2000" dirty="0">
                <a:latin typeface="Times" pitchFamily="2" charset="0"/>
              </a:rPr>
              <a:t>}</a:t>
            </a:r>
            <a:endParaRPr lang="en-US" sz="2000" dirty="0">
              <a:effectLst/>
              <a:latin typeface="Times" pitchFamily="2" charset="0"/>
            </a:endParaRP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Slide Number Placeholder 2">
            <a:extLst>
              <a:ext uri="{FF2B5EF4-FFF2-40B4-BE49-F238E27FC236}">
                <a16:creationId xmlns:a16="http://schemas.microsoft.com/office/drawing/2014/main" id="{31DF6900-F431-7344-8E1F-3475975147BB}"/>
              </a:ext>
            </a:extLst>
          </p:cNvPr>
          <p:cNvSpPr>
            <a:spLocks noGrp="1"/>
          </p:cNvSpPr>
          <p:nvPr>
            <p:ph type="sldNum" sz="quarter" idx="11"/>
          </p:nvPr>
        </p:nvSpPr>
        <p:spPr>
          <a:noFill/>
        </p:spPr>
        <p:txBody>
          <a:bodyPr/>
          <a:lstStyle>
            <a:lvl1pPr>
              <a:spcBef>
                <a:spcPct val="20000"/>
              </a:spcBef>
              <a:buClr>
                <a:schemeClr val="tx2"/>
              </a:buClr>
              <a:buSzPct val="75000"/>
              <a:buFont typeface="Monotype Sorts" pitchFamily="2" charset="2"/>
              <a:buChar char="F"/>
              <a:defRPr sz="3200">
                <a:solidFill>
                  <a:schemeClr val="tx1"/>
                </a:solidFill>
                <a:latin typeface="Times New Roman" panose="02020603050405020304" pitchFamily="18" charset="0"/>
              </a:defRPr>
            </a:lvl1pPr>
            <a:lvl2pPr marL="742950" indent="-285750">
              <a:spcBef>
                <a:spcPct val="20000"/>
              </a:spcBef>
              <a:buClr>
                <a:schemeClr val="tx1"/>
              </a:buClr>
              <a:buChar char="–"/>
              <a:defRPr sz="2800">
                <a:solidFill>
                  <a:schemeClr val="tx1"/>
                </a:solidFill>
                <a:latin typeface="Times New Roman" panose="02020603050405020304" pitchFamily="18" charset="0"/>
              </a:defRPr>
            </a:lvl2pPr>
            <a:lvl3pPr marL="1143000" indent="-228600">
              <a:spcBef>
                <a:spcPct val="20000"/>
              </a:spcBef>
              <a:buClr>
                <a:schemeClr val="accent2"/>
              </a:buClr>
              <a:buSzPct val="65000"/>
              <a:buFont typeface="Monotype Sorts" pitchFamily="2" charset="2"/>
              <a:buChar char="u"/>
              <a:defRPr sz="2400">
                <a:solidFill>
                  <a:schemeClr val="tx1"/>
                </a:solidFill>
                <a:latin typeface="Times New Roman" panose="02020603050405020304" pitchFamily="18" charset="0"/>
              </a:defRPr>
            </a:lvl3pPr>
            <a:lvl4pPr marL="1600200" indent="-228600">
              <a:spcBef>
                <a:spcPct val="20000"/>
              </a:spcBef>
              <a:buClr>
                <a:schemeClr val="tx1"/>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SzTx/>
              <a:buFontTx/>
              <a:buNone/>
            </a:pPr>
            <a:fld id="{0217CEF1-A9E0-6F45-89BA-26B9F06BF3E7}" type="slidenum">
              <a:rPr lang="en-US" altLang="en-US" sz="1400" smtClean="0"/>
              <a:pPr>
                <a:spcBef>
                  <a:spcPct val="0"/>
                </a:spcBef>
                <a:buClrTx/>
                <a:buSzTx/>
                <a:buFontTx/>
                <a:buNone/>
              </a:pPr>
              <a:t>44</a:t>
            </a:fld>
            <a:endParaRPr lang="en-US" altLang="en-US" sz="1400"/>
          </a:p>
        </p:txBody>
      </p:sp>
      <p:sp>
        <p:nvSpPr>
          <p:cNvPr id="44035" name="Slide Number Placeholder 4">
            <a:extLst>
              <a:ext uri="{FF2B5EF4-FFF2-40B4-BE49-F238E27FC236}">
                <a16:creationId xmlns:a16="http://schemas.microsoft.com/office/drawing/2014/main" id="{DF2FAAE5-EAF0-AF4F-9BBE-DCE262F5B02C}"/>
              </a:ext>
            </a:extLst>
          </p:cNvPr>
          <p:cNvSpPr txBox="1">
            <a:spLocks noGrp="1"/>
          </p:cNvSpPr>
          <p:nvPr/>
        </p:nvSpPr>
        <p:spPr bwMode="auto">
          <a:xfrm>
            <a:off x="6553200" y="6399213"/>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nchor="ctr"/>
          <a:lstStyle>
            <a:lvl1pPr>
              <a:spcBef>
                <a:spcPct val="20000"/>
              </a:spcBef>
              <a:buClr>
                <a:schemeClr val="tx2"/>
              </a:buClr>
              <a:buSzPct val="75000"/>
              <a:buFont typeface="Monotype Sorts" pitchFamily="2" charset="2"/>
              <a:buChar char="F"/>
              <a:defRPr sz="3200">
                <a:solidFill>
                  <a:schemeClr val="tx1"/>
                </a:solidFill>
                <a:latin typeface="Times New Roman" panose="02020603050405020304" pitchFamily="18" charset="0"/>
              </a:defRPr>
            </a:lvl1pPr>
            <a:lvl2pPr marL="742950" indent="-285750">
              <a:spcBef>
                <a:spcPct val="20000"/>
              </a:spcBef>
              <a:buClr>
                <a:schemeClr val="tx1"/>
              </a:buClr>
              <a:buChar char="–"/>
              <a:defRPr sz="2800">
                <a:solidFill>
                  <a:schemeClr val="tx1"/>
                </a:solidFill>
                <a:latin typeface="Times New Roman" panose="02020603050405020304" pitchFamily="18" charset="0"/>
              </a:defRPr>
            </a:lvl2pPr>
            <a:lvl3pPr marL="1143000" indent="-228600">
              <a:spcBef>
                <a:spcPct val="20000"/>
              </a:spcBef>
              <a:buClr>
                <a:schemeClr val="accent2"/>
              </a:buClr>
              <a:buSzPct val="65000"/>
              <a:buFont typeface="Monotype Sorts" pitchFamily="2" charset="2"/>
              <a:buChar char="u"/>
              <a:defRPr sz="2400">
                <a:solidFill>
                  <a:schemeClr val="tx1"/>
                </a:solidFill>
                <a:latin typeface="Times New Roman" panose="02020603050405020304" pitchFamily="18" charset="0"/>
              </a:defRPr>
            </a:lvl3pPr>
            <a:lvl4pPr marL="1600200" indent="-228600">
              <a:spcBef>
                <a:spcPct val="20000"/>
              </a:spcBef>
              <a:buClr>
                <a:schemeClr val="tx1"/>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lgn="r">
              <a:spcBef>
                <a:spcPct val="0"/>
              </a:spcBef>
              <a:buClrTx/>
              <a:buSzTx/>
              <a:buFontTx/>
              <a:buNone/>
            </a:pPr>
            <a:fld id="{F035B2B9-A0CD-4B49-AC64-C7FA2EB41B85}" type="slidenum">
              <a:rPr lang="en-US" altLang="en-US" sz="1400"/>
              <a:pPr algn="r">
                <a:spcBef>
                  <a:spcPct val="0"/>
                </a:spcBef>
                <a:buClrTx/>
                <a:buSzTx/>
                <a:buFontTx/>
                <a:buNone/>
              </a:pPr>
              <a:t>44</a:t>
            </a:fld>
            <a:endParaRPr lang="en-US" altLang="en-US" sz="1400"/>
          </a:p>
        </p:txBody>
      </p:sp>
      <p:sp>
        <p:nvSpPr>
          <p:cNvPr id="44036" name="Rectangle 2">
            <a:extLst>
              <a:ext uri="{FF2B5EF4-FFF2-40B4-BE49-F238E27FC236}">
                <a16:creationId xmlns:a16="http://schemas.microsoft.com/office/drawing/2014/main" id="{067A3E60-320C-7E4F-829E-685B0D4E4036}"/>
              </a:ext>
            </a:extLst>
          </p:cNvPr>
          <p:cNvSpPr>
            <a:spLocks noGrp="1" noChangeArrowheads="1"/>
          </p:cNvSpPr>
          <p:nvPr>
            <p:ph type="title" idx="4294967295"/>
          </p:nvPr>
        </p:nvSpPr>
        <p:spPr>
          <a:xfrm>
            <a:off x="685800" y="0"/>
            <a:ext cx="7772400" cy="1428750"/>
          </a:xfrm>
        </p:spPr>
        <p:txBody>
          <a:bodyPr/>
          <a:lstStyle/>
          <a:p>
            <a:r>
              <a:rPr lang="en-US" altLang="en-US"/>
              <a:t>Interfaces vs. Abstract Classes</a:t>
            </a:r>
            <a:endParaRPr lang="en-US" altLang="en-US" b="1">
              <a:latin typeface="Courier" pitchFamily="2" charset="0"/>
            </a:endParaRPr>
          </a:p>
        </p:txBody>
      </p:sp>
      <p:sp>
        <p:nvSpPr>
          <p:cNvPr id="44037" name="Rectangle 3">
            <a:extLst>
              <a:ext uri="{FF2B5EF4-FFF2-40B4-BE49-F238E27FC236}">
                <a16:creationId xmlns:a16="http://schemas.microsoft.com/office/drawing/2014/main" id="{174E59F4-3494-4943-AF09-DD6B9222039B}"/>
              </a:ext>
            </a:extLst>
          </p:cNvPr>
          <p:cNvSpPr>
            <a:spLocks noGrp="1" noChangeArrowheads="1"/>
          </p:cNvSpPr>
          <p:nvPr>
            <p:ph type="body" idx="4294967295"/>
          </p:nvPr>
        </p:nvSpPr>
        <p:spPr>
          <a:xfrm>
            <a:off x="228600" y="1143000"/>
            <a:ext cx="8686800" cy="1905000"/>
          </a:xfrm>
        </p:spPr>
        <p:txBody>
          <a:bodyPr/>
          <a:lstStyle/>
          <a:p>
            <a:pPr marL="114300" lvl="1" indent="0">
              <a:lnSpc>
                <a:spcPct val="90000"/>
              </a:lnSpc>
              <a:spcAft>
                <a:spcPts val="1200"/>
              </a:spcAft>
              <a:buFontTx/>
              <a:buNone/>
            </a:pPr>
            <a:r>
              <a:rPr lang="en-US" altLang="en-US" sz="2400"/>
              <a:t>In an interface, the data must be constants; an abstract class can have all types of data.</a:t>
            </a:r>
          </a:p>
          <a:p>
            <a:pPr marL="114300" lvl="1" indent="0">
              <a:lnSpc>
                <a:spcPct val="90000"/>
              </a:lnSpc>
              <a:spcAft>
                <a:spcPts val="1200"/>
              </a:spcAft>
              <a:buFontTx/>
              <a:buNone/>
            </a:pPr>
            <a:r>
              <a:rPr lang="en-US" altLang="en-US" sz="2400"/>
              <a:t>Each method in an interface has only a signature without implementation; an abstract class can have concrete methods.</a:t>
            </a:r>
          </a:p>
        </p:txBody>
      </p:sp>
      <p:sp>
        <p:nvSpPr>
          <p:cNvPr id="44038" name="Rectangle 4">
            <a:extLst>
              <a:ext uri="{FF2B5EF4-FFF2-40B4-BE49-F238E27FC236}">
                <a16:creationId xmlns:a16="http://schemas.microsoft.com/office/drawing/2014/main" id="{E161B36B-B887-2F41-B585-824181C93841}"/>
              </a:ext>
            </a:extLst>
          </p:cNvPr>
          <p:cNvSpPr>
            <a:spLocks noChangeArrowheads="1"/>
          </p:cNvSpPr>
          <p:nvPr/>
        </p:nvSpPr>
        <p:spPr bwMode="auto">
          <a:xfrm>
            <a:off x="0" y="254635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
            <a:spAutoFit/>
          </a:bodyPr>
          <a:lstStyle>
            <a:lvl1pPr>
              <a:spcBef>
                <a:spcPct val="20000"/>
              </a:spcBef>
              <a:buClr>
                <a:schemeClr val="tx2"/>
              </a:buClr>
              <a:buSzPct val="75000"/>
              <a:buFont typeface="Monotype Sorts" pitchFamily="2" charset="2"/>
              <a:buChar char="F"/>
              <a:defRPr sz="3200">
                <a:solidFill>
                  <a:schemeClr val="tx1"/>
                </a:solidFill>
                <a:latin typeface="Times New Roman" panose="02020603050405020304" pitchFamily="18" charset="0"/>
              </a:defRPr>
            </a:lvl1pPr>
            <a:lvl2pPr marL="742950" indent="-285750">
              <a:spcBef>
                <a:spcPct val="20000"/>
              </a:spcBef>
              <a:buClr>
                <a:schemeClr val="tx1"/>
              </a:buClr>
              <a:buChar char="–"/>
              <a:defRPr sz="2800">
                <a:solidFill>
                  <a:schemeClr val="tx1"/>
                </a:solidFill>
                <a:latin typeface="Times New Roman" panose="02020603050405020304" pitchFamily="18" charset="0"/>
              </a:defRPr>
            </a:lvl2pPr>
            <a:lvl3pPr marL="1143000" indent="-228600">
              <a:spcBef>
                <a:spcPct val="20000"/>
              </a:spcBef>
              <a:buClr>
                <a:schemeClr val="accent2"/>
              </a:buClr>
              <a:buSzPct val="65000"/>
              <a:buFont typeface="Monotype Sorts" pitchFamily="2" charset="2"/>
              <a:buChar char="u"/>
              <a:defRPr sz="2400">
                <a:solidFill>
                  <a:schemeClr val="tx1"/>
                </a:solidFill>
                <a:latin typeface="Times New Roman" panose="02020603050405020304" pitchFamily="18" charset="0"/>
              </a:defRPr>
            </a:lvl3pPr>
            <a:lvl4pPr marL="1600200" indent="-228600">
              <a:spcBef>
                <a:spcPct val="20000"/>
              </a:spcBef>
              <a:buClr>
                <a:schemeClr val="tx1"/>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SzTx/>
              <a:buFontTx/>
              <a:buNone/>
            </a:pPr>
            <a:endParaRPr lang="en-US" altLang="en-US" sz="2400"/>
          </a:p>
        </p:txBody>
      </p:sp>
      <p:sp>
        <p:nvSpPr>
          <p:cNvPr id="44039" name="Rectangle 82">
            <a:extLst>
              <a:ext uri="{FF2B5EF4-FFF2-40B4-BE49-F238E27FC236}">
                <a16:creationId xmlns:a16="http://schemas.microsoft.com/office/drawing/2014/main" id="{A52438C4-E2FF-0F4D-A4CB-CD3F7FA145A7}"/>
              </a:ext>
            </a:extLst>
          </p:cNvPr>
          <p:cNvSpPr>
            <a:spLocks noChangeArrowheads="1"/>
          </p:cNvSpPr>
          <p:nvPr/>
        </p:nvSpPr>
        <p:spPr bwMode="auto">
          <a:xfrm>
            <a:off x="0" y="431006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
            <a:spAutoFit/>
          </a:bodyPr>
          <a:lstStyle>
            <a:lvl1pPr>
              <a:spcBef>
                <a:spcPct val="20000"/>
              </a:spcBef>
              <a:buClr>
                <a:schemeClr val="tx2"/>
              </a:buClr>
              <a:buSzPct val="75000"/>
              <a:buFont typeface="Monotype Sorts" pitchFamily="2" charset="2"/>
              <a:buChar char="F"/>
              <a:tabLst>
                <a:tab pos="2286000" algn="l"/>
                <a:tab pos="3886200" algn="l"/>
              </a:tabLst>
              <a:defRPr sz="3200">
                <a:solidFill>
                  <a:schemeClr val="tx1"/>
                </a:solidFill>
                <a:latin typeface="Times New Roman" panose="02020603050405020304" pitchFamily="18" charset="0"/>
              </a:defRPr>
            </a:lvl1pPr>
            <a:lvl2pPr marL="742950" indent="-285750">
              <a:spcBef>
                <a:spcPct val="20000"/>
              </a:spcBef>
              <a:buClr>
                <a:schemeClr val="tx1"/>
              </a:buClr>
              <a:buChar char="–"/>
              <a:tabLst>
                <a:tab pos="2286000" algn="l"/>
                <a:tab pos="3886200" algn="l"/>
              </a:tabLst>
              <a:defRPr sz="2800">
                <a:solidFill>
                  <a:schemeClr val="tx1"/>
                </a:solidFill>
                <a:latin typeface="Times New Roman" panose="02020603050405020304" pitchFamily="18" charset="0"/>
              </a:defRPr>
            </a:lvl2pPr>
            <a:lvl3pPr marL="1143000" indent="-228600">
              <a:spcBef>
                <a:spcPct val="20000"/>
              </a:spcBef>
              <a:buClr>
                <a:schemeClr val="accent2"/>
              </a:buClr>
              <a:buSzPct val="65000"/>
              <a:buFont typeface="Monotype Sorts" pitchFamily="2" charset="2"/>
              <a:buChar char="u"/>
              <a:tabLst>
                <a:tab pos="2286000" algn="l"/>
                <a:tab pos="3886200" algn="l"/>
              </a:tabLst>
              <a:defRPr sz="2400">
                <a:solidFill>
                  <a:schemeClr val="tx1"/>
                </a:solidFill>
                <a:latin typeface="Times New Roman" panose="02020603050405020304" pitchFamily="18" charset="0"/>
              </a:defRPr>
            </a:lvl3pPr>
            <a:lvl4pPr marL="1600200" indent="-228600">
              <a:spcBef>
                <a:spcPct val="20000"/>
              </a:spcBef>
              <a:buClr>
                <a:schemeClr val="tx1"/>
              </a:buClr>
              <a:buChar char="–"/>
              <a:tabLst>
                <a:tab pos="2286000" algn="l"/>
                <a:tab pos="3886200" algn="l"/>
              </a:tabLst>
              <a:defRPr sz="2000">
                <a:solidFill>
                  <a:schemeClr val="tx1"/>
                </a:solidFill>
                <a:latin typeface="Times New Roman" panose="02020603050405020304" pitchFamily="18" charset="0"/>
              </a:defRPr>
            </a:lvl4pPr>
            <a:lvl5pPr marL="2057400" indent="-228600">
              <a:spcBef>
                <a:spcPct val="20000"/>
              </a:spcBef>
              <a:buClr>
                <a:schemeClr val="tx2"/>
              </a:buClr>
              <a:buChar char="•"/>
              <a:tabLst>
                <a:tab pos="2286000" algn="l"/>
                <a:tab pos="3886200" algn="l"/>
              </a:tabLst>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tabLst>
                <a:tab pos="2286000" algn="l"/>
                <a:tab pos="3886200" algn="l"/>
              </a:tabLst>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tabLst>
                <a:tab pos="2286000" algn="l"/>
                <a:tab pos="3886200" algn="l"/>
              </a:tabLst>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tabLst>
                <a:tab pos="2286000" algn="l"/>
                <a:tab pos="3886200" algn="l"/>
              </a:tabLst>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tabLst>
                <a:tab pos="2286000" algn="l"/>
                <a:tab pos="3886200" algn="l"/>
              </a:tabLst>
              <a:defRPr sz="2000">
                <a:solidFill>
                  <a:schemeClr val="tx1"/>
                </a:solidFill>
                <a:latin typeface="Times New Roman" panose="02020603050405020304" pitchFamily="18" charset="0"/>
              </a:defRPr>
            </a:lvl9pPr>
          </a:lstStyle>
          <a:p>
            <a:pPr>
              <a:spcBef>
                <a:spcPct val="0"/>
              </a:spcBef>
              <a:buClrTx/>
              <a:buSzTx/>
              <a:buFontTx/>
              <a:buNone/>
            </a:pPr>
            <a:endParaRPr lang="en-US" altLang="en-US" sz="2400"/>
          </a:p>
        </p:txBody>
      </p:sp>
      <p:pic>
        <p:nvPicPr>
          <p:cNvPr id="44040" name="Picture 30">
            <a:extLst>
              <a:ext uri="{FF2B5EF4-FFF2-40B4-BE49-F238E27FC236}">
                <a16:creationId xmlns:a16="http://schemas.microsoft.com/office/drawing/2014/main" id="{F9654B48-E670-D747-BC4E-500CD7B233D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325" y="3352800"/>
            <a:ext cx="9023350" cy="1524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Lst>
        </p:spPr>
      </p:pic>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lide Number Placeholder 2">
            <a:extLst>
              <a:ext uri="{FF2B5EF4-FFF2-40B4-BE49-F238E27FC236}">
                <a16:creationId xmlns:a16="http://schemas.microsoft.com/office/drawing/2014/main" id="{14CA092B-5AD6-A74E-A1D8-B2AACB28DF1A}"/>
              </a:ext>
            </a:extLst>
          </p:cNvPr>
          <p:cNvSpPr>
            <a:spLocks noGrp="1"/>
          </p:cNvSpPr>
          <p:nvPr>
            <p:ph type="sldNum" sz="quarter" idx="11"/>
          </p:nvPr>
        </p:nvSpPr>
        <p:spPr>
          <a:noFill/>
        </p:spPr>
        <p:txBody>
          <a:bodyPr/>
          <a:lstStyle>
            <a:lvl1pPr>
              <a:spcBef>
                <a:spcPct val="20000"/>
              </a:spcBef>
              <a:buClr>
                <a:schemeClr val="tx2"/>
              </a:buClr>
              <a:buSzPct val="75000"/>
              <a:buFont typeface="Monotype Sorts" pitchFamily="2" charset="2"/>
              <a:buChar char="F"/>
              <a:defRPr sz="3200">
                <a:solidFill>
                  <a:schemeClr val="tx1"/>
                </a:solidFill>
                <a:latin typeface="Times New Roman" panose="02020603050405020304" pitchFamily="18" charset="0"/>
              </a:defRPr>
            </a:lvl1pPr>
            <a:lvl2pPr marL="742950" indent="-285750">
              <a:spcBef>
                <a:spcPct val="20000"/>
              </a:spcBef>
              <a:buClr>
                <a:schemeClr val="tx1"/>
              </a:buClr>
              <a:buChar char="–"/>
              <a:defRPr sz="2800">
                <a:solidFill>
                  <a:schemeClr val="tx1"/>
                </a:solidFill>
                <a:latin typeface="Times New Roman" panose="02020603050405020304" pitchFamily="18" charset="0"/>
              </a:defRPr>
            </a:lvl2pPr>
            <a:lvl3pPr marL="1143000" indent="-228600">
              <a:spcBef>
                <a:spcPct val="20000"/>
              </a:spcBef>
              <a:buClr>
                <a:schemeClr val="accent2"/>
              </a:buClr>
              <a:buSzPct val="65000"/>
              <a:buFont typeface="Monotype Sorts" pitchFamily="2" charset="2"/>
              <a:buChar char="u"/>
              <a:defRPr sz="2400">
                <a:solidFill>
                  <a:schemeClr val="tx1"/>
                </a:solidFill>
                <a:latin typeface="Times New Roman" panose="02020603050405020304" pitchFamily="18" charset="0"/>
              </a:defRPr>
            </a:lvl3pPr>
            <a:lvl4pPr marL="1600200" indent="-228600">
              <a:spcBef>
                <a:spcPct val="20000"/>
              </a:spcBef>
              <a:buClr>
                <a:schemeClr val="tx1"/>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SzTx/>
              <a:buFontTx/>
              <a:buNone/>
            </a:pPr>
            <a:fld id="{65E47CDF-07C9-9B4E-B3EE-4CE0EB5A4C21}" type="slidenum">
              <a:rPr lang="en-US" altLang="en-US" sz="1400" smtClean="0"/>
              <a:pPr>
                <a:spcBef>
                  <a:spcPct val="0"/>
                </a:spcBef>
                <a:buClrTx/>
                <a:buSzTx/>
                <a:buFontTx/>
                <a:buNone/>
              </a:pPr>
              <a:t>45</a:t>
            </a:fld>
            <a:endParaRPr lang="en-US" altLang="en-US" sz="1400"/>
          </a:p>
        </p:txBody>
      </p:sp>
      <p:sp>
        <p:nvSpPr>
          <p:cNvPr id="45059" name="Slide Number Placeholder 4">
            <a:extLst>
              <a:ext uri="{FF2B5EF4-FFF2-40B4-BE49-F238E27FC236}">
                <a16:creationId xmlns:a16="http://schemas.microsoft.com/office/drawing/2014/main" id="{735B3904-B653-2347-9860-E8F0A89287EE}"/>
              </a:ext>
            </a:extLst>
          </p:cNvPr>
          <p:cNvSpPr txBox="1">
            <a:spLocks noGrp="1"/>
          </p:cNvSpPr>
          <p:nvPr/>
        </p:nvSpPr>
        <p:spPr bwMode="auto">
          <a:xfrm>
            <a:off x="6553200" y="6399213"/>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nchor="ctr"/>
          <a:lstStyle>
            <a:lvl1pPr>
              <a:spcBef>
                <a:spcPct val="20000"/>
              </a:spcBef>
              <a:buClr>
                <a:schemeClr val="tx2"/>
              </a:buClr>
              <a:buSzPct val="75000"/>
              <a:buFont typeface="Monotype Sorts" pitchFamily="2" charset="2"/>
              <a:buChar char="F"/>
              <a:defRPr sz="3200">
                <a:solidFill>
                  <a:schemeClr val="tx1"/>
                </a:solidFill>
                <a:latin typeface="Times New Roman" panose="02020603050405020304" pitchFamily="18" charset="0"/>
              </a:defRPr>
            </a:lvl1pPr>
            <a:lvl2pPr marL="742950" indent="-285750">
              <a:spcBef>
                <a:spcPct val="20000"/>
              </a:spcBef>
              <a:buClr>
                <a:schemeClr val="tx1"/>
              </a:buClr>
              <a:buChar char="–"/>
              <a:defRPr sz="2800">
                <a:solidFill>
                  <a:schemeClr val="tx1"/>
                </a:solidFill>
                <a:latin typeface="Times New Roman" panose="02020603050405020304" pitchFamily="18" charset="0"/>
              </a:defRPr>
            </a:lvl2pPr>
            <a:lvl3pPr marL="1143000" indent="-228600">
              <a:spcBef>
                <a:spcPct val="20000"/>
              </a:spcBef>
              <a:buClr>
                <a:schemeClr val="accent2"/>
              </a:buClr>
              <a:buSzPct val="65000"/>
              <a:buFont typeface="Monotype Sorts" pitchFamily="2" charset="2"/>
              <a:buChar char="u"/>
              <a:defRPr sz="2400">
                <a:solidFill>
                  <a:schemeClr val="tx1"/>
                </a:solidFill>
                <a:latin typeface="Times New Roman" panose="02020603050405020304" pitchFamily="18" charset="0"/>
              </a:defRPr>
            </a:lvl3pPr>
            <a:lvl4pPr marL="1600200" indent="-228600">
              <a:spcBef>
                <a:spcPct val="20000"/>
              </a:spcBef>
              <a:buClr>
                <a:schemeClr val="tx1"/>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lgn="r">
              <a:spcBef>
                <a:spcPct val="0"/>
              </a:spcBef>
              <a:buClrTx/>
              <a:buSzTx/>
              <a:buFontTx/>
              <a:buNone/>
            </a:pPr>
            <a:fld id="{7F5547F1-555D-134F-BEED-310F98289762}" type="slidenum">
              <a:rPr lang="en-US" altLang="en-US" sz="1400"/>
              <a:pPr algn="r">
                <a:spcBef>
                  <a:spcPct val="0"/>
                </a:spcBef>
                <a:buClrTx/>
                <a:buSzTx/>
                <a:buFontTx/>
                <a:buNone/>
              </a:pPr>
              <a:t>45</a:t>
            </a:fld>
            <a:endParaRPr lang="en-US" altLang="en-US" sz="1400"/>
          </a:p>
        </p:txBody>
      </p:sp>
      <p:sp>
        <p:nvSpPr>
          <p:cNvPr id="45060" name="Rectangle 2">
            <a:extLst>
              <a:ext uri="{FF2B5EF4-FFF2-40B4-BE49-F238E27FC236}">
                <a16:creationId xmlns:a16="http://schemas.microsoft.com/office/drawing/2014/main" id="{9A72E7E0-EE64-4C49-BFF3-A4DE67BEA43C}"/>
              </a:ext>
            </a:extLst>
          </p:cNvPr>
          <p:cNvSpPr>
            <a:spLocks noGrp="1" noChangeArrowheads="1"/>
          </p:cNvSpPr>
          <p:nvPr>
            <p:ph type="title" idx="4294967295"/>
          </p:nvPr>
        </p:nvSpPr>
        <p:spPr>
          <a:xfrm>
            <a:off x="228600" y="152400"/>
            <a:ext cx="8763000" cy="609600"/>
          </a:xfrm>
        </p:spPr>
        <p:txBody>
          <a:bodyPr/>
          <a:lstStyle/>
          <a:p>
            <a:r>
              <a:rPr lang="en-US" altLang="en-US"/>
              <a:t>Interfaces vs. Abstract Classes, cont.</a:t>
            </a:r>
            <a:endParaRPr lang="en-US" altLang="en-US" b="1">
              <a:latin typeface="Courier" pitchFamily="2" charset="0"/>
            </a:endParaRPr>
          </a:p>
        </p:txBody>
      </p:sp>
      <p:sp>
        <p:nvSpPr>
          <p:cNvPr id="45061" name="Rectangle 3">
            <a:extLst>
              <a:ext uri="{FF2B5EF4-FFF2-40B4-BE49-F238E27FC236}">
                <a16:creationId xmlns:a16="http://schemas.microsoft.com/office/drawing/2014/main" id="{57E69B4D-B8CA-E346-BF39-2450231C8CCA}"/>
              </a:ext>
            </a:extLst>
          </p:cNvPr>
          <p:cNvSpPr>
            <a:spLocks noChangeArrowheads="1"/>
          </p:cNvSpPr>
          <p:nvPr/>
        </p:nvSpPr>
        <p:spPr bwMode="auto">
          <a:xfrm>
            <a:off x="2514600" y="2655888"/>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a:spcBef>
                <a:spcPct val="20000"/>
              </a:spcBef>
              <a:buClr>
                <a:schemeClr val="tx2"/>
              </a:buClr>
              <a:buSzPct val="75000"/>
              <a:buFont typeface="Monotype Sorts" pitchFamily="2" charset="2"/>
              <a:buChar char="F"/>
              <a:defRPr sz="3200">
                <a:solidFill>
                  <a:schemeClr val="tx1"/>
                </a:solidFill>
                <a:latin typeface="Times New Roman" panose="02020603050405020304" pitchFamily="18" charset="0"/>
              </a:defRPr>
            </a:lvl1pPr>
            <a:lvl2pPr marL="742950" indent="-285750">
              <a:spcBef>
                <a:spcPct val="20000"/>
              </a:spcBef>
              <a:buClr>
                <a:schemeClr val="tx1"/>
              </a:buClr>
              <a:buChar char="–"/>
              <a:defRPr sz="2800">
                <a:solidFill>
                  <a:schemeClr val="tx1"/>
                </a:solidFill>
                <a:latin typeface="Times New Roman" panose="02020603050405020304" pitchFamily="18" charset="0"/>
              </a:defRPr>
            </a:lvl2pPr>
            <a:lvl3pPr marL="1143000" indent="-228600">
              <a:spcBef>
                <a:spcPct val="20000"/>
              </a:spcBef>
              <a:buClr>
                <a:schemeClr val="accent2"/>
              </a:buClr>
              <a:buSzPct val="65000"/>
              <a:buFont typeface="Monotype Sorts" pitchFamily="2" charset="2"/>
              <a:buChar char="u"/>
              <a:defRPr sz="2400">
                <a:solidFill>
                  <a:schemeClr val="tx1"/>
                </a:solidFill>
                <a:latin typeface="Times New Roman" panose="02020603050405020304" pitchFamily="18" charset="0"/>
              </a:defRPr>
            </a:lvl3pPr>
            <a:lvl4pPr marL="1600200" indent="-228600">
              <a:spcBef>
                <a:spcPct val="20000"/>
              </a:spcBef>
              <a:buClr>
                <a:schemeClr val="tx1"/>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SzTx/>
              <a:buFontTx/>
              <a:buNone/>
            </a:pPr>
            <a:endParaRPr lang="en-US" altLang="en-US" sz="2400"/>
          </a:p>
        </p:txBody>
      </p:sp>
      <p:sp>
        <p:nvSpPr>
          <p:cNvPr id="45062" name="Rectangle 5">
            <a:extLst>
              <a:ext uri="{FF2B5EF4-FFF2-40B4-BE49-F238E27FC236}">
                <a16:creationId xmlns:a16="http://schemas.microsoft.com/office/drawing/2014/main" id="{DBCAED02-DF9D-DC40-94EB-5BC7FAB179DC}"/>
              </a:ext>
            </a:extLst>
          </p:cNvPr>
          <p:cNvSpPr>
            <a:spLocks noGrp="1" noChangeArrowheads="1"/>
          </p:cNvSpPr>
          <p:nvPr>
            <p:ph type="body" idx="4294967295"/>
          </p:nvPr>
        </p:nvSpPr>
        <p:spPr>
          <a:xfrm>
            <a:off x="152400" y="5715000"/>
            <a:ext cx="8763000" cy="685800"/>
          </a:xfrm>
        </p:spPr>
        <p:txBody>
          <a:bodyPr/>
          <a:lstStyle/>
          <a:p>
            <a:pPr marL="114300" lvl="1" indent="0">
              <a:lnSpc>
                <a:spcPct val="90000"/>
              </a:lnSpc>
              <a:spcAft>
                <a:spcPts val="1200"/>
              </a:spcAft>
              <a:buFontTx/>
              <a:buNone/>
            </a:pPr>
            <a:r>
              <a:rPr lang="en-US" altLang="en-US" sz="2000">
                <a:cs typeface="Courier New" panose="02070309020205020404" pitchFamily="49" charset="0"/>
              </a:rPr>
              <a:t>Suppose that c is an instance of Class2. c is also an instance of Object, Class1, Interface1, Interface1_1, Interface1_2, Interface2_1, and Interface2_2.</a:t>
            </a:r>
            <a:endParaRPr lang="en-US" altLang="en-US" sz="2000">
              <a:cs typeface="Times New Roman" panose="02020603050405020304" pitchFamily="18" charset="0"/>
            </a:endParaRPr>
          </a:p>
        </p:txBody>
      </p:sp>
      <p:sp>
        <p:nvSpPr>
          <p:cNvPr id="45063" name="Rectangle 7">
            <a:extLst>
              <a:ext uri="{FF2B5EF4-FFF2-40B4-BE49-F238E27FC236}">
                <a16:creationId xmlns:a16="http://schemas.microsoft.com/office/drawing/2014/main" id="{7B2AF110-0C7E-4A47-A516-C3F552A572EB}"/>
              </a:ext>
            </a:extLst>
          </p:cNvPr>
          <p:cNvSpPr>
            <a:spLocks noChangeArrowheads="1"/>
          </p:cNvSpPr>
          <p:nvPr/>
        </p:nvSpPr>
        <p:spPr bwMode="auto">
          <a:xfrm>
            <a:off x="152400" y="838200"/>
            <a:ext cx="8839200" cy="198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spcBef>
                <a:spcPct val="20000"/>
              </a:spcBef>
              <a:buClr>
                <a:schemeClr val="tx2"/>
              </a:buClr>
              <a:buSzPct val="75000"/>
              <a:buFont typeface="Monotype Sorts" pitchFamily="2" charset="2"/>
              <a:buChar char="F"/>
              <a:defRPr sz="3200">
                <a:solidFill>
                  <a:schemeClr val="tx1"/>
                </a:solidFill>
                <a:latin typeface="Times New Roman" panose="02020603050405020304" pitchFamily="18" charset="0"/>
              </a:defRPr>
            </a:lvl1pPr>
            <a:lvl2pPr marL="114300">
              <a:spcBef>
                <a:spcPct val="20000"/>
              </a:spcBef>
              <a:buClr>
                <a:schemeClr val="tx1"/>
              </a:buClr>
              <a:buChar char="–"/>
              <a:defRPr sz="2800">
                <a:solidFill>
                  <a:schemeClr val="tx1"/>
                </a:solidFill>
                <a:latin typeface="Times New Roman" panose="02020603050405020304" pitchFamily="18" charset="0"/>
              </a:defRPr>
            </a:lvl2pPr>
            <a:lvl3pPr marL="1143000" indent="-228600">
              <a:spcBef>
                <a:spcPct val="20000"/>
              </a:spcBef>
              <a:buClr>
                <a:schemeClr val="accent2"/>
              </a:buClr>
              <a:buSzPct val="65000"/>
              <a:buFont typeface="Monotype Sorts" pitchFamily="2" charset="2"/>
              <a:buChar char="u"/>
              <a:defRPr sz="2400">
                <a:solidFill>
                  <a:schemeClr val="tx1"/>
                </a:solidFill>
                <a:latin typeface="Times New Roman" panose="02020603050405020304" pitchFamily="18" charset="0"/>
              </a:defRPr>
            </a:lvl3pPr>
            <a:lvl4pPr marL="1600200" indent="-228600">
              <a:spcBef>
                <a:spcPct val="20000"/>
              </a:spcBef>
              <a:buClr>
                <a:schemeClr val="tx1"/>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lvl="1">
              <a:spcAft>
                <a:spcPts val="1200"/>
              </a:spcAft>
              <a:buFontTx/>
              <a:buNone/>
            </a:pPr>
            <a:r>
              <a:rPr lang="en-US" altLang="en-US" sz="2000">
                <a:cs typeface="Courier New" panose="02070309020205020404" pitchFamily="49" charset="0"/>
              </a:rPr>
              <a:t>All classes share a single root, the Object class, but there is no single root for interfaces. Like a class, an interface also defines a type. A variable of an interface type can reference any instance of the class that implements the interface. If a class extends an interface, this interface plays the same role as a superclass. You can use an interface as a data type and cast a variable of an interface type to its subclass, and vice versa.</a:t>
            </a:r>
            <a:r>
              <a:rPr lang="en-US" altLang="en-US" sz="2000"/>
              <a:t> </a:t>
            </a:r>
          </a:p>
        </p:txBody>
      </p:sp>
      <p:pic>
        <p:nvPicPr>
          <p:cNvPr id="45064" name="Picture 10">
            <a:extLst>
              <a:ext uri="{FF2B5EF4-FFF2-40B4-BE49-F238E27FC236}">
                <a16:creationId xmlns:a16="http://schemas.microsoft.com/office/drawing/2014/main" id="{46A64B5F-3C53-A241-92A7-829B2DA1E1C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73125" y="2895600"/>
            <a:ext cx="7397750" cy="2743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Lst>
        </p:spPr>
      </p:pic>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Slide Number Placeholder 2">
            <a:extLst>
              <a:ext uri="{FF2B5EF4-FFF2-40B4-BE49-F238E27FC236}">
                <a16:creationId xmlns:a16="http://schemas.microsoft.com/office/drawing/2014/main" id="{C97800AB-A730-3A44-A86D-6D02302E1A38}"/>
              </a:ext>
            </a:extLst>
          </p:cNvPr>
          <p:cNvSpPr>
            <a:spLocks noGrp="1"/>
          </p:cNvSpPr>
          <p:nvPr>
            <p:ph type="sldNum" sz="quarter" idx="11"/>
          </p:nvPr>
        </p:nvSpPr>
        <p:spPr>
          <a:noFill/>
        </p:spPr>
        <p:txBody>
          <a:bodyPr/>
          <a:lstStyle>
            <a:lvl1pPr>
              <a:spcBef>
                <a:spcPct val="20000"/>
              </a:spcBef>
              <a:buClr>
                <a:schemeClr val="tx2"/>
              </a:buClr>
              <a:buSzPct val="75000"/>
              <a:buFont typeface="Monotype Sorts" pitchFamily="2" charset="2"/>
              <a:buChar char="F"/>
              <a:defRPr sz="3200">
                <a:solidFill>
                  <a:schemeClr val="tx1"/>
                </a:solidFill>
                <a:latin typeface="Times New Roman" panose="02020603050405020304" pitchFamily="18" charset="0"/>
              </a:defRPr>
            </a:lvl1pPr>
            <a:lvl2pPr marL="742950" indent="-285750">
              <a:spcBef>
                <a:spcPct val="20000"/>
              </a:spcBef>
              <a:buClr>
                <a:schemeClr val="tx1"/>
              </a:buClr>
              <a:buChar char="–"/>
              <a:defRPr sz="2800">
                <a:solidFill>
                  <a:schemeClr val="tx1"/>
                </a:solidFill>
                <a:latin typeface="Times New Roman" panose="02020603050405020304" pitchFamily="18" charset="0"/>
              </a:defRPr>
            </a:lvl2pPr>
            <a:lvl3pPr marL="1143000" indent="-228600">
              <a:spcBef>
                <a:spcPct val="20000"/>
              </a:spcBef>
              <a:buClr>
                <a:schemeClr val="accent2"/>
              </a:buClr>
              <a:buSzPct val="65000"/>
              <a:buFont typeface="Monotype Sorts" pitchFamily="2" charset="2"/>
              <a:buChar char="u"/>
              <a:defRPr sz="2400">
                <a:solidFill>
                  <a:schemeClr val="tx1"/>
                </a:solidFill>
                <a:latin typeface="Times New Roman" panose="02020603050405020304" pitchFamily="18" charset="0"/>
              </a:defRPr>
            </a:lvl3pPr>
            <a:lvl4pPr marL="1600200" indent="-228600">
              <a:spcBef>
                <a:spcPct val="20000"/>
              </a:spcBef>
              <a:buClr>
                <a:schemeClr val="tx1"/>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SzTx/>
              <a:buFontTx/>
              <a:buNone/>
            </a:pPr>
            <a:fld id="{9BB8FD3C-E2E2-594E-9345-9EF0D3D6F238}" type="slidenum">
              <a:rPr lang="en-US" altLang="en-US" sz="1400" smtClean="0"/>
              <a:pPr>
                <a:spcBef>
                  <a:spcPct val="0"/>
                </a:spcBef>
                <a:buClrTx/>
                <a:buSzTx/>
                <a:buFontTx/>
                <a:buNone/>
              </a:pPr>
              <a:t>46</a:t>
            </a:fld>
            <a:endParaRPr lang="en-US" altLang="en-US" sz="1400"/>
          </a:p>
        </p:txBody>
      </p:sp>
      <p:sp>
        <p:nvSpPr>
          <p:cNvPr id="46083" name="Slide Number Placeholder 4">
            <a:extLst>
              <a:ext uri="{FF2B5EF4-FFF2-40B4-BE49-F238E27FC236}">
                <a16:creationId xmlns:a16="http://schemas.microsoft.com/office/drawing/2014/main" id="{CAD64ECB-E545-A344-9EB2-550CB0E108C5}"/>
              </a:ext>
            </a:extLst>
          </p:cNvPr>
          <p:cNvSpPr txBox="1">
            <a:spLocks noGrp="1"/>
          </p:cNvSpPr>
          <p:nvPr/>
        </p:nvSpPr>
        <p:spPr bwMode="auto">
          <a:xfrm>
            <a:off x="6553200" y="6399213"/>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nchor="ctr"/>
          <a:lstStyle>
            <a:lvl1pPr>
              <a:spcBef>
                <a:spcPct val="20000"/>
              </a:spcBef>
              <a:buClr>
                <a:schemeClr val="tx2"/>
              </a:buClr>
              <a:buSzPct val="75000"/>
              <a:buFont typeface="Monotype Sorts" pitchFamily="2" charset="2"/>
              <a:buChar char="F"/>
              <a:defRPr sz="3200">
                <a:solidFill>
                  <a:schemeClr val="tx1"/>
                </a:solidFill>
                <a:latin typeface="Times New Roman" panose="02020603050405020304" pitchFamily="18" charset="0"/>
              </a:defRPr>
            </a:lvl1pPr>
            <a:lvl2pPr marL="742950" indent="-285750">
              <a:spcBef>
                <a:spcPct val="20000"/>
              </a:spcBef>
              <a:buClr>
                <a:schemeClr val="tx1"/>
              </a:buClr>
              <a:buChar char="–"/>
              <a:defRPr sz="2800">
                <a:solidFill>
                  <a:schemeClr val="tx1"/>
                </a:solidFill>
                <a:latin typeface="Times New Roman" panose="02020603050405020304" pitchFamily="18" charset="0"/>
              </a:defRPr>
            </a:lvl2pPr>
            <a:lvl3pPr marL="1143000" indent="-228600">
              <a:spcBef>
                <a:spcPct val="20000"/>
              </a:spcBef>
              <a:buClr>
                <a:schemeClr val="accent2"/>
              </a:buClr>
              <a:buSzPct val="65000"/>
              <a:buFont typeface="Monotype Sorts" pitchFamily="2" charset="2"/>
              <a:buChar char="u"/>
              <a:defRPr sz="2400">
                <a:solidFill>
                  <a:schemeClr val="tx1"/>
                </a:solidFill>
                <a:latin typeface="Times New Roman" panose="02020603050405020304" pitchFamily="18" charset="0"/>
              </a:defRPr>
            </a:lvl3pPr>
            <a:lvl4pPr marL="1600200" indent="-228600">
              <a:spcBef>
                <a:spcPct val="20000"/>
              </a:spcBef>
              <a:buClr>
                <a:schemeClr val="tx1"/>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lgn="r">
              <a:spcBef>
                <a:spcPct val="0"/>
              </a:spcBef>
              <a:buClrTx/>
              <a:buSzTx/>
              <a:buFontTx/>
              <a:buNone/>
            </a:pPr>
            <a:fld id="{AAF02BEE-E6B5-C04C-A4F2-BCCAFB86E9E2}" type="slidenum">
              <a:rPr lang="en-US" altLang="en-US" sz="1400"/>
              <a:pPr algn="r">
                <a:spcBef>
                  <a:spcPct val="0"/>
                </a:spcBef>
                <a:buClrTx/>
                <a:buSzTx/>
                <a:buFontTx/>
                <a:buNone/>
              </a:pPr>
              <a:t>46</a:t>
            </a:fld>
            <a:endParaRPr lang="en-US" altLang="en-US" sz="1400"/>
          </a:p>
        </p:txBody>
      </p:sp>
      <p:sp>
        <p:nvSpPr>
          <p:cNvPr id="46084" name="Rectangle 2">
            <a:extLst>
              <a:ext uri="{FF2B5EF4-FFF2-40B4-BE49-F238E27FC236}">
                <a16:creationId xmlns:a16="http://schemas.microsoft.com/office/drawing/2014/main" id="{30E6595F-8C5D-2D43-8A70-1475D8AE5AF6}"/>
              </a:ext>
            </a:extLst>
          </p:cNvPr>
          <p:cNvSpPr>
            <a:spLocks noGrp="1" noChangeArrowheads="1"/>
          </p:cNvSpPr>
          <p:nvPr>
            <p:ph type="title" idx="4294967295"/>
          </p:nvPr>
        </p:nvSpPr>
        <p:spPr>
          <a:xfrm>
            <a:off x="228600" y="152400"/>
            <a:ext cx="8763000" cy="609600"/>
          </a:xfrm>
        </p:spPr>
        <p:txBody>
          <a:bodyPr/>
          <a:lstStyle/>
          <a:p>
            <a:r>
              <a:rPr lang="en-US" altLang="en-US" sz="4000">
                <a:cs typeface="Courier New" panose="02070309020205020404" pitchFamily="49" charset="0"/>
              </a:rPr>
              <a:t>Caution: </a:t>
            </a:r>
            <a:r>
              <a:rPr lang="en-US" altLang="en-US" sz="4000">
                <a:cs typeface="Times New Roman" panose="02020603050405020304" pitchFamily="18" charset="0"/>
              </a:rPr>
              <a:t>conflict interfaces</a:t>
            </a:r>
            <a:r>
              <a:rPr lang="en-US" altLang="en-US" sz="4000">
                <a:cs typeface="Courier New" panose="02070309020205020404" pitchFamily="49" charset="0"/>
              </a:rPr>
              <a:t> </a:t>
            </a:r>
          </a:p>
        </p:txBody>
      </p:sp>
      <p:sp>
        <p:nvSpPr>
          <p:cNvPr id="46085" name="Rectangle 3">
            <a:extLst>
              <a:ext uri="{FF2B5EF4-FFF2-40B4-BE49-F238E27FC236}">
                <a16:creationId xmlns:a16="http://schemas.microsoft.com/office/drawing/2014/main" id="{E820C8F0-0384-D348-95F6-78284B8E5108}"/>
              </a:ext>
            </a:extLst>
          </p:cNvPr>
          <p:cNvSpPr>
            <a:spLocks noChangeArrowheads="1"/>
          </p:cNvSpPr>
          <p:nvPr/>
        </p:nvSpPr>
        <p:spPr bwMode="auto">
          <a:xfrm>
            <a:off x="2514600" y="2655888"/>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a:spcBef>
                <a:spcPct val="20000"/>
              </a:spcBef>
              <a:buClr>
                <a:schemeClr val="tx2"/>
              </a:buClr>
              <a:buSzPct val="75000"/>
              <a:buFont typeface="Monotype Sorts" pitchFamily="2" charset="2"/>
              <a:buChar char="F"/>
              <a:defRPr sz="3200">
                <a:solidFill>
                  <a:schemeClr val="tx1"/>
                </a:solidFill>
                <a:latin typeface="Times New Roman" panose="02020603050405020304" pitchFamily="18" charset="0"/>
              </a:defRPr>
            </a:lvl1pPr>
            <a:lvl2pPr marL="742950" indent="-285750">
              <a:spcBef>
                <a:spcPct val="20000"/>
              </a:spcBef>
              <a:buClr>
                <a:schemeClr val="tx1"/>
              </a:buClr>
              <a:buChar char="–"/>
              <a:defRPr sz="2800">
                <a:solidFill>
                  <a:schemeClr val="tx1"/>
                </a:solidFill>
                <a:latin typeface="Times New Roman" panose="02020603050405020304" pitchFamily="18" charset="0"/>
              </a:defRPr>
            </a:lvl2pPr>
            <a:lvl3pPr marL="1143000" indent="-228600">
              <a:spcBef>
                <a:spcPct val="20000"/>
              </a:spcBef>
              <a:buClr>
                <a:schemeClr val="accent2"/>
              </a:buClr>
              <a:buSzPct val="65000"/>
              <a:buFont typeface="Monotype Sorts" pitchFamily="2" charset="2"/>
              <a:buChar char="u"/>
              <a:defRPr sz="2400">
                <a:solidFill>
                  <a:schemeClr val="tx1"/>
                </a:solidFill>
                <a:latin typeface="Times New Roman" panose="02020603050405020304" pitchFamily="18" charset="0"/>
              </a:defRPr>
            </a:lvl3pPr>
            <a:lvl4pPr marL="1600200" indent="-228600">
              <a:spcBef>
                <a:spcPct val="20000"/>
              </a:spcBef>
              <a:buClr>
                <a:schemeClr val="tx1"/>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SzTx/>
              <a:buFontTx/>
              <a:buNone/>
            </a:pPr>
            <a:endParaRPr lang="en-US" altLang="en-US" sz="2400"/>
          </a:p>
        </p:txBody>
      </p:sp>
      <p:sp>
        <p:nvSpPr>
          <p:cNvPr id="46086" name="Rectangle 4">
            <a:extLst>
              <a:ext uri="{FF2B5EF4-FFF2-40B4-BE49-F238E27FC236}">
                <a16:creationId xmlns:a16="http://schemas.microsoft.com/office/drawing/2014/main" id="{D955785D-0677-1244-BDE0-C31FD028485C}"/>
              </a:ext>
            </a:extLst>
          </p:cNvPr>
          <p:cNvSpPr>
            <a:spLocks noGrp="1" noChangeArrowheads="1"/>
          </p:cNvSpPr>
          <p:nvPr>
            <p:ph type="body" idx="4294967295"/>
          </p:nvPr>
        </p:nvSpPr>
        <p:spPr>
          <a:xfrm>
            <a:off x="152400" y="838200"/>
            <a:ext cx="8686800" cy="5257800"/>
          </a:xfrm>
        </p:spPr>
        <p:txBody>
          <a:bodyPr/>
          <a:lstStyle/>
          <a:p>
            <a:pPr marL="114300" lvl="1" indent="0">
              <a:spcAft>
                <a:spcPts val="1200"/>
              </a:spcAft>
              <a:buFontTx/>
              <a:buNone/>
            </a:pPr>
            <a:r>
              <a:rPr lang="en-US" altLang="en-US">
                <a:cs typeface="Times New Roman" panose="02020603050405020304" pitchFamily="18" charset="0"/>
              </a:rPr>
              <a:t>In rare occasions, a class may implement two interfaces with conflict information (e.g., two same constants with different values or two methods with same signature but different return type). This type of errors will be detected by the compiler.</a:t>
            </a:r>
            <a:r>
              <a:rPr lang="en-US" altLang="en-US">
                <a:cs typeface="Courier New" panose="02070309020205020404" pitchFamily="49" charset="0"/>
              </a:rPr>
              <a:t> </a:t>
            </a: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Slide Number Placeholder 2">
            <a:extLst>
              <a:ext uri="{FF2B5EF4-FFF2-40B4-BE49-F238E27FC236}">
                <a16:creationId xmlns:a16="http://schemas.microsoft.com/office/drawing/2014/main" id="{3C5715BD-092D-604D-B663-1CDFF8B59321}"/>
              </a:ext>
            </a:extLst>
          </p:cNvPr>
          <p:cNvSpPr>
            <a:spLocks noGrp="1"/>
          </p:cNvSpPr>
          <p:nvPr>
            <p:ph type="sldNum" sz="quarter" idx="11"/>
          </p:nvPr>
        </p:nvSpPr>
        <p:spPr>
          <a:noFill/>
        </p:spPr>
        <p:txBody>
          <a:bodyPr/>
          <a:lstStyle>
            <a:lvl1pPr>
              <a:spcBef>
                <a:spcPct val="20000"/>
              </a:spcBef>
              <a:buClr>
                <a:schemeClr val="tx2"/>
              </a:buClr>
              <a:buSzPct val="75000"/>
              <a:buFont typeface="Monotype Sorts" pitchFamily="2" charset="2"/>
              <a:buChar char="F"/>
              <a:defRPr sz="3200">
                <a:solidFill>
                  <a:schemeClr val="tx1"/>
                </a:solidFill>
                <a:latin typeface="Times New Roman" panose="02020603050405020304" pitchFamily="18" charset="0"/>
              </a:defRPr>
            </a:lvl1pPr>
            <a:lvl2pPr marL="742950" indent="-285750">
              <a:spcBef>
                <a:spcPct val="20000"/>
              </a:spcBef>
              <a:buClr>
                <a:schemeClr val="tx1"/>
              </a:buClr>
              <a:buChar char="–"/>
              <a:defRPr sz="2800">
                <a:solidFill>
                  <a:schemeClr val="tx1"/>
                </a:solidFill>
                <a:latin typeface="Times New Roman" panose="02020603050405020304" pitchFamily="18" charset="0"/>
              </a:defRPr>
            </a:lvl2pPr>
            <a:lvl3pPr marL="1143000" indent="-228600">
              <a:spcBef>
                <a:spcPct val="20000"/>
              </a:spcBef>
              <a:buClr>
                <a:schemeClr val="accent2"/>
              </a:buClr>
              <a:buSzPct val="65000"/>
              <a:buFont typeface="Monotype Sorts" pitchFamily="2" charset="2"/>
              <a:buChar char="u"/>
              <a:defRPr sz="2400">
                <a:solidFill>
                  <a:schemeClr val="tx1"/>
                </a:solidFill>
                <a:latin typeface="Times New Roman" panose="02020603050405020304" pitchFamily="18" charset="0"/>
              </a:defRPr>
            </a:lvl3pPr>
            <a:lvl4pPr marL="1600200" indent="-228600">
              <a:spcBef>
                <a:spcPct val="20000"/>
              </a:spcBef>
              <a:buClr>
                <a:schemeClr val="tx1"/>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SzTx/>
              <a:buFontTx/>
              <a:buNone/>
            </a:pPr>
            <a:fld id="{1A0773AE-7832-8348-9829-52A3A51063CA}" type="slidenum">
              <a:rPr lang="en-US" altLang="en-US" sz="1400" smtClean="0"/>
              <a:pPr>
                <a:spcBef>
                  <a:spcPct val="0"/>
                </a:spcBef>
                <a:buClrTx/>
                <a:buSzTx/>
                <a:buFontTx/>
                <a:buNone/>
              </a:pPr>
              <a:t>47</a:t>
            </a:fld>
            <a:endParaRPr lang="en-US" altLang="en-US" sz="1400"/>
          </a:p>
        </p:txBody>
      </p:sp>
      <p:sp>
        <p:nvSpPr>
          <p:cNvPr id="47107" name="Slide Number Placeholder 4">
            <a:extLst>
              <a:ext uri="{FF2B5EF4-FFF2-40B4-BE49-F238E27FC236}">
                <a16:creationId xmlns:a16="http://schemas.microsoft.com/office/drawing/2014/main" id="{9B79684F-9EB8-014A-A266-81302D47EE2D}"/>
              </a:ext>
            </a:extLst>
          </p:cNvPr>
          <p:cNvSpPr txBox="1">
            <a:spLocks noGrp="1"/>
          </p:cNvSpPr>
          <p:nvPr/>
        </p:nvSpPr>
        <p:spPr bwMode="auto">
          <a:xfrm>
            <a:off x="6553200" y="6399213"/>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nchor="ctr"/>
          <a:lstStyle>
            <a:lvl1pPr>
              <a:spcBef>
                <a:spcPct val="20000"/>
              </a:spcBef>
              <a:buClr>
                <a:schemeClr val="tx2"/>
              </a:buClr>
              <a:buSzPct val="75000"/>
              <a:buFont typeface="Monotype Sorts" pitchFamily="2" charset="2"/>
              <a:buChar char="F"/>
              <a:defRPr sz="3200">
                <a:solidFill>
                  <a:schemeClr val="tx1"/>
                </a:solidFill>
                <a:latin typeface="Times New Roman" panose="02020603050405020304" pitchFamily="18" charset="0"/>
              </a:defRPr>
            </a:lvl1pPr>
            <a:lvl2pPr marL="742950" indent="-285750">
              <a:spcBef>
                <a:spcPct val="20000"/>
              </a:spcBef>
              <a:buClr>
                <a:schemeClr val="tx1"/>
              </a:buClr>
              <a:buChar char="–"/>
              <a:defRPr sz="2800">
                <a:solidFill>
                  <a:schemeClr val="tx1"/>
                </a:solidFill>
                <a:latin typeface="Times New Roman" panose="02020603050405020304" pitchFamily="18" charset="0"/>
              </a:defRPr>
            </a:lvl2pPr>
            <a:lvl3pPr marL="1143000" indent="-228600">
              <a:spcBef>
                <a:spcPct val="20000"/>
              </a:spcBef>
              <a:buClr>
                <a:schemeClr val="accent2"/>
              </a:buClr>
              <a:buSzPct val="65000"/>
              <a:buFont typeface="Monotype Sorts" pitchFamily="2" charset="2"/>
              <a:buChar char="u"/>
              <a:defRPr sz="2400">
                <a:solidFill>
                  <a:schemeClr val="tx1"/>
                </a:solidFill>
                <a:latin typeface="Times New Roman" panose="02020603050405020304" pitchFamily="18" charset="0"/>
              </a:defRPr>
            </a:lvl3pPr>
            <a:lvl4pPr marL="1600200" indent="-228600">
              <a:spcBef>
                <a:spcPct val="20000"/>
              </a:spcBef>
              <a:buClr>
                <a:schemeClr val="tx1"/>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lgn="r">
              <a:spcBef>
                <a:spcPct val="0"/>
              </a:spcBef>
              <a:buClrTx/>
              <a:buSzTx/>
              <a:buFontTx/>
              <a:buNone/>
            </a:pPr>
            <a:fld id="{62AC1646-8FB4-BC44-856F-8410795AE8B0}" type="slidenum">
              <a:rPr lang="en-US" altLang="en-US" sz="1400"/>
              <a:pPr algn="r">
                <a:spcBef>
                  <a:spcPct val="0"/>
                </a:spcBef>
                <a:buClrTx/>
                <a:buSzTx/>
                <a:buFontTx/>
                <a:buNone/>
              </a:pPr>
              <a:t>47</a:t>
            </a:fld>
            <a:endParaRPr lang="en-US" altLang="en-US" sz="1400"/>
          </a:p>
        </p:txBody>
      </p:sp>
      <p:sp>
        <p:nvSpPr>
          <p:cNvPr id="47108" name="Rectangle 2">
            <a:extLst>
              <a:ext uri="{FF2B5EF4-FFF2-40B4-BE49-F238E27FC236}">
                <a16:creationId xmlns:a16="http://schemas.microsoft.com/office/drawing/2014/main" id="{F614EED6-F3CE-2C4C-B9F3-1C31851EB619}"/>
              </a:ext>
            </a:extLst>
          </p:cNvPr>
          <p:cNvSpPr>
            <a:spLocks noGrp="1" noChangeArrowheads="1"/>
          </p:cNvSpPr>
          <p:nvPr>
            <p:ph type="title" idx="4294967295"/>
          </p:nvPr>
        </p:nvSpPr>
        <p:spPr>
          <a:xfrm>
            <a:off x="228600" y="152400"/>
            <a:ext cx="8763000" cy="609600"/>
          </a:xfrm>
        </p:spPr>
        <p:txBody>
          <a:bodyPr/>
          <a:lstStyle/>
          <a:p>
            <a:r>
              <a:rPr lang="en-US" altLang="en-US" sz="4000">
                <a:cs typeface="Courier New" panose="02070309020205020404" pitchFamily="49" charset="0"/>
              </a:rPr>
              <a:t>Whether to use an interface or a class?</a:t>
            </a:r>
            <a:endParaRPr lang="en-US" altLang="en-US" sz="4000"/>
          </a:p>
        </p:txBody>
      </p:sp>
      <p:sp>
        <p:nvSpPr>
          <p:cNvPr id="47109" name="Rectangle 3">
            <a:extLst>
              <a:ext uri="{FF2B5EF4-FFF2-40B4-BE49-F238E27FC236}">
                <a16:creationId xmlns:a16="http://schemas.microsoft.com/office/drawing/2014/main" id="{8147093D-69B1-D24E-840C-CC961028104E}"/>
              </a:ext>
            </a:extLst>
          </p:cNvPr>
          <p:cNvSpPr>
            <a:spLocks noChangeArrowheads="1"/>
          </p:cNvSpPr>
          <p:nvPr/>
        </p:nvSpPr>
        <p:spPr bwMode="auto">
          <a:xfrm>
            <a:off x="2514600" y="2655888"/>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a:spcBef>
                <a:spcPct val="20000"/>
              </a:spcBef>
              <a:buClr>
                <a:schemeClr val="tx2"/>
              </a:buClr>
              <a:buSzPct val="75000"/>
              <a:buFont typeface="Monotype Sorts" pitchFamily="2" charset="2"/>
              <a:buChar char="F"/>
              <a:defRPr sz="3200">
                <a:solidFill>
                  <a:schemeClr val="tx1"/>
                </a:solidFill>
                <a:latin typeface="Times New Roman" panose="02020603050405020304" pitchFamily="18" charset="0"/>
              </a:defRPr>
            </a:lvl1pPr>
            <a:lvl2pPr marL="742950" indent="-285750">
              <a:spcBef>
                <a:spcPct val="20000"/>
              </a:spcBef>
              <a:buClr>
                <a:schemeClr val="tx1"/>
              </a:buClr>
              <a:buChar char="–"/>
              <a:defRPr sz="2800">
                <a:solidFill>
                  <a:schemeClr val="tx1"/>
                </a:solidFill>
                <a:latin typeface="Times New Roman" panose="02020603050405020304" pitchFamily="18" charset="0"/>
              </a:defRPr>
            </a:lvl2pPr>
            <a:lvl3pPr marL="1143000" indent="-228600">
              <a:spcBef>
                <a:spcPct val="20000"/>
              </a:spcBef>
              <a:buClr>
                <a:schemeClr val="accent2"/>
              </a:buClr>
              <a:buSzPct val="65000"/>
              <a:buFont typeface="Monotype Sorts" pitchFamily="2" charset="2"/>
              <a:buChar char="u"/>
              <a:defRPr sz="2400">
                <a:solidFill>
                  <a:schemeClr val="tx1"/>
                </a:solidFill>
                <a:latin typeface="Times New Roman" panose="02020603050405020304" pitchFamily="18" charset="0"/>
              </a:defRPr>
            </a:lvl3pPr>
            <a:lvl4pPr marL="1600200" indent="-228600">
              <a:spcBef>
                <a:spcPct val="20000"/>
              </a:spcBef>
              <a:buClr>
                <a:schemeClr val="tx1"/>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SzTx/>
              <a:buFontTx/>
              <a:buNone/>
            </a:pPr>
            <a:endParaRPr lang="en-US" altLang="en-US" sz="2400"/>
          </a:p>
        </p:txBody>
      </p:sp>
      <p:sp>
        <p:nvSpPr>
          <p:cNvPr id="47110" name="Rectangle 5">
            <a:extLst>
              <a:ext uri="{FF2B5EF4-FFF2-40B4-BE49-F238E27FC236}">
                <a16:creationId xmlns:a16="http://schemas.microsoft.com/office/drawing/2014/main" id="{D79D664A-48B4-9E4C-AED3-A7297C2886FE}"/>
              </a:ext>
            </a:extLst>
          </p:cNvPr>
          <p:cNvSpPr>
            <a:spLocks noGrp="1" noChangeArrowheads="1"/>
          </p:cNvSpPr>
          <p:nvPr>
            <p:ph type="body" idx="4294967295"/>
          </p:nvPr>
        </p:nvSpPr>
        <p:spPr>
          <a:xfrm>
            <a:off x="152400" y="838200"/>
            <a:ext cx="8686800" cy="5257800"/>
          </a:xfrm>
        </p:spPr>
        <p:txBody>
          <a:bodyPr/>
          <a:lstStyle/>
          <a:p>
            <a:pPr marL="114300" lvl="1" indent="0">
              <a:spcAft>
                <a:spcPts val="1200"/>
              </a:spcAft>
              <a:buFontTx/>
              <a:buNone/>
            </a:pPr>
            <a:r>
              <a:rPr lang="en-US" altLang="en-US" sz="2600">
                <a:cs typeface="Courier New" panose="02070309020205020404" pitchFamily="49" charset="0"/>
              </a:rPr>
              <a:t>Abstract classes and interfaces can both be used to model common features. How do you decide whether to use an interface or a class? In general, a strong is-a relationship that clearly describes a parent-child relationship should be modeled using classes. For example, a staff member is a person. A weak is-a relationship, also known as an is-kind-of relationship, indicates that an object possesses a certain property. A weak is-a relationship can be modeled using interfaces. For example, all strings are comparable, so the String class implements the Comparable interface. You can also use interfaces to circumvent single inheritance restriction if multiple inheritance is desired. In the case of multiple inheritance, you have to design one as a superclass, and others as interface. </a:t>
            </a: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2"/>
          <p:cNvSpPr>
            <a:spLocks noGrp="1"/>
          </p:cNvSpPr>
          <p:nvPr>
            <p:ph type="sldNum" sz="quarter" idx="4294967295"/>
          </p:nvPr>
        </p:nvSpPr>
        <p:spPr>
          <a:xfrm>
            <a:off x="6553200" y="6399213"/>
            <a:ext cx="1905000" cy="457200"/>
          </a:xfrm>
          <a:prstGeom prst="rect">
            <a:avLst/>
          </a:prstGeom>
        </p:spPr>
        <p:txBody>
          <a:bodyPr/>
          <a:lstStyle/>
          <a:p>
            <a:fld id="{E64E915A-7E22-4DE3-8440-A5B333657A2A}" type="slidenum">
              <a:rPr lang="en-US"/>
              <a:pPr/>
              <a:t>48</a:t>
            </a:fld>
            <a:endParaRPr lang="en-US"/>
          </a:p>
        </p:txBody>
      </p:sp>
      <p:sp>
        <p:nvSpPr>
          <p:cNvPr id="334851" name="Rectangle 2"/>
          <p:cNvSpPr>
            <a:spLocks noGrp="1" noChangeArrowheads="1"/>
          </p:cNvSpPr>
          <p:nvPr>
            <p:ph type="title" idx="4294967295"/>
          </p:nvPr>
        </p:nvSpPr>
        <p:spPr>
          <a:xfrm>
            <a:off x="285720" y="214290"/>
            <a:ext cx="7772400" cy="785818"/>
          </a:xfrm>
        </p:spPr>
        <p:txBody>
          <a:bodyPr/>
          <a:lstStyle/>
          <a:p>
            <a:r>
              <a:rPr lang="en-US" sz="4800" dirty="0">
                <a:solidFill>
                  <a:srgbClr val="C00000"/>
                </a:solidFill>
              </a:rPr>
              <a:t>Interfaces</a:t>
            </a:r>
            <a:r>
              <a:rPr lang="en-US" sz="4800" dirty="0"/>
              <a:t> vs. </a:t>
            </a:r>
            <a:r>
              <a:rPr lang="en-US" sz="4800" dirty="0">
                <a:solidFill>
                  <a:srgbClr val="C00000"/>
                </a:solidFill>
              </a:rPr>
              <a:t>Abstract</a:t>
            </a:r>
            <a:r>
              <a:rPr lang="en-US" sz="4800" dirty="0"/>
              <a:t> Classes</a:t>
            </a:r>
            <a:endParaRPr lang="en-US" sz="4800" b="1" dirty="0">
              <a:latin typeface="Courier" charset="0"/>
            </a:endParaRPr>
          </a:p>
        </p:txBody>
      </p:sp>
      <p:sp>
        <p:nvSpPr>
          <p:cNvPr id="334852" name="Rectangle 3"/>
          <p:cNvSpPr>
            <a:spLocks noGrp="1" noChangeArrowheads="1"/>
          </p:cNvSpPr>
          <p:nvPr>
            <p:ph type="body" idx="4294967295"/>
          </p:nvPr>
        </p:nvSpPr>
        <p:spPr>
          <a:xfrm>
            <a:off x="228600" y="1143000"/>
            <a:ext cx="8686800" cy="2286000"/>
          </a:xfrm>
        </p:spPr>
        <p:txBody>
          <a:bodyPr/>
          <a:lstStyle/>
          <a:p>
            <a:pPr marL="114300" lvl="1" indent="0">
              <a:lnSpc>
                <a:spcPct val="90000"/>
              </a:lnSpc>
              <a:spcAft>
                <a:spcPts val="1200"/>
              </a:spcAft>
              <a:buFont typeface="Wingdings" pitchFamily="2" charset="2"/>
              <a:buChar char="v"/>
            </a:pPr>
            <a:r>
              <a:rPr lang="en-US" dirty="0"/>
              <a:t> In an </a:t>
            </a:r>
            <a:r>
              <a:rPr lang="en-US" b="1" dirty="0">
                <a:solidFill>
                  <a:srgbClr val="C00000"/>
                </a:solidFill>
              </a:rPr>
              <a:t>interface</a:t>
            </a:r>
            <a:r>
              <a:rPr lang="en-US" dirty="0"/>
              <a:t>, the data must be </a:t>
            </a:r>
            <a:r>
              <a:rPr lang="en-US" b="1" dirty="0"/>
              <a:t>constants</a:t>
            </a:r>
            <a:r>
              <a:rPr lang="en-US" dirty="0"/>
              <a:t>; an </a:t>
            </a:r>
            <a:r>
              <a:rPr lang="en-US" b="1" dirty="0">
                <a:solidFill>
                  <a:srgbClr val="C00000"/>
                </a:solidFill>
              </a:rPr>
              <a:t>abstract</a:t>
            </a:r>
            <a:r>
              <a:rPr lang="en-US" dirty="0"/>
              <a:t> class can have all types of data.</a:t>
            </a:r>
          </a:p>
          <a:p>
            <a:pPr marL="114300" lvl="1" indent="0">
              <a:lnSpc>
                <a:spcPct val="90000"/>
              </a:lnSpc>
              <a:spcAft>
                <a:spcPts val="1200"/>
              </a:spcAft>
              <a:buFont typeface="Wingdings" pitchFamily="2" charset="2"/>
              <a:buChar char="v"/>
            </a:pPr>
            <a:r>
              <a:rPr lang="en-US" dirty="0"/>
              <a:t> Each method in an </a:t>
            </a:r>
            <a:r>
              <a:rPr lang="en-US" b="1" dirty="0">
                <a:solidFill>
                  <a:srgbClr val="C00000"/>
                </a:solidFill>
              </a:rPr>
              <a:t>interface</a:t>
            </a:r>
            <a:r>
              <a:rPr lang="en-US" dirty="0"/>
              <a:t> has only a signature without implementation; an </a:t>
            </a:r>
            <a:r>
              <a:rPr lang="en-US" b="1" dirty="0">
                <a:solidFill>
                  <a:srgbClr val="C00000"/>
                </a:solidFill>
              </a:rPr>
              <a:t>abstract</a:t>
            </a:r>
            <a:r>
              <a:rPr lang="en-US" dirty="0"/>
              <a:t> class can have concrete methods.</a:t>
            </a:r>
          </a:p>
        </p:txBody>
      </p:sp>
      <p:sp>
        <p:nvSpPr>
          <p:cNvPr id="334853" name="Rectangle 4"/>
          <p:cNvSpPr>
            <a:spLocks noChangeArrowheads="1"/>
          </p:cNvSpPr>
          <p:nvPr/>
        </p:nvSpPr>
        <p:spPr bwMode="auto">
          <a:xfrm>
            <a:off x="0" y="2546350"/>
            <a:ext cx="9144000" cy="0"/>
          </a:xfrm>
          <a:prstGeom prst="rect">
            <a:avLst/>
          </a:prstGeom>
          <a:noFill/>
          <a:ln w="12700">
            <a:noFill/>
            <a:miter lim="800000"/>
            <a:headEnd type="none" w="sm" len="sm"/>
            <a:tailEnd type="none" w="sm" len="sm"/>
          </a:ln>
        </p:spPr>
        <p:txBody>
          <a:bodyPr wrap="none" anchor="ctr">
            <a:spAutoFit/>
          </a:bodyPr>
          <a:lstStyle/>
          <a:p>
            <a:endParaRPr lang="en-US"/>
          </a:p>
        </p:txBody>
      </p:sp>
      <p:sp>
        <p:nvSpPr>
          <p:cNvPr id="334876" name="Rectangle 82"/>
          <p:cNvSpPr>
            <a:spLocks noChangeArrowheads="1"/>
          </p:cNvSpPr>
          <p:nvPr/>
        </p:nvSpPr>
        <p:spPr bwMode="auto">
          <a:xfrm>
            <a:off x="0" y="4311650"/>
            <a:ext cx="9144000" cy="0"/>
          </a:xfrm>
          <a:prstGeom prst="rect">
            <a:avLst/>
          </a:prstGeom>
          <a:noFill/>
          <a:ln w="12700">
            <a:noFill/>
            <a:miter lim="800000"/>
            <a:headEnd type="none" w="sm" len="sm"/>
            <a:tailEnd type="none" w="sm" len="sm"/>
          </a:ln>
        </p:spPr>
        <p:txBody>
          <a:bodyPr wrap="none" anchor="ctr">
            <a:spAutoFit/>
          </a:bodyPr>
          <a:lstStyle/>
          <a:p>
            <a:pPr>
              <a:tabLst>
                <a:tab pos="2286000" algn="l"/>
                <a:tab pos="3886200" algn="l"/>
              </a:tabLst>
            </a:pPr>
            <a:endParaRPr lang="en-US"/>
          </a:p>
        </p:txBody>
      </p:sp>
      <p:pic>
        <p:nvPicPr>
          <p:cNvPr id="54273" name="Picture 1"/>
          <p:cNvPicPr>
            <a:picLocks noChangeAspect="1" noChangeArrowheads="1"/>
          </p:cNvPicPr>
          <p:nvPr/>
        </p:nvPicPr>
        <p:blipFill>
          <a:blip r:embed="rId3" cstate="print"/>
          <a:srcRect/>
          <a:stretch>
            <a:fillRect/>
          </a:stretch>
        </p:blipFill>
        <p:spPr bwMode="auto">
          <a:xfrm>
            <a:off x="285720" y="3457595"/>
            <a:ext cx="8791575" cy="2828925"/>
          </a:xfrm>
          <a:prstGeom prst="rect">
            <a:avLst/>
          </a:prstGeom>
          <a:noFill/>
          <a:ln w="9525">
            <a:noFill/>
            <a:miter lim="800000"/>
            <a:headEnd/>
            <a:tailEnd/>
          </a:ln>
          <a:effectLst/>
        </p:spPr>
      </p:pic>
    </p:spTree>
    <p:extLst>
      <p:ext uri="{BB962C8B-B14F-4D97-AF65-F5344CB8AC3E}">
        <p14:creationId xmlns:p14="http://schemas.microsoft.com/office/powerpoint/2010/main" val="3212833152"/>
      </p:ext>
    </p:extLst>
  </p:cSld>
  <p:clrMapOvr>
    <a:masterClrMapping/>
  </p:clrMapOvr>
  <p:transition/>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8130" name="Picture 15">
            <a:extLst>
              <a:ext uri="{FF2B5EF4-FFF2-40B4-BE49-F238E27FC236}">
                <a16:creationId xmlns:a16="http://schemas.microsoft.com/office/drawing/2014/main" id="{2A057A01-36B9-CF4C-AB9A-620DD5D9AFF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9225" y="704850"/>
            <a:ext cx="8308975" cy="51181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Lst>
        </p:spPr>
      </p:pic>
      <p:sp>
        <p:nvSpPr>
          <p:cNvPr id="48131" name="Slide Number Placeholder 2">
            <a:extLst>
              <a:ext uri="{FF2B5EF4-FFF2-40B4-BE49-F238E27FC236}">
                <a16:creationId xmlns:a16="http://schemas.microsoft.com/office/drawing/2014/main" id="{7F75E23B-046E-6C40-A565-9753D986DC53}"/>
              </a:ext>
            </a:extLst>
          </p:cNvPr>
          <p:cNvSpPr>
            <a:spLocks noGrp="1"/>
          </p:cNvSpPr>
          <p:nvPr>
            <p:ph type="sldNum" sz="quarter" idx="11"/>
          </p:nvPr>
        </p:nvSpPr>
        <p:spPr>
          <a:noFill/>
        </p:spPr>
        <p:txBody>
          <a:bodyPr/>
          <a:lstStyle>
            <a:lvl1pPr>
              <a:spcBef>
                <a:spcPct val="20000"/>
              </a:spcBef>
              <a:buClr>
                <a:schemeClr val="tx2"/>
              </a:buClr>
              <a:buSzPct val="75000"/>
              <a:buFont typeface="Monotype Sorts" pitchFamily="2" charset="2"/>
              <a:buChar char="F"/>
              <a:defRPr sz="3200">
                <a:solidFill>
                  <a:schemeClr val="tx1"/>
                </a:solidFill>
                <a:latin typeface="Times New Roman" panose="02020603050405020304" pitchFamily="18" charset="0"/>
              </a:defRPr>
            </a:lvl1pPr>
            <a:lvl2pPr marL="742950" indent="-285750">
              <a:spcBef>
                <a:spcPct val="20000"/>
              </a:spcBef>
              <a:buClr>
                <a:schemeClr val="tx1"/>
              </a:buClr>
              <a:buChar char="–"/>
              <a:defRPr sz="2800">
                <a:solidFill>
                  <a:schemeClr val="tx1"/>
                </a:solidFill>
                <a:latin typeface="Times New Roman" panose="02020603050405020304" pitchFamily="18" charset="0"/>
              </a:defRPr>
            </a:lvl2pPr>
            <a:lvl3pPr marL="1143000" indent="-228600">
              <a:spcBef>
                <a:spcPct val="20000"/>
              </a:spcBef>
              <a:buClr>
                <a:schemeClr val="accent2"/>
              </a:buClr>
              <a:buSzPct val="65000"/>
              <a:buFont typeface="Monotype Sorts" pitchFamily="2" charset="2"/>
              <a:buChar char="u"/>
              <a:defRPr sz="2400">
                <a:solidFill>
                  <a:schemeClr val="tx1"/>
                </a:solidFill>
                <a:latin typeface="Times New Roman" panose="02020603050405020304" pitchFamily="18" charset="0"/>
              </a:defRPr>
            </a:lvl3pPr>
            <a:lvl4pPr marL="1600200" indent="-228600">
              <a:spcBef>
                <a:spcPct val="20000"/>
              </a:spcBef>
              <a:buClr>
                <a:schemeClr val="tx1"/>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SzTx/>
              <a:buFontTx/>
              <a:buNone/>
            </a:pPr>
            <a:fld id="{A49E33D4-D4E4-2840-A0EC-5EEA963B5C7C}" type="slidenum">
              <a:rPr lang="en-US" altLang="en-US" sz="1400" smtClean="0"/>
              <a:pPr>
                <a:spcBef>
                  <a:spcPct val="0"/>
                </a:spcBef>
                <a:buClrTx/>
                <a:buSzTx/>
                <a:buFontTx/>
                <a:buNone/>
              </a:pPr>
              <a:t>49</a:t>
            </a:fld>
            <a:endParaRPr lang="en-US" altLang="en-US" sz="1400"/>
          </a:p>
        </p:txBody>
      </p:sp>
      <p:sp>
        <p:nvSpPr>
          <p:cNvPr id="48132" name="Slide Number Placeholder 4">
            <a:extLst>
              <a:ext uri="{FF2B5EF4-FFF2-40B4-BE49-F238E27FC236}">
                <a16:creationId xmlns:a16="http://schemas.microsoft.com/office/drawing/2014/main" id="{704333DB-C45A-9F4D-8FFC-E0A183FAC5D3}"/>
              </a:ext>
            </a:extLst>
          </p:cNvPr>
          <p:cNvSpPr txBox="1">
            <a:spLocks noGrp="1"/>
          </p:cNvSpPr>
          <p:nvPr/>
        </p:nvSpPr>
        <p:spPr bwMode="auto">
          <a:xfrm>
            <a:off x="6553200" y="6399213"/>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nchor="ctr"/>
          <a:lstStyle>
            <a:lvl1pPr>
              <a:spcBef>
                <a:spcPct val="20000"/>
              </a:spcBef>
              <a:buClr>
                <a:schemeClr val="tx2"/>
              </a:buClr>
              <a:buSzPct val="75000"/>
              <a:buFont typeface="Monotype Sorts" pitchFamily="2" charset="2"/>
              <a:buChar char="F"/>
              <a:defRPr sz="3200">
                <a:solidFill>
                  <a:schemeClr val="tx1"/>
                </a:solidFill>
                <a:latin typeface="Times New Roman" panose="02020603050405020304" pitchFamily="18" charset="0"/>
              </a:defRPr>
            </a:lvl1pPr>
            <a:lvl2pPr marL="742950" indent="-285750">
              <a:spcBef>
                <a:spcPct val="20000"/>
              </a:spcBef>
              <a:buClr>
                <a:schemeClr val="tx1"/>
              </a:buClr>
              <a:buChar char="–"/>
              <a:defRPr sz="2800">
                <a:solidFill>
                  <a:schemeClr val="tx1"/>
                </a:solidFill>
                <a:latin typeface="Times New Roman" panose="02020603050405020304" pitchFamily="18" charset="0"/>
              </a:defRPr>
            </a:lvl2pPr>
            <a:lvl3pPr marL="1143000" indent="-228600">
              <a:spcBef>
                <a:spcPct val="20000"/>
              </a:spcBef>
              <a:buClr>
                <a:schemeClr val="accent2"/>
              </a:buClr>
              <a:buSzPct val="65000"/>
              <a:buFont typeface="Monotype Sorts" pitchFamily="2" charset="2"/>
              <a:buChar char="u"/>
              <a:defRPr sz="2400">
                <a:solidFill>
                  <a:schemeClr val="tx1"/>
                </a:solidFill>
                <a:latin typeface="Times New Roman" panose="02020603050405020304" pitchFamily="18" charset="0"/>
              </a:defRPr>
            </a:lvl3pPr>
            <a:lvl4pPr marL="1600200" indent="-228600">
              <a:spcBef>
                <a:spcPct val="20000"/>
              </a:spcBef>
              <a:buClr>
                <a:schemeClr val="tx1"/>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lgn="r">
              <a:spcBef>
                <a:spcPct val="0"/>
              </a:spcBef>
              <a:buClrTx/>
              <a:buSzTx/>
              <a:buFontTx/>
              <a:buNone/>
            </a:pPr>
            <a:fld id="{B69B971B-3CE8-6744-A61A-9AE83BC921D5}" type="slidenum">
              <a:rPr lang="en-US" altLang="en-US" sz="1400"/>
              <a:pPr algn="r">
                <a:spcBef>
                  <a:spcPct val="0"/>
                </a:spcBef>
                <a:buClrTx/>
                <a:buSzTx/>
                <a:buFontTx/>
                <a:buNone/>
              </a:pPr>
              <a:t>49</a:t>
            </a:fld>
            <a:endParaRPr lang="en-US" altLang="en-US" sz="1400"/>
          </a:p>
        </p:txBody>
      </p:sp>
      <p:sp>
        <p:nvSpPr>
          <p:cNvPr id="48133" name="Rectangle 2">
            <a:extLst>
              <a:ext uri="{FF2B5EF4-FFF2-40B4-BE49-F238E27FC236}">
                <a16:creationId xmlns:a16="http://schemas.microsoft.com/office/drawing/2014/main" id="{78333707-B736-5946-B1A8-EB2BB40A8E6A}"/>
              </a:ext>
            </a:extLst>
          </p:cNvPr>
          <p:cNvSpPr>
            <a:spLocks noGrp="1" noChangeArrowheads="1"/>
          </p:cNvSpPr>
          <p:nvPr>
            <p:ph type="title" idx="4294967295"/>
          </p:nvPr>
        </p:nvSpPr>
        <p:spPr>
          <a:xfrm>
            <a:off x="342900" y="155575"/>
            <a:ext cx="8686800" cy="454025"/>
          </a:xfrm>
        </p:spPr>
        <p:txBody>
          <a:bodyPr/>
          <a:lstStyle/>
          <a:p>
            <a:r>
              <a:rPr lang="en-US" altLang="en-US" sz="4000"/>
              <a:t>The </a:t>
            </a:r>
            <a:r>
              <a:rPr lang="en-US" altLang="en-US" sz="3800">
                <a:latin typeface="Courier New" panose="02070309020205020404" pitchFamily="49" charset="0"/>
              </a:rPr>
              <a:t>Rational</a:t>
            </a:r>
            <a:r>
              <a:rPr lang="en-US" altLang="en-US" sz="4000"/>
              <a:t> Class</a:t>
            </a:r>
          </a:p>
        </p:txBody>
      </p:sp>
      <p:sp>
        <p:nvSpPr>
          <p:cNvPr id="48134" name="Rectangle 6">
            <a:extLst>
              <a:ext uri="{FF2B5EF4-FFF2-40B4-BE49-F238E27FC236}">
                <a16:creationId xmlns:a16="http://schemas.microsoft.com/office/drawing/2014/main" id="{BBDC595C-8572-B248-9DFD-E1BCD11CC9B2}"/>
              </a:ext>
            </a:extLst>
          </p:cNvPr>
          <p:cNvSpPr>
            <a:spLocks noChangeArrowheads="1"/>
          </p:cNvSpPr>
          <p:nvPr/>
        </p:nvSpPr>
        <p:spPr bwMode="auto">
          <a:xfrm>
            <a:off x="2141538" y="2312988"/>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a:spcBef>
                <a:spcPct val="20000"/>
              </a:spcBef>
              <a:buClr>
                <a:schemeClr val="tx2"/>
              </a:buClr>
              <a:buSzPct val="75000"/>
              <a:buFont typeface="Monotype Sorts" pitchFamily="2" charset="2"/>
              <a:buChar char="F"/>
              <a:defRPr sz="3200">
                <a:solidFill>
                  <a:schemeClr val="tx1"/>
                </a:solidFill>
                <a:latin typeface="Times New Roman" panose="02020603050405020304" pitchFamily="18" charset="0"/>
              </a:defRPr>
            </a:lvl1pPr>
            <a:lvl2pPr marL="742950" indent="-285750">
              <a:spcBef>
                <a:spcPct val="20000"/>
              </a:spcBef>
              <a:buClr>
                <a:schemeClr val="tx1"/>
              </a:buClr>
              <a:buChar char="–"/>
              <a:defRPr sz="2800">
                <a:solidFill>
                  <a:schemeClr val="tx1"/>
                </a:solidFill>
                <a:latin typeface="Times New Roman" panose="02020603050405020304" pitchFamily="18" charset="0"/>
              </a:defRPr>
            </a:lvl2pPr>
            <a:lvl3pPr marL="1143000" indent="-228600">
              <a:spcBef>
                <a:spcPct val="20000"/>
              </a:spcBef>
              <a:buClr>
                <a:schemeClr val="accent2"/>
              </a:buClr>
              <a:buSzPct val="65000"/>
              <a:buFont typeface="Monotype Sorts" pitchFamily="2" charset="2"/>
              <a:buChar char="u"/>
              <a:defRPr sz="2400">
                <a:solidFill>
                  <a:schemeClr val="tx1"/>
                </a:solidFill>
                <a:latin typeface="Times New Roman" panose="02020603050405020304" pitchFamily="18" charset="0"/>
              </a:defRPr>
            </a:lvl3pPr>
            <a:lvl4pPr marL="1600200" indent="-228600">
              <a:spcBef>
                <a:spcPct val="20000"/>
              </a:spcBef>
              <a:buClr>
                <a:schemeClr val="tx1"/>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SzTx/>
              <a:buFontTx/>
              <a:buNone/>
            </a:pPr>
            <a:endParaRPr lang="en-US" altLang="en-US" sz="2400"/>
          </a:p>
        </p:txBody>
      </p:sp>
      <p:sp>
        <p:nvSpPr>
          <p:cNvPr id="48135" name="Rectangle 10">
            <a:extLst>
              <a:ext uri="{FF2B5EF4-FFF2-40B4-BE49-F238E27FC236}">
                <a16:creationId xmlns:a16="http://schemas.microsoft.com/office/drawing/2014/main" id="{85B44CE3-81F6-C74E-A4C5-BC8003BC00F6}"/>
              </a:ext>
            </a:extLst>
          </p:cNvPr>
          <p:cNvSpPr>
            <a:spLocks noChangeArrowheads="1"/>
          </p:cNvSpPr>
          <p:nvPr/>
        </p:nvSpPr>
        <p:spPr bwMode="auto">
          <a:xfrm>
            <a:off x="0" y="142875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Clr>
                <a:schemeClr val="tx2"/>
              </a:buClr>
              <a:buSzPct val="75000"/>
              <a:buFont typeface="Monotype Sorts" pitchFamily="2" charset="2"/>
              <a:buChar char="F"/>
              <a:defRPr sz="3200">
                <a:solidFill>
                  <a:schemeClr val="tx1"/>
                </a:solidFill>
                <a:latin typeface="Times New Roman" panose="02020603050405020304" pitchFamily="18" charset="0"/>
              </a:defRPr>
            </a:lvl1pPr>
            <a:lvl2pPr marL="742950" indent="-285750">
              <a:spcBef>
                <a:spcPct val="20000"/>
              </a:spcBef>
              <a:buClr>
                <a:schemeClr val="tx1"/>
              </a:buClr>
              <a:buChar char="–"/>
              <a:defRPr sz="2800">
                <a:solidFill>
                  <a:schemeClr val="tx1"/>
                </a:solidFill>
                <a:latin typeface="Times New Roman" panose="02020603050405020304" pitchFamily="18" charset="0"/>
              </a:defRPr>
            </a:lvl2pPr>
            <a:lvl3pPr marL="1143000" indent="-228600">
              <a:spcBef>
                <a:spcPct val="20000"/>
              </a:spcBef>
              <a:buClr>
                <a:schemeClr val="accent2"/>
              </a:buClr>
              <a:buSzPct val="65000"/>
              <a:buFont typeface="Monotype Sorts" pitchFamily="2" charset="2"/>
              <a:buChar char="u"/>
              <a:defRPr sz="2400">
                <a:solidFill>
                  <a:schemeClr val="tx1"/>
                </a:solidFill>
                <a:latin typeface="Times New Roman" panose="02020603050405020304" pitchFamily="18" charset="0"/>
              </a:defRPr>
            </a:lvl3pPr>
            <a:lvl4pPr marL="1600200" indent="-228600">
              <a:spcBef>
                <a:spcPct val="20000"/>
              </a:spcBef>
              <a:buClr>
                <a:schemeClr val="tx1"/>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SzTx/>
              <a:buFontTx/>
              <a:buNone/>
            </a:pPr>
            <a:endParaRPr lang="en-US" altLang="en-US" sz="2400"/>
          </a:p>
        </p:txBody>
      </p:sp>
      <p:sp>
        <p:nvSpPr>
          <p:cNvPr id="48136" name="Rectangle 14">
            <a:extLst>
              <a:ext uri="{FF2B5EF4-FFF2-40B4-BE49-F238E27FC236}">
                <a16:creationId xmlns:a16="http://schemas.microsoft.com/office/drawing/2014/main" id="{15E168C2-085D-1A4D-A2CD-006F1A896850}"/>
              </a:ext>
            </a:extLst>
          </p:cNvPr>
          <p:cNvSpPr>
            <a:spLocks noChangeArrowheads="1"/>
          </p:cNvSpPr>
          <p:nvPr/>
        </p:nvSpPr>
        <p:spPr bwMode="auto">
          <a:xfrm>
            <a:off x="0" y="1271588"/>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Clr>
                <a:schemeClr val="tx2"/>
              </a:buClr>
              <a:buSzPct val="75000"/>
              <a:buFont typeface="Monotype Sorts" pitchFamily="2" charset="2"/>
              <a:buChar char="F"/>
              <a:defRPr sz="3200">
                <a:solidFill>
                  <a:schemeClr val="tx1"/>
                </a:solidFill>
                <a:latin typeface="Times New Roman" panose="02020603050405020304" pitchFamily="18" charset="0"/>
              </a:defRPr>
            </a:lvl1pPr>
            <a:lvl2pPr marL="742950" indent="-285750">
              <a:spcBef>
                <a:spcPct val="20000"/>
              </a:spcBef>
              <a:buClr>
                <a:schemeClr val="tx1"/>
              </a:buClr>
              <a:buChar char="–"/>
              <a:defRPr sz="2800">
                <a:solidFill>
                  <a:schemeClr val="tx1"/>
                </a:solidFill>
                <a:latin typeface="Times New Roman" panose="02020603050405020304" pitchFamily="18" charset="0"/>
              </a:defRPr>
            </a:lvl2pPr>
            <a:lvl3pPr marL="1143000" indent="-228600">
              <a:spcBef>
                <a:spcPct val="20000"/>
              </a:spcBef>
              <a:buClr>
                <a:schemeClr val="accent2"/>
              </a:buClr>
              <a:buSzPct val="65000"/>
              <a:buFont typeface="Monotype Sorts" pitchFamily="2" charset="2"/>
              <a:buChar char="u"/>
              <a:defRPr sz="2400">
                <a:solidFill>
                  <a:schemeClr val="tx1"/>
                </a:solidFill>
                <a:latin typeface="Times New Roman" panose="02020603050405020304" pitchFamily="18" charset="0"/>
              </a:defRPr>
            </a:lvl3pPr>
            <a:lvl4pPr marL="1600200" indent="-228600">
              <a:spcBef>
                <a:spcPct val="20000"/>
              </a:spcBef>
              <a:buClr>
                <a:schemeClr val="tx1"/>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SzTx/>
              <a:buFontTx/>
              <a:buNone/>
            </a:pPr>
            <a:endParaRPr lang="en-US" altLang="en-US" sz="2400"/>
          </a:p>
        </p:txBody>
      </p:sp>
      <p:sp>
        <p:nvSpPr>
          <p:cNvPr id="48137" name="AutoShape 10">
            <a:hlinkClick r:id="rId3" action="ppaction://program" highlightClick="1"/>
            <a:extLst>
              <a:ext uri="{FF2B5EF4-FFF2-40B4-BE49-F238E27FC236}">
                <a16:creationId xmlns:a16="http://schemas.microsoft.com/office/drawing/2014/main" id="{D8D1806F-A719-394F-AA79-9FDC1EA54BE0}"/>
              </a:ext>
            </a:extLst>
          </p:cNvPr>
          <p:cNvSpPr>
            <a:spLocks noChangeArrowheads="1"/>
          </p:cNvSpPr>
          <p:nvPr/>
        </p:nvSpPr>
        <p:spPr bwMode="auto">
          <a:xfrm>
            <a:off x="7604125" y="5943600"/>
            <a:ext cx="698500" cy="381000"/>
          </a:xfrm>
          <a:prstGeom prst="actionButtonBlank">
            <a:avLst/>
          </a:prstGeom>
          <a:solidFill>
            <a:srgbClr val="38A1BA"/>
          </a:solidFill>
          <a:ln>
            <a:noFill/>
          </a:ln>
          <a:effectLst>
            <a:prstShdw prst="shdw17" dist="17961" dir="2700000">
              <a:srgbClr val="226170"/>
            </a:prstShdw>
          </a:effectLst>
          <a:extLst>
            <a:ext uri="{91240B29-F687-4F45-9708-019B960494DF}">
              <a14:hiddenLine xmlns:a14="http://schemas.microsoft.com/office/drawing/2010/main" w="19050">
                <a:solidFill>
                  <a:schemeClr val="tx1"/>
                </a:solidFill>
                <a:miter lim="800000"/>
                <a:headEnd type="none" w="sm" len="sm"/>
                <a:tailEnd type="none" w="sm" len="sm"/>
              </a14:hiddenLine>
            </a:ext>
          </a:extLst>
        </p:spPr>
        <p:txBody>
          <a:bodyPr wrap="none" anchor="ctr"/>
          <a:lstStyle>
            <a:lvl1pPr>
              <a:spcBef>
                <a:spcPct val="20000"/>
              </a:spcBef>
              <a:buClr>
                <a:schemeClr val="tx2"/>
              </a:buClr>
              <a:buSzPct val="75000"/>
              <a:buFont typeface="Monotype Sorts" pitchFamily="2" charset="2"/>
              <a:buChar char="F"/>
              <a:defRPr sz="3200">
                <a:solidFill>
                  <a:schemeClr val="tx1"/>
                </a:solidFill>
                <a:latin typeface="Times New Roman" panose="02020603050405020304" pitchFamily="18" charset="0"/>
              </a:defRPr>
            </a:lvl1pPr>
            <a:lvl2pPr marL="742950" indent="-285750">
              <a:spcBef>
                <a:spcPct val="20000"/>
              </a:spcBef>
              <a:buClr>
                <a:schemeClr val="tx1"/>
              </a:buClr>
              <a:buChar char="–"/>
              <a:defRPr sz="2800">
                <a:solidFill>
                  <a:schemeClr val="tx1"/>
                </a:solidFill>
                <a:latin typeface="Times New Roman" panose="02020603050405020304" pitchFamily="18" charset="0"/>
              </a:defRPr>
            </a:lvl2pPr>
            <a:lvl3pPr marL="1143000" indent="-228600">
              <a:spcBef>
                <a:spcPct val="20000"/>
              </a:spcBef>
              <a:buClr>
                <a:schemeClr val="accent2"/>
              </a:buClr>
              <a:buSzPct val="65000"/>
              <a:buFont typeface="Monotype Sorts" pitchFamily="2" charset="2"/>
              <a:buChar char="u"/>
              <a:defRPr sz="2400">
                <a:solidFill>
                  <a:schemeClr val="tx1"/>
                </a:solidFill>
                <a:latin typeface="Times New Roman" panose="02020603050405020304" pitchFamily="18" charset="0"/>
              </a:defRPr>
            </a:lvl3pPr>
            <a:lvl4pPr marL="1600200" indent="-228600">
              <a:spcBef>
                <a:spcPct val="20000"/>
              </a:spcBef>
              <a:buClr>
                <a:schemeClr val="tx1"/>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lgn="ctr">
              <a:spcBef>
                <a:spcPct val="0"/>
              </a:spcBef>
              <a:buClrTx/>
              <a:buSzTx/>
              <a:buFontTx/>
              <a:buNone/>
            </a:pPr>
            <a:r>
              <a:rPr lang="en-US" altLang="en-US" sz="1800">
                <a:latin typeface="Book Antiqua" panose="02040602050305030304" pitchFamily="18" charset="0"/>
              </a:rPr>
              <a:t>Run</a:t>
            </a:r>
            <a:endParaRPr lang="en-US" altLang="en-US" sz="1800"/>
          </a:p>
        </p:txBody>
      </p:sp>
      <p:sp>
        <p:nvSpPr>
          <p:cNvPr id="48138" name="Rectangle 14">
            <a:hlinkClick r:id="rId4"/>
            <a:extLst>
              <a:ext uri="{FF2B5EF4-FFF2-40B4-BE49-F238E27FC236}">
                <a16:creationId xmlns:a16="http://schemas.microsoft.com/office/drawing/2014/main" id="{6AFC743F-77A2-4D4F-88E8-5B516EAA67CB}"/>
              </a:ext>
            </a:extLst>
          </p:cNvPr>
          <p:cNvSpPr>
            <a:spLocks noChangeArrowheads="1"/>
          </p:cNvSpPr>
          <p:nvPr/>
        </p:nvSpPr>
        <p:spPr bwMode="auto">
          <a:xfrm>
            <a:off x="3733800" y="5943600"/>
            <a:ext cx="1422400" cy="381000"/>
          </a:xfrm>
          <a:prstGeom prst="rect">
            <a:avLst/>
          </a:prstGeom>
          <a:solidFill>
            <a:srgbClr val="92D050"/>
          </a:solidFill>
          <a:ln>
            <a:noFill/>
          </a:ln>
          <a:extLst>
            <a:ext uri="{91240B29-F687-4F45-9708-019B960494DF}">
              <a14:hiddenLine xmlns:a14="http://schemas.microsoft.com/office/drawing/2010/main" w="12700" algn="ctr">
                <a:solidFill>
                  <a:srgbClr val="000000"/>
                </a:solidFill>
                <a:round/>
                <a:headEnd type="none" w="sm" len="sm"/>
                <a:tailEnd type="none" w="sm" len="sm"/>
              </a14:hiddenLine>
            </a:ext>
          </a:extLst>
        </p:spPr>
        <p:txBody>
          <a:bodyPr/>
          <a:lstStyle>
            <a:lvl1pPr>
              <a:spcBef>
                <a:spcPct val="20000"/>
              </a:spcBef>
              <a:buClr>
                <a:schemeClr val="tx2"/>
              </a:buClr>
              <a:buSzPct val="75000"/>
              <a:buFont typeface="Monotype Sorts" pitchFamily="2" charset="2"/>
              <a:buChar char="F"/>
              <a:defRPr sz="3200">
                <a:solidFill>
                  <a:schemeClr val="tx1"/>
                </a:solidFill>
                <a:latin typeface="Times New Roman" panose="02020603050405020304" pitchFamily="18" charset="0"/>
              </a:defRPr>
            </a:lvl1pPr>
            <a:lvl2pPr marL="742950" indent="-285750">
              <a:spcBef>
                <a:spcPct val="20000"/>
              </a:spcBef>
              <a:buClr>
                <a:schemeClr val="tx1"/>
              </a:buClr>
              <a:buChar char="–"/>
              <a:defRPr sz="2800">
                <a:solidFill>
                  <a:schemeClr val="tx1"/>
                </a:solidFill>
                <a:latin typeface="Times New Roman" panose="02020603050405020304" pitchFamily="18" charset="0"/>
              </a:defRPr>
            </a:lvl2pPr>
            <a:lvl3pPr marL="1143000" indent="-228600">
              <a:spcBef>
                <a:spcPct val="20000"/>
              </a:spcBef>
              <a:buClr>
                <a:schemeClr val="accent2"/>
              </a:buClr>
              <a:buSzPct val="65000"/>
              <a:buFont typeface="Monotype Sorts" pitchFamily="2" charset="2"/>
              <a:buChar char="u"/>
              <a:defRPr sz="2400">
                <a:solidFill>
                  <a:schemeClr val="tx1"/>
                </a:solidFill>
                <a:latin typeface="Times New Roman" panose="02020603050405020304" pitchFamily="18" charset="0"/>
              </a:defRPr>
            </a:lvl3pPr>
            <a:lvl4pPr marL="1600200" indent="-228600">
              <a:spcBef>
                <a:spcPct val="20000"/>
              </a:spcBef>
              <a:buClr>
                <a:schemeClr val="tx1"/>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lgn="ctr">
              <a:spcBef>
                <a:spcPct val="0"/>
              </a:spcBef>
              <a:buClrTx/>
              <a:buSzTx/>
              <a:buFontTx/>
              <a:buNone/>
            </a:pPr>
            <a:r>
              <a:rPr lang="en-US" altLang="en-US" sz="2000"/>
              <a:t>Rational</a:t>
            </a:r>
          </a:p>
        </p:txBody>
      </p:sp>
      <p:sp>
        <p:nvSpPr>
          <p:cNvPr id="48139" name="Rectangle 15">
            <a:hlinkClick r:id="rId5"/>
            <a:extLst>
              <a:ext uri="{FF2B5EF4-FFF2-40B4-BE49-F238E27FC236}">
                <a16:creationId xmlns:a16="http://schemas.microsoft.com/office/drawing/2014/main" id="{B1FEBD04-100D-DA4B-9398-DD1759CC5DFA}"/>
              </a:ext>
            </a:extLst>
          </p:cNvPr>
          <p:cNvSpPr>
            <a:spLocks noChangeArrowheads="1"/>
          </p:cNvSpPr>
          <p:nvPr/>
        </p:nvSpPr>
        <p:spPr bwMode="auto">
          <a:xfrm>
            <a:off x="5257800" y="5957888"/>
            <a:ext cx="2201863" cy="381000"/>
          </a:xfrm>
          <a:prstGeom prst="rect">
            <a:avLst/>
          </a:prstGeom>
          <a:solidFill>
            <a:srgbClr val="92D050"/>
          </a:solidFill>
          <a:ln>
            <a:noFill/>
          </a:ln>
          <a:extLst>
            <a:ext uri="{91240B29-F687-4F45-9708-019B960494DF}">
              <a14:hiddenLine xmlns:a14="http://schemas.microsoft.com/office/drawing/2010/main" w="12700" algn="ctr">
                <a:solidFill>
                  <a:srgbClr val="000000"/>
                </a:solidFill>
                <a:round/>
                <a:headEnd type="none" w="sm" len="sm"/>
                <a:tailEnd type="none" w="sm" len="sm"/>
              </a14:hiddenLine>
            </a:ext>
          </a:extLst>
        </p:spPr>
        <p:txBody>
          <a:bodyPr/>
          <a:lstStyle>
            <a:lvl1pPr>
              <a:spcBef>
                <a:spcPct val="20000"/>
              </a:spcBef>
              <a:buClr>
                <a:schemeClr val="tx2"/>
              </a:buClr>
              <a:buSzPct val="75000"/>
              <a:buFont typeface="Monotype Sorts" pitchFamily="2" charset="2"/>
              <a:buChar char="F"/>
              <a:defRPr sz="3200">
                <a:solidFill>
                  <a:schemeClr val="tx1"/>
                </a:solidFill>
                <a:latin typeface="Times New Roman" panose="02020603050405020304" pitchFamily="18" charset="0"/>
              </a:defRPr>
            </a:lvl1pPr>
            <a:lvl2pPr marL="742950" indent="-285750">
              <a:spcBef>
                <a:spcPct val="20000"/>
              </a:spcBef>
              <a:buClr>
                <a:schemeClr val="tx1"/>
              </a:buClr>
              <a:buChar char="–"/>
              <a:defRPr sz="2800">
                <a:solidFill>
                  <a:schemeClr val="tx1"/>
                </a:solidFill>
                <a:latin typeface="Times New Roman" panose="02020603050405020304" pitchFamily="18" charset="0"/>
              </a:defRPr>
            </a:lvl2pPr>
            <a:lvl3pPr marL="1143000" indent="-228600">
              <a:spcBef>
                <a:spcPct val="20000"/>
              </a:spcBef>
              <a:buClr>
                <a:schemeClr val="accent2"/>
              </a:buClr>
              <a:buSzPct val="65000"/>
              <a:buFont typeface="Monotype Sorts" pitchFamily="2" charset="2"/>
              <a:buChar char="u"/>
              <a:defRPr sz="2400">
                <a:solidFill>
                  <a:schemeClr val="tx1"/>
                </a:solidFill>
                <a:latin typeface="Times New Roman" panose="02020603050405020304" pitchFamily="18" charset="0"/>
              </a:defRPr>
            </a:lvl3pPr>
            <a:lvl4pPr marL="1600200" indent="-228600">
              <a:spcBef>
                <a:spcPct val="20000"/>
              </a:spcBef>
              <a:buClr>
                <a:schemeClr val="tx1"/>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lgn="ctr">
              <a:spcBef>
                <a:spcPct val="0"/>
              </a:spcBef>
              <a:buClrTx/>
              <a:buSzTx/>
              <a:buFontTx/>
              <a:buNone/>
            </a:pPr>
            <a:r>
              <a:rPr lang="en-US" altLang="en-US" sz="2000"/>
              <a:t>TestRationalClass</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Slide Number Placeholder 2">
            <a:extLst>
              <a:ext uri="{FF2B5EF4-FFF2-40B4-BE49-F238E27FC236}">
                <a16:creationId xmlns:a16="http://schemas.microsoft.com/office/drawing/2014/main" id="{FE0BF1F9-5801-424B-9ACF-6587E3CA41E6}"/>
              </a:ext>
            </a:extLst>
          </p:cNvPr>
          <p:cNvSpPr>
            <a:spLocks noGrp="1"/>
          </p:cNvSpPr>
          <p:nvPr>
            <p:ph type="sldNum" sz="quarter" idx="11"/>
          </p:nvPr>
        </p:nvSpPr>
        <p:spPr>
          <a:noFill/>
        </p:spPr>
        <p:txBody>
          <a:bodyPr/>
          <a:lstStyle>
            <a:lvl1pPr>
              <a:spcBef>
                <a:spcPct val="20000"/>
              </a:spcBef>
              <a:buClr>
                <a:schemeClr val="tx2"/>
              </a:buClr>
              <a:buSzPct val="75000"/>
              <a:buFont typeface="Monotype Sorts" pitchFamily="2" charset="2"/>
              <a:buChar char="F"/>
              <a:defRPr sz="3200">
                <a:solidFill>
                  <a:schemeClr val="tx1"/>
                </a:solidFill>
                <a:latin typeface="Times New Roman" panose="02020603050405020304" pitchFamily="18" charset="0"/>
              </a:defRPr>
            </a:lvl1pPr>
            <a:lvl2pPr marL="742950" indent="-285750">
              <a:spcBef>
                <a:spcPct val="20000"/>
              </a:spcBef>
              <a:buClr>
                <a:schemeClr val="tx1"/>
              </a:buClr>
              <a:buChar char="–"/>
              <a:defRPr sz="2800">
                <a:solidFill>
                  <a:schemeClr val="tx1"/>
                </a:solidFill>
                <a:latin typeface="Times New Roman" panose="02020603050405020304" pitchFamily="18" charset="0"/>
              </a:defRPr>
            </a:lvl2pPr>
            <a:lvl3pPr marL="1143000" indent="-228600">
              <a:spcBef>
                <a:spcPct val="20000"/>
              </a:spcBef>
              <a:buClr>
                <a:schemeClr val="accent2"/>
              </a:buClr>
              <a:buSzPct val="65000"/>
              <a:buFont typeface="Monotype Sorts" pitchFamily="2" charset="2"/>
              <a:buChar char="u"/>
              <a:defRPr sz="2400">
                <a:solidFill>
                  <a:schemeClr val="tx1"/>
                </a:solidFill>
                <a:latin typeface="Times New Roman" panose="02020603050405020304" pitchFamily="18" charset="0"/>
              </a:defRPr>
            </a:lvl3pPr>
            <a:lvl4pPr marL="1600200" indent="-228600">
              <a:spcBef>
                <a:spcPct val="20000"/>
              </a:spcBef>
              <a:buClr>
                <a:schemeClr val="tx1"/>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SzTx/>
              <a:buFontTx/>
              <a:buNone/>
            </a:pPr>
            <a:fld id="{93B1CE19-A943-C64F-AEB4-5CD5F1BBD3A6}" type="slidenum">
              <a:rPr lang="en-US" altLang="en-US" sz="1400" smtClean="0"/>
              <a:pPr>
                <a:spcBef>
                  <a:spcPct val="0"/>
                </a:spcBef>
                <a:buClrTx/>
                <a:buSzTx/>
                <a:buFontTx/>
                <a:buNone/>
              </a:pPr>
              <a:t>5</a:t>
            </a:fld>
            <a:endParaRPr lang="en-US" altLang="en-US" sz="1400"/>
          </a:p>
        </p:txBody>
      </p:sp>
      <p:sp>
        <p:nvSpPr>
          <p:cNvPr id="9219" name="Slide Number Placeholder 4">
            <a:extLst>
              <a:ext uri="{FF2B5EF4-FFF2-40B4-BE49-F238E27FC236}">
                <a16:creationId xmlns:a16="http://schemas.microsoft.com/office/drawing/2014/main" id="{48DA7503-DA34-7941-824D-10102200ADEE}"/>
              </a:ext>
            </a:extLst>
          </p:cNvPr>
          <p:cNvSpPr txBox="1">
            <a:spLocks noGrp="1"/>
          </p:cNvSpPr>
          <p:nvPr/>
        </p:nvSpPr>
        <p:spPr bwMode="auto">
          <a:xfrm>
            <a:off x="6553200" y="6399213"/>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nchor="ctr"/>
          <a:lstStyle>
            <a:lvl1pPr>
              <a:spcBef>
                <a:spcPct val="20000"/>
              </a:spcBef>
              <a:buClr>
                <a:schemeClr val="tx2"/>
              </a:buClr>
              <a:buSzPct val="75000"/>
              <a:buFont typeface="Monotype Sorts" pitchFamily="2" charset="2"/>
              <a:buChar char="F"/>
              <a:defRPr sz="3200">
                <a:solidFill>
                  <a:schemeClr val="tx1"/>
                </a:solidFill>
                <a:latin typeface="Times New Roman" panose="02020603050405020304" pitchFamily="18" charset="0"/>
              </a:defRPr>
            </a:lvl1pPr>
            <a:lvl2pPr marL="742950" indent="-285750">
              <a:spcBef>
                <a:spcPct val="20000"/>
              </a:spcBef>
              <a:buClr>
                <a:schemeClr val="tx1"/>
              </a:buClr>
              <a:buChar char="–"/>
              <a:defRPr sz="2800">
                <a:solidFill>
                  <a:schemeClr val="tx1"/>
                </a:solidFill>
                <a:latin typeface="Times New Roman" panose="02020603050405020304" pitchFamily="18" charset="0"/>
              </a:defRPr>
            </a:lvl2pPr>
            <a:lvl3pPr marL="1143000" indent="-228600">
              <a:spcBef>
                <a:spcPct val="20000"/>
              </a:spcBef>
              <a:buClr>
                <a:schemeClr val="accent2"/>
              </a:buClr>
              <a:buSzPct val="65000"/>
              <a:buFont typeface="Monotype Sorts" pitchFamily="2" charset="2"/>
              <a:buChar char="u"/>
              <a:defRPr sz="2400">
                <a:solidFill>
                  <a:schemeClr val="tx1"/>
                </a:solidFill>
                <a:latin typeface="Times New Roman" panose="02020603050405020304" pitchFamily="18" charset="0"/>
              </a:defRPr>
            </a:lvl3pPr>
            <a:lvl4pPr marL="1600200" indent="-228600">
              <a:spcBef>
                <a:spcPct val="20000"/>
              </a:spcBef>
              <a:buClr>
                <a:schemeClr val="tx1"/>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lgn="r">
              <a:spcBef>
                <a:spcPct val="0"/>
              </a:spcBef>
              <a:buClrTx/>
              <a:buSzTx/>
              <a:buFontTx/>
              <a:buNone/>
            </a:pPr>
            <a:fld id="{03EBAB54-5AA9-4B41-813A-D026F6989207}" type="slidenum">
              <a:rPr lang="en-US" altLang="en-US" sz="1400"/>
              <a:pPr algn="r">
                <a:spcBef>
                  <a:spcPct val="0"/>
                </a:spcBef>
                <a:buClrTx/>
                <a:buSzTx/>
                <a:buFontTx/>
                <a:buNone/>
              </a:pPr>
              <a:t>5</a:t>
            </a:fld>
            <a:endParaRPr lang="en-US" altLang="en-US" sz="1400"/>
          </a:p>
        </p:txBody>
      </p:sp>
      <p:sp>
        <p:nvSpPr>
          <p:cNvPr id="9220" name="Rectangle 2">
            <a:extLst>
              <a:ext uri="{FF2B5EF4-FFF2-40B4-BE49-F238E27FC236}">
                <a16:creationId xmlns:a16="http://schemas.microsoft.com/office/drawing/2014/main" id="{95827B28-FDFF-C948-9C06-5EA095DC0D74}"/>
              </a:ext>
            </a:extLst>
          </p:cNvPr>
          <p:cNvSpPr>
            <a:spLocks noGrp="1" noChangeArrowheads="1"/>
          </p:cNvSpPr>
          <p:nvPr>
            <p:ph type="title" idx="4294967295"/>
          </p:nvPr>
        </p:nvSpPr>
        <p:spPr>
          <a:xfrm>
            <a:off x="685800" y="228600"/>
            <a:ext cx="7772400" cy="685800"/>
          </a:xfrm>
        </p:spPr>
        <p:txBody>
          <a:bodyPr/>
          <a:lstStyle/>
          <a:p>
            <a:r>
              <a:rPr lang="en-US" altLang="en-US" dirty="0"/>
              <a:t>abstract method in abstract class </a:t>
            </a:r>
          </a:p>
        </p:txBody>
      </p:sp>
      <p:sp>
        <p:nvSpPr>
          <p:cNvPr id="9221" name="Text Box 3">
            <a:extLst>
              <a:ext uri="{FF2B5EF4-FFF2-40B4-BE49-F238E27FC236}">
                <a16:creationId xmlns:a16="http://schemas.microsoft.com/office/drawing/2014/main" id="{1A5B5D70-3CD3-9A48-BCFF-C5BCAF9379CD}"/>
              </a:ext>
            </a:extLst>
          </p:cNvPr>
          <p:cNvSpPr txBox="1">
            <a:spLocks noChangeArrowheads="1"/>
          </p:cNvSpPr>
          <p:nvPr/>
        </p:nvSpPr>
        <p:spPr bwMode="auto">
          <a:xfrm>
            <a:off x="304800" y="1219200"/>
            <a:ext cx="8305800" cy="44873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a:spcBef>
                <a:spcPct val="20000"/>
              </a:spcBef>
              <a:buClr>
                <a:schemeClr val="tx2"/>
              </a:buClr>
              <a:buSzPct val="75000"/>
              <a:buFont typeface="Monotype Sorts" pitchFamily="2" charset="2"/>
              <a:buChar char="F"/>
              <a:defRPr sz="3200">
                <a:solidFill>
                  <a:schemeClr val="tx1"/>
                </a:solidFill>
                <a:latin typeface="Times New Roman" panose="02020603050405020304" pitchFamily="18" charset="0"/>
              </a:defRPr>
            </a:lvl1pPr>
            <a:lvl2pPr marL="742950" indent="-285750">
              <a:spcBef>
                <a:spcPct val="20000"/>
              </a:spcBef>
              <a:buClr>
                <a:schemeClr val="tx1"/>
              </a:buClr>
              <a:buChar char="–"/>
              <a:defRPr sz="2800">
                <a:solidFill>
                  <a:schemeClr val="tx1"/>
                </a:solidFill>
                <a:latin typeface="Times New Roman" panose="02020603050405020304" pitchFamily="18" charset="0"/>
              </a:defRPr>
            </a:lvl2pPr>
            <a:lvl3pPr marL="1143000" indent="-228600">
              <a:spcBef>
                <a:spcPct val="20000"/>
              </a:spcBef>
              <a:buClr>
                <a:schemeClr val="accent2"/>
              </a:buClr>
              <a:buSzPct val="65000"/>
              <a:buFont typeface="Monotype Sorts" pitchFamily="2" charset="2"/>
              <a:buChar char="u"/>
              <a:defRPr sz="2400">
                <a:solidFill>
                  <a:schemeClr val="tx1"/>
                </a:solidFill>
                <a:latin typeface="Times New Roman" panose="02020603050405020304" pitchFamily="18" charset="0"/>
              </a:defRPr>
            </a:lvl3pPr>
            <a:lvl4pPr marL="1600200" indent="-228600">
              <a:spcBef>
                <a:spcPct val="20000"/>
              </a:spcBef>
              <a:buClr>
                <a:schemeClr val="tx1"/>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50000"/>
              </a:spcBef>
              <a:buClrTx/>
              <a:buSzTx/>
              <a:buFontTx/>
              <a:buNone/>
            </a:pPr>
            <a:r>
              <a:rPr lang="en-US" altLang="en-US" sz="2400" dirty="0">
                <a:cs typeface="Times New Roman" panose="02020603050405020304" pitchFamily="18" charset="0"/>
              </a:rPr>
              <a:t>An abstract method cannot be contained in a non-abstract class. </a:t>
            </a:r>
          </a:p>
          <a:p>
            <a:pPr>
              <a:spcBef>
                <a:spcPct val="50000"/>
              </a:spcBef>
              <a:buClrTx/>
              <a:buSzTx/>
              <a:buFontTx/>
              <a:buNone/>
            </a:pPr>
            <a:r>
              <a:rPr lang="en-US" altLang="en-US" sz="2400" dirty="0">
                <a:cs typeface="Times New Roman" panose="02020603050405020304" pitchFamily="18" charset="0"/>
              </a:rPr>
              <a:t>If a subclass of an abstract superclass does not implement all the abstract methods, the subclass must be defined abstract. </a:t>
            </a:r>
          </a:p>
          <a:p>
            <a:pPr>
              <a:spcBef>
                <a:spcPct val="50000"/>
              </a:spcBef>
              <a:buClrTx/>
              <a:buSzTx/>
              <a:buFontTx/>
              <a:buNone/>
            </a:pPr>
            <a:r>
              <a:rPr lang="en-US" altLang="en-US" sz="2400" dirty="0">
                <a:cs typeface="Times New Roman" panose="02020603050405020304" pitchFamily="18" charset="0"/>
              </a:rPr>
              <a:t>In other words, in a </a:t>
            </a:r>
            <a:r>
              <a:rPr lang="en-US" altLang="en-US" sz="2400" dirty="0" err="1">
                <a:cs typeface="Times New Roman" panose="02020603050405020304" pitchFamily="18" charset="0"/>
              </a:rPr>
              <a:t>nonabstract</a:t>
            </a:r>
            <a:r>
              <a:rPr lang="en-US" altLang="en-US" sz="2400" dirty="0">
                <a:cs typeface="Times New Roman" panose="02020603050405020304" pitchFamily="18" charset="0"/>
              </a:rPr>
              <a:t> subclass extended from an abstract class, all the abstract methods must be implemented, even if they are not used in the subclass. </a:t>
            </a:r>
          </a:p>
          <a:p>
            <a:r>
              <a:rPr lang="en-US" altLang="en-US" sz="2400" dirty="0">
                <a:cs typeface="Times New Roman" panose="02020603050405020304" pitchFamily="18" charset="0"/>
              </a:rPr>
              <a:t> </a:t>
            </a:r>
            <a:r>
              <a:rPr lang="en-US" sz="2400" dirty="0"/>
              <a:t>In UML graphic notation, the names of abstract classes and their abstract methods</a:t>
            </a:r>
          </a:p>
          <a:p>
            <a:r>
              <a:rPr lang="en-US" sz="2400" dirty="0"/>
              <a:t>are italicized</a:t>
            </a:r>
          </a:p>
          <a:p>
            <a:pPr>
              <a:spcBef>
                <a:spcPct val="50000"/>
              </a:spcBef>
              <a:buClrTx/>
              <a:buSzTx/>
              <a:buFontTx/>
              <a:buNone/>
            </a:pPr>
            <a:endParaRPr lang="en-US" altLang="en-US" sz="2400" dirty="0">
              <a:cs typeface="Times New Roman" panose="02020603050405020304" pitchFamily="18" charset="0"/>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Slide Number Placeholder 2">
            <a:extLst>
              <a:ext uri="{FF2B5EF4-FFF2-40B4-BE49-F238E27FC236}">
                <a16:creationId xmlns:a16="http://schemas.microsoft.com/office/drawing/2014/main" id="{8DCF4779-08F1-A843-939A-B6DFE109403D}"/>
              </a:ext>
            </a:extLst>
          </p:cNvPr>
          <p:cNvSpPr>
            <a:spLocks noGrp="1"/>
          </p:cNvSpPr>
          <p:nvPr>
            <p:ph type="sldNum" sz="quarter" idx="11"/>
          </p:nvPr>
        </p:nvSpPr>
        <p:spPr>
          <a:noFill/>
        </p:spPr>
        <p:txBody>
          <a:bodyPr/>
          <a:lstStyle>
            <a:lvl1pPr>
              <a:spcBef>
                <a:spcPct val="20000"/>
              </a:spcBef>
              <a:buClr>
                <a:schemeClr val="tx2"/>
              </a:buClr>
              <a:buSzPct val="75000"/>
              <a:buFont typeface="Monotype Sorts" pitchFamily="2" charset="2"/>
              <a:buChar char="F"/>
              <a:defRPr sz="3200">
                <a:solidFill>
                  <a:schemeClr val="tx1"/>
                </a:solidFill>
                <a:latin typeface="Times New Roman" panose="02020603050405020304" pitchFamily="18" charset="0"/>
              </a:defRPr>
            </a:lvl1pPr>
            <a:lvl2pPr marL="742950" indent="-285750">
              <a:spcBef>
                <a:spcPct val="20000"/>
              </a:spcBef>
              <a:buClr>
                <a:schemeClr val="tx1"/>
              </a:buClr>
              <a:buChar char="–"/>
              <a:defRPr sz="2800">
                <a:solidFill>
                  <a:schemeClr val="tx1"/>
                </a:solidFill>
                <a:latin typeface="Times New Roman" panose="02020603050405020304" pitchFamily="18" charset="0"/>
              </a:defRPr>
            </a:lvl2pPr>
            <a:lvl3pPr marL="1143000" indent="-228600">
              <a:spcBef>
                <a:spcPct val="20000"/>
              </a:spcBef>
              <a:buClr>
                <a:schemeClr val="accent2"/>
              </a:buClr>
              <a:buSzPct val="65000"/>
              <a:buFont typeface="Monotype Sorts" pitchFamily="2" charset="2"/>
              <a:buChar char="u"/>
              <a:defRPr sz="2400">
                <a:solidFill>
                  <a:schemeClr val="tx1"/>
                </a:solidFill>
                <a:latin typeface="Times New Roman" panose="02020603050405020304" pitchFamily="18" charset="0"/>
              </a:defRPr>
            </a:lvl3pPr>
            <a:lvl4pPr marL="1600200" indent="-228600">
              <a:spcBef>
                <a:spcPct val="20000"/>
              </a:spcBef>
              <a:buClr>
                <a:schemeClr val="tx1"/>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SzTx/>
              <a:buFontTx/>
              <a:buNone/>
            </a:pPr>
            <a:fld id="{1341E342-C849-514E-89B7-AEA0E5E75ABE}" type="slidenum">
              <a:rPr lang="en-US" altLang="en-US" sz="1400" smtClean="0"/>
              <a:pPr>
                <a:spcBef>
                  <a:spcPct val="0"/>
                </a:spcBef>
                <a:buClrTx/>
                <a:buSzTx/>
                <a:buFontTx/>
                <a:buNone/>
              </a:pPr>
              <a:t>6</a:t>
            </a:fld>
            <a:endParaRPr lang="en-US" altLang="en-US" sz="1400"/>
          </a:p>
        </p:txBody>
      </p:sp>
      <p:sp>
        <p:nvSpPr>
          <p:cNvPr id="10243" name="Slide Number Placeholder 4">
            <a:extLst>
              <a:ext uri="{FF2B5EF4-FFF2-40B4-BE49-F238E27FC236}">
                <a16:creationId xmlns:a16="http://schemas.microsoft.com/office/drawing/2014/main" id="{AE75827C-741F-5947-8C03-CEFA7BEFACDF}"/>
              </a:ext>
            </a:extLst>
          </p:cNvPr>
          <p:cNvSpPr txBox="1">
            <a:spLocks noGrp="1"/>
          </p:cNvSpPr>
          <p:nvPr/>
        </p:nvSpPr>
        <p:spPr bwMode="auto">
          <a:xfrm>
            <a:off x="6553200" y="6399213"/>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nchor="ctr"/>
          <a:lstStyle>
            <a:lvl1pPr>
              <a:spcBef>
                <a:spcPct val="20000"/>
              </a:spcBef>
              <a:buClr>
                <a:schemeClr val="tx2"/>
              </a:buClr>
              <a:buSzPct val="75000"/>
              <a:buFont typeface="Monotype Sorts" pitchFamily="2" charset="2"/>
              <a:buChar char="F"/>
              <a:defRPr sz="3200">
                <a:solidFill>
                  <a:schemeClr val="tx1"/>
                </a:solidFill>
                <a:latin typeface="Times New Roman" panose="02020603050405020304" pitchFamily="18" charset="0"/>
              </a:defRPr>
            </a:lvl1pPr>
            <a:lvl2pPr marL="742950" indent="-285750">
              <a:spcBef>
                <a:spcPct val="20000"/>
              </a:spcBef>
              <a:buClr>
                <a:schemeClr val="tx1"/>
              </a:buClr>
              <a:buChar char="–"/>
              <a:defRPr sz="2800">
                <a:solidFill>
                  <a:schemeClr val="tx1"/>
                </a:solidFill>
                <a:latin typeface="Times New Roman" panose="02020603050405020304" pitchFamily="18" charset="0"/>
              </a:defRPr>
            </a:lvl2pPr>
            <a:lvl3pPr marL="1143000" indent="-228600">
              <a:spcBef>
                <a:spcPct val="20000"/>
              </a:spcBef>
              <a:buClr>
                <a:schemeClr val="accent2"/>
              </a:buClr>
              <a:buSzPct val="65000"/>
              <a:buFont typeface="Monotype Sorts" pitchFamily="2" charset="2"/>
              <a:buChar char="u"/>
              <a:defRPr sz="2400">
                <a:solidFill>
                  <a:schemeClr val="tx1"/>
                </a:solidFill>
                <a:latin typeface="Times New Roman" panose="02020603050405020304" pitchFamily="18" charset="0"/>
              </a:defRPr>
            </a:lvl3pPr>
            <a:lvl4pPr marL="1600200" indent="-228600">
              <a:spcBef>
                <a:spcPct val="20000"/>
              </a:spcBef>
              <a:buClr>
                <a:schemeClr val="tx1"/>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lgn="r">
              <a:spcBef>
                <a:spcPct val="0"/>
              </a:spcBef>
              <a:buClrTx/>
              <a:buSzTx/>
              <a:buFontTx/>
              <a:buNone/>
            </a:pPr>
            <a:fld id="{B672E226-6E4F-604B-8A3C-5FF5026A0277}" type="slidenum">
              <a:rPr lang="en-US" altLang="en-US" sz="1400"/>
              <a:pPr algn="r">
                <a:spcBef>
                  <a:spcPct val="0"/>
                </a:spcBef>
                <a:buClrTx/>
                <a:buSzTx/>
                <a:buFontTx/>
                <a:buNone/>
              </a:pPr>
              <a:t>6</a:t>
            </a:fld>
            <a:endParaRPr lang="en-US" altLang="en-US" sz="1400"/>
          </a:p>
        </p:txBody>
      </p:sp>
      <p:sp>
        <p:nvSpPr>
          <p:cNvPr id="10244" name="Rectangle 2">
            <a:extLst>
              <a:ext uri="{FF2B5EF4-FFF2-40B4-BE49-F238E27FC236}">
                <a16:creationId xmlns:a16="http://schemas.microsoft.com/office/drawing/2014/main" id="{B4E56336-111B-E34E-998B-1829BCED0659}"/>
              </a:ext>
            </a:extLst>
          </p:cNvPr>
          <p:cNvSpPr>
            <a:spLocks noGrp="1" noChangeArrowheads="1"/>
          </p:cNvSpPr>
          <p:nvPr>
            <p:ph type="title" idx="4294967295"/>
          </p:nvPr>
        </p:nvSpPr>
        <p:spPr>
          <a:xfrm>
            <a:off x="304800" y="228600"/>
            <a:ext cx="8610600" cy="914400"/>
          </a:xfrm>
        </p:spPr>
        <p:txBody>
          <a:bodyPr/>
          <a:lstStyle/>
          <a:p>
            <a:r>
              <a:rPr lang="en-US" altLang="en-US"/>
              <a:t>object cannot be created from abstract class </a:t>
            </a:r>
          </a:p>
        </p:txBody>
      </p:sp>
      <p:sp>
        <p:nvSpPr>
          <p:cNvPr id="10245" name="Text Box 3">
            <a:extLst>
              <a:ext uri="{FF2B5EF4-FFF2-40B4-BE49-F238E27FC236}">
                <a16:creationId xmlns:a16="http://schemas.microsoft.com/office/drawing/2014/main" id="{8E47FE26-E57D-794B-A9E6-0B00EC129FDC}"/>
              </a:ext>
            </a:extLst>
          </p:cNvPr>
          <p:cNvSpPr txBox="1">
            <a:spLocks noChangeArrowheads="1"/>
          </p:cNvSpPr>
          <p:nvPr/>
        </p:nvSpPr>
        <p:spPr bwMode="auto">
          <a:xfrm>
            <a:off x="304800" y="1600200"/>
            <a:ext cx="8534400" cy="42473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a:spcBef>
                <a:spcPct val="20000"/>
              </a:spcBef>
              <a:buClr>
                <a:schemeClr val="tx2"/>
              </a:buClr>
              <a:buSzPct val="75000"/>
              <a:buFont typeface="Monotype Sorts" pitchFamily="2" charset="2"/>
              <a:buChar char="F"/>
              <a:defRPr sz="3200">
                <a:solidFill>
                  <a:schemeClr val="tx1"/>
                </a:solidFill>
                <a:latin typeface="Times New Roman" panose="02020603050405020304" pitchFamily="18" charset="0"/>
              </a:defRPr>
            </a:lvl1pPr>
            <a:lvl2pPr marL="742950" indent="-285750">
              <a:spcBef>
                <a:spcPct val="20000"/>
              </a:spcBef>
              <a:buClr>
                <a:schemeClr val="tx1"/>
              </a:buClr>
              <a:buChar char="–"/>
              <a:defRPr sz="2800">
                <a:solidFill>
                  <a:schemeClr val="tx1"/>
                </a:solidFill>
                <a:latin typeface="Times New Roman" panose="02020603050405020304" pitchFamily="18" charset="0"/>
              </a:defRPr>
            </a:lvl2pPr>
            <a:lvl3pPr marL="1143000" indent="-228600">
              <a:spcBef>
                <a:spcPct val="20000"/>
              </a:spcBef>
              <a:buClr>
                <a:schemeClr val="accent2"/>
              </a:buClr>
              <a:buSzPct val="65000"/>
              <a:buFont typeface="Monotype Sorts" pitchFamily="2" charset="2"/>
              <a:buChar char="u"/>
              <a:defRPr sz="2400">
                <a:solidFill>
                  <a:schemeClr val="tx1"/>
                </a:solidFill>
                <a:latin typeface="Times New Roman" panose="02020603050405020304" pitchFamily="18" charset="0"/>
              </a:defRPr>
            </a:lvl3pPr>
            <a:lvl4pPr marL="1600200" indent="-228600">
              <a:spcBef>
                <a:spcPct val="20000"/>
              </a:spcBef>
              <a:buClr>
                <a:schemeClr val="tx1"/>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50000"/>
              </a:spcBef>
              <a:buClrTx/>
              <a:buSzTx/>
              <a:buFontTx/>
              <a:buNone/>
            </a:pPr>
            <a:r>
              <a:rPr lang="en-US" altLang="en-US" sz="3600" dirty="0">
                <a:cs typeface="Times New Roman" panose="02020603050405020304" pitchFamily="18" charset="0"/>
              </a:rPr>
              <a:t>An abstract class cannot be instantiated using the new operator, but you can still define its constructors, which are invoked in the constructors of its subclasses. </a:t>
            </a:r>
          </a:p>
          <a:p>
            <a:pPr>
              <a:spcBef>
                <a:spcPct val="50000"/>
              </a:spcBef>
              <a:buClrTx/>
              <a:buSzTx/>
              <a:buFontTx/>
              <a:buNone/>
            </a:pPr>
            <a:r>
              <a:rPr lang="en-US" altLang="en-US" sz="3600" dirty="0">
                <a:cs typeface="Times New Roman" panose="02020603050405020304" pitchFamily="18" charset="0"/>
              </a:rPr>
              <a:t>For instance, the constructors of </a:t>
            </a:r>
            <a:r>
              <a:rPr lang="en-US" altLang="en-US" sz="3600" dirty="0" err="1">
                <a:cs typeface="Times New Roman" panose="02020603050405020304" pitchFamily="18" charset="0"/>
              </a:rPr>
              <a:t>GeometricObject</a:t>
            </a:r>
            <a:r>
              <a:rPr lang="en-US" altLang="en-US" sz="3600" dirty="0">
                <a:cs typeface="Times New Roman" panose="02020603050405020304" pitchFamily="18" charset="0"/>
              </a:rPr>
              <a:t> are invoked in the Circle class and the Rectangle class. </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2"/>
          <p:cNvSpPr>
            <a:spLocks noGrp="1"/>
          </p:cNvSpPr>
          <p:nvPr>
            <p:ph type="sldNum" sz="quarter" idx="4294967295"/>
          </p:nvPr>
        </p:nvSpPr>
        <p:spPr>
          <a:xfrm>
            <a:off x="6553200" y="6399213"/>
            <a:ext cx="1905000" cy="457200"/>
          </a:xfrm>
          <a:prstGeom prst="rect">
            <a:avLst/>
          </a:prstGeom>
        </p:spPr>
        <p:txBody>
          <a:bodyPr/>
          <a:lstStyle/>
          <a:p>
            <a:fld id="{9C432D80-A454-421C-B44B-25F7DFAE03C6}" type="slidenum">
              <a:rPr lang="en-US"/>
              <a:pPr/>
              <a:t>7</a:t>
            </a:fld>
            <a:endParaRPr lang="en-US"/>
          </a:p>
        </p:txBody>
      </p:sp>
      <p:sp>
        <p:nvSpPr>
          <p:cNvPr id="302083" name="Rectangle 2"/>
          <p:cNvSpPr>
            <a:spLocks noGrp="1" noChangeArrowheads="1"/>
          </p:cNvSpPr>
          <p:nvPr>
            <p:ph type="title" idx="4294967295"/>
          </p:nvPr>
        </p:nvSpPr>
        <p:spPr>
          <a:xfrm>
            <a:off x="233362" y="285728"/>
            <a:ext cx="8696356" cy="714380"/>
          </a:xfrm>
          <a:noFill/>
        </p:spPr>
        <p:txBody>
          <a:bodyPr/>
          <a:lstStyle/>
          <a:p>
            <a:r>
              <a:rPr lang="en-US" sz="4000" dirty="0">
                <a:solidFill>
                  <a:srgbClr val="C00000"/>
                </a:solidFill>
              </a:rPr>
              <a:t>Abstract</a:t>
            </a:r>
            <a:r>
              <a:rPr lang="en-US" sz="4000" dirty="0"/>
              <a:t> Class without </a:t>
            </a:r>
            <a:r>
              <a:rPr lang="en-US" sz="4000" dirty="0">
                <a:solidFill>
                  <a:srgbClr val="C00000"/>
                </a:solidFill>
              </a:rPr>
              <a:t>Abstract</a:t>
            </a:r>
            <a:r>
              <a:rPr lang="en-US" sz="4000" dirty="0"/>
              <a:t> Method </a:t>
            </a:r>
          </a:p>
        </p:txBody>
      </p:sp>
      <p:sp>
        <p:nvSpPr>
          <p:cNvPr id="302084" name="Text Box 3"/>
          <p:cNvSpPr txBox="1">
            <a:spLocks noChangeArrowheads="1"/>
          </p:cNvSpPr>
          <p:nvPr/>
        </p:nvSpPr>
        <p:spPr bwMode="auto">
          <a:xfrm>
            <a:off x="285720" y="1196752"/>
            <a:ext cx="8715436" cy="5724644"/>
          </a:xfrm>
          <a:prstGeom prst="rect">
            <a:avLst/>
          </a:prstGeom>
          <a:noFill/>
          <a:ln w="12700">
            <a:noFill/>
            <a:miter lim="800000"/>
            <a:headEnd type="none" w="sm" len="sm"/>
            <a:tailEnd type="none" w="sm" len="sm"/>
          </a:ln>
        </p:spPr>
        <p:txBody>
          <a:bodyPr wrap="square">
            <a:spAutoFit/>
          </a:bodyPr>
          <a:lstStyle/>
          <a:p>
            <a:pPr>
              <a:spcBef>
                <a:spcPct val="50000"/>
              </a:spcBef>
              <a:buFont typeface="Wingdings" pitchFamily="2" charset="2"/>
              <a:buChar char="v"/>
            </a:pPr>
            <a:r>
              <a:rPr lang="en-US" sz="3200" dirty="0">
                <a:latin typeface="+mn-lt"/>
                <a:cs typeface="Times New Roman" pitchFamily="18" charset="0"/>
              </a:rPr>
              <a:t> A class that contains </a:t>
            </a:r>
            <a:r>
              <a:rPr lang="en-US" sz="3200" b="1" dirty="0">
                <a:latin typeface="+mn-lt"/>
                <a:cs typeface="Times New Roman" pitchFamily="18" charset="0"/>
              </a:rPr>
              <a:t>abstract</a:t>
            </a:r>
            <a:r>
              <a:rPr lang="en-US" sz="3200" dirty="0">
                <a:latin typeface="+mn-lt"/>
                <a:cs typeface="Times New Roman" pitchFamily="18" charset="0"/>
              </a:rPr>
              <a:t> methods </a:t>
            </a:r>
            <a:r>
              <a:rPr lang="en-US" sz="4000" b="1" dirty="0">
                <a:solidFill>
                  <a:srgbClr val="C00000"/>
                </a:solidFill>
                <a:latin typeface="+mn-lt"/>
                <a:cs typeface="Times New Roman" pitchFamily="18" charset="0"/>
              </a:rPr>
              <a:t>must</a:t>
            </a:r>
            <a:r>
              <a:rPr lang="en-US" sz="4000" dirty="0">
                <a:latin typeface="+mn-lt"/>
                <a:cs typeface="Times New Roman" pitchFamily="18" charset="0"/>
              </a:rPr>
              <a:t> </a:t>
            </a:r>
            <a:r>
              <a:rPr lang="en-US" sz="3200" dirty="0">
                <a:latin typeface="+mn-lt"/>
                <a:cs typeface="Times New Roman" pitchFamily="18" charset="0"/>
              </a:rPr>
              <a:t>be </a:t>
            </a:r>
            <a:r>
              <a:rPr lang="en-US" sz="3200" b="1" dirty="0">
                <a:latin typeface="+mn-lt"/>
                <a:cs typeface="Times New Roman" pitchFamily="18" charset="0"/>
              </a:rPr>
              <a:t>abstract</a:t>
            </a:r>
            <a:r>
              <a:rPr lang="en-US" sz="3200" dirty="0">
                <a:latin typeface="+mn-lt"/>
                <a:cs typeface="Times New Roman" pitchFamily="18" charset="0"/>
              </a:rPr>
              <a:t>. </a:t>
            </a:r>
          </a:p>
          <a:p>
            <a:pPr>
              <a:spcBef>
                <a:spcPct val="50000"/>
              </a:spcBef>
              <a:buFont typeface="Wingdings" pitchFamily="2" charset="2"/>
              <a:buChar char="v"/>
            </a:pPr>
            <a:r>
              <a:rPr lang="en-US" sz="3200" dirty="0">
                <a:latin typeface="+mn-lt"/>
                <a:cs typeface="Times New Roman" pitchFamily="18" charset="0"/>
              </a:rPr>
              <a:t> However, it is possible to define an </a:t>
            </a:r>
            <a:r>
              <a:rPr lang="en-US" sz="3200" b="1" dirty="0">
                <a:latin typeface="+mn-lt"/>
                <a:cs typeface="Times New Roman" pitchFamily="18" charset="0"/>
              </a:rPr>
              <a:t>abstract</a:t>
            </a:r>
            <a:r>
              <a:rPr lang="en-US" sz="3200" dirty="0">
                <a:latin typeface="+mn-lt"/>
                <a:cs typeface="Times New Roman" pitchFamily="18" charset="0"/>
              </a:rPr>
              <a:t> class that contains no </a:t>
            </a:r>
            <a:r>
              <a:rPr lang="en-US" sz="3200" b="1" dirty="0">
                <a:latin typeface="+mn-lt"/>
                <a:cs typeface="Times New Roman" pitchFamily="18" charset="0"/>
              </a:rPr>
              <a:t>abstract</a:t>
            </a:r>
            <a:r>
              <a:rPr lang="en-US" sz="3200" dirty="0">
                <a:latin typeface="+mn-lt"/>
                <a:cs typeface="Times New Roman" pitchFamily="18" charset="0"/>
              </a:rPr>
              <a:t> methods. </a:t>
            </a:r>
          </a:p>
          <a:p>
            <a:pPr marL="914400" lvl="1" indent="-457200">
              <a:spcBef>
                <a:spcPct val="50000"/>
              </a:spcBef>
              <a:buFont typeface="Wingdings" panose="05000000000000000000" pitchFamily="2" charset="2"/>
              <a:buChar char="Ø"/>
            </a:pPr>
            <a:r>
              <a:rPr lang="en-US" sz="3200" dirty="0">
                <a:latin typeface="+mn-lt"/>
                <a:cs typeface="Times New Roman" pitchFamily="18" charset="0"/>
              </a:rPr>
              <a:t> </a:t>
            </a:r>
            <a:r>
              <a:rPr lang="en-US" sz="2800" dirty="0">
                <a:latin typeface="+mn-lt"/>
                <a:cs typeface="Times New Roman" pitchFamily="18" charset="0"/>
              </a:rPr>
              <a:t>In this case, you </a:t>
            </a:r>
            <a:r>
              <a:rPr lang="en-US" sz="2800" b="1" dirty="0">
                <a:latin typeface="+mn-lt"/>
                <a:cs typeface="Times New Roman" pitchFamily="18" charset="0"/>
              </a:rPr>
              <a:t>cannot</a:t>
            </a:r>
            <a:r>
              <a:rPr lang="en-US" sz="2800" dirty="0">
                <a:latin typeface="+mn-lt"/>
                <a:cs typeface="Times New Roman" pitchFamily="18" charset="0"/>
              </a:rPr>
              <a:t> create instances of the class using the </a:t>
            </a:r>
            <a:r>
              <a:rPr lang="en-US" sz="2800" b="1" dirty="0">
                <a:latin typeface="+mn-lt"/>
                <a:cs typeface="Times New Roman" pitchFamily="18" charset="0"/>
              </a:rPr>
              <a:t>new</a:t>
            </a:r>
            <a:r>
              <a:rPr lang="en-US" sz="2800" dirty="0">
                <a:latin typeface="+mn-lt"/>
                <a:cs typeface="Times New Roman" pitchFamily="18" charset="0"/>
              </a:rPr>
              <a:t> operator.</a:t>
            </a:r>
          </a:p>
          <a:p>
            <a:pPr marL="914400" lvl="1" indent="-457200">
              <a:spcBef>
                <a:spcPct val="50000"/>
              </a:spcBef>
              <a:buFont typeface="Wingdings" panose="05000000000000000000" pitchFamily="2" charset="2"/>
              <a:buChar char="Ø"/>
            </a:pPr>
            <a:r>
              <a:rPr lang="en-US" dirty="0"/>
              <a:t>The constructor in the abstract class is defined as protected because it is used only by subclasses</a:t>
            </a:r>
            <a:r>
              <a:rPr lang="en-US" sz="3200" dirty="0">
                <a:latin typeface="+mn-lt"/>
                <a:cs typeface="Times New Roman" pitchFamily="18" charset="0"/>
              </a:rPr>
              <a:t> </a:t>
            </a:r>
          </a:p>
          <a:p>
            <a:pPr marL="914400" lvl="1" indent="-457200">
              <a:spcBef>
                <a:spcPct val="50000"/>
              </a:spcBef>
              <a:buFont typeface="Wingdings" panose="05000000000000000000" pitchFamily="2" charset="2"/>
              <a:buChar char="Ø"/>
            </a:pPr>
            <a:r>
              <a:rPr lang="en-US" sz="2800" dirty="0">
                <a:latin typeface="+mn-lt"/>
                <a:cs typeface="Times New Roman" pitchFamily="18" charset="0"/>
              </a:rPr>
              <a:t> This class is used as a </a:t>
            </a:r>
            <a:r>
              <a:rPr lang="en-US" sz="2800" b="1" dirty="0">
                <a:latin typeface="+mn-lt"/>
                <a:cs typeface="Times New Roman" pitchFamily="18" charset="0"/>
              </a:rPr>
              <a:t>base</a:t>
            </a:r>
            <a:r>
              <a:rPr lang="en-US" sz="2800" dirty="0">
                <a:latin typeface="+mn-lt"/>
                <a:cs typeface="Times New Roman" pitchFamily="18" charset="0"/>
              </a:rPr>
              <a:t> class for defining a new subclass. </a:t>
            </a:r>
          </a:p>
        </p:txBody>
      </p:sp>
    </p:spTree>
    <p:extLst>
      <p:ext uri="{BB962C8B-B14F-4D97-AF65-F5344CB8AC3E}">
        <p14:creationId xmlns:p14="http://schemas.microsoft.com/office/powerpoint/2010/main" val="2349529452"/>
      </p:ext>
    </p:extLst>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Slide Number Placeholder 2">
            <a:extLst>
              <a:ext uri="{FF2B5EF4-FFF2-40B4-BE49-F238E27FC236}">
                <a16:creationId xmlns:a16="http://schemas.microsoft.com/office/drawing/2014/main" id="{4FA1EC30-87CC-7B4F-A49F-54DB92AA2945}"/>
              </a:ext>
            </a:extLst>
          </p:cNvPr>
          <p:cNvSpPr>
            <a:spLocks noGrp="1"/>
          </p:cNvSpPr>
          <p:nvPr>
            <p:ph type="sldNum" sz="quarter" idx="11"/>
          </p:nvPr>
        </p:nvSpPr>
        <p:spPr>
          <a:noFill/>
        </p:spPr>
        <p:txBody>
          <a:bodyPr/>
          <a:lstStyle>
            <a:lvl1pPr>
              <a:spcBef>
                <a:spcPct val="20000"/>
              </a:spcBef>
              <a:buClr>
                <a:schemeClr val="tx2"/>
              </a:buClr>
              <a:buSzPct val="75000"/>
              <a:buFont typeface="Monotype Sorts" pitchFamily="2" charset="2"/>
              <a:buChar char="F"/>
              <a:defRPr sz="3200">
                <a:solidFill>
                  <a:schemeClr val="tx1"/>
                </a:solidFill>
                <a:latin typeface="Times New Roman" panose="02020603050405020304" pitchFamily="18" charset="0"/>
              </a:defRPr>
            </a:lvl1pPr>
            <a:lvl2pPr marL="742950" indent="-285750">
              <a:spcBef>
                <a:spcPct val="20000"/>
              </a:spcBef>
              <a:buClr>
                <a:schemeClr val="tx1"/>
              </a:buClr>
              <a:buChar char="–"/>
              <a:defRPr sz="2800">
                <a:solidFill>
                  <a:schemeClr val="tx1"/>
                </a:solidFill>
                <a:latin typeface="Times New Roman" panose="02020603050405020304" pitchFamily="18" charset="0"/>
              </a:defRPr>
            </a:lvl2pPr>
            <a:lvl3pPr marL="1143000" indent="-228600">
              <a:spcBef>
                <a:spcPct val="20000"/>
              </a:spcBef>
              <a:buClr>
                <a:schemeClr val="accent2"/>
              </a:buClr>
              <a:buSzPct val="65000"/>
              <a:buFont typeface="Monotype Sorts" pitchFamily="2" charset="2"/>
              <a:buChar char="u"/>
              <a:defRPr sz="2400">
                <a:solidFill>
                  <a:schemeClr val="tx1"/>
                </a:solidFill>
                <a:latin typeface="Times New Roman" panose="02020603050405020304" pitchFamily="18" charset="0"/>
              </a:defRPr>
            </a:lvl3pPr>
            <a:lvl4pPr marL="1600200" indent="-228600">
              <a:spcBef>
                <a:spcPct val="20000"/>
              </a:spcBef>
              <a:buClr>
                <a:schemeClr val="tx1"/>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SzTx/>
              <a:buFontTx/>
              <a:buNone/>
            </a:pPr>
            <a:fld id="{6CA994C6-05AF-F642-9709-110F77333166}" type="slidenum">
              <a:rPr lang="en-US" altLang="en-US" sz="1400" smtClean="0"/>
              <a:pPr>
                <a:spcBef>
                  <a:spcPct val="0"/>
                </a:spcBef>
                <a:buClrTx/>
                <a:buSzTx/>
                <a:buFontTx/>
                <a:buNone/>
              </a:pPr>
              <a:t>8</a:t>
            </a:fld>
            <a:endParaRPr lang="en-US" altLang="en-US" sz="1400"/>
          </a:p>
        </p:txBody>
      </p:sp>
      <p:sp>
        <p:nvSpPr>
          <p:cNvPr id="12291" name="Slide Number Placeholder 4">
            <a:extLst>
              <a:ext uri="{FF2B5EF4-FFF2-40B4-BE49-F238E27FC236}">
                <a16:creationId xmlns:a16="http://schemas.microsoft.com/office/drawing/2014/main" id="{B87D9264-EEF0-4A43-BC2A-C0800D499300}"/>
              </a:ext>
            </a:extLst>
          </p:cNvPr>
          <p:cNvSpPr txBox="1">
            <a:spLocks noGrp="1"/>
          </p:cNvSpPr>
          <p:nvPr/>
        </p:nvSpPr>
        <p:spPr bwMode="auto">
          <a:xfrm>
            <a:off x="6553200" y="6399213"/>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nchor="ctr"/>
          <a:lstStyle>
            <a:lvl1pPr>
              <a:spcBef>
                <a:spcPct val="20000"/>
              </a:spcBef>
              <a:buClr>
                <a:schemeClr val="tx2"/>
              </a:buClr>
              <a:buSzPct val="75000"/>
              <a:buFont typeface="Monotype Sorts" pitchFamily="2" charset="2"/>
              <a:buChar char="F"/>
              <a:defRPr sz="3200">
                <a:solidFill>
                  <a:schemeClr val="tx1"/>
                </a:solidFill>
                <a:latin typeface="Times New Roman" panose="02020603050405020304" pitchFamily="18" charset="0"/>
              </a:defRPr>
            </a:lvl1pPr>
            <a:lvl2pPr marL="742950" indent="-285750">
              <a:spcBef>
                <a:spcPct val="20000"/>
              </a:spcBef>
              <a:buClr>
                <a:schemeClr val="tx1"/>
              </a:buClr>
              <a:buChar char="–"/>
              <a:defRPr sz="2800">
                <a:solidFill>
                  <a:schemeClr val="tx1"/>
                </a:solidFill>
                <a:latin typeface="Times New Roman" panose="02020603050405020304" pitchFamily="18" charset="0"/>
              </a:defRPr>
            </a:lvl2pPr>
            <a:lvl3pPr marL="1143000" indent="-228600">
              <a:spcBef>
                <a:spcPct val="20000"/>
              </a:spcBef>
              <a:buClr>
                <a:schemeClr val="accent2"/>
              </a:buClr>
              <a:buSzPct val="65000"/>
              <a:buFont typeface="Monotype Sorts" pitchFamily="2" charset="2"/>
              <a:buChar char="u"/>
              <a:defRPr sz="2400">
                <a:solidFill>
                  <a:schemeClr val="tx1"/>
                </a:solidFill>
                <a:latin typeface="Times New Roman" panose="02020603050405020304" pitchFamily="18" charset="0"/>
              </a:defRPr>
            </a:lvl3pPr>
            <a:lvl4pPr marL="1600200" indent="-228600">
              <a:spcBef>
                <a:spcPct val="20000"/>
              </a:spcBef>
              <a:buClr>
                <a:schemeClr val="tx1"/>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lgn="r">
              <a:spcBef>
                <a:spcPct val="0"/>
              </a:spcBef>
              <a:buClrTx/>
              <a:buSzTx/>
              <a:buFontTx/>
              <a:buNone/>
            </a:pPr>
            <a:fld id="{A9A25F75-6B0D-BC43-9A36-563ECE77E9A3}" type="slidenum">
              <a:rPr lang="en-US" altLang="en-US" sz="1400"/>
              <a:pPr algn="r">
                <a:spcBef>
                  <a:spcPct val="0"/>
                </a:spcBef>
                <a:buClrTx/>
                <a:buSzTx/>
                <a:buFontTx/>
                <a:buNone/>
              </a:pPr>
              <a:t>8</a:t>
            </a:fld>
            <a:endParaRPr lang="en-US" altLang="en-US" sz="1400"/>
          </a:p>
        </p:txBody>
      </p:sp>
      <p:sp>
        <p:nvSpPr>
          <p:cNvPr id="12292" name="Rectangle 2">
            <a:extLst>
              <a:ext uri="{FF2B5EF4-FFF2-40B4-BE49-F238E27FC236}">
                <a16:creationId xmlns:a16="http://schemas.microsoft.com/office/drawing/2014/main" id="{4D1231C7-C50C-5A48-9428-2C195B9B157A}"/>
              </a:ext>
            </a:extLst>
          </p:cNvPr>
          <p:cNvSpPr>
            <a:spLocks noGrp="1" noChangeArrowheads="1"/>
          </p:cNvSpPr>
          <p:nvPr>
            <p:ph type="title" idx="4294967295"/>
          </p:nvPr>
        </p:nvSpPr>
        <p:spPr>
          <a:xfrm>
            <a:off x="228600" y="228600"/>
            <a:ext cx="8686800" cy="1143000"/>
          </a:xfrm>
        </p:spPr>
        <p:txBody>
          <a:bodyPr/>
          <a:lstStyle/>
          <a:p>
            <a:r>
              <a:rPr lang="en-US" altLang="en-US"/>
              <a:t>superclass of abstract class may be concrete </a:t>
            </a:r>
          </a:p>
        </p:txBody>
      </p:sp>
      <p:sp>
        <p:nvSpPr>
          <p:cNvPr id="12293" name="Text Box 3">
            <a:extLst>
              <a:ext uri="{FF2B5EF4-FFF2-40B4-BE49-F238E27FC236}">
                <a16:creationId xmlns:a16="http://schemas.microsoft.com/office/drawing/2014/main" id="{90717384-118F-D343-A997-9E3F30104BB3}"/>
              </a:ext>
            </a:extLst>
          </p:cNvPr>
          <p:cNvSpPr txBox="1">
            <a:spLocks noChangeArrowheads="1"/>
          </p:cNvSpPr>
          <p:nvPr/>
        </p:nvSpPr>
        <p:spPr bwMode="auto">
          <a:xfrm>
            <a:off x="304800" y="1828800"/>
            <a:ext cx="8534400" cy="31393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a:spcBef>
                <a:spcPct val="20000"/>
              </a:spcBef>
              <a:buClr>
                <a:schemeClr val="tx2"/>
              </a:buClr>
              <a:buSzPct val="75000"/>
              <a:buFont typeface="Monotype Sorts" pitchFamily="2" charset="2"/>
              <a:buChar char="F"/>
              <a:defRPr sz="3200">
                <a:solidFill>
                  <a:schemeClr val="tx1"/>
                </a:solidFill>
                <a:latin typeface="Times New Roman" panose="02020603050405020304" pitchFamily="18" charset="0"/>
              </a:defRPr>
            </a:lvl1pPr>
            <a:lvl2pPr marL="742950" indent="-285750">
              <a:spcBef>
                <a:spcPct val="20000"/>
              </a:spcBef>
              <a:buClr>
                <a:schemeClr val="tx1"/>
              </a:buClr>
              <a:buChar char="–"/>
              <a:defRPr sz="2800">
                <a:solidFill>
                  <a:schemeClr val="tx1"/>
                </a:solidFill>
                <a:latin typeface="Times New Roman" panose="02020603050405020304" pitchFamily="18" charset="0"/>
              </a:defRPr>
            </a:lvl2pPr>
            <a:lvl3pPr marL="1143000" indent="-228600">
              <a:spcBef>
                <a:spcPct val="20000"/>
              </a:spcBef>
              <a:buClr>
                <a:schemeClr val="accent2"/>
              </a:buClr>
              <a:buSzPct val="65000"/>
              <a:buFont typeface="Monotype Sorts" pitchFamily="2" charset="2"/>
              <a:buChar char="u"/>
              <a:defRPr sz="2400">
                <a:solidFill>
                  <a:schemeClr val="tx1"/>
                </a:solidFill>
                <a:latin typeface="Times New Roman" panose="02020603050405020304" pitchFamily="18" charset="0"/>
              </a:defRPr>
            </a:lvl3pPr>
            <a:lvl4pPr marL="1600200" indent="-228600">
              <a:spcBef>
                <a:spcPct val="20000"/>
              </a:spcBef>
              <a:buClr>
                <a:schemeClr val="tx1"/>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50000"/>
              </a:spcBef>
              <a:buClrTx/>
              <a:buSzTx/>
              <a:buFontTx/>
              <a:buNone/>
            </a:pPr>
            <a:r>
              <a:rPr lang="en-US" altLang="en-US" sz="3600" dirty="0">
                <a:cs typeface="Times New Roman" panose="02020603050405020304" pitchFamily="18" charset="0"/>
              </a:rPr>
              <a:t>A subclass can be abstract even if its superclass is concrete. </a:t>
            </a:r>
          </a:p>
          <a:p>
            <a:pPr>
              <a:spcBef>
                <a:spcPct val="50000"/>
              </a:spcBef>
              <a:buClrTx/>
              <a:buSzTx/>
              <a:buFontTx/>
              <a:buNone/>
            </a:pPr>
            <a:r>
              <a:rPr lang="en-US" altLang="en-US" sz="3600" dirty="0">
                <a:cs typeface="Times New Roman" panose="02020603050405020304" pitchFamily="18" charset="0"/>
              </a:rPr>
              <a:t>For example, the Object class is concrete, but its subclasses, such as </a:t>
            </a:r>
            <a:r>
              <a:rPr lang="en-US" altLang="en-US" sz="3600" dirty="0" err="1">
                <a:cs typeface="Times New Roman" panose="02020603050405020304" pitchFamily="18" charset="0"/>
              </a:rPr>
              <a:t>GeometricObject</a:t>
            </a:r>
            <a:r>
              <a:rPr lang="en-US" altLang="en-US" sz="3600" dirty="0">
                <a:cs typeface="Times New Roman" panose="02020603050405020304" pitchFamily="18" charset="0"/>
              </a:rPr>
              <a:t>, may be abstract.</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2"/>
          <p:cNvSpPr>
            <a:spLocks noGrp="1"/>
          </p:cNvSpPr>
          <p:nvPr>
            <p:ph type="sldNum" sz="quarter" idx="4294967295"/>
          </p:nvPr>
        </p:nvSpPr>
        <p:spPr>
          <a:xfrm>
            <a:off x="6553200" y="6399213"/>
            <a:ext cx="1905000" cy="457200"/>
          </a:xfrm>
          <a:prstGeom prst="rect">
            <a:avLst/>
          </a:prstGeom>
        </p:spPr>
        <p:txBody>
          <a:bodyPr/>
          <a:lstStyle/>
          <a:p>
            <a:fld id="{F179D710-5010-4626-9B7B-32C3E39D8837}" type="slidenum">
              <a:rPr lang="en-US"/>
              <a:pPr/>
              <a:t>9</a:t>
            </a:fld>
            <a:endParaRPr lang="en-US" dirty="0"/>
          </a:p>
        </p:txBody>
      </p:sp>
      <p:sp>
        <p:nvSpPr>
          <p:cNvPr id="304131" name="Rectangle 2"/>
          <p:cNvSpPr>
            <a:spLocks noGrp="1" noChangeArrowheads="1"/>
          </p:cNvSpPr>
          <p:nvPr>
            <p:ph type="title" idx="4294967295"/>
          </p:nvPr>
        </p:nvSpPr>
        <p:spPr>
          <a:xfrm>
            <a:off x="228600" y="357166"/>
            <a:ext cx="8763000" cy="1271634"/>
          </a:xfrm>
          <a:noFill/>
        </p:spPr>
        <p:txBody>
          <a:bodyPr/>
          <a:lstStyle/>
          <a:p>
            <a:r>
              <a:rPr lang="en-US" sz="5400" dirty="0"/>
              <a:t>Concrete Method Overridden to be </a:t>
            </a:r>
            <a:r>
              <a:rPr lang="en-US" sz="5400" dirty="0">
                <a:solidFill>
                  <a:srgbClr val="C00000"/>
                </a:solidFill>
              </a:rPr>
              <a:t>abstract </a:t>
            </a:r>
          </a:p>
        </p:txBody>
      </p:sp>
      <p:sp>
        <p:nvSpPr>
          <p:cNvPr id="304132" name="Text Box 3"/>
          <p:cNvSpPr txBox="1">
            <a:spLocks noChangeArrowheads="1"/>
          </p:cNvSpPr>
          <p:nvPr/>
        </p:nvSpPr>
        <p:spPr bwMode="auto">
          <a:xfrm>
            <a:off x="447843" y="1989995"/>
            <a:ext cx="8228613" cy="4247317"/>
          </a:xfrm>
          <a:prstGeom prst="rect">
            <a:avLst/>
          </a:prstGeom>
          <a:noFill/>
          <a:ln w="12700">
            <a:noFill/>
            <a:miter lim="800000"/>
            <a:headEnd type="none" w="sm" len="sm"/>
            <a:tailEnd type="none" w="sm" len="sm"/>
          </a:ln>
        </p:spPr>
        <p:txBody>
          <a:bodyPr wrap="square">
            <a:spAutoFit/>
          </a:bodyPr>
          <a:lstStyle/>
          <a:p>
            <a:pPr>
              <a:spcBef>
                <a:spcPct val="50000"/>
              </a:spcBef>
              <a:buFont typeface="Wingdings" pitchFamily="2" charset="2"/>
              <a:buChar char="v"/>
            </a:pPr>
            <a:r>
              <a:rPr lang="en-US" sz="3600" dirty="0">
                <a:latin typeface="+mn-lt"/>
                <a:cs typeface="Times New Roman" pitchFamily="18" charset="0"/>
              </a:rPr>
              <a:t> A subclass can </a:t>
            </a:r>
            <a:r>
              <a:rPr lang="en-US" sz="3600" b="1" dirty="0">
                <a:latin typeface="+mn-lt"/>
                <a:cs typeface="Times New Roman" pitchFamily="18" charset="0"/>
              </a:rPr>
              <a:t>override</a:t>
            </a:r>
            <a:r>
              <a:rPr lang="en-US" sz="3600" dirty="0">
                <a:latin typeface="+mn-lt"/>
                <a:cs typeface="Times New Roman" pitchFamily="18" charset="0"/>
              </a:rPr>
              <a:t> a method from its superclass to define it </a:t>
            </a:r>
            <a:r>
              <a:rPr lang="en-US" sz="3600" b="1" dirty="0">
                <a:solidFill>
                  <a:srgbClr val="C00000"/>
                </a:solidFill>
                <a:latin typeface="+mn-lt"/>
                <a:cs typeface="Times New Roman" pitchFamily="18" charset="0"/>
              </a:rPr>
              <a:t>abstract</a:t>
            </a:r>
            <a:r>
              <a:rPr lang="en-US" sz="3600" dirty="0">
                <a:latin typeface="+mn-lt"/>
                <a:cs typeface="Times New Roman" pitchFamily="18" charset="0"/>
              </a:rPr>
              <a:t>. </a:t>
            </a:r>
          </a:p>
          <a:p>
            <a:pPr>
              <a:spcBef>
                <a:spcPct val="50000"/>
              </a:spcBef>
              <a:buFont typeface="Wingdings" pitchFamily="2" charset="2"/>
              <a:buChar char="v"/>
            </a:pPr>
            <a:r>
              <a:rPr lang="en-US" sz="3600" dirty="0">
                <a:latin typeface="+mn-lt"/>
                <a:cs typeface="Times New Roman" pitchFamily="18" charset="0"/>
              </a:rPr>
              <a:t> This is rare, but useful when the implementation of the method in the superclass becomes invalid in the subclass. In this case, the subclass must be defined </a:t>
            </a:r>
            <a:r>
              <a:rPr lang="en-US" sz="3600" b="1" dirty="0">
                <a:solidFill>
                  <a:srgbClr val="C00000"/>
                </a:solidFill>
                <a:latin typeface="+mn-lt"/>
                <a:cs typeface="Times New Roman" pitchFamily="18" charset="0"/>
              </a:rPr>
              <a:t>abstract</a:t>
            </a:r>
            <a:r>
              <a:rPr lang="en-US" sz="3600" dirty="0">
                <a:latin typeface="+mn-lt"/>
                <a:cs typeface="Times New Roman" pitchFamily="18" charset="0"/>
              </a:rPr>
              <a:t>. </a:t>
            </a:r>
          </a:p>
        </p:txBody>
      </p:sp>
    </p:spTree>
    <p:extLst>
      <p:ext uri="{BB962C8B-B14F-4D97-AF65-F5344CB8AC3E}">
        <p14:creationId xmlns:p14="http://schemas.microsoft.com/office/powerpoint/2010/main" val="2110691249"/>
      </p:ext>
    </p:extLst>
  </p:cSld>
  <p:clrMapOvr>
    <a:masterClrMapping/>
  </p:clrMapOvr>
  <p:transition/>
</p:sld>
</file>

<file path=ppt/theme/theme1.xml><?xml version="1.0" encoding="utf-8"?>
<a:theme xmlns:a="http://schemas.openxmlformats.org/drawingml/2006/main" name="International">
  <a:themeElements>
    <a:clrScheme name="International 3">
      <a:dk1>
        <a:srgbClr val="000000"/>
      </a:dk1>
      <a:lt1>
        <a:srgbClr val="FFFFFF"/>
      </a:lt1>
      <a:dk2>
        <a:srgbClr val="000000"/>
      </a:dk2>
      <a:lt2>
        <a:srgbClr val="5F5F5F"/>
      </a:lt2>
      <a:accent1>
        <a:srgbClr val="CBCBCB"/>
      </a:accent1>
      <a:accent2>
        <a:srgbClr val="969696"/>
      </a:accent2>
      <a:accent3>
        <a:srgbClr val="FFFFFF"/>
      </a:accent3>
      <a:accent4>
        <a:srgbClr val="000000"/>
      </a:accent4>
      <a:accent5>
        <a:srgbClr val="E2E2E2"/>
      </a:accent5>
      <a:accent6>
        <a:srgbClr val="878787"/>
      </a:accent6>
      <a:hlink>
        <a:srgbClr val="DDDDDD"/>
      </a:hlink>
      <a:folHlink>
        <a:srgbClr val="EAEAEA"/>
      </a:folHlink>
    </a:clrScheme>
    <a:fontScheme name="International">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anose="02020603050405020304" pitchFamily="18"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anose="02020603050405020304" pitchFamily="18" charset="0"/>
          </a:defRPr>
        </a:defPPr>
      </a:lstStyle>
    </a:lnDef>
  </a:objectDefaults>
  <a:extraClrSchemeLst>
    <a:extraClrScheme>
      <a:clrScheme name="International 1">
        <a:dk1>
          <a:srgbClr val="000000"/>
        </a:dk1>
        <a:lt1>
          <a:srgbClr val="FFFFFF"/>
        </a:lt1>
        <a:dk2>
          <a:srgbClr val="0000FF"/>
        </a:dk2>
        <a:lt2>
          <a:srgbClr val="FFFF99"/>
        </a:lt2>
        <a:accent1>
          <a:srgbClr val="009966"/>
        </a:accent1>
        <a:accent2>
          <a:srgbClr val="00CCCC"/>
        </a:accent2>
        <a:accent3>
          <a:srgbClr val="AAAAFF"/>
        </a:accent3>
        <a:accent4>
          <a:srgbClr val="DADADA"/>
        </a:accent4>
        <a:accent5>
          <a:srgbClr val="AACAB8"/>
        </a:accent5>
        <a:accent6>
          <a:srgbClr val="00B9B9"/>
        </a:accent6>
        <a:hlink>
          <a:srgbClr val="000080"/>
        </a:hlink>
        <a:folHlink>
          <a:srgbClr val="9999FF"/>
        </a:folHlink>
      </a:clrScheme>
      <a:clrMap bg1="dk2" tx1="lt1" bg2="dk1" tx2="lt2" accent1="accent1" accent2="accent2" accent3="accent3" accent4="accent4" accent5="accent5" accent6="accent6" hlink="hlink" folHlink="folHlink"/>
    </a:extraClrScheme>
    <a:extraClrScheme>
      <a:clrScheme name="International 2">
        <a:dk1>
          <a:srgbClr val="000000"/>
        </a:dk1>
        <a:lt1>
          <a:srgbClr val="FFFFFF"/>
        </a:lt1>
        <a:dk2>
          <a:srgbClr val="000080"/>
        </a:dk2>
        <a:lt2>
          <a:srgbClr val="003399"/>
        </a:lt2>
        <a:accent1>
          <a:srgbClr val="9999FF"/>
        </a:accent1>
        <a:accent2>
          <a:srgbClr val="FF99FF"/>
        </a:accent2>
        <a:accent3>
          <a:srgbClr val="FFFFFF"/>
        </a:accent3>
        <a:accent4>
          <a:srgbClr val="000000"/>
        </a:accent4>
        <a:accent5>
          <a:srgbClr val="CACAFF"/>
        </a:accent5>
        <a:accent6>
          <a:srgbClr val="E78AE7"/>
        </a:accent6>
        <a:hlink>
          <a:srgbClr val="85ADFF"/>
        </a:hlink>
        <a:folHlink>
          <a:srgbClr val="00CCCC"/>
        </a:folHlink>
      </a:clrScheme>
      <a:clrMap bg1="lt1" tx1="dk1" bg2="lt2" tx2="dk2" accent1="accent1" accent2="accent2" accent3="accent3" accent4="accent4" accent5="accent5" accent6="accent6" hlink="hlink" folHlink="folHlink"/>
    </a:extraClrScheme>
    <a:extraClrScheme>
      <a:clrScheme name="International 3">
        <a:dk1>
          <a:srgbClr val="000000"/>
        </a:dk1>
        <a:lt1>
          <a:srgbClr val="FFFFFF"/>
        </a:lt1>
        <a:dk2>
          <a:srgbClr val="000000"/>
        </a:dk2>
        <a:lt2>
          <a:srgbClr val="5F5F5F"/>
        </a:lt2>
        <a:accent1>
          <a:srgbClr val="CBCBCB"/>
        </a:accent1>
        <a:accent2>
          <a:srgbClr val="969696"/>
        </a:accent2>
        <a:accent3>
          <a:srgbClr val="FFFFFF"/>
        </a:accent3>
        <a:accent4>
          <a:srgbClr val="000000"/>
        </a:accent4>
        <a:accent5>
          <a:srgbClr val="E2E2E2"/>
        </a:accent5>
        <a:accent6>
          <a:srgbClr val="878787"/>
        </a:accent6>
        <a:hlink>
          <a:srgbClr val="DDDDDD"/>
        </a:hlink>
        <a:folHlink>
          <a:srgbClr val="EAEAEA"/>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C:\MSOffice\Templates\Presentation Designs\International.pot</Template>
  <TotalTime>13871</TotalTime>
  <Words>2757</Words>
  <Application>Microsoft Macintosh PowerPoint</Application>
  <PresentationFormat>On-screen Show (4:3)</PresentationFormat>
  <Paragraphs>345</Paragraphs>
  <Slides>49</Slides>
  <Notes>12</Notes>
  <HiddenSlides>0</HiddenSlides>
  <MMClips>0</MMClips>
  <ScaleCrop>false</ScaleCrop>
  <HeadingPairs>
    <vt:vector size="10" baseType="variant">
      <vt:variant>
        <vt:lpstr>Fonts Used</vt:lpstr>
      </vt:variant>
      <vt:variant>
        <vt:i4>8</vt:i4>
      </vt:variant>
      <vt:variant>
        <vt:lpstr>Theme</vt:lpstr>
      </vt:variant>
      <vt:variant>
        <vt:i4>1</vt:i4>
      </vt:variant>
      <vt:variant>
        <vt:lpstr>Embedded OLE Servers</vt:lpstr>
      </vt:variant>
      <vt:variant>
        <vt:i4>1</vt:i4>
      </vt:variant>
      <vt:variant>
        <vt:lpstr>Slide Titles</vt:lpstr>
      </vt:variant>
      <vt:variant>
        <vt:i4>49</vt:i4>
      </vt:variant>
      <vt:variant>
        <vt:lpstr>Custom Shows</vt:lpstr>
      </vt:variant>
      <vt:variant>
        <vt:i4>1</vt:i4>
      </vt:variant>
    </vt:vector>
  </HeadingPairs>
  <TitlesOfParts>
    <vt:vector size="60" baseType="lpstr">
      <vt:lpstr>Arial</vt:lpstr>
      <vt:lpstr>Book Antiqua</vt:lpstr>
      <vt:lpstr>Courier</vt:lpstr>
      <vt:lpstr>Courier New</vt:lpstr>
      <vt:lpstr>Monotype Sorts</vt:lpstr>
      <vt:lpstr>Times</vt:lpstr>
      <vt:lpstr>Times New Roman</vt:lpstr>
      <vt:lpstr>Wingdings</vt:lpstr>
      <vt:lpstr>International</vt:lpstr>
      <vt:lpstr>Picture</vt:lpstr>
      <vt:lpstr>Chapter 13 Abstract Classes and Interfaces</vt:lpstr>
      <vt:lpstr>abstract Classes and Methods</vt:lpstr>
      <vt:lpstr>PowerPoint Presentation</vt:lpstr>
      <vt:lpstr>Abstract Classes and Abstract Methods</vt:lpstr>
      <vt:lpstr>abstract method in abstract class </vt:lpstr>
      <vt:lpstr>object cannot be created from abstract class </vt:lpstr>
      <vt:lpstr>Abstract Class without Abstract Method </vt:lpstr>
      <vt:lpstr>superclass of abstract class may be concrete </vt:lpstr>
      <vt:lpstr>Concrete Method Overridden to be abstract </vt:lpstr>
      <vt:lpstr>abstract class as type </vt:lpstr>
      <vt:lpstr>PowerPoint Presentation</vt:lpstr>
      <vt:lpstr>Case Study: the Abstract Number Class </vt:lpstr>
      <vt:lpstr>The Abstract Calendar Class and Its GregorianCalendar subclass</vt:lpstr>
      <vt:lpstr>GregorianCalendar subclass</vt:lpstr>
      <vt:lpstr>The GregorianCalendar Class</vt:lpstr>
      <vt:lpstr>The get Method in Calendar Class</vt:lpstr>
      <vt:lpstr>Getting Date/Time Information from Calendar</vt:lpstr>
      <vt:lpstr>Interfaces</vt:lpstr>
      <vt:lpstr>What is an interface?  Why is an interface useful?</vt:lpstr>
      <vt:lpstr>What is an interface?</vt:lpstr>
      <vt:lpstr>Define an Interface</vt:lpstr>
      <vt:lpstr>Interface is a Special Class</vt:lpstr>
      <vt:lpstr>Example</vt:lpstr>
      <vt:lpstr>Omitting Modifiers in Interfaces</vt:lpstr>
      <vt:lpstr>Default keyword (J8)</vt:lpstr>
      <vt:lpstr>PowerPoint Presentation</vt:lpstr>
      <vt:lpstr>PowerPoint Presentation</vt:lpstr>
      <vt:lpstr>Example: The Comparable Interface</vt:lpstr>
      <vt:lpstr>Integer and BigInteger Classes</vt:lpstr>
      <vt:lpstr>Example</vt:lpstr>
      <vt:lpstr>The toString, equals, and hashCode Methods </vt:lpstr>
      <vt:lpstr>Generic sort Method</vt:lpstr>
      <vt:lpstr>Defining Classes to Implement Comparable</vt:lpstr>
      <vt:lpstr>Extending Interfaces</vt:lpstr>
      <vt:lpstr>Extending Interfaces – Constants</vt:lpstr>
      <vt:lpstr>Extending Interfaces – Methods</vt:lpstr>
      <vt:lpstr>The Cloneable Interfaces</vt:lpstr>
      <vt:lpstr>Examples</vt:lpstr>
      <vt:lpstr>Implementing Cloneable Interface</vt:lpstr>
      <vt:lpstr>PowerPoint Presentation</vt:lpstr>
      <vt:lpstr>PowerPoint Presentation</vt:lpstr>
      <vt:lpstr>Shallow vs. Deep Copy</vt:lpstr>
      <vt:lpstr>Shallow vs. Deep Copy</vt:lpstr>
      <vt:lpstr>Interfaces vs. Abstract Classes</vt:lpstr>
      <vt:lpstr>Interfaces vs. Abstract Classes, cont.</vt:lpstr>
      <vt:lpstr>Caution: conflict interfaces </vt:lpstr>
      <vt:lpstr>Whether to use an interface or a class?</vt:lpstr>
      <vt:lpstr>Interfaces vs. Abstract Classes</vt:lpstr>
      <vt:lpstr>The Rational Class</vt:lpstr>
      <vt:lpstr>Custom Show 1</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Chapter 1 Introduction to Java</dc:title>
  <dc:creator>Y. Daniel Liang</dc:creator>
  <cp:lastModifiedBy>Bassem S Sayrafi</cp:lastModifiedBy>
  <cp:revision>251</cp:revision>
  <cp:lastPrinted>1998-02-24T16:19:51Z</cp:lastPrinted>
  <dcterms:created xsi:type="dcterms:W3CDTF">1995-06-10T17:31:50Z</dcterms:created>
  <dcterms:modified xsi:type="dcterms:W3CDTF">2020-11-26T09:20:44Z</dcterms:modified>
</cp:coreProperties>
</file>