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21"/>
  </p:notesMasterIdLst>
  <p:sldIdLst>
    <p:sldId id="256" r:id="rId2"/>
    <p:sldId id="257" r:id="rId3"/>
    <p:sldId id="313" r:id="rId4"/>
    <p:sldId id="322" r:id="rId5"/>
    <p:sldId id="259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270" r:id="rId20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  <p:embeddedFont>
      <p:font typeface="Nunito" panose="020B0604020202020204" charset="0"/>
      <p:regular r:id="rId26"/>
      <p:bold r:id="rId27"/>
      <p:italic r:id="rId28"/>
      <p:boldItalic r:id="rId29"/>
    </p:embeddedFont>
    <p:embeddedFont>
      <p:font typeface="Amatic SC" panose="020B0604020202020204" charset="-79"/>
      <p:regular r:id="rId30"/>
      <p:bold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D783842-8F8A-472B-A6D1-50C4D95656BF}">
  <a:tblStyle styleId="{1D783842-8F8A-472B-A6D1-50C4D95656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1AE5276-7758-4A38-8905-6FA3DC8E0E1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7" d="100"/>
          <a:sy n="157" d="100"/>
        </p:scale>
        <p:origin x="-294" y="-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585044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82225" y="778096"/>
            <a:ext cx="7579546" cy="3864638"/>
          </a:xfrm>
          <a:custGeom>
            <a:avLst/>
            <a:gdLst/>
            <a:ahLst/>
            <a:cxnLst/>
            <a:rect l="l" t="t" r="r" b="b"/>
            <a:pathLst>
              <a:path w="3592202" h="1831582" extrusionOk="0">
                <a:moveTo>
                  <a:pt x="3554475" y="588873"/>
                </a:moveTo>
                <a:cubicBezTo>
                  <a:pt x="3581881" y="-89254"/>
                  <a:pt x="2593478" y="24995"/>
                  <a:pt x="2107652" y="528"/>
                </a:cubicBezTo>
                <a:cubicBezTo>
                  <a:pt x="1659207" y="-4515"/>
                  <a:pt x="1181252" y="27319"/>
                  <a:pt x="750347" y="64701"/>
                </a:cubicBezTo>
                <a:cubicBezTo>
                  <a:pt x="-8045" y="130474"/>
                  <a:pt x="40101" y="825724"/>
                  <a:pt x="6973" y="1349129"/>
                </a:cubicBezTo>
                <a:cubicBezTo>
                  <a:pt x="-5853" y="1475480"/>
                  <a:pt x="-13088" y="1628228"/>
                  <a:pt x="99056" y="1715663"/>
                </a:cubicBezTo>
                <a:cubicBezTo>
                  <a:pt x="135341" y="1744165"/>
                  <a:pt x="181120" y="1758789"/>
                  <a:pt x="226394" y="1766090"/>
                </a:cubicBezTo>
                <a:cubicBezTo>
                  <a:pt x="547610" y="1798407"/>
                  <a:pt x="870976" y="1810947"/>
                  <a:pt x="1193749" y="1821405"/>
                </a:cubicBezTo>
                <a:cubicBezTo>
                  <a:pt x="1869266" y="1838945"/>
                  <a:pt x="2634630" y="1839954"/>
                  <a:pt x="3306903" y="1773939"/>
                </a:cubicBezTo>
                <a:cubicBezTo>
                  <a:pt x="3542965" y="1713230"/>
                  <a:pt x="3574777" y="1531804"/>
                  <a:pt x="3589730" y="1335448"/>
                </a:cubicBezTo>
                <a:cubicBezTo>
                  <a:pt x="3601744" y="1168470"/>
                  <a:pt x="3566731" y="755807"/>
                  <a:pt x="3554475" y="5888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794256" y="560052"/>
            <a:ext cx="7399177" cy="3910731"/>
          </a:xfrm>
          <a:custGeom>
            <a:avLst/>
            <a:gdLst/>
            <a:ahLst/>
            <a:cxnLst/>
            <a:rect l="l" t="t" r="r" b="b"/>
            <a:pathLst>
              <a:path w="3506719" h="1853427" extrusionOk="0">
                <a:moveTo>
                  <a:pt x="3499305" y="1166353"/>
                </a:moveTo>
                <a:cubicBezTo>
                  <a:pt x="3487751" y="941889"/>
                  <a:pt x="3482379" y="741016"/>
                  <a:pt x="3468150" y="516750"/>
                </a:cubicBezTo>
                <a:cubicBezTo>
                  <a:pt x="3459578" y="392635"/>
                  <a:pt x="3434540" y="262425"/>
                  <a:pt x="3343926" y="170342"/>
                </a:cubicBezTo>
                <a:cubicBezTo>
                  <a:pt x="3249760" y="74400"/>
                  <a:pt x="3105299" y="78500"/>
                  <a:pt x="2981184" y="57847"/>
                </a:cubicBezTo>
                <a:cubicBezTo>
                  <a:pt x="2181223" y="-47983"/>
                  <a:pt x="1370738" y="7114"/>
                  <a:pt x="571983" y="97465"/>
                </a:cubicBezTo>
                <a:cubicBezTo>
                  <a:pt x="583142" y="79706"/>
                  <a:pt x="597415" y="64118"/>
                  <a:pt x="614122" y="51423"/>
                </a:cubicBezTo>
                <a:cubicBezTo>
                  <a:pt x="621729" y="45657"/>
                  <a:pt x="614122" y="33314"/>
                  <a:pt x="606317" y="39277"/>
                </a:cubicBezTo>
                <a:cubicBezTo>
                  <a:pt x="584019" y="56115"/>
                  <a:pt x="565669" y="77601"/>
                  <a:pt x="552470" y="102223"/>
                </a:cubicBezTo>
                <a:cubicBezTo>
                  <a:pt x="551023" y="104503"/>
                  <a:pt x="551176" y="107419"/>
                  <a:pt x="552843" y="109545"/>
                </a:cubicBezTo>
                <a:cubicBezTo>
                  <a:pt x="552996" y="111124"/>
                  <a:pt x="553654" y="112615"/>
                  <a:pt x="554728" y="113799"/>
                </a:cubicBezTo>
                <a:cubicBezTo>
                  <a:pt x="574416" y="135921"/>
                  <a:pt x="597985" y="154271"/>
                  <a:pt x="624273" y="167908"/>
                </a:cubicBezTo>
                <a:cubicBezTo>
                  <a:pt x="632429" y="172162"/>
                  <a:pt x="639401" y="158700"/>
                  <a:pt x="631025" y="154315"/>
                </a:cubicBezTo>
                <a:cubicBezTo>
                  <a:pt x="609956" y="143265"/>
                  <a:pt x="590728" y="129014"/>
                  <a:pt x="574021" y="112067"/>
                </a:cubicBezTo>
                <a:cubicBezTo>
                  <a:pt x="1426426" y="15774"/>
                  <a:pt x="2294047" y="-40901"/>
                  <a:pt x="3145004" y="97048"/>
                </a:cubicBezTo>
                <a:cubicBezTo>
                  <a:pt x="3209331" y="107550"/>
                  <a:pt x="3269536" y="123884"/>
                  <a:pt x="3319414" y="167886"/>
                </a:cubicBezTo>
                <a:cubicBezTo>
                  <a:pt x="3474552" y="310265"/>
                  <a:pt x="3450632" y="540604"/>
                  <a:pt x="3463897" y="732531"/>
                </a:cubicBezTo>
                <a:cubicBezTo>
                  <a:pt x="3470474" y="878856"/>
                  <a:pt x="3477052" y="1001085"/>
                  <a:pt x="3483783" y="1147410"/>
                </a:cubicBezTo>
                <a:cubicBezTo>
                  <a:pt x="3501191" y="1385138"/>
                  <a:pt x="3525965" y="1744218"/>
                  <a:pt x="3230532" y="1813916"/>
                </a:cubicBezTo>
                <a:cubicBezTo>
                  <a:pt x="3161470" y="1826939"/>
                  <a:pt x="3088899" y="1823212"/>
                  <a:pt x="3018938" y="1824396"/>
                </a:cubicBezTo>
                <a:cubicBezTo>
                  <a:pt x="2066294" y="1838384"/>
                  <a:pt x="1110998" y="1858664"/>
                  <a:pt x="159779" y="1795412"/>
                </a:cubicBezTo>
                <a:cubicBezTo>
                  <a:pt x="96198" y="1786642"/>
                  <a:pt x="52897" y="1750883"/>
                  <a:pt x="37988" y="1686381"/>
                </a:cubicBezTo>
                <a:cubicBezTo>
                  <a:pt x="23014" y="1627185"/>
                  <a:pt x="28429" y="1563604"/>
                  <a:pt x="29218" y="1503201"/>
                </a:cubicBezTo>
                <a:cubicBezTo>
                  <a:pt x="32288" y="1285666"/>
                  <a:pt x="37769" y="1068196"/>
                  <a:pt x="45640" y="850771"/>
                </a:cubicBezTo>
                <a:cubicBezTo>
                  <a:pt x="67279" y="849039"/>
                  <a:pt x="84052" y="831170"/>
                  <a:pt x="84403" y="809465"/>
                </a:cubicBezTo>
                <a:cubicBezTo>
                  <a:pt x="84775" y="785085"/>
                  <a:pt x="61119" y="766449"/>
                  <a:pt x="37528" y="771382"/>
                </a:cubicBezTo>
                <a:cubicBezTo>
                  <a:pt x="-10202" y="773070"/>
                  <a:pt x="-12460" y="837024"/>
                  <a:pt x="31082" y="849280"/>
                </a:cubicBezTo>
                <a:cubicBezTo>
                  <a:pt x="22860" y="1075914"/>
                  <a:pt x="17248" y="1302614"/>
                  <a:pt x="14222" y="1529401"/>
                </a:cubicBezTo>
                <a:cubicBezTo>
                  <a:pt x="6724" y="1697563"/>
                  <a:pt x="25184" y="1816372"/>
                  <a:pt x="222900" y="1815955"/>
                </a:cubicBezTo>
                <a:cubicBezTo>
                  <a:pt x="1165853" y="1869451"/>
                  <a:pt x="2110823" y="1854630"/>
                  <a:pt x="3054653" y="1838559"/>
                </a:cubicBezTo>
                <a:cubicBezTo>
                  <a:pt x="3124352" y="1837376"/>
                  <a:pt x="3196834" y="1840752"/>
                  <a:pt x="3264427" y="1820822"/>
                </a:cubicBezTo>
                <a:cubicBezTo>
                  <a:pt x="3445173" y="1765222"/>
                  <a:pt x="3508426" y="1558539"/>
                  <a:pt x="3506606" y="1387089"/>
                </a:cubicBezTo>
                <a:cubicBezTo>
                  <a:pt x="3507527" y="1313642"/>
                  <a:pt x="3502637" y="1239910"/>
                  <a:pt x="3499305" y="1166353"/>
                </a:cubicBezTo>
                <a:close/>
                <a:moveTo>
                  <a:pt x="14683" y="811175"/>
                </a:moveTo>
                <a:cubicBezTo>
                  <a:pt x="12863" y="794424"/>
                  <a:pt x="28933" y="781270"/>
                  <a:pt x="44807" y="788066"/>
                </a:cubicBezTo>
                <a:cubicBezTo>
                  <a:pt x="47241" y="789162"/>
                  <a:pt x="50112" y="788768"/>
                  <a:pt x="52152" y="787036"/>
                </a:cubicBezTo>
                <a:cubicBezTo>
                  <a:pt x="78987" y="795301"/>
                  <a:pt x="73002" y="833713"/>
                  <a:pt x="45815" y="836191"/>
                </a:cubicBezTo>
                <a:cubicBezTo>
                  <a:pt x="30424" y="837594"/>
                  <a:pt x="16656" y="826588"/>
                  <a:pt x="14683" y="8112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7460343" y="542436"/>
            <a:ext cx="814257" cy="1022479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8121968" y="821005"/>
            <a:ext cx="185720" cy="335821"/>
          </a:xfrm>
          <a:custGeom>
            <a:avLst/>
            <a:gdLst/>
            <a:ahLst/>
            <a:cxnLst/>
            <a:rect l="l" t="t" r="r" b="b"/>
            <a:pathLst>
              <a:path w="88019" h="159157" extrusionOk="0">
                <a:moveTo>
                  <a:pt x="87774" y="149186"/>
                </a:moveTo>
                <a:cubicBezTo>
                  <a:pt x="74290" y="95537"/>
                  <a:pt x="49098" y="45526"/>
                  <a:pt x="14041" y="2730"/>
                </a:cubicBezTo>
                <a:cubicBezTo>
                  <a:pt x="8078" y="-4527"/>
                  <a:pt x="-4309" y="4199"/>
                  <a:pt x="1522" y="11302"/>
                </a:cubicBezTo>
                <a:cubicBezTo>
                  <a:pt x="35835" y="53069"/>
                  <a:pt x="60478" y="101916"/>
                  <a:pt x="73676" y="154338"/>
                </a:cubicBezTo>
                <a:cubicBezTo>
                  <a:pt x="76044" y="163678"/>
                  <a:pt x="90032" y="158065"/>
                  <a:pt x="87774" y="1491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947917" y="505266"/>
            <a:ext cx="831121" cy="96144"/>
          </a:xfrm>
          <a:custGeom>
            <a:avLst/>
            <a:gdLst/>
            <a:ahLst/>
            <a:cxnLst/>
            <a:rect l="l" t="t" r="r" b="b"/>
            <a:pathLst>
              <a:path w="393896" h="45566" extrusionOk="0">
                <a:moveTo>
                  <a:pt x="386461" y="1"/>
                </a:moveTo>
                <a:cubicBezTo>
                  <a:pt x="259364" y="2172"/>
                  <a:pt x="132531" y="12432"/>
                  <a:pt x="6750" y="30696"/>
                </a:cubicBezTo>
                <a:cubicBezTo>
                  <a:pt x="-2393" y="32011"/>
                  <a:pt x="-2305" y="46876"/>
                  <a:pt x="7364" y="45473"/>
                </a:cubicBezTo>
                <a:cubicBezTo>
                  <a:pt x="133145" y="27210"/>
                  <a:pt x="259978" y="16949"/>
                  <a:pt x="387053" y="14778"/>
                </a:cubicBezTo>
                <a:cubicBezTo>
                  <a:pt x="396349" y="14647"/>
                  <a:pt x="396196" y="-152"/>
                  <a:pt x="386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3868218" y="487291"/>
            <a:ext cx="278364" cy="43099"/>
          </a:xfrm>
          <a:custGeom>
            <a:avLst/>
            <a:gdLst/>
            <a:ahLst/>
            <a:cxnLst/>
            <a:rect l="l" t="t" r="r" b="b"/>
            <a:pathLst>
              <a:path w="131926" h="20426" extrusionOk="0">
                <a:moveTo>
                  <a:pt x="124504" y="198"/>
                </a:moveTo>
                <a:cubicBezTo>
                  <a:pt x="85193" y="-635"/>
                  <a:pt x="45860" y="1163"/>
                  <a:pt x="6791" y="5570"/>
                </a:cubicBezTo>
                <a:cubicBezTo>
                  <a:pt x="-2417" y="6622"/>
                  <a:pt x="-2308" y="21465"/>
                  <a:pt x="7405" y="20369"/>
                </a:cubicBezTo>
                <a:cubicBezTo>
                  <a:pt x="46474" y="15962"/>
                  <a:pt x="85807" y="14164"/>
                  <a:pt x="125118" y="14997"/>
                </a:cubicBezTo>
                <a:cubicBezTo>
                  <a:pt x="134392" y="15194"/>
                  <a:pt x="134195" y="417"/>
                  <a:pt x="124504" y="19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3549755" y="4514760"/>
            <a:ext cx="880619" cy="47277"/>
          </a:xfrm>
          <a:custGeom>
            <a:avLst/>
            <a:gdLst/>
            <a:ahLst/>
            <a:cxnLst/>
            <a:rect l="l" t="t" r="r" b="b"/>
            <a:pathLst>
              <a:path w="417355" h="22406" extrusionOk="0">
                <a:moveTo>
                  <a:pt x="409929" y="3189"/>
                </a:moveTo>
                <a:lnTo>
                  <a:pt x="209122" y="5951"/>
                </a:lnTo>
                <a:cubicBezTo>
                  <a:pt x="142580" y="6872"/>
                  <a:pt x="74658" y="11476"/>
                  <a:pt x="8775" y="119"/>
                </a:cubicBezTo>
                <a:cubicBezTo>
                  <a:pt x="-302" y="-1459"/>
                  <a:pt x="-3897" y="13142"/>
                  <a:pt x="5618" y="14787"/>
                </a:cubicBezTo>
                <a:cubicBezTo>
                  <a:pt x="71391" y="26122"/>
                  <a:pt x="139029" y="21715"/>
                  <a:pt x="205351" y="20794"/>
                </a:cubicBezTo>
                <a:lnTo>
                  <a:pt x="410521" y="17966"/>
                </a:lnTo>
                <a:cubicBezTo>
                  <a:pt x="419817" y="17747"/>
                  <a:pt x="419641" y="2969"/>
                  <a:pt x="409929" y="318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3925109" y="4621068"/>
            <a:ext cx="285390" cy="35142"/>
          </a:xfrm>
          <a:custGeom>
            <a:avLst/>
            <a:gdLst/>
            <a:ahLst/>
            <a:cxnLst/>
            <a:rect l="l" t="t" r="r" b="b"/>
            <a:pathLst>
              <a:path w="135256" h="16655" extrusionOk="0">
                <a:moveTo>
                  <a:pt x="129610" y="810"/>
                </a:moveTo>
                <a:cubicBezTo>
                  <a:pt x="88677" y="-549"/>
                  <a:pt x="47766" y="-198"/>
                  <a:pt x="6832" y="1863"/>
                </a:cubicBezTo>
                <a:cubicBezTo>
                  <a:pt x="-2442" y="2345"/>
                  <a:pt x="-2310" y="17210"/>
                  <a:pt x="7446" y="16640"/>
                </a:cubicBezTo>
                <a:cubicBezTo>
                  <a:pt x="47130" y="14601"/>
                  <a:pt x="86835" y="14228"/>
                  <a:pt x="126562" y="15478"/>
                </a:cubicBezTo>
                <a:cubicBezTo>
                  <a:pt x="135507" y="15785"/>
                  <a:pt x="139191" y="1117"/>
                  <a:pt x="129610" y="81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867900" y="1731475"/>
            <a:ext cx="5408100" cy="168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19" name="Google Shape;19;p2"/>
          <p:cNvSpPr/>
          <p:nvPr/>
        </p:nvSpPr>
        <p:spPr>
          <a:xfrm rot="-871776">
            <a:off x="594544" y="662599"/>
            <a:ext cx="1234918" cy="1390637"/>
          </a:xfrm>
          <a:custGeom>
            <a:avLst/>
            <a:gdLst/>
            <a:ahLst/>
            <a:cxnLst/>
            <a:rect l="l" t="t" r="r" b="b"/>
            <a:pathLst>
              <a:path w="584559" h="658270" extrusionOk="0">
                <a:moveTo>
                  <a:pt x="400656" y="592594"/>
                </a:moveTo>
                <a:cubicBezTo>
                  <a:pt x="398705" y="592697"/>
                  <a:pt x="396842" y="593473"/>
                  <a:pt x="395395" y="594786"/>
                </a:cubicBezTo>
                <a:cubicBezTo>
                  <a:pt x="372790" y="614869"/>
                  <a:pt x="326968" y="608292"/>
                  <a:pt x="296493" y="605310"/>
                </a:cubicBezTo>
                <a:cubicBezTo>
                  <a:pt x="253302" y="602043"/>
                  <a:pt x="220963" y="596014"/>
                  <a:pt x="191671" y="585731"/>
                </a:cubicBezTo>
                <a:cubicBezTo>
                  <a:pt x="185292" y="583232"/>
                  <a:pt x="178517" y="589173"/>
                  <a:pt x="177552" y="595027"/>
                </a:cubicBezTo>
                <a:cubicBezTo>
                  <a:pt x="176719" y="598472"/>
                  <a:pt x="178846" y="601934"/>
                  <a:pt x="182288" y="602767"/>
                </a:cubicBezTo>
                <a:cubicBezTo>
                  <a:pt x="218069" y="615921"/>
                  <a:pt x="265294" y="622893"/>
                  <a:pt x="316028" y="625524"/>
                </a:cubicBezTo>
                <a:cubicBezTo>
                  <a:pt x="346152" y="628462"/>
                  <a:pt x="384498" y="628528"/>
                  <a:pt x="404515" y="610440"/>
                </a:cubicBezTo>
                <a:cubicBezTo>
                  <a:pt x="412320" y="604038"/>
                  <a:pt x="407585" y="592901"/>
                  <a:pt x="400656" y="592594"/>
                </a:cubicBezTo>
                <a:close/>
                <a:moveTo>
                  <a:pt x="310547" y="639710"/>
                </a:moveTo>
                <a:lnTo>
                  <a:pt x="268429" y="637692"/>
                </a:lnTo>
                <a:cubicBezTo>
                  <a:pt x="263694" y="637495"/>
                  <a:pt x="258191" y="639490"/>
                  <a:pt x="256788" y="645673"/>
                </a:cubicBezTo>
                <a:cubicBezTo>
                  <a:pt x="256042" y="649839"/>
                  <a:pt x="258191" y="655671"/>
                  <a:pt x="263365" y="656241"/>
                </a:cubicBezTo>
                <a:lnTo>
                  <a:pt x="305460" y="658258"/>
                </a:lnTo>
                <a:cubicBezTo>
                  <a:pt x="310218" y="658455"/>
                  <a:pt x="315699" y="656460"/>
                  <a:pt x="317124" y="650277"/>
                </a:cubicBezTo>
                <a:cubicBezTo>
                  <a:pt x="317847" y="646111"/>
                  <a:pt x="315699" y="640258"/>
                  <a:pt x="310547" y="639710"/>
                </a:cubicBezTo>
                <a:close/>
                <a:moveTo>
                  <a:pt x="85075" y="404459"/>
                </a:moveTo>
                <a:cubicBezTo>
                  <a:pt x="50631" y="383609"/>
                  <a:pt x="26799" y="349648"/>
                  <a:pt x="17985" y="308824"/>
                </a:cubicBezTo>
                <a:cubicBezTo>
                  <a:pt x="14894" y="296437"/>
                  <a:pt x="-2448" y="306303"/>
                  <a:pt x="292" y="316257"/>
                </a:cubicBezTo>
                <a:cubicBezTo>
                  <a:pt x="9829" y="360347"/>
                  <a:pt x="37038" y="397925"/>
                  <a:pt x="77028" y="422064"/>
                </a:cubicBezTo>
                <a:cubicBezTo>
                  <a:pt x="82224" y="425572"/>
                  <a:pt x="87991" y="421034"/>
                  <a:pt x="89262" y="415641"/>
                </a:cubicBezTo>
                <a:cubicBezTo>
                  <a:pt x="90643" y="411394"/>
                  <a:pt x="88911" y="406755"/>
                  <a:pt x="85075" y="404459"/>
                </a:cubicBezTo>
                <a:close/>
                <a:moveTo>
                  <a:pt x="329906" y="581522"/>
                </a:moveTo>
                <a:cubicBezTo>
                  <a:pt x="357816" y="581522"/>
                  <a:pt x="380332" y="577751"/>
                  <a:pt x="400656" y="569661"/>
                </a:cubicBezTo>
                <a:cubicBezTo>
                  <a:pt x="405261" y="567896"/>
                  <a:pt x="407870" y="563002"/>
                  <a:pt x="406752" y="558194"/>
                </a:cubicBezTo>
                <a:cubicBezTo>
                  <a:pt x="406357" y="554364"/>
                  <a:pt x="403243" y="551382"/>
                  <a:pt x="399407" y="551134"/>
                </a:cubicBezTo>
                <a:cubicBezTo>
                  <a:pt x="398135" y="551161"/>
                  <a:pt x="396885" y="551428"/>
                  <a:pt x="395701" y="551924"/>
                </a:cubicBezTo>
                <a:cubicBezTo>
                  <a:pt x="365511" y="565078"/>
                  <a:pt x="319887" y="564201"/>
                  <a:pt x="285399" y="560123"/>
                </a:cubicBezTo>
                <a:cubicBezTo>
                  <a:pt x="250079" y="556857"/>
                  <a:pt x="213553" y="549337"/>
                  <a:pt x="177004" y="540545"/>
                </a:cubicBezTo>
                <a:cubicBezTo>
                  <a:pt x="172137" y="540545"/>
                  <a:pt x="169352" y="544930"/>
                  <a:pt x="168826" y="549095"/>
                </a:cubicBezTo>
                <a:cubicBezTo>
                  <a:pt x="167884" y="553862"/>
                  <a:pt x="170887" y="558516"/>
                  <a:pt x="175623" y="559619"/>
                </a:cubicBezTo>
                <a:cubicBezTo>
                  <a:pt x="226663" y="572796"/>
                  <a:pt x="279633" y="581061"/>
                  <a:pt x="329906" y="581522"/>
                </a:cubicBezTo>
                <a:close/>
                <a:moveTo>
                  <a:pt x="216951" y="106307"/>
                </a:moveTo>
                <a:cubicBezTo>
                  <a:pt x="171238" y="119725"/>
                  <a:pt x="136444" y="158926"/>
                  <a:pt x="123991" y="204968"/>
                </a:cubicBezTo>
                <a:cubicBezTo>
                  <a:pt x="122237" y="210887"/>
                  <a:pt x="126183" y="214877"/>
                  <a:pt x="132081" y="214899"/>
                </a:cubicBezTo>
                <a:cubicBezTo>
                  <a:pt x="136860" y="215086"/>
                  <a:pt x="141114" y="211902"/>
                  <a:pt x="142276" y="207270"/>
                </a:cubicBezTo>
                <a:cubicBezTo>
                  <a:pt x="152602" y="168886"/>
                  <a:pt x="181104" y="138014"/>
                  <a:pt x="218551" y="124658"/>
                </a:cubicBezTo>
                <a:cubicBezTo>
                  <a:pt x="228198" y="121216"/>
                  <a:pt x="226334" y="106811"/>
                  <a:pt x="216951" y="106307"/>
                </a:cubicBezTo>
                <a:close/>
                <a:moveTo>
                  <a:pt x="259660" y="91574"/>
                </a:moveTo>
                <a:cubicBezTo>
                  <a:pt x="248325" y="91574"/>
                  <a:pt x="248127" y="110232"/>
                  <a:pt x="260690" y="110297"/>
                </a:cubicBezTo>
                <a:cubicBezTo>
                  <a:pt x="272025" y="110407"/>
                  <a:pt x="272201" y="91640"/>
                  <a:pt x="259660" y="91574"/>
                </a:cubicBezTo>
                <a:close/>
                <a:moveTo>
                  <a:pt x="557483" y="48689"/>
                </a:moveTo>
                <a:cubicBezTo>
                  <a:pt x="551256" y="39700"/>
                  <a:pt x="533760" y="49939"/>
                  <a:pt x="541193" y="59235"/>
                </a:cubicBezTo>
                <a:cubicBezTo>
                  <a:pt x="556321" y="77557"/>
                  <a:pt x="565003" y="100330"/>
                  <a:pt x="565946" y="124066"/>
                </a:cubicBezTo>
                <a:cubicBezTo>
                  <a:pt x="565770" y="128275"/>
                  <a:pt x="569059" y="131825"/>
                  <a:pt x="573268" y="131992"/>
                </a:cubicBezTo>
                <a:cubicBezTo>
                  <a:pt x="573532" y="132003"/>
                  <a:pt x="573817" y="131998"/>
                  <a:pt x="574080" y="131981"/>
                </a:cubicBezTo>
                <a:cubicBezTo>
                  <a:pt x="579561" y="132272"/>
                  <a:pt x="584253" y="128058"/>
                  <a:pt x="584538" y="122569"/>
                </a:cubicBezTo>
                <a:cubicBezTo>
                  <a:pt x="584560" y="122323"/>
                  <a:pt x="584560" y="122075"/>
                  <a:pt x="584560" y="121830"/>
                </a:cubicBezTo>
                <a:cubicBezTo>
                  <a:pt x="583639" y="95169"/>
                  <a:pt x="574146" y="69515"/>
                  <a:pt x="557483" y="48689"/>
                </a:cubicBezTo>
                <a:close/>
                <a:moveTo>
                  <a:pt x="403682" y="258"/>
                </a:moveTo>
                <a:cubicBezTo>
                  <a:pt x="392720" y="-2395"/>
                  <a:pt x="387765" y="16219"/>
                  <a:pt x="399780" y="18960"/>
                </a:cubicBezTo>
                <a:cubicBezTo>
                  <a:pt x="493595" y="37946"/>
                  <a:pt x="532160" y="149148"/>
                  <a:pt x="535120" y="227659"/>
                </a:cubicBezTo>
                <a:cubicBezTo>
                  <a:pt x="535076" y="232018"/>
                  <a:pt x="538562" y="235590"/>
                  <a:pt x="542925" y="235633"/>
                </a:cubicBezTo>
                <a:cubicBezTo>
                  <a:pt x="543122" y="235636"/>
                  <a:pt x="543320" y="235631"/>
                  <a:pt x="543517" y="235618"/>
                </a:cubicBezTo>
                <a:cubicBezTo>
                  <a:pt x="546499" y="235695"/>
                  <a:pt x="549371" y="234555"/>
                  <a:pt x="551497" y="232461"/>
                </a:cubicBezTo>
                <a:cubicBezTo>
                  <a:pt x="553208" y="230630"/>
                  <a:pt x="554062" y="228157"/>
                  <a:pt x="553822" y="225664"/>
                </a:cubicBezTo>
                <a:cubicBezTo>
                  <a:pt x="551629" y="188393"/>
                  <a:pt x="542859" y="133800"/>
                  <a:pt x="514993" y="85610"/>
                </a:cubicBezTo>
                <a:cubicBezTo>
                  <a:pt x="488442" y="39898"/>
                  <a:pt x="451017" y="11220"/>
                  <a:pt x="403682" y="258"/>
                </a:cubicBezTo>
                <a:close/>
                <a:moveTo>
                  <a:pt x="431548" y="75240"/>
                </a:moveTo>
                <a:cubicBezTo>
                  <a:pt x="312936" y="-26709"/>
                  <a:pt x="83934" y="43559"/>
                  <a:pt x="55323" y="204968"/>
                </a:cubicBezTo>
                <a:cubicBezTo>
                  <a:pt x="46553" y="255569"/>
                  <a:pt x="59708" y="304373"/>
                  <a:pt x="92134" y="342369"/>
                </a:cubicBezTo>
                <a:cubicBezTo>
                  <a:pt x="111406" y="364995"/>
                  <a:pt x="133352" y="384398"/>
                  <a:pt x="147757" y="411431"/>
                </a:cubicBezTo>
                <a:cubicBezTo>
                  <a:pt x="162161" y="438464"/>
                  <a:pt x="168498" y="469312"/>
                  <a:pt x="166524" y="502681"/>
                </a:cubicBezTo>
                <a:cubicBezTo>
                  <a:pt x="166480" y="503654"/>
                  <a:pt x="165998" y="504556"/>
                  <a:pt x="165209" y="505137"/>
                </a:cubicBezTo>
                <a:cubicBezTo>
                  <a:pt x="161986" y="507785"/>
                  <a:pt x="160495" y="512012"/>
                  <a:pt x="161350" y="516099"/>
                </a:cubicBezTo>
                <a:cubicBezTo>
                  <a:pt x="161964" y="519442"/>
                  <a:pt x="164573" y="522060"/>
                  <a:pt x="167928" y="522676"/>
                </a:cubicBezTo>
                <a:cubicBezTo>
                  <a:pt x="215043" y="533845"/>
                  <a:pt x="263124" y="540387"/>
                  <a:pt x="311511" y="542211"/>
                </a:cubicBezTo>
                <a:cubicBezTo>
                  <a:pt x="350011" y="543022"/>
                  <a:pt x="388510" y="548218"/>
                  <a:pt x="425651" y="525855"/>
                </a:cubicBezTo>
                <a:cubicBezTo>
                  <a:pt x="429180" y="523911"/>
                  <a:pt x="430847" y="519741"/>
                  <a:pt x="429619" y="515902"/>
                </a:cubicBezTo>
                <a:cubicBezTo>
                  <a:pt x="428610" y="511990"/>
                  <a:pt x="425190" y="509184"/>
                  <a:pt x="421156" y="508973"/>
                </a:cubicBezTo>
                <a:cubicBezTo>
                  <a:pt x="418656" y="508601"/>
                  <a:pt x="416004" y="511626"/>
                  <a:pt x="413526" y="510048"/>
                </a:cubicBezTo>
                <a:cubicBezTo>
                  <a:pt x="412518" y="509440"/>
                  <a:pt x="411926" y="508346"/>
                  <a:pt x="411948" y="507176"/>
                </a:cubicBezTo>
                <a:cubicBezTo>
                  <a:pt x="412452" y="477012"/>
                  <a:pt x="419906" y="447368"/>
                  <a:pt x="433719" y="420552"/>
                </a:cubicBezTo>
                <a:cubicBezTo>
                  <a:pt x="441458" y="405731"/>
                  <a:pt x="451697" y="392642"/>
                  <a:pt x="461607" y="379969"/>
                </a:cubicBezTo>
                <a:cubicBezTo>
                  <a:pt x="467856" y="371989"/>
                  <a:pt x="474323" y="363723"/>
                  <a:pt x="480045" y="355151"/>
                </a:cubicBezTo>
                <a:cubicBezTo>
                  <a:pt x="530231" y="279708"/>
                  <a:pt x="512033" y="136629"/>
                  <a:pt x="431548" y="75240"/>
                </a:cubicBezTo>
                <a:close/>
                <a:moveTo>
                  <a:pt x="334116" y="324171"/>
                </a:moveTo>
                <a:cubicBezTo>
                  <a:pt x="324644" y="390296"/>
                  <a:pt x="323548" y="458108"/>
                  <a:pt x="320961" y="523312"/>
                </a:cubicBezTo>
                <a:cubicBezTo>
                  <a:pt x="320303" y="523941"/>
                  <a:pt x="319404" y="524268"/>
                  <a:pt x="318483" y="524211"/>
                </a:cubicBezTo>
                <a:cubicBezTo>
                  <a:pt x="310788" y="523685"/>
                  <a:pt x="302873" y="523027"/>
                  <a:pt x="295419" y="522567"/>
                </a:cubicBezTo>
                <a:cubicBezTo>
                  <a:pt x="285224" y="521909"/>
                  <a:pt x="274832" y="520988"/>
                  <a:pt x="263694" y="519760"/>
                </a:cubicBezTo>
                <a:cubicBezTo>
                  <a:pt x="262006" y="519589"/>
                  <a:pt x="260734" y="518149"/>
                  <a:pt x="260756" y="516450"/>
                </a:cubicBezTo>
                <a:cubicBezTo>
                  <a:pt x="256108" y="449957"/>
                  <a:pt x="246001" y="383960"/>
                  <a:pt x="230522" y="319129"/>
                </a:cubicBezTo>
                <a:cubicBezTo>
                  <a:pt x="230127" y="317344"/>
                  <a:pt x="231245" y="315575"/>
                  <a:pt x="233021" y="315174"/>
                </a:cubicBezTo>
                <a:cubicBezTo>
                  <a:pt x="233263" y="315123"/>
                  <a:pt x="233482" y="315097"/>
                  <a:pt x="233723" y="315095"/>
                </a:cubicBezTo>
                <a:cubicBezTo>
                  <a:pt x="235170" y="315095"/>
                  <a:pt x="236639" y="315270"/>
                  <a:pt x="238108" y="315270"/>
                </a:cubicBezTo>
                <a:cubicBezTo>
                  <a:pt x="248654" y="315443"/>
                  <a:pt x="258914" y="311896"/>
                  <a:pt x="267114" y="305250"/>
                </a:cubicBezTo>
                <a:cubicBezTo>
                  <a:pt x="268342" y="304255"/>
                  <a:pt x="270074" y="304255"/>
                  <a:pt x="271302" y="305250"/>
                </a:cubicBezTo>
                <a:cubicBezTo>
                  <a:pt x="284128" y="315555"/>
                  <a:pt x="301338" y="320773"/>
                  <a:pt x="322452" y="320773"/>
                </a:cubicBezTo>
                <a:cubicBezTo>
                  <a:pt x="326003" y="321321"/>
                  <a:pt x="334291" y="318164"/>
                  <a:pt x="334116" y="324171"/>
                </a:cubicBezTo>
                <a:close/>
                <a:moveTo>
                  <a:pt x="269811" y="253245"/>
                </a:moveTo>
                <a:cubicBezTo>
                  <a:pt x="271214" y="252283"/>
                  <a:pt x="273100" y="252539"/>
                  <a:pt x="274196" y="253837"/>
                </a:cubicBezTo>
                <a:cubicBezTo>
                  <a:pt x="276783" y="256863"/>
                  <a:pt x="276892" y="261292"/>
                  <a:pt x="274481" y="266992"/>
                </a:cubicBezTo>
                <a:cubicBezTo>
                  <a:pt x="273779" y="268665"/>
                  <a:pt x="271850" y="269452"/>
                  <a:pt x="270183" y="268746"/>
                </a:cubicBezTo>
                <a:cubicBezTo>
                  <a:pt x="269504" y="268468"/>
                  <a:pt x="268956" y="267983"/>
                  <a:pt x="268605" y="267365"/>
                </a:cubicBezTo>
                <a:cubicBezTo>
                  <a:pt x="263694" y="259033"/>
                  <a:pt x="267268" y="254934"/>
                  <a:pt x="269811" y="253245"/>
                </a:cubicBezTo>
                <a:close/>
                <a:moveTo>
                  <a:pt x="478971" y="317945"/>
                </a:moveTo>
                <a:cubicBezTo>
                  <a:pt x="470201" y="344035"/>
                  <a:pt x="451127" y="362759"/>
                  <a:pt x="435539" y="384157"/>
                </a:cubicBezTo>
                <a:cubicBezTo>
                  <a:pt x="407300" y="422707"/>
                  <a:pt x="392523" y="469481"/>
                  <a:pt x="393487" y="517261"/>
                </a:cubicBezTo>
                <a:cubicBezTo>
                  <a:pt x="393750" y="518936"/>
                  <a:pt x="392698" y="520536"/>
                  <a:pt x="391054" y="520966"/>
                </a:cubicBezTo>
                <a:cubicBezTo>
                  <a:pt x="377241" y="524161"/>
                  <a:pt x="363100" y="525634"/>
                  <a:pt x="348937" y="525351"/>
                </a:cubicBezTo>
                <a:cubicBezTo>
                  <a:pt x="345473" y="525351"/>
                  <a:pt x="339641" y="526338"/>
                  <a:pt x="340561" y="520966"/>
                </a:cubicBezTo>
                <a:cubicBezTo>
                  <a:pt x="340145" y="453831"/>
                  <a:pt x="344332" y="386744"/>
                  <a:pt x="353102" y="320181"/>
                </a:cubicBezTo>
                <a:cubicBezTo>
                  <a:pt x="353431" y="315796"/>
                  <a:pt x="359942" y="316695"/>
                  <a:pt x="363056" y="315423"/>
                </a:cubicBezTo>
                <a:cubicBezTo>
                  <a:pt x="374566" y="312310"/>
                  <a:pt x="368669" y="297182"/>
                  <a:pt x="359855" y="297643"/>
                </a:cubicBezTo>
                <a:cubicBezTo>
                  <a:pt x="341175" y="301567"/>
                  <a:pt x="314603" y="306675"/>
                  <a:pt x="295068" y="297029"/>
                </a:cubicBezTo>
                <a:cubicBezTo>
                  <a:pt x="291100" y="295229"/>
                  <a:pt x="287372" y="292953"/>
                  <a:pt x="283952" y="290254"/>
                </a:cubicBezTo>
                <a:cubicBezTo>
                  <a:pt x="282593" y="289206"/>
                  <a:pt x="282286" y="287294"/>
                  <a:pt x="283228" y="285869"/>
                </a:cubicBezTo>
                <a:cubicBezTo>
                  <a:pt x="293402" y="269864"/>
                  <a:pt x="297633" y="254144"/>
                  <a:pt x="294586" y="243818"/>
                </a:cubicBezTo>
                <a:cubicBezTo>
                  <a:pt x="292393" y="235662"/>
                  <a:pt x="283623" y="229698"/>
                  <a:pt x="275029" y="229720"/>
                </a:cubicBezTo>
                <a:cubicBezTo>
                  <a:pt x="265733" y="229720"/>
                  <a:pt x="256590" y="235991"/>
                  <a:pt x="252249" y="245331"/>
                </a:cubicBezTo>
                <a:cubicBezTo>
                  <a:pt x="245672" y="259560"/>
                  <a:pt x="249859" y="276288"/>
                  <a:pt x="256020" y="287206"/>
                </a:cubicBezTo>
                <a:cubicBezTo>
                  <a:pt x="256810" y="288616"/>
                  <a:pt x="256459" y="290392"/>
                  <a:pt x="255187" y="291394"/>
                </a:cubicBezTo>
                <a:cubicBezTo>
                  <a:pt x="250539" y="294950"/>
                  <a:pt x="244817" y="296785"/>
                  <a:pt x="238963" y="296590"/>
                </a:cubicBezTo>
                <a:cubicBezTo>
                  <a:pt x="226707" y="296912"/>
                  <a:pt x="215723" y="289024"/>
                  <a:pt x="212127" y="277297"/>
                </a:cubicBezTo>
                <a:cubicBezTo>
                  <a:pt x="211491" y="273854"/>
                  <a:pt x="208444" y="271397"/>
                  <a:pt x="204936" y="271509"/>
                </a:cubicBezTo>
                <a:cubicBezTo>
                  <a:pt x="201341" y="271592"/>
                  <a:pt x="197986" y="273302"/>
                  <a:pt x="195815" y="276157"/>
                </a:cubicBezTo>
                <a:cubicBezTo>
                  <a:pt x="189764" y="284093"/>
                  <a:pt x="200858" y="298914"/>
                  <a:pt x="207458" y="304351"/>
                </a:cubicBezTo>
                <a:cubicBezTo>
                  <a:pt x="209277" y="305689"/>
                  <a:pt x="208268" y="308364"/>
                  <a:pt x="208860" y="310096"/>
                </a:cubicBezTo>
                <a:cubicBezTo>
                  <a:pt x="224471" y="376768"/>
                  <a:pt x="239270" y="447015"/>
                  <a:pt x="240717" y="515573"/>
                </a:cubicBezTo>
                <a:cubicBezTo>
                  <a:pt x="239993" y="516254"/>
                  <a:pt x="238985" y="516561"/>
                  <a:pt x="237998" y="516406"/>
                </a:cubicBezTo>
                <a:cubicBezTo>
                  <a:pt x="221051" y="513950"/>
                  <a:pt x="203971" y="510881"/>
                  <a:pt x="187243" y="507263"/>
                </a:cubicBezTo>
                <a:cubicBezTo>
                  <a:pt x="185445" y="506853"/>
                  <a:pt x="184327" y="505064"/>
                  <a:pt x="184743" y="503271"/>
                </a:cubicBezTo>
                <a:cubicBezTo>
                  <a:pt x="184743" y="503264"/>
                  <a:pt x="184743" y="503258"/>
                  <a:pt x="184743" y="503251"/>
                </a:cubicBezTo>
                <a:cubicBezTo>
                  <a:pt x="189128" y="453088"/>
                  <a:pt x="172027" y="403538"/>
                  <a:pt x="138351" y="364491"/>
                </a:cubicBezTo>
                <a:cubicBezTo>
                  <a:pt x="121272" y="344758"/>
                  <a:pt x="101847" y="327526"/>
                  <a:pt x="88583" y="304373"/>
                </a:cubicBezTo>
                <a:cubicBezTo>
                  <a:pt x="76480" y="282423"/>
                  <a:pt x="70473" y="257630"/>
                  <a:pt x="71174" y="232571"/>
                </a:cubicBezTo>
                <a:cubicBezTo>
                  <a:pt x="72928" y="120448"/>
                  <a:pt x="178451" y="56078"/>
                  <a:pt x="275073" y="47045"/>
                </a:cubicBezTo>
                <a:cubicBezTo>
                  <a:pt x="428588" y="33145"/>
                  <a:pt x="520649" y="175808"/>
                  <a:pt x="478971" y="31796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 rot="-5400000">
            <a:off x="546000" y="3237680"/>
            <a:ext cx="540251" cy="264299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 rot="1737742">
            <a:off x="7950210" y="3938411"/>
            <a:ext cx="211749" cy="268162"/>
          </a:xfrm>
          <a:custGeom>
            <a:avLst/>
            <a:gdLst/>
            <a:ahLst/>
            <a:cxnLst/>
            <a:rect l="l" t="t" r="r" b="b"/>
            <a:pathLst>
              <a:path w="100280" h="126996" extrusionOk="0">
                <a:moveTo>
                  <a:pt x="96357" y="74864"/>
                </a:moveTo>
                <a:cubicBezTo>
                  <a:pt x="82786" y="68484"/>
                  <a:pt x="69679" y="61157"/>
                  <a:pt x="57134" y="52940"/>
                </a:cubicBezTo>
                <a:cubicBezTo>
                  <a:pt x="68090" y="38401"/>
                  <a:pt x="80061" y="24657"/>
                  <a:pt x="92959" y="11809"/>
                </a:cubicBezTo>
                <a:cubicBezTo>
                  <a:pt x="99865" y="4925"/>
                  <a:pt x="88969" y="-4459"/>
                  <a:pt x="81997" y="2382"/>
                </a:cubicBezTo>
                <a:cubicBezTo>
                  <a:pt x="68721" y="15624"/>
                  <a:pt x="56406" y="29794"/>
                  <a:pt x="45141" y="44784"/>
                </a:cubicBezTo>
                <a:cubicBezTo>
                  <a:pt x="33594" y="36487"/>
                  <a:pt x="22607" y="27435"/>
                  <a:pt x="12255" y="17685"/>
                </a:cubicBezTo>
                <a:cubicBezTo>
                  <a:pt x="5480" y="11305"/>
                  <a:pt x="-4518" y="22793"/>
                  <a:pt x="2257" y="29173"/>
                </a:cubicBezTo>
                <a:cubicBezTo>
                  <a:pt x="12947" y="39230"/>
                  <a:pt x="24293" y="48568"/>
                  <a:pt x="36218" y="57127"/>
                </a:cubicBezTo>
                <a:cubicBezTo>
                  <a:pt x="23171" y="75947"/>
                  <a:pt x="11779" y="95863"/>
                  <a:pt x="2169" y="116652"/>
                </a:cubicBezTo>
                <a:cubicBezTo>
                  <a:pt x="-1953" y="125554"/>
                  <a:pt x="11246" y="131429"/>
                  <a:pt x="15324" y="122703"/>
                </a:cubicBezTo>
                <a:cubicBezTo>
                  <a:pt x="24609" y="102651"/>
                  <a:pt x="35613" y="83439"/>
                  <a:pt x="48211" y="65283"/>
                </a:cubicBezTo>
                <a:cubicBezTo>
                  <a:pt x="61447" y="73978"/>
                  <a:pt x="75279" y="81731"/>
                  <a:pt x="89604" y="88479"/>
                </a:cubicBezTo>
                <a:cubicBezTo>
                  <a:pt x="97936" y="92360"/>
                  <a:pt x="104951" y="78898"/>
                  <a:pt x="96357" y="7486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 rot="-898861">
            <a:off x="739797" y="433628"/>
            <a:ext cx="1461825" cy="1605908"/>
          </a:xfrm>
          <a:custGeom>
            <a:avLst/>
            <a:gdLst/>
            <a:ahLst/>
            <a:cxnLst/>
            <a:rect l="l" t="t" r="r" b="b"/>
            <a:pathLst>
              <a:path w="462239" h="507799" extrusionOk="0">
                <a:moveTo>
                  <a:pt x="459973" y="179541"/>
                </a:moveTo>
                <a:cubicBezTo>
                  <a:pt x="458636" y="122779"/>
                  <a:pt x="461727" y="55887"/>
                  <a:pt x="399242" y="30652"/>
                </a:cubicBezTo>
                <a:cubicBezTo>
                  <a:pt x="293347" y="-13921"/>
                  <a:pt x="170306" y="-1205"/>
                  <a:pt x="59171" y="14844"/>
                </a:cubicBezTo>
                <a:cubicBezTo>
                  <a:pt x="33585" y="19514"/>
                  <a:pt x="9512" y="39816"/>
                  <a:pt x="8569" y="67090"/>
                </a:cubicBezTo>
                <a:cubicBezTo>
                  <a:pt x="-7195" y="174126"/>
                  <a:pt x="2605" y="285590"/>
                  <a:pt x="7933" y="393766"/>
                </a:cubicBezTo>
                <a:cubicBezTo>
                  <a:pt x="10235" y="423781"/>
                  <a:pt x="16703" y="454453"/>
                  <a:pt x="42377" y="473550"/>
                </a:cubicBezTo>
                <a:cubicBezTo>
                  <a:pt x="111527" y="513693"/>
                  <a:pt x="199071" y="505691"/>
                  <a:pt x="276684" y="507664"/>
                </a:cubicBezTo>
                <a:cubicBezTo>
                  <a:pt x="477513" y="513540"/>
                  <a:pt x="465279" y="327137"/>
                  <a:pt x="459973" y="1795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3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algn="ctr" rtl="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794256" y="560052"/>
            <a:ext cx="7399177" cy="3910731"/>
          </a:xfrm>
          <a:custGeom>
            <a:avLst/>
            <a:gdLst/>
            <a:ahLst/>
            <a:cxnLst/>
            <a:rect l="l" t="t" r="r" b="b"/>
            <a:pathLst>
              <a:path w="3506719" h="1853427" extrusionOk="0">
                <a:moveTo>
                  <a:pt x="3499305" y="1166353"/>
                </a:moveTo>
                <a:cubicBezTo>
                  <a:pt x="3487751" y="941889"/>
                  <a:pt x="3482379" y="741016"/>
                  <a:pt x="3468150" y="516750"/>
                </a:cubicBezTo>
                <a:cubicBezTo>
                  <a:pt x="3459578" y="392635"/>
                  <a:pt x="3434540" y="262425"/>
                  <a:pt x="3343926" y="170342"/>
                </a:cubicBezTo>
                <a:cubicBezTo>
                  <a:pt x="3249760" y="74400"/>
                  <a:pt x="3105299" y="78500"/>
                  <a:pt x="2981184" y="57847"/>
                </a:cubicBezTo>
                <a:cubicBezTo>
                  <a:pt x="2181223" y="-47983"/>
                  <a:pt x="1370738" y="7114"/>
                  <a:pt x="571983" y="97465"/>
                </a:cubicBezTo>
                <a:cubicBezTo>
                  <a:pt x="583142" y="79706"/>
                  <a:pt x="597415" y="64118"/>
                  <a:pt x="614122" y="51423"/>
                </a:cubicBezTo>
                <a:cubicBezTo>
                  <a:pt x="621729" y="45657"/>
                  <a:pt x="614122" y="33314"/>
                  <a:pt x="606317" y="39277"/>
                </a:cubicBezTo>
                <a:cubicBezTo>
                  <a:pt x="584019" y="56115"/>
                  <a:pt x="565669" y="77601"/>
                  <a:pt x="552470" y="102223"/>
                </a:cubicBezTo>
                <a:cubicBezTo>
                  <a:pt x="551023" y="104503"/>
                  <a:pt x="551176" y="107419"/>
                  <a:pt x="552843" y="109545"/>
                </a:cubicBezTo>
                <a:cubicBezTo>
                  <a:pt x="552996" y="111124"/>
                  <a:pt x="553654" y="112615"/>
                  <a:pt x="554728" y="113799"/>
                </a:cubicBezTo>
                <a:cubicBezTo>
                  <a:pt x="574416" y="135921"/>
                  <a:pt x="597985" y="154271"/>
                  <a:pt x="624273" y="167908"/>
                </a:cubicBezTo>
                <a:cubicBezTo>
                  <a:pt x="632429" y="172162"/>
                  <a:pt x="639401" y="158700"/>
                  <a:pt x="631025" y="154315"/>
                </a:cubicBezTo>
                <a:cubicBezTo>
                  <a:pt x="609956" y="143265"/>
                  <a:pt x="590728" y="129014"/>
                  <a:pt x="574021" y="112067"/>
                </a:cubicBezTo>
                <a:cubicBezTo>
                  <a:pt x="1426426" y="15774"/>
                  <a:pt x="2294047" y="-40901"/>
                  <a:pt x="3145004" y="97048"/>
                </a:cubicBezTo>
                <a:cubicBezTo>
                  <a:pt x="3209331" y="107550"/>
                  <a:pt x="3269536" y="123884"/>
                  <a:pt x="3319414" y="167886"/>
                </a:cubicBezTo>
                <a:cubicBezTo>
                  <a:pt x="3474552" y="310265"/>
                  <a:pt x="3450632" y="540604"/>
                  <a:pt x="3463897" y="732531"/>
                </a:cubicBezTo>
                <a:cubicBezTo>
                  <a:pt x="3470474" y="878856"/>
                  <a:pt x="3477052" y="1001085"/>
                  <a:pt x="3483783" y="1147410"/>
                </a:cubicBezTo>
                <a:cubicBezTo>
                  <a:pt x="3501191" y="1385138"/>
                  <a:pt x="3525965" y="1744218"/>
                  <a:pt x="3230532" y="1813916"/>
                </a:cubicBezTo>
                <a:cubicBezTo>
                  <a:pt x="3161470" y="1826939"/>
                  <a:pt x="3088899" y="1823212"/>
                  <a:pt x="3018938" y="1824396"/>
                </a:cubicBezTo>
                <a:cubicBezTo>
                  <a:pt x="2066294" y="1838384"/>
                  <a:pt x="1110998" y="1858664"/>
                  <a:pt x="159779" y="1795412"/>
                </a:cubicBezTo>
                <a:cubicBezTo>
                  <a:pt x="96198" y="1786642"/>
                  <a:pt x="52897" y="1750883"/>
                  <a:pt x="37988" y="1686381"/>
                </a:cubicBezTo>
                <a:cubicBezTo>
                  <a:pt x="23014" y="1627185"/>
                  <a:pt x="28429" y="1563604"/>
                  <a:pt x="29218" y="1503201"/>
                </a:cubicBezTo>
                <a:cubicBezTo>
                  <a:pt x="32288" y="1285666"/>
                  <a:pt x="37769" y="1068196"/>
                  <a:pt x="45640" y="850771"/>
                </a:cubicBezTo>
                <a:cubicBezTo>
                  <a:pt x="67279" y="849039"/>
                  <a:pt x="84052" y="831170"/>
                  <a:pt x="84403" y="809465"/>
                </a:cubicBezTo>
                <a:cubicBezTo>
                  <a:pt x="84775" y="785085"/>
                  <a:pt x="61119" y="766449"/>
                  <a:pt x="37528" y="771382"/>
                </a:cubicBezTo>
                <a:cubicBezTo>
                  <a:pt x="-10202" y="773070"/>
                  <a:pt x="-12460" y="837024"/>
                  <a:pt x="31082" y="849280"/>
                </a:cubicBezTo>
                <a:cubicBezTo>
                  <a:pt x="22860" y="1075914"/>
                  <a:pt x="17248" y="1302614"/>
                  <a:pt x="14222" y="1529401"/>
                </a:cubicBezTo>
                <a:cubicBezTo>
                  <a:pt x="6724" y="1697563"/>
                  <a:pt x="25184" y="1816372"/>
                  <a:pt x="222900" y="1815955"/>
                </a:cubicBezTo>
                <a:cubicBezTo>
                  <a:pt x="1165853" y="1869451"/>
                  <a:pt x="2110823" y="1854630"/>
                  <a:pt x="3054653" y="1838559"/>
                </a:cubicBezTo>
                <a:cubicBezTo>
                  <a:pt x="3124352" y="1837376"/>
                  <a:pt x="3196834" y="1840752"/>
                  <a:pt x="3264427" y="1820822"/>
                </a:cubicBezTo>
                <a:cubicBezTo>
                  <a:pt x="3445173" y="1765222"/>
                  <a:pt x="3508426" y="1558539"/>
                  <a:pt x="3506606" y="1387089"/>
                </a:cubicBezTo>
                <a:cubicBezTo>
                  <a:pt x="3507527" y="1313642"/>
                  <a:pt x="3502637" y="1239910"/>
                  <a:pt x="3499305" y="1166353"/>
                </a:cubicBezTo>
                <a:close/>
                <a:moveTo>
                  <a:pt x="14683" y="811175"/>
                </a:moveTo>
                <a:cubicBezTo>
                  <a:pt x="12863" y="794424"/>
                  <a:pt x="28933" y="781270"/>
                  <a:pt x="44807" y="788066"/>
                </a:cubicBezTo>
                <a:cubicBezTo>
                  <a:pt x="47241" y="789162"/>
                  <a:pt x="50112" y="788768"/>
                  <a:pt x="52152" y="787036"/>
                </a:cubicBezTo>
                <a:cubicBezTo>
                  <a:pt x="78987" y="795301"/>
                  <a:pt x="73002" y="833713"/>
                  <a:pt x="45815" y="836191"/>
                </a:cubicBezTo>
                <a:cubicBezTo>
                  <a:pt x="30424" y="837594"/>
                  <a:pt x="16656" y="826588"/>
                  <a:pt x="14683" y="8112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/>
          <p:nvPr/>
        </p:nvSpPr>
        <p:spPr>
          <a:xfrm rot="4673461">
            <a:off x="7546626" y="3625444"/>
            <a:ext cx="814039" cy="1022204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 rot="4673461">
            <a:off x="7996900" y="4294821"/>
            <a:ext cx="185670" cy="335731"/>
          </a:xfrm>
          <a:custGeom>
            <a:avLst/>
            <a:gdLst/>
            <a:ahLst/>
            <a:cxnLst/>
            <a:rect l="l" t="t" r="r" b="b"/>
            <a:pathLst>
              <a:path w="88019" h="159157" extrusionOk="0">
                <a:moveTo>
                  <a:pt x="87774" y="149186"/>
                </a:moveTo>
                <a:cubicBezTo>
                  <a:pt x="74290" y="95537"/>
                  <a:pt x="49098" y="45526"/>
                  <a:pt x="14041" y="2730"/>
                </a:cubicBezTo>
                <a:cubicBezTo>
                  <a:pt x="8078" y="-4527"/>
                  <a:pt x="-4309" y="4199"/>
                  <a:pt x="1522" y="11302"/>
                </a:cubicBezTo>
                <a:cubicBezTo>
                  <a:pt x="35835" y="53069"/>
                  <a:pt x="60478" y="101916"/>
                  <a:pt x="73676" y="154338"/>
                </a:cubicBezTo>
                <a:cubicBezTo>
                  <a:pt x="76044" y="163678"/>
                  <a:pt x="90032" y="158065"/>
                  <a:pt x="87774" y="1491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 rot="-5167633">
            <a:off x="338201" y="3492220"/>
            <a:ext cx="831049" cy="96136"/>
          </a:xfrm>
          <a:custGeom>
            <a:avLst/>
            <a:gdLst/>
            <a:ahLst/>
            <a:cxnLst/>
            <a:rect l="l" t="t" r="r" b="b"/>
            <a:pathLst>
              <a:path w="393896" h="45566" extrusionOk="0">
                <a:moveTo>
                  <a:pt x="386461" y="1"/>
                </a:moveTo>
                <a:cubicBezTo>
                  <a:pt x="259364" y="2172"/>
                  <a:pt x="132531" y="12432"/>
                  <a:pt x="6750" y="30696"/>
                </a:cubicBezTo>
                <a:cubicBezTo>
                  <a:pt x="-2393" y="32011"/>
                  <a:pt x="-2305" y="46876"/>
                  <a:pt x="7364" y="45473"/>
                </a:cubicBezTo>
                <a:cubicBezTo>
                  <a:pt x="133145" y="27210"/>
                  <a:pt x="259978" y="16949"/>
                  <a:pt x="387053" y="14778"/>
                </a:cubicBezTo>
                <a:cubicBezTo>
                  <a:pt x="396349" y="14647"/>
                  <a:pt x="396196" y="-152"/>
                  <a:pt x="386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/>
          <p:nvPr/>
        </p:nvSpPr>
        <p:spPr>
          <a:xfrm rot="-5167633">
            <a:off x="614037" y="2873277"/>
            <a:ext cx="278340" cy="43095"/>
          </a:xfrm>
          <a:custGeom>
            <a:avLst/>
            <a:gdLst/>
            <a:ahLst/>
            <a:cxnLst/>
            <a:rect l="l" t="t" r="r" b="b"/>
            <a:pathLst>
              <a:path w="131926" h="20426" extrusionOk="0">
                <a:moveTo>
                  <a:pt x="124504" y="198"/>
                </a:moveTo>
                <a:cubicBezTo>
                  <a:pt x="85193" y="-635"/>
                  <a:pt x="45860" y="1163"/>
                  <a:pt x="6791" y="5570"/>
                </a:cubicBezTo>
                <a:cubicBezTo>
                  <a:pt x="-2417" y="6622"/>
                  <a:pt x="-2308" y="21465"/>
                  <a:pt x="7405" y="20369"/>
                </a:cubicBezTo>
                <a:cubicBezTo>
                  <a:pt x="46474" y="15962"/>
                  <a:pt x="85807" y="14164"/>
                  <a:pt x="125118" y="14997"/>
                </a:cubicBezTo>
                <a:cubicBezTo>
                  <a:pt x="134392" y="15194"/>
                  <a:pt x="134195" y="417"/>
                  <a:pt x="124504" y="19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"/>
          <p:cNvSpPr/>
          <p:nvPr/>
        </p:nvSpPr>
        <p:spPr>
          <a:xfrm>
            <a:off x="5262249" y="462245"/>
            <a:ext cx="681049" cy="214332"/>
          </a:xfrm>
          <a:custGeom>
            <a:avLst/>
            <a:gdLst/>
            <a:ahLst/>
            <a:cxnLst/>
            <a:rect l="l" t="t" r="r" b="b"/>
            <a:pathLst>
              <a:path w="322772" h="101579" extrusionOk="0">
                <a:moveTo>
                  <a:pt x="308867" y="12831"/>
                </a:moveTo>
                <a:cubicBezTo>
                  <a:pt x="298146" y="35457"/>
                  <a:pt x="274994" y="116227"/>
                  <a:pt x="241691" y="74877"/>
                </a:cubicBezTo>
                <a:cubicBezTo>
                  <a:pt x="226606" y="51615"/>
                  <a:pt x="229566" y="5595"/>
                  <a:pt x="194224" y="334"/>
                </a:cubicBezTo>
                <a:cubicBezTo>
                  <a:pt x="178877" y="-1990"/>
                  <a:pt x="165349" y="8161"/>
                  <a:pt x="157325" y="20460"/>
                </a:cubicBezTo>
                <a:cubicBezTo>
                  <a:pt x="146363" y="37211"/>
                  <a:pt x="147130" y="60538"/>
                  <a:pt x="133361" y="75425"/>
                </a:cubicBezTo>
                <a:cubicBezTo>
                  <a:pt x="125907" y="83493"/>
                  <a:pt x="113761" y="87221"/>
                  <a:pt x="105692" y="77925"/>
                </a:cubicBezTo>
                <a:cubicBezTo>
                  <a:pt x="91836" y="58697"/>
                  <a:pt x="101308" y="30480"/>
                  <a:pt x="85040" y="12019"/>
                </a:cubicBezTo>
                <a:cubicBezTo>
                  <a:pt x="56538" y="-22380"/>
                  <a:pt x="11110" y="29318"/>
                  <a:pt x="630" y="55386"/>
                </a:cubicBezTo>
                <a:cubicBezTo>
                  <a:pt x="-3009" y="64441"/>
                  <a:pt x="10145" y="70339"/>
                  <a:pt x="13785" y="61415"/>
                </a:cubicBezTo>
                <a:cubicBezTo>
                  <a:pt x="27992" y="24319"/>
                  <a:pt x="78221" y="-12668"/>
                  <a:pt x="82496" y="51571"/>
                </a:cubicBezTo>
                <a:cubicBezTo>
                  <a:pt x="84097" y="65734"/>
                  <a:pt x="86640" y="82003"/>
                  <a:pt x="98129" y="91803"/>
                </a:cubicBezTo>
                <a:cubicBezTo>
                  <a:pt x="110954" y="102765"/>
                  <a:pt x="128560" y="98863"/>
                  <a:pt x="140355" y="88558"/>
                </a:cubicBezTo>
                <a:cubicBezTo>
                  <a:pt x="155703" y="75184"/>
                  <a:pt x="157632" y="55079"/>
                  <a:pt x="164867" y="37255"/>
                </a:cubicBezTo>
                <a:cubicBezTo>
                  <a:pt x="172102" y="19430"/>
                  <a:pt x="191308" y="5464"/>
                  <a:pt x="205690" y="25086"/>
                </a:cubicBezTo>
                <a:cubicBezTo>
                  <a:pt x="222397" y="47844"/>
                  <a:pt x="217508" y="92066"/>
                  <a:pt x="250965" y="100880"/>
                </a:cubicBezTo>
                <a:cubicBezTo>
                  <a:pt x="294375" y="108729"/>
                  <a:pt x="307464" y="48633"/>
                  <a:pt x="322022" y="18904"/>
                </a:cubicBezTo>
                <a:cubicBezTo>
                  <a:pt x="326034" y="9915"/>
                  <a:pt x="312836" y="4039"/>
                  <a:pt x="308867" y="1283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2829661" y="4511611"/>
            <a:ext cx="1377041" cy="66908"/>
          </a:xfrm>
          <a:custGeom>
            <a:avLst/>
            <a:gdLst/>
            <a:ahLst/>
            <a:cxnLst/>
            <a:rect l="l" t="t" r="r" b="b"/>
            <a:pathLst>
              <a:path w="652626" h="31710" extrusionOk="0">
                <a:moveTo>
                  <a:pt x="645179" y="13550"/>
                </a:moveTo>
                <a:cubicBezTo>
                  <a:pt x="432971" y="20774"/>
                  <a:pt x="220527" y="16258"/>
                  <a:pt x="8819" y="23"/>
                </a:cubicBezTo>
                <a:cubicBezTo>
                  <a:pt x="-280" y="-657"/>
                  <a:pt x="-3941" y="13989"/>
                  <a:pt x="5662" y="14712"/>
                </a:cubicBezTo>
                <a:cubicBezTo>
                  <a:pt x="218646" y="31045"/>
                  <a:pt x="432371" y="35612"/>
                  <a:pt x="645859" y="28393"/>
                </a:cubicBezTo>
                <a:cubicBezTo>
                  <a:pt x="655067" y="28043"/>
                  <a:pt x="654914" y="13178"/>
                  <a:pt x="645179" y="1355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4309554" y="4544979"/>
            <a:ext cx="263959" cy="31226"/>
          </a:xfrm>
          <a:custGeom>
            <a:avLst/>
            <a:gdLst/>
            <a:ahLst/>
            <a:cxnLst/>
            <a:rect l="l" t="t" r="r" b="b"/>
            <a:pathLst>
              <a:path w="125099" h="14799" extrusionOk="0">
                <a:moveTo>
                  <a:pt x="117661" y="0"/>
                </a:moveTo>
                <a:lnTo>
                  <a:pt x="6833" y="0"/>
                </a:lnTo>
                <a:cubicBezTo>
                  <a:pt x="-2463" y="0"/>
                  <a:pt x="-2288" y="14799"/>
                  <a:pt x="7446" y="14799"/>
                </a:cubicBezTo>
                <a:lnTo>
                  <a:pt x="118275" y="14799"/>
                </a:lnTo>
                <a:cubicBezTo>
                  <a:pt x="127571" y="14887"/>
                  <a:pt x="127374" y="0"/>
                  <a:pt x="1176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7710737" y="667122"/>
            <a:ext cx="290374" cy="231224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7865454" y="617025"/>
            <a:ext cx="132428" cy="91243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"/>
          <p:cNvSpPr/>
          <p:nvPr/>
        </p:nvSpPr>
        <p:spPr>
          <a:xfrm rot="-884877">
            <a:off x="7997294" y="3564834"/>
            <a:ext cx="912816" cy="928284"/>
          </a:xfrm>
          <a:custGeom>
            <a:avLst/>
            <a:gdLst/>
            <a:ahLst/>
            <a:cxnLst/>
            <a:rect l="l" t="t" r="r" b="b"/>
            <a:pathLst>
              <a:path w="549996" h="559316" extrusionOk="0">
                <a:moveTo>
                  <a:pt x="536665" y="198722"/>
                </a:moveTo>
                <a:cubicBezTo>
                  <a:pt x="507988" y="55467"/>
                  <a:pt x="324589" y="-49573"/>
                  <a:pt x="179295" y="24291"/>
                </a:cubicBezTo>
                <a:cubicBezTo>
                  <a:pt x="17974" y="106420"/>
                  <a:pt x="-81169" y="375917"/>
                  <a:pt x="88111" y="512244"/>
                </a:cubicBezTo>
                <a:cubicBezTo>
                  <a:pt x="141168" y="554536"/>
                  <a:pt x="210888" y="558504"/>
                  <a:pt x="276092" y="557584"/>
                </a:cubicBezTo>
                <a:cubicBezTo>
                  <a:pt x="484178" y="579947"/>
                  <a:pt x="588999" y="381814"/>
                  <a:pt x="536665" y="19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7"/>
          <p:cNvSpPr/>
          <p:nvPr/>
        </p:nvSpPr>
        <p:spPr>
          <a:xfrm>
            <a:off x="642525" y="331773"/>
            <a:ext cx="6943343" cy="927756"/>
          </a:xfrm>
          <a:custGeom>
            <a:avLst/>
            <a:gdLst/>
            <a:ahLst/>
            <a:cxnLst/>
            <a:rect l="l" t="t" r="r" b="b"/>
            <a:pathLst>
              <a:path w="3290684" h="399035" extrusionOk="0">
                <a:moveTo>
                  <a:pt x="3288221" y="146895"/>
                </a:moveTo>
                <a:cubicBezTo>
                  <a:pt x="3288879" y="83708"/>
                  <a:pt x="3268160" y="25739"/>
                  <a:pt x="3196488" y="21201"/>
                </a:cubicBezTo>
                <a:cubicBezTo>
                  <a:pt x="2907830" y="16005"/>
                  <a:pt x="2618711" y="18197"/>
                  <a:pt x="2329921" y="14777"/>
                </a:cubicBezTo>
                <a:cubicBezTo>
                  <a:pt x="1580495" y="9866"/>
                  <a:pt x="931222" y="0"/>
                  <a:pt x="181841" y="0"/>
                </a:cubicBezTo>
                <a:cubicBezTo>
                  <a:pt x="-44245" y="0"/>
                  <a:pt x="4866" y="162044"/>
                  <a:pt x="3813" y="206244"/>
                </a:cubicBezTo>
                <a:cubicBezTo>
                  <a:pt x="-6272" y="347395"/>
                  <a:pt x="64456" y="394927"/>
                  <a:pt x="198174" y="383395"/>
                </a:cubicBezTo>
                <a:lnTo>
                  <a:pt x="1064019" y="387780"/>
                </a:lnTo>
                <a:lnTo>
                  <a:pt x="2795708" y="396549"/>
                </a:lnTo>
                <a:cubicBezTo>
                  <a:pt x="2909277" y="397119"/>
                  <a:pt x="3023284" y="400671"/>
                  <a:pt x="3136832" y="398128"/>
                </a:cubicBezTo>
                <a:cubicBezTo>
                  <a:pt x="3275790" y="400627"/>
                  <a:pt x="3299512" y="257767"/>
                  <a:pt x="3288221" y="1468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7"/>
          <p:cNvSpPr/>
          <p:nvPr/>
        </p:nvSpPr>
        <p:spPr>
          <a:xfrm>
            <a:off x="368194" y="422127"/>
            <a:ext cx="8379859" cy="4302579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7"/>
          <p:cNvSpPr txBox="1">
            <a:spLocks noGrp="1"/>
          </p:cNvSpPr>
          <p:nvPr>
            <p:ph type="title"/>
          </p:nvPr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7"/>
          <p:cNvSpPr txBox="1">
            <a:spLocks noGrp="1"/>
          </p:cNvSpPr>
          <p:nvPr>
            <p:ph type="body" idx="1"/>
          </p:nvPr>
        </p:nvSpPr>
        <p:spPr>
          <a:xfrm>
            <a:off x="1188175" y="1506350"/>
            <a:ext cx="3002700" cy="276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✗"/>
              <a:defRPr sz="2000"/>
            </a:lvl1pPr>
            <a:lvl2pPr marL="914400" lvl="1" indent="-355600" rtl="0">
              <a:spcBef>
                <a:spcPts val="1000"/>
              </a:spcBef>
              <a:spcAft>
                <a:spcPts val="0"/>
              </a:spcAft>
              <a:buSzPts val="2000"/>
              <a:buChar char="✗"/>
              <a:defRPr sz="2000"/>
            </a:lvl2pPr>
            <a:lvl3pPr marL="1371600" lvl="2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1000"/>
              </a:spcBef>
              <a:spcAft>
                <a:spcPts val="10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88" name="Google Shape;88;p7"/>
          <p:cNvSpPr txBox="1">
            <a:spLocks noGrp="1"/>
          </p:cNvSpPr>
          <p:nvPr>
            <p:ph type="body" idx="2"/>
          </p:nvPr>
        </p:nvSpPr>
        <p:spPr>
          <a:xfrm>
            <a:off x="4611864" y="1506350"/>
            <a:ext cx="3002700" cy="276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✗"/>
              <a:defRPr sz="2000"/>
            </a:lvl1pPr>
            <a:lvl2pPr marL="914400" lvl="1" indent="-355600" rtl="0">
              <a:spcBef>
                <a:spcPts val="1000"/>
              </a:spcBef>
              <a:spcAft>
                <a:spcPts val="0"/>
              </a:spcAft>
              <a:buSzPts val="2000"/>
              <a:buChar char="✗"/>
              <a:defRPr sz="2000"/>
            </a:lvl2pPr>
            <a:lvl3pPr marL="1371600" lvl="2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1000"/>
              </a:spcBef>
              <a:spcAft>
                <a:spcPts val="10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89" name="Google Shape;89;p7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0" name="Google Shape;90;p7"/>
          <p:cNvSpPr/>
          <p:nvPr/>
        </p:nvSpPr>
        <p:spPr>
          <a:xfrm>
            <a:off x="8138824" y="237026"/>
            <a:ext cx="739006" cy="927984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7"/>
          <p:cNvSpPr/>
          <p:nvPr/>
        </p:nvSpPr>
        <p:spPr>
          <a:xfrm>
            <a:off x="8547668" y="2847045"/>
            <a:ext cx="262123" cy="231108"/>
          </a:xfrm>
          <a:custGeom>
            <a:avLst/>
            <a:gdLst/>
            <a:ahLst/>
            <a:cxnLst/>
            <a:rect l="l" t="t" r="r" b="b"/>
            <a:pathLst>
              <a:path w="124229" h="109530" extrusionOk="0">
                <a:moveTo>
                  <a:pt x="79291" y="1720"/>
                </a:moveTo>
                <a:cubicBezTo>
                  <a:pt x="8212" y="-15360"/>
                  <a:pt x="-40965" y="100205"/>
                  <a:pt x="47829" y="108799"/>
                </a:cubicBezTo>
                <a:cubicBezTo>
                  <a:pt x="119983" y="119191"/>
                  <a:pt x="160785" y="15554"/>
                  <a:pt x="79291" y="1720"/>
                </a:cubicBezTo>
                <a:close/>
                <a:moveTo>
                  <a:pt x="106609" y="64095"/>
                </a:moveTo>
                <a:cubicBezTo>
                  <a:pt x="93827" y="96675"/>
                  <a:pt x="39761" y="106168"/>
                  <a:pt x="18275" y="78083"/>
                </a:cubicBezTo>
                <a:cubicBezTo>
                  <a:pt x="2292" y="46095"/>
                  <a:pt x="38489" y="11651"/>
                  <a:pt x="70390" y="15247"/>
                </a:cubicBezTo>
                <a:cubicBezTo>
                  <a:pt x="97620" y="15401"/>
                  <a:pt x="116651" y="36974"/>
                  <a:pt x="106609" y="64095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4426766" y="4724706"/>
            <a:ext cx="888148" cy="61490"/>
          </a:xfrm>
          <a:custGeom>
            <a:avLst/>
            <a:gdLst/>
            <a:ahLst/>
            <a:cxnLst/>
            <a:rect l="l" t="t" r="r" b="b"/>
            <a:pathLst>
              <a:path w="420923" h="29142" extrusionOk="0">
                <a:moveTo>
                  <a:pt x="413489" y="13189"/>
                </a:moveTo>
                <a:cubicBezTo>
                  <a:pt x="278455" y="16526"/>
                  <a:pt x="143334" y="12132"/>
                  <a:pt x="8805" y="34"/>
                </a:cubicBezTo>
                <a:cubicBezTo>
                  <a:pt x="-293" y="-799"/>
                  <a:pt x="-3933" y="13847"/>
                  <a:pt x="5670" y="14702"/>
                </a:cubicBezTo>
                <a:cubicBezTo>
                  <a:pt x="141449" y="26940"/>
                  <a:pt x="277798" y="31404"/>
                  <a:pt x="414081" y="28076"/>
                </a:cubicBezTo>
                <a:cubicBezTo>
                  <a:pt x="423377" y="27769"/>
                  <a:pt x="423223" y="12970"/>
                  <a:pt x="413489" y="1318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5368771" y="4755508"/>
            <a:ext cx="86890" cy="31179"/>
          </a:xfrm>
          <a:custGeom>
            <a:avLst/>
            <a:gdLst/>
            <a:ahLst/>
            <a:cxnLst/>
            <a:rect l="l" t="t" r="r" b="b"/>
            <a:pathLst>
              <a:path w="41180" h="14777" extrusionOk="0">
                <a:moveTo>
                  <a:pt x="33693" y="0"/>
                </a:moveTo>
                <a:lnTo>
                  <a:pt x="6835" y="0"/>
                </a:lnTo>
                <a:cubicBezTo>
                  <a:pt x="-2461" y="0"/>
                  <a:pt x="-2286" y="14777"/>
                  <a:pt x="7427" y="14777"/>
                </a:cubicBezTo>
                <a:lnTo>
                  <a:pt x="34307" y="14777"/>
                </a:lnTo>
                <a:cubicBezTo>
                  <a:pt x="43669" y="14777"/>
                  <a:pt x="43471" y="0"/>
                  <a:pt x="3369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5538652" y="4755173"/>
            <a:ext cx="299728" cy="40681"/>
          </a:xfrm>
          <a:custGeom>
            <a:avLst/>
            <a:gdLst/>
            <a:ahLst/>
            <a:cxnLst/>
            <a:rect l="l" t="t" r="r" b="b"/>
            <a:pathLst>
              <a:path w="142051" h="19280" extrusionOk="0">
                <a:moveTo>
                  <a:pt x="136384" y="4500"/>
                </a:moveTo>
                <a:lnTo>
                  <a:pt x="8783" y="5"/>
                </a:lnTo>
                <a:cubicBezTo>
                  <a:pt x="-272" y="-323"/>
                  <a:pt x="-3933" y="14344"/>
                  <a:pt x="5648" y="14695"/>
                </a:cubicBezTo>
                <a:lnTo>
                  <a:pt x="133227" y="19277"/>
                </a:lnTo>
                <a:cubicBezTo>
                  <a:pt x="142282" y="19518"/>
                  <a:pt x="146031" y="4851"/>
                  <a:pt x="136384" y="450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325536" y="1027644"/>
            <a:ext cx="113330" cy="954049"/>
          </a:xfrm>
          <a:custGeom>
            <a:avLst/>
            <a:gdLst/>
            <a:ahLst/>
            <a:cxnLst/>
            <a:rect l="l" t="t" r="r" b="b"/>
            <a:pathLst>
              <a:path w="53711" h="452156" extrusionOk="0">
                <a:moveTo>
                  <a:pt x="39194" y="6047"/>
                </a:moveTo>
                <a:cubicBezTo>
                  <a:pt x="16217" y="151582"/>
                  <a:pt x="8039" y="298805"/>
                  <a:pt x="15" y="445744"/>
                </a:cubicBezTo>
                <a:cubicBezTo>
                  <a:pt x="-533" y="455478"/>
                  <a:pt x="14244" y="453439"/>
                  <a:pt x="14748" y="444275"/>
                </a:cubicBezTo>
                <a:cubicBezTo>
                  <a:pt x="22707" y="298586"/>
                  <a:pt x="30819" y="152678"/>
                  <a:pt x="53598" y="8393"/>
                </a:cubicBezTo>
                <a:cubicBezTo>
                  <a:pt x="55133" y="-1298"/>
                  <a:pt x="40597" y="-3271"/>
                  <a:pt x="39194" y="60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257001" y="1121076"/>
            <a:ext cx="80437" cy="399039"/>
          </a:xfrm>
          <a:custGeom>
            <a:avLst/>
            <a:gdLst/>
            <a:ahLst/>
            <a:cxnLst/>
            <a:rect l="l" t="t" r="r" b="b"/>
            <a:pathLst>
              <a:path w="38122" h="189118" extrusionOk="0">
                <a:moveTo>
                  <a:pt x="23673" y="6072"/>
                </a:moveTo>
                <a:cubicBezTo>
                  <a:pt x="15809" y="64288"/>
                  <a:pt x="7945" y="122498"/>
                  <a:pt x="82" y="180701"/>
                </a:cubicBezTo>
                <a:cubicBezTo>
                  <a:pt x="-1212" y="190414"/>
                  <a:pt x="13237" y="192409"/>
                  <a:pt x="14486" y="183047"/>
                </a:cubicBezTo>
                <a:cubicBezTo>
                  <a:pt x="22364" y="124844"/>
                  <a:pt x="30213" y="66634"/>
                  <a:pt x="38033" y="8418"/>
                </a:cubicBezTo>
                <a:cubicBezTo>
                  <a:pt x="39393" y="-1295"/>
                  <a:pt x="24879" y="-3290"/>
                  <a:pt x="23673" y="607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Dark">
  <p:cSld name="BLANK_1">
    <p:bg>
      <p:bgPr>
        <a:solidFill>
          <a:schemeClr val="dk1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lt2"/>
                </a:solidFill>
              </a:defRPr>
            </a:lvl1pPr>
            <a:lvl2pPr lvl="1" rtl="0">
              <a:buNone/>
              <a:defRPr>
                <a:solidFill>
                  <a:schemeClr val="lt2"/>
                </a:solidFill>
              </a:defRPr>
            </a:lvl2pPr>
            <a:lvl3pPr lvl="2" rtl="0">
              <a:buNone/>
              <a:defRPr>
                <a:solidFill>
                  <a:schemeClr val="lt2"/>
                </a:solidFill>
              </a:defRPr>
            </a:lvl3pPr>
            <a:lvl4pPr lvl="3" rtl="0">
              <a:buNone/>
              <a:defRPr>
                <a:solidFill>
                  <a:schemeClr val="lt2"/>
                </a:solidFill>
              </a:defRPr>
            </a:lvl4pPr>
            <a:lvl5pPr lvl="4" rtl="0">
              <a:buNone/>
              <a:defRPr>
                <a:solidFill>
                  <a:schemeClr val="lt2"/>
                </a:solidFill>
              </a:defRPr>
            </a:lvl5pPr>
            <a:lvl6pPr lvl="5" rtl="0">
              <a:buNone/>
              <a:defRPr>
                <a:solidFill>
                  <a:schemeClr val="lt2"/>
                </a:solidFill>
              </a:defRPr>
            </a:lvl6pPr>
            <a:lvl7pPr lvl="6" rtl="0">
              <a:buNone/>
              <a:defRPr>
                <a:solidFill>
                  <a:schemeClr val="lt2"/>
                </a:solidFill>
              </a:defRPr>
            </a:lvl7pPr>
            <a:lvl8pPr lvl="7" rtl="0">
              <a:buNone/>
              <a:defRPr>
                <a:solidFill>
                  <a:schemeClr val="lt2"/>
                </a:solidFill>
              </a:defRPr>
            </a:lvl8pPr>
            <a:lvl9pPr lvl="8" rtl="0">
              <a:buNone/>
              <a:defRPr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6" name="Google Shape;156;p12"/>
          <p:cNvSpPr/>
          <p:nvPr/>
        </p:nvSpPr>
        <p:spPr>
          <a:xfrm>
            <a:off x="368194" y="422127"/>
            <a:ext cx="8379859" cy="4302579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2"/>
          <p:cNvSpPr/>
          <p:nvPr/>
        </p:nvSpPr>
        <p:spPr>
          <a:xfrm rot="-5673298">
            <a:off x="2374092" y="4308014"/>
            <a:ext cx="113285" cy="953670"/>
          </a:xfrm>
          <a:custGeom>
            <a:avLst/>
            <a:gdLst/>
            <a:ahLst/>
            <a:cxnLst/>
            <a:rect l="l" t="t" r="r" b="b"/>
            <a:pathLst>
              <a:path w="53711" h="452156" extrusionOk="0">
                <a:moveTo>
                  <a:pt x="39194" y="6047"/>
                </a:moveTo>
                <a:cubicBezTo>
                  <a:pt x="16217" y="151582"/>
                  <a:pt x="8039" y="298805"/>
                  <a:pt x="15" y="445744"/>
                </a:cubicBezTo>
                <a:cubicBezTo>
                  <a:pt x="-533" y="455478"/>
                  <a:pt x="14244" y="453439"/>
                  <a:pt x="14748" y="444275"/>
                </a:cubicBezTo>
                <a:cubicBezTo>
                  <a:pt x="22707" y="298586"/>
                  <a:pt x="30819" y="152678"/>
                  <a:pt x="53598" y="8393"/>
                </a:cubicBezTo>
                <a:cubicBezTo>
                  <a:pt x="55133" y="-1298"/>
                  <a:pt x="40597" y="-3271"/>
                  <a:pt x="39194" y="604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2"/>
          <p:cNvSpPr/>
          <p:nvPr/>
        </p:nvSpPr>
        <p:spPr>
          <a:xfrm rot="-5673298">
            <a:off x="2213926" y="4684679"/>
            <a:ext cx="80405" cy="398880"/>
          </a:xfrm>
          <a:custGeom>
            <a:avLst/>
            <a:gdLst/>
            <a:ahLst/>
            <a:cxnLst/>
            <a:rect l="l" t="t" r="r" b="b"/>
            <a:pathLst>
              <a:path w="38122" h="189118" extrusionOk="0">
                <a:moveTo>
                  <a:pt x="23673" y="6072"/>
                </a:moveTo>
                <a:cubicBezTo>
                  <a:pt x="15809" y="64288"/>
                  <a:pt x="7945" y="122498"/>
                  <a:pt x="82" y="180701"/>
                </a:cubicBezTo>
                <a:cubicBezTo>
                  <a:pt x="-1212" y="190414"/>
                  <a:pt x="13237" y="192409"/>
                  <a:pt x="14486" y="183047"/>
                </a:cubicBezTo>
                <a:cubicBezTo>
                  <a:pt x="22364" y="124844"/>
                  <a:pt x="30213" y="66634"/>
                  <a:pt x="38033" y="8418"/>
                </a:cubicBezTo>
                <a:cubicBezTo>
                  <a:pt x="39393" y="-1295"/>
                  <a:pt x="24879" y="-3290"/>
                  <a:pt x="23673" y="60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2"/>
          <p:cNvSpPr/>
          <p:nvPr/>
        </p:nvSpPr>
        <p:spPr>
          <a:xfrm>
            <a:off x="5590150" y="299125"/>
            <a:ext cx="540251" cy="264299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2"/>
          <p:cNvSpPr/>
          <p:nvPr/>
        </p:nvSpPr>
        <p:spPr>
          <a:xfrm>
            <a:off x="8371587" y="397372"/>
            <a:ext cx="290374" cy="231224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2"/>
          <p:cNvSpPr/>
          <p:nvPr/>
        </p:nvSpPr>
        <p:spPr>
          <a:xfrm>
            <a:off x="8526304" y="347275"/>
            <a:ext cx="132428" cy="91243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2"/>
          <p:cNvSpPr/>
          <p:nvPr/>
        </p:nvSpPr>
        <p:spPr>
          <a:xfrm>
            <a:off x="331162" y="1999469"/>
            <a:ext cx="211591" cy="267962"/>
          </a:xfrm>
          <a:custGeom>
            <a:avLst/>
            <a:gdLst/>
            <a:ahLst/>
            <a:cxnLst/>
            <a:rect l="l" t="t" r="r" b="b"/>
            <a:pathLst>
              <a:path w="100280" h="126996" extrusionOk="0">
                <a:moveTo>
                  <a:pt x="96357" y="74864"/>
                </a:moveTo>
                <a:cubicBezTo>
                  <a:pt x="82786" y="68484"/>
                  <a:pt x="69679" y="61157"/>
                  <a:pt x="57134" y="52940"/>
                </a:cubicBezTo>
                <a:cubicBezTo>
                  <a:pt x="68090" y="38401"/>
                  <a:pt x="80061" y="24657"/>
                  <a:pt x="92959" y="11809"/>
                </a:cubicBezTo>
                <a:cubicBezTo>
                  <a:pt x="99865" y="4925"/>
                  <a:pt x="88969" y="-4459"/>
                  <a:pt x="81997" y="2382"/>
                </a:cubicBezTo>
                <a:cubicBezTo>
                  <a:pt x="68721" y="15624"/>
                  <a:pt x="56406" y="29794"/>
                  <a:pt x="45141" y="44784"/>
                </a:cubicBezTo>
                <a:cubicBezTo>
                  <a:pt x="33594" y="36487"/>
                  <a:pt x="22607" y="27435"/>
                  <a:pt x="12255" y="17685"/>
                </a:cubicBezTo>
                <a:cubicBezTo>
                  <a:pt x="5480" y="11305"/>
                  <a:pt x="-4518" y="22793"/>
                  <a:pt x="2257" y="29173"/>
                </a:cubicBezTo>
                <a:cubicBezTo>
                  <a:pt x="12947" y="39230"/>
                  <a:pt x="24293" y="48568"/>
                  <a:pt x="36218" y="57127"/>
                </a:cubicBezTo>
                <a:cubicBezTo>
                  <a:pt x="23171" y="75947"/>
                  <a:pt x="11779" y="95863"/>
                  <a:pt x="2169" y="116652"/>
                </a:cubicBezTo>
                <a:cubicBezTo>
                  <a:pt x="-1953" y="125554"/>
                  <a:pt x="11246" y="131429"/>
                  <a:pt x="15324" y="122703"/>
                </a:cubicBezTo>
                <a:cubicBezTo>
                  <a:pt x="24609" y="102651"/>
                  <a:pt x="35613" y="83439"/>
                  <a:pt x="48211" y="65283"/>
                </a:cubicBezTo>
                <a:cubicBezTo>
                  <a:pt x="61447" y="73978"/>
                  <a:pt x="75279" y="81731"/>
                  <a:pt x="89604" y="88479"/>
                </a:cubicBezTo>
                <a:cubicBezTo>
                  <a:pt x="97936" y="92360"/>
                  <a:pt x="104951" y="78898"/>
                  <a:pt x="96357" y="7486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2"/>
          <p:cNvSpPr/>
          <p:nvPr/>
        </p:nvSpPr>
        <p:spPr>
          <a:xfrm>
            <a:off x="8564788" y="3584529"/>
            <a:ext cx="200902" cy="172792"/>
          </a:xfrm>
          <a:custGeom>
            <a:avLst/>
            <a:gdLst/>
            <a:ahLst/>
            <a:cxnLst/>
            <a:rect l="l" t="t" r="r" b="b"/>
            <a:pathLst>
              <a:path w="95214" h="81892" extrusionOk="0">
                <a:moveTo>
                  <a:pt x="92489" y="65480"/>
                </a:moveTo>
                <a:lnTo>
                  <a:pt x="61028" y="43753"/>
                </a:lnTo>
                <a:cubicBezTo>
                  <a:pt x="70521" y="33157"/>
                  <a:pt x="80036" y="22580"/>
                  <a:pt x="89530" y="12028"/>
                </a:cubicBezTo>
                <a:cubicBezTo>
                  <a:pt x="96107" y="4771"/>
                  <a:pt x="85145" y="-4635"/>
                  <a:pt x="78567" y="2600"/>
                </a:cubicBezTo>
                <a:lnTo>
                  <a:pt x="48991" y="35487"/>
                </a:lnTo>
                <a:lnTo>
                  <a:pt x="12684" y="10383"/>
                </a:lnTo>
                <a:cubicBezTo>
                  <a:pt x="5098" y="5144"/>
                  <a:pt x="-4856" y="16610"/>
                  <a:pt x="2687" y="21872"/>
                </a:cubicBezTo>
                <a:lnTo>
                  <a:pt x="38796" y="46844"/>
                </a:lnTo>
                <a:lnTo>
                  <a:pt x="18275" y="69865"/>
                </a:lnTo>
                <a:cubicBezTo>
                  <a:pt x="11697" y="77122"/>
                  <a:pt x="22660" y="86527"/>
                  <a:pt x="29237" y="79292"/>
                </a:cubicBezTo>
                <a:lnTo>
                  <a:pt x="50942" y="55175"/>
                </a:lnTo>
                <a:lnTo>
                  <a:pt x="82601" y="77100"/>
                </a:lnTo>
                <a:cubicBezTo>
                  <a:pt x="90078" y="82296"/>
                  <a:pt x="100119" y="70829"/>
                  <a:pt x="92489" y="654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2"/>
          <p:cNvSpPr/>
          <p:nvPr/>
        </p:nvSpPr>
        <p:spPr>
          <a:xfrm rot="5069525">
            <a:off x="7853134" y="3741816"/>
            <a:ext cx="814157" cy="1022353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2"/>
          <p:cNvSpPr/>
          <p:nvPr/>
        </p:nvSpPr>
        <p:spPr>
          <a:xfrm rot="5400000">
            <a:off x="305418" y="304611"/>
            <a:ext cx="746254" cy="775710"/>
          </a:xfrm>
          <a:custGeom>
            <a:avLst/>
            <a:gdLst/>
            <a:ahLst/>
            <a:cxnLst/>
            <a:rect l="l" t="t" r="r" b="b"/>
            <a:pathLst>
              <a:path w="353675" h="367635" extrusionOk="0">
                <a:moveTo>
                  <a:pt x="349850" y="316408"/>
                </a:moveTo>
                <a:cubicBezTo>
                  <a:pt x="344216" y="307967"/>
                  <a:pt x="337265" y="300140"/>
                  <a:pt x="331061" y="292094"/>
                </a:cubicBezTo>
                <a:cubicBezTo>
                  <a:pt x="325295" y="284639"/>
                  <a:pt x="312907" y="293387"/>
                  <a:pt x="318542" y="300688"/>
                </a:cubicBezTo>
                <a:cubicBezTo>
                  <a:pt x="320142" y="302661"/>
                  <a:pt x="330951" y="317022"/>
                  <a:pt x="332574" y="318447"/>
                </a:cubicBezTo>
                <a:cubicBezTo>
                  <a:pt x="270198" y="313689"/>
                  <a:pt x="197781" y="305292"/>
                  <a:pt x="142554" y="274598"/>
                </a:cubicBezTo>
                <a:cubicBezTo>
                  <a:pt x="87348" y="239760"/>
                  <a:pt x="52202" y="175937"/>
                  <a:pt x="31747" y="115404"/>
                </a:cubicBezTo>
                <a:cubicBezTo>
                  <a:pt x="20542" y="80171"/>
                  <a:pt x="14804" y="43432"/>
                  <a:pt x="14733" y="6461"/>
                </a:cubicBezTo>
                <a:cubicBezTo>
                  <a:pt x="14733" y="-3318"/>
                  <a:pt x="-44" y="-1323"/>
                  <a:pt x="0" y="7930"/>
                </a:cubicBezTo>
                <a:cubicBezTo>
                  <a:pt x="1184" y="107971"/>
                  <a:pt x="41065" y="213209"/>
                  <a:pt x="119862" y="277470"/>
                </a:cubicBezTo>
                <a:cubicBezTo>
                  <a:pt x="177501" y="318403"/>
                  <a:pt x="263467" y="328116"/>
                  <a:pt x="332705" y="333158"/>
                </a:cubicBezTo>
                <a:cubicBezTo>
                  <a:pt x="322510" y="340196"/>
                  <a:pt x="316437" y="346182"/>
                  <a:pt x="307470" y="353702"/>
                </a:cubicBezTo>
                <a:cubicBezTo>
                  <a:pt x="300301" y="359863"/>
                  <a:pt x="307821" y="372250"/>
                  <a:pt x="315275" y="365848"/>
                </a:cubicBezTo>
                <a:lnTo>
                  <a:pt x="340028" y="344647"/>
                </a:lnTo>
                <a:cubicBezTo>
                  <a:pt x="350048" y="337171"/>
                  <a:pt x="359037" y="328927"/>
                  <a:pt x="349850" y="3164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/>
          <p:nvPr/>
        </p:nvSpPr>
        <p:spPr>
          <a:xfrm>
            <a:off x="1711339" y="1054787"/>
            <a:ext cx="2954" cy="1397"/>
          </a:xfrm>
          <a:custGeom>
            <a:avLst/>
            <a:gdLst/>
            <a:ahLst/>
            <a:cxnLst/>
            <a:rect l="l" t="t" r="r" b="b"/>
            <a:pathLst>
              <a:path w="1400" h="662" extrusionOk="0">
                <a:moveTo>
                  <a:pt x="0" y="663"/>
                </a:moveTo>
                <a:cubicBezTo>
                  <a:pt x="2192" y="-368"/>
                  <a:pt x="1513" y="-61"/>
                  <a:pt x="0" y="66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789941" y="506013"/>
            <a:ext cx="7919231" cy="4371184"/>
          </a:xfrm>
          <a:custGeom>
            <a:avLst/>
            <a:gdLst/>
            <a:ahLst/>
            <a:cxnLst/>
            <a:rect l="l" t="t" r="r" b="b"/>
            <a:pathLst>
              <a:path w="3753190" h="2071651" extrusionOk="0">
                <a:moveTo>
                  <a:pt x="3559557" y="312526"/>
                </a:moveTo>
                <a:cubicBezTo>
                  <a:pt x="3462673" y="190537"/>
                  <a:pt x="3320580" y="114262"/>
                  <a:pt x="3169958" y="80871"/>
                </a:cubicBezTo>
                <a:cubicBezTo>
                  <a:pt x="2666702" y="-4635"/>
                  <a:pt x="2149217" y="-1697"/>
                  <a:pt x="1639734" y="934"/>
                </a:cubicBezTo>
                <a:cubicBezTo>
                  <a:pt x="1246802" y="10932"/>
                  <a:pt x="855690" y="56206"/>
                  <a:pt x="467318" y="117923"/>
                </a:cubicBezTo>
                <a:cubicBezTo>
                  <a:pt x="174056" y="164557"/>
                  <a:pt x="89909" y="643718"/>
                  <a:pt x="35646" y="899687"/>
                </a:cubicBezTo>
                <a:cubicBezTo>
                  <a:pt x="-28637" y="1401979"/>
                  <a:pt x="-84588" y="1869849"/>
                  <a:pt x="614695" y="1936390"/>
                </a:cubicBezTo>
                <a:cubicBezTo>
                  <a:pt x="1341779" y="2005561"/>
                  <a:pt x="2076558" y="2008434"/>
                  <a:pt x="2804213" y="1931237"/>
                </a:cubicBezTo>
                <a:cubicBezTo>
                  <a:pt x="2974808" y="1913456"/>
                  <a:pt x="3089078" y="1906791"/>
                  <a:pt x="3089078" y="1906791"/>
                </a:cubicBezTo>
                <a:cubicBezTo>
                  <a:pt x="3099164" y="1977323"/>
                  <a:pt x="3363661" y="2103279"/>
                  <a:pt x="3459384" y="2064341"/>
                </a:cubicBezTo>
                <a:cubicBezTo>
                  <a:pt x="3373725" y="1984887"/>
                  <a:pt x="3328363" y="1836962"/>
                  <a:pt x="3328363" y="1836962"/>
                </a:cubicBezTo>
                <a:cubicBezTo>
                  <a:pt x="3697529" y="1838781"/>
                  <a:pt x="3736708" y="1487660"/>
                  <a:pt x="3747407" y="1232568"/>
                </a:cubicBezTo>
                <a:cubicBezTo>
                  <a:pt x="3760452" y="920406"/>
                  <a:pt x="3769770" y="568692"/>
                  <a:pt x="3559557" y="31252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529421" y="349800"/>
            <a:ext cx="8062595" cy="4512254"/>
          </a:xfrm>
          <a:custGeom>
            <a:avLst/>
            <a:gdLst/>
            <a:ahLst/>
            <a:cxnLst/>
            <a:rect l="l" t="t" r="r" b="b"/>
            <a:pathLst>
              <a:path w="3821135" h="2138509" extrusionOk="0">
                <a:moveTo>
                  <a:pt x="3819859" y="752034"/>
                </a:moveTo>
                <a:cubicBezTo>
                  <a:pt x="3812054" y="539103"/>
                  <a:pt x="3741062" y="308303"/>
                  <a:pt x="3556764" y="183793"/>
                </a:cubicBezTo>
                <a:cubicBezTo>
                  <a:pt x="3418070" y="94210"/>
                  <a:pt x="3245918" y="93267"/>
                  <a:pt x="3087294" y="70619"/>
                </a:cubicBezTo>
                <a:cubicBezTo>
                  <a:pt x="2233223" y="-29401"/>
                  <a:pt x="1371303" y="-1973"/>
                  <a:pt x="513768" y="25410"/>
                </a:cubicBezTo>
                <a:cubicBezTo>
                  <a:pt x="504472" y="25717"/>
                  <a:pt x="504626" y="40517"/>
                  <a:pt x="514360" y="40210"/>
                </a:cubicBezTo>
                <a:cubicBezTo>
                  <a:pt x="1396429" y="12037"/>
                  <a:pt x="2283672" y="-16268"/>
                  <a:pt x="3161333" y="94714"/>
                </a:cubicBezTo>
                <a:cubicBezTo>
                  <a:pt x="3242301" y="104953"/>
                  <a:pt x="3324781" y="113350"/>
                  <a:pt x="3403994" y="133740"/>
                </a:cubicBezTo>
                <a:cubicBezTo>
                  <a:pt x="3829331" y="245730"/>
                  <a:pt x="3826151" y="758590"/>
                  <a:pt x="3794098" y="1112320"/>
                </a:cubicBezTo>
                <a:cubicBezTo>
                  <a:pt x="3788682" y="1201882"/>
                  <a:pt x="3783289" y="1291422"/>
                  <a:pt x="3777873" y="1380984"/>
                </a:cubicBezTo>
                <a:cubicBezTo>
                  <a:pt x="3772919" y="1463047"/>
                  <a:pt x="3775440" y="1551052"/>
                  <a:pt x="3749985" y="1630069"/>
                </a:cubicBezTo>
                <a:cubicBezTo>
                  <a:pt x="3682304" y="1828398"/>
                  <a:pt x="3446681" y="1860474"/>
                  <a:pt x="3265453" y="1869353"/>
                </a:cubicBezTo>
                <a:cubicBezTo>
                  <a:pt x="3261550" y="1869572"/>
                  <a:pt x="3258525" y="1872861"/>
                  <a:pt x="3258634" y="1876786"/>
                </a:cubicBezTo>
                <a:cubicBezTo>
                  <a:pt x="3253372" y="1875865"/>
                  <a:pt x="3247256" y="1880315"/>
                  <a:pt x="3249865" y="1886191"/>
                </a:cubicBezTo>
                <a:cubicBezTo>
                  <a:pt x="3272885" y="1936245"/>
                  <a:pt x="3299743" y="1984457"/>
                  <a:pt x="3330196" y="2030367"/>
                </a:cubicBezTo>
                <a:cubicBezTo>
                  <a:pt x="3349928" y="2060119"/>
                  <a:pt x="3371305" y="2094321"/>
                  <a:pt x="3399850" y="2118065"/>
                </a:cubicBezTo>
                <a:cubicBezTo>
                  <a:pt x="3244186" y="2098991"/>
                  <a:pt x="3086110" y="2032976"/>
                  <a:pt x="3003959" y="1892242"/>
                </a:cubicBezTo>
                <a:cubicBezTo>
                  <a:pt x="2999859" y="1885183"/>
                  <a:pt x="2990103" y="1890752"/>
                  <a:pt x="2990453" y="1897526"/>
                </a:cubicBezTo>
                <a:cubicBezTo>
                  <a:pt x="2129739" y="1952338"/>
                  <a:pt x="1256221" y="2013003"/>
                  <a:pt x="401887" y="1860956"/>
                </a:cubicBezTo>
                <a:cubicBezTo>
                  <a:pt x="297351" y="1841224"/>
                  <a:pt x="184352" y="1811078"/>
                  <a:pt x="108098" y="1731974"/>
                </a:cubicBezTo>
                <a:cubicBezTo>
                  <a:pt x="16212" y="1636602"/>
                  <a:pt x="18953" y="1494092"/>
                  <a:pt x="16147" y="1370482"/>
                </a:cubicBezTo>
                <a:cubicBezTo>
                  <a:pt x="9487" y="1077504"/>
                  <a:pt x="25437" y="784439"/>
                  <a:pt x="63854" y="493916"/>
                </a:cubicBezTo>
                <a:cubicBezTo>
                  <a:pt x="68605" y="458026"/>
                  <a:pt x="73720" y="422223"/>
                  <a:pt x="79202" y="386486"/>
                </a:cubicBezTo>
                <a:cubicBezTo>
                  <a:pt x="80649" y="376795"/>
                  <a:pt x="66200" y="374800"/>
                  <a:pt x="64775" y="384140"/>
                </a:cubicBezTo>
                <a:cubicBezTo>
                  <a:pt x="20408" y="677030"/>
                  <a:pt x="-1230" y="972902"/>
                  <a:pt x="54" y="1269125"/>
                </a:cubicBezTo>
                <a:cubicBezTo>
                  <a:pt x="3869" y="1541932"/>
                  <a:pt x="-19854" y="1759752"/>
                  <a:pt x="293580" y="1850871"/>
                </a:cubicBezTo>
                <a:cubicBezTo>
                  <a:pt x="349290" y="1867336"/>
                  <a:pt x="406579" y="1877421"/>
                  <a:pt x="463868" y="1886739"/>
                </a:cubicBezTo>
                <a:cubicBezTo>
                  <a:pt x="1302153" y="2022671"/>
                  <a:pt x="2155128" y="1967049"/>
                  <a:pt x="2998127" y="1911755"/>
                </a:cubicBezTo>
                <a:cubicBezTo>
                  <a:pt x="3084838" y="2049463"/>
                  <a:pt x="3246971" y="2117276"/>
                  <a:pt x="3404016" y="2133610"/>
                </a:cubicBezTo>
                <a:cubicBezTo>
                  <a:pt x="3407984" y="2133961"/>
                  <a:pt x="3411624" y="2131330"/>
                  <a:pt x="3412501" y="2127427"/>
                </a:cubicBezTo>
                <a:cubicBezTo>
                  <a:pt x="3418552" y="2131461"/>
                  <a:pt x="3424954" y="2134969"/>
                  <a:pt x="3431619" y="2137885"/>
                </a:cubicBezTo>
                <a:cubicBezTo>
                  <a:pt x="3440060" y="2141546"/>
                  <a:pt x="3446966" y="2128063"/>
                  <a:pt x="3438372" y="2124292"/>
                </a:cubicBezTo>
                <a:cubicBezTo>
                  <a:pt x="3394128" y="2105152"/>
                  <a:pt x="3366021" y="2057137"/>
                  <a:pt x="3340479" y="2018506"/>
                </a:cubicBezTo>
                <a:cubicBezTo>
                  <a:pt x="3312196" y="1975643"/>
                  <a:pt x="3287092" y="1930742"/>
                  <a:pt x="3265409" y="1884174"/>
                </a:cubicBezTo>
                <a:cubicBezTo>
                  <a:pt x="3490267" y="1876413"/>
                  <a:pt x="3757769" y="1818401"/>
                  <a:pt x="3780987" y="1549825"/>
                </a:cubicBezTo>
                <a:cubicBezTo>
                  <a:pt x="3790809" y="1463069"/>
                  <a:pt x="3792848" y="1374976"/>
                  <a:pt x="3798132" y="1287826"/>
                </a:cubicBezTo>
                <a:cubicBezTo>
                  <a:pt x="3806945" y="1109339"/>
                  <a:pt x="3826261" y="930851"/>
                  <a:pt x="3819859" y="75203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" name="Google Shape;40;p4"/>
          <p:cNvGrpSpPr/>
          <p:nvPr/>
        </p:nvGrpSpPr>
        <p:grpSpPr>
          <a:xfrm>
            <a:off x="550224" y="368620"/>
            <a:ext cx="878229" cy="627539"/>
            <a:chOff x="550224" y="368620"/>
            <a:chExt cx="878229" cy="627539"/>
          </a:xfrm>
        </p:grpSpPr>
        <p:sp>
          <p:nvSpPr>
            <p:cNvPr id="41" name="Google Shape;41;p4"/>
            <p:cNvSpPr/>
            <p:nvPr/>
          </p:nvSpPr>
          <p:spPr>
            <a:xfrm>
              <a:off x="550224" y="368620"/>
              <a:ext cx="430805" cy="627539"/>
            </a:xfrm>
            <a:custGeom>
              <a:avLst/>
              <a:gdLst/>
              <a:ahLst/>
              <a:cxnLst/>
              <a:rect l="l" t="t" r="r" b="b"/>
              <a:pathLst>
                <a:path w="204173" h="297412" extrusionOk="0">
                  <a:moveTo>
                    <a:pt x="139600" y="3918"/>
                  </a:moveTo>
                  <a:cubicBezTo>
                    <a:pt x="98338" y="-8491"/>
                    <a:pt x="54708" y="9706"/>
                    <a:pt x="28442" y="42571"/>
                  </a:cubicBezTo>
                  <a:cubicBezTo>
                    <a:pt x="-1200" y="79689"/>
                    <a:pt x="-6483" y="131738"/>
                    <a:pt x="7088" y="176311"/>
                  </a:cubicBezTo>
                  <a:cubicBezTo>
                    <a:pt x="15375" y="203497"/>
                    <a:pt x="33244" y="222045"/>
                    <a:pt x="55322" y="238993"/>
                  </a:cubicBezTo>
                  <a:cubicBezTo>
                    <a:pt x="80842" y="258550"/>
                    <a:pt x="107305" y="276835"/>
                    <a:pt x="134360" y="294199"/>
                  </a:cubicBezTo>
                  <a:cubicBezTo>
                    <a:pt x="135671" y="295098"/>
                    <a:pt x="137291" y="295449"/>
                    <a:pt x="138855" y="295142"/>
                  </a:cubicBezTo>
                  <a:cubicBezTo>
                    <a:pt x="140391" y="296326"/>
                    <a:pt x="142213" y="297093"/>
                    <a:pt x="144138" y="297334"/>
                  </a:cubicBezTo>
                  <a:cubicBezTo>
                    <a:pt x="153237" y="298606"/>
                    <a:pt x="156855" y="283982"/>
                    <a:pt x="147295" y="282667"/>
                  </a:cubicBezTo>
                  <a:cubicBezTo>
                    <a:pt x="145827" y="282448"/>
                    <a:pt x="140981" y="260479"/>
                    <a:pt x="140148" y="257081"/>
                  </a:cubicBezTo>
                  <a:cubicBezTo>
                    <a:pt x="133825" y="231100"/>
                    <a:pt x="132067" y="204221"/>
                    <a:pt x="134952" y="177648"/>
                  </a:cubicBezTo>
                  <a:cubicBezTo>
                    <a:pt x="176609" y="182954"/>
                    <a:pt x="202633" y="143665"/>
                    <a:pt x="203883" y="105670"/>
                  </a:cubicBezTo>
                  <a:cubicBezTo>
                    <a:pt x="206974" y="59694"/>
                    <a:pt x="185444" y="17687"/>
                    <a:pt x="139600" y="3918"/>
                  </a:cubicBezTo>
                  <a:close/>
                  <a:moveTo>
                    <a:pt x="183054" y="133777"/>
                  </a:moveTo>
                  <a:cubicBezTo>
                    <a:pt x="174767" y="153268"/>
                    <a:pt x="153741" y="169383"/>
                    <a:pt x="131882" y="161709"/>
                  </a:cubicBezTo>
                  <a:cubicBezTo>
                    <a:pt x="129346" y="160810"/>
                    <a:pt x="126524" y="161336"/>
                    <a:pt x="124472" y="163068"/>
                  </a:cubicBezTo>
                  <a:cubicBezTo>
                    <a:pt x="123380" y="163770"/>
                    <a:pt x="122532" y="164800"/>
                    <a:pt x="122038" y="166006"/>
                  </a:cubicBezTo>
                  <a:cubicBezTo>
                    <a:pt x="121199" y="167475"/>
                    <a:pt x="120874" y="169185"/>
                    <a:pt x="121118" y="170852"/>
                  </a:cubicBezTo>
                  <a:cubicBezTo>
                    <a:pt x="116602" y="204944"/>
                    <a:pt x="119253" y="239629"/>
                    <a:pt x="128901" y="272647"/>
                  </a:cubicBezTo>
                  <a:cubicBezTo>
                    <a:pt x="113583" y="262540"/>
                    <a:pt x="98506" y="252082"/>
                    <a:pt x="83670" y="241229"/>
                  </a:cubicBezTo>
                  <a:cubicBezTo>
                    <a:pt x="67008" y="229039"/>
                    <a:pt x="48460" y="216783"/>
                    <a:pt x="35699" y="200274"/>
                  </a:cubicBezTo>
                  <a:cubicBezTo>
                    <a:pt x="-9706" y="138886"/>
                    <a:pt x="18840" y="27553"/>
                    <a:pt x="100223" y="15450"/>
                  </a:cubicBezTo>
                  <a:cubicBezTo>
                    <a:pt x="169505" y="7667"/>
                    <a:pt x="206601" y="72783"/>
                    <a:pt x="183054" y="1337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1007307" y="372376"/>
              <a:ext cx="421145" cy="613504"/>
            </a:xfrm>
            <a:custGeom>
              <a:avLst/>
              <a:gdLst/>
              <a:ahLst/>
              <a:cxnLst/>
              <a:rect l="l" t="t" r="r" b="b"/>
              <a:pathLst>
                <a:path w="199595" h="290760" extrusionOk="0">
                  <a:moveTo>
                    <a:pt x="136439" y="3825"/>
                  </a:moveTo>
                  <a:cubicBezTo>
                    <a:pt x="96098" y="-8299"/>
                    <a:pt x="53476" y="9504"/>
                    <a:pt x="27803" y="41623"/>
                  </a:cubicBezTo>
                  <a:cubicBezTo>
                    <a:pt x="-1182" y="77908"/>
                    <a:pt x="-6334" y="128751"/>
                    <a:pt x="6930" y="172359"/>
                  </a:cubicBezTo>
                  <a:cubicBezTo>
                    <a:pt x="15021" y="198932"/>
                    <a:pt x="32494" y="217063"/>
                    <a:pt x="54090" y="233616"/>
                  </a:cubicBezTo>
                  <a:cubicBezTo>
                    <a:pt x="79040" y="252735"/>
                    <a:pt x="104911" y="270603"/>
                    <a:pt x="131352" y="287573"/>
                  </a:cubicBezTo>
                  <a:cubicBezTo>
                    <a:pt x="132626" y="288472"/>
                    <a:pt x="134211" y="288801"/>
                    <a:pt x="135737" y="288494"/>
                  </a:cubicBezTo>
                  <a:cubicBezTo>
                    <a:pt x="137241" y="289678"/>
                    <a:pt x="139037" y="290423"/>
                    <a:pt x="140933" y="290686"/>
                  </a:cubicBezTo>
                  <a:cubicBezTo>
                    <a:pt x="149813" y="291914"/>
                    <a:pt x="153343" y="277641"/>
                    <a:pt x="144003" y="276347"/>
                  </a:cubicBezTo>
                  <a:cubicBezTo>
                    <a:pt x="142556" y="276150"/>
                    <a:pt x="137842" y="254664"/>
                    <a:pt x="137009" y="251332"/>
                  </a:cubicBezTo>
                  <a:cubicBezTo>
                    <a:pt x="130839" y="225943"/>
                    <a:pt x="129125" y="199677"/>
                    <a:pt x="131944" y="173697"/>
                  </a:cubicBezTo>
                  <a:cubicBezTo>
                    <a:pt x="172768" y="178893"/>
                    <a:pt x="198091" y="140481"/>
                    <a:pt x="199318" y="103341"/>
                  </a:cubicBezTo>
                  <a:cubicBezTo>
                    <a:pt x="202300" y="58352"/>
                    <a:pt x="181253" y="17287"/>
                    <a:pt x="136439" y="3825"/>
                  </a:cubicBezTo>
                  <a:close/>
                  <a:moveTo>
                    <a:pt x="178907" y="130768"/>
                  </a:moveTo>
                  <a:cubicBezTo>
                    <a:pt x="170794" y="149799"/>
                    <a:pt x="150251" y="165541"/>
                    <a:pt x="128897" y="158042"/>
                  </a:cubicBezTo>
                  <a:cubicBezTo>
                    <a:pt x="126417" y="157187"/>
                    <a:pt x="123670" y="157692"/>
                    <a:pt x="121662" y="159380"/>
                  </a:cubicBezTo>
                  <a:cubicBezTo>
                    <a:pt x="120592" y="160082"/>
                    <a:pt x="119756" y="161068"/>
                    <a:pt x="119272" y="162252"/>
                  </a:cubicBezTo>
                  <a:cubicBezTo>
                    <a:pt x="118458" y="163699"/>
                    <a:pt x="118143" y="165343"/>
                    <a:pt x="118373" y="166988"/>
                  </a:cubicBezTo>
                  <a:cubicBezTo>
                    <a:pt x="113973" y="200335"/>
                    <a:pt x="116571" y="234230"/>
                    <a:pt x="126003" y="266503"/>
                  </a:cubicBezTo>
                  <a:cubicBezTo>
                    <a:pt x="111006" y="256615"/>
                    <a:pt x="96266" y="246399"/>
                    <a:pt x="81781" y="235809"/>
                  </a:cubicBezTo>
                  <a:cubicBezTo>
                    <a:pt x="65491" y="223882"/>
                    <a:pt x="47359" y="211911"/>
                    <a:pt x="34884" y="195775"/>
                  </a:cubicBezTo>
                  <a:cubicBezTo>
                    <a:pt x="-9491" y="135855"/>
                    <a:pt x="18419" y="26955"/>
                    <a:pt x="97961" y="15116"/>
                  </a:cubicBezTo>
                  <a:cubicBezTo>
                    <a:pt x="165664" y="7508"/>
                    <a:pt x="202015" y="71133"/>
                    <a:pt x="178907" y="1307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1305031" y="475050"/>
              <a:ext cx="59409" cy="175613"/>
            </a:xfrm>
            <a:custGeom>
              <a:avLst/>
              <a:gdLst/>
              <a:ahLst/>
              <a:cxnLst/>
              <a:rect l="l" t="t" r="r" b="b"/>
              <a:pathLst>
                <a:path w="28156" h="83229" extrusionOk="0">
                  <a:moveTo>
                    <a:pt x="12001" y="2074"/>
                  </a:moveTo>
                  <a:cubicBezTo>
                    <a:pt x="5687" y="-4723"/>
                    <a:pt x="-4289" y="6788"/>
                    <a:pt x="2004" y="13584"/>
                  </a:cubicBezTo>
                  <a:cubicBezTo>
                    <a:pt x="17298" y="29699"/>
                    <a:pt x="17395" y="54956"/>
                    <a:pt x="2223" y="71180"/>
                  </a:cubicBezTo>
                  <a:cubicBezTo>
                    <a:pt x="-4354" y="78459"/>
                    <a:pt x="6608" y="87887"/>
                    <a:pt x="13054" y="80608"/>
                  </a:cubicBezTo>
                  <a:cubicBezTo>
                    <a:pt x="33750" y="57455"/>
                    <a:pt x="32961" y="24678"/>
                    <a:pt x="12001" y="20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1260832" y="642594"/>
              <a:ext cx="30076" cy="31226"/>
            </a:xfrm>
            <a:custGeom>
              <a:avLst/>
              <a:gdLst/>
              <a:ahLst/>
              <a:cxnLst/>
              <a:rect l="l" t="t" r="r" b="b"/>
              <a:pathLst>
                <a:path w="14254" h="14799" extrusionOk="0">
                  <a:moveTo>
                    <a:pt x="6816" y="0"/>
                  </a:moveTo>
                  <a:cubicBezTo>
                    <a:pt x="-2458" y="0"/>
                    <a:pt x="-2283" y="14799"/>
                    <a:pt x="7430" y="14799"/>
                  </a:cubicBezTo>
                  <a:cubicBezTo>
                    <a:pt x="16726" y="14799"/>
                    <a:pt x="16529" y="0"/>
                    <a:pt x="68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611671" y="601479"/>
              <a:ext cx="103968" cy="202921"/>
            </a:xfrm>
            <a:custGeom>
              <a:avLst/>
              <a:gdLst/>
              <a:ahLst/>
              <a:cxnLst/>
              <a:rect l="l" t="t" r="r" b="b"/>
              <a:pathLst>
                <a:path w="49274" h="96171" extrusionOk="0">
                  <a:moveTo>
                    <a:pt x="46778" y="83022"/>
                  </a:moveTo>
                  <a:cubicBezTo>
                    <a:pt x="27791" y="67456"/>
                    <a:pt x="9199" y="33057"/>
                    <a:pt x="16281" y="8194"/>
                  </a:cubicBezTo>
                  <a:cubicBezTo>
                    <a:pt x="18978" y="-1277"/>
                    <a:pt x="4442" y="-3163"/>
                    <a:pt x="1877" y="5848"/>
                  </a:cubicBezTo>
                  <a:cubicBezTo>
                    <a:pt x="-2947" y="22796"/>
                    <a:pt x="2271" y="39436"/>
                    <a:pt x="9112" y="55091"/>
                  </a:cubicBezTo>
                  <a:cubicBezTo>
                    <a:pt x="15689" y="70153"/>
                    <a:pt x="23933" y="83965"/>
                    <a:pt x="36802" y="94555"/>
                  </a:cubicBezTo>
                  <a:cubicBezTo>
                    <a:pt x="43994" y="100409"/>
                    <a:pt x="53991" y="88920"/>
                    <a:pt x="46778" y="830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714300" y="1186825"/>
            <a:ext cx="5715300" cy="276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Font typeface="Nunito SemiBold"/>
              <a:buChar char="✗"/>
              <a:defRPr sz="2800">
                <a:latin typeface="Nunito SemiBold"/>
                <a:ea typeface="Nunito SemiBold"/>
                <a:cs typeface="Nunito SemiBold"/>
                <a:sym typeface="Nunito SemiBold"/>
              </a:defRPr>
            </a:lvl1pPr>
            <a:lvl2pPr marL="914400" lvl="1" indent="-406400" algn="ctr" rtl="0">
              <a:spcBef>
                <a:spcPts val="1000"/>
              </a:spcBef>
              <a:spcAft>
                <a:spcPts val="0"/>
              </a:spcAft>
              <a:buSzPts val="2800"/>
              <a:buFont typeface="Nunito SemiBold"/>
              <a:buChar char="✗"/>
              <a:defRPr sz="2800">
                <a:latin typeface="Nunito SemiBold"/>
                <a:ea typeface="Nunito SemiBold"/>
                <a:cs typeface="Nunito SemiBold"/>
                <a:sym typeface="Nunito SemiBold"/>
              </a:defRPr>
            </a:lvl2pPr>
            <a:lvl3pPr marL="1371600" lvl="2" indent="-406400" algn="ctr" rtl="0">
              <a:spcBef>
                <a:spcPts val="1000"/>
              </a:spcBef>
              <a:spcAft>
                <a:spcPts val="0"/>
              </a:spcAft>
              <a:buSzPts val="2800"/>
              <a:buFont typeface="Nunito SemiBold"/>
              <a:buChar char="■"/>
              <a:defRPr sz="2800">
                <a:latin typeface="Nunito SemiBold"/>
                <a:ea typeface="Nunito SemiBold"/>
                <a:cs typeface="Nunito SemiBold"/>
                <a:sym typeface="Nunito SemiBold"/>
              </a:defRPr>
            </a:lvl3pPr>
            <a:lvl4pPr marL="1828800" lvl="3" indent="-406400" algn="ctr" rtl="0">
              <a:spcBef>
                <a:spcPts val="1000"/>
              </a:spcBef>
              <a:spcAft>
                <a:spcPts val="0"/>
              </a:spcAft>
              <a:buSzPts val="2800"/>
              <a:buFont typeface="Nunito SemiBold"/>
              <a:buChar char="●"/>
              <a:defRPr sz="2800">
                <a:latin typeface="Nunito SemiBold"/>
                <a:ea typeface="Nunito SemiBold"/>
                <a:cs typeface="Nunito SemiBold"/>
                <a:sym typeface="Nunito SemiBold"/>
              </a:defRPr>
            </a:lvl4pPr>
            <a:lvl5pPr marL="2286000" lvl="4" indent="-406400" algn="ctr" rtl="0">
              <a:spcBef>
                <a:spcPts val="1000"/>
              </a:spcBef>
              <a:spcAft>
                <a:spcPts val="0"/>
              </a:spcAft>
              <a:buSzPts val="2800"/>
              <a:buFont typeface="Nunito SemiBold"/>
              <a:buChar char="○"/>
              <a:defRPr sz="2800">
                <a:latin typeface="Nunito SemiBold"/>
                <a:ea typeface="Nunito SemiBold"/>
                <a:cs typeface="Nunito SemiBold"/>
                <a:sym typeface="Nunito SemiBold"/>
              </a:defRPr>
            </a:lvl5pPr>
            <a:lvl6pPr marL="2743200" lvl="5" indent="-406400" algn="ctr" rtl="0">
              <a:spcBef>
                <a:spcPts val="1000"/>
              </a:spcBef>
              <a:spcAft>
                <a:spcPts val="0"/>
              </a:spcAft>
              <a:buSzPts val="2800"/>
              <a:buFont typeface="Nunito SemiBold"/>
              <a:buChar char="■"/>
              <a:defRPr sz="2800">
                <a:latin typeface="Nunito SemiBold"/>
                <a:ea typeface="Nunito SemiBold"/>
                <a:cs typeface="Nunito SemiBold"/>
                <a:sym typeface="Nunito SemiBold"/>
              </a:defRPr>
            </a:lvl6pPr>
            <a:lvl7pPr marL="3200400" lvl="6" indent="-406400" algn="ctr" rtl="0">
              <a:spcBef>
                <a:spcPts val="1000"/>
              </a:spcBef>
              <a:spcAft>
                <a:spcPts val="0"/>
              </a:spcAft>
              <a:buSzPts val="2800"/>
              <a:buFont typeface="Nunito SemiBold"/>
              <a:buChar char="●"/>
              <a:defRPr sz="2800">
                <a:latin typeface="Nunito SemiBold"/>
                <a:ea typeface="Nunito SemiBold"/>
                <a:cs typeface="Nunito SemiBold"/>
                <a:sym typeface="Nunito SemiBold"/>
              </a:defRPr>
            </a:lvl7pPr>
            <a:lvl8pPr marL="3657600" lvl="7" indent="-406400" algn="ctr" rtl="0">
              <a:spcBef>
                <a:spcPts val="1000"/>
              </a:spcBef>
              <a:spcAft>
                <a:spcPts val="0"/>
              </a:spcAft>
              <a:buSzPts val="2800"/>
              <a:buFont typeface="Nunito SemiBold"/>
              <a:buChar char="○"/>
              <a:defRPr sz="2800">
                <a:latin typeface="Nunito SemiBold"/>
                <a:ea typeface="Nunito SemiBold"/>
                <a:cs typeface="Nunito SemiBold"/>
                <a:sym typeface="Nunito SemiBold"/>
              </a:defRPr>
            </a:lvl8pPr>
            <a:lvl9pPr marL="4114800" lvl="8" indent="-406400" algn="ctr" rtl="0">
              <a:spcBef>
                <a:spcPts val="1000"/>
              </a:spcBef>
              <a:spcAft>
                <a:spcPts val="1000"/>
              </a:spcAft>
              <a:buSzPts val="2800"/>
              <a:buFont typeface="Nunito SemiBold"/>
              <a:buChar char="■"/>
              <a:defRPr sz="2800">
                <a:latin typeface="Nunito SemiBold"/>
                <a:ea typeface="Nunito SemiBold"/>
                <a:cs typeface="Nunito SemiBold"/>
                <a:sym typeface="Nunito SemiBold"/>
              </a:defRPr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8" name="Google Shape;48;p4"/>
          <p:cNvSpPr/>
          <p:nvPr/>
        </p:nvSpPr>
        <p:spPr>
          <a:xfrm rot="-10653455">
            <a:off x="308904" y="3412015"/>
            <a:ext cx="814998" cy="1023408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 rot="5624237">
            <a:off x="8289671" y="2866841"/>
            <a:ext cx="540119" cy="264234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 rot="5400000">
            <a:off x="6259143" y="-119213"/>
            <a:ext cx="113330" cy="954049"/>
          </a:xfrm>
          <a:custGeom>
            <a:avLst/>
            <a:gdLst/>
            <a:ahLst/>
            <a:cxnLst/>
            <a:rect l="l" t="t" r="r" b="b"/>
            <a:pathLst>
              <a:path w="53711" h="452156" extrusionOk="0">
                <a:moveTo>
                  <a:pt x="39194" y="6047"/>
                </a:moveTo>
                <a:cubicBezTo>
                  <a:pt x="16217" y="151582"/>
                  <a:pt x="8039" y="298805"/>
                  <a:pt x="15" y="445744"/>
                </a:cubicBezTo>
                <a:cubicBezTo>
                  <a:pt x="-533" y="455478"/>
                  <a:pt x="14244" y="453439"/>
                  <a:pt x="14748" y="444275"/>
                </a:cubicBezTo>
                <a:cubicBezTo>
                  <a:pt x="22707" y="298586"/>
                  <a:pt x="30819" y="152678"/>
                  <a:pt x="53598" y="8393"/>
                </a:cubicBezTo>
                <a:cubicBezTo>
                  <a:pt x="55133" y="-1298"/>
                  <a:pt x="40597" y="-3271"/>
                  <a:pt x="39194" y="60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 rot="5400000">
            <a:off x="6459663" y="73310"/>
            <a:ext cx="80437" cy="399039"/>
          </a:xfrm>
          <a:custGeom>
            <a:avLst/>
            <a:gdLst/>
            <a:ahLst/>
            <a:cxnLst/>
            <a:rect l="l" t="t" r="r" b="b"/>
            <a:pathLst>
              <a:path w="38122" h="189118" extrusionOk="0">
                <a:moveTo>
                  <a:pt x="23673" y="6072"/>
                </a:moveTo>
                <a:cubicBezTo>
                  <a:pt x="15809" y="64288"/>
                  <a:pt x="7945" y="122498"/>
                  <a:pt x="82" y="180701"/>
                </a:cubicBezTo>
                <a:cubicBezTo>
                  <a:pt x="-1212" y="190414"/>
                  <a:pt x="13237" y="192409"/>
                  <a:pt x="14486" y="183047"/>
                </a:cubicBezTo>
                <a:cubicBezTo>
                  <a:pt x="22364" y="124844"/>
                  <a:pt x="30213" y="66634"/>
                  <a:pt x="38033" y="8418"/>
                </a:cubicBezTo>
                <a:cubicBezTo>
                  <a:pt x="39393" y="-1295"/>
                  <a:pt x="24879" y="-3290"/>
                  <a:pt x="23673" y="607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 flipH="1">
            <a:off x="486100" y="253760"/>
            <a:ext cx="290374" cy="231224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 flipH="1">
            <a:off x="509560" y="230637"/>
            <a:ext cx="132428" cy="91243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942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83375" y="683600"/>
            <a:ext cx="64263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88175" y="1506350"/>
            <a:ext cx="6426300" cy="28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unito"/>
              <a:buChar char="✗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Nunito"/>
              <a:buChar char="✗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■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●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○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■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●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○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68300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200"/>
              <a:buFont typeface="Nunito"/>
              <a:buChar char="■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8" r:id="rId4"/>
    <p:sldLayoutId id="2147483662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"/>
          <p:cNvSpPr txBox="1">
            <a:spLocks noGrp="1"/>
          </p:cNvSpPr>
          <p:nvPr>
            <p:ph type="ctrTitle"/>
          </p:nvPr>
        </p:nvSpPr>
        <p:spPr>
          <a:xfrm>
            <a:off x="1867900" y="1731475"/>
            <a:ext cx="5408100" cy="168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Real-Time Lab– ENCS514</a:t>
            </a:r>
            <a:br>
              <a:rPr lang="en" sz="4800" dirty="0" smtClean="0"/>
            </a:br>
            <a:r>
              <a:rPr lang="en" sz="4800" dirty="0" smtClean="0"/>
              <a:t>SW Exp. No. 2</a:t>
            </a:r>
            <a:endParaRPr sz="4800" dirty="0"/>
          </a:p>
        </p:txBody>
      </p:sp>
      <p:sp>
        <p:nvSpPr>
          <p:cNvPr id="3" name="Google Shape;191;p16"/>
          <p:cNvSpPr txBox="1">
            <a:spLocks/>
          </p:cNvSpPr>
          <p:nvPr/>
        </p:nvSpPr>
        <p:spPr>
          <a:xfrm>
            <a:off x="6528199" y="3916729"/>
            <a:ext cx="1255353" cy="36674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1100" dirty="0" smtClean="0">
                <a:solidFill>
                  <a:srgbClr val="92D050"/>
                </a:solidFill>
              </a:rPr>
              <a:t>Presenter</a:t>
            </a:r>
            <a:r>
              <a:rPr lang="en-US" sz="1100" b="1" dirty="0" smtClean="0">
                <a:solidFill>
                  <a:schemeClr val="dk2"/>
                </a:solidFill>
              </a:rPr>
              <a:t/>
            </a:r>
            <a:br>
              <a:rPr lang="en-US" sz="1100" b="1" dirty="0" smtClean="0">
                <a:solidFill>
                  <a:schemeClr val="dk2"/>
                </a:solidFill>
              </a:rPr>
            </a:br>
            <a:r>
              <a:rPr lang="en-US" sz="1100" b="1" dirty="0" smtClean="0">
                <a:solidFill>
                  <a:schemeClr val="dk2"/>
                </a:solidFill>
              </a:rPr>
              <a:t>Ayham Hashesh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Message Queue</a:t>
            </a:r>
            <a:endParaRPr lang="en-US" sz="3200" dirty="0"/>
          </a:p>
        </p:txBody>
      </p:sp>
      <p:sp>
        <p:nvSpPr>
          <p:cNvPr id="5" name="Subtitle 1"/>
          <p:cNvSpPr>
            <a:spLocks noGrp="1"/>
          </p:cNvSpPr>
          <p:nvPr>
            <p:ph type="subTitle" idx="1"/>
          </p:nvPr>
        </p:nvSpPr>
        <p:spPr>
          <a:xfrm>
            <a:off x="2636403" y="1102807"/>
            <a:ext cx="3943115" cy="386400"/>
          </a:xfrm>
        </p:spPr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930402"/>
              </p:ext>
            </p:extLst>
          </p:nvPr>
        </p:nvGraphicFramePr>
        <p:xfrm>
          <a:off x="3179204" y="1617651"/>
          <a:ext cx="454374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871"/>
                <a:gridCol w="227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Message Queue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2, data: …}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70,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1,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9,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59899" y="2542671"/>
            <a:ext cx="22648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00" dirty="0" smtClean="0"/>
              <a:t>receive(3)</a:t>
            </a:r>
          </a:p>
          <a:p>
            <a:pPr lvl="0" algn="ctr"/>
            <a:r>
              <a:rPr lang="en-US" sz="1600" dirty="0" smtClean="0">
                <a:sym typeface="Wingdings" panose="05000000000000000000" pitchFamily="2" charset="2"/>
              </a:rPr>
              <a:t> Number 2 (oldest)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091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Message Queue</a:t>
            </a:r>
            <a:endParaRPr lang="en-US" sz="3200" dirty="0"/>
          </a:p>
        </p:txBody>
      </p:sp>
      <p:sp>
        <p:nvSpPr>
          <p:cNvPr id="5" name="Subtitle 1"/>
          <p:cNvSpPr>
            <a:spLocks noGrp="1"/>
          </p:cNvSpPr>
          <p:nvPr>
            <p:ph type="subTitle" idx="1"/>
          </p:nvPr>
        </p:nvSpPr>
        <p:spPr>
          <a:xfrm>
            <a:off x="2636403" y="1102807"/>
            <a:ext cx="3943115" cy="386400"/>
          </a:xfrm>
        </p:spPr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071069"/>
              </p:ext>
            </p:extLst>
          </p:nvPr>
        </p:nvGraphicFramePr>
        <p:xfrm>
          <a:off x="3179204" y="1617651"/>
          <a:ext cx="454374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871"/>
                <a:gridCol w="227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Message Queue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2, data: …}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70,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1,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9,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59899" y="2542671"/>
            <a:ext cx="2264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00" dirty="0" smtClean="0"/>
              <a:t>receive(20)</a:t>
            </a:r>
          </a:p>
          <a:p>
            <a:pPr lvl="0" algn="ctr"/>
            <a:r>
              <a:rPr lang="en-US" sz="1600" dirty="0" smtClean="0"/>
              <a:t>Which number will be fetched ?</a:t>
            </a:r>
          </a:p>
        </p:txBody>
      </p:sp>
    </p:spTree>
    <p:extLst>
      <p:ext uri="{BB962C8B-B14F-4D97-AF65-F5344CB8AC3E}">
        <p14:creationId xmlns:p14="http://schemas.microsoft.com/office/powerpoint/2010/main" val="259805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Message Queue</a:t>
            </a:r>
            <a:endParaRPr lang="en-US" sz="3200" dirty="0"/>
          </a:p>
        </p:txBody>
      </p:sp>
      <p:sp>
        <p:nvSpPr>
          <p:cNvPr id="5" name="Subtitle 1"/>
          <p:cNvSpPr>
            <a:spLocks noGrp="1"/>
          </p:cNvSpPr>
          <p:nvPr>
            <p:ph type="subTitle" idx="1"/>
          </p:nvPr>
        </p:nvSpPr>
        <p:spPr>
          <a:xfrm>
            <a:off x="2636403" y="1102807"/>
            <a:ext cx="3943115" cy="386400"/>
          </a:xfrm>
        </p:spPr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869244"/>
              </p:ext>
            </p:extLst>
          </p:nvPr>
        </p:nvGraphicFramePr>
        <p:xfrm>
          <a:off x="3179204" y="1617651"/>
          <a:ext cx="454374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871"/>
                <a:gridCol w="227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Message Queue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2, data: …}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70,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1,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9,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59899" y="2542671"/>
            <a:ext cx="22648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00" dirty="0" smtClean="0"/>
              <a:t>receive(20)</a:t>
            </a:r>
          </a:p>
          <a:p>
            <a:pPr lvl="0" algn="ctr"/>
            <a:r>
              <a:rPr lang="en-US" sz="1600" dirty="0" smtClean="0">
                <a:sym typeface="Wingdings" panose="05000000000000000000" pitchFamily="2" charset="2"/>
              </a:rPr>
              <a:t> Wait..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4763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Message Queue</a:t>
            </a:r>
            <a:endParaRPr lang="en-US" sz="3200" dirty="0"/>
          </a:p>
        </p:txBody>
      </p:sp>
      <p:sp>
        <p:nvSpPr>
          <p:cNvPr id="5" name="Subtitle 1"/>
          <p:cNvSpPr>
            <a:spLocks noGrp="1"/>
          </p:cNvSpPr>
          <p:nvPr>
            <p:ph type="subTitle" idx="1"/>
          </p:nvPr>
        </p:nvSpPr>
        <p:spPr>
          <a:xfrm>
            <a:off x="2636403" y="1102807"/>
            <a:ext cx="3943115" cy="386400"/>
          </a:xfrm>
        </p:spPr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071069"/>
              </p:ext>
            </p:extLst>
          </p:nvPr>
        </p:nvGraphicFramePr>
        <p:xfrm>
          <a:off x="3179204" y="1617651"/>
          <a:ext cx="454374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871"/>
                <a:gridCol w="227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Message Queue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2, data: …}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70,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1,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9,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59899" y="2542671"/>
            <a:ext cx="2264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00" dirty="0" smtClean="0"/>
              <a:t>receive(0)</a:t>
            </a:r>
          </a:p>
          <a:p>
            <a:pPr lvl="0" algn="ctr"/>
            <a:r>
              <a:rPr lang="en-US" sz="1600" dirty="0" smtClean="0"/>
              <a:t>Which number will be fetched ?</a:t>
            </a:r>
          </a:p>
        </p:txBody>
      </p:sp>
    </p:spTree>
    <p:extLst>
      <p:ext uri="{BB962C8B-B14F-4D97-AF65-F5344CB8AC3E}">
        <p14:creationId xmlns:p14="http://schemas.microsoft.com/office/powerpoint/2010/main" val="259805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Message Queue</a:t>
            </a:r>
            <a:endParaRPr lang="en-US" sz="3200" dirty="0"/>
          </a:p>
        </p:txBody>
      </p:sp>
      <p:sp>
        <p:nvSpPr>
          <p:cNvPr id="5" name="Subtitle 1"/>
          <p:cNvSpPr>
            <a:spLocks noGrp="1"/>
          </p:cNvSpPr>
          <p:nvPr>
            <p:ph type="subTitle" idx="1"/>
          </p:nvPr>
        </p:nvSpPr>
        <p:spPr>
          <a:xfrm>
            <a:off x="2636403" y="1102807"/>
            <a:ext cx="3943115" cy="386400"/>
          </a:xfrm>
        </p:spPr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869244"/>
              </p:ext>
            </p:extLst>
          </p:nvPr>
        </p:nvGraphicFramePr>
        <p:xfrm>
          <a:off x="3179204" y="1617651"/>
          <a:ext cx="454374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871"/>
                <a:gridCol w="227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Message Queue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2, data: …}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70,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1,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9,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59899" y="2542671"/>
            <a:ext cx="22648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00" dirty="0" smtClean="0"/>
              <a:t>receive(3)</a:t>
            </a:r>
          </a:p>
          <a:p>
            <a:pPr lvl="0" algn="ctr"/>
            <a:r>
              <a:rPr lang="en-US" sz="1600" dirty="0" smtClean="0">
                <a:sym typeface="Wingdings" panose="05000000000000000000" pitchFamily="2" charset="2"/>
              </a:rPr>
              <a:t> Number 1 (0 has special meaning, will work as FIFO)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4763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Message Queue</a:t>
            </a:r>
            <a:endParaRPr lang="en-US" sz="3200" dirty="0"/>
          </a:p>
        </p:txBody>
      </p:sp>
      <p:sp>
        <p:nvSpPr>
          <p:cNvPr id="5" name="Subtitle 1"/>
          <p:cNvSpPr>
            <a:spLocks noGrp="1"/>
          </p:cNvSpPr>
          <p:nvPr>
            <p:ph type="subTitle" idx="1"/>
          </p:nvPr>
        </p:nvSpPr>
        <p:spPr>
          <a:xfrm>
            <a:off x="2636403" y="1102807"/>
            <a:ext cx="3943115" cy="386400"/>
          </a:xfrm>
        </p:spPr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071069"/>
              </p:ext>
            </p:extLst>
          </p:nvPr>
        </p:nvGraphicFramePr>
        <p:xfrm>
          <a:off x="3179204" y="1617651"/>
          <a:ext cx="454374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871"/>
                <a:gridCol w="227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Message Queue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2, data: …}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70,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1,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9,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59899" y="2542671"/>
            <a:ext cx="2264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00" dirty="0" smtClean="0"/>
              <a:t>receive(-8)</a:t>
            </a:r>
          </a:p>
          <a:p>
            <a:pPr lvl="0" algn="ctr"/>
            <a:r>
              <a:rPr lang="en-US" sz="1600" dirty="0" smtClean="0"/>
              <a:t>Which number will be fetched ?</a:t>
            </a:r>
          </a:p>
        </p:txBody>
      </p:sp>
    </p:spTree>
    <p:extLst>
      <p:ext uri="{BB962C8B-B14F-4D97-AF65-F5344CB8AC3E}">
        <p14:creationId xmlns:p14="http://schemas.microsoft.com/office/powerpoint/2010/main" val="259805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Message Queue</a:t>
            </a:r>
            <a:endParaRPr lang="en-US" sz="3200" dirty="0"/>
          </a:p>
        </p:txBody>
      </p:sp>
      <p:sp>
        <p:nvSpPr>
          <p:cNvPr id="5" name="Subtitle 1"/>
          <p:cNvSpPr>
            <a:spLocks noGrp="1"/>
          </p:cNvSpPr>
          <p:nvPr>
            <p:ph type="subTitle" idx="1"/>
          </p:nvPr>
        </p:nvSpPr>
        <p:spPr>
          <a:xfrm>
            <a:off x="2636403" y="1102807"/>
            <a:ext cx="3943115" cy="386400"/>
          </a:xfrm>
        </p:spPr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869244"/>
              </p:ext>
            </p:extLst>
          </p:nvPr>
        </p:nvGraphicFramePr>
        <p:xfrm>
          <a:off x="3179204" y="1617651"/>
          <a:ext cx="454374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871"/>
                <a:gridCol w="227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Message Queue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2, data: …}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70,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1,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9,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59898" y="2173278"/>
            <a:ext cx="22648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00" dirty="0" smtClean="0"/>
              <a:t>receive(3)</a:t>
            </a:r>
          </a:p>
          <a:p>
            <a:pPr marL="285750" lvl="0" indent="-285750" algn="ctr">
              <a:buFont typeface="Wingdings" pitchFamily="2" charset="2"/>
              <a:buChar char="à"/>
            </a:pPr>
            <a:r>
              <a:rPr lang="en-US" sz="1600" smtClean="0">
                <a:sym typeface="Wingdings" panose="05000000000000000000" pitchFamily="2" charset="2"/>
              </a:rPr>
              <a:t>Number </a:t>
            </a:r>
            <a:r>
              <a:rPr lang="en-US" sz="1600">
                <a:sym typeface="Wingdings" panose="05000000000000000000" pitchFamily="2" charset="2"/>
              </a:rPr>
              <a:t>4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lvl="0" algn="ctr"/>
            <a:r>
              <a:rPr lang="en-US" sz="1600" dirty="0" smtClean="0"/>
              <a:t>The messages that are less than the abs(-8) are with types: (</a:t>
            </a:r>
            <a:r>
              <a:rPr lang="en-US" sz="1600" dirty="0" smtClean="0"/>
              <a:t>2,1,3,3</a:t>
            </a:r>
            <a:r>
              <a:rPr lang="en-US" sz="1600" dirty="0" smtClean="0"/>
              <a:t>)</a:t>
            </a:r>
          </a:p>
          <a:p>
            <a:pPr lvl="0" algn="ctr"/>
            <a:r>
              <a:rPr lang="en-US" sz="1600" dirty="0"/>
              <a:t>L</a:t>
            </a:r>
            <a:r>
              <a:rPr lang="en-US" sz="1600" dirty="0" smtClean="0"/>
              <a:t>ess number has more priority.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4763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 smtClean="0"/>
              <a:t>msg</a:t>
            </a:r>
            <a:r>
              <a:rPr lang="ar-SA" dirty="0" smtClean="0"/>
              <a:t>_</a:t>
            </a:r>
            <a:r>
              <a:rPr lang="en-US" dirty="0" smtClean="0"/>
              <a:t>q</a:t>
            </a:r>
            <a:r>
              <a:rPr lang="ar-SA" dirty="0" smtClean="0"/>
              <a:t>_</a:t>
            </a:r>
            <a:r>
              <a:rPr lang="en-US" dirty="0" err="1" smtClean="0"/>
              <a:t>client.c</a:t>
            </a:r>
            <a:r>
              <a:rPr lang="en-US" dirty="0" smtClean="0"/>
              <a:t> &amp; </a:t>
            </a:r>
            <a:r>
              <a:rPr lang="en-US" dirty="0" err="1"/>
              <a:t>msg</a:t>
            </a:r>
            <a:r>
              <a:rPr lang="ar-SA" dirty="0"/>
              <a:t>_</a:t>
            </a:r>
            <a:r>
              <a:rPr lang="en-US" dirty="0"/>
              <a:t>q</a:t>
            </a:r>
            <a:r>
              <a:rPr lang="ar-SA" dirty="0" smtClean="0"/>
              <a:t>_</a:t>
            </a:r>
            <a:r>
              <a:rPr lang="en-US" dirty="0" err="1" smtClean="0"/>
              <a:t>server.c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2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125061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9"/>
          <p:cNvSpPr txBox="1">
            <a:spLocks noGrp="1"/>
          </p:cNvSpPr>
          <p:nvPr>
            <p:ph type="body" idx="1"/>
          </p:nvPr>
        </p:nvSpPr>
        <p:spPr>
          <a:xfrm>
            <a:off x="1229292" y="1622831"/>
            <a:ext cx="6170029" cy="276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en-US" sz="2400" dirty="0" smtClean="0"/>
              <a:t>How to make </a:t>
            </a:r>
            <a:r>
              <a:rPr lang="en-US" sz="2400" dirty="0"/>
              <a:t>the server respond </a:t>
            </a:r>
            <a:r>
              <a:rPr lang="en-US" sz="2400" dirty="0" smtClean="0"/>
              <a:t>each client </a:t>
            </a:r>
            <a:r>
              <a:rPr lang="en-US" sz="2400" dirty="0"/>
              <a:t>who </a:t>
            </a:r>
            <a:r>
              <a:rPr lang="en-US" sz="2400" dirty="0" smtClean="0"/>
              <a:t>contact him </a:t>
            </a:r>
            <a:r>
              <a:rPr lang="en-US" sz="2400" dirty="0"/>
              <a:t>(2 way communication). </a:t>
            </a:r>
            <a:endParaRPr lang="en-US" sz="2400" dirty="0" smtClean="0"/>
          </a:p>
          <a:p>
            <a:pPr marL="0" lvl="0" indent="0">
              <a:spcAft>
                <a:spcPts val="1000"/>
              </a:spcAft>
              <a:buNone/>
            </a:pPr>
            <a:r>
              <a:rPr lang="en-US" sz="2400" dirty="0" smtClean="0"/>
              <a:t>In </a:t>
            </a:r>
            <a:r>
              <a:rPr lang="en-US" sz="2400" dirty="0"/>
              <a:t>other words, </a:t>
            </a:r>
            <a:r>
              <a:rPr lang="en-US" sz="2400" dirty="0" smtClean="0"/>
              <a:t>Client contact the server, we need the server to write the response </a:t>
            </a:r>
            <a:r>
              <a:rPr lang="en-US" sz="2400" dirty="0"/>
              <a:t>on </a:t>
            </a:r>
            <a:r>
              <a:rPr lang="en-US" sz="2400" dirty="0" smtClean="0"/>
              <a:t>the Message </a:t>
            </a:r>
            <a:r>
              <a:rPr lang="en-US" sz="2400" dirty="0"/>
              <a:t>Queue, </a:t>
            </a:r>
            <a:r>
              <a:rPr lang="en-US" sz="2400" dirty="0" smtClean="0"/>
              <a:t>how can we make </a:t>
            </a:r>
            <a:r>
              <a:rPr lang="en-US" sz="2400" smtClean="0"/>
              <a:t>the client </a:t>
            </a:r>
            <a:r>
              <a:rPr lang="en-US" sz="2400" dirty="0"/>
              <a:t>know that this message is </a:t>
            </a:r>
            <a:r>
              <a:rPr lang="en-US" sz="2400"/>
              <a:t>for </a:t>
            </a:r>
            <a:r>
              <a:rPr lang="en-US" sz="2400" smtClean="0"/>
              <a:t>him?</a:t>
            </a:r>
            <a:endParaRPr sz="2400" dirty="0"/>
          </a:p>
        </p:txBody>
      </p:sp>
      <p:sp>
        <p:nvSpPr>
          <p:cNvPr id="220" name="Google Shape;220;p19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4" name="Google Shape;207;p17"/>
          <p:cNvSpPr txBox="1">
            <a:spLocks/>
          </p:cNvSpPr>
          <p:nvPr/>
        </p:nvSpPr>
        <p:spPr>
          <a:xfrm>
            <a:off x="1317461" y="775903"/>
            <a:ext cx="6424200" cy="75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ctr"/>
            <a:r>
              <a:rPr lang="en-US" sz="6000" dirty="0" smtClean="0">
                <a:solidFill>
                  <a:schemeClr val="bg1"/>
                </a:solidFill>
              </a:rPr>
              <a:t>Bonus +1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44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9"/>
          <p:cNvSpPr txBox="1">
            <a:spLocks noGrp="1"/>
          </p:cNvSpPr>
          <p:nvPr>
            <p:ph type="ctrTitle" idx="4294967295"/>
          </p:nvPr>
        </p:nvSpPr>
        <p:spPr>
          <a:xfrm>
            <a:off x="855300" y="1642800"/>
            <a:ext cx="7433400" cy="1401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 smtClean="0">
                <a:solidFill>
                  <a:schemeClr val="accent1"/>
                </a:solidFill>
              </a:rPr>
              <a:t>END</a:t>
            </a:r>
            <a:endParaRPr sz="12000" dirty="0">
              <a:solidFill>
                <a:schemeClr val="accent1"/>
              </a:solidFill>
            </a:endParaRPr>
          </a:p>
        </p:txBody>
      </p:sp>
      <p:sp>
        <p:nvSpPr>
          <p:cNvPr id="321" name="Google Shape;321;p29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</a:rPr>
              <a:t>19</a:t>
            </a:fld>
            <a:endParaRPr>
              <a:solidFill>
                <a:schemeClr val="l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"/>
          <p:cNvSpPr txBox="1">
            <a:spLocks noGrp="1"/>
          </p:cNvSpPr>
          <p:nvPr>
            <p:ph type="title"/>
          </p:nvPr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Instructions</a:t>
            </a:r>
            <a:endParaRPr dirty="0"/>
          </a:p>
        </p:txBody>
      </p:sp>
      <p:sp>
        <p:nvSpPr>
          <p:cNvPr id="192" name="Google Shape;192;p16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193" name="Google Shape;193;p16"/>
          <p:cNvSpPr/>
          <p:nvPr/>
        </p:nvSpPr>
        <p:spPr>
          <a:xfrm>
            <a:off x="7742111" y="3713990"/>
            <a:ext cx="1020301" cy="979373"/>
          </a:xfrm>
          <a:custGeom>
            <a:avLst/>
            <a:gdLst/>
            <a:ahLst/>
            <a:cxnLst/>
            <a:rect l="l" t="t" r="r" b="b"/>
            <a:pathLst>
              <a:path w="483555" h="464158" extrusionOk="0">
                <a:moveTo>
                  <a:pt x="14370" y="311041"/>
                </a:moveTo>
                <a:cubicBezTo>
                  <a:pt x="13208" y="301350"/>
                  <a:pt x="-977" y="305669"/>
                  <a:pt x="54" y="314812"/>
                </a:cubicBezTo>
                <a:cubicBezTo>
                  <a:pt x="5227" y="358303"/>
                  <a:pt x="26648" y="398237"/>
                  <a:pt x="59995" y="426627"/>
                </a:cubicBezTo>
                <a:cubicBezTo>
                  <a:pt x="67120" y="432700"/>
                  <a:pt x="77995" y="422132"/>
                  <a:pt x="70957" y="416191"/>
                </a:cubicBezTo>
                <a:cubicBezTo>
                  <a:pt x="39408" y="389609"/>
                  <a:pt x="19172" y="352011"/>
                  <a:pt x="14370" y="311041"/>
                </a:cubicBezTo>
                <a:close/>
                <a:moveTo>
                  <a:pt x="336880" y="193437"/>
                </a:moveTo>
                <a:cubicBezTo>
                  <a:pt x="334468" y="176358"/>
                  <a:pt x="330303" y="159652"/>
                  <a:pt x="314956" y="149764"/>
                </a:cubicBezTo>
                <a:cubicBezTo>
                  <a:pt x="298096" y="138801"/>
                  <a:pt x="277136" y="134943"/>
                  <a:pt x="257360" y="135008"/>
                </a:cubicBezTo>
                <a:cubicBezTo>
                  <a:pt x="255101" y="134929"/>
                  <a:pt x="252953" y="136054"/>
                  <a:pt x="251747" y="137968"/>
                </a:cubicBezTo>
                <a:cubicBezTo>
                  <a:pt x="221513" y="140051"/>
                  <a:pt x="199128" y="156275"/>
                  <a:pt x="191038" y="185961"/>
                </a:cubicBezTo>
                <a:cubicBezTo>
                  <a:pt x="183255" y="213827"/>
                  <a:pt x="188122" y="259386"/>
                  <a:pt x="214563" y="276487"/>
                </a:cubicBezTo>
                <a:cubicBezTo>
                  <a:pt x="227893" y="285104"/>
                  <a:pt x="244534" y="286924"/>
                  <a:pt x="260056" y="287450"/>
                </a:cubicBezTo>
                <a:cubicBezTo>
                  <a:pt x="318003" y="291681"/>
                  <a:pt x="344510" y="246232"/>
                  <a:pt x="336880" y="193437"/>
                </a:cubicBezTo>
                <a:close/>
                <a:moveTo>
                  <a:pt x="264069" y="272760"/>
                </a:moveTo>
                <a:cubicBezTo>
                  <a:pt x="249708" y="272541"/>
                  <a:pt x="231906" y="271489"/>
                  <a:pt x="220220" y="261973"/>
                </a:cubicBezTo>
                <a:cubicBezTo>
                  <a:pt x="207306" y="251384"/>
                  <a:pt x="204105" y="231060"/>
                  <a:pt x="203031" y="215384"/>
                </a:cubicBezTo>
                <a:cubicBezTo>
                  <a:pt x="201891" y="198787"/>
                  <a:pt x="204719" y="181006"/>
                  <a:pt x="216185" y="168158"/>
                </a:cubicBezTo>
                <a:cubicBezTo>
                  <a:pt x="228003" y="154806"/>
                  <a:pt x="245827" y="152811"/>
                  <a:pt x="262600" y="152000"/>
                </a:cubicBezTo>
                <a:cubicBezTo>
                  <a:pt x="264244" y="151908"/>
                  <a:pt x="265801" y="151241"/>
                  <a:pt x="266985" y="150114"/>
                </a:cubicBezTo>
                <a:cubicBezTo>
                  <a:pt x="282332" y="151211"/>
                  <a:pt x="299411" y="155376"/>
                  <a:pt x="310373" y="165264"/>
                </a:cubicBezTo>
                <a:cubicBezTo>
                  <a:pt x="321840" y="175613"/>
                  <a:pt x="323133" y="196616"/>
                  <a:pt x="323353" y="210999"/>
                </a:cubicBezTo>
                <a:cubicBezTo>
                  <a:pt x="324142" y="248709"/>
                  <a:pt x="303270" y="274580"/>
                  <a:pt x="264069" y="272760"/>
                </a:cubicBezTo>
                <a:close/>
                <a:moveTo>
                  <a:pt x="271414" y="444539"/>
                </a:moveTo>
                <a:cubicBezTo>
                  <a:pt x="155805" y="470849"/>
                  <a:pt x="43398" y="380958"/>
                  <a:pt x="44122" y="262302"/>
                </a:cubicBezTo>
                <a:cubicBezTo>
                  <a:pt x="44122" y="252502"/>
                  <a:pt x="29498" y="252809"/>
                  <a:pt x="29520" y="262302"/>
                </a:cubicBezTo>
                <a:cubicBezTo>
                  <a:pt x="28555" y="390561"/>
                  <a:pt x="149250" y="487818"/>
                  <a:pt x="274351" y="459097"/>
                </a:cubicBezTo>
                <a:cubicBezTo>
                  <a:pt x="283428" y="457080"/>
                  <a:pt x="280951" y="442456"/>
                  <a:pt x="271414" y="444539"/>
                </a:cubicBezTo>
                <a:close/>
                <a:moveTo>
                  <a:pt x="348150" y="137245"/>
                </a:moveTo>
                <a:cubicBezTo>
                  <a:pt x="328966" y="112294"/>
                  <a:pt x="296408" y="110321"/>
                  <a:pt x="267029" y="109072"/>
                </a:cubicBezTo>
                <a:cubicBezTo>
                  <a:pt x="257952" y="108677"/>
                  <a:pt x="254291" y="123344"/>
                  <a:pt x="263871" y="123739"/>
                </a:cubicBezTo>
                <a:cubicBezTo>
                  <a:pt x="287988" y="124770"/>
                  <a:pt x="319450" y="125011"/>
                  <a:pt x="335521" y="145817"/>
                </a:cubicBezTo>
                <a:cubicBezTo>
                  <a:pt x="353389" y="169123"/>
                  <a:pt x="358585" y="191859"/>
                  <a:pt x="354222" y="220580"/>
                </a:cubicBezTo>
                <a:cubicBezTo>
                  <a:pt x="353104" y="230270"/>
                  <a:pt x="367553" y="232309"/>
                  <a:pt x="368627" y="222926"/>
                </a:cubicBezTo>
                <a:cubicBezTo>
                  <a:pt x="370447" y="207184"/>
                  <a:pt x="371850" y="191530"/>
                  <a:pt x="367575" y="176029"/>
                </a:cubicBezTo>
                <a:cubicBezTo>
                  <a:pt x="363562" y="162000"/>
                  <a:pt x="356985" y="148845"/>
                  <a:pt x="348128" y="137245"/>
                </a:cubicBezTo>
                <a:close/>
                <a:moveTo>
                  <a:pt x="311163" y="288349"/>
                </a:moveTo>
                <a:cubicBezTo>
                  <a:pt x="301867" y="288349"/>
                  <a:pt x="302064" y="303148"/>
                  <a:pt x="311777" y="303148"/>
                </a:cubicBezTo>
                <a:cubicBezTo>
                  <a:pt x="321029" y="303148"/>
                  <a:pt x="320853" y="288349"/>
                  <a:pt x="311163" y="288349"/>
                </a:cubicBezTo>
                <a:close/>
                <a:moveTo>
                  <a:pt x="475115" y="172784"/>
                </a:moveTo>
                <a:cubicBezTo>
                  <a:pt x="469348" y="169934"/>
                  <a:pt x="460294" y="171272"/>
                  <a:pt x="454242" y="171140"/>
                </a:cubicBezTo>
                <a:lnTo>
                  <a:pt x="430717" y="170680"/>
                </a:lnTo>
                <a:cubicBezTo>
                  <a:pt x="430652" y="154344"/>
                  <a:pt x="425916" y="138365"/>
                  <a:pt x="417058" y="124638"/>
                </a:cubicBezTo>
                <a:lnTo>
                  <a:pt x="428547" y="109839"/>
                </a:lnTo>
                <a:cubicBezTo>
                  <a:pt x="432318" y="105016"/>
                  <a:pt x="437448" y="99622"/>
                  <a:pt x="438369" y="93220"/>
                </a:cubicBezTo>
                <a:cubicBezTo>
                  <a:pt x="440101" y="81227"/>
                  <a:pt x="425938" y="71405"/>
                  <a:pt x="417957" y="64828"/>
                </a:cubicBezTo>
                <a:cubicBezTo>
                  <a:pt x="409187" y="57637"/>
                  <a:pt x="394805" y="44855"/>
                  <a:pt x="382878" y="44219"/>
                </a:cubicBezTo>
                <a:cubicBezTo>
                  <a:pt x="370951" y="43583"/>
                  <a:pt x="362379" y="58799"/>
                  <a:pt x="355867" y="68643"/>
                </a:cubicBezTo>
                <a:cubicBezTo>
                  <a:pt x="343874" y="58630"/>
                  <a:pt x="329777" y="51469"/>
                  <a:pt x="314627" y="47705"/>
                </a:cubicBezTo>
                <a:cubicBezTo>
                  <a:pt x="314627" y="35186"/>
                  <a:pt x="315635" y="19882"/>
                  <a:pt x="310045" y="9381"/>
                </a:cubicBezTo>
                <a:cubicBezTo>
                  <a:pt x="303095" y="-3774"/>
                  <a:pt x="285117" y="611"/>
                  <a:pt x="273080" y="1049"/>
                </a:cubicBezTo>
                <a:cubicBezTo>
                  <a:pt x="263915" y="1415"/>
                  <a:pt x="254751" y="1882"/>
                  <a:pt x="245609" y="2452"/>
                </a:cubicBezTo>
                <a:cubicBezTo>
                  <a:pt x="240500" y="2781"/>
                  <a:pt x="233901" y="2189"/>
                  <a:pt x="229822" y="5938"/>
                </a:cubicBezTo>
                <a:cubicBezTo>
                  <a:pt x="221272" y="13853"/>
                  <a:pt x="223092" y="34857"/>
                  <a:pt x="224407" y="46148"/>
                </a:cubicBezTo>
                <a:cubicBezTo>
                  <a:pt x="208359" y="49327"/>
                  <a:pt x="194239" y="57527"/>
                  <a:pt x="180558" y="66604"/>
                </a:cubicBezTo>
                <a:cubicBezTo>
                  <a:pt x="175647" y="61544"/>
                  <a:pt x="171087" y="56168"/>
                  <a:pt x="166899" y="50511"/>
                </a:cubicBezTo>
                <a:cubicBezTo>
                  <a:pt x="163523" y="46126"/>
                  <a:pt x="160322" y="43429"/>
                  <a:pt x="154534" y="43320"/>
                </a:cubicBezTo>
                <a:cubicBezTo>
                  <a:pt x="141182" y="43079"/>
                  <a:pt x="126646" y="51585"/>
                  <a:pt x="117021" y="60136"/>
                </a:cubicBezTo>
                <a:cubicBezTo>
                  <a:pt x="108843" y="67415"/>
                  <a:pt x="96697" y="81205"/>
                  <a:pt x="97903" y="93176"/>
                </a:cubicBezTo>
                <a:cubicBezTo>
                  <a:pt x="98560" y="99754"/>
                  <a:pt x="104348" y="105695"/>
                  <a:pt x="108185" y="110716"/>
                </a:cubicBezTo>
                <a:cubicBezTo>
                  <a:pt x="111759" y="115386"/>
                  <a:pt x="115486" y="119924"/>
                  <a:pt x="119301" y="124375"/>
                </a:cubicBezTo>
                <a:cubicBezTo>
                  <a:pt x="106432" y="135995"/>
                  <a:pt x="101761" y="152548"/>
                  <a:pt x="99569" y="169583"/>
                </a:cubicBezTo>
                <a:cubicBezTo>
                  <a:pt x="94329" y="169583"/>
                  <a:pt x="89111" y="169583"/>
                  <a:pt x="83871" y="170044"/>
                </a:cubicBezTo>
                <a:cubicBezTo>
                  <a:pt x="77294" y="170592"/>
                  <a:pt x="67712" y="170614"/>
                  <a:pt x="62231" y="174999"/>
                </a:cubicBezTo>
                <a:cubicBezTo>
                  <a:pt x="52212" y="183023"/>
                  <a:pt x="52080" y="203259"/>
                  <a:pt x="51861" y="214945"/>
                </a:cubicBezTo>
                <a:cubicBezTo>
                  <a:pt x="51642" y="226631"/>
                  <a:pt x="51050" y="244083"/>
                  <a:pt x="62407" y="250923"/>
                </a:cubicBezTo>
                <a:cubicBezTo>
                  <a:pt x="73040" y="257347"/>
                  <a:pt x="87883" y="257128"/>
                  <a:pt x="100819" y="256405"/>
                </a:cubicBezTo>
                <a:cubicBezTo>
                  <a:pt x="102463" y="271447"/>
                  <a:pt x="108076" y="285781"/>
                  <a:pt x="117108" y="297930"/>
                </a:cubicBezTo>
                <a:cubicBezTo>
                  <a:pt x="108054" y="305757"/>
                  <a:pt x="99569" y="317662"/>
                  <a:pt x="96456" y="328734"/>
                </a:cubicBezTo>
                <a:cubicBezTo>
                  <a:pt x="92334" y="343642"/>
                  <a:pt x="108185" y="356578"/>
                  <a:pt x="118051" y="365326"/>
                </a:cubicBezTo>
                <a:cubicBezTo>
                  <a:pt x="127917" y="374074"/>
                  <a:pt x="141686" y="385167"/>
                  <a:pt x="156244" y="382537"/>
                </a:cubicBezTo>
                <a:cubicBezTo>
                  <a:pt x="169596" y="380147"/>
                  <a:pt x="172578" y="369206"/>
                  <a:pt x="178169" y="359318"/>
                </a:cubicBezTo>
                <a:cubicBezTo>
                  <a:pt x="191433" y="369803"/>
                  <a:pt x="206649" y="377546"/>
                  <a:pt x="222938" y="382098"/>
                </a:cubicBezTo>
                <a:cubicBezTo>
                  <a:pt x="222938" y="390057"/>
                  <a:pt x="223289" y="398037"/>
                  <a:pt x="223991" y="405996"/>
                </a:cubicBezTo>
                <a:cubicBezTo>
                  <a:pt x="224495" y="411499"/>
                  <a:pt x="224670" y="417331"/>
                  <a:pt x="228376" y="421716"/>
                </a:cubicBezTo>
                <a:cubicBezTo>
                  <a:pt x="236773" y="431450"/>
                  <a:pt x="255979" y="430486"/>
                  <a:pt x="267598" y="430486"/>
                </a:cubicBezTo>
                <a:cubicBezTo>
                  <a:pt x="301560" y="431889"/>
                  <a:pt x="310768" y="414481"/>
                  <a:pt x="306164" y="382843"/>
                </a:cubicBezTo>
                <a:cubicBezTo>
                  <a:pt x="325129" y="382488"/>
                  <a:pt x="343151" y="374525"/>
                  <a:pt x="356174" y="360744"/>
                </a:cubicBezTo>
                <a:cubicBezTo>
                  <a:pt x="385026" y="392403"/>
                  <a:pt x="400483" y="391197"/>
                  <a:pt x="427078" y="358968"/>
                </a:cubicBezTo>
                <a:cubicBezTo>
                  <a:pt x="435519" y="349277"/>
                  <a:pt x="445889" y="337503"/>
                  <a:pt x="438764" y="324173"/>
                </a:cubicBezTo>
                <a:cubicBezTo>
                  <a:pt x="433414" y="314154"/>
                  <a:pt x="421465" y="307248"/>
                  <a:pt x="410262" y="302249"/>
                </a:cubicBezTo>
                <a:cubicBezTo>
                  <a:pt x="422079" y="288428"/>
                  <a:pt x="429402" y="271322"/>
                  <a:pt x="431222" y="253225"/>
                </a:cubicBezTo>
                <a:cubicBezTo>
                  <a:pt x="438413" y="253225"/>
                  <a:pt x="445604" y="253225"/>
                  <a:pt x="452817" y="253225"/>
                </a:cubicBezTo>
                <a:cubicBezTo>
                  <a:pt x="460030" y="253225"/>
                  <a:pt x="467857" y="253861"/>
                  <a:pt x="473361" y="248731"/>
                </a:cubicBezTo>
                <a:cubicBezTo>
                  <a:pt x="482635" y="240093"/>
                  <a:pt x="482372" y="220229"/>
                  <a:pt x="482854" y="208434"/>
                </a:cubicBezTo>
                <a:cubicBezTo>
                  <a:pt x="483446" y="198370"/>
                  <a:pt x="486077" y="178222"/>
                  <a:pt x="475093" y="172784"/>
                </a:cubicBezTo>
                <a:close/>
                <a:moveTo>
                  <a:pt x="468384" y="207644"/>
                </a:moveTo>
                <a:cubicBezTo>
                  <a:pt x="468208" y="213777"/>
                  <a:pt x="467573" y="219887"/>
                  <a:pt x="466520" y="225929"/>
                </a:cubicBezTo>
                <a:cubicBezTo>
                  <a:pt x="465446" y="232178"/>
                  <a:pt x="465643" y="236672"/>
                  <a:pt x="458934" y="238054"/>
                </a:cubicBezTo>
                <a:cubicBezTo>
                  <a:pt x="450164" y="239873"/>
                  <a:pt x="439553" y="239062"/>
                  <a:pt x="429862" y="238558"/>
                </a:cubicBezTo>
                <a:cubicBezTo>
                  <a:pt x="427231" y="236640"/>
                  <a:pt x="423680" y="236561"/>
                  <a:pt x="420961" y="238361"/>
                </a:cubicBezTo>
                <a:cubicBezTo>
                  <a:pt x="414932" y="239040"/>
                  <a:pt x="413594" y="246473"/>
                  <a:pt x="416949" y="250507"/>
                </a:cubicBezTo>
                <a:cubicBezTo>
                  <a:pt x="415743" y="268680"/>
                  <a:pt x="407784" y="285746"/>
                  <a:pt x="394630" y="298346"/>
                </a:cubicBezTo>
                <a:cubicBezTo>
                  <a:pt x="390705" y="300319"/>
                  <a:pt x="388447" y="305537"/>
                  <a:pt x="390551" y="309045"/>
                </a:cubicBezTo>
                <a:cubicBezTo>
                  <a:pt x="391735" y="312531"/>
                  <a:pt x="394936" y="314987"/>
                  <a:pt x="398488" y="313430"/>
                </a:cubicBezTo>
                <a:cubicBezTo>
                  <a:pt x="406513" y="316388"/>
                  <a:pt x="414011" y="320606"/>
                  <a:pt x="420698" y="325927"/>
                </a:cubicBezTo>
                <a:cubicBezTo>
                  <a:pt x="431660" y="333864"/>
                  <a:pt x="420479" y="345067"/>
                  <a:pt x="413923" y="352061"/>
                </a:cubicBezTo>
                <a:cubicBezTo>
                  <a:pt x="407981" y="358639"/>
                  <a:pt x="398203" y="371662"/>
                  <a:pt x="388140" y="367518"/>
                </a:cubicBezTo>
                <a:cubicBezTo>
                  <a:pt x="378559" y="363572"/>
                  <a:pt x="369504" y="352018"/>
                  <a:pt x="362247" y="344892"/>
                </a:cubicBezTo>
                <a:cubicBezTo>
                  <a:pt x="358717" y="342018"/>
                  <a:pt x="353587" y="342252"/>
                  <a:pt x="350320" y="345440"/>
                </a:cubicBezTo>
                <a:cubicBezTo>
                  <a:pt x="338832" y="361007"/>
                  <a:pt x="320020" y="369423"/>
                  <a:pt x="300749" y="367628"/>
                </a:cubicBezTo>
                <a:cubicBezTo>
                  <a:pt x="299674" y="367536"/>
                  <a:pt x="298600" y="367661"/>
                  <a:pt x="297592" y="368001"/>
                </a:cubicBezTo>
                <a:cubicBezTo>
                  <a:pt x="293623" y="368141"/>
                  <a:pt x="290510" y="371473"/>
                  <a:pt x="290663" y="375442"/>
                </a:cubicBezTo>
                <a:cubicBezTo>
                  <a:pt x="290663" y="375578"/>
                  <a:pt x="290663" y="375714"/>
                  <a:pt x="290685" y="375849"/>
                </a:cubicBezTo>
                <a:cubicBezTo>
                  <a:pt x="291518" y="385014"/>
                  <a:pt x="294018" y="395691"/>
                  <a:pt x="292132" y="404812"/>
                </a:cubicBezTo>
                <a:cubicBezTo>
                  <a:pt x="289502" y="417375"/>
                  <a:pt x="273935" y="415643"/>
                  <a:pt x="264047" y="415358"/>
                </a:cubicBezTo>
                <a:cubicBezTo>
                  <a:pt x="258960" y="415246"/>
                  <a:pt x="253874" y="414792"/>
                  <a:pt x="248831" y="413998"/>
                </a:cubicBezTo>
                <a:cubicBezTo>
                  <a:pt x="242648" y="412968"/>
                  <a:pt x="240390" y="412968"/>
                  <a:pt x="238987" y="406434"/>
                </a:cubicBezTo>
                <a:cubicBezTo>
                  <a:pt x="236795" y="396590"/>
                  <a:pt x="237803" y="385211"/>
                  <a:pt x="237694" y="375192"/>
                </a:cubicBezTo>
                <a:cubicBezTo>
                  <a:pt x="237694" y="375076"/>
                  <a:pt x="237694" y="374957"/>
                  <a:pt x="237694" y="374841"/>
                </a:cubicBezTo>
                <a:cubicBezTo>
                  <a:pt x="237672" y="372460"/>
                  <a:pt x="236203" y="370331"/>
                  <a:pt x="233988" y="369470"/>
                </a:cubicBezTo>
                <a:cubicBezTo>
                  <a:pt x="215243" y="365120"/>
                  <a:pt x="197835" y="356236"/>
                  <a:pt x="183321" y="343598"/>
                </a:cubicBezTo>
                <a:cubicBezTo>
                  <a:pt x="181764" y="342145"/>
                  <a:pt x="179593" y="341553"/>
                  <a:pt x="177533" y="342020"/>
                </a:cubicBezTo>
                <a:cubicBezTo>
                  <a:pt x="167820" y="339586"/>
                  <a:pt x="165540" y="360064"/>
                  <a:pt x="159335" y="364931"/>
                </a:cubicBezTo>
                <a:cubicBezTo>
                  <a:pt x="150763" y="373482"/>
                  <a:pt x="137630" y="361686"/>
                  <a:pt x="130943" y="356052"/>
                </a:cubicBezTo>
                <a:cubicBezTo>
                  <a:pt x="124256" y="350417"/>
                  <a:pt x="109632" y="339718"/>
                  <a:pt x="111649" y="329742"/>
                </a:cubicBezTo>
                <a:cubicBezTo>
                  <a:pt x="113228" y="321871"/>
                  <a:pt x="122195" y="311874"/>
                  <a:pt x="128356" y="307291"/>
                </a:cubicBezTo>
                <a:cubicBezTo>
                  <a:pt x="130110" y="306035"/>
                  <a:pt x="131250" y="304101"/>
                  <a:pt x="131491" y="301964"/>
                </a:cubicBezTo>
                <a:cubicBezTo>
                  <a:pt x="134276" y="300023"/>
                  <a:pt x="134977" y="296184"/>
                  <a:pt x="133048" y="293389"/>
                </a:cubicBezTo>
                <a:cubicBezTo>
                  <a:pt x="132916" y="293207"/>
                  <a:pt x="132784" y="293032"/>
                  <a:pt x="132631" y="292865"/>
                </a:cubicBezTo>
                <a:cubicBezTo>
                  <a:pt x="122677" y="281184"/>
                  <a:pt x="116626" y="266663"/>
                  <a:pt x="115376" y="251362"/>
                </a:cubicBezTo>
                <a:cubicBezTo>
                  <a:pt x="117174" y="246977"/>
                  <a:pt x="114938" y="240685"/>
                  <a:pt x="108558" y="241014"/>
                </a:cubicBezTo>
                <a:cubicBezTo>
                  <a:pt x="97990" y="241584"/>
                  <a:pt x="87138" y="242307"/>
                  <a:pt x="76724" y="239895"/>
                </a:cubicBezTo>
                <a:cubicBezTo>
                  <a:pt x="65016" y="237199"/>
                  <a:pt x="66506" y="223189"/>
                  <a:pt x="66748" y="213367"/>
                </a:cubicBezTo>
                <a:cubicBezTo>
                  <a:pt x="66880" y="207118"/>
                  <a:pt x="66748" y="190587"/>
                  <a:pt x="72427" y="186180"/>
                </a:cubicBezTo>
                <a:cubicBezTo>
                  <a:pt x="75298" y="183988"/>
                  <a:pt x="85120" y="184624"/>
                  <a:pt x="88716" y="184426"/>
                </a:cubicBezTo>
                <a:cubicBezTo>
                  <a:pt x="94899" y="184075"/>
                  <a:pt x="101103" y="184075"/>
                  <a:pt x="107286" y="184426"/>
                </a:cubicBezTo>
                <a:cubicBezTo>
                  <a:pt x="114850" y="184865"/>
                  <a:pt x="118621" y="174823"/>
                  <a:pt x="114170" y="171118"/>
                </a:cubicBezTo>
                <a:cubicBezTo>
                  <a:pt x="115946" y="156560"/>
                  <a:pt x="119169" y="141542"/>
                  <a:pt x="131864" y="132597"/>
                </a:cubicBezTo>
                <a:cubicBezTo>
                  <a:pt x="132872" y="131902"/>
                  <a:pt x="133706" y="130979"/>
                  <a:pt x="134276" y="129900"/>
                </a:cubicBezTo>
                <a:cubicBezTo>
                  <a:pt x="137235" y="126918"/>
                  <a:pt x="137455" y="122187"/>
                  <a:pt x="134802" y="118938"/>
                </a:cubicBezTo>
                <a:cubicBezTo>
                  <a:pt x="130833" y="114443"/>
                  <a:pt x="126996" y="109861"/>
                  <a:pt x="123291" y="105147"/>
                </a:cubicBezTo>
                <a:cubicBezTo>
                  <a:pt x="120682" y="101815"/>
                  <a:pt x="114894" y="96487"/>
                  <a:pt x="113820" y="92387"/>
                </a:cubicBezTo>
                <a:cubicBezTo>
                  <a:pt x="109983" y="79583"/>
                  <a:pt x="145018" y="51980"/>
                  <a:pt x="155476" y="60399"/>
                </a:cubicBezTo>
                <a:cubicBezTo>
                  <a:pt x="158633" y="62942"/>
                  <a:pt x="161089" y="67831"/>
                  <a:pt x="163830" y="70945"/>
                </a:cubicBezTo>
                <a:cubicBezTo>
                  <a:pt x="167206" y="74740"/>
                  <a:pt x="170780" y="78342"/>
                  <a:pt x="174551" y="81732"/>
                </a:cubicBezTo>
                <a:cubicBezTo>
                  <a:pt x="176875" y="83913"/>
                  <a:pt x="180448" y="84106"/>
                  <a:pt x="182992" y="82192"/>
                </a:cubicBezTo>
                <a:cubicBezTo>
                  <a:pt x="198339" y="71975"/>
                  <a:pt x="213533" y="61430"/>
                  <a:pt x="232344" y="59719"/>
                </a:cubicBezTo>
                <a:cubicBezTo>
                  <a:pt x="236575" y="59255"/>
                  <a:pt x="239645" y="55444"/>
                  <a:pt x="239184" y="51208"/>
                </a:cubicBezTo>
                <a:cubicBezTo>
                  <a:pt x="239118" y="50772"/>
                  <a:pt x="239053" y="50340"/>
                  <a:pt x="238921" y="49919"/>
                </a:cubicBezTo>
                <a:cubicBezTo>
                  <a:pt x="239404" y="48801"/>
                  <a:pt x="239557" y="47571"/>
                  <a:pt x="239382" y="46367"/>
                </a:cubicBezTo>
                <a:cubicBezTo>
                  <a:pt x="238286" y="37444"/>
                  <a:pt x="237189" y="26087"/>
                  <a:pt x="239996" y="17076"/>
                </a:cubicBezTo>
                <a:cubicBezTo>
                  <a:pt x="245740" y="15805"/>
                  <a:pt x="253852" y="16638"/>
                  <a:pt x="258894" y="16375"/>
                </a:cubicBezTo>
                <a:cubicBezTo>
                  <a:pt x="267358" y="15936"/>
                  <a:pt x="275820" y="15579"/>
                  <a:pt x="284261" y="15300"/>
                </a:cubicBezTo>
                <a:cubicBezTo>
                  <a:pt x="296648" y="13963"/>
                  <a:pt x="299104" y="16068"/>
                  <a:pt x="298644" y="28630"/>
                </a:cubicBezTo>
                <a:cubicBezTo>
                  <a:pt x="299148" y="37269"/>
                  <a:pt x="299587" y="45929"/>
                  <a:pt x="300047" y="54567"/>
                </a:cubicBezTo>
                <a:cubicBezTo>
                  <a:pt x="300025" y="58115"/>
                  <a:pt x="302897" y="61004"/>
                  <a:pt x="306449" y="61020"/>
                </a:cubicBezTo>
                <a:cubicBezTo>
                  <a:pt x="306558" y="61022"/>
                  <a:pt x="306668" y="61017"/>
                  <a:pt x="306778" y="61013"/>
                </a:cubicBezTo>
                <a:cubicBezTo>
                  <a:pt x="323155" y="64446"/>
                  <a:pt x="338262" y="72390"/>
                  <a:pt x="350386" y="83946"/>
                </a:cubicBezTo>
                <a:cubicBezTo>
                  <a:pt x="352403" y="85992"/>
                  <a:pt x="355560" y="86397"/>
                  <a:pt x="358037" y="84933"/>
                </a:cubicBezTo>
                <a:cubicBezTo>
                  <a:pt x="360339" y="85104"/>
                  <a:pt x="362576" y="84014"/>
                  <a:pt x="363847" y="82082"/>
                </a:cubicBezTo>
                <a:cubicBezTo>
                  <a:pt x="367662" y="77018"/>
                  <a:pt x="376257" y="60158"/>
                  <a:pt x="383207" y="59807"/>
                </a:cubicBezTo>
                <a:cubicBezTo>
                  <a:pt x="386583" y="59676"/>
                  <a:pt x="394958" y="66582"/>
                  <a:pt x="397545" y="68336"/>
                </a:cubicBezTo>
                <a:cubicBezTo>
                  <a:pt x="404693" y="73269"/>
                  <a:pt x="411424" y="78792"/>
                  <a:pt x="417650" y="84845"/>
                </a:cubicBezTo>
                <a:cubicBezTo>
                  <a:pt x="422693" y="89800"/>
                  <a:pt x="424381" y="90567"/>
                  <a:pt x="420259" y="96947"/>
                </a:cubicBezTo>
                <a:cubicBezTo>
                  <a:pt x="414647" y="105717"/>
                  <a:pt x="407324" y="113588"/>
                  <a:pt x="400988" y="121744"/>
                </a:cubicBezTo>
                <a:cubicBezTo>
                  <a:pt x="398357" y="124978"/>
                  <a:pt x="398861" y="129727"/>
                  <a:pt x="402084" y="132353"/>
                </a:cubicBezTo>
                <a:cubicBezTo>
                  <a:pt x="402917" y="133037"/>
                  <a:pt x="403904" y="133531"/>
                  <a:pt x="404956" y="133802"/>
                </a:cubicBezTo>
                <a:cubicBezTo>
                  <a:pt x="412980" y="146576"/>
                  <a:pt x="416817" y="161539"/>
                  <a:pt x="415918" y="176599"/>
                </a:cubicBezTo>
                <a:cubicBezTo>
                  <a:pt x="415458" y="179594"/>
                  <a:pt x="417497" y="182398"/>
                  <a:pt x="420501" y="182870"/>
                </a:cubicBezTo>
                <a:cubicBezTo>
                  <a:pt x="421882" y="184446"/>
                  <a:pt x="423899" y="185336"/>
                  <a:pt x="426003" y="185303"/>
                </a:cubicBezTo>
                <a:cubicBezTo>
                  <a:pt x="439772" y="185720"/>
                  <a:pt x="453475" y="185632"/>
                  <a:pt x="467243" y="186005"/>
                </a:cubicBezTo>
                <a:cubicBezTo>
                  <a:pt x="466651" y="186005"/>
                  <a:pt x="467660" y="187649"/>
                  <a:pt x="467770" y="189315"/>
                </a:cubicBezTo>
                <a:cubicBezTo>
                  <a:pt x="468121" y="195498"/>
                  <a:pt x="468537" y="201505"/>
                  <a:pt x="468362" y="207644"/>
                </a:cubicBezTo>
                <a:close/>
                <a:moveTo>
                  <a:pt x="342734" y="248753"/>
                </a:moveTo>
                <a:cubicBezTo>
                  <a:pt x="340673" y="256992"/>
                  <a:pt x="336178" y="264409"/>
                  <a:pt x="329799" y="270020"/>
                </a:cubicBezTo>
                <a:cubicBezTo>
                  <a:pt x="327058" y="273034"/>
                  <a:pt x="327234" y="277691"/>
                  <a:pt x="330215" y="280478"/>
                </a:cubicBezTo>
                <a:cubicBezTo>
                  <a:pt x="333526" y="283438"/>
                  <a:pt x="337757" y="282078"/>
                  <a:pt x="340629" y="279447"/>
                </a:cubicBezTo>
                <a:cubicBezTo>
                  <a:pt x="348851" y="271859"/>
                  <a:pt x="354595" y="261987"/>
                  <a:pt x="357138" y="251099"/>
                </a:cubicBezTo>
                <a:cubicBezTo>
                  <a:pt x="359397" y="241540"/>
                  <a:pt x="344948" y="239632"/>
                  <a:pt x="342712" y="24875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61934" y="1877510"/>
            <a:ext cx="6710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 this experiment we will talk </a:t>
            </a:r>
            <a:r>
              <a:rPr lang="en-US" sz="1600" dirty="0" smtClean="0"/>
              <a:t>about:</a:t>
            </a:r>
            <a:endParaRPr lang="en-US" sz="1600" dirty="0"/>
          </a:p>
          <a:p>
            <a:endParaRPr lang="en-US" sz="1600" dirty="0" smtClean="0"/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Named Pipe (FIFO</a:t>
            </a:r>
            <a:r>
              <a:rPr lang="en-US" sz="1600" dirty="0" smtClean="0"/>
              <a:t>).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Message Queue.</a:t>
            </a:r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FIFO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10379" y="2064275"/>
            <a:ext cx="67103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b="1" dirty="0"/>
              <a:t>FIFO (</a:t>
            </a:r>
            <a:r>
              <a:rPr lang="en-US" sz="1600" dirty="0"/>
              <a:t>Named Pipe – Unnamed Pipe Update)</a:t>
            </a:r>
            <a:r>
              <a:rPr lang="en-US" sz="1600" b="1" dirty="0"/>
              <a:t>: </a:t>
            </a:r>
            <a:endParaRPr lang="en-US" sz="1600" b="1" dirty="0" smtClean="0"/>
          </a:p>
          <a:p>
            <a:pPr lvl="0"/>
            <a:r>
              <a:rPr lang="en-US" sz="1600" dirty="0" smtClean="0"/>
              <a:t>it's </a:t>
            </a:r>
            <a:r>
              <a:rPr lang="en-US" sz="1600" dirty="0"/>
              <a:t>a system file that is similar to text file, but the difference is that when you read the message it will be eliminated from the file</a:t>
            </a:r>
            <a:r>
              <a:rPr lang="en-US" sz="1600" dirty="0" smtClean="0"/>
              <a:t>.</a:t>
            </a:r>
          </a:p>
          <a:p>
            <a:pPr lvl="0"/>
            <a:endParaRPr lang="en-US" sz="1600" dirty="0"/>
          </a:p>
          <a:p>
            <a:r>
              <a:rPr lang="en-US" sz="1600" dirty="0"/>
              <a:t>The read is by priority </a:t>
            </a:r>
            <a:r>
              <a:rPr lang="en-US" sz="1600" u="sng" dirty="0"/>
              <a:t>First In First Out</a:t>
            </a:r>
            <a:r>
              <a:rPr lang="en-US" sz="1600" dirty="0"/>
              <a:t>.</a:t>
            </a:r>
          </a:p>
          <a:p>
            <a:r>
              <a:rPr lang="en-US" sz="1600" dirty="0"/>
              <a:t>It’s Public, so different process who has the key can communicate using it, not only child and parent like the Un-named Pipe</a:t>
            </a:r>
            <a:r>
              <a:rPr lang="en-US" sz="1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15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FIFO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10379" y="2064275"/>
            <a:ext cx="6710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Let us run the FIFO example code, you have client who send message to a server that read the message from the FIFO.</a:t>
            </a:r>
          </a:p>
          <a:p>
            <a:endParaRPr lang="en-US" sz="1600" dirty="0" smtClean="0"/>
          </a:p>
          <a:p>
            <a:r>
              <a:rPr lang="en-US" sz="1600" b="1" dirty="0" smtClean="0"/>
              <a:t>NOTE:</a:t>
            </a:r>
            <a:r>
              <a:rPr lang="en-US" sz="1600" dirty="0" smtClean="0"/>
              <a:t> Make sure to run the server first because in reality it provide the service to the client us the service </a:t>
            </a:r>
            <a:r>
              <a:rPr lang="en-US" sz="1600" dirty="0" smtClean="0">
                <a:sym typeface="Wingdings"/>
              </a:rPr>
              <a:t></a:t>
            </a:r>
            <a:r>
              <a:rPr lang="en-US" sz="1600" dirty="0" smtClean="0"/>
              <a:t> avoid infinite loop when you run the client first.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3587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/>
              <a:t>f</a:t>
            </a:r>
            <a:r>
              <a:rPr lang="en-US" dirty="0" err="1" smtClean="0"/>
              <a:t>ifoclient.c</a:t>
            </a:r>
            <a:r>
              <a:rPr lang="en-US" dirty="0" smtClean="0"/>
              <a:t> &amp; </a:t>
            </a:r>
            <a:r>
              <a:rPr lang="en-US" dirty="0" err="1" smtClean="0"/>
              <a:t>fifoserver.c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1</a:t>
            </a:r>
            <a:endParaRPr sz="7200" b="1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FIFO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422326" y="2354945"/>
            <a:ext cx="6710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 smtClean="0"/>
              <a:t>We use FIFO </a:t>
            </a:r>
            <a:r>
              <a:rPr lang="en-US" sz="1600" dirty="0"/>
              <a:t>to transmit data </a:t>
            </a:r>
            <a:r>
              <a:rPr lang="en-US" sz="1600" dirty="0" err="1"/>
              <a:t>fastly</a:t>
            </a:r>
            <a:r>
              <a:rPr lang="en-US" sz="1600" dirty="0"/>
              <a:t> between 2 Processes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43035" y="1108863"/>
            <a:ext cx="3943115" cy="386400"/>
          </a:xfrm>
        </p:spPr>
        <p:txBody>
          <a:bodyPr/>
          <a:lstStyle/>
          <a:p>
            <a:r>
              <a:rPr lang="en-US" dirty="0" smtClean="0"/>
              <a:t>Pros - Advantage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4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FIFO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33911" y="2470002"/>
            <a:ext cx="6710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You need to read the first received message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Max Message size 4KB.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You can only send string.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FIFO, you cannot change the priority.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43035" y="1108863"/>
            <a:ext cx="3943115" cy="386400"/>
          </a:xfrm>
        </p:spPr>
        <p:txBody>
          <a:bodyPr/>
          <a:lstStyle/>
          <a:p>
            <a:r>
              <a:rPr lang="en-US" dirty="0" smtClean="0"/>
              <a:t>Cons - Disadvantages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56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Message Queue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52769" y="1991424"/>
            <a:ext cx="67103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Message </a:t>
            </a:r>
            <a:r>
              <a:rPr lang="en-US" sz="1600" dirty="0"/>
              <a:t>max size is equal to Memory size.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You can give a certain process a high </a:t>
            </a:r>
            <a:r>
              <a:rPr lang="en-US" sz="1600" dirty="0" smtClean="0"/>
              <a:t>priority. The </a:t>
            </a:r>
            <a:r>
              <a:rPr lang="en-US" sz="1600" dirty="0"/>
              <a:t>least number has the most </a:t>
            </a:r>
            <a:r>
              <a:rPr lang="en-US" sz="1600" dirty="0" smtClean="0"/>
              <a:t>priority.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Data structured, not only string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	</a:t>
            </a:r>
            <a:r>
              <a:rPr lang="en-US" sz="1200" dirty="0" err="1" smtClean="0"/>
              <a:t>Struct</a:t>
            </a:r>
            <a:r>
              <a:rPr lang="en-US" sz="1200" dirty="0" smtClean="0"/>
              <a:t> {</a:t>
            </a:r>
            <a:endParaRPr lang="en-US" sz="1200" dirty="0"/>
          </a:p>
          <a:p>
            <a:pPr lvl="0"/>
            <a:r>
              <a:rPr lang="en-US" sz="1200" i="1" dirty="0" smtClean="0"/>
              <a:t>		type</a:t>
            </a:r>
            <a:r>
              <a:rPr lang="en-US" sz="1200" dirty="0"/>
              <a:t>: Positive number long 1-2</a:t>
            </a:r>
            <a:r>
              <a:rPr lang="en-US" sz="1200" baseline="30000" dirty="0"/>
              <a:t>32</a:t>
            </a:r>
            <a:r>
              <a:rPr lang="en-US" sz="1200" dirty="0"/>
              <a:t> (By convention it </a:t>
            </a:r>
            <a:r>
              <a:rPr lang="en-US" sz="1200" dirty="0" smtClean="0"/>
              <a:t>			        	called type, you </a:t>
            </a:r>
            <a:r>
              <a:rPr lang="en-US" sz="1200" dirty="0"/>
              <a:t>can use any other name)</a:t>
            </a:r>
          </a:p>
          <a:p>
            <a:pPr lvl="0"/>
            <a:r>
              <a:rPr lang="en-US" sz="1200" i="1" dirty="0" smtClean="0"/>
              <a:t>		body</a:t>
            </a:r>
            <a:r>
              <a:rPr lang="en-US" sz="1200" dirty="0" smtClean="0"/>
              <a:t> </a:t>
            </a:r>
            <a:r>
              <a:rPr lang="en-US" sz="1200" dirty="0"/>
              <a:t>(process ID, data, etc.)</a:t>
            </a:r>
          </a:p>
          <a:p>
            <a:r>
              <a:rPr lang="en-US" sz="1200" dirty="0" smtClean="0"/>
              <a:t>	}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Receive is based on type </a:t>
            </a:r>
            <a:r>
              <a:rPr lang="en-US" sz="1600" dirty="0"/>
              <a:t>value (priorities). </a:t>
            </a:r>
            <a:endParaRPr lang="en-US" sz="16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2616295" y="1084273"/>
            <a:ext cx="3572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Message Queue </a:t>
            </a:r>
            <a:r>
              <a:rPr lang="en-US" sz="1600" dirty="0" smtClean="0"/>
              <a:t>(FIFO Update)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6476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Message Queue</a:t>
            </a:r>
            <a:endParaRPr lang="en-US" sz="3200" dirty="0"/>
          </a:p>
        </p:txBody>
      </p:sp>
      <p:sp>
        <p:nvSpPr>
          <p:cNvPr id="5" name="Subtitle 1"/>
          <p:cNvSpPr>
            <a:spLocks noGrp="1"/>
          </p:cNvSpPr>
          <p:nvPr>
            <p:ph type="subTitle" idx="1"/>
          </p:nvPr>
        </p:nvSpPr>
        <p:spPr>
          <a:xfrm>
            <a:off x="2636403" y="1102807"/>
            <a:ext cx="3943115" cy="386400"/>
          </a:xfrm>
        </p:spPr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260289"/>
              </p:ext>
            </p:extLst>
          </p:nvPr>
        </p:nvGraphicFramePr>
        <p:xfrm>
          <a:off x="3179204" y="1617651"/>
          <a:ext cx="454374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871"/>
                <a:gridCol w="227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Message Queue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2, data: …}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70,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1,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9, data: …}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{type: 3, data: …}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59899" y="2542671"/>
            <a:ext cx="2264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00" dirty="0" smtClean="0"/>
              <a:t>receive(3)</a:t>
            </a:r>
          </a:p>
          <a:p>
            <a:pPr lvl="0" algn="ctr"/>
            <a:r>
              <a:rPr lang="en-US" sz="1600" dirty="0" smtClean="0"/>
              <a:t>Which number will be fetched ?</a:t>
            </a:r>
          </a:p>
        </p:txBody>
      </p:sp>
    </p:spTree>
    <p:extLst>
      <p:ext uri="{BB962C8B-B14F-4D97-AF65-F5344CB8AC3E}">
        <p14:creationId xmlns:p14="http://schemas.microsoft.com/office/powerpoint/2010/main" val="2413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rio template">
  <a:themeElements>
    <a:clrScheme name="Custom 347">
      <a:dk1>
        <a:srgbClr val="2B3547"/>
      </a:dk1>
      <a:lt1>
        <a:srgbClr val="FFFFFF"/>
      </a:lt1>
      <a:dk2>
        <a:srgbClr val="7F8B91"/>
      </a:dk2>
      <a:lt2>
        <a:srgbClr val="EDF0EB"/>
      </a:lt2>
      <a:accent1>
        <a:srgbClr val="AEE25A"/>
      </a:accent1>
      <a:accent2>
        <a:srgbClr val="51C026"/>
      </a:accent2>
      <a:accent3>
        <a:srgbClr val="5DDBA7"/>
      </a:accent3>
      <a:accent4>
        <a:srgbClr val="29AFA2"/>
      </a:accent4>
      <a:accent5>
        <a:srgbClr val="809DC2"/>
      </a:accent5>
      <a:accent6>
        <a:srgbClr val="596885"/>
      </a:accent6>
      <a:hlink>
        <a:srgbClr val="52AC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946</Words>
  <Application>Microsoft Office PowerPoint</Application>
  <PresentationFormat>On-screen Show (16:9)</PresentationFormat>
  <Paragraphs>196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Wingdings</vt:lpstr>
      <vt:lpstr>Nunito SemiBold</vt:lpstr>
      <vt:lpstr>Calibri</vt:lpstr>
      <vt:lpstr>Nunito</vt:lpstr>
      <vt:lpstr>Amatic SC</vt:lpstr>
      <vt:lpstr>Curio template</vt:lpstr>
      <vt:lpstr>Real-Time Lab– ENCS514 SW Exp. No. 2</vt:lpstr>
      <vt:lpstr>Instructions</vt:lpstr>
      <vt:lpstr>PowerPoint Presentation</vt:lpstr>
      <vt:lpstr>PowerPoint Presentation</vt:lpstr>
      <vt:lpstr>Demo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Demo</vt:lpstr>
      <vt:lpstr>PowerPoint Presentation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Quartus II</dc:title>
  <cp:lastModifiedBy>Msys</cp:lastModifiedBy>
  <cp:revision>91</cp:revision>
  <dcterms:modified xsi:type="dcterms:W3CDTF">2022-04-30T11:42:28Z</dcterms:modified>
</cp:coreProperties>
</file>