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14C4-68B4-42D0-B50C-4AFD1095C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FE26A-BA15-4CCA-8E1D-D08ED7616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A05B-C358-4704-8EB2-CCA859AD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F7BB-1E8E-4E82-970D-5400B5E2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3021-9B12-4392-9245-0C27DF61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5839-EDFF-4691-9180-DE4FB4A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14C34-11F0-412E-8ACC-011D8D2FB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959A-AB22-4189-B19E-343BC05D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887A-B1C0-4F4C-84F3-43A37BC1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A525-64B6-48C4-BA42-297A74E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2AD7B-A36E-4F44-83C2-1A3A77A0D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D903A-75B6-4E1A-887B-43911D254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A68C-A829-42D3-A70C-D818D235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72D5-85AD-40C0-B298-41A37A76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9F7B-13D3-4CBB-A7EF-8EE2B0C7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83A1-2CE5-4678-B47C-661B978D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2405-E261-4930-B784-C1FBF637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7E341-7BB7-4077-896A-644D52AF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46918-4E1A-4930-9573-FF241F05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E942-46FD-4503-8E5D-F60704DF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1DE4-0A91-48A0-8A54-32D8EFBA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9643-5CB9-430B-9689-AEC2F383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EC17-A1C3-4FB5-944B-101403F9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EC57-8639-4362-AAF1-6464DC4C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5A42-BD5F-473C-9A7F-5C2A9CDE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C2E6-D59F-497C-810A-7E8D82EE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A064-C86F-4839-862D-363ED2EEC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32583-87E2-49AD-A189-0C8E1FA6A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92F19-3CAC-4C7F-82D5-A208C643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0A9A0-DEB7-4DF9-A715-0665696C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C854B-0212-4564-A3F0-73970027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FB35-61A3-4B2B-84A9-2580785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9A60-258F-4E80-9117-3FE0A61AD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82AD2-E69F-4CB4-97E7-0C061231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9617-D3F9-48BB-9DAE-E712C3BCC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F675-D51F-44B5-BC46-4C35931BA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AA0D8-5C10-4F12-9BCB-B3849E87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669EE-8477-4C5D-83AA-F5D7066D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C5403-B8C3-4C66-B774-D346B1C3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7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5D9A-B15B-4AD2-A515-8DD81245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F5C94-C7E8-4954-BCB4-5280ACCC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35BAB-B942-485A-A17C-70989A1D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00476-C5DD-4EFA-B1CA-B34DB7E8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C8C51-3417-4D40-AFF4-29C7F22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1C443-8D03-45A3-A92F-4CBA1927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F553-9782-47F8-9D7B-321B771E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F571-8416-4433-87D2-7BDB3C45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86F4-05C9-42B5-9DF0-940B975B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E85D-6C1A-4438-A6D3-F0C69F847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DC7F2-F393-4CEA-B4F6-A686EA6E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AA48C-249E-476F-9C6B-0B833AFB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3EF7C-2A29-4F20-A147-F3380F69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95A5-6AB7-49D1-A93D-B86FD5F0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C18A4-C347-4F6F-8183-39FBF5157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B28C-B5E8-4DB9-AB46-8164017C5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8A77A-3289-4E6D-8A4A-D559E150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C219B-64CE-47D3-BBD6-557EC5F3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FA502-2170-41F5-919F-38364BF8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F04EC-9458-4180-BFBA-5898DB99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C4CB-1DF2-4E9E-9AE6-7947F696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6F3D-7917-4600-8921-407262FDF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EDEE-E032-4F57-A383-35AAEB0A6F7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2367-332A-462E-8FF5-D018A9CA0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1B927-0BBA-4094-83E6-E9C3BE14C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FA9E-F13B-4A56-B903-68EFC16F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2C76B-1B98-4A94-8850-13B2C0A7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85" y="0"/>
            <a:ext cx="665526" cy="109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12326-7016-430C-9D12-E0902ECE0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27" y="0"/>
            <a:ext cx="825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55E8C-99BB-4DDB-A87A-134FD2AD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0"/>
            <a:ext cx="5419725" cy="632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A515A-88CC-4C0B-94CC-3B3CAF85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4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E4C1F-A200-4D20-90D2-0039E97E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23825"/>
            <a:ext cx="8191500" cy="661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62AFB7-5686-4CD6-8190-180274E7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53"/>
            <a:ext cx="1400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9DFEC-3882-4B70-B4E1-CA5438D1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63" y="0"/>
            <a:ext cx="882775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D1C32-ED57-414A-B4BD-8EA9C9A3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7" y="19050"/>
            <a:ext cx="4772025" cy="6838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F6B3F-F34A-44D3-B026-E8D24F9B2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53"/>
            <a:ext cx="1400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8BFB7-3AA3-4546-A93A-4BF59893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18" y="0"/>
            <a:ext cx="869496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49F0F-ECA5-407F-9956-739F66E6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70"/>
            <a:ext cx="9429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0667-F0FE-4D42-BE41-7E377D0E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0CD0-7336-419C-AE3C-2B4B1199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DA071-C071-4401-B796-5C150046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4" y="1"/>
            <a:ext cx="11468890" cy="67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24860E-9708-4375-ACD1-1AD73962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42"/>
            <a:ext cx="1990637" cy="891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CB1A4-6099-422B-B7C3-45E410B7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14287"/>
            <a:ext cx="76295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1CFAB-1EF0-4E4C-B5DC-B9BE4566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7" y="0"/>
            <a:ext cx="100211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670DF-A927-4D9B-AA55-12B974D3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7" y="89177"/>
            <a:ext cx="409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6DA98-8303-42DC-9F58-3491D2EC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23" y="0"/>
            <a:ext cx="1024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4A76-CE9C-4E36-9A43-CEA59C52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CD5D-F1F4-49EF-9656-A093C553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042E-01E7-4C01-BEDA-847E10B45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261937"/>
            <a:ext cx="105060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 A Naddaf</dc:creator>
  <cp:lastModifiedBy>Hussain A Naddaf</cp:lastModifiedBy>
  <cp:revision>2</cp:revision>
  <dcterms:created xsi:type="dcterms:W3CDTF">2021-07-29T18:49:33Z</dcterms:created>
  <dcterms:modified xsi:type="dcterms:W3CDTF">2021-10-26T20:37:41Z</dcterms:modified>
</cp:coreProperties>
</file>