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70" r:id="rId12"/>
    <p:sldId id="271" r:id="rId13"/>
    <p:sldId id="272" r:id="rId14"/>
    <p:sldId id="27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/>
          <a:lstStyle/>
          <a:p>
            <a:pPr algn="ctr"/>
            <a:r>
              <a:rPr lang="en-US" dirty="0"/>
              <a:t>Pharmaceutical Measurement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7" y="2003986"/>
            <a:ext cx="11414285" cy="418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7" y="561755"/>
            <a:ext cx="8129328" cy="8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61" y="919491"/>
            <a:ext cx="11776510" cy="452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04" y="1295037"/>
            <a:ext cx="11534943" cy="44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130" y="1298816"/>
            <a:ext cx="11575131" cy="447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92" y="1224108"/>
            <a:ext cx="11983956" cy="43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74" y="189913"/>
            <a:ext cx="6815212" cy="1062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5" y="1353722"/>
            <a:ext cx="11334031" cy="258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45" y="4171876"/>
            <a:ext cx="11297552" cy="15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09" y="1672624"/>
            <a:ext cx="11773230" cy="35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54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09" y="1280290"/>
            <a:ext cx="11697106" cy="391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95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88" y="1570133"/>
            <a:ext cx="11898431" cy="32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74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312640"/>
            <a:ext cx="11783952" cy="615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40" y="928468"/>
            <a:ext cx="8150176" cy="59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6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05" y="367824"/>
            <a:ext cx="8472630" cy="63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8" y="574869"/>
            <a:ext cx="6622970" cy="549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12" y="574869"/>
            <a:ext cx="4968809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2" y="623079"/>
            <a:ext cx="7047695" cy="5402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74" y="288168"/>
            <a:ext cx="3511868" cy="60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45" y="409721"/>
            <a:ext cx="6198650" cy="61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" y="298572"/>
            <a:ext cx="11817240" cy="615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87" y="1125341"/>
            <a:ext cx="8806816" cy="53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4" y="163903"/>
            <a:ext cx="4006948" cy="531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5583"/>
            <a:ext cx="5078437" cy="619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447" y="163903"/>
            <a:ext cx="6173054" cy="5228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447" y="5605378"/>
            <a:ext cx="6117948" cy="9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537" y="0"/>
            <a:ext cx="98695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4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Pharmaceutical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40</cp:revision>
  <dcterms:created xsi:type="dcterms:W3CDTF">2016-06-14T12:56:29Z</dcterms:created>
  <dcterms:modified xsi:type="dcterms:W3CDTF">2021-09-19T15:57:00Z</dcterms:modified>
</cp:coreProperties>
</file>