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10.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xml" ContentType="application/inkml+xml"/>
  <Override PartName="/ppt/ink/ink20.xml" ContentType="application/inkml+xml"/>
  <Override PartName="/ppt/ink/ink200.xml" ContentType="application/inkml+xml"/>
  <Override PartName="/ppt/ink/ink201.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3"/>
    <p:sldId id="296" r:id="rId4"/>
    <p:sldId id="257" r:id="rId6"/>
    <p:sldId id="264" r:id="rId7"/>
    <p:sldId id="263" r:id="rId8"/>
    <p:sldId id="258" r:id="rId9"/>
    <p:sldId id="259" r:id="rId10"/>
    <p:sldId id="260" r:id="rId11"/>
    <p:sldId id="261" r:id="rId12"/>
    <p:sldId id="262" r:id="rId13"/>
    <p:sldId id="265" r:id="rId14"/>
    <p:sldId id="266" r:id="rId15"/>
    <p:sldId id="267" r:id="rId16"/>
    <p:sldId id="268" r:id="rId17"/>
    <p:sldId id="269" r:id="rId18"/>
    <p:sldId id="270" r:id="rId19"/>
    <p:sldId id="271"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12192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92"/>
    <p:restoredTop sz="92197"/>
  </p:normalViewPr>
  <p:slideViewPr>
    <p:cSldViewPr snapToGrid="0" snapToObjects="1" showGuides="1">
      <p:cViewPr>
        <p:scale>
          <a:sx n="91" d="100"/>
          <a:sy n="91" d="100"/>
        </p:scale>
        <p:origin x="-136" y="-14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06:39"/>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66400.000000 43500.000000,'50.000000'0.000000,"-25.000000"-25.000000,0.000000 0.000000,-25.000000 0.000000,0.000000 0.000000,25.000000 25.000000,0.000000 0.000000,0.000000 0.000000,0.000000 0.000000,0.000000 0.000000,0.000000 0.000000,-25.000000-25.000000,0.000000 0.000000,25.000000 25.000000,0.000000 0.000000,0.000000 0.000000,0.000000 0.000000,0.000000 0.000000,0.000000 0.000000,0.000000 0.000000,0.000000 0.000000,25.000000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0.000000,-25.000000-25.000000,0.000000 0.000000,25.000000 25.000000,0.000000 0.000000,0.000000 0.000000,0.000000 0.000000,-25.000000 0.000000,0.000000 0.000000,50.000000-25.000000,0.000000 0.000000,-50.000000 25.000000,0.000000 0.000000,50.000000 0.000000,0.000000 0.000000,-25.000000 0.000000,0.000000 0.000000,0.000000 0.000000,0.000000 0.000000,0.000000 0.000000,0.000000 0.000000,0.000000 0.000000,0.000000 0.000000,0.000000 0.000000,0.000000 0.000000,-25.000000 0.000000,0.000000 0.000000,0.000000 0.000000,0.000000 0.000000,0.000000 0.000000,0.000000 0.000000,0.000000 0.000000,0.000000 0.000000,0.000000-25.000000,0.000000 0.000000,0.000000 25.000000,0.000000 0.000000,25.000000 0.000000,0.000000 0.000000,0.000000 0.000000,0.000000 0.000000,0.000000 0.000000,0.000000 0.000000,0.000000 0.000000,0.000000 0.000000,25.000000 0.000000,0.000000 0.000000,0.000000 0.000000,0.000000 0.000000,-25.000000 0.000000,0.000000 0.000000,25.000000 0.000000,0.000000 0.000000,-50.000000-25.000000,0.000000 0.000000,25.000000 25.000000,0.000000 0.000000,0.000000 0.000000,0.000000 0.000000,-25.000000 0.000000,0.000000 0.000000,0.000000 0.000000,0.000000 0.000000,0.000000-25.000000,0.000000 0.000000,25.000000 25.000000,0.000000 0.000000,-25.000000 0.000000,0.000000 0.000000,25.000000 0.000000,0.000000 0.000000,0.000000 0.000000,0.000000 0.000000,-25.000000 0.000000,0.000000 0.000000,25.000000 0.000000,0.000000 0.000000,-25.000000 0.000000,0.000000 0.000000,0.000000 0.000000,0.000000 0.000000,25.000000 0.000000,0.000000 0.000000,-50.000000 0.000000,0.000000 0.000000,50.000000 0.000000,0.000000 0.000000,-25.000000 0.000000,0.000000 0.000000,-25.000000 0.000000,0.000000 0.000000,25.000000 0.000000,0.000000 0.000000,0.000000 0.000000,0.000000 0.000000,0.000000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25.000000,0.000000 0.000000,25.000000-25.000000,0.000000 0.000000,0.000000 0.000000,0.000000 0.000000,0.000000 0.000000,0.000000 0.000000,0.000000 0.000000,0.000000 0.000000,0.000000 0.000000,0.000000 0.000000,25.000000 0.000000,0.000000 0.000000,0.000000 25.000000,0.000000 0.000000,0.000000-25.000000,0.000000 0.000000,-25.000000 0.000000,0.000000 0.000000,25.000000 0.000000,0.000000 0.000000,0.000000 0.000000,0.000000 0.000000,0.000000 0.000000,0.000000 0.000000,-25.000000 0.000000,0.000000 0.000000,0.000000 0.000000,0.000000 0.000000,0.000000 0.000000,0.000000 0.000000,-25.000000 0.000000,0.000000 0.000000,0.000000 0.000000,0.000000 0.000000,0.000000 0.000000,0.000000 0.000000,25.000000 25.000000,0.000000 0.000000,-25.000000-25.000000,0.000000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25.000000,0.000000 0.000000,0.000000-25.000000,0.000000 0.000000,0.000000 0.000000,0.000000 0.000000,0.000000 0.000000,0.000000 0.000000,0.000000 0.000000,0.000000 0.000000,-25.000000 25.000000,0.000000 0.000000,25.000000-25.000000,0.000000 0.000000,0.000000 0.000000,0.000000 0.000000,0.000000 0.000000,0.000000 0.000000,0.000000 25.000000,0.000000 0.000000,0.000000-25.000000,0.000000 0.000000,0.000000 0.000000,0.000000 0.000000,0.000000 0.000000,0.000000 0.000000,0.000000 0.000000,0.000000 0.000000,0.000000 0.000000,0.000000 0.000000,0.000000 0.000000,0.000000 0.000000,25.000000 25.000000,0.000000 0.000000,-25.000000-25.000000,0.000000 0.000000,25.000000 0.000000,0.000000 0.000000,-25.000000 0.000000,0.000000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0.000000,0.000000 0.000000,0.000000 0.000000,0.000000 0.000000,0.000000 0.000000,-25.000000 0.000000,0.000000 0.000000,50.000000 0.000000,0.000000 0.000000,-50.000000 0.000000,0.000000 0.000000,25.000000 0.000000,0.000000 0.000000,-25.000000 0.000000,0.000000 0.000000,25.000000 0.000000,0.000000 0.000000,-25.000000 0.000000,0.000000 0.000000,0.000000 0.000000,0.000000 0.000000,0.000000 0.000000,0.000000 0.000000,-25.000000 0.000000,0.000000 0.000000,50.000000 0.000000,0.000000 0.000000,-50.000000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0.000000,-50.000000 0.000000,0.000000 0.000000,25.000000 0.000000,0.000000 0.000000,-25.000000 25.000000,0.000000 0.000000,25.000000-25.000000,0.000000 0.000000,0.000000 0.000000,0.000000 0.000000,0.000000 0.000000,0.000000 0.000000,0.000000 0.000000,0.000000 0.000000,25.000000 0.000000,0.000000 0.000000,0.000000 0.000000,0.000000 0.000000,-25.000000 0.000000,0.000000 0.000000,0.000000 25.000000,0.000000 0.000000,0.000000-25.000000,0.000000 0.000000,0.000000 0.000000,0.000000 0.000000,-25.000000 0.000000,0.000000 0.000000,0.000000 0.000000,0.000000 0.000000,0.000000 0.000000,0.000000 0.000000,25.000000 0.000000,0.000000 0.000000,-25.000000 0.000000,0.000000 0.000000,25.000000 0.000000,0.000000 0.000000,0.000000 0.000000,0.000000 0.000000,25.000000 0.000000,0.000000 0.000000,0.000000 0.000000,0.000000 0.000000,-25.000000 0.000000,0.000000 0.000000,25.000000 0.000000,0.000000 0.000000,0.000000 0.000000,0.000000 0.000000,-25.000000 25.000000,0.000000 0.000000,0.000000-25.000000,0.000000 0.000000,0.000000 0.000000,0.000000 0.000000,-25.000000 0.000000,0.000000 0.000000,25.000000 0.000000,0.000000 0.000000,-25.000000 0.000000,0.000000 0.000000,25.000000 0.000000,0.000000 0.000000,0.000000 0.000000,0.000000 0.000000,0.000000 25.000000,0.000000 0.000000,25.000000-25.000000,0.000000 0.000000,0.000000 25.000000,0.000000 0.000000,-25.000000-25.000000,0.000000 0.000000,25.000000 0.000000,0.000000 0.000000,-25.000000 25.000000,0.000000 0.000000,0.000000-25.000000,0.000000 0.000000,25.000000 0.000000,0.000000 0.000000,-25.000000 25.000000,0.000000 0.000000,-25.000000-25.000000,0.000000 0.000000,25.000000 0.000000,0.000000 0.000000,25.000000 0.000000,0.000000 0.000000,-25.000000 0.000000,0.000000 0.000000,25.000000 0.000000,0.000000 0.000000,25.000000 0.000000,0.000000 0.000000,0.000000 0.000000,0.000000 0.000000,-25.000000 0.000000,0.000000 0.000000,25.000000 0.000000,0.000000 0.000000,-50.000000-25.000000,0.000000 0.000000,25.000000 25.000000,0.000000 0.000000,-25.000000 0.000000,0.000000 0.000000,0.000000 0.000000,0.000000 0.000000,0.000000 0.000000,0.000000 0.000000,25.000000-25.000000,0.000000 0.000000,-25.000000 25.000000,0.000000 0.000000,50.000000 0.000000,0.000000 0.000000,-25.000000 0.000000,0.000000 0.000000,0.000000-25.000000,0.000000 0.000000,0.000000 25.000000,0.000000 0.000000,0.000000 0.000000,0.000000 0.000000,0.000000 0.000000,0.000000 0.000000,-50.000000 0.000000,0.000000 0.000000,25.000000 0.000000,0.000000 0.000000,-25.000000-25.000000,0.000000 0.000000,25.000000 25.000000,0.000000 0.000000,0.000000 0.000000,0.000000 0.000000,25.000000 0.000000,0.000000 0.000000,-25.000000 0.000000,0.000000 0.000000,25.000000 0.000000,0.000000 0.000000,0.000000 0.000000,0.000000 0.000000,-25.000000 0.000000,0.000000 0.000000,25.000000 0.000000,0.000000 0.000000,-25.000000-25.000000,0.000000 0.000000,0.000000 25.000000,0.000000 0.000000,-25.000000 0.000000,0.000000 0.000000,0.000000 0.000000,0.000000 0.000000,0.000000-25.000000,0.000000 0.000000,0.000000 25.000000,0.000000 0.000000,0.000000 0.000000,0.000000 0.000000,25.000000 0.000000,0.000000 0.000000,-25.000000-25.000000,0.000000 0.000000,0.000000 25.000000,0.000000 0.000000,25.000000 0.000000,0.000000 0.000000,0.000000-25.000000,0.000000 0.000000,0.000000 25.000000,0.000000 0.000000,0.000000 0.000000,0.000000 0.000000,0.000000 0.000000,0.000000 0.000000,0.000000 0.000000,0.000000 0.000000,0.000000-25.000000,0.000000 0.000000,-25.000000 25.000000,0.000000 0.000000,0.000000 0.000000,0.000000 0.000000,25.000000 0.000000,0.000000 0.000000,-50.000000 0.000000,0.000000 0.000000,25.000000 0.000000,0.000000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 25.000000,0.000000 0.000000,0.000000-25.000000,0.000000 0.000000,0.000000 0.000000,0.000000 0.000000,0.000000 0.000000,0.000000 0.000000,0.000000 0.000000,0.000000 0.000000,0.000000 0.000000,0.000000 0.000000,0.000000 0.000000,0.000000 0.000000,-50.000000 0.000000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07:07"/>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40450.000000 26500.000000,'50.000000'0.000000,"-25.000000"0.000000,0.000000 0.000000,0.000000 0.000000,0.000000 0.000000,25.000000 0.000000,0.000000 0.000000,-25.000000-25.000000,0.000000 0.000000,25.000000 25.000000,0.000000 0.000000,0.000000-25.000000,0.000000 0.000000,25.000000 25.000000,0.000000 0.000000,25.000000-25.000000,0.000000 0.000000,0.000000 25.000000,0.000000 0.000000,25.000000-25.000000,0.000000 0.000000,0.000000 25.000000,0.000000 0.000000,0.000000-25.000000,0.000000 0.000000,0.000000 25.000000,0.000000 0.000000,0.000000-25.000000,0.000000 0.000000,0.000000 0.000000,0.000000 0.000000,0.000000 25.000000,0.000000 0.000000,50.000000-25.000000,0.000000 0.000000,0.000000 0.000000,0.000000 0.000000,25.000000 25.000000,0.000000 0.000000,-25.000000-25.000000,0.000000 0.000000,-25.000000 25.000000,0.000000 0.000000,25.000000 0.000000,0.000000 0.000000,0.000000 0.000000,0.000000 0.000000,50.000000 0.000000,0.000000 0.000000,-25.000000 0.000000,0.000000 0.000000,-25.000000 0.000000,0.000000 0.000000,-50.000000 0.000000,0.000000 0.000000,25.000000 25.000000,0.000000 0.000000,25.000000-25.000000,0.000000 0.000000,0.000000 0.000000,0.000000 0.000000,25.000000 0.000000,0.000000 0.000000,-25.000000 0.000000,0.000000 0.000000,-25.000000 0.000000,0.000000 0.000000,0.000000 0.000000,0.000000 0.000000,0.000000 0.000000,0.000000 0.000000,25.000000 0.000000,0.000000 0.000000,0.000000 0.000000,0.000000 0.000000,0.000000 0.000000,0.000000 0.000000,-25.000000 0.000000,0.000000 0.000000,-75.000000 0.000000,0.000000 0.000000,25.000000 25.000000,0.000000 0.000000,-25.000000-25.000000,0.000000 0.000000,0.000000 25.000000,0.000000 0.000000,25.000000-25.000000,0.000000 0.000000,-25.000000 0.000000,0.000000 0.000000,0.000000 25.000000,0.000000 0.000000,0.000000-25.000000,0.000000 0.000000,-50.000000 25.000000,0.000000 0.000000,0.000000 25.000000,0.000000 0.000000,0.000000-25.000000</inkml:trace>
</inkml:ink>
</file>

<file path=ppt/ink/ink1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8:45"/>
    </inkml:context>
    <inkml:brush xml:id="br0">
      <inkml:brushProperty name="width" value="0.634920597076416" units="cm"/>
      <inkml:brushProperty name="height" value="0.634920597076416" units="cm"/>
      <inkml:brushProperty name="color" value="#0DBEFF"/>
      <inkml:brushProperty name="transparency" value="111"/>
      <inkml:brushProperty name="ignorePressure" value="0"/>
    </inkml:brush>
  </inkml:definitions>
  <inkml:trace contextRef="#ctx0" brushRef="#br0">77150.000000 19350.000000,'50.000000'0.000000,"-25.000000"-25.000000,0.000000 0.000000,0.000000 25.000000,0.000000 0.000000,0.000000 0.000000,0.000000 0.000000,0.000000 0.000000,0.000000 0.000000,0.000000 0.000000,0.000000 0.000000,25.000000 0.000000,0.000000 0.000000,25.000000-25.000000,0.000000 0.000000,0.000000 25.000000,0.000000 0.000000,25.000000 0.000000,0.000000 0.000000,25.000000 0.000000,0.000000 0.000000,0.000000-25.000000,0.000000 0.000000,-25.000000 25.000000,0.000000 0.000000,25.000000 0.000000,0.000000 0.000000,-25.000000 0.000000,0.000000 0.000000,0.000000-25.000000,0.000000 0.000000,25.000000 25.000000,0.000000 0.000000,-25.000000 0.000000,0.000000 0.000000,50.000000-25.000000,0.000000 0.000000,-25.000000 25.000000,0.000000 0.000000,25.000000 0.000000,0.000000 0.000000,-25.000000-25.000000,0.000000 0.000000,-50.000000 25.000000,0.000000 0.000000,25.000000 0.000000,0.000000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0.000000,-25.000000 0.000000,0.000000 0.000000,0.000000 0.000000,0.000000 0.000000,-25.000000-25.000000,0.000000 0.000000,0.000000 25.000000,0.000000 0.000000,25.000000 0.000000,0.000000 0.000000,0.000000 0.000000,0.000000 0.000000,0.000000 0.000000,0.000000 0.000000,25.000000 0.000000,0.000000 0.000000,0.000000 0.000000,0.000000 0.000000,0.000000 0.000000,0.000000 0.000000,0.000000 0.000000,0.000000 0.000000,0.000000 0.000000,0.000000 0.000000,-50.000000 0.000000,0.000000 0.000000,25.000000 0.000000,0.000000 0.000000,-25.000000 0.000000,0.000000 0.000000,-25.000000 0.000000,0.000000 0.000000,0.000000 0.000000,0.000000 0.000000,-25.000000 25.000000,0.000000 0.000000,-25.000000-25.000000,0.000000 0.000000,0.000000 0.000000,0.000000 0.000000,0.000000 25.000000,0.000000 0.000000,0.000000-25.000000,0.000000 0.000000,0.000000 25.000000</inkml:trace>
</inkml:ink>
</file>

<file path=ppt/ink/ink1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8:47"/>
    </inkml:context>
    <inkml:brush xml:id="br0">
      <inkml:brushProperty name="width" value="0.634920597076416" units="cm"/>
      <inkml:brushProperty name="height" value="0.634920597076416" units="cm"/>
      <inkml:brushProperty name="color" value="#0DBEFF"/>
      <inkml:brushProperty name="transparency" value="111"/>
      <inkml:brushProperty name="ignorePressure" value="0"/>
    </inkml:brush>
  </inkml:definitions>
  <inkml:trace contextRef="#ctx0" brushRef="#br0">87300.000000 19200.000000,'0.000000'-50.000000,"25.000000"50.000000,0.000000 0.000000,0.000000-25.000000,0.000000 0.000000,25.000000 25.000000,0.000000 0.000000,-25.000000 0.000000,0.000000 0.000000,25.000000 0.000000,0.000000 0.000000,25.000000 0.000000,0.000000 0.000000,25.000000 0.000000,0.000000 0.000000,0.000000 0.000000,0.000000 0.000000,50.000000 0.000000,0.000000 0.000000,25.000000 0.000000,0.000000 0.000000,0.000000 0.000000,0.000000 0.000000,-25.000000 0.000000,0.000000 0.000000,0.000000 0.000000,0.000000 0.000000,25.000000 0.000000,0.000000 0.000000,0.000000 0.000000,0.000000 0.000000,0.000000 0.000000,0.000000 0.000000,50.000000 0.000000,0.000000 0.000000,-50.000000 0.000000,0.000000 0.000000,-25.000000 0.000000,0.000000 0.000000,0.000000 0.000000,0.000000 0.000000,25.000000 0.000000,0.000000 0.000000,25.000000 0.000000,0.000000 0.000000,25.000000 0.000000,0.000000 0.000000,-25.000000 0.000000,0.000000 0.000000,-50.000000 25.000000,0.000000 0.000000,25.000000-25.000000,0.000000 0.000000,0.000000 0.000000,0.000000 0.000000,25.000000 0.000000,0.000000 0.000000,-25.000000 25.000000,0.000000 0.000000,-25.000000-25.000000,0.000000 0.000000,-50.000000 0.000000,0.000000 0.000000,25.000000 25.000000,0.000000 0.000000,-50.000000-25.000000,0.000000 0.000000,25.000000 0.000000,0.000000 0.000000,25.000000 0.000000,0.000000 0.000000,-25.000000 25.000000,0.000000 0.000000,25.000000-25.000000,0.000000 0.000000,0.000000 0.000000,0.000000 0.000000,0.000000 0.000000,0.000000 0.000000,-50.000000 0.000000,0.000000 0.000000,25.000000 0.000000,0.000000 0.000000,-50.000000 0.000000,0.000000 0.000000,25.000000 0.000000,0.000000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0.000000,25.000000 0.000000,0.000000 0.000000,0.000000 0.000000,0.000000 0.000000,25.000000 0.000000,0.000000 0.000000,0.000000 0.000000,0.000000 0.000000,0.000000 0.000000,0.000000 0.000000,-25.000000 0.000000,0.000000 0.000000,-25.000000 0.000000,0.000000 0.000000,0.000000 0.000000,0.000000 0.000000,-25.000000 0.000000,0.000000 0.000000,-25.000000 0.000000,0.000000 0.000000,50.000000 0.000000,0.000000 0.000000,-25.000000 0.000000,0.000000 0.000000,25.000000 0.000000,0.000000 0.000000,0.000000 0.000000,0.000000 0.000000,25.000000 0.000000,0.000000 0.000000,-25.000000 0.000000,0.000000 0.000000,0.000000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0.000000,-25.000000-25.000000,0.000000 0.000000,0.000000 0.000000,0.000000 0.000000,-25.000000 25.000000,0.000000 0.000000,0.000000 0.000000,0.000000 0.000000,0.000000-25.000000</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8:49"/>
    </inkml:context>
    <inkml:brush xml:id="br0">
      <inkml:brushProperty name="width" value="0.634920597076416" units="cm"/>
      <inkml:brushProperty name="height" value="0.634920597076416" units="cm"/>
      <inkml:brushProperty name="color" value="#0DBEFF"/>
      <inkml:brushProperty name="transparency" value="111"/>
      <inkml:brushProperty name="ignorePressure" value="0"/>
    </inkml:brush>
  </inkml:definitions>
  <inkml:trace contextRef="#ctx0" brushRef="#br0">41000.000000 21400.000000,'0.000000'-50.000000,"-25.000000"50.000000,0.000000 0.000000,25.000000-25.000000,0.000000 0.000000,-25.000000 0.000000,0.000000 0.000000,50.000000 25.000000,0.000000 0.000000,0.000000 25.000000,0.000000 0.000000,0.000000 0.000000,0.000000 0.000000,0.000000 0.000000,0.000000 0.000000,25.000000 0.000000,0.000000 0.000000,0.000000 0.000000,0.000000 0.000000,25.000000 0.000000,0.000000 0.000000,0.000000-25.000000,0.000000 0.000000,25.000000 25.000000,0.000000 0.000000,25.000000-25.000000,0.000000 0.000000,0.000000 0.000000,0.000000 0.000000,-25.000000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0.000000,0.000000 0.000000,0.000000 0.000000,-50.000000 0.000000,0.000000 0.000000,0.000000 0.000000,0.000000 0.000000,0.000000 0.000000,0.000000 0.000000,25.000000 0.000000,0.000000 0.000000,25.000000 0.000000,0.000000 0.000000,-25.000000 0.000000,0.000000 0.000000,-25.000000-25.000000,0.000000 0.000000,0.000000 25.000000,0.000000 0.000000,-25.000000 0.000000,0.000000 0.000000,25.000000-25.000000,0.000000 0.000000,50.000000 25.000000,0.000000 0.000000,-25.000000 0.000000,0.000000 0.000000,-25.000000-25.000000,0.000000 0.000000,0.000000 25.000000,0.000000 0.000000,-50.000000 0.000000,0.000000 0.000000,25.000000 0.000000,0.000000 0.000000,0.000000 0.000000,0.000000 0.000000,25.000000 0.000000,0.000000 0.000000,25.000000 0.000000,0.000000 0.000000,0.000000 0.000000,0.000000 0.000000,-50.000000 0.000000,0.000000 0.000000,0.000000 0.000000,0.000000 0.000000,0.000000 0.000000,0.000000 0.000000,-25.000000 0.000000,0.000000 0.000000,25.000000 0.000000,0.000000 0.000000,25.000000 0.000000,0.000000 0.000000,0.000000 0.000000,0.000000 0.000000,-25.000000 0.000000,0.000000 0.000000,25.000000 25.000000,0.000000 0.000000,-50.000000-25.000000,0.000000 0.000000,-25.000000 0.000000,0.000000 0.000000,25.000000 25.000000,0.000000 0.000000,-25.000000-25.000000,0.000000 0.000000,25.000000 0.000000,0.000000 0.000000,0.000000 0.000000,0.000000 0.000000,0.000000 0.000000,0.000000 0.000000,0.000000 25.000000,0.000000 0.000000,0.000000-25.000000,0.000000 0.000000,-25.000000 0.000000,0.000000 0.000000,0.000000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25.000000</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8:54"/>
    </inkml:context>
    <inkml:brush xml:id="br0">
      <inkml:brushProperty name="width" value="0.634920597076416" units="cm"/>
      <inkml:brushProperty name="height" value="0.634920597076416" units="cm"/>
      <inkml:brushProperty name="color" value="#0DBEFF"/>
      <inkml:brushProperty name="transparency" value="111"/>
      <inkml:brushProperty name="ignorePressure" value="0"/>
    </inkml:brush>
  </inkml:definitions>
  <inkml:trace contextRef="#ctx0" brushRef="#br0">60550.000000 21400.000000,'50.000000'0.000000,"-25.000000"-25.000000,0.000000 0.000000,0.000000 25.000000,0.000000 0.000000,0.000000-25.000000,0.000000 0.000000,25.000000 25.000000,0.000000 0.000000,25.000000-25.000000,0.000000 0.000000,0.000000 25.000000,0.000000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0.000000,50.000000 25.000000,0.000000 0.000000,-25.000000-25.000000,0.000000 0.000000,0.000000 0.000000,0.000000 0.000000,25.000000 0.000000,0.000000 0.000000,-25.000000 0.000000,0.000000 0.000000,0.000000 0.000000,0.000000 0.000000,0.000000 0.000000,0.000000 0.000000,0.000000 0.000000,0.000000 0.000000,0.000000 0.000000,0.000000 0.000000,50.000000 0.000000,0.000000 0.000000,-25.000000 0.000000,0.000000 0.000000,25.000000 0.000000,0.000000 0.000000,25.000000 0.000000,0.000000 0.000000,-75.000000 0.000000,0.000000 0.000000,25.000000 0.000000,0.000000 0.000000,-25.000000 25.000000,0.000000 0.000000,-25.000000-25.000000,0.000000 0.000000,25.000000 0.000000,0.000000 0.000000,25.000000 0.000000,0.000000 0.000000,25.000000 0.000000,0.000000 0.000000,-25.000000 0.000000,0.000000 0.000000,25.000000 0.000000,0.000000 0.000000,-50.000000 0.000000,0.000000 0.000000,0.000000 0.000000,0.000000 0.000000,0.000000 0.000000,0.000000 0.000000,0.000000 0.000000,0.000000 0.000000,25.000000 0.000000,0.000000 0.000000,0.000000 0.000000,0.000000 0.000000,25.000000-25.000000,0.000000 0.000000,-25.000000 25.000000,0.000000 0.000000,0.000000 0.000000,0.000000 0.000000,-25.000000 0.000000,0.000000 0.000000,-25.000000 0.000000,0.000000 0.000000,25.000000 0.000000,0.000000 0.000000,-25.000000 0.000000,0.000000 0.000000,50.000000 0.000000,0.000000 0.000000,25.000000 0.000000,0.000000 0.000000,0.000000 0.000000,0.000000 0.000000,25.000000 0.000000,0.000000 0.000000,0.000000 0.000000,0.000000 0.000000,-50.000000 25.000000,0.000000 0.000000,0.000000-25.000000,0.000000 0.000000,25.000000 0.000000,0.000000 0.000000,-25.000000 25.000000,0.000000 0.000000,25.000000-25.000000,0.000000 0.000000,25.000000 0.000000,0.000000 0.000000,0.000000 0.000000,0.000000 0.000000,-50.000000 0.000000,0.000000 0.000000,0.000000 25.000000,0.000000 0.000000,-50.000000-25.000000,0.000000 0.000000,50.000000 0.000000,0.000000 0.000000,0.000000 0.000000,0.000000 0.000000,0.000000 0.000000,0.000000 0.000000,50.000000 0.000000,0.000000 0.000000,-25.000000 0.000000,0.000000 0.000000,0.000000 25.000000,0.000000 0.000000,-25.000000-25.000000,0.000000 0.000000,-25.000000 0.000000,0.000000 0.000000,0.000000 0.000000,0.000000 0.000000,0.000000 25.000000,0.000000 0.000000,25.000000-25.000000,0.000000 0.000000,-25.000000 0.000000,0.000000 0.000000,0.000000 0.000000,0.000000 0.000000,25.000000 0.000000,0.000000 0.000000,-50.000000 0.000000,0.000000 0.000000,25.000000 0.000000,0.000000 0.000000,-50.000000 0.000000,0.000000 0.000000,25.000000 0.000000,0.000000 0.000000,-25.000000 0.000000,0.000000 0.000000,25.000000 0.000000,0.000000 0.000000,25.000000 25.000000,0.000000 0.000000,0.000000-25.000000,0.000000 0.000000,0.000000 0.000000,0.000000 0.000000,25.000000 0.000000,0.000000 0.000000,0.000000 0.000000,0.000000 0.000000,0.000000 0.000000,0.000000 0.000000,0.000000 25.000000,0.000000 0.000000,-25.000000-25.000000,0.000000 0.000000,25.000000 0.000000,0.000000 0.000000,-25.000000 25.000000,0.000000 0.000000,0.000000-25.000000,0.000000 0.000000,25.000000 0.000000,0.000000 0.000000,0.000000 25.000000,0.000000 0.000000,25.000000-25.000000,0.000000 0.000000,-25.000000 25.000000,0.000000 0.000000,0.000000-25.000000,0.000000 0.000000,-25.000000 0.000000,0.000000 0.000000,-25.000000 0.000000,0.000000 0.000000,-25.000000 0.000000,0.000000 0.000000,50.000000 25.000000,0.000000 0.000000,-50.000000-25.000000,0.000000 0.000000,25.000000 0.000000,0.000000 0.000000,0.000000 0.000000,0.000000 0.000000,-25.000000 0.000000,0.000000 0.000000,25.000000 0.000000,0.000000 0.000000,0.000000 0.000000,0.000000 0.000000,0.000000 0.000000,0.000000 0.000000,0.000000 0.000000,0.000000 0.000000,25.000000 0.000000,0.000000 0.000000,0.000000 0.000000,0.000000 0.000000,-25.000000 0.000000,0.000000 0.000000,50.000000 0.000000,0.000000 0.000000,-50.000000 0.000000,0.000000 0.000000,50.000000 0.000000,0.000000 0.000000,0.000000 0.000000,0.000000 0.000000,0.000000 0.000000,0.000000 0.000000,0.000000 25.000000,0.000000 0.000000,0.000000-25.000000,0.000000 0.000000,-25.000000 0.000000,0.000000 0.000000,-25.000000 0.000000,0.000000 0.000000,25.000000 0.000000,0.000000 0.000000,-50.000000 0.000000,0.000000 0.000000,25.000000 0.000000,0.000000 0.000000,0.000000 0.000000,0.000000 0.000000,25.000000 0.000000,0.000000 0.000000,-25.000000 25.000000,0.000000 0.000000,50.000000-25.000000,0.000000 0.000000,-25.000000 0.000000,0.000000 0.000000,0.000000 0.000000,0.000000 0.000000,0.000000 25.000000,0.000000 0.000000,0.000000-25.000000,0.000000 0.000000,0.000000 0.000000,0.000000 0.000000,-25.000000 0.000000,0.000000 0.000000,0.000000 25.000000,0.000000 0.000000,-25.000000-25.000000,0.000000 0.000000,25.000000 0.000000,0.000000 0.000000,0.000000 25.000000,0.000000 0.000000,0.000000-25.000000,0.000000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0.000000,0.000000-25.000000,0.000000 0.000000,0.000000 25.000000,0.000000 0.000000,25.000000-25.000000,0.000000 0.000000,0.000000 25.000000,0.000000 0.000000,25.000000 0.000000,0.000000 0.000000,0.000000 0.000000,0.000000 0.000000,0.000000 0.000000,0.000000 0.000000,0.000000 0.000000,0.000000 0.000000,0.000000 0.000000,0.000000 0.000000,-25.000000-25.000000,0.000000 0.000000,0.000000 25.000000,0.000000 0.000000,0.000000 0.000000,0.000000 0.000000,-25.000000-25.000000,0.000000 0.000000,50.000000 25.000000,0.000000 0.000000,-25.000000 0.000000,0.000000 0.000000,50.000000 0.000000,0.000000 0.000000,0.000000 0.000000,0.000000 0.000000,-25.000000 0.000000,0.000000 0.000000,25.000000 0.000000,0.000000 0.000000,-25.000000 0.000000,0.000000 0.000000,0.000000 0.000000,0.000000 0.000000,-25.000000 0.000000,0.000000 0.000000,0.000000 0.000000,0.000000 0.000000,-25.000000-25.000000,0.000000 0.000000,25.000000 25.000000,0.000000 0.000000,-25.000000-25.000000,0.000000 0.000000,25.000000 25.000000,0.000000 0.000000,25.000000 0.000000,0.000000 0.000000,50.000000-25.000000,0.000000 0.000000,-25.000000 25.000000,0.000000 0.000000,50.000000 0.000000,0.000000 0.000000,-50.000000 0.000000,0.000000 0.000000,0.000000 0.000000,0.000000 0.000000,-50.000000 0.000000,0.000000 0.000000,25.000000 0.000000,0.000000 0.000000,-50.000000 0.000000,0.000000 0.000000,25.000000 0.000000,0.000000 0.000000,0.000000 0.000000,0.000000 0.000000,0.000000 0.000000,0.000000 0.000000,25.000000 0.000000,0.000000 0.000000,0.000000 0.000000,0.000000 0.000000,25.000000 0.000000,0.000000 0.000000,0.000000 0.000000,0.000000 0.000000,0.000000 0.000000,0.000000 0.000000,-50.000000 0.000000,0.000000 0.000000,0.000000 0.000000,0.000000 0.000000,-25.000000 0.000000,0.000000 0.000000,-25.000000 0.000000,0.000000 0.000000,25.000000 0.000000,0.000000 0.000000,-25.000000 0.000000,0.000000 0.000000,25.000000 0.000000,0.000000 0.000000,0.000000 0.000000,0.000000 0.000000,0.000000-25.000000,0.000000 0.000000,0.000000 25.000000,0.000000 0.000000,25.000000 0.000000,0.000000 0.000000,0.000000 0.000000,0.000000 0.000000,25.000000 0.000000,0.000000 0.000000,-25.000000 0.000000,0.000000 0.000000,0.000000 0.000000,0.000000 0.000000,0.000000 25.000000,0.000000 0.000000,-25.000000-25.000000,0.000000 0.000000,0.000000 25.000000,0.000000 0.000000,0.000000-25.000000,0.000000 0.000000,-25.000000 0.000000,0.000000 0.000000,-25.000000 25.000000,0.000000 0.000000,25.000000 0.000000,0.000000 0.000000,-75.000000 0.000000,0.000000 0.000000,50.000000 0.000000,0.000000 0.000000,-50.000000 0.000000</inkml:trace>
</inkml:ink>
</file>

<file path=ppt/ink/ink1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8:56"/>
    </inkml:context>
    <inkml:brush xml:id="br0">
      <inkml:brushProperty name="width" value="0.634920597076416" units="cm"/>
      <inkml:brushProperty name="height" value="0.634920597076416" units="cm"/>
      <inkml:brushProperty name="color" value="#0DBEFF"/>
      <inkml:brushProperty name="transparency" value="111"/>
      <inkml:brushProperty name="ignorePressure" value="0"/>
    </inkml:brush>
  </inkml:definitions>
  <inkml:trace contextRef="#ctx0" brushRef="#br0">55350.000000 15400.000000,'-100.000000'0.000000,"75.000000"0.000000,0.000000 0.000000,-25.000000 0.000000,0.000000 0.000000,0.000000 0.000000,0.000000 0.000000,-25.000000 0.000000,0.000000 0.000000,25.000000 0.000000,0.000000 0.000000,25.000000 0.000000,0.000000 0.000000,-25.000000 0.000000,0.000000 0.000000,25.000000 0.000000,0.000000 0.000000,0.000000 25.000000,0.000000 0.000000,0.000000-25.000000,0.000000 0.000000,0.000000 0.000000,0.000000 0.000000,-25.000000 0.000000,0.000000 0.000000,25.000000 25.000000,0.000000 0.000000,0.000000-25.000000,0.000000 0.000000,0.000000 0.000000,0.000000 0.000000,0.000000 0.000000,0.000000 0.000000,0.000000 25.000000,0.000000 0.000000,25.000000 0.000000,0.000000 0.000000,25.000000-25.000000,0.000000 0.000000,25.000000 0.000000,0.000000 0.000000,0.000000 0.000000,0.000000 0.000000,25.000000 25.000000,0.000000 0.000000,0.000000-25.000000,0.000000 0.000000,0.000000 0.000000,0.000000 0.000000,25.000000 0.000000,0.000000 0.000000,0.000000 0.000000,0.000000 0.000000,0.000000 0.000000,0.000000 0.000000,0.000000 25.000000,0.000000 0.000000,25.000000-25.000000,0.000000 0.000000,25.000000 0.000000,0.000000 0.000000,25.000000 25.000000,0.000000 0.000000,0.000000-25.000000,0.000000 0.000000,25.000000 25.000000,0.000000 0.000000,-50.000000-25.000000,0.000000 0.000000,-25.000000 25.000000,0.000000 0.000000,0.000000-25.000000,0.000000 0.000000,0.000000 0.000000,0.000000 0.000000,25.000000 25.000000,0.000000 0.000000,25.000000-25.000000,0.000000 0.000000,0.000000 0.000000,0.000000 0.000000,-25.000000 0.000000,0.000000 0.000000,0.000000 0.000000,0.000000 0.000000,-25.000000 0.000000,0.000000 0.000000,25.000000 25.000000,0.000000 0.000000,25.000000-25.000000,0.000000 0.000000,50.000000 25.000000,0.000000 0.000000,-25.000000 0.000000,0.000000 0.000000,-25.000000 0.000000,0.000000 0.000000,-50.000000-25.000000,0.000000 0.000000,25.000000 25.000000,0.000000 0.000000,0.000000 0.000000,0.000000 0.000000,0.000000-25.000000,0.000000 0.000000,-25.000000 25.000000,0.000000 0.000000,-25.000000 0.000000,0.000000 0.000000,0.000000-25.000000,0.000000 0.000000,-50.000000 0.000000,0.000000 0.000000,0.000000 25.000000,0.000000 0.000000,0.000000-25.000000,0.000000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0.000000,-50.000000 25.000000</inkml:trace>
</inkml:ink>
</file>

<file path=ppt/ink/ink1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8:57"/>
    </inkml:context>
    <inkml:brush xml:id="br0">
      <inkml:brushProperty name="width" value="0.634920597076416" units="cm"/>
      <inkml:brushProperty name="height" value="0.634920597076416" units="cm"/>
      <inkml:brushProperty name="color" value="#0DBEFF"/>
      <inkml:brushProperty name="transparency" value="111"/>
      <inkml:brushProperty name="ignorePressure" value="0"/>
    </inkml:brush>
  </inkml:definitions>
  <inkml:trace contextRef="#ctx0" brushRef="#br0">68750.000000 16250.000000,'0.000000'-50.000000,"0.000000"25.000000,0.000000 0.000000,-25.000000 25.000000,0.000000 0.000000,25.000000-25.000000,0.000000 0.000000,25.000000 25.000000,0.000000 0.000000,25.000000 0.000000,0.000000 0.000000,-25.000000 0.000000,0.000000 0.000000,50.000000 0.000000,0.000000 0.000000,25.000000 0.000000,0.000000 0.000000,25.000000 0.000000,0.000000 0.000000,25.000000 25.000000,0.000000 0.000000,25.000000-25.000000,0.000000 0.000000,-25.000000 0.000000,0.000000 0.000000,25.000000 0.000000,0.000000 0.000000,25.000000 0.000000,0.000000 0.000000,0.000000 0.000000,0.000000 0.000000,25.000000 0.000000,0.000000 0.000000,-25.000000 25.000000,0.000000 0.000000,-50.000000-25.000000,0.000000 0.000000,0.000000 0.000000,0.000000 0.000000,25.000000 0.000000,0.000000 0.000000,0.000000 0.000000,0.000000 0.000000,-25.000000 25.000000,0.000000 0.000000,25.000000-25.000000,0.000000 0.000000,-75.000000 25.000000,0.000000 0.000000,-25.000000-25.000000,0.000000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 25.000000,0.000000 0.000000,-25.000000-25.000000,0.000000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0.000000,0.000000 0.000000,0.000000 0.000000,0.000000-25.000000,0.000000 0.000000,0.000000 25.000000,0.000000 0.000000,0.000000 0.000000,0.000000 0.000000,0.000000-25.000000,0.000000 0.000000,0.000000 25.000000,0.000000 0.000000,0.000000 0.000000</inkml:trace>
</inkml:ink>
</file>

<file path=ppt/ink/ink1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9:00"/>
    </inkml:context>
    <inkml:brush xml:id="br0">
      <inkml:brushProperty name="width" value="0.634920597076416" units="cm"/>
      <inkml:brushProperty name="height" value="0.634920597076416" units="cm"/>
      <inkml:brushProperty name="color" value="#0DBEFF"/>
      <inkml:brushProperty name="transparency" value="111"/>
      <inkml:brushProperty name="ignorePressure" value="0"/>
    </inkml:brush>
  </inkml:definitions>
  <inkml:trace contextRef="#ctx0" brushRef="#br0">82550.000000 16650.000000,'0.000000'-50.000000,"0.000000"25.000000,0.000000 0.000000,0.000000 0.000000,0.000000 0.000000,25.000000 25.000000,0.000000 0.000000,0.000000 0.000000,0.000000 0.000000,0.000000 0.000000,0.000000 0.000000,0.000000 0.000000,0.000000 0.000000,0.000000 0.000000,0.000000 0.000000,25.000000 0.000000,0.000000 0.000000,-25.000000 25.000000,0.000000 0.000000,25.000000-25.000000,0.000000 0.000000,25.000000 25.000000,0.000000 0.000000,-25.000000-25.000000,0.000000 0.000000,25.000000 25.000000,0.000000 0.000000,25.000000-25.000000,0.000000 0.000000,0.000000 25.000000,0.000000 0.000000,0.000000-25.000000,0.000000 0.000000,25.000000 25.000000,0.000000 0.000000,25.000000-25.000000,0.000000 0.000000,-25.000000 25.000000,0.000000 0.000000,0.000000-25.000000,0.000000 0.000000,-25.000000 25.000000,0.000000 0.000000,-25.000000-25.000000,0.000000 0.000000,0.000000 0.000000,0.000000 0.000000,0.000000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0.000000,0.000000 0.000000,0.000000 0.000000,0.000000 0.000000,0.000000 0.000000,-25.000000 0.000000,0.000000 0.000000,0.000000 0.000000,0.000000 0.000000,0.000000 25.000000,0.000000 0.000000,-25.000000 0.000000,0.000000 0.000000,-25.000000 0.000000</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1:22"/>
    </inkml:context>
    <inkml:brush xml:id="br0">
      <inkml:brushProperty name="width" value="0.634920597076416" units="cm"/>
      <inkml:brushProperty name="height" value="0.634920597076416" units="cm"/>
      <inkml:brushProperty name="color" value="#0DBEFF"/>
      <inkml:brushProperty name="transparency" value="111"/>
      <inkml:brushProperty name="ignorePressure" value="0"/>
    </inkml:brush>
  </inkml:definitions>
  <inkml:trace contextRef="#ctx0" brushRef="#br0">40900.000000 23250.000000,'50.000000'-50.000000,"-50.000000"25.000000,0.000000 0.000000,25.000000 25.000000,0.000000 0.000000,0.000000 0.000000,0.000000 0.000000,25.000000-25.000000,0.000000 0.000000,-25.000000 25.000000,0.000000 0.000000,0.000000 0.000000,0.000000 0.000000,25.000000 0.000000,0.000000 0.000000,-25.000000 0.000000,0.000000 0.000000,50.000000 0.000000,0.000000 0.000000,-25.000000 0.000000,0.000000 0.000000,0.000000 0.000000,0.000000 0.000000,25.000000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0.000000,-50.000000 0.000000,0.000000 0.000000,0.000000 25.000000,0.000000 0.000000,0.000000-25.000000,0.000000 0.000000,-25.000000 0.000000,0.000000 0.000000,50.000000 0.000000,0.000000 0.000000,0.000000 0.000000,0.000000 0.000000,0.000000 0.000000,0.000000 0.000000,0.000000 0.000000,0.000000 0.000000,-50.000000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0.000000,0.000000-25.000000,0.000000 0.000000,0.000000 25.000000,0.000000 0.000000,25.000000 0.000000,0.000000 0.000000,-25.000000 0.000000,0.000000 0.000000,25.000000 0.000000,0.000000 0.000000,0.000000 0.000000,0.000000 0.000000,-25.000000 0.000000,0.000000 0.000000,0.000000 0.000000,0.000000 0.000000,0.000000 0.000000,0.000000 0.000000,0.000000 0.000000,0.000000 0.000000,25.000000 0.000000,0.000000 0.000000,0.000000 0.000000,0.000000 0.000000,0.000000 25.000000,0.000000 0.000000,-25.000000-25.000000,0.000000 0.000000,0.000000 0.000000,0.000000 0.000000,0.000000 0.000000,0.000000 0.000000,-25.000000 0.000000,0.000000 0.000000,0.000000 0.000000,0.000000 0.000000,0.000000 0.000000,0.000000 0.000000,0.000000 0.000000,0.000000 0.000000,25.000000 0.000000,0.000000 0.000000,0.000000 0.000000,0.000000 0.000000,0.000000 0.000000,0.000000 0.000000,25.000000 0.000000,0.000000 0.000000,0.000000 0.000000,0.000000 0.000000,-25.000000 0.000000,0.000000 0.000000,0.000000 0.000000,0.000000 0.000000,0.000000 0.000000,0.000000 0.000000,-50.000000 0.000000,0.000000 0.000000,25.000000 0.000000,0.000000 0.000000,-25.000000 0.000000,0.000000 0.000000,25.000000 0.000000,0.000000 0.000000,0.000000 0.000000,0.000000 0.000000,0.000000 0.000000,0.000000 0.000000,50.000000 0.000000,0.000000 0.000000,-25.000000 0.000000,0.000000 0.000000,25.000000 0.000000,0.000000 0.000000,0.000000 0.000000,0.000000 0.000000,-50.000000 0.000000,0.000000 0.000000,25.000000 0.000000,0.000000 0.000000,-25.000000 0.000000,0.000000 0.000000,0.000000 25.000000,0.000000 0.000000,0.000000-25.000000,0.000000 0.000000,0.000000 25.000000,0.000000 0.000000,0.000000-25.000000,0.000000 0.000000,0.000000 25.000000,0.000000 0.000000,25.000000-25.000000,0.000000 0.000000,-25.000000 0.000000,0.000000 0.000000,25.000000 0.000000,0.000000 0.000000,0.000000 25.000000,0.000000 0.000000,-25.000000-25.000000,0.000000 0.000000,0.000000 0.000000,0.000000 0.000000,0.000000 0.000000,0.000000 0.000000,0.000000 0.000000,0.000000 0.000000,0.000000 0.000000,0.000000 0.000000,0.000000 25.000000,0.000000 0.000000,0.000000-25.000000,0.000000 0.000000,0.000000 0.000000,0.000000 0.000000,25.000000 0.000000,0.000000 0.000000,-25.000000 25.000000,0.000000 0.000000,25.000000-25.000000,0.000000 0.000000,25.000000 0.000000,0.000000 0.000000,-50.000000 0.000000,0.000000 0.000000,25.000000 0.000000,0.000000 0.000000,0.000000 0.000000,0.000000 0.000000,-50.000000 0.000000,0.000000 0.000000,25.000000 0.000000,0.000000 0.000000,-25.000000 0.000000,0.000000 0.000000,25.000000-25.000000,0.000000 0.000000,0.000000 25.000000,0.000000 0.000000,0.000000 0.000000,0.000000 0.000000,25.000000 0.000000,0.000000 0.000000,0.000000 0.000000,0.000000 0.000000,25.000000 0.000000,0.000000 0.000000,-25.000000 0.000000,0.000000 0.000000,0.000000 0.000000,0.000000 0.000000,0.000000 0.000000,0.000000 0.000000,-25.000000 0.000000,0.000000 0.000000,0.000000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0.000000,0.000000 0.000000,0.000000 0.000000,-25.000000 0.000000,0.000000 0.000000,25.000000 0.000000,0.000000 0.000000,0.000000 0.000000,0.000000 0.000000,-25.000000 0.000000,0.000000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0.000000,0.000000 0.000000,0.000000 0.000000,0.000000-25.000000,0.000000 0.000000,-25.000000 25.000000,0.000000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0.000000,25.000000 0.000000,0.000000 0.000000,0.000000 0.000000,0.000000 0.000000,0.000000 0.000000,0.000000 0.000000,25.000000 0.000000,0.000000 0.000000,0.000000 0.000000,0.000000 0.000000,0.000000 0.000000,0.000000 0.000000,0.000000 0.000000,0.000000 0.000000,-25.000000 0.000000,0.000000 0.000000,0.000000 0.000000,0.000000 0.000000,0.000000 0.000000,0.000000 0.000000,0.000000 0.000000,0.000000 0.000000,0.000000 0.000000,0.000000 0.000000,25.000000-25.000000,0.000000 0.000000,0.000000 25.000000,0.000000 0.000000,25.000000 0.000000,0.000000 0.000000,0.000000 0.000000,0.000000 0.000000,-25.000000 0.000000,0.000000 0.000000,0.000000 0.000000,0.000000 0.000000,25.000000 0.000000,0.000000 0.000000,-50.000000 0.000000,0.000000 0.000000,-25.000000 0.000000,0.000000 0.000000,50.000000 0.000000,0.000000 0.000000,-25.000000 0.000000,0.000000 0.000000,0.000000 0.000000,0.000000 0.000000,50.000000 0.000000,0.000000 0.000000,-25.000000 0.000000,0.000000 0.000000,0.000000 0.000000,0.000000 0.000000,0.000000 0.000000,0.000000 0.000000,-25.000000 0.000000,0.000000 0.000000,0.000000 0.000000,0.000000 0.000000,0.000000 0.000000,0.000000 0.000000,-25.000000-25.000000,0.000000 0.000000,0.000000 25.000000,0.000000 0.000000,0.000000 0.000000,0.000000 0.000000,0.000000 0.000000,0.000000 0.000000,-25.000000-25.000000,0.000000 0.000000,25.000000 25.000000,0.000000 0.000000,25.000000 0.000000,0.000000 0.000000,-25.000000-25.000000,0.000000 0.000000,25.000000 25.000000,0.000000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0.000000,0.000000-25.000000,0.000000 0.000000,0.000000 25.000000,0.000000 0.000000,0.000000 0.000000,0.000000 0.000000,0.000000 0.000000,0.000000 0.000000,0.000000-25.000000,0.000000 0.000000,-25.000000 25.000000,0.000000 0.000000,0.000000 0.000000,0.000000 0.000000,25.000000 0.000000,0.000000 0.000000,-50.000000 0.000000,0.000000 0.000000,25.000000 0.000000,0.000000 0.000000,0.000000 0.000000,0.000000 0.000000,0.000000 0.000000,0.000000 0.000000,0.000000 0.000000,0.000000 0.000000,0.000000 0.000000,0.000000 0.000000,25.000000 0.000000,0.000000 0.000000,0.000000 0.000000,0.000000 0.000000,25.000000 0.000000,0.000000 0.000000,0.000000 0.000000,0.000000 0.000000,-25.000000 0.000000,0.000000 0.000000,25.000000 0.000000,0.000000 0.000000,-25.000000 0.000000,0.000000 0.000000,0.000000 0.000000,0.000000 0.000000,0.000000 0.000000,0.000000 0.000000,-25.000000 0.000000,0.000000 0.000000,0.000000 0.000000,0.000000 0.000000,25.000000 25.000000,0.000000 0.000000,-25.000000-25.000000,0.000000 0.000000,25.000000 0.000000,0.000000 0.000000,0.000000 0.000000,0.000000 0.000000,0.000000 0.000000,0.000000 0.000000,25.000000 0.000000,0.000000 0.000000,25.000000 0.000000,0.000000 0.000000,-75.000000 0.000000,0.000000 0.000000,25.000000 0.000000,0.000000 0.000000,25.000000 0.000000,0.000000 0.000000,-25.000000 0.000000,0.000000 0.000000,0.000000 25.000000,0.000000 0.000000,0.000000-25.000000,0.000000 0.000000,0.000000 0.000000,0.000000 0.000000,0.000000 0.000000,0.000000 0.000000,25.000000 0.000000,0.000000 0.000000,-25.000000 25.000000,0.000000 0.000000,25.000000-25.000000,0.000000 0.000000,25.000000 0.000000,0.000000 0.000000,-25.000000 0.000000,0.000000 0.000000,0.000000 0.000000,0.000000 0.000000,25.000000 0.000000,0.000000 0.000000,-50.000000 0.000000,0.000000 0.000000,25.000000 25.000000,0.000000 0.000000,-25.000000-25.000000,0.000000 0.000000,0.000000 0.000000,0.000000 0.000000,25.000000 0.000000,0.000000 0.000000,-25.000000 0.000000,0.000000 0.000000,25.000000 0.000000,0.000000 0.000000,0.000000 0.000000,0.000000 0.000000,25.000000 0.000000,0.000000 0.000000,-25.000000 0.000000,0.000000 0.000000,25.000000 0.000000,0.000000 0.000000,-50.000000 0.000000,0.000000 0.000000,0.000000 0.000000,0.000000 0.000000,0.000000 0.000000,0.000000 0.000000,-25.000000 0.000000,0.000000 0.000000,25.000000 0.000000,0.000000 0.000000,-25.000000 0.000000,0.000000 0.000000,25.000000 0.000000,0.000000 0.000000,-25.000000 0.000000,0.000000 0.000000,50.000000 0.000000,0.000000 0.000000,-50.000000 0.000000,0.000000 0.000000,50.000000 0.000000,0.000000 0.000000,-25.000000 0.000000,0.000000 0.000000,0.000000 0.000000,0.000000 0.000000,0.000000 0.000000,0.000000 0.000000,0.000000 0.000000,0.000000 0.000000,0.000000 25.000000,0.000000 0.000000,-25.000000-25.000000,0.000000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0.000000,-25.000000-25.000000,0.000000 0.000000,25.000000 25.000000,0.000000 0.000000,0.000000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25.000000,0.000000 0.000000,0.000000-25.000000,0.000000 0.000000,0.000000 0.000000,0.000000 0.000000,-25.000000 0.000000,0.000000 0.000000,25.000000 0.000000,0.000000 0.000000,0.000000 0.000000,0.000000 0.000000,0.000000 0.000000,0.000000 0.000000,0.000000 25.000000,0.000000 0.000000,0.000000-25.000000,0.000000 0.000000,0.000000 0.000000,0.000000 0.000000,0.000000 0.000000,0.000000 0.000000,-25.000000 0.000000,0.000000 0.000000,25.000000 0.000000,0.000000 0.000000,-25.000000 0.000000,0.000000 0.000000,0.000000 0.000000,0.000000 0.000000,25.000000 0.000000,0.000000 0.000000,0.000000 0.000000,0.000000 0.000000,-25.000000 0.000000,0.000000 0.000000,50.000000 0.000000,0.000000 0.000000,-25.000000 0.000000,0.000000 0.000000,25.000000 0.000000,0.000000 0.000000,-25.000000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0.000000,-25.000000-25.000000,0.000000 0.000000,25.000000 25.000000,0.000000 0.000000,0.000000 0.000000,0.000000 0.000000,0.000000-25.000000,0.000000 0.000000,25.000000 25.000000,0.000000 0.000000,-25.000000 0.000000,0.000000 0.000000,25.000000 0.000000,0.000000 0.000000,-50.000000 0.000000,0.000000 0.000000,25.000000 0.000000,0.000000 0.000000,0.000000-25.000000,0.000000 0.000000,-25.000000 25.000000,0.000000 0.000000,25.000000 0.000000,0.000000 0.000000,-25.000000 0.000000,0.000000 0.000000,0.000000 0.000000,0.000000 0.000000,0.000000-25.000000,0.000000 0.000000,0.000000 25.000000,0.000000 0.000000,-25.000000 0.000000,0.000000 0.000000,50.000000 0.000000,0.000000 0.000000,0.000000 0.000000,0.000000 0.000000,0.000000 0.000000,0.000000 0.000000,0.000000 25.000000,0.000000 0.000000,25.000000-25.000000,0.000000 0.000000,-25.000000 25.000000,0.000000 0.000000,0.000000-25.000000,0.000000 0.000000,0.000000 25.000000,0.000000 0.000000,0.000000-25.000000,0.000000 0.000000,-25.000000 25.000000,0.000000 0.000000,0.000000-25.000000,0.000000 0.000000,-25.000000 0.000000,0.000000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0.000000,0.000000 0.000000,0.000000 0.000000,-100.000000 25.000000,0.000000 0.000000,25.000000-25.000000,0.000000 0.000000,-25.000000 25.000000</inkml:trace>
</inkml:ink>
</file>

<file path=ppt/ink/ink1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1:26"/>
    </inkml:context>
    <inkml:brush xml:id="br0">
      <inkml:brushProperty name="width" value="0.634920597076416" units="cm"/>
      <inkml:brushProperty name="height" value="0.634920597076416" units="cm"/>
      <inkml:brushProperty name="color" value="#0DBEFF"/>
      <inkml:brushProperty name="transparency" value="111"/>
      <inkml:brushProperty name="ignorePressure" value="0"/>
    </inkml:brush>
  </inkml:definitions>
  <inkml:trace contextRef="#ctx0" brushRef="#br0">41550.000000 25700.000000,'50.000000'-50.000000,"-25.000000"25.000000,0.000000 0.000000,25.000000 25.000000,0.000000 0.000000,-25.000000 0.000000,0.000000 0.000000,25.000000 0.000000,0.000000 0.000000,0.000000 0.000000,0.000000 0.000000,0.000000 25.000000,0.000000 0.000000,-25.000000-25.000000,0.000000 0.000000,25.000000 0.000000,0.000000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0.000000,0.000000 0.000000,0.000000 0.000000,25.000000 0.000000,0.000000 0.000000,0.000000 0.000000,0.000000 0.000000,-25.000000 0.000000,0.000000 0.000000,0.000000-25.000000,0.000000 0.000000,0.000000 25.000000,0.000000 0.000000,0.000000 0.000000,0.000000 0.000000,0.000000-25.000000,0.000000 0.000000,50.000000 0.000000,0.000000 0.000000,-25.000000 25.000000,0.000000 0.000000,25.000000 0.000000,0.000000 0.000000,-25.000000 0.000000,0.000000 0.000000,-50.000000 0.000000,0.000000 0.000000,25.000000-25.000000,0.000000 0.000000,0.000000 25.000000,0.000000 0.000000,25.000000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25.000000,0.000000 0.000000,-25.000000-25.000000,0.000000 0.000000,25.000000 0.000000,0.000000 0.000000,-25.000000 0.000000,0.000000 0.000000,-25.000000 0.000000,0.000000 0.000000,0.000000 0.000000,0.000000 0.000000,25.000000 0.000000,0.000000 0.000000,25.000000-25.000000,0.000000 0.000000,0.000000 25.000000,0.000000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 0.000000,0.000000 0.000000,0.000000 25.000000,0.000000 0.000000,0.000000 0.000000,0.000000 0.000000,25.000000 0.000000,0.000000 0.000000,-25.000000-25.000000,0.000000 0.000000,-25.000000 25.000000,0.000000 0.000000,0.000000-25.000000,0.000000 0.000000,-25.000000 0.000000,0.000000 0.000000,0.000000 25.000000,0.000000 0.000000,0.000000-25.000000,0.000000 0.000000,50.000000 0.000000,0.000000 0.000000,-25.000000 25.000000,0.000000 0.000000,25.000000-25.000000,0.000000 0.000000,-25.000000 0.000000,0.000000 0.000000,25.000000 0.000000,0.000000 0.000000,-25.000000 0.000000,0.000000 0.000000,-25.000000 0.000000,0.000000 0.000000,0.000000 0.000000,0.000000 0.000000,-25.000000 0.000000,0.000000 0.000000,25.000000 25.000000,0.000000 0.000000,-25.000000-25.000000,0.000000 0.000000,0.000000 0.000000,0.000000 0.000000,25.000000 0.000000,0.000000 0.000000,0.000000 0.000000,0.000000 0.000000,0.000000 25.000000,0.000000 0.000000,0.000000-25.000000,0.000000 0.000000,25.000000 0.000000,0.000000 0.000000,-25.000000 0.000000,0.000000 0.000000,25.000000 25.000000,0.000000 0.000000,-25.000000-25.000000,0.000000 0.000000,-25.000000 0.000000,0.000000 0.000000,25.000000 0.000000,0.000000 0.000000,-25.000000 25.000000,0.000000 0.000000,0.000000-25.000000,0.000000 0.000000,25.000000 0.000000,0.000000 0.000000,-25.000000 0.000000,0.000000 0.000000,0.000000 0.000000,0.000000 0.000000,25.000000 0.000000,0.000000 0.000000,0.000000 0.000000,0.000000 0.000000,25.000000 0.000000,0.000000 0.000000,0.000000 0.000000,0.000000 0.000000,-25.000000 0.000000,0.000000 0.000000,25.000000 0.000000,0.000000 0.000000,0.000000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0.000000,0.000000 0.000000,0.000000 0.000000,25.000000-25.000000,0.000000 0.000000,-25.000000 25.000000,0.000000 0.000000,0.000000 0.000000,0.000000 0.000000,0.000000 0.000000,0.000000 0.000000,0.000000-25.000000,0.000000 0.000000,0.000000 25.000000,0.000000 0.000000,0.000000 0.000000,0.000000 0.000000,-25.000000 0.000000,0.000000 0.000000,0.000000 0.000000,0.000000 0.000000,0.000000 0.000000,0.000000 0.000000,25.000000-25.000000,0.000000 0.000000,0.000000 25.000000,0.000000 0.000000,0.000000 0.000000,0.000000 0.000000,0.000000 0.000000,0.000000 0.000000,25.000000 0.000000,0.000000 0.000000,-25.000000-25.000000,0.000000 0.000000,0.000000 25.000000,0.000000 0.000000,0.000000 0.000000,0.000000 0.000000,25.000000 0.000000,0.000000 0.000000,-25.000000 0.000000,0.000000 0.000000,0.000000 0.000000,0.000000 0.000000,0.000000 0.000000,0.000000 0.000000,25.000000 0.000000,0.000000 0.000000,-25.000000 0.000000,0.000000 0.000000,0.000000 0.000000,0.000000 0.000000,0.000000-25.000000,0.000000 0.000000,0.000000 25.000000,0.000000 0.000000,25.000000 0.000000,0.000000 0.000000,0.000000 0.000000,0.000000 0.000000,-25.000000 0.000000,0.000000 0.000000,0.000000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25.000000,0.000000 0.000000,25.000000-25.000000,0.000000 0.000000,0.000000 0.000000,0.000000 0.000000,0.000000 0.000000,0.000000 0.000000,25.000000 0.000000,0.000000 0.000000,0.000000 25.000000,0.000000 0.000000,-25.000000-25.000000,0.000000 0.000000,25.000000 0.000000,0.000000 0.000000,0.000000 25.000000,0.000000 0.000000,-25.000000-25.000000,0.000000 0.000000,0.000000 25.000000,0.000000 0.000000,-25.000000-25.000000,0.000000 0.000000,25.000000 0.000000,0.000000 0.000000,0.000000 0.000000,0.000000 0.000000,0.000000 25.000000,0.000000 0.000000,0.000000-25.000000,0.000000 0.000000,0.000000 0.000000,0.000000 0.000000,0.000000 0.000000,0.000000 0.000000,0.000000 0.000000,0.000000 0.000000,0.000000 0.000000,0.000000 0.000000,25.000000 0.000000,0.000000 0.000000,-25.000000 0.000000,0.000000 0.000000,0.000000 0.000000,0.000000 0.000000,-25.000000 0.000000,0.000000 0.000000,0.000000 0.000000,0.000000 0.000000,25.000000 0.000000,0.000000 0.000000,-25.000000 0.000000,0.000000 0.000000,-25.000000 0.000000,0.000000 0.000000,50.000000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0.000000,0.000000 0.000000,0.000000 0.000000,0.000000 0.000000,0.000000 0.000000,0.000000 25.000000,0.000000 0.000000,0.000000-25.000000,0.000000 0.000000,-50.000000 0.000000,0.000000 0.000000,25.000000 0.000000,0.000000 0.000000,-25.000000 0.000000,0.000000 0.000000,0.000000 0.000000,0.000000 0.000000,0.000000 0.000000,0.000000 0.000000,0.000000 0.000000,0.000000 0.000000,25.000000 0.000000,0.000000 0.000000,0.000000 0.000000,0.000000 0.000000,0.000000 0.000000,0.000000 0.000000,25.000000 0.000000,0.000000 0.000000,0.000000 0.000000,0.000000 0.000000,0.000000 0.000000,0.000000 0.000000,0.000000 0.000000,0.000000 0.000000,-25.000000 0.000000,0.000000 0.000000,0.000000 0.000000,0.000000 0.000000,0.000000 0.000000,0.000000 0.000000,-25.000000 0.000000,0.000000 0.000000,0.000000 0.000000,0.000000 0.000000,0.000000 0.000000,0.000000 0.000000,-25.000000 0.000000,0.000000 0.000000,50.000000 0.000000,0.000000 0.000000,0.000000 0.000000,0.000000 0.000000,-25.000000 0.000000,0.000000 0.000000,50.000000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0.000000,50.000000 25.000000,0.000000 0.000000,-25.000000-25.000000,0.000000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0.000000,0.000000 0.000000,0.000000 0.000000,0.000000 0.000000,0.000000 0.000000,25.000000-25.000000,0.000000 0.000000,-25.000000 25.000000,0.000000 0.000000,-25.000000 0.000000,0.000000 0.000000,25.000000 0.000000,0.000000 0.000000,-50.000000-25.000000,0.000000 0.000000,25.000000 25.000000,0.000000 0.000000,0.000000 0.000000,0.000000 0.000000,-25.000000 0.000000,0.000000 0.000000,25.000000 0.000000,0.000000 0.000000,25.000000-25.000000,0.000000 0.000000,-25.000000 25.000000,0.000000 0.000000,0.000000 0.000000,0.000000 0.000000,25.000000 0.000000,0.000000 0.000000,-25.000000 0.000000,0.000000 0.000000,0.000000 0.000000,0.000000 0.000000,0.000000 0.000000,0.000000 0.000000,0.000000 0.000000,0.000000 0.000000,-25.000000 0.000000,0.000000 0.000000,25.000000 0.000000,0.000000 0.000000,-50.000000 0.000000,0.000000 0.000000,25.000000 0.000000,0.000000 0.000000,0.000000 0.000000,0.000000 0.000000,0.000000 0.000000,0.000000 0.000000,25.000000 0.000000,0.000000 0.000000,0.000000 0.000000,0.000000 0.000000,0.000000 0.000000,0.000000 0.000000,0.000000 0.000000,0.000000 0.000000,25.000000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25.000000,0.000000 0.000000,-25.000000-25.000000,0.000000 0.000000,25.000000 0.000000,0.000000 0.000000,-25.000000 0.000000,0.000000 0.000000,0.000000 0.000000,0.000000 0.000000,0.000000 0.000000,0.000000 0.000000,0.000000-25.000000,0.000000 0.000000,0.000000 25.000000,0.000000 0.000000,25.000000 0.000000,0.000000 0.000000,0.000000 0.000000,0.000000 0.000000,0.000000 0.000000,0.000000 0.000000,25.000000-25.000000,0.000000 0.000000,-25.000000 25.000000,0.000000 0.000000,25.000000 0.000000,0.000000 0.000000,-50.000000 0.000000,0.000000 0.000000,25.000000-25.000000,0.000000 0.000000,-25.000000 25.000000,0.000000 0.000000,0.000000-25.000000,0.000000 0.000000,25.000000 25.000000,0.000000 0.000000,0.000000-25.000000,0.000000 0.000000,0.000000 25.000000,0.000000 0.000000,0.000000 0.000000,0.000000 0.000000,25.000000 0.000000,0.000000 0.000000,-25.000000 0.000000,0.000000 0.000000,-25.000000 0.000000,0.000000 0.000000,0.000000 0.000000,0.000000 0.000000,0.000000 0.000000,0.000000 0.000000,-25.000000 0.000000,0.000000 0.000000,0.000000 0.000000,0.000000 0.000000,0.000000 25.000000,0.000000 0.000000,-25.000000-25.000000,0.000000 0.000000,25.000000 0.000000,0.000000 0.000000,0.000000 25.000000,0.000000 0.000000,0.000000-25.000000,0.000000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0.000000,-50.000000 0.000000,0.000000 0.000000,-50.000000 0.000000,0.000000 0.000000,0.000000 25.000000</inkml:trace>
</inkml:ink>
</file>

<file path=ppt/ink/ink1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1:34"/>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40650.000000 29900.000000,'0.000000'-50.000000,"-25.000000"0.000000,0.000000 0.000000,25.000000 25.000000,0.000000 0.000000,0.000000 0.000000,0.000000 0.000000,25.000000 25.000000,0.000000 0.000000,0.000000 0.000000,0.000000 0.000000,25.000000 25.000000,0.000000 0.000000,25.000000 0.000000,0.000000 0.000000,25.000000 0.000000,0.000000 0.000000,0.000000 0.000000,0.000000 0.000000,50.000000 0.000000,0.000000 0.000000,0.000000 0.000000,0.000000 0.000000,25.000000 0.000000,0.000000 0.000000,-50.000000 0.000000,0.000000 0.000000,25.000000-25.000000,0.000000 0.000000,0.000000 25.000000,0.000000 0.000000,0.000000-25.000000,0.000000 0.000000,50.000000 0.000000,0.000000 0.000000,0.000000-25.000000,0.000000 0.000000,0.000000 25.000000,0.000000 0.000000,0.000000-25.000000,0.000000 0.000000,-25.000000 0.000000,0.000000 0.000000,75.000000 25.000000,0.000000 0.000000,25.000000 0.000000,0.000000 0.000000,-50.000000 0.000000,0.000000 0.000000,0.000000-25.000000,0.000000 0.000000,0.000000 25.000000,0.000000 0.000000,50.000000 0.000000,0.000000 0.000000,-25.000000-25.000000,0.000000 0.000000,-25.000000 25.000000,0.000000 0.000000,-25.000000 0.000000,0.000000 0.000000,25.000000 0.000000,0.000000 0.000000,50.000000 0.000000,0.000000 0.000000,-50.000000 0.000000,0.000000 0.000000,-25.000000 0.000000,0.000000 0.000000,25.000000 0.000000,0.000000 0.000000,50.000000 0.000000,0.000000 0.000000,0.000000 25.000000,0.000000 0.000000,-50.000000-25.000000,0.000000 0.000000,-25.000000 25.000000,0.000000 0.000000,75.000000 0.000000,0.000000 0.000000,0.000000-25.000000,0.000000 0.000000,-75.000000 25.000000,0.000000 0.000000,-25.000000 0.000000,0.000000 0.000000,50.000000 0.000000,0.000000 0.000000,25.000000-25.000000,0.000000 0.000000,0.000000 25.000000,0.000000 0.000000,-25.000000-25.000000,0.000000 0.000000,-25.000000 0.000000,0.000000 0.000000,50.000000 0.000000,0.000000 0.000000,0.000000 25.000000,0.000000 0.000000,0.000000-25.000000,0.000000 0.000000,-50.000000 0.000000,0.000000 0.000000,-50.000000 0.000000,0.000000 0.000000,50.000000 25.000000,0.000000 0.000000,50.000000 0.000000,0.000000 0.000000,-50.000000 0.000000,0.000000 0.000000,-25.000000 0.000000,0.000000 0.000000,0.000000 0.000000,0.000000 0.000000,0.000000 0.000000,0.000000 0.000000,50.000000 25.000000,0.000000 0.000000,25.000000-25.000000,0.000000 0.000000,-75.000000 0.000000,0.000000 0.000000,-25.000000 0.000000,0.000000 0.000000,25.000000 0.000000,0.000000 0.000000,25.000000-25.000000,0.000000 0.000000,0.000000 0.000000,0.000000 0.000000,25.000000 0.000000,0.000000 0.000000,-75.000000 25.000000,0.000000 0.000000,-25.000000-25.000000,0.000000 0.000000,25.000000 25.000000,0.000000 0.000000,0.000000-25.000000,0.000000 0.000000,0.000000 25.000000,0.000000 0.000000,25.000000 0.000000,0.000000 0.000000,-50.000000-25.000000,0.000000 0.000000,-25.000000 25.000000,0.000000 0.000000,-25.000000-25.000000,0.000000 0.000000,-25.000000 0.000000,0.000000 0.000000,-25.000000 0.000000,0.000000 0.000000,0.000000 0.000000,0.000000 0.000000,0.000000 0.000000,0.000000 0.000000,0.000000 0.000000,0.000000 0.000000,-50.000000 25.000000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07:14"/>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44450.000000 30600.000000,'-50.000000'0.000000,"0.000000"0.000000,0.000000 0.000000,25.000000 0.000000,0.000000 0.000000,0.000000 25.000000,0.000000 0.000000,0.000000-25.000000,0.000000 0.000000,25.000000 25.000000,0.000000 0.000000,0.000000 0.000000,0.000000 0.000000,25.000000-25.000000,0.000000 0.000000,0.000000 25.000000,0.000000 0.000000,25.000000-25.000000,0.000000 0.000000,0.000000 0.000000,0.000000 0.000000,0.000000 0.000000,0.000000 0.000000,25.000000 0.000000,0.000000 0.000000,0.000000 0.000000,0.000000 0.000000,50.000000-25.000000,0.000000 0.000000,25.000000 25.000000,0.000000 0.000000,50.000000-50.000000,0.000000 0.000000,0.000000 25.000000,0.000000 0.000000,0.000000 0.000000,0.000000 0.000000,-25.000000 0.000000,0.000000 0.000000,-50.000000 25.000000,0.000000 0.000000,0.000000-25.000000,0.000000 0.000000,25.000000 25.000000,0.000000 0.000000,0.000000 0.000000,0.000000 0.000000,0.000000 25.000000,0.000000 0.000000,25.000000-25.000000,0.000000 0.000000,-25.000000 25.000000,0.000000 0.000000,-25.000000-25.000000,0.000000 0.000000,0.000000 0.000000,0.000000 0.000000,-25.000000 0.000000,0.000000 0.000000,50.000000 0.000000,0.000000 0.000000,25.000000 0.000000,0.000000 0.000000,-25.000000 0.000000,0.000000 0.000000,0.000000 0.000000,0.000000 0.000000,-25.000000 25.000000,0.000000 0.000000,-25.000000-25.000000,0.000000 0.000000,0.000000 0.000000,0.000000 0.000000,0.000000 25.000000,0.000000 0.000000,25.000000-25.000000,0.000000 0.000000,-25.000000 0.000000,0.000000 0.000000,25.000000 0.000000,0.000000 0.000000,-50.000000 0.000000,0.000000 0.000000,25.000000 0.000000,0.000000 0.000000,-25.000000 0.000000,0.000000 0.000000,0.000000 25.000000,0.000000 0.000000,0.000000-25.000000,0.000000 0.000000,0.000000 0.000000,0.000000 0.000000,0.000000 25.000000,0.000000 0.000000,25.000000-25.000000,0.000000 0.000000,0.000000 0.000000,0.000000 0.000000,0.000000 0.000000,0.000000 0.000000,0.000000 0.000000,0.000000 0.000000,25.000000 0.000000,0.000000 0.000000,-25.000000 0.000000,0.000000 0.000000,0.000000 0.000000,0.000000 0.000000,-25.000000 25.000000,0.000000 0.000000,0.000000-25.000000,0.000000 0.000000,0.000000 25.000000,0.000000 0.000000,-25.000000-25.000000,0.000000 0.000000,25.000000 25.000000,0.000000 0.000000,-25.000000 0.000000,0.000000 0.000000,25.000000-25.000000,0.000000 0.000000,-25.000000 25.000000,0.000000 0.000000,0.000000-25.000000,0.000000 0.000000,0.000000 0.000000,0.000000 0.000000,-25.000000 0.000000,0.000000 0.000000,25.000000 0.000000,0.000000 0.000000,0.000000 25.000000,0.000000 0.000000,-25.000000-25.000000,0.000000 0.000000,0.000000 0.000000,0.000000 0.000000,25.000000 0.000000,0.000000 0.000000,-25.000000 25.000000,0.000000 0.000000,0.000000-25.000000,0.000000 0.000000,0.000000 0.000000,0.000000 0.000000,0.000000 0.000000,0.000000 0.000000,0.000000 0.000000</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1:3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38150.000000 33850.000000,'0.000000'100.000000,"-50.000000"-25.000000,0.000000 0.000000,25.000000 50.000000,0.000000 0.000000,-25.000000 50.000000,0.000000 0.000000,-25.000000 100.000000,0.000000 0.000000,0.000000-25.000000,0.000000 0.000000,0.000000-25.000000,0.000000 0.000000,-25.000000-25.000000,0.000000 0.000000,50.000000-100.000000,0.000000 0.000000,0.000000-25.000000,0.000000 0.000000,50.000000-50.000000,0.000000 0.000000,50.000000-100.000000,0.000000 0.000000,25.000000-25.000000,0.000000 0.000000,25.000000-25.000000,0.000000 0.000000,50.000000-50.000000,0.000000 0.000000,0.000000-50.000000,0.000000 0.000000,-25.000000-25.000000,0.000000 0.000000,50.000000-25.000000,0.000000 0.000000,75.000000-50.000000,0.000000 0.000000,0.000000 75.000000,0.000000 0.000000,-50.000000 150.000000,0.000000 0.000000,-125.000000 100.000000,0.000000 0.000000,-50.000000 125.000000,0.000000 0.000000,-125.000000 50.000000,0.000000 0.000000,-50.000000 0.000000,0.000000 0.000000,-75.000000-25.000000,0.000000 0.000000,0.000000 0.000000,0.000000 0.000000,-25.000000 25.000000,0.000000 0.000000,50.000000-25.000000,0.000000 0.000000,-75.000000 0.000000,0.000000 0.000000,0.000000-50.000000,0.000000 0.000000,100.000000-50.000000,0.000000 0.000000,75.000000-50.000000,0.000000 0.000000,100.000000-100.000000,0.000000 0.000000,125.000000-25.000000,0.000000 0.000000,25.000000-100.000000,0.000000 0.000000,100.000000-25.000000,0.000000 0.000000,0.000000-25.000000,0.000000 0.000000,25.000000-50.000000,0.000000 0.000000,25.000000 25.000000,0.000000 0.000000,25.000000 0.000000,0.000000 0.000000,-50.000000 50.000000,0.000000 0.000000,-100.000000 150.000000,0.000000 0.000000,-125.000000 50.000000,0.000000 0.000000,-25.000000 50.000000,0.000000 0.000000,-50.000000 50.000000,0.000000 0.000000,-25.000000 25.000000,0.000000 0.000000,-25.000000 75.000000,0.000000 0.000000,-25.000000 75.000000,0.000000 0.000000,-50.000000 100.000000,0.000000 0.000000,0.000000 0.000000,0.000000 0.000000,-25.000000 50.000000,0.000000 0.000000,0.000000 50.000000,0.000000 0.000000,50.000000-75.000000,0.000000 0.000000,50.000000-125.000000,0.000000 0.000000,50.000000-50.000000,0.000000 0.000000,25.000000-100.000000,0.000000 0.000000,0.000000 0.000000,0.000000 0.000000,0.000000 0.000000,0.000000 0.000000,0.000000-50.000000,0.000000 0.000000,0.000000 0.000000,0.000000 0.000000,0.000000-75.000000,0.000000 0.000000,-25.000000 0.000000,0.000000 0.000000,0.000000 0.000000</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1:4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58450.000000 35350.000000,'-50.000000'0.000000,"25.000000"0.000000,0.000000 0.000000,0.000000 0.000000,0.000000 0.000000,50.000000 25.000000,0.000000 0.000000,25.000000-25.000000,0.000000 0.000000,0.000000 25.000000,0.000000 0.000000,0.000000-25.000000,0.000000 0.000000,25.000000 0.000000,0.000000 0.000000,0.000000 25.000000,0.000000 0.000000,25.000000-25.000000,0.000000 0.000000,-25.000000 0.000000,0.000000 0.000000,25.000000 0.000000,0.000000 0.000000,0.000000 0.000000,0.000000 0.000000,-25.000000 0.000000,0.000000 0.000000,25.000000 0.000000,0.000000 0.000000,0.000000 0.000000,0.000000 0.000000,-25.000000 0.000000,0.000000 0.000000,25.000000 0.000000,0.000000 0.000000,25.000000-25.000000,0.000000 0.000000,0.000000 25.000000,0.000000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 0.000000,0.000000 0.000000,25.000000-25.000000,0.000000 0.000000,-25.000000 25.000000,0.000000 0.000000,0.000000-25.000000,0.000000 0.000000,25.000000 0.000000,0.000000 0.000000,-25.000000 25.000000,0.000000 0.000000,25.000000-25.000000,0.000000 0.000000,25.000000 25.000000,0.000000 0.000000,-50.000000-25.000000,0.000000 0.000000,-25.000000 25.000000,0.000000 0.000000,0.000000-25.000000,0.000000 0.000000,0.000000 25.000000,0.000000 0.000000,0.000000 0.000000,0.000000 0.000000,25.000000 0.000000,0.000000 0.000000,0.000000 0.000000,0.000000 0.000000,-25.000000 0.000000,0.000000 0.000000,25.000000 0.000000,0.000000 0.000000,-75.000000 25.000000,0.000000 0.000000,0.000000-25.000000,0.000000 0.000000,0.000000 25.000000,0.000000 0.000000,0.000000-25.000000,0.000000 0.000000,0.000000 0.000000,0.000000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25.000000,0.000000 0.000000,25.000000-25.000000,0.000000 0.000000,0.000000 0.000000,0.000000 0.000000,25.000000 0.000000,0.000000 0.000000,0.000000 25.000000,0.000000 0.000000,0.000000-25.000000,0.000000 0.000000,0.000000 0.000000,0.000000 0.000000,0.000000 0.000000,0.000000 0.000000,-25.000000 0.000000,0.000000 0.000000,0.000000 25.000000,0.000000 0.000000,-25.000000-25.000000,0.000000 0.000000,50.000000 0.000000,0.000000 0.000000,-25.000000 0.000000,0.000000 0.000000,25.000000 0.000000,0.000000 0.000000,-25.000000 0.000000,0.000000 0.000000,0.000000 0.000000,0.000000 0.000000,-25.000000 25.000000,0.000000 0.000000,0.000000-25.000000,0.000000 0.000000,0.000000 0.000000,0.000000 0.000000,-25.000000 0.000000,0.000000 0.000000,25.000000 0.000000,0.000000 0.000000,0.000000 0.000000,0.000000 0.000000,0.000000 0.000000,0.000000 0.000000,75.000000 0.000000,0.000000 0.000000,0.000000 0.000000,0.000000 0.000000,50.000000 0.000000,0.000000 0.000000,25.000000 0.000000,0.000000 0.000000,-25.000000 0.000000,0.000000 0.000000,0.000000 0.000000,0.000000 0.000000,50.000000 0.000000,0.000000 0.000000,0.000000-25.000000,0.000000 0.000000,-50.000000 25.000000,0.000000 0.000000,-25.000000 0.000000,0.000000 0.000000,-25.000000 0.000000,0.000000 0.000000,0.000000 0.000000,0.000000 0.000000,0.000000 0.000000,0.000000 0.000000,50.000000 0.000000,0.000000 0.000000,-50.000000 0.000000,0.000000 0.000000,0.000000 0.000000,0.000000 0.000000,-50.000000 0.000000,0.000000 0.000000,0.000000 0.000000,0.000000 0.000000,25.000000 0.000000,0.000000 0.000000,0.000000 0.000000,0.000000 0.000000,0.000000 0.000000,0.000000 0.000000,25.000000 0.000000,0.000000 0.000000,-25.000000 0.000000,0.000000 0.000000,-25.000000 0.000000,0.000000 0.000000,0.000000-25.000000,0.000000 0.000000,-25.000000 25.000000,0.000000 0.000000,0.000000 0.000000,0.000000 0.000000,-25.000000 0.000000,0.000000 0.000000,0.000000 0.000000,0.000000 0.000000,25.000000-25.000000,0.000000 0.000000,0.000000 25.000000,0.000000 0.000000,25.000000 0.000000,0.000000 0.000000,0.000000 0.000000,0.000000 0.000000,25.000000 0.000000,0.000000 0.000000,0.000000-25.000000,0.000000 0.000000,0.000000 25.000000,0.000000 0.000000,0.000000 0.000000,0.000000 0.000000,-25.000000 0.000000,0.000000 0.000000,0.000000-25.000000,0.000000 0.000000,25.000000 25.000000,0.000000 0.000000,-25.000000 0.000000,0.000000 0.000000,0.000000-25.000000,0.000000 0.000000,0.000000 25.000000,0.000000 0.000000,-25.000000 0.000000,0.000000 0.000000,-25.000000 0.000000,0.000000 0.000000,-25.000000 0.000000,0.000000 0.000000,-50.000000 0.000000,0.000000 0.000000,0.000000-25.000000,0.000000 0.000000,0.000000-25.000000</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1:4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82450.000000 31350.000000,'-50.000000'0.000000,"25.000000"0.000000,0.000000 0.000000,25.000000 25.000000,0.000000 0.000000,0.000000 50.000000,0.000000 0.000000,0.000000 0.000000,0.000000 0.000000,0.000000 0.000000,0.000000 0.000000,-25.000000-25.000000,0.000000 0.000000,25.000000 25.000000,0.000000 0.000000,0.000000-25.000000,0.000000 0.000000,0.000000-25.000000,0.000000 0.000000,-25.000000 0.000000</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1:4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81950.000000 33050.000000,'-100.000000'0.000000,"25.000000"-25.000000,0.000000 0.000000,25.000000 0.000000,0.000000 0.000000,0.000000-25.000000,0.000000 0.000000,0.000000 0.000000,0.000000 0.000000,25.000000-50.000000,0.000000 0.000000,0.000000 25.000000,0.000000 0.000000,25.000000 0.000000,0.000000 0.000000,0.000000-25.000000,0.000000 0.000000,0.000000 0.000000,0.000000 0.000000,25.000000 0.000000,0.000000 0.000000,25.000000 25.000000,0.000000 0.000000,25.000000-25.000000,0.000000 0.000000,25.000000 0.000000,0.000000 0.000000,25.000000 25.000000,0.000000 0.000000,25.000000 0.000000,0.000000 0.000000,25.000000 0.000000,0.000000 0.000000,-25.000000 50.000000,0.000000 0.000000,-25.000000 0.000000,0.000000 0.000000,-25.000000 25.000000,0.000000 0.000000,-75.000000 75.000000,0.000000 0.000000,-25.000000 0.000000,0.000000 0.000000,0.000000 50.000000,0.000000 0.000000,-25.000000-50.000000,0.000000 0.000000,0.000000 25.000000,0.000000 0.000000,0.000000 0.000000,0.000000 0.000000,0.000000-25.000000,0.000000 0.000000,0.000000 0.000000,0.000000 0.000000,-25.000000 0.000000,0.000000 0.000000,-25.000000-25.000000,0.000000 0.000000,0.000000 0.000000,0.000000 0.000000,-50.000000 0.000000,0.000000 0.000000,-25.000000 0.000000,0.000000 0.000000,0.000000 0.000000,0.000000 0.000000,50.000000-25.000000</inkml:trace>
</inkml:ink>
</file>

<file path=ppt/ink/ink1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1:4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89250.000000 35550.000000,'-50.000000'0.000000,"25.000000"-25.000000,0.000000 0.000000,25.000000 0.000000,0.000000 0.000000,75.000000 25.000000,0.000000 0.000000,0.000000 0.000000,0.000000 0.000000,25.000000-25.000000,0.000000 0.000000,50.000000 0.000000,0.000000 0.000000,75.000000 0.000000,0.000000 0.000000,25.000000-25.000000,0.000000 0.000000,50.000000 25.000000,0.000000 0.000000,0.000000-25.000000,0.000000 0.000000,-25.000000 25.000000,0.000000 0.000000,50.000000 25.000000,0.000000 0.000000,25.000000 0.000000,0.000000 0.000000,-100.000000 0.000000,0.000000 0.000000,100.000000 0.000000,0.000000 0.000000,50.000000 0.000000,0.000000 0.000000,-100.000000 25.000000,0.000000 0.000000,50.000000 0.000000,0.000000 0.000000,25.000000 0.000000,0.000000 0.000000,-125.000000-25.000000,0.000000 0.000000,50.000000 0.000000,0.000000 0.000000,25.000000 0.000000,0.000000 0.000000,-50.000000 0.000000,0.000000 0.000000,-75.000000 0.000000,0.000000 0.000000,50.000000 0.000000,0.000000 0.000000,-25.000000 0.000000,0.000000 0.000000,25.000000-25.000000,0.000000 0.000000,-50.000000 25.000000,0.000000 0.000000,-50.000000 0.000000,0.000000 0.000000,0.000000 0.000000,0.000000 0.000000,50.000000 0.000000,0.000000 0.000000,-50.000000 0.000000,0.000000 0.000000,0.000000 25.000000,0.000000 0.000000,-50.000000-25.000000,0.000000 0.000000,-50.000000 0.000000,0.000000 0.000000,-25.000000 0.000000,0.000000 0.000000,0.000000 0.000000,0.000000 0.000000,0.000000 0.000000,0.000000 0.000000,-25.000000-25.000000,0.000000 0.000000,-25.000000 25.000000,0.000000 0.000000,0.000000-25.000000,0.000000 0.000000,-25.000000 0.000000,0.000000 0.000000,25.000000 25.000000,0.000000 0.000000,-25.000000-25.000000</inkml:trace>
</inkml:ink>
</file>

<file path=ppt/ink/ink1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1:4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40600.000000 37950.000000,'0.000000'-50.000000,"25.000000"50.000000,0.000000 0.000000,0.000000 0.000000,0.000000 0.000000,25.000000 0.000000,0.000000 0.000000,-25.000000 0.000000,0.000000 0.000000,25.000000 25.000000,0.000000 0.000000,50.000000-25.000000,0.000000 0.000000,0.000000 0.000000,0.000000 0.000000,75.000000 0.000000,0.000000 0.000000,0.000000 0.000000,0.000000 0.000000,0.000000 0.000000,0.000000 0.000000,0.000000-25.000000,0.000000 0.000000,-25.000000 0.000000,0.000000 0.000000,50.000000 0.000000,0.000000 0.000000,-25.000000 25.000000,0.000000 0.000000,25.000000-25.000000,0.000000 0.000000,-25.000000 0.000000,0.000000 0.000000,-25.000000 25.000000,0.000000 0.000000,-25.000000 0.000000,0.000000 0.000000,25.000000-25.000000,0.000000 0.000000,25.000000 25.000000,0.000000 0.000000,0.000000 0.000000,0.000000 0.000000,25.000000 0.000000,0.000000 0.000000,-50.000000 0.000000,0.000000 0.000000,0.000000 0.000000,0.000000 0.000000,-50.000000 0.000000,0.000000 0.000000,50.000000 0.000000,0.000000 0.000000,0.000000 0.000000,0.000000 0.000000,0.000000 0.000000,0.000000 0.000000,25.000000 0.000000,0.000000 0.000000,-25.000000 0.000000,0.000000 0.000000,-50.000000-25.000000,0.000000 0.000000,0.000000 25.000000,0.000000 0.000000,0.000000 0.000000,0.000000 0.000000,0.000000-25.000000,0.000000 0.000000,0.000000 25.000000,0.000000 0.000000,0.000000 0.000000,0.000000 0.000000,0.000000 0.000000,0.000000 0.000000,0.000000 0.000000,0.000000 0.000000,0.000000 0.000000,0.000000 0.000000,-25.000000 0.000000,0.000000 0.000000,0.000000 0.000000,0.000000 0.000000,25.000000 0.000000,0.000000 0.000000,-50.000000 0.000000,0.000000 0.000000,25.000000 0.000000,0.000000 0.000000,0.000000 0.000000,0.000000 0.000000,0.000000 0.000000,0.000000 0.000000,0.000000 0.000000,0.000000 0.000000,0.000000 25.000000,0.000000 0.000000,0.000000-25.000000,0.000000 0.000000,25.000000 0.000000,0.000000 0.000000,0.000000 0.000000,0.000000 0.000000,0.000000 25.000000,0.000000 0.000000,-25.000000-25.000000,0.000000 0.000000,25.000000 0.000000,0.000000 0.000000,-25.000000 0.000000,0.000000 0.000000,0.000000 0.000000,0.000000 0.000000,0.000000 0.000000,0.000000 0.000000,-25.000000 0.000000,0.000000 0.000000,25.000000 0.000000,0.000000 0.000000,0.000000 0.000000,0.000000 0.000000,25.000000 25.000000,0.000000 0.000000,-25.000000-25.000000,0.000000 0.000000,25.000000 0.000000,0.000000 0.000000,0.000000 25.000000,0.000000 0.000000,0.000000-25.000000,0.000000 0.000000,25.000000 0.000000,0.000000 0.000000,-50.000000 0.000000,0.000000 0.000000,25.000000 0.000000,0.000000 0.000000,-25.000000 25.000000,0.000000 0.000000,-25.000000-25.000000,0.000000 0.000000,25.000000 0.000000,0.000000 0.000000,25.000000 0.000000,0.000000 0.000000,-25.000000 25.000000,0.000000 0.000000,50.000000-25.000000,0.000000 0.000000,0.000000 0.000000,0.000000 0.000000,-25.000000 0.000000,0.000000 0.000000,25.000000 0.000000,0.000000 0.000000,0.000000 0.000000,0.000000 0.000000,-25.000000 25.000000,0.000000 0.000000,0.000000-25.000000,0.000000 0.000000,0.000000 0.000000,0.000000 0.000000,25.000000 0.000000,0.000000 0.000000,-25.000000 0.000000,0.000000 0.000000,50.000000 0.000000,0.000000 0.000000,-25.000000 0.000000,0.000000 0.000000,0.000000 25.000000,0.000000 0.000000,0.000000-25.000000,0.000000 0.000000,-25.000000 0.000000,0.000000 0.000000,-25.000000 0.000000,0.000000 0.000000,0.000000 0.000000,0.000000 0.000000,0.000000 0.000000,0.000000 0.000000,0.000000 0.000000,0.000000 0.000000,25.000000 25.000000,0.000000 0.000000,0.000000-25.000000,0.000000 0.000000,0.000000 0.000000,0.000000 0.000000,0.000000 0.000000,0.000000 0.000000,0.000000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0.000000,25.000000 0.000000,0.000000 0.000000,-25.000000 0.000000,0.000000 0.000000,50.000000 0.000000,0.000000 0.000000,-25.000000 0.000000,0.000000 0.000000,0.000000 0.000000,0.000000 0.000000,0.000000 0.000000,0.000000 0.000000,-25.000000-25.000000,0.000000 0.000000,0.000000 25.000000,0.000000 0.000000,0.000000 0.000000,0.000000 0.000000,25.000000 0.000000,0.000000 0.000000,-25.000000 0.000000,0.000000 0.000000,50.000000 0.000000,0.000000 0.000000,0.000000 0.000000,0.000000 0.000000,0.000000 0.000000,0.000000 0.000000,25.000000 0.000000,0.000000 0.000000,-50.000000 0.000000,0.000000 0.000000,25.000000 0.000000,0.000000 0.000000,-25.000000 0.000000,0.000000 0.000000,-25.000000 0.000000,0.000000 0.000000,25.000000 0.000000,0.000000 0.000000,25.000000 0.000000,0.000000 0.000000,0.000000 0.000000,0.000000 0.000000,0.000000-25.000000,0.000000 0.000000,25.000000 25.000000,0.000000 0.000000,-50.000000 0.000000,0.000000 0.000000,0.000000 0.000000,0.000000 0.000000,0.000000 0.000000,0.000000 0.000000,-25.000000 0.000000,0.000000 0.000000,0.000000 0.000000,0.000000 0.000000,0.000000 0.000000,0.000000 0.000000,25.000000 0.000000,0.000000 0.000000,0.000000 0.000000,0.000000 0.000000,0.000000 0.000000,0.000000 0.000000,0.000000 0.000000,0.000000 0.000000,0.000000 0.000000,0.000000 0.000000,0.000000 0.000000,0.000000 0.000000,-25.000000-25.000000,0.000000 0.000000,-25.000000 25.000000,0.000000 0.000000,25.000000 0.000000,0.000000 0.000000,-25.000000 0.000000,0.000000 0.000000,-25.000000 0.000000,0.000000 0.000000,25.000000 0.000000,0.000000 0.000000,0.000000-25.000000,0.000000 0.000000,0.000000 25.000000,0.000000 0.000000,-25.000000 0.000000,0.000000 0.000000,25.000000 0.000000,0.000000 0.000000,0.000000 0.000000,0.000000 0.000000,25.000000 0.000000,0.000000 0.000000,-50.000000 0.000000,0.000000 0.000000,25.000000 0.000000,0.000000 0.000000,0.000000 0.000000,0.000000 0.000000,0.000000 0.000000,0.000000 0.000000,-25.000000 0.000000,0.000000 0.000000,0.000000 0.000000,0.000000 0.000000,0.000000-25.000000</inkml:trace>
</inkml:ink>
</file>

<file path=ppt/ink/ink1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1:4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94350.000000 32550.000000,'0.000000'-50.000000,"-25.000000"25.000000,0.000000 0.000000,25.000000-25.000000,0.000000 0.000000,-25.000000 25.000000,0.000000 0.000000,25.000000 0.000000,0.000000 0.000000,0.000000-25.000000,0.000000 0.000000,0.000000 25.000000,0.000000 0.000000,0.000000-25.000000,0.000000 0.000000,50.000000 25.000000,0.000000 0.000000,0.000000-25.000000,0.000000 0.000000,0.000000 25.000000,0.000000 0.000000,25.000000 0.000000,0.000000 0.000000,-25.000000 0.000000,0.000000 0.000000,25.000000 25.000000,0.000000 0.000000,-25.000000 0.000000,0.000000 0.000000,-25.000000 25.000000,0.000000 0.000000,0.000000 0.000000,0.000000 0.000000,0.000000 25.000000,0.000000 0.000000,-25.000000-25.000000,0.000000 0.000000,-25.000000 25.000000,0.000000 0.000000,0.000000 0.000000,0.000000 0.000000,0.000000-25.000000,0.000000 0.000000,0.000000 0.000000,0.000000 0.000000,25.000000 25.000000,0.000000 0.000000,0.000000-25.000000,0.000000 0.000000,0.000000 0.000000,0.000000 0.000000,25.000000 0.000000,0.000000 0.000000,0.000000 0.000000,0.000000 0.000000,25.000000-25.000000,0.000000 0.000000,25.000000 25.000000,0.000000 0.000000,-25.000000 0.000000,0.000000 0.000000,0.000000-25.000000,0.000000 0.000000,0.000000 25.000000,0.000000 0.000000,-25.000000-25.000000,0.000000 0.000000,25.000000 0.000000,0.000000 0.000000,-25.000000 25.000000</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1:4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95850.000000 32900.000000,'-150.000000'0.000000,"125.000000"0.000000,0.000000 0.000000,-50.000000 0.000000,0.000000 0.000000,0.000000 0.000000,0.000000 0.000000,-25.000000 25.000000,0.000000 0.000000,0.000000-25.000000,0.000000 0.000000,-25.000000 25.000000,0.000000 0.000000,0.000000-25.000000,0.000000 0.000000,25.000000 0.000000,0.000000 0.000000,-25.000000 0.000000,0.000000 0.000000,25.000000-50.000000,0.000000 0.000000,0.000000 0.000000,0.000000 0.000000,25.000000-25.000000,0.000000 0.000000,25.000000-25.000000,0.000000 0.000000,25.000000 0.000000,0.000000 0.000000,25.000000 25.000000,0.000000 0.000000,50.000000-50.000000,0.000000 0.000000,25.000000 50.000000,0.000000 0.000000,0.000000-25.000000,0.000000 0.000000,25.000000-25.000000,0.000000 0.000000,0.000000 25.000000,0.000000 0.000000,25.000000 0.000000,0.000000 0.000000,25.000000 0.000000,0.000000 0.000000,25.000000 50.000000,0.000000 0.000000,50.000000 25.000000,0.000000 0.000000,-75.000000 25.000000,0.000000 0.000000,0.000000 50.000000,0.000000 0.000000,-50.000000 25.000000,0.000000 0.000000,-50.000000 0.000000,0.000000 0.000000,0.000000 25.000000,0.000000 0.000000,-25.000000 0.000000,0.000000 0.000000,0.000000-25.000000,0.000000 0.000000,0.000000 0.000000,0.000000 0.000000,-25.000000 0.000000,0.000000 0.000000,0.000000-25.000000,0.000000 0.000000,-25.000000 25.000000,0.000000 0.000000,-25.000000-25.000000,0.000000 0.000000,0.000000-25.000000,0.000000 0.000000,-50.000000 0.000000,0.000000 0.000000,-25.000000 25.000000,0.000000 0.000000,-50.000000-25.000000,0.000000 0.000000,100.000000-25.000000,0.000000 0.000000,-50.000000 25.000000</inkml:trace>
</inkml:ink>
</file>

<file path=ppt/ink/ink1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1:50"/>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77050.000000 38150.000000,'0.000000'-50.000000,"25.000000"50.000000,0.000000 0.000000,25.000000 0.000000,0.000000 0.000000,25.000000-25.000000,0.000000 0.000000,25.000000 0.000000,0.000000 0.000000,50.000000 0.000000,0.000000 0.000000,25.000000 0.000000,0.000000 0.000000,25.000000 0.000000,0.000000 0.000000,-25.000000 0.000000,0.000000 0.000000,25.000000 25.000000,0.000000 0.000000,0.000000-25.000000,0.000000 0.000000,25.000000 0.000000,0.000000 0.000000,25.000000 25.000000,0.000000 0.000000,-25.000000 0.000000,0.000000 0.000000,-50.000000-25.000000,0.000000 0.000000,50.000000 25.000000,0.000000 0.000000,0.000000-25.000000,0.000000 0.000000,0.000000 25.000000,0.000000 0.000000,0.000000 0.000000,0.000000 0.000000,-75.000000 0.000000,0.000000 0.000000,25.000000 0.000000,0.000000 0.000000,75.000000 0.000000,0.000000 0.000000,-25.000000 0.000000,0.000000 0.000000,0.000000 0.000000,0.000000 0.000000,-50.000000 0.000000,0.000000 0.000000,0.000000 0.000000,0.000000 0.000000,25.000000 0.000000,0.000000 0.000000,0.000000 0.000000,0.000000 0.000000,-25.000000 0.000000,0.000000 0.000000,-25.000000 0.000000,0.000000 0.000000,-25.000000 0.000000,0.000000 0.000000,-25.000000 0.000000,0.000000 0.000000,0.000000 0.000000,0.000000 0.000000,50.000000 0.000000,0.000000 0.000000,-25.000000 25.000000,0.000000 0.000000,25.000000-25.000000,0.000000 0.000000,-25.000000 0.000000,0.000000 0.000000,-50.000000 0.000000,0.000000 0.000000,0.000000 0.000000,0.000000 0.000000,-25.000000 0.000000,0.000000 0.000000,0.000000 0.000000,0.000000 0.000000,-75.000000 0.000000,0.000000 0.000000,0.000000 0.000000,0.000000 0.000000,0.000000 0.000000</inkml:trace>
</inkml:ink>
</file>

<file path=ppt/ink/ink1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1:51"/>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88350.000000 35500.000000,'0.000000'-50.000000,"0.000000"25.000000,0.000000 0.000000,25.000000 0.000000,0.000000 0.000000,-25.000000 0.000000,0.000000 0.000000,0.000000 50.000000,0.000000 0.000000,0.000000 25.000000,0.000000 0.000000,0.000000 0.000000,0.000000 0.000000,0.000000-25.000000,0.000000 0.000000,0.000000 0.000000,0.000000 0.000000,0.000000 25.000000,0.000000 0.000000,0.000000-25.000000,0.000000 0.000000,0.000000 0.000000,0.000000 0.000000,0.000000 0.000000,0.000000 0.000000,25.000000 0.000000,0.000000 0.000000,-25.000000 0.000000,0.000000 0.000000,25.000000 0.000000,0.000000 0.000000,0.000000 0.000000</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07:19"/>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66650.000000 31300.000000,'50.000000'0.000000,"-25.000000"0.000000,0.000000 0.000000,0.000000 25.000000,0.000000 0.000000,-25.000000 0.000000,0.000000 0.000000,25.000000-25.000000,0.000000 0.000000,0.000000 25.000000,0.000000 0.000000,0.000000-25.000000,0.000000 0.000000,25.000000 0.000000,0.000000 0.000000,0.000000 0.000000,0.000000 0.000000,25.000000 0.000000,0.000000 0.000000,25.000000 0.000000,0.000000 0.000000,25.000000 0.000000,0.000000 0.000000,-25.000000 0.000000,0.000000 0.000000,25.000000 0.000000,0.000000 0.000000,25.000000 0.000000,0.000000 0.000000,-25.000000-25.000000,0.000000 0.000000,50.000000 25.000000,0.000000 0.000000,0.000000-25.000000,0.000000 0.000000,0.000000 25.000000,0.000000 0.000000,0.000000 0.000000,0.000000 0.000000,-25.000000 0.000000,0.000000 0.000000,-50.000000 0.000000,0.000000 0.000000,25.000000 0.000000,0.000000 0.000000,0.000000 0.000000,0.000000 0.000000,25.000000 0.000000,0.000000 0.000000,0.000000 0.000000,0.000000 0.000000,25.000000 0.000000,0.000000 0.000000,-25.000000-25.000000,0.000000 0.000000,-25.000000 25.000000,0.000000 0.000000,0.000000-25.000000,0.000000 0.000000,0.000000 0.000000,0.000000 0.000000,-25.000000 25.000000,0.000000 0.000000,50.000000 0.000000,0.000000 0.000000,-25.000000-25.000000,0.000000 0.000000,0.000000 25.000000,0.000000 0.000000,0.000000 0.000000,0.000000 0.000000,-25.000000-25.000000,0.000000 0.000000,-25.000000 25.000000,0.000000 0.000000,50.000000 0.000000,0.000000 0.000000,-25.000000 0.000000,0.000000 0.000000,50.000000 0.000000,0.000000 0.000000,25.000000 0.000000,0.000000 0.000000,0.000000 0.000000,0.000000 0.000000,0.000000 0.000000,0.000000 0.000000,-25.000000-25.000000,0.000000 0.000000,-50.000000 25.000000,0.000000 0.000000,0.000000 0.000000,0.000000 0.000000,25.000000 0.000000,0.000000 0.000000,-25.000000 25.000000,0.000000 0.000000,25.000000-25.000000,0.000000 0.000000,0.000000 0.000000,0.000000 0.000000,0.000000 25.000000,0.000000 0.000000,0.000000-25.000000,0.000000 0.000000,0.000000 0.000000,0.000000 0.000000,-25.000000 0.000000,0.000000 0.000000,-25.000000 0.000000,0.000000 0.000000,0.000000 25.000000,0.000000 0.000000,25.000000-25.000000,0.000000 0.000000,-25.000000 0.000000,0.000000 0.000000,50.000000 0.000000,0.000000 0.000000,-25.000000 0.000000,0.000000 0.000000,0.000000 0.000000,0.000000 0.000000,25.000000 0.000000,0.000000 0.000000,-25.000000 0.000000,0.000000 0.000000,0.000000 0.000000,0.000000 0.000000,-25.000000-25.000000,0.000000 0.000000,25.000000 25.000000,0.000000 0.000000,0.000000-25.000000,0.000000 0.000000,25.000000 25.000000,0.000000 0.000000,-25.000000 0.000000,0.000000 0.000000,25.000000-25.000000,0.000000 0.000000,0.000000 25.000000,0.000000 0.000000,0.000000 0.000000,0.000000 0.000000,-25.000000 0.000000,0.000000 0.000000,25.000000 0.000000,0.000000 0.000000,-25.000000 0.000000,0.000000 0.000000,0.000000 0.000000,0.000000 0.000000,25.000000 0.000000,0.000000 0.000000,0.000000 0.000000,0.000000 0.000000,25.000000 0.000000,0.000000 0.000000,0.000000 0.000000,0.000000 0.000000,-25.000000 0.000000,0.000000 0.000000,-25.000000 0.000000,0.000000 0.000000,25.000000 0.000000,0.000000 0.000000,-50.000000 0.000000,0.000000 0.000000,25.000000 0.000000,0.000000 0.000000,0.000000 0.000000,0.000000 0.000000,25.000000 0.000000,0.000000 0.000000,0.000000 0.000000,0.000000 0.000000,0.000000 0.000000,0.000000 0.000000,-25.000000-25.000000,0.000000 0.000000,0.000000 25.000000,0.000000 0.000000,25.000000 0.000000,0.000000 0.000000,-50.000000 0.000000,0.000000 0.000000,-25.000000 0.000000,0.000000 0.000000,50.000000 0.000000,0.000000 0.000000,-25.000000 0.000000,0.000000 0.000000,0.000000 0.000000,0.000000 0.000000,25.000000-25.000000,0.000000 0.000000,0.000000 25.000000,0.000000 0.000000,25.000000 0.000000,0.000000 0.000000,-25.000000 0.000000,0.000000 0.000000,0.000000 0.000000,0.000000 0.000000,0.000000-25.000000,0.000000 0.000000,-25.000000 25.000000,0.000000 0.000000,0.000000 0.000000,0.000000 0.000000,0.000000 0.000000,0.000000 0.000000,25.000000-25.000000,0.000000 0.000000,0.000000 25.000000,0.000000 0.000000,25.000000 0.000000,0.000000 0.000000,0.000000 0.000000,0.000000 0.000000,0.000000 0.000000,0.000000 0.000000,0.000000 0.000000,0.000000 0.000000,-25.000000 0.000000,0.000000 0.000000,0.000000 0.000000,0.000000 0.000000,0.000000 0.000000,0.000000 0.000000,-50.000000 0.000000,0.000000 0.000000,50.000000 0.000000,0.000000 0.000000,0.000000 0.000000,0.000000 0.000000,0.000000 0.000000,0.000000 0.000000,25.000000 25.000000,0.000000 0.000000,0.000000-25.000000,0.000000 0.000000,0.000000 0.000000,0.000000 0.000000,0.000000 0.000000,0.000000 0.000000,-25.000000 0.000000,0.000000 0.000000,-25.000000 25.000000,0.000000 0.000000,0.000000-25.000000,0.000000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 0.000000,0.000000 0.000000,0.000000 0.000000,0.000000 0.000000,25.000000 25.000000,0.000000 0.000000,-25.000000-25.000000,0.000000 0.000000,-25.000000 0.000000,0.000000 0.000000,0.000000 25.000000,0.000000 0.000000,25.000000-25.000000,0.000000 0.000000,-50.000000 0.000000,0.000000 0.000000,0.000000 0.000000,0.000000 0.000000,25.000000 0.000000,0.000000 0.000000,-25.000000 0.000000,0.000000 0.000000,0.000000 0.000000,0.000000 0.000000,25.000000 0.000000,0.000000 0.000000,0.000000 25.000000,0.000000 0.000000,0.000000-25.000000,0.000000 0.000000,25.000000 0.000000,0.000000 0.000000,-25.000000 25.000000,0.000000 0.000000,0.000000-25.000000,0.000000 0.000000,0.000000 0.000000,0.000000 0.000000,0.000000 25.000000,0.000000 0.000000,0.000000-25.000000,0.000000 0.000000,-25.000000 0.000000,0.000000 0.000000,0.000000 25.000000,0.000000 0.000000,-25.000000-25.000000,0.000000 0.000000,25.000000 0.000000,0.000000 0.000000,-25.000000 0.000000,0.000000 0.000000,0.000000 0.000000,0.000000 0.000000,0.000000 0.000000,0.000000 0.000000,0.000000-25.000000,0.000000 0.000000,0.000000 25.000000,0.000000 0.000000,-25.000000-25.000000,0.000000 0.000000,25.000000 25.000000,0.000000 0.000000,-25.000000-25.000000,0.000000 0.000000,25.000000 25.000000,0.000000 0.000000,0.000000 0.000000,0.000000 0.000000,-25.000000-25.000000,0.000000 0.000000,25.000000 0.000000</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1:51"/>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89000.000000 35850.000000,'-50.000000'0.000000,"25.000000"0.000000,0.000000 0.000000,0.000000-25.000000,0.000000 0.000000,0.000000 25.000000,0.000000 0.000000,0.000000 0.000000,0.000000 0.000000,0.000000 25.000000,0.000000 0.000000,0.000000-25.000000,0.000000 0.000000,0.000000 25.000000,0.000000 0.000000,0.000000-25.000000,0.000000 0.000000,0.000000 25.000000,0.000000 0.000000,-25.000000-25.000000,0.000000 0.000000,25.000000 0.000000,0.000000 0.000000,0.000000 0.000000,0.000000 0.000000,0.000000 0.000000,0.000000 0.000000,25.000000 25.000000,0.000000 0.000000,25.000000-25.000000,0.000000 0.000000,0.000000 0.000000</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1:51"/>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87550.000000 35600.000000,'50.000000'-50.000000,"0.000000"25.000000,0.000000 0.000000,0.000000 0.000000,0.000000 0.000000,25.000000 0.000000,0.000000 0.000000,25.000000 25.000000,0.000000 0.000000,-25.000000 0.000000,0.000000 0.000000,25.000000 0.000000,0.000000 0.000000,-25.000000 0.000000,0.000000 0.000000,-25.000000 25.000000,0.000000 0.000000,-25.000000 0.000000,0.000000 0.000000,-25.000000 0.000000,0.000000 0.000000,-50.000000 0.000000,0.000000 0.000000,0.000000 0.000000,0.000000 0.000000,0.000000 0.000000,0.000000 0.000000,0.000000 0.000000,0.000000 0.000000,0.000000 0.000000,0.000000 0.000000,25.000000-25.000000,0.000000 0.000000,25.000000 25.000000,0.000000 0.000000,25.000000 0.000000,0.000000 0.000000,0.000000-25.000000,0.000000 0.000000,25.000000 25.000000,0.000000 0.000000,-25.000000-25.000000,0.000000 0.000000,25.000000 25.000000,0.000000 0.000000,-50.000000 0.000000,0.000000 0.000000,0.000000 0.000000,0.000000 0.000000,0.000000 0.000000,0.000000 0.000000,0.000000 0.000000,0.000000 0.000000,-50.000000-25.000000,0.000000 0.000000,0.000000 25.000000,0.000000 0.000000,0.000000 0.000000,0.000000 0.000000,0.000000-25.000000,0.000000 0.000000,0.000000 25.000000,0.000000 0.000000,25.000000-25.000000,0.000000 0.000000,-25.000000 25.000000</inkml:trace>
</inkml:ink>
</file>

<file path=ppt/ink/ink1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1:5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88450.000000 36550.000000,'-150.000000'0.000000,"75.000000"0.000000,0.000000 0.000000,0.000000 0.000000,0.000000 0.000000,0.000000 0.000000,0.000000 0.000000,25.000000 0.000000,0.000000 0.000000,0.000000-25.000000,0.000000 0.000000,0.000000 25.000000,0.000000 0.000000,0.000000-25.000000,0.000000 0.000000,0.000000-25.000000,0.000000 0.000000,-25.000000 0.000000,0.000000 0.000000,25.000000-25.000000,0.000000 0.000000,0.000000 0.000000,0.000000 0.000000,0.000000 25.000000,0.000000 0.000000,50.000000-25.000000,0.000000 0.000000,0.000000-25.000000,0.000000 0.000000,50.000000 25.000000,0.000000 0.000000,0.000000 0.000000,0.000000 0.000000,25.000000-25.000000,0.000000 0.000000,0.000000 50.000000,0.000000 0.000000,25.000000 0.000000,0.000000 0.000000,-25.000000 25.000000,0.000000 0.000000,50.000000 25.000000,0.000000 0.000000,-25.000000-25.000000,0.000000 0.000000,25.000000 25.000000,0.000000 0.000000,25.000000 50.000000,0.000000 0.000000,-25.000000 0.000000,0.000000 0.000000,-50.000000 0.000000,0.000000 0.000000,0.000000 0.000000,0.000000 0.000000,-25.000000 25.000000,0.000000 0.000000,-25.000000 0.000000,0.000000 0.000000,-25.000000-25.000000,0.000000 0.000000,0.000000 0.000000,0.000000 0.000000,-50.000000 0.000000,0.000000 0.000000,-25.000000 0.000000,0.000000 0.000000,-25.000000 0.000000,0.000000 0.000000,0.000000 0.000000,0.000000 0.000000,0.000000-25.000000,0.000000 0.000000,0.000000 0.000000,0.000000 0.000000,25.000000-25.000000,0.000000 0.000000,-25.000000 25.000000,0.000000 0.000000,25.000000 0.000000,0.000000 0.000000,0.000000-25.000000,0.000000 0.000000,0.000000 0.000000,0.000000 0.000000,25.000000 0.000000,0.000000 0.000000,0.000000 0.000000,0.000000 0.000000,25.000000 25.000000</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1:5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94050.000000 38300.000000,'50.000000'0.000000,"-50.000000"-25.000000,0.000000 0.000000,25.000000 0.000000,0.000000 0.000000,50.000000 25.000000,0.000000 0.000000,75.000000-25.000000,0.000000 0.000000,50.000000 25.000000,0.000000 0.000000,75.000000-25.000000,0.000000 0.000000,-25.000000 0.000000,0.000000 0.000000,-25.000000 0.000000,0.000000 0.000000,75.000000 0.000000,0.000000 0.000000,0.000000 0.000000,0.000000 0.000000,-25.000000 25.000000,0.000000 0.000000,-25.000000-25.000000,0.000000 0.000000,0.000000 0.000000,0.000000 0.000000,25.000000 0.000000,0.000000 0.000000,-25.000000 0.000000,0.000000 0.000000,-75.000000 0.000000,0.000000 0.000000,0.000000 0.000000,0.000000 0.000000,0.000000 0.000000,0.000000 0.000000,-25.000000 25.000000,0.000000 0.000000,0.000000 0.000000,0.000000 0.000000,-50.000000 0.000000,0.000000 0.000000,-50.000000 0.000000,0.000000 0.000000,-25.000000 0.000000,0.000000 0.000000,0.000000 0.000000,0.000000 0.000000,-75.000000 0.000000,0.000000 0.000000,0.000000 0.000000</inkml:trace>
</inkml:ink>
</file>

<file path=ppt/ink/ink1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1:5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40750.000000 41050.000000,'0.000000'-50.000000,"0.000000"25.000000,0.000000 0.000000,0.000000 0.000000,0.000000 0.000000,50.000000 25.000000,0.000000 0.000000,0.000000 0.000000,0.000000 0.000000,0.000000 25.000000,0.000000 0.000000,0.000000-25.000000,0.000000 0.000000,25.000000 25.000000,0.000000 0.000000,0.000000 0.000000,0.000000 0.000000,0.000000 0.000000,0.000000 0.000000,0.000000 0.000000,0.000000 0.000000,0.000000-25.000000,0.000000 0.000000,25.000000 25.000000,0.000000 0.000000,-25.000000-25.000000,0.000000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0.000000,0.000000 0.000000,0.000000 0.000000,0.000000 0.000000,0.000000 0.000000,-25.000000-25.000000,0.000000 0.000000,-25.000000 25.000000,0.000000 0.000000,0.000000-25.000000,0.000000 0.000000,0.000000 25.000000,0.000000 0.000000,0.000000-25.000000,0.000000 0.000000,0.000000 0.000000,0.000000 0.000000,0.000000 25.000000,0.000000 0.000000,0.000000 0.000000,0.000000 0.000000,0.000000-25.000000,0.000000 0.000000,25.000000 25.000000,0.000000 0.000000,-25.000000 0.000000,0.000000 0.000000,25.000000 0.000000,0.000000 0.000000,0.000000 0.000000,0.000000 0.000000,0.000000 0.000000,0.000000 0.000000,-25.000000 0.000000,0.000000 0.000000,25.000000 0.000000,0.000000 0.000000,0.000000-25.000000,0.000000 0.000000,-25.000000 25.000000,0.000000 0.000000,0.000000 0.000000,0.000000 0.000000,25.000000 0.000000,0.000000 0.000000,-25.000000 0.000000,0.000000 0.000000,0.000000-25.000000,0.000000 0.000000,25.000000 25.000000,0.000000 0.000000,-25.000000 0.000000,0.000000 0.000000,50.000000 0.000000,0.000000 0.000000,-25.000000-25.000000,0.000000 0.000000,25.000000 25.000000,0.000000 0.000000,25.000000 0.000000,0.000000 0.000000,-25.000000-25.000000,0.000000 0.000000,25.000000 25.000000,0.000000 0.000000,-25.000000 0.000000,0.000000 0.000000,0.000000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0.000000,0.000000 0.000000,0.000000 0.000000,0.000000 0.000000,0.000000 0.000000,0.000000 0.000000,0.000000 0.000000,-25.000000 0.000000,0.000000 0.000000,0.000000 0.000000,0.000000 0.000000,25.000000 0.000000,0.000000 0.000000,-25.000000 0.000000,0.000000 0.000000,25.000000 0.000000,0.000000 0.000000,0.000000 0.000000,0.000000 0.000000,0.000000 25.000000,0.000000 0.000000,0.000000-25.000000,0.000000 0.000000,50.000000 0.000000,0.000000 0.000000,-25.000000 0.000000,0.000000 0.000000,0.000000 0.000000,0.000000 0.000000,25.000000 0.000000,0.000000 0.000000,-50.000000 0.000000,0.000000 0.000000,0.000000-25.000000,0.000000 0.000000,0.000000 25.000000,0.000000 0.000000,0.000000 0.000000,0.000000 0.000000,-25.000000 0.000000,0.000000 0.000000,25.000000 0.000000,0.000000 0.000000,-25.000000 0.000000,0.000000 0.000000,0.000000 0.000000,0.000000 0.000000,25.000000-25.000000,0.000000 0.000000,-25.000000 25.000000,0.000000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0.000000,0.000000 0.000000,0.000000 0.000000,25.000000-25.000000,0.000000 0.000000,0.000000 25.000000,0.000000 0.000000,25.000000 0.000000,0.000000 0.000000,0.000000-25.000000,0.000000 0.000000,0.000000 25.000000,0.000000 0.000000,-25.000000-25.000000,0.000000 0.000000,0.000000 25.000000,0.000000 0.000000,-25.000000 0.000000,0.000000 0.000000,0.000000 0.000000,0.000000 0.000000,0.000000 0.000000,0.000000 0.000000,25.000000-25.000000,0.000000 0.000000,0.000000 25.000000,0.000000 0.000000,0.000000 0.000000,0.000000 0.000000,0.000000 0.000000,0.000000 0.000000,25.000000 0.000000,0.000000 0.000000,-25.000000 0.000000,0.000000 0.000000,0.000000 0.000000,0.000000 0.000000,0.000000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25.000000,0.000000 0.000000,-25.000000-25.000000,0.000000 0.000000,0.000000 0.000000,0.000000 0.000000,-25.000000 0.000000,0.000000 0.000000,0.000000 0.000000,0.000000 0.000000,0.000000 0.000000,0.000000 0.000000,-25.000000 0.000000,0.000000 0.000000,25.000000 0.000000,0.000000 0.000000,0.000000 25.000000,0.000000 0.000000,0.000000-25.000000,0.000000 0.000000,25.000000 0.000000,0.000000 0.000000,0.000000 25.000000,0.000000 0.000000,-25.000000-25.000000,0.000000 0.000000,0.000000 0.000000,0.000000 0.000000,25.000000 0.000000,0.000000 0.000000,-25.000000 25.000000,0.000000 0.000000,0.000000-25.000000,0.000000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 0.000000,0.000000 0.000000,50.000000 0.000000,0.000000 0.000000,0.000000 0.000000,0.000000 0.000000,0.000000 0.000000,0.000000 0.000000,0.000000 0.000000,0.000000 0.000000,0.000000 0.000000,0.000000 0.000000,-50.000000 0.000000,0.000000 0.000000,25.000000 0.000000,0.000000 0.000000,25.000000-25.000000,0.000000 0.000000,25.000000 25.000000,0.000000 0.000000,-25.000000 0.000000,0.000000 0.000000,25.000000 0.000000,0.000000 0.000000,-25.000000 0.000000,0.000000 0.000000,-25.000000 0.000000,0.000000 0.000000,0.000000 0.000000,0.000000 0.000000,25.000000-25.000000,0.000000 0.000000,0.000000 25.000000,0.000000 0.000000,25.000000 0.000000,0.000000 0.000000,-25.000000 0.000000,0.000000 0.000000,0.000000-25.000000,0.000000 0.000000,-25.000000 25.000000,0.000000 0.000000,-25.000000-25.000000,0.000000 0.000000,0.000000 25.000000,0.000000 0.000000,25.000000 0.000000,0.000000 0.000000,0.000000-25.000000,0.000000 0.000000,25.000000 25.000000,0.000000 0.000000,-25.000000 0.000000,0.000000 0.000000,0.000000 0.000000,0.000000 0.000000,0.000000 0.000000,0.000000 0.000000,-25.000000 0.000000,0.000000 0.000000,-25.000000-25.000000,0.000000 0.000000,25.000000 25.000000,0.000000 0.000000,25.000000 0.000000,0.000000 0.000000,0.000000 0.000000,0.000000 0.000000,0.000000 0.000000,0.000000 0.000000,25.000000-25.000000,0.000000 0.000000,-25.000000 25.000000,0.000000 0.000000,0.000000 0.000000,0.000000 0.000000,0.000000 0.000000,0.000000 0.000000,-25.000000 0.000000,0.000000 0.000000,0.000000 0.000000,0.000000 0.000000,50.000000 0.000000,0.000000 0.000000,-25.000000 0.000000,0.000000 0.000000,25.000000 0.000000,0.000000 0.000000,0.000000 0.000000,0.000000 0.000000,-25.000000-25.000000,0.000000 0.000000,0.000000 25.000000,0.000000 0.000000,-25.000000 0.000000,0.000000 0.000000,0.000000 0.000000,0.000000 0.000000,25.000000 0.000000,0.000000 0.000000,0.000000 0.000000,0.000000 0.000000,25.000000 0.000000,0.000000 0.000000,-25.000000 0.000000,0.000000 0.000000,25.000000 0.000000,0.000000 0.000000,-25.000000 0.000000,0.000000 0.000000,-25.000000 0.000000,0.000000 0.000000,0.000000 0.000000,0.000000 0.000000,-25.000000 0.000000,0.000000 0.000000,0.000000 0.000000,0.000000 0.000000,25.000000 25.000000,0.000000 0.000000,0.000000-25.000000,0.000000 0.000000,0.000000 0.000000,0.000000 0.000000,-25.000000 0.000000,0.000000 0.000000,0.000000 0.000000,0.000000 0.000000,0.000000 0.000000,0.000000 0.000000,-25.000000 0.000000,0.000000 0.000000,0.000000 0.000000,0.000000 0.000000,-25.000000 0.000000,0.000000 0.000000,0.000000 0.000000,0.000000 0.000000,-25.000000-25.000000,0.000000 0.000000,-25.000000 0.000000,0.000000 0.000000,0.000000 0.000000,0.000000 0.000000,0.000000 0.000000,0.000000 0.000000,-25.000000 0.000000</inkml:trace>
</inkml:ink>
</file>

<file path=ppt/ink/ink1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1:57"/>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55600.000000 40650.000000,'0.000000'50.000000,"0.000000"-25.000000,0.000000 0.000000,0.000000 0.000000,0.000000 0.000000,-25.000000 0.000000,0.000000 0.000000,-25.000000 25.000000,0.000000 0.000000,-25.000000 0.000000,0.000000 0.000000,-50.000000 25.000000,0.000000 0.000000,-50.000000 0.000000,0.000000 0.000000,-75.000000 0.000000,0.000000 0.000000,-25.000000-25.000000,0.000000 0.000000,50.000000 0.000000,0.000000 0.000000,-50.000000-25.000000,0.000000 0.000000,25.000000-25.000000,0.000000 0.000000,-25.000000 0.000000,0.000000 0.000000,75.000000-75.000000,0.000000 0.000000,100.000000 0.000000,0.000000 0.000000,50.000000-25.000000,0.000000 0.000000,0.000000-25.000000,0.000000 0.000000,50.000000 0.000000,0.000000 0.000000,0.000000-25.000000,0.000000 0.000000,50.000000 0.000000,0.000000 0.000000,0.000000-25.000000,0.000000 0.000000,50.000000 0.000000,0.000000 0.000000,0.000000 0.000000,0.000000 0.000000,25.000000 0.000000,0.000000 0.000000,50.000000 25.000000,0.000000 0.000000,75.000000 25.000000,0.000000 0.000000,0.000000 75.000000,0.000000 0.000000,0.000000 0.000000,0.000000 0.000000,25.000000 25.000000,0.000000 0.000000,0.000000 25.000000,0.000000 0.000000,0.000000 25.000000,0.000000 0.000000,-25.000000 25.000000,0.000000 0.000000,-75.000000 25.000000,0.000000 0.000000,0.000000 0.000000,0.000000 0.000000,50.000000 0.000000,0.000000 0.000000,-75.000000 25.000000,0.000000 0.000000,0.000000-25.000000,0.000000 0.000000,-50.000000 50.000000,0.000000 0.000000,-75.000000-25.000000,0.000000 0.000000,-25.000000 0.000000,0.000000 0.000000,-25.000000 25.000000,0.000000 0.000000,-50.000000-25.000000,0.000000 0.000000,-25.000000 25.000000,0.000000 0.000000,-75.000000 25.000000,0.000000 0.000000,-25.000000-25.000000,0.000000 0.000000,0.000000 0.000000,0.000000 0.000000,0.000000 0.000000,0.000000 0.000000,25.000000-25.000000,0.000000 0.000000,0.000000 0.000000,0.000000 0.000000,-25.000000 0.000000,0.000000 0.000000,0.000000-50.000000,0.000000 0.000000,0.000000 0.000000,0.000000 0.000000,25.000000 0.000000,0.000000 0.000000,50.000000-25.000000,0.000000 0.000000,25.000000 0.000000,0.000000 0.000000,0.000000 0.000000,0.000000 0.000000,0.000000-25.000000,0.000000 0.000000,0.000000 0.000000,0.000000 0.000000,0.000000 0.000000,0.000000 0.000000,0.000000 0.000000,0.000000 0.000000,0.000000-50.000000,0.000000 0.000000,25.000000 0.000000,0.000000 0.000000,25.000000-25.000000,0.000000 0.000000,0.000000 25.000000,0.000000 0.000000,25.000000-50.000000,0.000000 0.000000,25.000000 50.000000,0.000000 0.000000,0.000000-50.000000,0.000000 0.000000,0.000000 25.000000,0.000000 0.000000,25.000000 0.000000,0.000000 0.000000,25.000000-25.000000,0.000000 0.000000,25.000000 0.000000,0.000000 0.000000,-25.000000 75.000000,0.000000 0.000000,0.000000-50.000000</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2:00"/>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57300.000000 40350.000000,'50.000000'0.000000,"-50.000000"-25.000000,0.000000 0.000000,50.000000 0.000000,0.000000 0.000000,0.000000 25.000000,0.000000 0.000000,25.000000 0.000000,0.000000 0.000000,50.000000 0.000000,0.000000 0.000000,25.000000 0.000000,0.000000 0.000000,50.000000 0.000000,0.000000 0.000000,50.000000 0.000000,0.000000 0.000000,-50.000000 0.000000,0.000000 0.000000,25.000000 0.000000,0.000000 0.000000,0.000000 0.000000,0.000000 0.000000,0.000000 0.000000,0.000000 0.000000,25.000000 0.000000,0.000000 0.000000,-25.000000-25.000000,0.000000 0.000000,-50.000000 25.000000,0.000000 0.000000,25.000000-25.000000,0.000000 0.000000,25.000000 25.000000,0.000000 0.000000,-25.000000 0.000000,0.000000 0.000000,-25.000000 0.000000,0.000000 0.000000,0.000000 25.000000,0.000000 0.000000,-50.000000 0.000000,0.000000 0.000000,50.000000-25.000000,0.000000 0.000000,25.000000 25.000000,0.000000 0.000000,0.000000-25.000000,0.000000 0.000000,0.000000 0.000000,0.000000 0.000000,0.000000 25.000000,0.000000 0.000000,-50.000000-25.000000,0.000000 0.000000,25.000000 0.000000,0.000000 0.000000,75.000000 0.000000,0.000000 0.000000,-50.000000 0.000000,0.000000 0.000000,-25.000000 0.000000,0.000000 0.000000,0.000000 0.000000,0.000000 0.000000,-25.000000 0.000000,0.000000 0.000000,75.000000 0.000000,0.000000 0.000000,25.000000-25.000000,0.000000 0.000000,-50.000000 25.000000,0.000000 0.000000,-25.000000 0.000000,0.000000 0.000000,25.000000 0.000000,0.000000 0.000000,0.000000 0.000000,0.000000 0.000000,50.000000-25.000000,0.000000 0.000000,0.000000 25.000000,0.000000 0.000000,-75.000000 0.000000,0.000000 0.000000,0.000000 0.000000,0.000000 0.000000,50.000000 0.000000,0.000000 0.000000,0.000000 0.000000,0.000000 0.000000,25.000000 0.000000,0.000000 0.000000,-50.000000 0.000000,0.000000 0.000000,0.000000 0.000000,0.000000 0.000000,25.000000 0.000000,0.000000 0.000000,75.000000 0.000000,0.000000 0.000000,-75.000000 0.000000,0.000000 0.000000,-25.000000 0.000000,0.000000 0.000000,25.000000 0.000000,0.000000 0.000000,25.000000 25.000000,0.000000 0.000000,0.000000-25.000000,0.000000 0.000000,-25.000000 0.000000,0.000000 0.000000,-25.000000 0.000000,0.000000 0.000000,25.000000 0.000000,0.000000 0.000000,25.000000 0.000000,0.000000 0.000000,-25.000000 0.000000,0.000000 0.000000,-50.000000 0.000000,0.000000 0.000000,0.000000 0.000000,0.000000 0.000000,-25.000000 0.000000,0.000000 0.000000,50.000000 0.000000,0.000000 0.000000,-25.000000 0.000000,0.000000 0.000000,-50.000000 0.000000,0.000000 0.000000,-25.000000 25.000000,0.000000 0.000000,-25.000000-25.000000,0.000000 0.000000,-50.000000 0.000000,0.000000 0.000000,0.000000 0.000000,0.000000 0.000000,-75.000000 0.000000,0.000000 0.000000,0.000000 0.000000,0.000000 0.000000,-50.000000 0.000000,0.000000 0.000000,0.000000 0.000000,0.000000 0.000000,-75.000000 0.000000,0.000000 0.000000,0.000000 25.000000,0.000000 0.000000,-25.000000-25.000000,0.000000 0.000000,0.000000 0.000000,0.000000 0.000000,25.000000 0.000000,0.000000 0.000000,-50.000000 25.000000,0.000000 0.000000,-25.000000-25.000000,0.000000 0.000000,-50.000000 0.000000,0.000000 0.000000,25.000000 0.000000,0.000000 0.000000,-25.000000 25.000000,0.000000 0.000000,-25.000000-25.000000,0.000000 0.000000,0.000000 25.000000,0.000000 0.000000,25.000000-25.000000,0.000000 0.000000,-25.000000 25.000000,0.000000 0.000000,-25.000000 0.000000,0.000000 0.000000,25.000000 0.000000,0.000000 0.000000,-25.000000 0.000000,0.000000 0.000000,-50.000000 0.000000,0.000000 0.000000,25.000000 0.000000,0.000000 0.000000,-25.000000 25.000000,0.000000 0.000000,-25.000000 0.000000,0.000000 0.000000,100.000000 0.000000,0.000000 0.000000,-50.000000 25.000000,0.000000 0.000000,0.000000-25.000000,0.000000 0.000000,75.000000-25.000000,0.000000 0.000000,-50.000000 25.000000,0.000000 0.000000,0.000000-25.000000,0.000000 0.000000,75.000000-25.000000,0.000000 0.000000,-25.000000 25.000000,0.000000 0.000000,-75.000000-25.000000,0.000000 0.000000,100.000000 0.000000,0.000000 0.000000,0.000000 0.000000,0.000000 0.000000,-50.000000 0.000000,0.000000 0.000000,50.000000 0.000000,0.000000 0.000000,75.000000 0.000000,0.000000 0.000000,-25.000000 0.000000,0.000000 0.000000,0.000000 0.000000,0.000000 0.000000,-25.000000 0.000000,0.000000 0.000000,50.000000 0.000000,0.000000 0.000000,50.000000 0.000000,0.000000 0.000000,0.000000 25.000000,0.000000 0.000000,-25.000000-25.000000,0.000000 0.000000,0.000000 0.000000,0.000000 0.000000,0.000000 0.000000,0.000000 0.000000,0.000000 0.000000,0.000000 0.000000,75.000000 0.000000,0.000000 0.000000,25.000000 0.000000,0.000000 0.000000,-25.000000 0.000000,0.000000 0.000000,0.000000 0.000000,0.000000 0.000000,25.000000 0.000000,0.000000 0.000000,-50.000000 0.000000,0.000000 0.000000,25.000000 0.000000,0.000000 0.000000,0.000000 0.000000,0.000000 0.000000,0.000000 0.000000,0.000000 0.000000,25.000000 0.000000,0.000000 0.000000,0.000000 0.000000,0.000000 0.000000,0.000000 0.000000,0.000000 0.000000,50.000000 0.000000,0.000000 0.000000,-25.000000 0.000000,0.000000 0.000000,25.000000-25.000000,0.000000 0.000000,0.000000 0.000000,0.000000 0.000000,0.000000 25.000000,0.000000 0.000000,25.000000-25.000000,0.000000 0.000000,-25.000000 0.000000,0.000000 0.000000,25.000000 0.000000,0.000000 0.000000,0.000000 0.000000,0.000000 0.000000,0.000000 0.000000,0.000000 0.000000,0.000000 0.000000,0.000000 0.000000,0.000000 0.000000,0.000000 0.000000,25.000000 0.000000,0.000000 0.000000,0.000000 0.000000,0.000000 0.000000,-25.000000-25.000000,0.000000 0.000000,25.000000 25.000000,0.000000 0.000000,-25.000000-25.000000,0.000000 0.000000,25.000000 0.000000,0.000000 0.000000,0.000000 0.000000,0.000000 0.000000,-25.000000-25.000000,0.000000 0.000000,25.000000 0.000000,0.000000 0.000000,-25.000000 0.000000,0.000000 0.000000,0.000000 0.000000,0.000000 0.000000,0.000000 0.000000,0.000000 0.000000,0.000000 0.000000,0.000000 0.000000,0.000000 25.000000,0.000000 0.000000,25.000000-25.000000,0.000000 0.000000,-25.000000 25.000000,0.000000 0.000000,0.000000 0.000000,0.000000 0.000000,25.000000-25.000000,0.000000 0.000000,-25.000000 25.000000,0.000000 0.000000,25.000000 25.000000,0.000000 0.000000,25.000000-25.000000,0.000000 0.000000,-25.000000 25.000000,0.000000 0.000000,25.000000-25.000000,0.000000 0.000000,25.000000 25.000000,0.000000 0.000000,0.000000 0.000000,0.000000 0.000000,25.000000 0.000000,0.000000 0.000000,25.000000 0.000000,0.000000 0.000000,-25.000000 0.000000,0.000000 0.000000,25.000000 25.000000,0.000000 0.000000,0.000000-25.000000,0.000000 0.000000,-25.000000 0.000000,0.000000 0.000000,-25.000000 25.000000,0.000000 0.000000,50.000000-25.000000,0.000000 0.000000,-25.000000 0.000000,0.000000 0.000000,25.000000 25.000000,0.000000 0.000000,50.000000-25.000000,0.000000 0.000000,-50.000000 25.000000,0.000000 0.000000,25.000000 0.000000,0.000000 0.000000,0.000000 0.000000,0.000000 0.000000,-50.000000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0.000000,-25.000000 0.000000,0.000000 0.000000,0.000000 0.000000,0.000000 0.000000,25.000000 0.000000,0.000000 0.000000,25.000000 0.000000,0.000000 0.000000,-25.000000 0.000000,0.000000 0.000000,-25.000000 0.000000,0.000000 0.000000,0.000000 0.000000,0.000000 0.000000,25.000000 0.000000,0.000000 0.000000,0.000000 0.000000,0.000000 0.000000,50.000000 0.000000,0.000000 0.000000,-50.000000 25.000000,0.000000 0.000000,-25.000000-25.000000,0.000000 0.000000,50.000000 25.000000,0.000000 0.000000,0.000000-25.000000,0.000000 0.000000,25.000000 25.000000,0.000000 0.000000,-25.000000 0.000000,0.000000 0.000000,-25.000000 0.000000,0.000000 0.000000,25.000000-25.000000,0.000000 0.000000,50.000000 50.000000,0.000000 0.000000,-50.000000-50.000000,0.000000 0.000000,0.000000 25.000000,0.000000 0.000000,0.000000 0.000000,0.000000 0.000000,25.000000 0.000000,0.000000 0.000000,25.000000 0.000000,0.000000 0.000000,-25.000000-25.000000,0.000000 0.000000,-75.000000 0.000000,0.000000 0.000000,75.000000 0.000000,0.000000 0.000000,50.000000 0.000000,0.000000 0.000000,-75.000000 0.000000,0.000000 0.000000,-50.000000 0.000000,0.000000 0.000000,25.000000-25.000000,0.000000 0.000000,25.000000 0.000000,0.000000 0.000000,0.000000 25.000000,0.000000 0.000000,-25.000000-25.000000,0.000000 0.000000,-50.000000 25.000000,0.000000 0.000000,0.000000-25.000000,0.000000 0.000000,50.000000 25.000000,0.000000 0.000000,0.000000 0.000000,0.000000 0.000000,0.000000-25.000000,0.000000 0.000000,-25.000000 25.000000,0.000000 0.000000,-75.000000 0.000000,0.000000 0.000000,0.000000 0.000000,0.000000 0.000000,0.000000 25.000000,0.000000 0.000000,-25.000000-25.000000,0.000000 0.000000,0.000000 25.000000,0.000000 0.000000,25.000000 25.000000,0.000000 0.000000,-50.000000-25.000000,0.000000 0.000000,0.000000 0.000000,0.000000 0.000000,-25.000000 25.000000,0.000000 0.000000,0.000000-25.000000,0.000000 0.000000,-25.000000 25.000000,0.000000 0.000000,0.000000 0.000000,0.000000 0.000000,-25.000000-25.000000,0.000000 0.000000,0.000000 25.000000,0.000000 0.000000,0.000000 0.000000,0.000000 0.000000,0.000000 0.000000,0.000000 0.000000,-25.000000-25.000000,0.000000 0.000000,0.000000 25.000000,0.000000 0.000000,0.000000-25.000000,0.000000 0.000000,-25.000000 25.000000,0.000000 0.000000,25.000000-25.000000,0.000000 0.000000,0.000000 0.000000,0.000000 0.000000,-25.000000 25.000000,0.000000 0.000000,0.000000-25.000000,0.000000 0.000000,25.000000 0.000000,0.000000 0.000000,-25.000000 0.000000,0.000000 0.000000,0.000000 0.000000,0.000000 0.000000,0.000000-25.000000,0.000000 0.000000,-50.000000 0.000000,0.000000 0.000000,-25.000000 25.000000,0.000000 0.000000,-25.000000-25.000000,0.000000 0.000000,-25.000000 0.000000,0.000000 0.000000,0.000000 0.000000,0.000000 0.000000,0.000000 0.000000,0.000000 0.000000,-25.000000-25.000000,0.000000 0.000000,-25.000000 25.000000,0.000000 0.000000,50.000000 0.000000,0.000000 0.000000,0.000000 0.000000,0.000000 0.000000,25.000000 0.000000,0.000000 0.000000,25.000000 0.000000,0.000000 0.000000,0.000000 0.000000,0.000000 0.000000,-25.000000 0.000000,0.000000 0.000000,50.000000 0.000000,0.000000 0.000000,0.000000 0.000000,0.000000 0.000000,25.000000 0.000000,0.000000 0.000000,75.000000 0.000000,0.000000 0.000000,-25.000000 0.000000</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2:05"/>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51800.000000 40000.000000,'0.000000'-50.000000,"50.000000"50.000000,0.000000 0.000000,0.000000 0.000000,0.000000 0.000000,25.000000-25.000000,0.000000 0.000000,0.000000 25.000000,0.000000 0.000000,25.000000 0.000000,0.000000 0.000000,0.000000 0.000000,0.000000 0.000000,0.000000 0.000000,0.000000 0.000000,0.000000 25.000000,0.000000 0.000000,0.000000 0.000000,0.000000 0.000000,0.000000-25.000000,0.000000 0.000000,50.000000 0.000000,0.000000 0.000000,0.000000 0.000000,0.000000 0.000000,25.000000 0.000000,0.000000 0.000000,50.000000 0.000000,0.000000 0.000000,-25.000000 0.000000,0.000000 0.000000,-25.000000 0.000000,0.000000 0.000000,-25.000000 0.000000,0.000000 0.000000,75.000000 0.000000,0.000000 0.000000,-25.000000 0.000000,0.000000 0.000000,0.000000 0.000000,0.000000 0.000000,0.000000 0.000000,0.000000 0.000000,-50.000000-25.000000,0.000000 0.000000,25.000000 25.000000,0.000000 0.000000,150.000000-25.000000,0.000000 0.000000,-225.000000 25.000000,0.000000 0.000000,125.000000 0.000000,0.000000 0.000000,-25.000000 0.000000,0.000000 0.000000,-25.000000 0.000000,0.000000 0.000000,50.000000 0.000000,0.000000 0.000000,50.000000 0.000000,0.000000 0.000000,-50.000000 0.000000,0.000000 0.000000,0.000000 0.000000,0.000000 0.000000,0.000000 0.000000,0.000000 0.000000,50.000000 0.000000,0.000000 0.000000,-25.000000 0.000000,0.000000 0.000000,0.000000 0.000000,0.000000 0.000000,-50.000000 0.000000,0.000000 0.000000,50.000000 25.000000,0.000000 0.000000,50.000000-25.000000,0.000000 0.000000,-75.000000 25.000000,0.000000 0.000000,-25.000000 0.000000,0.000000 0.000000,75.000000-25.000000,0.000000 0.000000,0.000000 0.000000,0.000000 0.000000,-25.000000 25.000000,0.000000 0.000000,-25.000000-25.000000,0.000000 0.000000,-25.000000 0.000000,0.000000 0.000000,75.000000 0.000000,0.000000 0.000000,25.000000 0.000000,0.000000 0.000000,-100.000000 0.000000,0.000000 0.000000,0.000000 0.000000,0.000000 0.000000,50.000000 0.000000,0.000000 0.000000,25.000000 0.000000,0.000000 0.000000,-50.000000 0.000000,0.000000 0.000000,-25.000000 0.000000,0.000000 0.000000,0.000000 0.000000,0.000000 0.000000,50.000000 0.000000,0.000000 0.000000,25.000000-25.000000,0.000000 0.000000,-75.000000 25.000000,0.000000 0.000000,0.000000-25.000000,0.000000 0.000000,0.000000 25.000000,0.000000 0.000000,50.000000-25.000000,0.000000 0.000000,-25.000000 25.000000,0.000000 0.000000,-25.000000 0.000000,0.000000 0.000000,-50.000000 0.000000,0.000000 0.000000,25.000000 0.000000,0.000000 0.000000,25.000000 0.000000,0.000000 0.000000,0.000000 0.000000,0.000000 0.000000,-25.000000 0.000000,0.000000 0.000000,0.000000 0.000000,0.000000 0.000000,-75.000000 25.000000,0.000000 0.000000,25.000000-25.000000,0.000000 0.000000,0.000000 0.000000,0.000000 0.000000,25.000000 25.000000,0.000000 0.000000,25.000000-25.000000,0.000000 0.000000,-25.000000 0.000000,0.000000 0.000000,-50.000000 25.000000,0.000000 0.000000,0.000000-25.000000,0.000000 0.000000,0.000000 0.000000,0.000000 0.000000,-25.000000 0.000000,0.000000 0.000000,25.000000 0.000000,0.000000 0.000000,0.000000 0.000000,0.000000 0.000000,0.000000 0.000000,0.000000 0.000000,0.000000 0.000000,0.000000 0.000000,25.000000 0.000000,0.000000 0.000000,-50.000000 0.000000,0.000000 0.000000,0.000000 0.000000,0.000000 0.000000,0.000000 0.000000,0.000000 0.000000,-50.000000 0.000000,0.000000 0.000000,25.000000 0.000000,0.000000 0.000000,-50.000000-25.000000,0.000000 0.000000,-25.000000 0.000000,0.000000 0.000000,-25.000000 0.000000</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2:1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7350.000000 23900.000000,'-50.000000'-150.000000,"25.000000"100.000000,0.000000 0.000000,25.000000 25.000000,0.000000 0.000000,-25.000000 0.000000,0.000000 0.000000,50.000000 25.000000,0.000000 0.000000,0.000000 25.000000,0.000000 0.000000,25.000000 25.000000,0.000000 0.000000,-25.000000 50.000000,0.000000 0.000000,0.000000 25.000000,0.000000 0.000000,0.000000 25.000000,0.000000 0.000000,0.000000 0.000000,0.000000 0.000000,0.000000 0.000000,0.000000 0.000000,0.000000 0.000000,0.000000 0.000000,-25.000000-50.000000,0.000000 0.000000,0.000000 0.000000,0.000000 0.000000,25.000000-50.000000,0.000000 0.000000,-25.000000-25.000000,0.000000 0.000000,0.000000 0.000000,0.000000 0.000000,0.000000-50.000000,0.000000 0.000000,25.000000-25.000000,0.000000 0.000000,0.000000-25.000000,0.000000 0.000000,0.000000 0.000000,0.000000 0.000000,0.000000 0.000000</inkml:trace>
</inkml:ink>
</file>

<file path=ppt/ink/ink1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2:1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8200.000000 24450.000000,'-50.000000'0.000000,"25.000000"0.000000,0.000000 0.000000,0.000000 0.000000,0.000000 0.000000,0.000000 25.000000,0.000000 0.000000,0.000000 0.000000,0.000000 0.000000,-25.000000 0.000000,0.000000 0.000000,-25.000000 25.000000,0.000000 0.000000,0.000000 25.000000,0.000000 0.000000,-25.000000 0.000000,0.000000 0.000000,-25.000000-25.000000,0.000000 0.000000,50.000000 0.000000,0.000000 0.000000,0.000000-25.000000,0.000000 0.000000,0.000000 0.000000,0.000000 0.000000,50.000000 0.000000,0.000000 0.000000,-25.000000-25.000000,0.000000 0.000000,25.000000 0.000000,0.000000 0.000000,0.000000 0.000000,0.000000 0.000000,25.000000-25.000000,0.000000 0.000000,0.000000 0.000000,0.000000 0.000000,-25.000000 0.000000,0.000000 0.000000,25.000000 0.000000,0.000000 0.000000,-25.000000-25.000000,0.000000 0.000000,25.000000 0.000000,0.000000 0.000000,0.000000 0.000000,0.000000 0.000000,-25.000000-25.000000,0.000000 0.000000,25.000000 25.000000,0.000000 0.000000,0.000000-25.000000,0.000000 0.000000,0.000000-25.000000,0.000000 0.000000,25.000000 25.000000,0.000000 0.000000,0.000000 0.000000,0.000000 0.000000,0.000000 50.000000</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09:16"/>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71300.000000 28300.000000,'50.000000'0.000000,"0.000000"0.000000,0.000000 0.000000,-25.000000 0.000000,0.000000 0.000000,0.000000 0.000000,0.000000 0.000000,0.000000 0.000000,0.000000 0.000000,0.000000 0.000000,0.000000 0.000000,25.000000 0.000000,0.000000 0.000000,-25.000000 0.000000,0.000000 0.000000,50.000000 0.000000,0.000000 0.000000,-25.000000 0.000000,0.000000 0.000000,0.000000 0.000000,0.000000 0.000000,25.000000 0.000000,0.000000 0.000000,0.000000-25.000000,0.000000 0.000000,0.000000 25.000000,0.000000 0.000000,0.000000-25.000000,0.000000 0.000000,0.000000 0.000000,0.000000 0.000000,0.000000 0.000000,0.000000 0.000000,25.000000 25.000000,0.000000 0.000000,-25.000000-25.000000,0.000000 0.000000,0.000000 25.000000,0.000000 0.000000,0.000000 0.000000,0.000000 0.000000,25.000000 0.000000,0.000000 0.000000,-25.000000 0.000000,0.000000 0.000000,25.000000 0.000000,0.000000 0.000000,-25.000000 25.000000,0.000000 0.000000,0.000000-25.000000,0.000000 0.000000,0.000000 25.000000,0.000000 0.000000,0.000000-25.000000,0.000000 0.000000,-25.000000 0.000000,0.000000 0.000000,25.000000 25.000000,0.000000 0.000000,0.000000-25.000000,0.000000 0.000000,0.000000 0.000000,0.000000 0.000000,25.000000 25.000000,0.000000 0.000000,0.000000-25.000000,0.000000 0.000000,50.000000 0.000000,0.000000 0.000000,-25.000000 0.000000,0.000000 0.000000,25.000000 25.000000,0.000000 0.000000,-50.000000-25.000000,0.000000 0.000000,25.000000 0.000000,0.000000 0.000000,-25.000000 0.000000,0.000000 0.000000,25.000000 0.000000,0.000000 0.000000,0.000000 0.000000,0.000000 0.000000,50.000000 0.000000,0.000000 0.000000,0.000000 0.000000,0.000000 0.000000,0.000000 0.000000,0.000000 0.000000,-50.000000 0.000000,0.000000 0.000000,0.000000 0.000000,0.000000 0.000000,0.000000 0.000000,0.000000 0.000000,25.000000-25.000000,0.000000 0.000000,-25.000000 25.000000,0.000000 0.000000,25.000000 0.000000,0.000000 0.000000,0.000000 0.000000,0.000000 0.000000,-50.000000 0.000000,0.000000 0.000000,25.000000 0.000000,0.000000 0.000000,-25.000000 25.000000,0.000000 0.000000,0.000000-25.000000,0.000000 0.000000,0.000000 25.000000,0.000000 0.000000,25.000000 0.000000,0.000000 0.000000,0.000000-25.000000,0.000000 0.000000,0.000000 25.000000,0.000000 0.000000,-25.000000 0.000000,0.000000 0.000000,0.000000-25.000000,0.000000 0.000000,0.000000 0.000000,0.000000 0.000000,0.000000 0.000000,0.000000 0.000000,-25.000000 25.000000,0.000000 0.000000,0.000000-25.000000,0.000000 0.000000,0.000000 25.000000,0.000000 0.000000,25.000000-25.000000,0.000000 0.000000,25.000000 0.000000,0.000000 0.000000,0.000000 0.000000,0.000000 0.000000,0.000000 0.000000,0.000000 0.000000,0.000000 0.000000,0.000000 0.000000,-25.000000 0.000000,0.000000 0.000000,0.000000 0.000000,0.000000 0.000000,-50.000000 0.000000,0.000000 0.000000,0.000000 0.000000,0.000000 0.000000,-25.000000 25.000000,0.000000 0.000000,0.000000-25.000000,0.000000 0.000000,25.000000 0.000000,0.000000 0.000000,-25.000000 0.000000,0.000000 0.000000,25.000000 0.000000,0.000000 0.000000,0.000000 0.000000,0.000000 0.000000,25.000000 0.000000,0.000000 0.000000,-25.000000-25.000000,0.000000 0.000000,25.000000 25.000000,0.000000 0.000000,0.000000 0.000000,0.000000 0.000000,-25.000000 0.000000,0.000000 0.000000,0.000000 0.000000,0.000000 0.000000,0.000000 0.000000,0.000000 0.000000,0.000000 0.000000,0.000000 0.000000,0.000000 0.000000,0.000000 0.000000,0.000000 0.000000,0.000000 0.000000,0.000000 0.000000,0.000000 0.000000,0.000000 25.000000</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2:1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8500.000000 24400.000000,'50.000000'0.000000,"-25.000000"0.000000,0.000000 0.000000,0.000000 0.000000,0.000000 0.000000,0.000000 0.000000,0.000000 0.000000,-25.000000 25.000000,0.000000 0.000000,-25.000000 0.000000,0.000000 0.000000,0.000000 0.000000,0.000000 0.000000,0.000000-25.000000,0.000000 0.000000,0.000000 25.000000,0.000000 0.000000,25.000000-50.000000,0.000000 0.000000,0.000000 0.000000,0.000000 0.000000,25.000000 25.000000,0.000000 0.000000,0.000000 0.000000,0.000000 0.000000,0.000000 50.000000,0.000000 0.000000,-25.000000-25.000000,0.000000 0.000000,25.000000 25.000000,0.000000 0.000000,-25.000000-25.000000,0.000000 0.000000,0.000000 0.000000,0.000000 0.000000,0.000000 0.000000,0.000000 0.000000,0.000000 0.000000,0.000000 0.000000,0.000000 0.000000,0.000000 0.000000,-25.000000-25.000000,0.000000 0.000000,-25.000000 0.000000,0.000000 0.000000,25.000000-25.000000,0.000000 0.000000,0.000000 0.000000,0.000000 0.000000,25.000000-25.000000,0.000000 0.000000,-25.000000-25.000000,0.000000 0.000000,25.000000 25.000000,0.000000 0.000000,0.000000-25.000000,0.000000 0.000000,25.000000 25.000000,0.000000 0.000000,0.000000 0.000000,0.000000 0.000000,0.000000 25.000000,0.000000 0.000000,0.000000 25.000000,0.000000 0.000000,0.000000-25.000000,0.000000 0.000000,0.000000 50.000000,0.000000 0.000000,-25.000000 0.000000,0.000000 0.000000,0.000000 25.000000,0.000000 0.000000,0.000000 0.000000,0.000000 0.000000,0.000000 0.000000,0.000000 0.000000,0.000000 0.000000,0.000000 0.000000,-25.000000-25.000000,0.000000 0.000000,25.000000 0.000000,0.000000 0.000000,-25.000000 0.000000,0.000000 0.000000,0.000000-25.000000,0.000000 0.000000,0.000000 0.000000,0.000000 0.000000,25.000000-50.000000,0.000000 0.000000,-25.000000-25.000000,0.000000 0.000000,25.000000 25.000000,0.000000 0.000000,-25.000000 0.000000</inkml:trace>
</inkml:ink>
</file>

<file path=ppt/ink/ink1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2:19"/>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5250.000000 29100.000000,'-300.000000'0.000000,"250.000000"0.000000,0.000000 0.000000,-25.000000-25.000000,0.000000 0.000000,0.000000 25.000000,0.000000 0.000000,50.000000 0.000000,0.000000 0.000000,0.000000-25.000000,0.000000 0.000000,25.000000-50.000000,0.000000 0.000000,50.000000-50.000000,0.000000 0.000000,25.000000 0.000000,0.000000 0.000000,25.000000 25.000000,0.000000 0.000000,0.000000 50.000000,0.000000 0.000000,0.000000 50.000000,0.000000 0.000000,-25.000000 25.000000,0.000000 0.000000,-25.000000 100.000000,0.000000 0.000000,-25.000000 50.000000,0.000000 0.000000,0.000000 25.000000,0.000000 0.000000,-25.000000-25.000000,0.000000 0.000000,-25.000000-25.000000,0.000000 0.000000,-50.000000 0.000000,0.000000 0.000000,-25.000000-75.000000,0.000000 0.000000,-25.000000-25.000000,0.000000 0.000000,0.000000-25.000000,0.000000 0.000000,25.000000-50.000000,0.000000 0.000000,0.000000-50.000000,0.000000 0.000000,25.000000-25.000000,0.000000 0.000000,50.000000-25.000000,0.000000 0.000000,25.000000-50.000000,0.000000 0.000000,0.000000-125.000000,0.000000 0.000000,50.000000 175.000000,0.000000 0.000000,50.000000-75.000000,0.000000 0.000000,25.000000 25.000000,0.000000 0.000000,25.000000 75.000000,0.000000 0.000000,0.000000 25.000000,0.000000 0.000000,0.000000 75.000000,0.000000 0.000000,-50.000000 50.000000,0.000000 0.000000,-25.000000 25.000000,0.000000 0.000000,-50.000000 0.000000,0.000000 0.000000,0.000000 0.000000,0.000000 0.000000,-25.000000 25.000000,0.000000 0.000000,-50.000000-25.000000,0.000000 0.000000,0.000000-25.000000,0.000000 0.000000,-25.000000 25.000000,0.000000 0.000000,-25.000000-50.000000,0.000000 0.000000,25.000000-25.000000,0.000000 0.000000,-25.000000 0.000000,0.000000 0.000000,0.000000-25.000000,0.000000 0.000000,50.000000-50.000000,0.000000 0.000000,25.000000-25.000000,0.000000 0.000000,25.000000 0.000000,0.000000 0.000000,25.000000 0.000000,0.000000 0.000000,50.000000 25.000000,0.000000 0.000000,25.000000 25.000000,0.000000 0.000000,0.000000 50.000000,0.000000 0.000000,-25.000000 0.000000,0.000000 0.000000,0.000000 0.000000,0.000000 0.000000,-25.000000 50.000000,0.000000 0.000000,-25.000000 0.000000,0.000000 0.000000,-25.000000 0.000000,0.000000 0.000000,-50.000000 25.000000,0.000000 0.000000,-25.000000 0.000000,0.000000 0.000000,-25.000000 0.000000,0.000000 0.000000,0.000000 0.000000,0.000000 0.000000,-25.000000 0.000000,0.000000 0.000000,25.000000 0.000000,0.000000 0.000000,25.000000-25.000000,0.000000 0.000000,50.000000-25.000000,0.000000 0.000000,0.000000 0.000000</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2:23"/>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44600.000000 15450.000000,'50.000000'0.000000,"25.000000"-75.000000,0.000000 0.000000,0.000000 50.000000,0.000000 0.000000,50.000000 0.000000,0.000000 0.000000,25.000000 25.000000,0.000000 0.000000,50.000000 0.000000,0.000000 0.000000,50.000000 0.000000,0.000000 0.000000,-25.000000 25.000000,0.000000 0.000000,-25.000000-25.000000,0.000000 0.000000,25.000000 0.000000,0.000000 0.000000,75.000000 0.000000,0.000000 0.000000,-25.000000 0.000000,0.000000 0.000000,-50.000000-25.000000,0.000000 0.000000,50.000000 0.000000,0.000000 0.000000,0.000000 0.000000,0.000000 0.000000,0.000000 0.000000,0.000000 0.000000,-75.000000-25.000000,0.000000 0.000000,-50.000000 25.000000,0.000000 0.000000,-25.000000 0.000000,0.000000 0.000000,-25.000000 0.000000,0.000000 0.000000,-25.000000 25.000000,0.000000 0.000000,-50.000000 0.000000,0.000000 0.000000,0.000000 0.000000,0.000000 0.000000,-50.000000 0.000000,0.000000 0.000000,-75.000000 25.000000,0.000000 0.000000,-25.000000 0.000000,0.000000 0.000000,-25.000000 0.000000,0.000000 0.000000,-25.000000 0.000000,0.000000 0.000000,0.000000 25.000000,0.000000 0.000000,-25.000000-25.000000,0.000000 0.000000,-50.000000 0.000000,0.000000 0.000000,-25.000000 0.000000,0.000000 0.000000,25.000000 0.000000,0.000000 0.000000,-75.000000 25.000000,0.000000 0.000000,0.000000-50.000000,0.000000 0.000000,25.000000 25.000000,0.000000 0.000000,50.000000 0.000000,0.000000 0.000000,50.000000-25.000000,0.000000 0.000000,-25.000000 0.000000,0.000000 0.000000,0.000000 0.000000,0.000000 0.000000,50.000000 0.000000,0.000000 0.000000,50.000000 0.000000,0.000000 0.000000,0.000000 0.000000,0.000000 0.000000,25.000000 0.000000,0.000000 0.000000,50.000000 0.000000,0.000000 0.000000,0.000000 0.000000,0.000000 0.000000,50.000000-25.000000,0.000000 0.000000,75.000000 25.000000,0.000000 0.000000,25.000000 0.000000,0.000000 0.000000,50.000000-25.000000,0.000000 0.000000,0.000000 25.000000,0.000000 0.000000,50.000000-25.000000,0.000000 0.000000,25.000000 0.000000,0.000000 0.000000,50.000000 25.000000,0.000000 0.000000,-50.000000 0.000000,0.000000 0.000000,25.000000-25.000000,0.000000 0.000000,25.000000 25.000000,0.000000 0.000000,-25.000000-25.000000,0.000000 0.000000,0.000000 25.000000,0.000000 0.000000,-50.000000 0.000000,0.000000 0.000000,-75.000000 0.000000,0.000000 0.000000,-25.000000-25.000000,0.000000 0.000000,-25.000000 25.000000,0.000000 0.000000,-50.000000 0.000000,0.000000 0.000000,-25.000000 25.000000,0.000000 0.000000,-75.000000-25.000000,0.000000 0.000000,-50.000000 25.000000,0.000000 0.000000,-25.000000-25.000000,0.000000 0.000000,0.000000 25.000000,0.000000 0.000000,-75.000000 0.000000,0.000000 0.000000,-25.000000 0.000000,0.000000 0.000000,0.000000-25.000000,0.000000 0.000000,0.000000 0.000000,0.000000 0.000000,-25.000000 25.000000,0.000000 0.000000,0.000000-25.000000,0.000000 0.000000,25.000000 0.000000,0.000000 0.000000,25.000000 0.000000,0.000000 0.000000,100.000000 0.000000,0.000000 0.000000,50.000000 0.000000,0.000000 0.000000,25.000000 0.000000,0.000000 0.000000,50.000000 25.000000,0.000000 0.000000,25.000000-25.000000,0.000000 0.000000,0.000000 25.000000</inkml:trace>
</inkml:ink>
</file>

<file path=ppt/ink/ink1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2:24"/>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39300.000000 19050.000000,'-100.000000'-100.000000,"75.000000"75.000000,0.000000 0.000000,0.000000 0.000000,0.000000 0.000000,0.000000 25.000000,0.000000 0.000000,0.000000 25.000000,0.000000 0.000000,0.000000 50.000000,0.000000 0.000000,0.000000 25.000000,0.000000 0.000000,25.000000-25.000000,0.000000 0.000000,-25.000000 0.000000,0.000000 0.000000,25.000000-25.000000,0.000000 0.000000,-25.000000 0.000000,0.000000 0.000000,0.000000 0.000000,0.000000 0.000000,0.000000-50.000000,0.000000 0.000000,0.000000 0.000000,0.000000 0.000000,25.000000-25.000000,0.000000 0.000000,0.000000 0.000000,0.000000 0.000000,0.000000-25.000000,0.000000 0.000000,25.000000 25.000000,0.000000 0.000000,25.000000 0.000000,0.000000 0.000000,0.000000 0.000000,0.000000 0.000000,0.000000 0.000000,0.000000 0.000000,25.000000 25.000000,0.000000 0.000000,-25.000000 0.000000,0.000000 0.000000,25.000000 25.000000,0.000000 0.000000,0.000000 0.000000,0.000000 0.000000,-25.000000 25.000000,0.000000 0.000000,-25.000000 0.000000,0.000000 0.000000,0.000000 0.000000,0.000000 0.000000,-25.000000 25.000000,0.000000 0.000000,-50.000000-25.000000,0.000000 0.000000,-50.000000 0.000000,0.000000 0.000000,-25.000000-25.000000,0.000000 0.000000,0.000000 0.000000,0.000000 0.000000,25.000000 0.000000,0.000000 0.000000,0.000000-25.000000,0.000000 0.000000,25.000000-50.000000,0.000000 0.000000,25.000000 0.000000,0.000000 0.000000,50.000000-25.000000,0.000000 0.000000,-25.000000 25.000000,0.000000 0.000000,25.000000-25.000000,0.000000 0.000000,25.000000 0.000000,0.000000 0.000000,0.000000 25.000000,0.000000 0.000000,0.000000 0.000000,0.000000 0.000000,25.000000 50.000000,0.000000 0.000000,-25.000000 0.000000,0.000000 0.000000,25.000000 0.000000,0.000000 0.000000,-25.000000 25.000000,0.000000 0.000000,25.000000 0.000000</inkml:trace>
</inkml:ink>
</file>

<file path=ppt/ink/ink1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2:28"/>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39350.000000 24700.000000,'-100.000000'-200.000000,"25.000000"100.000000,0.000000 0.000000,25.000000 25.000000,0.000000 0.000000,25.000000 25.000000,0.000000 0.000000,0.000000 25.000000,0.000000 0.000000,0.000000-25.000000,0.000000 0.000000,25.000000 25.000000,0.000000 0.000000,0.000000 0.000000,0.000000 0.000000,25.000000-25.000000,0.000000 0.000000,25.000000 0.000000,0.000000 0.000000,0.000000 0.000000,0.000000 0.000000,25.000000 25.000000,0.000000 0.000000,0.000000 0.000000,0.000000 0.000000,0.000000 0.000000,0.000000 0.000000,-25.000000 25.000000,0.000000 0.000000,25.000000 0.000000,0.000000 0.000000,-25.000000 50.000000,0.000000 0.000000,0.000000 25.000000,0.000000 0.000000,-25.000000 25.000000,0.000000 0.000000,-25.000000 0.000000,0.000000 0.000000,0.000000-25.000000,0.000000 0.000000,-50.000000 25.000000,0.000000 0.000000,0.000000 0.000000,0.000000 0.000000,-50.000000-50.000000,0.000000 0.000000,0.000000 0.000000,0.000000 0.000000,-25.000000-25.000000,0.000000 0.000000,0.000000-25.000000,0.000000 0.000000,25.000000-25.000000,0.000000 0.000000,25.000000-25.000000,0.000000 0.000000,25.000000 0.000000,0.000000 0.000000,25.000000-25.000000,0.000000 0.000000,25.000000 0.000000,0.000000 0.000000,0.000000 0.000000,0.000000 0.000000,0.000000 25.000000,0.000000 0.000000,50.000000 0.000000,0.000000 0.000000,0.000000 0.000000,0.000000 0.000000,25.000000 50.000000,0.000000 0.000000,0.000000 0.000000</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2:31"/>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39150.000000 28500.000000,'-50.000000'-50.000000,"-25.000000"-50.000000,0.000000 0.000000,50.000000 25.000000,0.000000 0.000000,25.000000 25.000000,0.000000 0.000000,0.000000 25.000000,0.000000 0.000000,25.000000 25.000000,0.000000 0.000000,25.000000-25.000000,0.000000 0.000000,50.000000 0.000000,0.000000 0.000000,0.000000 25.000000,0.000000 0.000000,-25.000000-25.000000,0.000000 0.000000,25.000000 25.000000,0.000000 0.000000,-25.000000 0.000000,0.000000 0.000000,-25.000000 50.000000,0.000000 0.000000,-25.000000 0.000000,0.000000 0.000000,-25.000000 25.000000,0.000000 0.000000,0.000000 25.000000,0.000000 0.000000,-50.000000-25.000000,0.000000 0.000000,-25.000000 0.000000,0.000000 0.000000,0.000000 0.000000,0.000000 0.000000,-50.000000 0.000000,0.000000 0.000000,25.000000-25.000000,0.000000 0.000000,-25.000000-25.000000,0.000000 0.000000,25.000000-25.000000,0.000000 0.000000,0.000000 0.000000,0.000000 0.000000,25.000000-25.000000,0.000000 0.000000,50.000000-50.000000,0.000000 0.000000,0.000000 25.000000,0.000000 0.000000,25.000000-25.000000,0.000000 0.000000,0.000000 0.000000,0.000000 0.000000,25.000000 0.000000,0.000000 0.000000,0.000000 0.000000,0.000000 0.000000,50.000000 0.000000,0.000000 0.000000,0.000000 0.000000,0.000000 0.000000,50.000000 25.000000,0.000000 0.000000,0.000000 0.000000,0.000000 0.000000,25.000000 25.000000,0.000000 0.000000,-75.000000 0.000000,0.000000 0.000000,25.000000 25.000000</inkml:trace>
</inkml:ink>
</file>

<file path=ppt/ink/ink1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2:33"/>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72600.000000 28300.000000,'0.000000'-100.000000,"0.000000"75.000000,0.000000 0.000000,0.000000-25.000000,0.000000 0.000000,0.000000 25.000000,0.000000 0.000000,0.000000 0.000000,0.000000 0.000000,25.000000 25.000000,0.000000 0.000000,50.000000 0.000000,0.000000 0.000000,0.000000 25.000000,0.000000 0.000000,75.000000 0.000000,0.000000 0.000000,50.000000 0.000000,0.000000 0.000000,0.000000 0.000000,0.000000 0.000000,0.000000 0.000000,0.000000 0.000000,-25.000000-25.000000,0.000000 0.000000,-25.000000 0.000000,0.000000 0.000000,25.000000 0.000000,0.000000 0.000000,25.000000 0.000000,0.000000 0.000000,0.000000 0.000000,0.000000 0.000000,0.000000-25.000000,0.000000 0.000000,0.000000 0.000000,0.000000 0.000000,-25.000000 0.000000,0.000000 0.000000,75.000000 0.000000,0.000000 0.000000,25.000000 0.000000,0.000000 0.000000,-25.000000 0.000000,0.000000 0.000000,-25.000000 0.000000,0.000000 0.000000,25.000000 25.000000,0.000000 0.000000,25.000000-25.000000,0.000000 0.000000,0.000000 25.000000,0.000000 0.000000,-50.000000-25.000000,0.000000 0.000000,-25.000000 0.000000,0.000000 0.000000,75.000000 0.000000,0.000000 0.000000,-25.000000 25.000000,0.000000 0.000000,-50.000000-25.000000,0.000000 0.000000,-25.000000 0.000000,0.000000 0.000000,25.000000 25.000000,0.000000 0.000000,0.000000-25.000000,0.000000 0.000000,0.000000 25.000000,0.000000 0.000000,-25.000000-25.000000,0.000000 0.000000,-75.000000 25.000000,0.000000 0.000000,25.000000 0.000000,0.000000 0.000000,-25.000000-25.000000,0.000000 0.000000,25.000000 25.000000,0.000000 0.000000,-25.000000 0.000000,0.000000 0.000000,25.000000 0.000000,0.000000 0.000000,-25.000000 0.000000,0.000000 0.000000,-25.000000 0.000000,0.000000 0.000000,0.000000 0.000000,0.000000 0.000000,-25.000000 0.000000,0.000000 0.000000,-25.000000 0.000000,0.000000 0.000000,0.000000 25.000000,0.000000 0.000000,0.000000-25.000000,0.000000 0.000000,-25.000000 25.000000,0.000000 0.000000,25.000000 0.000000</inkml:trace>
</inkml:ink>
</file>

<file path=ppt/ink/ink1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2:36"/>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40700.000000 31200.000000,'0.000000'-150.000000,"-25.000000"100.000000,0.000000 0.000000,25.000000 0.000000,0.000000 0.000000,-25.000000 0.000000,0.000000 0.000000,25.000000 25.000000,0.000000 0.000000,25.000000 0.000000,0.000000 0.000000,25.000000 0.000000,0.000000 0.000000,0.000000 25.000000,0.000000 0.000000,50.000000 0.000000,0.000000 0.000000,25.000000 0.000000,0.000000 0.000000,0.000000 0.000000,0.000000 0.000000,75.000000 25.000000,0.000000 0.000000,-25.000000 25.000000,0.000000 0.000000,0.000000-25.000000,0.000000 0.000000,25.000000 0.000000,0.000000 0.000000,50.000000-25.000000,0.000000 0.000000,50.000000 25.000000,0.000000 0.000000,25.000000-25.000000,0.000000 0.000000,0.000000-25.000000,0.000000 0.000000,50.000000 0.000000,0.000000 0.000000,25.000000-50.000000,0.000000 0.000000,-75.000000 25.000000,0.000000 0.000000,100.000000-25.000000,0.000000 0.000000,-50.000000 25.000000,0.000000 0.000000,-50.000000 0.000000,0.000000 0.000000,75.000000 0.000000,0.000000 0.000000,-25.000000 25.000000,0.000000 0.000000,-50.000000 0.000000,0.000000 0.000000,75.000000 0.000000,0.000000 0.000000,-75.000000 25.000000,0.000000 0.000000,-50.000000 0.000000,0.000000 0.000000,50.000000 0.000000,0.000000 0.000000,0.000000 0.000000,0.000000 0.000000,-125.000000 25.000000,0.000000 0.000000,25.000000 0.000000,0.000000 0.000000,25.000000 0.000000,0.000000 0.000000,-25.000000 0.000000,0.000000 0.000000,-75.000000 0.000000,0.000000 0.000000,-25.000000 0.000000,0.000000 0.000000,-50.000000 0.000000,0.000000 0.000000,0.000000 0.000000,0.000000 0.000000,-50.000000-25.000000,0.000000 0.000000,25.000000 25.000000</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2:4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8600.000000 22000.000000,'-100.000000'-200.000000,"75.000000"175.000000,0.000000 0.000000,0.000000 25.000000,0.000000 0.000000,25.000000 50.000000,0.000000 0.000000,0.000000 0.000000,0.000000 0.000000,0.000000 50.000000,0.000000 0.000000,0.000000 50.000000,0.000000 0.000000,0.000000 0.000000,0.000000 0.000000,0.000000 25.000000,0.000000 0.000000,0.000000 0.000000,0.000000 0.000000,0.000000 25.000000,0.000000 0.000000,0.000000-25.000000,0.000000 0.000000,25.000000 25.000000,0.000000 0.000000,0.000000-50.000000,0.000000 0.000000,0.000000-25.000000,0.000000 0.000000,25.000000-75.000000,0.000000 0.000000,0.000000 0.000000,0.000000 0.000000,25.000000-50.000000,0.000000 0.000000,0.000000-25.000000,0.000000 0.000000,0.000000-25.000000,0.000000 0.000000,0.000000-25.000000,0.000000 0.000000,0.000000 0.000000,0.000000 0.000000,-25.000000-25.000000,0.000000 0.000000,-25.000000-25.000000,0.000000 0.000000,0.000000 25.000000,0.000000 0.000000,-25.000000-25.000000,0.000000 0.000000,-75.000000 25.000000,0.000000 0.000000,50.000000 50.000000,0.000000 0.000000,-75.000000 25.000000,0.000000 0.000000,-25.000000 25.000000,0.000000 0.000000,25.000000 25.000000,0.000000 0.000000,0.000000 25.000000,0.000000 0.000000,0.000000 50.000000,0.000000 0.000000,50.000000 0.000000,0.000000 0.000000,0.000000 0.000000,0.000000 0.000000,25.000000-25.000000,0.000000 0.000000,25.000000-25.000000,0.000000 0.000000,-25.000000 0.000000</inkml:trace>
</inkml:ink>
</file>

<file path=ppt/ink/ink1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2:50"/>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10750.000000 23050.000000,'50.000000'0.000000,"-25.000000"0.000000,0.000000 0.000000,0.000000 0.000000,0.000000 0.000000,0.000000 0.000000,0.000000 0.000000,0.000000 25.000000,0.000000 0.000000,0.000000 0.000000,0.000000 0.000000,-25.000000 25.000000,0.000000 0.000000,0.000000 0.000000,0.000000 0.000000,-25.000000 0.000000,0.000000 0.000000,-25.000000-25.000000,0.000000 0.000000,25.000000 25.000000,0.000000 0.000000,-50.000000-25.000000,0.000000 0.000000,50.000000 0.000000,0.000000 0.000000,-25.000000-25.000000,0.000000 0.000000,50.000000-25.000000,0.000000 0.000000,25.000000 0.000000,0.000000 0.000000,50.000000 0.000000,0.000000 0.000000,0.000000 0.000000,0.000000 0.000000,0.000000 25.000000,0.000000 0.000000,0.000000 0.000000,0.000000 0.000000,-25.000000 0.000000,0.000000 0.000000,0.000000 0.000000,0.000000 0.000000,-50.000000 25.000000,0.000000 0.000000,0.000000 0.000000,0.000000 0.000000,-50.000000 25.000000,0.000000 0.000000,-50.000000-50.000000,0.000000 0.000000,25.000000 0.000000,0.000000 0.000000,0.000000 0.000000,0.000000 0.000000,25.000000 0.000000,0.000000 0.000000,-25.000000 0.000000,0.000000 0.000000,50.000000-25.000000,0.000000 0.000000,25.000000-25.000000,0.000000 0.000000,-25.000000 0.000000</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09:17"/>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95000.000000 28150.000000,'-50.000000'0.000000,"25.000000"0.000000,0.000000 0.000000,25.000000-25.000000,0.000000 0.000000,25.000000 0.000000,0.000000 0.000000,25.000000 25.000000,0.000000 0.000000,0.000000 0.000000,0.000000 0.000000,50.000000 0.000000,0.000000 0.000000,0.000000-25.000000,0.000000 0.000000,25.000000 25.000000,0.000000 0.000000,0.000000 0.000000,0.000000 0.000000,25.000000-25.000000,0.000000 0.000000,0.000000 25.000000,0.000000 0.000000,50.000000-25.000000,0.000000 0.000000,0.000000 0.000000,0.000000 0.000000,0.000000 25.000000,0.000000 0.000000,-25.000000-25.000000,0.000000 0.000000,0.000000 0.000000,0.000000 0.000000,-50.000000 25.000000,0.000000 0.000000,50.000000-25.000000,0.000000 0.000000,0.000000 25.000000,0.000000 0.000000,0.000000-25.000000,0.000000 0.000000,0.000000 25.000000,0.000000 0.000000,-25.000000 0.000000,0.000000 0.000000,0.000000-25.000000,0.000000 0.000000,-25.000000 25.000000,0.000000 0.000000,75.000000 0.000000,0.000000 0.000000,-25.000000 0.000000,0.000000 0.000000,0.000000 0.000000,0.000000 0.000000,-25.000000 0.000000,0.000000 0.000000,-25.000000 0.000000,0.000000 0.000000,-25.000000 0.000000,0.000000 0.000000,25.000000 0.000000,0.000000 0.000000,25.000000 0.000000,0.000000 0.000000,0.000000 0.000000,0.000000 0.000000,50.000000 0.000000,0.000000 0.000000,-75.000000 25.000000,0.000000 0.000000,-25.000000 0.000000,0.000000 0.000000,0.000000 0.000000,0.000000 0.000000,0.000000-25.000000,0.000000 0.000000,-25.000000 25.000000,0.000000 0.000000,50.000000 0.000000,0.000000 0.000000,0.000000-25.000000,0.000000 0.000000,0.000000 25.000000,0.000000 0.000000,0.000000 0.000000,0.000000 0.000000,-25.000000-25.000000,0.000000 0.000000,-25.000000 25.000000,0.000000 0.000000,25.000000-25.000000,0.000000 0.000000,-50.000000 0.000000,0.000000 0.000000,25.000000 25.000000,0.000000 0.000000,-25.000000-25.000000,0.000000 0.000000,25.000000 25.000000,0.000000 0.000000,0.000000-25.000000,0.000000 0.000000,0.000000 25.000000,0.000000 0.000000,-25.000000-25.000000,0.000000 0.000000,25.000000 0.000000,0.000000 0.000000,-25.000000 0.000000,0.000000 0.000000,0.000000 0.000000,0.000000 0.000000,-25.000000 0.000000,0.000000 0.000000,0.000000 0.000000,0.000000 0.000000,0.000000 0.000000,0.000000 0.000000,0.000000 0.000000,0.000000 0.000000,-25.000000 25.000000</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3:09"/>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3450.000000 33100.000000,'-50.000000'-50.000000,"25.000000"50.000000,0.000000 0.000000,25.000000-25.000000,0.000000 0.000000,0.000000 50.000000,0.000000 0.000000,50.000000 0.000000,0.000000 0.000000,0.000000 25.000000,0.000000 0.000000,25.000000-25.000000,0.000000 0.000000,25.000000 0.000000,0.000000 0.000000,-25.000000 0.000000,0.000000 0.000000,25.000000 0.000000,0.000000 0.000000,25.000000-25.000000,0.000000 0.000000,25.000000 0.000000,0.000000 0.000000,50.000000 0.000000,0.000000 0.000000,25.000000-25.000000,0.000000 0.000000,-25.000000 0.000000,0.000000 0.000000,-25.000000 0.000000,0.000000 0.000000,25.000000 0.000000,0.000000 0.000000,0.000000-25.000000,0.000000 0.000000,25.000000 25.000000,0.000000 0.000000,25.000000 0.000000,0.000000 0.000000,-50.000000 0.000000,0.000000 0.000000,-25.000000 25.000000,0.000000 0.000000,75.000000 0.000000,0.000000 0.000000,-25.000000 0.000000,0.000000 0.000000,25.000000 0.000000,0.000000 0.000000,-50.000000 0.000000,0.000000 0.000000,-25.000000 25.000000,0.000000 0.000000,50.000000 0.000000,0.000000 0.000000,25.000000 25.000000,0.000000 0.000000,-50.000000-50.000000,0.000000 0.000000,-25.000000 25.000000,0.000000 0.000000,0.000000-25.000000,0.000000 0.000000,25.000000 0.000000,0.000000 0.000000,50.000000-25.000000,0.000000 0.000000,0.000000 0.000000,0.000000 0.000000,-50.000000 25.000000,0.000000 0.000000,-25.000000-25.000000,0.000000 0.000000,50.000000 0.000000,0.000000 0.000000,0.000000 25.000000,0.000000 0.000000,25.000000-25.000000,0.000000 0.000000,-50.000000 25.000000,0.000000 0.000000,-50.000000-25.000000,0.000000 0.000000,50.000000 0.000000,0.000000 0.000000,50.000000 0.000000,0.000000 0.000000,-25.000000 25.000000,0.000000 0.000000,-25.000000-25.000000,0.000000 0.000000,0.000000 0.000000,0.000000 0.000000,25.000000 0.000000,0.000000 0.000000,0.000000 25.000000,0.000000 0.000000,25.000000 0.000000,0.000000 0.000000,-75.000000 0.000000,0.000000 0.000000,0.000000 50.000000,0.000000 0.000000,-25.000000-25.000000,0.000000 0.000000,50.000000 25.000000,0.000000 0.000000,-25.000000-25.000000,0.000000 0.000000,0.000000 0.000000,0.000000 0.000000,-25.000000 25.000000,0.000000 0.000000,-50.000000 0.000000,0.000000 0.000000,0.000000-25.000000,0.000000 0.000000,0.000000 25.000000,0.000000 0.000000,0.000000-25.000000,0.000000 0.000000,25.000000 0.000000,0.000000 0.000000,0.000000 0.000000,0.000000 0.000000,-25.000000 0.000000,0.000000 0.000000,0.000000-25.000000,0.000000 0.000000,0.000000 25.000000,0.000000 0.000000,-25.000000 0.000000,0.000000 0.000000,25.000000-25.000000,0.000000 0.000000,-50.000000 25.000000,0.000000 0.000000,25.000000-25.000000,0.000000 0.000000,25.000000 0.000000,0.000000 0.000000,-25.000000 25.000000,0.000000 0.000000,25.000000-25.000000,0.000000 0.000000,0.000000 0.000000,0.000000 0.000000,-25.000000 0.000000,0.000000 0.000000,-25.000000 0.000000,0.000000 0.000000,0.000000 0.000000,0.000000 0.000000,-75.000000 0.000000,0.000000 0.000000,-50.000000 0.000000,0.000000 0.000000,25.000000 0.000000,0.000000 0.000000,0.000000-25.000000</inkml:trace>
</inkml:ink>
</file>

<file path=ppt/ink/ink1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3:11"/>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35350.000000 9500.000000,'50.000000'-100.000000,"-25.000000"25.000000,0.000000 0.000000,0.000000 50.000000,0.000000 0.000000,0.000000 0.000000,0.000000 0.000000,25.000000 25.000000,0.000000 0.000000,-25.000000 0.000000,0.000000 0.000000,25.000000 25.000000,0.000000 0.000000,-25.000000 0.000000,0.000000 0.000000,0.000000 25.000000,0.000000 0.000000,-25.000000-25.000000,0.000000 0.000000,0.000000 25.000000,0.000000 0.000000,0.000000 0.000000,0.000000 0.000000,0.000000 0.000000,0.000000 0.000000,-50.000000 0.000000,0.000000 0.000000,25.000000-25.000000,0.000000 0.000000,-50.000000 25.000000,0.000000 0.000000,25.000000-25.000000,0.000000 0.000000,0.000000-25.000000,0.000000 0.000000,-25.000000 0.000000,0.000000 0.000000,25.000000 0.000000,0.000000 0.000000,25.000000 0.000000,0.000000 0.000000,-25.000000-25.000000,0.000000 0.000000,25.000000 0.000000,0.000000 0.000000,25.000000-25.000000,0.000000 0.000000,0.000000 25.000000,0.000000 0.000000,0.000000 0.000000,0.000000 0.000000,0.000000 0.000000,0.000000 0.000000,0.000000 50.000000,0.000000 0.000000,-25.000000 0.000000</inkml:trace>
</inkml:ink>
</file>

<file path=ppt/ink/ink1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3:13"/>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58350.000000 9700.000000,'0.000000'-50.000000,"-50.000000"0.000000,0.000000 0.000000,0.000000 0.000000,0.000000 0.000000,0.000000 0.000000,0.000000 0.000000,25.000000 25.000000,0.000000 0.000000,-25.000000 0.000000,0.000000 0.000000,25.000000 25.000000,0.000000 0.000000,-25.000000 0.000000,0.000000 0.000000,25.000000 0.000000,0.000000 0.000000,0.000000 0.000000,0.000000 0.000000,0.000000-25.000000,0.000000 0.000000,0.000000 25.000000,0.000000 0.000000,0.000000 0.000000,0.000000 0.000000,0.000000 0.000000,0.000000 0.000000,25.000000 25.000000,0.000000 0.000000,-25.000000-25.000000,0.000000 0.000000,25.000000 25.000000,0.000000 0.000000,25.000000 0.000000,0.000000 0.000000,25.000000-25.000000,0.000000 0.000000,25.000000 0.000000,0.000000 0.000000,25.000000 25.000000,0.000000 0.000000,50.000000-25.000000,0.000000 0.000000,25.000000 0.000000,0.000000 0.000000,50.000000 0.000000,0.000000 0.000000,0.000000 0.000000,0.000000 0.000000,-25.000000-25.000000,0.000000 0.000000,25.000000 25.000000,0.000000 0.000000,50.000000 0.000000,0.000000 0.000000,-50.000000-25.000000,0.000000 0.000000,0.000000 25.000000,0.000000 0.000000,-50.000000 0.000000,0.000000 0.000000,-25.000000 0.000000,0.000000 0.000000,0.000000 0.000000,0.000000 0.000000,25.000000 0.000000,0.000000 0.000000,-25.000000 0.000000,0.000000 0.000000,0.000000 0.000000,0.000000 0.000000,-25.000000 0.000000,0.000000 0.000000,-50.000000 0.000000,0.000000 0.000000,0.000000 0.000000,0.000000 0.000000,0.000000 0.000000,0.000000 0.000000,-50.000000 25.000000,0.000000 0.000000,25.000000-25.000000,0.000000 0.000000,0.000000 0.000000,0.000000 0.000000,0.000000 0.000000,0.000000 0.000000,0.000000 0.000000,0.000000 0.000000,-25.000000 25.000000,0.000000 0.000000,0.000000-25.000000,0.000000 0.000000,0.000000 0.000000,0.000000 0.000000,-25.000000 25.000000</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3:16"/>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42950.000000 14150.000000,'0.000000'-50.000000,"25.000000"50.000000,0.000000 0.000000,0.000000 0.000000,0.000000 0.000000,25.000000 0.000000,0.000000 0.000000,25.000000-25.000000,0.000000 0.000000,25.000000 25.000000,0.000000 0.000000,25.000000 0.000000,0.000000 0.000000,25.000000-25.000000,0.000000 0.000000,0.000000 25.000000,0.000000 0.000000,0.000000 0.000000,0.000000 0.000000,-25.000000-25.000000,0.000000 0.000000,0.000000 25.000000,0.000000 0.000000,-25.000000 0.000000,0.000000 0.000000,0.000000 0.000000,0.000000 0.000000,50.000000 0.000000,0.000000 0.000000,-25.000000 0.000000,0.000000 0.000000,0.000000 0.000000,0.000000 0.000000,0.000000 0.000000,0.000000 0.000000,-25.000000 0.000000,0.000000 0.000000,0.000000 25.000000,0.000000 0.000000,0.000000-25.000000,0.000000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0.000000,-50.000000-25.000000,0.000000 0.000000,25.000000 25.000000,0.000000 0.000000,-25.000000-25.000000,0.000000 0.000000,0.000000 25.000000,0.000000 0.000000,-25.000000 0.000000,0.000000 0.000000,0.000000 0.000000,0.000000 0.000000,0.000000 25.000000,0.000000 0.000000,0.000000 0.000000,0.000000 0.000000,0.000000 0.000000,0.000000 0.000000,0.000000 0.000000,0.000000 0.000000,0.000000 0.000000,0.000000 0.000000,0.000000 25.000000,0.000000 0.000000,25.000000-25.000000,0.000000 0.000000,0.000000 0.000000,0.000000 0.000000,0.000000-25.000000,0.000000 0.000000,0.000000 25.000000,0.000000 0.000000,-25.000000-25.000000,0.000000 0.000000,0.000000 25.000000,0.000000 0.000000,0.000000 0.000000</inkml:trace>
</inkml:ink>
</file>

<file path=ppt/ink/ink1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3:17"/>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35250.000000 14400.000000,'-50.000000'-50.000000,"25.000000"25.000000,0.000000 0.000000,0.000000-25.000000,0.000000 0.000000,0.000000 25.000000,0.000000 0.000000,0.000000 25.000000,0.000000 0.000000,0.000000-25.000000,0.000000 0.000000,25.000000 0.000000,0.000000 0.000000,0.000000 0.000000,0.000000 0.000000,25.000000 25.000000,0.000000 0.000000,0.000000-25.000000,0.000000 0.000000,25.000000-25.000000,0.000000 0.000000,-25.000000 25.000000,0.000000 0.000000,25.000000 0.000000,0.000000 0.000000,0.000000-25.000000,0.000000 0.000000,0.000000 25.000000,0.000000 0.000000,0.000000 25.000000,0.000000 0.000000,0.000000-25.000000,0.000000 0.000000,0.000000 25.000000,0.000000 0.000000,-25.000000 25.000000,0.000000 0.000000,25.000000 25.000000,0.000000 0.000000,-50.000000 0.000000,0.000000 0.000000,0.000000 25.000000,0.000000 0.000000,0.000000 0.000000,0.000000 0.000000,0.000000 0.000000,0.000000 0.000000,-50.000000-25.000000,0.000000 0.000000,-25.000000 0.000000,0.000000 0.000000,-50.000000 0.000000,0.000000 0.000000,25.000000-50.000000,0.000000 0.000000,-25.000000 25.000000,0.000000 0.000000,25.000000-25.000000,0.000000 0.000000,0.000000-25.000000,0.000000 0.000000,25.000000-25.000000,0.000000 0.000000,50.000000 0.000000,0.000000 0.000000,0.000000-25.000000,0.000000 0.000000,25.000000 25.000000,0.000000 0.000000,0.000000-25.000000,0.000000 0.000000,0.000000 25.000000,0.000000 0.000000,25.000000 0.000000,0.000000 0.000000,25.000000 0.000000,0.000000 0.000000,0.000000 25.000000,0.000000 0.000000,0.000000 0.000000,0.000000 0.000000,0.000000 25.000000,0.000000 0.000000,-25.000000 0.000000,0.000000 0.000000,0.000000 0.000000,0.000000 0.000000,0.000000 0.000000,0.000000 0.000000,0.000000 0.000000,0.000000 0.000000,-25.000000 25.000000,0.000000 0.000000,0.000000 0.000000,0.000000 0.000000,0.000000 25.000000,0.000000 0.000000,25.000000-50.000000,0.000000 0.000000,-25.000000 50.000000</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3:18"/>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58800.000000 14400.000000,'50.000000'0.000000,"-50.000000"-25.000000,0.000000 0.000000,25.000000 25.000000,0.000000 0.000000,0.000000-25.000000,0.000000 0.000000,0.000000 0.000000,0.000000 0.000000,0.000000 25.000000,0.000000 0.000000,25.000000-25.000000,0.000000 0.000000,25.000000 25.000000,0.000000 0.000000,-25.000000 0.000000,0.000000 0.000000,25.000000 0.000000,0.000000 0.000000,0.000000 0.000000,0.000000 0.000000,0.000000-25.000000,0.000000 0.000000,25.000000 25.000000,0.000000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0.000000,0.000000-25.000000,0.000000 0.000000,-75.000000 25.000000,0.000000 0.000000,50.000000-25.000000,0.000000 0.000000,25.000000 25.000000,0.000000 0.000000,0.000000 0.000000,0.000000 0.000000,-25.000000-25.000000,0.000000 0.000000,-25.000000 25.000000,0.000000 0.000000,25.000000 0.000000,0.000000 0.000000,25.000000 0.000000,0.000000 0.000000,25.000000 0.000000,0.000000 0.000000,-75.000000 25.000000,0.000000 0.000000,25.000000-25.000000,0.000000 0.000000,50.000000 25.000000,0.000000 0.000000,25.000000-25.000000,0.000000 0.000000,-50.000000 25.000000,0.000000 0.000000,0.000000 0.000000,0.000000 0.000000,75.000000-25.000000,0.000000 0.000000,-25.000000 0.000000,0.000000 0.000000,-25.000000 0.000000,0.000000 0.000000,-25.000000 0.000000,0.000000 0.000000,75.000000 0.000000,0.000000 0.000000,-75.000000 0.000000,0.000000 0.000000,-25.000000 0.000000,0.000000 0.000000,0.000000 0.000000,0.000000 0.000000,25.000000 25.000000,0.000000 0.000000,-25.000000-25.000000,0.000000 0.000000,-25.000000 25.000000,0.000000 0.000000,-50.000000-25.000000,0.000000 0.000000,0.000000 25.000000,0.000000 0.000000,50.000000-25.000000,0.000000 0.000000,-25.000000 25.000000,0.000000 0.000000,0.000000-25.000000,0.000000 0.000000,-25.000000 0.000000,0.000000 0.000000,-25.000000 25.000000,0.000000 0.000000,-25.000000 0.000000,0.000000 0.000000,25.000000-25.000000,0.000000 0.000000,-25.000000 25.000000,0.000000 0.000000,0.000000-25.000000,0.000000 0.000000,25.000000 0.000000,0.000000 0.000000,-50.000000 0.000000,0.000000 0.000000,-25.000000 0.000000,0.000000 0.000000,0.000000 0.000000,0.000000 0.000000,-25.000000 0.000000,0.000000 0.000000,-25.000000-25.000000,0.000000 0.000000,0.000000 0.000000,0.000000 0.000000,-25.000000 0.000000,0.000000 0.000000,0.000000 0.000000,0.000000 0.000000,-50.000000 0.000000,0.000000 0.000000,0.000000 0.000000</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3:19"/>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34850.000000 18950.000000,'-50.000000'0.000000,"25.000000"-25.000000,0.000000 0.000000,-25.000000 25.000000,0.000000 0.000000,25.000000-25.000000,0.000000 0.000000,0.000000 25.000000,0.000000 0.000000,0.000000 0.000000,0.000000 0.000000,25.000000-25.000000,0.000000 0.000000,25.000000 0.000000,0.000000 0.000000,0.000000 0.000000,0.000000 0.000000,25.000000-25.000000,0.000000 0.000000,-25.000000 25.000000,0.000000 0.000000,25.000000 0.000000,0.000000 0.000000,-25.000000 0.000000,0.000000 0.000000,25.000000 0.000000,0.000000 0.000000,-25.000000 25.000000,0.000000 0.000000,0.000000 0.000000,0.000000 0.000000,0.000000 0.000000,0.000000 0.000000,-25.000000 50.000000,0.000000 0.000000,0.000000 0.000000,0.000000 0.000000,0.000000 0.000000,0.000000 0.000000,-25.000000 0.000000,0.000000 0.000000,0.000000 0.000000,0.000000 0.000000,-25.000000-25.000000,0.000000 0.000000,25.000000 0.000000,0.000000 0.000000,-25.000000 0.000000,0.000000 0.000000,0.000000-25.000000,0.000000 0.000000,0.000000 0.000000,0.000000 0.000000,0.000000 0.000000,0.000000 0.000000,25.000000-25.000000,0.000000 0.000000,0.000000-25.000000,0.000000 0.000000,0.000000 25.000000,0.000000 0.000000,0.000000 0.000000,0.000000 0.000000,25.000000 0.000000,0.000000 0.000000,0.000000 0.000000,0.000000 0.000000,25.000000 25.000000,0.000000 0.000000,0.000000 0.000000,0.000000 0.000000,25.000000-25.000000</inkml:trace>
</inkml:ink>
</file>

<file path=ppt/ink/ink1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3:24"/>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52850.000000 18800.000000,'0.000000'-50.000000,"0.000000"25.000000,0.000000 0.000000,25.000000 0.000000,0.000000 0.000000,0.000000 25.000000,0.000000 0.000000,0.000000 0.000000,0.000000 0.000000,0.000000 0.000000,0.000000 0.000000,0.000000 0.000000,0.000000 0.000000,0.000000 0.000000,0.000000 0.000000,25.000000 0.000000,0.000000 0.000000,-25.000000 0.000000,0.000000 0.000000,25.000000 25.000000,0.000000 0.000000,-25.000000-25.000000,0.000000 0.000000,50.000000 0.000000,0.000000 0.000000,0.000000 0.000000,0.000000 0.000000,0.000000 0.000000,0.000000 0.000000,50.000000 0.000000,0.000000 0.000000,25.000000 0.000000,0.000000 0.000000,25.000000 0.000000,0.000000 0.000000,0.000000 0.000000,0.000000 0.000000,-25.000000 0.000000,0.000000 0.000000,-25.000000 0.000000,0.000000 0.000000,25.000000-25.000000,0.000000 0.000000,0.000000 25.000000,0.000000 0.000000,25.000000-25.000000,0.000000 0.000000,0.000000 0.000000,0.000000 0.000000,0.000000 0.000000,0.000000 0.000000,-25.000000 0.000000,0.000000 0.000000,0.000000 0.000000,0.000000 0.000000,0.000000 0.000000,0.000000 0.000000,50.000000 25.000000,0.000000 0.000000,0.000000-25.000000,0.000000 0.000000,-25.000000 25.000000,0.000000 0.000000,0.000000-25.000000,0.000000 0.000000,-25.000000 25.000000,0.000000 0.000000,-25.000000 0.000000,0.000000 0.000000,50.000000-25.000000,0.000000 0.000000,0.000000 25.000000,0.000000 0.000000,25.000000 0.000000,0.000000 0.000000,-25.000000-25.000000,0.000000 0.000000,-25.000000 0.000000,0.000000 0.000000,-25.000000 0.000000,0.000000 0.000000,25.000000 25.000000,0.000000 0.000000,0.000000-25.000000,0.000000 0.000000,25.000000 25.000000,0.000000 0.000000,-25.000000 0.000000,0.000000 0.000000,0.000000 0.000000,0.000000 0.000000,-50.000000 0.000000,0.000000 0.000000,0.000000 0.000000,0.000000 0.000000,0.000000 25.000000,0.000000 0.000000,0.000000-25.000000,0.000000 0.000000,50.000000 25.000000,0.000000 0.000000,0.000000 0.000000,0.000000 0.000000,-25.000000 0.000000,0.000000 0.000000,25.000000-25.000000,0.000000 0.000000,-25.000000 25.000000,0.000000 0.000000,-25.000000-25.000000,0.000000 0.000000,-25.000000 25.000000,0.000000 0.000000,50.000000-25.000000,0.000000 0.000000,-25.000000 25.000000,0.000000 0.000000,50.000000-25.000000,0.000000 0.000000,0.000000 25.000000,0.000000 0.000000,0.000000 0.000000,0.000000 0.000000,-25.000000-25.000000,0.000000 0.000000,-25.000000 0.000000,0.000000 0.000000,0.000000 25.000000,0.000000 0.000000,0.000000-25.000000,0.000000 0.000000,-25.000000 0.000000,0.000000 0.000000,25.000000 0.000000,0.000000 0.000000,25.000000 25.000000,0.000000 0.000000,0.000000-25.000000,0.000000 0.000000,-25.000000 0.000000,0.000000 0.000000,25.000000 0.000000,0.000000 0.000000,-50.000000 25.000000,0.000000 0.000000,25.000000-25.000000,0.000000 0.000000,-25.000000 0.000000,0.000000 0.000000,-25.000000 0.000000,0.000000 0.000000,0.000000 0.000000,0.000000 0.000000,25.000000 25.000000,0.000000 0.000000,-25.000000-25.000000,0.000000 0.000000,25.000000 0.000000,0.000000 0.000000,0.000000 0.000000,0.000000 0.000000,0.000000 25.000000,0.000000 0.000000,25.000000-25.000000,0.000000 0.000000,25.000000 0.000000,0.000000 0.000000,0.000000 0.000000,0.000000 0.000000,-25.000000 0.000000,0.000000 0.000000,0.000000 0.000000,0.000000 0.000000,-25.000000 0.000000,0.000000 0.000000,0.000000 0.000000,0.000000 0.000000,25.000000 0.000000,0.000000 0.000000,-25.000000 0.000000,0.000000 0.000000,0.000000 0.000000,0.000000 0.000000,25.000000 0.000000,0.000000 0.000000,25.000000 0.000000,0.000000 0.000000,0.000000 25.000000,0.000000 0.000000,-25.000000-25.000000,0.000000 0.000000,0.000000 0.000000,0.000000 0.000000,0.000000 0.000000,0.000000 0.000000,-25.000000 0.000000,0.000000 0.000000,0.000000 0.000000,0.000000 0.000000,-25.000000 0.000000,0.000000 0.000000,25.000000 0.000000,0.000000 0.000000,-25.000000 0.000000,0.000000 0.000000,25.000000 25.000000,0.000000 0.000000,0.000000-25.000000,0.000000 0.000000,0.000000 0.000000,0.000000 0.000000,0.000000 0.000000,0.000000 0.000000,25.000000 0.000000,0.000000 0.000000,-25.000000 0.000000,0.000000 0.000000,0.000000 0.000000,0.000000 0.000000,0.000000 0.000000,0.000000 0.000000,-25.000000 0.000000,0.000000 0.000000,25.000000-25.000000,0.000000 0.000000,-25.000000 25.000000,0.000000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0.000000,25.000000 0.000000,0.000000 0.000000,0.000000 25.000000,0.000000 0.000000,0.000000-25.000000,0.000000 0.000000,0.000000 0.000000,0.000000 0.000000,0.000000 0.000000,0.000000 0.000000,25.000000 0.000000,0.000000 0.000000,-25.000000 0.000000,0.000000 0.000000,25.000000 0.000000,0.000000 0.000000,-50.000000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 0.000000,0.000000 0.000000,0.000000 25.000000,0.000000 0.000000,25.000000-25.000000,0.000000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0.000000,50.000000 0.000000,0.000000 0.000000,-50.000000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25.000000,0.000000 0.000000,-25.000000-25.000000,0.000000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0.000000,-50.000000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0.000000,0.000000 0.000000,0.000000 0.000000,-25.000000 0.000000,0.000000 0.000000,50.000000 0.000000,0.000000 0.000000,-25.000000 0.000000,0.000000 0.000000,25.000000 0.000000,0.000000 0.000000,-25.000000 0.000000,0.000000 0.000000,0.000000 25.000000,0.000000 0.000000,-25.000000-25.000000,0.000000 0.000000,0.000000 0.000000,0.000000 0.000000,25.000000 0.000000,0.000000 0.000000,-50.000000 0.000000,0.000000 0.000000,25.000000 0.000000,0.000000 0.000000,-25.000000 0.000000,0.000000 0.000000,0.000000 0.000000,0.000000 0.000000,-25.000000 25.000000,0.000000 0.000000,25.000000-25.000000,0.000000 0.000000,-50.000000 25.000000</inkml:trace>
</inkml:ink>
</file>

<file path=ppt/ink/ink1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3:25"/>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34700.000000 23100.000000,'50.000000'-100.000000,"-50.000000"50.000000,0.000000 0.000000,0.000000 25.000000,0.000000 0.000000,25.000000 0.000000,0.000000 0.000000,0.000000 25.000000,0.000000 0.000000,0.000000-25.000000,0.000000 0.000000,0.000000 25.000000,0.000000 0.000000,25.000000 0.000000,0.000000 0.000000,-25.000000 0.000000,0.000000 0.000000,0.000000 0.000000,0.000000 0.000000,0.000000 25.000000,0.000000 0.000000,0.000000 0.000000,0.000000 0.000000,-25.000000 0.000000,0.000000 0.000000,0.000000 0.000000,0.000000 0.000000,0.000000 0.000000,0.000000 0.000000,0.000000 25.000000,0.000000 0.000000,-25.000000-25.000000,0.000000 0.000000,0.000000 25.000000,0.000000 0.000000,-25.000000-25.000000,0.000000 0.000000,0.000000 0.000000,0.000000 0.000000,0.000000 0.000000,0.000000 0.000000,0.000000 0.000000,0.000000 0.000000,0.000000 0.000000,0.000000 0.000000,0.000000-25.000000,0.000000 0.000000,25.000000 0.000000,0.000000 0.000000,-25.000000 0.000000,0.000000 0.000000,25.000000-25.000000,0.000000 0.000000,25.000000 0.000000,0.000000 0.000000,0.000000 0.000000,0.000000 0.000000,0.000000 0.000000,0.000000 0.000000,25.000000 0.000000,0.000000 0.000000,0.000000 0.000000,0.000000 0.000000,0.000000 25.000000,0.000000 0.000000,0.000000 0.000000,0.000000 0.000000,0.000000 0.000000,0.000000 0.000000,0.000000 0.000000,0.000000 0.000000,0.000000 0.000000</inkml:trace>
</inkml:ink>
</file>

<file path=ppt/ink/ink1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3:29"/>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49550.000000 23350.000000,'357.000000'-2.000000,"1.000000"1.000000,-1.000000 0.000000,0.000000 0.000000,1.000000-1.000000,0.000000 1.000000,-1.000000 0.000000,0.000000-1.000000,1.000000 1.000000,0.000000 0.000000,-1.000000 0.000000,1.000000 0.000000,-1.000000-1.000000,0.000000 1.000000,1.000000 0.000000,0.000000 0.000000,-1.000000-1.000000,0.000000 1.000000,1.000000 0.000000,0.000000 0.000000,-1.000000-1.000000,1.000000 1.000000,-1.000000 0.000000,0.000000 0.000000,1.000000-1.000000,0.000000 1.000000,-1.000000 0.000000,0.000000-1.000000,1.000000 1.000000,0.000000 0.000000,-1.000000 0.000000,1.000000 0.000000,-1.000000-1.000000,0.000000 1.000000,1.000000 0.000000,0.000000 0.000000,-1.000000-1.000000,0.000000 1.000000,1.000000 0.000000,0.000000 0.000000</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09:21"/>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51500.000000 31500.000000,'50.000000'0.000000,"-25.000000"-25.000000,0.000000 0.000000,-25.000000 0.000000,0.000000 0.000000,0.000000 0.000000,0.000000 0.000000,25.000000 25.000000,0.000000 0.000000,0.000000 0.000000,0.000000 0.000000,0.000000 0.000000,0.000000 0.000000,0.000000 0.000000,0.000000 0.000000,25.000000 0.000000,0.000000 0.000000,0.000000 25.000000,0.000000 0.000000,25.000000-25.000000,0.000000 0.000000,0.000000 0.000000,0.000000 0.000000,25.000000 0.000000,0.000000 0.000000,25.000000 0.000000,0.000000 0.000000,-25.000000 0.000000,0.000000 0.000000,25.000000 0.000000,0.000000 0.000000,0.000000 0.000000,0.000000 0.000000,-25.000000 0.000000,0.000000 0.000000,50.000000 0.000000,0.000000 0.000000,25.000000 0.000000,0.000000 0.000000,0.000000 0.000000,0.000000 0.000000,25.000000-25.000000,0.000000 0.000000,-25.000000 25.000000,0.000000 0.000000,-25.000000 0.000000,0.000000 0.000000,50.000000-25.000000,0.000000 0.000000,25.000000 0.000000,0.000000 0.000000,0.000000 0.000000,0.000000 0.000000,25.000000 25.000000,0.000000 0.000000,-75.000000 0.000000,0.000000 0.000000,25.000000-25.000000,0.000000 0.000000,25.000000 25.000000,0.000000 0.000000,25.000000 0.000000,0.000000 0.000000,-50.000000 0.000000,0.000000 0.000000,0.000000 0.000000,0.000000 0.000000,-50.000000 0.000000,0.000000 0.000000,50.000000 0.000000,0.000000 0.000000,75.000000 0.000000,0.000000 0.000000,-75.000000 0.000000,0.000000 0.000000,-25.000000 0.000000,0.000000 0.000000,25.000000 0.000000,0.000000 0.000000,0.000000 0.000000,0.000000 0.000000,25.000000 0.000000,0.000000 0.000000,25.000000 0.000000,0.000000 0.000000,-75.000000 25.000000,0.000000 0.000000,0.000000-25.000000,0.000000 0.000000,25.000000 25.000000,0.000000 0.000000,25.000000 0.000000,0.000000 0.000000,-25.000000-25.000000,0.000000 0.000000,0.000000 0.000000,0.000000 0.000000,-50.000000 0.000000,0.000000 0.000000,-25.000000 0.000000,0.000000 0.000000,50.000000 0.000000,0.000000 0.000000,25.000000 0.000000,0.000000 0.000000,-25.000000-25.000000,0.000000 0.000000,0.000000 25.000000,0.000000 0.000000,-50.000000 0.000000,0.000000 0.000000,0.000000 0.000000,0.000000 0.000000,25.000000-25.000000,0.000000 0.000000,25.000000 25.000000,0.000000 0.000000,25.000000 0.000000,0.000000 0.000000,0.000000 0.000000,0.000000 0.000000,-25.000000 0.000000,0.000000 0.000000,-25.000000 0.000000,0.000000 0.000000,0.000000 0.000000,0.000000 0.000000,25.000000 0.000000,0.000000 0.000000,25.000000 0.000000,0.000000 0.000000,0.000000 0.000000,0.000000 0.000000,-50.000000 0.000000,0.000000 0.000000,0.000000 0.000000,0.000000 0.000000,-25.000000-25.000000,0.000000 0.000000,50.000000 25.000000,0.000000 0.000000,0.000000 0.000000,0.000000 0.000000,50.000000 0.000000,0.000000 0.000000,-50.000000 25.000000,0.000000 0.000000,-25.000000-25.000000,0.000000 0.000000,0.000000 25.000000,0.000000 0.000000,0.000000-25.000000,0.000000 0.000000,50.000000 25.000000,0.000000 0.000000,0.000000-25.000000,0.000000 0.000000,-25.000000 0.000000,0.000000 0.000000,-25.000000 0.000000,0.000000 0.000000,0.000000 0.000000,0.000000 0.000000,-50.000000 25.000000,0.000000 0.000000,50.000000-25.000000,0.000000 0.000000,25.000000 0.000000,0.000000 0.000000,0.000000 0.000000,0.000000 0.000000,-25.000000 0.000000,0.000000 0.000000,-25.000000 0.000000,0.000000 0.000000,0.000000 0.000000,0.000000 0.000000,-25.000000 0.000000,0.000000 0.000000,0.000000 0.000000,0.000000 0.000000,25.000000 0.000000,0.000000 0.000000,0.000000 0.000000,0.000000 0.000000,25.000000-25.000000,0.000000 0.000000,-25.000000 25.000000,0.000000 0.000000,-25.000000 0.000000,0.000000 0.000000,25.000000 0.000000,0.000000 0.000000,-50.000000 0.000000,0.000000 0.000000,25.000000 0.000000,0.000000 0.000000,-25.000000 0.000000,0.000000 0.000000,50.000000 0.000000,0.000000 0.000000,0.000000 0.000000,0.000000 0.000000,0.000000 0.000000,0.000000 0.000000,0.000000 0.000000,0.000000 0.000000,25.000000 0.000000,0.000000 0.000000,-50.000000 0.000000,0.000000 0.000000,0.000000 0.000000,0.000000 0.000000,0.000000 0.000000,0.000000 0.000000,-25.000000-25.000000,0.000000 0.000000,25.000000 25.000000,0.000000 0.000000,0.000000 0.000000,0.000000 0.000000,0.000000 0.000000,0.000000 0.000000,0.000000 0.000000,0.000000 0.000000,0.000000 0.000000,0.000000 0.000000,0.000000 0.000000,0.000000 0.000000,0.000000 0.000000,0.000000 0.000000,-25.000000 25.000000,0.000000 0.000000,0.000000-25.000000,0.000000 0.000000,-25.000000 0.000000,0.000000 0.000000,0.000000 0.000000,0.000000 0.000000,0.000000 0.000000,0.000000 0.000000,-25.000000 0.000000,0.000000 0.000000,25.000000 25.000000,0.000000 0.000000,-25.000000-25.000000,0.000000 0.000000,25.000000 0.000000,0.000000 0.000000,-25.000000 0.000000,0.000000 0.000000,25.000000 0.000000,0.000000 0.000000,-25.000000 25.000000,0.000000 0.000000,25.000000-25.000000,0.000000 0.000000,-25.000000 0.000000,0.000000 0.000000,0.000000 0.000000,0.000000 0.000000,0.000000 0.000000,0.000000 0.000000,0.000000 0.000000,0.000000 0.000000,0.000000 0.000000,0.000000 0.000000,0.000000 25.000000,0.000000 0.000000,0.000000-25.000000,0.000000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25.000000,0.000000 0.000000,0.000000-25.000000,0.000000 0.000000,0.000000 0.000000,0.000000 0.000000,25.000000 0.000000,0.000000 0.000000,-25.000000 0.000000,0.000000 0.000000,0.000000 25.000000,0.000000 0.000000,0.000000-25.000000,0.000000 0.000000,-25.000000 0.000000,0.000000 0.000000,25.000000 0.000000,0.000000 0.000000,-25.000000 0.000000,0.000000 0.000000,0.000000 25.000000,0.000000 0.000000,0.000000-25.000000,0.000000 0.000000,0.000000 0.000000,0.000000 0.000000,-25.000000 25.000000,0.000000 0.000000,25.000000-25.000000,0.000000 0.000000,0.000000 0.000000,0.000000 0.000000,0.000000 0.000000,0.000000 0.000000,-25.000000 0.000000,0.000000 0.000000,25.000000 0.000000,0.000000 0.000000,-25.000000 0.000000,0.000000 0.000000,0.000000 0.000000,0.000000 0.000000,-50.000000 0.000000,0.000000 0.000000,50.000000 0.000000,0.000000 0.000000,0.000000 0.000000,0.000000 0.000000,0.000000 0.000000,0.000000 0.000000,0.000000 0.000000,0.000000 0.000000,0.000000 0.000000,0.000000 0.000000,25.000000 0.000000,0.000000 0.000000,-25.000000 0.000000,0.000000 0.000000,0.000000 25.000000</inkml:trace>
</inkml:ink>
</file>

<file path=ppt/ink/ink1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3:30"/>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64300.000000 23200.000000,'150.000000'0.000000,"-100.000000"-25.000000,0.000000 0.000000,25.000000 0.000000,0.000000 0.000000,0.000000 25.000000,0.000000 0.000000,25.000000 0.000000,0.000000 0.000000,25.000000 0.000000,0.000000 0.000000,0.000000 0.000000,0.000000 0.000000,0.000000 0.000000,0.000000 0.000000,-25.000000 0.000000,0.000000 0.000000,-25.000000 0.000000,0.000000 0.000000,25.000000 0.000000,0.000000 0.000000,-25.000000 0.000000,0.000000 0.000000,50.000000 0.000000,0.000000 0.000000,0.000000 0.000000,0.000000 0.000000,25.000000 0.000000,0.000000 0.000000,25.000000 0.000000,0.000000 0.000000,0.000000 0.000000,0.000000 0.000000,-25.000000 0.000000,0.000000 0.000000,-25.000000 0.000000,0.000000 0.000000,25.000000 0.000000,0.000000 0.000000,-25.000000 0.000000,0.000000 0.000000,50.000000 0.000000,0.000000 0.000000,0.000000 0.000000,0.000000 0.000000,-25.000000 0.000000,0.000000 0.000000,0.000000 0.000000,0.000000 0.000000,-25.000000 0.000000,0.000000 0.000000,-25.000000 0.000000,0.000000 0.000000,0.000000 0.000000,0.000000 0.000000,25.000000 0.000000,0.000000 0.000000,0.000000 0.000000,0.000000 0.000000,0.000000 0.000000,0.000000 0.000000,0.000000 0.000000,0.000000 0.000000,-25.000000 0.000000,0.000000 0.000000,-25.000000 25.000000,0.000000 0.000000,25.000000-25.000000,0.000000 0.000000,-50.000000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0.000000,0.000000 0.000000,0.000000 0.000000,0.000000 25.000000,0.000000 0.000000,-25.000000-25.000000,0.000000 0.000000,0.000000 0.000000,0.000000 0.000000,0.000000 25.000000</inkml:trace>
</inkml:ink>
</file>

<file path=ppt/ink/ink1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3:32"/>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35050.000000 27550.000000,'50.000000'-50.000000,"-50.000000"25.000000,0.000000 0.000000,0.000000 0.000000,0.000000 0.000000,25.000000 25.000000,0.000000 0.000000,-25.000000 25.000000,0.000000 0.000000,0.000000 0.000000,0.000000 0.000000,0.000000 0.000000,0.000000 0.000000,0.000000 0.000000,0.000000 0.000000,0.000000 0.000000,0.000000 0.000000,-25.000000 0.000000,0.000000 0.000000,0.000000 0.000000,0.000000 0.000000,0.000000 0.000000,0.000000 0.000000,0.000000-25.000000,0.000000 0.000000,0.000000 0.000000,0.000000 0.000000,0.000000 0.000000,0.000000 0.000000,0.000000 0.000000,0.000000 0.000000,0.000000 0.000000,0.000000 0.000000,25.000000-25.000000,0.000000 0.000000,0.000000-25.000000,0.000000 0.000000,25.000000 25.000000,0.000000 0.000000,0.000000-25.000000,0.000000 0.000000,50.000000 25.000000,0.000000 0.000000,-25.000000 0.000000,0.000000 0.000000,25.000000 0.000000,0.000000 0.000000,0.000000 0.000000,0.000000 0.000000,25.000000 25.000000,0.000000 0.000000,-25.000000 0.000000,0.000000 0.000000,-25.000000 0.000000,0.000000 0.000000,0.000000 25.000000,0.000000 0.000000,-25.000000-25.000000,0.000000 0.000000,0.000000 25.000000,0.000000 0.000000,-25.000000 0.000000,0.000000 0.000000,0.000000 0.000000,0.000000 0.000000,-25.000000 0.000000,0.000000 0.000000,-25.000000-25.000000,0.000000 0.000000,-25.000000 25.000000,0.000000 0.000000,25.000000 0.000000,0.000000 0.000000,-25.000000-25.000000,0.000000 0.000000,0.000000 0.000000,0.000000 0.000000,25.000000 0.000000,0.000000 0.000000,0.000000 0.000000,0.000000 0.000000,25.000000 0.000000,0.000000 0.000000,25.000000-25.000000,0.000000 0.000000,25.000000 0.000000,0.000000 0.000000,50.000000 0.000000,0.000000 0.000000,-25.000000 0.000000</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3:38"/>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57900.000000 27650.000000,'0.000000'-100.000000,"-25.000000"0.000000,0.000000 0.000000,25.000000 50.000000,0.000000 0.000000,50.000000 75.000000,0.000000 0.000000,25.000000 0.000000,0.000000 0.000000,25.000000 0.000000,0.000000 0.000000,25.000000-25.000000,0.000000 0.000000,25.000000 25.000000,0.000000 0.000000,25.000000-25.000000,0.000000 0.000000,-25.000000 25.000000,0.000000 0.000000,25.000000-25.000000,0.000000 0.000000,-25.000000 0.000000,0.000000 0.000000,25.000000 0.000000,0.000000 0.000000,50.000000 0.000000,0.000000 0.000000,0.000000 0.000000,0.000000 0.000000,0.000000 0.000000,0.000000 0.000000,-50.000000 0.000000,0.000000 0.000000,0.000000 0.000000,0.000000 0.000000,75.000000 0.000000,0.000000 0.000000,0.000000 0.000000,0.000000 0.000000,-25.000000 0.000000,0.000000 0.000000,-25.000000 0.000000,0.000000 0.000000,25.000000 0.000000,0.000000 0.000000,0.000000-25.000000,0.000000 0.000000,25.000000 25.000000,0.000000 0.000000,-50.000000 0.000000,0.000000 0.000000,-50.000000 0.000000,0.000000 0.000000,25.000000 0.000000,0.000000 0.000000,50.000000 0.000000,0.000000 0.000000,0.000000 25.000000,0.000000 0.000000,0.000000-25.000000,0.000000 0.000000,-50.000000 25.000000,0.000000 0.000000,0.000000-25.000000,0.000000 0.000000,50.000000 0.000000,0.000000 0.000000,0.000000 0.000000,0.000000 0.000000,0.000000 0.000000,0.000000 0.000000,-50.000000 0.000000,0.000000 0.000000,-25.000000 0.000000,0.000000 0.000000,0.000000 0.000000,0.000000 0.000000,75.000000 0.000000,0.000000 0.000000,-25.000000 0.000000,0.000000 0.000000,-25.000000 0.000000,0.000000 0.000000,0.000000-25.000000,0.000000 0.000000,0.000000 25.000000,0.000000 0.000000,0.000000-25.000000,0.000000 0.000000,50.000000 25.000000,0.000000 0.000000,-25.000000 0.000000,0.000000 0.000000,-25.000000 0.000000,0.000000 0.000000,0.000000 0.000000,0.000000 0.000000,-25.000000 25.000000,0.000000 0.000000,0.000000 0.000000,0.000000 0.000000,50.000000 0.000000,0.000000 0.000000,-25.000000-25.000000,0.000000 0.000000,-25.000000 25.000000,0.000000 0.000000,0.000000 0.000000,0.000000 0.000000,-50.000000-25.000000,0.000000 0.000000,0.000000 25.000000,0.000000 0.000000,25.000000-25.000000,0.000000 0.000000,0.000000 0.000000,0.000000 0.000000,-25.000000 0.000000,0.000000 0.000000,0.000000 0.000000,0.000000 0.000000,-50.000000 25.000000,0.000000 0.000000,-25.000000-25.000000,0.000000 0.000000,0.000000 0.000000,0.000000 0.000000,0.000000 0.000000,0.000000 0.000000,-25.000000 25.000000,0.000000 0.000000,-25.000000 0.000000</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3:39"/>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36000.000000 32800.000000,'-50.000000'-50.000000,"50.000000"25.000000,0.000000 0.000000,-25.000000 0.000000,0.000000 0.000000,0.000000 0.000000,0.000000 0.000000,0.000000 25.000000,0.000000 0.000000,0.000000 0.000000,0.000000 0.000000,25.000000 25.000000,0.000000 0.000000,-25.000000-25.000000,0.000000 0.000000,25.000000-25.000000,0.000000 0.000000,-25.000000-25.000000,0.000000 0.000000,25.000000 25.000000,0.000000 0.000000,0.000000 0.000000,0.000000 0.000000,0.000000 0.000000,0.000000 0.000000,0.000000 0.000000,0.000000 0.000000,50.000000 0.000000,0.000000 0.000000,-25.000000 0.000000,0.000000 0.000000,25.000000 0.000000,0.000000 0.000000,0.000000 25.000000,0.000000 0.000000,-25.000000 0.000000,0.000000 0.000000,25.000000 0.000000,0.000000 0.000000,-25.000000 0.000000,0.000000 0.000000,0.000000 25.000000,0.000000 0.000000,0.000000 0.000000,0.000000 0.000000,-25.000000 0.000000,0.000000 0.000000,0.000000 25.000000,0.000000 0.000000,-25.000000-50.000000,0.000000 0.000000,-25.000000 25.000000,0.000000 0.000000,25.000000 0.000000,0.000000 0.000000,-25.000000-25.000000,0.000000 0.000000,-25.000000 25.000000,0.000000 0.000000,25.000000-25.000000,0.000000 0.000000,-25.000000 0.000000,0.000000 0.000000,25.000000 0.000000,0.000000 0.000000,-25.000000 0.000000,0.000000 0.000000,0.000000 0.000000,0.000000 0.000000,25.000000 0.000000,0.000000 0.000000,0.000000 0.000000,0.000000 0.000000,-25.000000 0.000000,0.000000 0.000000,50.000000 0.000000,0.000000 0.000000,-25.000000 0.000000,0.000000 0.000000,25.000000 0.000000,0.000000 0.000000,25.000000-25.000000,0.000000 0.000000,25.000000 0.000000,0.000000 0.000000,0.000000 25.000000,0.000000 0.000000,25.000000-25.000000</inkml:trace>
</inkml:ink>
</file>

<file path=ppt/ink/ink1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4:00"/>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80750.000000 32000.000000,'0.000000'50.000000,"0.000000"-25.000000,0.000000 0.000000,25.000000-25.000000,0.000000 0.000000,0.000000 0.000000,0.000000 0.000000,0.000000 25.000000,0.000000 0.000000,0.000000-25.000000,0.000000 0.000000,0.000000 0.000000,0.000000 0.000000,25.000000 0.000000,0.000000 0.000000,-25.000000 0.000000,0.000000 0.000000,50.000000 0.000000,0.000000 0.000000,-25.000000 0.000000,0.000000 0.000000,25.000000-25.000000,0.000000 0.000000,0.000000 25.000000,0.000000 0.000000,50.000000 0.000000,0.000000 0.000000,-25.000000 0.000000,0.000000 0.000000,50.000000 0.000000,0.000000 0.000000,-25.000000 0.000000,0.000000 0.000000,0.000000 0.000000,0.000000 0.000000,-25.000000 0.000000,0.000000 0.000000,0.000000 0.000000,0.000000 0.000000,-25.000000 0.000000,0.000000 0.000000,25.000000 0.000000,0.000000 0.000000,0.000000 0.000000,0.000000 0.000000,0.000000 0.000000,0.000000 0.000000,25.000000 0.000000,0.000000 0.000000,25.000000 0.000000,0.000000 0.000000,0.000000-25.000000,0.000000 0.000000,-25.000000 25.000000,0.000000 0.000000,25.000000 0.000000,0.000000 0.000000,-50.000000-25.000000,0.000000 0.000000,50.000000 25.000000,0.000000 0.000000,0.000000-25.000000,0.000000 0.000000,25.000000 25.000000,0.000000 0.000000,0.000000 0.000000,0.000000 0.000000,25.000000-25.000000,0.000000 0.000000,-75.000000 25.000000,0.000000 0.000000,25.000000 0.000000,0.000000 0.000000,0.000000-25.000000,0.000000 0.000000,0.000000 25.000000,0.000000 0.000000,0.000000 0.000000,0.000000 0.000000,25.000000 0.000000,0.000000 0.000000,-25.000000 0.000000,0.000000 0.000000,-50.000000 0.000000,0.000000 0.000000,0.000000 0.000000,0.000000 0.000000,0.000000 0.000000,0.000000 0.000000,25.000000 0.000000,0.000000 0.000000,0.000000 0.000000,0.000000 0.000000,25.000000 0.000000,0.000000 0.000000,25.000000 0.000000,0.000000 0.000000,-25.000000 0.000000,0.000000 0.000000,-50.000000 0.000000,0.000000 0.000000,0.000000 0.000000,0.000000 0.000000,0.000000 0.000000,0.000000 0.000000,0.000000 0.000000,0.000000 0.000000,25.000000 0.000000,0.000000 0.000000,25.000000 0.000000,0.000000 0.000000,0.000000 0.000000,0.000000 0.000000,0.000000 0.000000,0.000000 0.000000,-25.000000-25.000000,0.000000 0.000000,0.000000 25.000000,0.000000 0.000000,-50.000000 0.000000,0.000000 0.000000,50.000000 0.000000,0.000000 0.000000,0.000000 0.000000,0.000000 0.000000,0.000000 0.000000,0.000000 0.000000,50.000000 0.000000,0.000000 0.000000,-25.000000 0.000000,0.000000 0.000000,-25.000000 0.000000,0.000000 0.000000,25.000000 0.000000,0.000000 0.000000,-50.000000 0.000000,0.000000 0.000000,0.000000 0.000000,0.000000 0.000000,25.000000 25.000000,0.000000 0.000000,25.000000-25.000000,0.000000 0.000000,0.000000 0.000000,0.000000 0.000000,0.000000 0.000000,0.000000 0.000000,0.000000 0.000000,0.000000 0.000000,-25.000000 0.000000,0.000000 0.000000,-25.000000 25.000000,0.000000 0.000000,0.000000-25.000000,0.000000 0.000000,-25.000000 25.000000,0.000000 0.000000,50.000000-25.000000,0.000000 0.000000,0.000000 0.000000,0.000000 0.000000,0.000000 0.000000,0.000000 0.000000,0.000000 0.000000,0.000000 0.000000,-25.000000 0.000000,0.000000 0.000000,-25.000000 25.000000,0.000000 0.000000,0.000000-25.000000,0.000000 0.000000,0.000000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25.000000,0.000000 0.000000,-50.000000-25.000000</inkml:trace>
</inkml:ink>
</file>

<file path=ppt/ink/ink1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4:03"/>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56250.000000 36450.000000,'0.000000'-50.000000,"0.000000"25.000000,0.000000 0.000000,0.000000 0.000000,0.000000 0.000000,50.000000 25.000000,0.000000 0.000000,25.000000 0.000000,0.000000 0.000000,50.000000 25.000000,0.000000 0.000000,50.000000-25.000000,0.000000 0.000000,-25.000000 25.000000,0.000000 0.000000,50.000000-25.000000,0.000000 0.000000,0.000000 0.000000,0.000000 0.000000,0.000000 0.000000,0.000000 0.000000,25.000000 0.000000,0.000000 0.000000,0.000000-25.000000,0.000000 0.000000,-75.000000 0.000000,0.000000 0.000000,-25.000000 25.000000,0.000000 0.000000,50.000000-25.000000,0.000000 0.000000,-25.000000 25.000000,0.000000 0.000000,50.000000-25.000000,0.000000 0.000000,25.000000 25.000000,0.000000 0.000000,-50.000000 0.000000,0.000000 0.000000,-25.000000-25.000000,0.000000 0.000000,25.000000 25.000000,0.000000 0.000000,25.000000 0.000000,0.000000 0.000000,25.000000 0.000000,0.000000 0.000000,-25.000000 0.000000,0.000000 0.000000,-50.000000 0.000000,0.000000 0.000000,-25.000000-25.000000,0.000000 0.000000,25.000000 25.000000,0.000000 0.000000,-25.000000-25.000000,0.000000 0.000000,0.000000 25.000000,0.000000 0.000000,0.000000 0.000000,0.000000 0.000000,-50.000000-25.000000,0.000000 0.000000,25.000000 25.000000,0.000000 0.000000,-25.000000 0.000000,0.000000 0.000000,-25.000000-25.000000,0.000000 0.000000,0.000000 25.000000,0.000000 0.000000,0.000000 0.000000,0.000000 0.000000,0.000000-25.000000,0.000000 0.000000,0.000000 25.000000,0.000000 0.000000,0.000000 0.000000,0.000000 0.000000,0.000000 0.000000,0.000000 0.000000,0.000000 0.000000,0.000000 0.000000,0.000000 0.000000,0.000000 0.000000,0.000000 0.000000,0.000000 0.000000,-25.000000 0.000000,0.000000 0.000000,25.000000-25.000000,0.000000 0.000000,-25.000000 25.000000,0.000000 0.000000,-25.000000-25.000000,0.000000 0.000000,-25.000000 25.000000</inkml:trace>
</inkml:ink>
</file>

<file path=ppt/ink/ink1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4:04"/>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35000.000000 36200.000000,'0.000000'-50.000000,"50.000000"50.000000,0.000000 0.000000,0.000000 0.000000,0.000000 0.000000,25.000000 0.000000,0.000000 0.000000,-25.000000 25.000000,0.000000 0.000000,25.000000 0.000000,0.000000 0.000000,-25.000000 0.000000,0.000000 0.000000,-25.000000 25.000000,0.000000 0.000000,-25.000000 0.000000,0.000000 0.000000,25.000000 0.000000,0.000000 0.000000,-75.000000 25.000000,0.000000 0.000000,-25.000000-25.000000,0.000000 0.000000,-25.000000 0.000000,0.000000 0.000000,0.000000-25.000000,0.000000 0.000000,0.000000-25.000000,0.000000 0.000000,0.000000 0.000000,0.000000 0.000000,50.000000-50.000000,0.000000 0.000000,25.000000 0.000000,0.000000 0.000000,0.000000-25.000000,0.000000 0.000000,25.000000 50.000000,0.000000 0.000000,25.000000-25.000000,0.000000 0.000000,25.000000 25.000000,0.000000 0.000000,25.000000 0.000000,0.000000 0.000000,-25.000000 25.000000,0.000000 0.000000,25.000000-25.000000,0.000000 0.000000,-25.000000 25.000000,0.000000 0.000000,0.000000 0.000000,0.000000 0.000000,-25.000000 0.000000,0.000000 0.000000,0.000000 0.000000,0.000000 0.000000,0.000000 25.000000,0.000000 0.000000,0.000000-25.000000,0.000000 0.000000,0.000000 25.000000,0.000000 0.000000,0.000000-25.000000,0.000000 0.000000,0.000000 0.000000</inkml:trace>
</inkml:ink>
</file>

<file path=ppt/ink/ink1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4:06"/>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117550.000000 28900.000000,'0.000000'50.000000,"0.000000"-25.000000,0.000000 0.000000,0.000000 0.000000</inkml:trace>
</inkml:ink>
</file>

<file path=ppt/ink/ink1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4:11"/>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38900.000000 14450.000000,'0.000000'-50.000000,"0.000000"25.000000,0.000000 0.000000,0.000000 0.000000,0.000000 0.000000,-25.000000 0.000000,0.000000 0.000000,25.000000 50.000000,0.000000 0.000000,0.000000 0.000000,0.000000 0.000000,0.000000 0.000000,0.000000 0.000000,0.000000 0.000000,0.000000 0.000000,0.000000 0.000000,0.000000 0.000000,0.000000 0.000000,0.000000 0.000000,0.000000 0.000000</inkml:trace>
</inkml:ink>
</file>

<file path=ppt/ink/ink1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4:12"/>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39700.000000 19000.000000,'-50.000000'0.000000,"25.000000"-50.000000,0.000000 0.000000,0.000000 25.000000,0.000000 0.000000,0.000000 0.000000,0.000000 0.000000,25.000000 50.000000,0.000000 0.000000,0.000000 0.000000,0.000000 0.000000,25.000000 0.000000</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09:30"/>
    </inkml:context>
    <inkml:brush xml:id="br0">
      <inkml:brushProperty name="width" value="0.634920597076416" units="cm"/>
      <inkml:brushProperty name="height" value="0.634920597076416" units="cm"/>
      <inkml:brushProperty name="color" value="#0DBEFF"/>
      <inkml:brushProperty name="transparency" value="111"/>
      <inkml:brushProperty name="ignorePressure" value="0"/>
    </inkml:brush>
  </inkml:definitions>
  <inkml:trace contextRef="#ctx0" brushRef="#br0">94500.000000 31550.000000,'50.000000'0.000000,"-25.000000"-25.000000,0.000000 0.000000,0.000000 25.000000,0.000000 0.000000,0.000000-25.000000,0.000000 0.000000,25.000000 25.000000,0.000000 0.000000,50.000000-25.000000,0.000000 0.000000,25.000000 25.000000,0.000000 0.000000,25.000000 0.000000,0.000000 0.000000,25.000000 0.000000,0.000000 0.000000,0.000000 0.000000,0.000000 0.000000,25.000000 0.000000,0.000000 0.000000,50.000000 0.000000,0.000000 0.000000,-25.000000 0.000000,0.000000 0.000000,0.000000 25.000000,0.000000 0.000000,0.000000-25.000000,0.000000 0.000000,-50.000000 25.000000,0.000000 0.000000,25.000000-25.000000,0.000000 0.000000,25.000000 0.000000,0.000000 0.000000,-25.000000 25.000000,0.000000 0.000000,0.000000-25.000000,0.000000 0.000000,-50.000000 0.000000,0.000000 0.000000,25.000000 0.000000,0.000000 0.000000,0.000000 0.000000,0.000000 0.000000,25.000000 0.000000,0.000000 0.000000,-75.000000 0.000000,0.000000 0.000000,0.000000 0.000000,0.000000 0.000000,0.000000 0.000000,0.000000 0.000000,-50.000000 0.000000,0.000000 0.000000,25.000000 0.000000,0.000000 0.000000,0.000000 0.000000,0.000000 0.000000,0.000000 0.000000,0.000000 0.000000,0.000000 0.000000,0.000000 0.000000,25.000000 0.000000,0.000000 0.000000,-50.000000 0.000000,0.000000 0.000000,0.000000 0.000000,0.000000 0.000000,0.000000 0.000000,0.000000 0.000000,-25.000000 0.000000,0.000000 0.000000,0.000000 0.000000,0.000000 0.000000,0.000000 0.000000,0.000000 0.000000,-25.000000 0.000000,0.000000 0.000000,0.000000 0.000000,0.000000 0.000000,0.000000 0.000000,0.000000 0.000000,0.000000 0.000000,0.000000 0.000000,25.000000 0.000000,0.000000 0.000000,0.000000 25.000000,0.000000 0.000000,25.000000-25.000000,0.000000 0.000000,-25.000000 0.000000,0.000000 0.000000,0.000000 25.000000,0.000000 0.000000,25.000000-25.000000,0.000000 0.000000,-50.000000 25.000000,0.000000 0.000000,0.000000-25.000000,0.000000 0.000000,-50.000000 0.000000</inkml:trace>
</inkml:ink>
</file>

<file path=ppt/ink/ink1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4:14"/>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38550.000000 45900.000000,'-50.000000'0.000000,"25.000000"0.000000,0.000000 0.000000,50.000000 0.000000,0.000000 0.000000,0.000000-25.000000</inkml:trace>
</inkml:ink>
</file>

<file path=ppt/ink/ink1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4:16"/>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38900.000000 37800.000000,'0.000000'-50.000000,"-50.000000"25.000000,0.000000 0.000000,25.000000-25.000000,0.000000 0.000000,0.000000 25.000000,0.000000 0.000000,0.000000 0.000000,0.000000 0.000000,75.000000 75.000000,0.000000 0.000000,-25.000000-25.000000,0.000000 0.000000,0.000000 0.000000</inkml:trace>
</inkml:ink>
</file>

<file path=ppt/ink/ink1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4:17"/>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38500.000000 42450.000000,'-50.000000'0.000000,"50.000000"25.000000,0.000000 0.000000,25.000000-25.000000</inkml:trace>
</inkml:ink>
</file>

<file path=ppt/ink/ink1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4:19"/>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38850.000000 50800.000000,'0.000000'-50.000000,"0.000000"25.000000,0.000000 0.000000,25.000000 25.000000,0.000000 0.000000,0.000000-25.000000</inkml:trace>
</inkml:ink>
</file>

<file path=ppt/ink/ink1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4:21"/>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39550.000000 31200.000000,'0.000000'-50.000000,"0.000000"25.000000,0.000000 0.000000,0.000000 0.000000,0.000000 0.000000,-25.000000 25.000000,0.000000 0.000000,25.000000-25.000000,0.000000 0.000000,0.000000 0.000000,0.000000 0.000000,25.000000 50.000000,0.000000 0.000000,25.000000 0.000000,0.000000 0.000000,-25.000000 0.000000</inkml:trace>
</inkml:ink>
</file>

<file path=ppt/ink/ink1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4:24"/>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38950.000000 27600.000000,'-50.000000'-100.000000,"0.000000"25.000000,0.000000 0.000000,0.000000 0.000000,0.000000 0.000000,25.000000 75.000000,0.000000 0.000000,50.000000 0.000000,0.000000 0.000000,0.000000 0.000000,0.000000 0.000000,25.000000 25.000000,0.000000 0.000000,-25.000000 0.000000,0.000000 0.000000,0.000000 0.000000</inkml:trace>
</inkml:ink>
</file>

<file path=ppt/ink/ink1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4:25"/>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39150.000000 23500.000000,'0.000000'-100.000000,"0.000000"50.000000,0.000000 0.000000,0.000000 0.000000,0.000000 0.000000,0.000000 25.000000,0.000000 0.000000,25.000000 50.000000</inkml:trace>
</inkml:ink>
</file>

<file path=ppt/ink/ink1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4:54"/>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40050.000000 29900.000000,'50.000000'0.000000,"-25.000000"0.000000,0.000000 0.000000,0.000000 0.000000,0.000000 0.000000,0.000000-25.000000,0.000000 0.000000,25.000000 25.000000,0.000000 0.000000,25.000000 0.000000,0.000000 0.000000,0.000000-25.000000,0.000000 0.000000,50.000000 0.000000,0.000000 0.000000,25.000000 25.000000,0.000000 0.000000,25.000000-25.000000,0.000000 0.000000,0.000000 25.000000,0.000000 0.000000,0.000000 0.000000,0.000000 0.000000,-25.000000 0.000000,0.000000 0.000000,-50.000000 0.000000,0.000000 0.000000,0.000000 25.000000,0.000000 0.000000,25.000000 0.000000,0.000000 0.000000,-25.000000 0.000000,0.000000 0.000000,50.000000-25.000000,0.000000 0.000000,0.000000 25.000000,0.000000 0.000000,25.000000-25.000000,0.000000 0.000000,-25.000000 25.000000,0.000000 0.000000,25.000000-25.000000,0.000000 0.000000,-25.000000 0.000000,0.000000 0.000000,25.000000 0.000000,0.000000 0.000000,25.000000 0.000000,0.000000 0.000000,0.000000 0.000000,0.000000 0.000000,-25.000000 0.000000,0.000000 0.000000,-50.000000 0.000000,0.000000 0.000000,0.000000 0.000000,0.000000 0.000000,25.000000 0.000000,0.000000 0.000000,25.000000 0.000000,0.000000 0.000000,50.000000 0.000000,0.000000 0.000000,0.000000 0.000000,0.000000 0.000000,-25.000000 0.000000,0.000000 0.000000,-25.000000 0.000000,0.000000 0.000000,75.000000 0.000000,0.000000 0.000000,0.000000 0.000000,0.000000 0.000000,-50.000000 0.000000,0.000000 0.000000,0.000000 0.000000,0.000000 0.000000,-50.000000 0.000000,0.000000 0.000000,25.000000 0.000000,0.000000 0.000000,50.000000 0.000000,0.000000 0.000000,-25.000000 0.000000,0.000000 0.000000,0.000000 0.000000,0.000000 0.000000,-50.000000 0.000000,0.000000 0.000000,25.000000 0.000000,0.000000 0.000000,25.000000 0.000000,0.000000 0.000000,25.000000 0.000000,0.000000 0.000000,-50.000000 0.000000,0.000000 0.000000,-25.000000 0.000000,0.000000 0.000000,-25.000000 0.000000,0.000000 0.000000,-25.000000 0.000000,0.000000 0.000000,0.000000 0.000000,0.000000 0.000000,0.000000 0.000000,0.000000 0.000000,25.000000 0.000000,0.000000 0.000000,25.000000 0.000000,0.000000 0.000000,0.000000 0.000000,0.000000 0.000000,-25.000000 25.000000,0.000000 0.000000,-25.000000-25.000000,0.000000 0.000000,0.000000 0.000000,0.000000 0.000000,0.000000 0.000000,0.000000 0.000000,50.000000 0.000000,0.000000 0.000000,25.000000 0.000000,0.000000 0.000000,0.000000 0.000000,0.000000 0.000000,0.000000 0.000000,0.000000 0.000000,-25.000000 0.000000,0.000000 0.000000,-25.000000 0.000000,0.000000 0.000000,-25.000000 0.000000,0.000000 0.000000,0.000000 0.000000,0.000000 0.000000,25.000000 0.000000,0.000000 0.000000,0.000000 0.000000,0.000000 0.000000,25.000000 0.000000,0.000000 0.000000,-50.000000 0.000000,0.000000 0.000000,0.000000 0.000000,0.000000 0.000000,-25.000000 0.000000,0.000000 0.000000,-25.000000 0.000000,0.000000 0.000000,0.000000-25.000000,0.000000 0.000000,-25.000000 25.000000,0.000000 0.000000,0.000000 0.000000,0.000000 0.000000,0.000000 0.000000,0.000000 0.000000,0.000000 0.000000,0.000000 0.000000,0.000000 0.000000,0.000000 0.000000,0.000000 0.000000,0.000000 0.000000,0.000000 0.000000</inkml:trace>
</inkml:ink>
</file>

<file path=ppt/ink/ink1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4:59"/>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86800.000000 32550.000000,'-50.000000'0.000000,"25.000000"25.000000,0.000000 0.000000,0.000000-25.000000,0.000000 0.000000,25.000000 25.000000,0.000000 0.000000,50.000000-25.000000,0.000000 0.000000,25.000000 0.000000,0.000000 0.000000,25.000000 0.000000,0.000000 0.000000,25.000000 0.000000,0.000000 0.000000,0.000000-25.000000,0.000000 0.000000,100.000000 0.000000,0.000000 0.000000,50.000000 0.000000,0.000000 0.000000,50.000000 25.000000,0.000000 0.000000,0.000000-25.000000,0.000000 0.000000,25.000000 25.000000,0.000000 0.000000,50.000000 0.000000,0.000000 0.000000,-25.000000 0.000000,0.000000 0.000000,-25.000000 0.000000,0.000000 0.000000,50.000000 0.000000,0.000000 0.000000,-50.000000 0.000000,0.000000 0.000000,-75.000000 0.000000,0.000000 0.000000,25.000000 0.000000,0.000000 0.000000,0.000000 0.000000,0.000000 0.000000,-100.000000 0.000000,0.000000 0.000000,25.000000 0.000000,0.000000 0.000000,75.000000 0.000000,0.000000 0.000000,-50.000000 0.000000,0.000000 0.000000,-50.000000 0.000000,0.000000 0.000000,25.000000 0.000000,0.000000 0.000000,-25.000000 0.000000,0.000000 0.000000,0.000000 0.000000,0.000000 0.000000,0.000000 0.000000,0.000000 0.000000,-75.000000 0.000000,0.000000 0.000000,-25.000000 0.000000,0.000000 0.000000,25.000000 0.000000,0.000000 0.000000,0.000000 25.000000,0.000000 0.000000,25.000000-25.000000,0.000000 0.000000,0.000000 25.000000,0.000000 0.000000,0.000000-25.000000,0.000000 0.000000,-50.000000 0.000000,0.000000 0.000000,0.000000 25.000000,0.000000 0.000000,-50.000000-25.000000,0.000000 0.000000,0.000000 25.000000,0.000000 0.000000,0.000000-25.000000,0.000000 0.000000,0.000000 0.000000,0.000000 0.000000,0.000000 0.000000,0.000000 0.000000,0.000000 0.000000,0.000000 0.000000,0.000000 25.000000,0.000000 0.000000,-25.000000-25.000000,0.000000 0.000000,25.000000 0.000000,0.000000 0.000000,-25.000000 0.000000,0.000000 0.000000,-25.000000-25.000000,0.000000 0.000000,0.000000 0.000000,0.000000 0.000000,-50.000000-25.000000</inkml:trace>
</inkml:ink>
</file>

<file path=ppt/ink/ink1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4:59"/>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97100.000000 29550.000000,'50.000000'0.000000,"-50.000000"25.000000,0.000000 0.000000,25.000000 0.000000,0.000000 0.000000,-25.000000 25.000000,0.000000 0.000000,0.000000 0.000000,0.000000 0.000000,0.000000 0.000000,0.000000 0.000000,0.000000 0.000000,0.000000 0.000000,0.000000-25.000000,0.000000 0.000000,-25.000000 0.000000</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09:33"/>
    </inkml:context>
    <inkml:brush xml:id="br0">
      <inkml:brushProperty name="width" value="0.634920597076416" units="cm"/>
      <inkml:brushProperty name="height" value="0.634920597076416" units="cm"/>
      <inkml:brushProperty name="color" value="#0DBEFF"/>
      <inkml:brushProperty name="transparency" value="111"/>
      <inkml:brushProperty name="ignorePressure" value="0"/>
    </inkml:brush>
  </inkml:definitions>
  <inkml:trace contextRef="#ctx0" brushRef="#br0">41150.000000 35150.000000,'100.000000'-50.000000,"-50.000000"25.000000,0.000000 0.000000,-25.000000 0.000000,0.000000 0.000000,25.000000 0.000000,0.000000 0.000000,0.000000 0.000000,0.000000 0.000000,0.000000 0.000000,0.000000 0.000000,25.000000 25.000000,0.000000 0.000000,25.000000-25.000000,0.000000 0.000000,-25.000000 25.000000,0.000000 0.000000,25.000000 0.000000,0.000000 0.000000,-25.000000-25.000000,0.000000 0.000000,0.000000 25.000000,0.000000 0.000000,50.000000 0.000000,0.000000 0.000000,-25.000000-25.000000,0.000000 0.000000,0.000000 25.000000,0.000000 0.000000,50.000000 0.000000,0.000000 0.000000,-25.000000 0.000000,0.000000 0.000000,0.000000 0.000000,0.000000 0.000000,25.000000 0.000000,0.000000 0.000000,-50.000000 25.000000,0.000000 0.000000,25.000000-25.000000,0.000000 0.000000,-25.000000 0.000000,0.000000 0.000000,25.000000 0.000000,0.000000 0.000000,25.000000 0.000000,0.000000 0.000000,50.000000 0.000000,0.000000 0.000000,-25.000000 0.000000,0.000000 0.000000,-25.000000 0.000000,0.000000 0.000000,25.000000 0.000000,0.000000 0.000000,-75.000000 0.000000,0.000000 0.000000,25.000000 0.000000,0.000000 0.000000,50.000000 25.000000,0.000000 0.000000,-25.000000-25.000000,0.000000 0.000000,25.000000 25.000000,0.000000 0.000000,0.000000-25.000000,0.000000 0.000000,-25.000000 0.000000,0.000000 0.000000,-25.000000 0.000000,0.000000 0.000000,25.000000 0.000000,0.000000 0.000000,25.000000 0.000000,0.000000 0.000000,25.000000 0.000000,0.000000 0.000000,0.000000 0.000000,0.000000 0.000000,-75.000000 0.000000,0.000000 0.000000,0.000000 0.000000,0.000000 0.000000,25.000000 0.000000,0.000000 0.000000,-25.000000 0.000000,0.000000 0.000000,50.000000 0.000000,0.000000 0.000000,0.000000 0.000000,0.000000 0.000000,0.000000 0.000000,0.000000 0.000000,-50.000000 0.000000,0.000000 0.000000,0.000000 0.000000,0.000000 0.000000,-25.000000 0.000000,0.000000 0.000000,0.000000 0.000000,0.000000 0.000000,50.000000-25.000000,0.000000 0.000000,0.000000 25.000000,0.000000 0.000000,0.000000-25.000000,0.000000 0.000000,0.000000 0.000000,0.000000 0.000000,-25.000000 0.000000,0.000000 0.000000,0.000000 25.000000,0.000000 0.000000,0.000000-25.000000,0.000000 0.000000,0.000000 25.000000,0.000000 0.000000,25.000000 0.000000,0.000000 0.000000,25.000000 0.000000,0.000000 0.000000,-25.000000 0.000000,0.000000 0.000000,0.000000 0.000000,0.000000 0.000000,0.000000 0.000000,0.000000 0.000000,-25.000000 0.000000,0.000000 0.000000,0.000000 0.000000,0.000000 0.000000,25.000000 0.000000,0.000000 0.000000,25.000000 0.000000,0.000000 0.000000,0.000000 0.000000,0.000000 0.000000,0.000000 0.000000,0.000000 0.000000,-50.000000 0.000000,0.000000 0.000000,0.000000 0.000000,0.000000 0.000000,-50.000000 0.000000,0.000000 0.000000,25.000000 0.000000,0.000000 0.000000,0.000000-25.000000,0.000000 0.000000,25.000000 25.000000,0.000000 0.000000,0.000000-25.000000,0.000000 0.000000,0.000000 25.000000,0.000000 0.000000,-25.000000 0.000000,0.000000 0.000000,0.000000-25.000000,0.000000 0.000000,-50.000000 25.000000,0.000000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0.000000,50.000000 0.000000,0.000000 0.000000,-25.000000 25.000000,0.000000 0.000000,-25.000000-25.000000,0.000000 0.000000,50.000000 0.000000,0.000000 0.000000,-50.000000 0.000000,0.000000 0.000000,-25.000000 0.000000,0.000000 0.000000,25.000000 0.000000,0.000000 0.000000,0.000000 0.000000,0.000000 0.000000,0.000000 0.000000,0.000000 0.000000,50.000000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0.000000,50.000000-25.000000,0.000000 0.000000,-25.000000 25.000000,0.000000 0.000000,25.000000 0.000000,0.000000 0.000000,0.000000-25.000000,0.000000 0.000000,0.000000 25.000000,0.000000 0.000000,-25.000000-25.000000,0.000000 0.000000,0.000000 25.000000,0.000000 0.000000,-25.000000 0.000000,0.000000 0.000000,0.000000 0.000000,0.000000 0.000000,50.000000-25.000000,0.000000 0.000000,0.000000 25.000000,0.000000 0.000000,25.000000 0.000000,0.000000 0.000000,25.000000 0.000000,0.000000 0.000000,-75.000000 0.000000,0.000000 0.000000,0.000000 0.000000,0.000000 0.000000,0.000000 0.000000,0.000000 0.000000,0.000000 0.000000,0.000000 0.000000,25.000000 25.000000,0.000000 0.000000,25.000000-25.000000,0.000000 0.000000,-25.000000 0.000000,0.000000 0.000000,0.000000 25.000000,0.000000 0.000000,-25.000000-25.000000,0.000000 0.000000,0.000000 0.000000,0.000000 0.000000,0.000000 25.000000,0.000000 0.000000,50.000000-25.000000,0.000000 0.000000,-25.000000 0.000000,0.000000 0.000000,25.000000 0.000000,0.000000 0.000000,-25.000000 25.000000,0.000000 0.000000,-25.000000 0.000000,0.000000 0.000000,-25.000000-25.000000,0.000000 0.000000,-25.000000 25.000000,0.000000 0.000000,25.000000-25.000000,0.000000 0.000000,25.000000 25.000000,0.000000 0.000000,25.000000 0.000000,0.000000 0.000000,0.000000-25.000000,0.000000 0.000000,-25.000000 25.000000,0.000000 0.000000,25.000000-25.000000,0.000000 0.000000,-25.000000 25.000000,0.000000 0.000000,-25.000000-25.000000,0.000000 0.000000,0.000000 25.000000,0.000000 0.000000,25.000000 0.000000,0.000000 0.000000,0.000000-25.000000,0.000000 0.000000,25.000000 25.000000,0.000000 0.000000,0.000000 0.000000,0.000000 0.000000,0.000000-25.000000,0.000000 0.000000,-25.000000 0.000000,0.000000 0.000000,0.000000 0.000000,0.000000 0.000000,-25.000000 0.000000,0.000000 0.000000,50.000000 0.000000,0.000000 0.000000,0.000000 25.000000,0.000000 0.000000,0.000000-25.000000,0.000000 0.000000,25.000000 0.000000,0.000000 0.000000,-50.000000 0.000000,0.000000 0.000000,0.000000 25.000000,0.000000 0.000000,-25.000000-25.000000,0.000000 0.000000,0.000000 0.000000,0.000000 0.000000,50.000000 0.000000,0.000000 0.000000,0.000000 0.000000,0.000000 0.000000,25.000000 0.000000,0.000000 0.000000,0.000000 0.000000,0.000000 0.000000,0.000000 0.000000,0.000000 0.000000,-50.000000 0.000000,0.000000 0.000000,25.000000 0.000000,0.000000 0.000000,0.000000 0.000000,0.000000 0.000000,0.000000 0.000000,0.000000 0.000000,25.000000 0.000000,0.000000 0.000000,-25.000000 0.000000,0.000000 0.000000,-25.000000 25.000000,0.000000 0.000000,0.000000-25.000000,0.000000 0.000000,-25.000000 0.000000,0.000000 0.000000,0.000000 0.000000,0.000000 0.000000,50.000000 0.000000,0.000000 0.000000,0.000000 0.000000,0.000000 0.000000,25.000000 0.000000,0.000000 0.000000,0.000000 0.000000,0.000000 0.000000,-25.000000 0.000000,0.000000 0.000000,-50.000000 0.000000,0.000000 0.000000,25.000000 0.000000,0.000000 0.000000,-25.000000 0.000000,0.000000 0.000000,50.000000 0.000000,0.000000 0.000000,0.000000 0.000000,0.000000 0.000000,0.000000-25.000000,0.000000 0.000000,0.000000 25.000000,0.000000 0.000000,-25.000000 0.000000,0.000000 0.000000,-25.000000 0.000000,0.000000 0.000000,0.000000 0.000000,0.000000 0.000000,0.000000 0.000000,0.000000 0.000000,-25.000000-25.000000,0.000000 0.000000,25.000000 25.000000,0.000000 0.000000,25.000000 0.000000,0.000000 0.000000,-25.000000 0.000000,0.000000 0.000000,25.000000 0.000000,0.000000 0.000000,-25.000000 0.000000,0.000000 0.000000,-25.000000 0.000000,0.000000 0.000000,0.000000 0.000000,0.000000 0.000000,0.000000-25.000000,0.000000 0.000000,-25.000000 25.000000,0.000000 0.000000,25.000000 0.000000,0.000000 0.000000,0.000000 0.000000,0.000000 0.000000,0.000000 0.000000,0.000000 0.000000,0.000000 0.000000,0.000000 0.000000,0.000000 0.000000,0.000000 0.000000,0.000000 0.000000,0.000000 0.000000,0.000000 25.000000,0.000000 0.000000,0.000000-25.000000,0.000000 0.000000,-25.000000 0.000000,0.000000 0.000000,0.000000 0.000000,0.000000 0.000000,0.000000 25.000000,0.000000 0.000000,-25.000000-25.000000,0.000000 0.000000,0.000000 0.000000,0.000000 0.000000,0.000000 0.000000,0.000000 0.000000,0.000000 0.000000,0.000000 0.000000,0.000000 0.000000,0.000000 0.000000,0.000000 0.000000,0.000000 0.000000,0.000000 0.000000,0.000000 0.000000,0.000000-25.000000,0.000000 0.000000,25.000000 25.000000,0.000000 0.000000,-25.000000-25.000000</inkml:trace>
</inkml:ink>
</file>

<file path=ppt/ink/ink1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5:00"/>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96850.000000 29300.000000,'150.000000'-50.000000,"-75.000000"25.000000,0.000000 0.000000,25.000000 0.000000,0.000000 0.000000,0.000000 25.000000,0.000000 0.000000,-25.000000 0.000000,0.000000 0.000000,-25.000000 25.000000,0.000000 0.000000,-25.000000 25.000000,0.000000 0.000000,0.000000 0.000000,0.000000 0.000000,-25.000000 25.000000,0.000000 0.000000,0.000000-25.000000,0.000000 0.000000,-50.000000 25.000000,0.000000 0.000000,0.000000-25.000000,0.000000 0.000000,-25.000000-25.000000,0.000000 0.000000,0.000000 25.000000,0.000000 0.000000,0.000000-25.000000,0.000000 0.000000,-25.000000 0.000000,0.000000 0.000000,0.000000-25.000000,0.000000 0.000000,25.000000 0.000000,0.000000 0.000000,0.000000 0.000000,0.000000 0.000000,25.000000 0.000000,0.000000 0.000000,0.000000-50.000000,0.000000 0.000000,25.000000 25.000000,0.000000 0.000000,0.000000-25.000000,0.000000 0.000000,25.000000 0.000000,0.000000 0.000000,0.000000 0.000000,0.000000 0.000000,0.000000 0.000000,0.000000 0.000000,25.000000 0.000000,0.000000 0.000000,0.000000 0.000000,0.000000 0.000000,25.000000 25.000000,0.000000 0.000000,0.000000 0.000000,0.000000 0.000000,-25.000000 25.000000,0.000000 0.000000,25.000000-25.000000</inkml:trace>
</inkml:ink>
</file>

<file path=ppt/ink/ink1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5:01"/>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40850.000000 36100.000000,'50.000000'0.000000,"-50.000000"-25.000000,0.000000 0.000000,25.000000 25.000000,0.000000 0.000000,25.000000-25.000000,0.000000 0.000000,0.000000 25.000000,0.000000 0.000000,50.000000-25.000000,0.000000 0.000000,0.000000 0.000000,0.000000 0.000000,50.000000 25.000000,0.000000 0.000000,25.000000-25.000000,0.000000 0.000000,25.000000 0.000000,0.000000 0.000000,0.000000 25.000000,0.000000 0.000000,50.000000 0.000000,0.000000 0.000000,50.000000-25.000000,0.000000 0.000000,-50.000000 25.000000,0.000000 0.000000,-50.000000 0.000000,0.000000 0.000000,25.000000-25.000000,0.000000 0.000000,25.000000 25.000000,0.000000 0.000000,25.000000 0.000000,0.000000 0.000000,0.000000-25.000000,0.000000 0.000000,-25.000000 25.000000,0.000000 0.000000,75.000000-25.000000,0.000000 0.000000,25.000000 25.000000,0.000000 0.000000,-75.000000-25.000000,0.000000 0.000000,75.000000 25.000000,0.000000 0.000000,-25.000000 0.000000,0.000000 0.000000,-25.000000 0.000000,0.000000 0.000000,0.000000 0.000000,0.000000 0.000000,0.000000 25.000000,0.000000 0.000000,25.000000-25.000000,0.000000 0.000000,-50.000000 0.000000,0.000000 0.000000,0.000000 25.000000,0.000000 0.000000,25.000000-25.000000,0.000000 0.000000,0.000000 0.000000,0.000000 0.000000,-100.000000 0.000000,0.000000 0.000000,50.000000 25.000000,0.000000 0.000000,50.000000-25.000000,0.000000 0.000000,-75.000000 0.000000,0.000000 0.000000,-25.000000 0.000000,0.000000 0.000000,-25.000000 0.000000,0.000000 0.000000,25.000000 0.000000,0.000000 0.000000,25.000000 0.000000,0.000000 0.000000,-25.000000 25.000000,0.000000 0.000000,-50.000000-25.000000,0.000000 0.000000,-50.000000 0.000000,0.000000 0.000000,0.000000 0.000000,0.000000 0.000000,0.000000 0.000000,0.000000 0.000000,0.000000 25.000000,0.000000 0.000000,-25.000000-25.000000,0.000000 0.000000,-25.000000 0.000000,0.000000 0.000000,-25.000000 0.000000,0.000000 0.000000,-50.000000 0.000000,0.000000 0.000000,-50.000000 0.000000,0.000000 0.000000,-25.000000 0.000000</inkml:trace>
</inkml:ink>
</file>

<file path=ppt/ink/ink1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5:02"/>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49400.000000 33450.000000,'-50.000000'-50.000000,"50.000000"25.000000,0.000000 0.000000,0.000000-25.000000,0.000000 0.000000,25.000000 25.000000,0.000000 0.000000,25.000000-25.000000,0.000000 0.000000,50.000000 0.000000,0.000000 0.000000,0.000000 0.000000,0.000000 0.000000,50.000000 0.000000,0.000000 0.000000,-25.000000 0.000000,0.000000 0.000000,0.000000 25.000000,0.000000 0.000000,-50.000000 25.000000,0.000000 0.000000,0.000000 0.000000,0.000000 0.000000,-50.000000 0.000000,0.000000 0.000000,-25.000000 50.000000,0.000000 0.000000,0.000000 0.000000,0.000000 0.000000,-50.000000 0.000000,0.000000 0.000000,0.000000 0.000000,0.000000 0.000000,-25.000000 0.000000,0.000000 0.000000,-25.000000 0.000000,0.000000 0.000000,25.000000 0.000000,0.000000 0.000000,-25.000000 0.000000,0.000000 0.000000,0.000000 0.000000,0.000000 0.000000,50.000000-25.000000,0.000000 0.000000,0.000000 0.000000,0.000000 0.000000,25.000000 0.000000,0.000000 0.000000,50.000000 0.000000,0.000000 0.000000,50.000000-25.000000,0.000000 0.000000,50.000000 0.000000,0.000000 0.000000,0.000000 0.000000,0.000000 0.000000,0.000000 0.000000,0.000000 0.000000,0.000000 0.000000,0.000000 0.000000,0.000000 0.000000,0.000000 0.000000,-50.000000 0.000000,0.000000 0.000000,-25.000000 0.000000,0.000000 0.000000,-25.000000 0.000000,0.000000 0.000000,-75.000000 25.000000,0.000000 0.000000,-25.000000 0.000000,0.000000 0.000000,0.000000 0.000000,0.000000 0.000000,-25.000000 0.000000,0.000000 0.000000,0.000000 0.000000,0.000000 0.000000,0.000000-25.000000,0.000000 0.000000,-50.000000 0.000000,0.000000 0.000000,0.000000 0.000000,0.000000 0.000000,0.000000 0.000000,0.000000 0.000000,0.000000-50.000000,0.000000 0.000000,50.000000 0.000000,0.000000 0.000000,50.000000-25.000000,0.000000 0.000000,25.000000 0.000000,0.000000 0.000000,25.000000 0.000000,0.000000 0.000000,25.000000-50.000000,0.000000 0.000000,50.000000 25.000000,0.000000 0.000000,0.000000 0.000000,0.000000 0.000000,25.000000 25.000000,0.000000 0.000000,25.000000 25.000000,0.000000 0.000000,25.000000 0.000000,0.000000 0.000000,25.000000 25.000000,0.000000 0.000000,-25.000000 25.000000,0.000000 0.000000,-25.000000 0.000000,0.000000 0.000000,-25.000000 25.000000,0.000000 0.000000,-25.000000 25.000000,0.000000 0.000000,-50.000000 25.000000,0.000000 0.000000,25.000000 0.000000,0.000000 0.000000,-50.000000 0.000000,0.000000 0.000000,0.000000-25.000000,0.000000 0.000000,0.000000 25.000000,0.000000 0.000000,-25.000000 0.000000,0.000000 0.000000,-50.000000-25.000000,0.000000 0.000000,0.000000 0.000000,0.000000 0.000000,-25.000000 0.000000,0.000000 0.000000,0.000000-25.000000,0.000000 0.000000,-25.000000 25.000000,0.000000 0.000000,-25.000000-25.000000,0.000000 0.000000,25.000000 0.000000,0.000000 0.000000,-25.000000 0.000000,0.000000 0.000000,0.000000-25.000000,0.000000 0.000000,50.000000 25.000000,0.000000 0.000000,25.000000-25.000000,0.000000 0.000000,25.000000 0.000000</inkml:trace>
</inkml:ink>
</file>

<file path=ppt/ink/ink1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5:03"/>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68000.000000 35350.000000,'-50.000000'0.000000,"0.000000"0.000000,0.000000 0.000000,25.000000 0.000000,0.000000 0.000000,0.000000 0.000000,0.000000 0.000000,50.000000 0.000000,0.000000 0.000000,50.000000 0.000000,0.000000 0.000000,0.000000-25.000000,0.000000 0.000000,25.000000 25.000000,0.000000 0.000000,50.000000-25.000000,0.000000 0.000000,0.000000 0.000000,0.000000 0.000000,75.000000 0.000000,0.000000 0.000000,25.000000-25.000000,0.000000 0.000000,-25.000000 25.000000,0.000000 0.000000,25.000000 0.000000,0.000000 0.000000,50.000000 0.000000,0.000000 0.000000,0.000000 25.000000,0.000000 0.000000,-25.000000-25.000000,0.000000 0.000000,0.000000 25.000000,0.000000 0.000000,0.000000-25.000000,0.000000 0.000000,25.000000 25.000000,0.000000 0.000000,-25.000000-25.000000,0.000000 0.000000,-50.000000 25.000000,0.000000 0.000000,25.000000 0.000000,0.000000 0.000000,75.000000-25.000000,0.000000 0.000000,-50.000000 25.000000,0.000000 0.000000,-25.000000 0.000000,0.000000 0.000000,125.000000-25.000000,0.000000 0.000000,-50.000000 25.000000,0.000000 0.000000,-25.000000 0.000000,0.000000 0.000000,50.000000 0.000000,0.000000 0.000000,-25.000000 0.000000,0.000000 0.000000,-50.000000 0.000000,0.000000 0.000000,25.000000 0.000000,0.000000 0.000000,25.000000 25.000000,0.000000 0.000000,-25.000000-25.000000,0.000000 0.000000,-50.000000 0.000000,0.000000 0.000000,0.000000 25.000000,0.000000 0.000000,50.000000-25.000000,0.000000 0.000000,-25.000000 0.000000,0.000000 0.000000,-75.000000 0.000000,0.000000 0.000000,0.000000 0.000000,0.000000 0.000000,50.000000 0.000000,0.000000 0.000000,0.000000 0.000000,0.000000 0.000000,-50.000000 0.000000,0.000000 0.000000,-25.000000 0.000000,0.000000 0.000000,0.000000 0.000000,0.000000 0.000000,50.000000 0.000000,0.000000 0.000000,0.000000 0.000000,0.000000 0.000000,-25.000000 0.000000,0.000000 0.000000,-25.000000 0.000000,0.000000 0.000000,0.000000 0.000000,0.000000 0.000000,0.000000 0.000000,0.000000 0.000000,50.000000 0.000000,0.000000 0.000000,0.000000 0.000000,0.000000 0.000000,-50.000000 0.000000,0.000000 0.000000,0.000000 0.000000,0.000000 0.000000,0.000000 0.000000,0.000000 0.000000,25.000000 0.000000,0.000000 0.000000,25.000000 0.000000,0.000000 0.000000,-25.000000 0.000000,0.000000 0.000000,-25.000000 0.000000,0.000000 0.000000,0.000000 0.000000,0.000000 0.000000,25.000000 0.000000,0.000000 0.000000,50.000000-25.000000,0.000000 0.000000,-25.000000 25.000000,0.000000 0.000000,-50.000000 0.000000,0.000000 0.000000,-25.000000-25.000000,0.000000 0.000000,50.000000 25.000000,0.000000 0.000000,25.000000 0.000000,0.000000 0.000000,0.000000-25.000000,0.000000 0.000000,-25.000000 25.000000,0.000000 0.000000,-50.000000 0.000000,0.000000 0.000000,25.000000-25.000000,0.000000 0.000000,25.000000 25.000000,0.000000 0.000000,0.000000 0.000000,0.000000 0.000000,0.000000 0.000000,0.000000 0.000000,-50.000000 0.000000,0.000000 0.000000,-25.000000 0.000000,0.000000 0.000000,0.000000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0.000000,0.000000 0.000000,0.000000 0.000000,0.000000 0.000000,0.000000 0.000000,25.000000 25.000000,0.000000 0.000000,-50.000000-25.000000,0.000000 0.000000,-25.000000 25.000000,0.000000 0.000000,25.000000-25.000000,0.000000 0.000000,-50.000000 0.000000,0.000000 0.000000,-25.000000 25.000000,0.000000 0.000000,25.000000-25.000000,0.000000 0.000000,-25.000000 0.000000,0.000000 0.000000,0.000000 0.000000,0.000000 0.000000,-25.000000-25.000000,0.000000 0.000000,-25.000000 25.000000,0.000000 0.000000,-25.000000-25.000000</inkml:trace>
</inkml:ink>
</file>

<file path=ppt/ink/ink1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5:05"/>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73900.000000 32950.000000,'0.000000'-50.000000,"0.000000"25.000000,0.000000 0.000000,0.000000 0.000000,0.000000 0.000000,0.000000 0.000000,0.000000 0.000000,0.000000 0.000000,0.000000 0.000000,25.000000 0.000000,0.000000 0.000000,25.000000 0.000000,0.000000 0.000000,-25.000000 0.000000,0.000000 0.000000,25.000000 0.000000,0.000000 0.000000,0.000000 0.000000,0.000000 0.000000,0.000000 25.000000,0.000000 0.000000,-25.000000 0.000000,0.000000 0.000000,0.000000 0.000000,0.000000 0.000000,-25.000000 25.000000,0.000000 0.000000,-25.000000 0.000000,0.000000 0.000000,0.000000 25.000000,0.000000 0.000000,0.000000-50.000000,0.000000 0.000000,0.000000 25.000000,0.000000 0.000000,25.000000 0.000000,0.000000 0.000000,0.000000 0.000000,0.000000 0.000000,25.000000-25.000000,0.000000 0.000000,25.000000 25.000000,0.000000 0.000000,-25.000000-25.000000,0.000000 0.000000,25.000000 0.000000,0.000000 0.000000,-25.000000 25.000000,0.000000 0.000000,0.000000 0.000000,0.000000 0.000000,0.000000 0.000000,0.000000 0.000000,-25.000000 25.000000,0.000000 0.000000,-25.000000-25.000000,0.000000 0.000000,0.000000 25.000000,0.000000 0.000000,-50.000000-25.000000,0.000000 0.000000,0.000000 0.000000,0.000000 0.000000,0.000000 25.000000,0.000000 0.000000,0.000000-25.000000,0.000000 0.000000,25.000000-25.000000,0.000000 0.000000,0.000000 25.000000,0.000000 0.000000,25.000000-25.000000,0.000000 0.000000,0.000000 0.000000</inkml:trace>
</inkml:ink>
</file>

<file path=ppt/ink/ink1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5:05"/>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74750.000000 33350.000000,'-50.000000'50.000000,"25.000000"-50.000000,0.000000 0.000000,-25.000000 25.000000,0.000000 0.000000,0.000000-25.000000,0.000000 0.000000,-25.000000 0.000000,0.000000 0.000000,0.000000 25.000000,0.000000 0.000000,-25.000000-25.000000,0.000000 0.000000,-50.000000 0.000000,0.000000 0.000000,50.000000-25.000000,0.000000 0.000000,-25.000000 0.000000,0.000000 0.000000,25.000000-25.000000,0.000000 0.000000,50.000000 0.000000,0.000000 0.000000,50.000000-25.000000,0.000000 0.000000,0.000000-25.000000,0.000000 0.000000,75.000000 0.000000,0.000000 0.000000,25.000000 0.000000,0.000000 0.000000,50.000000 25.000000,0.000000 0.000000,-25.000000 25.000000,0.000000 0.000000,25.000000 25.000000,0.000000 0.000000,-25.000000 0.000000,0.000000 0.000000,-25.000000 25.000000,0.000000 0.000000,0.000000 0.000000,0.000000 0.000000,-50.000000 50.000000,0.000000 0.000000,0.000000 0.000000,0.000000 0.000000,-50.000000 50.000000,0.000000 0.000000,0.000000-25.000000,0.000000 0.000000,0.000000 25.000000,0.000000 0.000000,-50.000000 0.000000,0.000000 0.000000,-25.000000 0.000000,0.000000 0.000000,25.000000-25.000000,0.000000 0.000000,-25.000000-25.000000,0.000000 0.000000,0.000000 25.000000,0.000000 0.000000,0.000000-50.000000,0.000000 0.000000,25.000000 0.000000,0.000000 0.000000,0.000000 0.000000,0.000000 0.000000,25.000000-25.000000</inkml:trace>
</inkml:ink>
</file>

<file path=ppt/ink/ink1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5:14"/>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37400.000000 22700.000000,'-50.000000'-50.000000,"25.000000"0.000000,0.000000 0.000000,0.000000 25.000000,0.000000 0.000000,25.000000 0.000000,0.000000 0.000000,-25.000000 25.000000,0.000000 0.000000,25.000000 50.000000,0.000000 0.000000,0.000000 25.000000,0.000000 0.000000,0.000000 0.000000,0.000000 0.000000,0.000000 0.000000,0.000000 0.000000,0.000000 0.000000,0.000000 0.000000,0.000000 25.000000,0.000000 0.000000,0.000000-50.000000,0.000000 0.000000,0.000000 25.000000,0.000000 0.000000,0.000000-25.000000,0.000000 0.000000,25.000000 0.000000,0.000000 0.000000,0.000000-25.000000,0.000000 0.000000,0.000000-25.000000</inkml:trace>
</inkml:ink>
</file>

<file path=ppt/ink/ink1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5:15"/>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37650.000000 24500.000000,'-100.000000'100.000000,"-25.000000"-50.000000,0.000000 0.000000,25.000000 0.000000,0.000000 0.000000,0.000000-25.000000,0.000000 0.000000,25.000000-25.000000,0.000000 0.000000,0.000000 0.000000,0.000000 0.000000,0.000000-25.000000,0.000000 0.000000,0.000000-25.000000,0.000000 0.000000,25.000000-25.000000,0.000000 0.000000,0.000000-25.000000,0.000000 0.000000,0.000000-25.000000,0.000000 0.000000,25.000000-50.000000,0.000000 0.000000,0.000000-25.000000,0.000000 0.000000,25.000000-50.000000,0.000000 0.000000,0.000000-50.000000,0.000000 0.000000,75.000000 50.000000,0.000000 0.000000,0.000000 75.000000,0.000000 0.000000,25.000000 50.000000,0.000000 0.000000,0.000000 100.000000,0.000000 0.000000,0.000000 25.000000,0.000000 0.000000,25.000000 0.000000,0.000000 0.000000,0.000000 0.000000,0.000000 0.000000,25.000000 50.000000,0.000000 0.000000,0.000000 25.000000,0.000000 0.000000,-50.000000 25.000000,0.000000 0.000000,-25.000000 50.000000,0.000000 0.000000,-25.000000 25.000000,0.000000 0.000000,-25.000000 25.000000,0.000000 0.000000,-25.000000-25.000000,0.000000 0.000000,-25.000000 25.000000,0.000000 0.000000,-50.000000-75.000000,0.000000 0.000000,0.000000 0.000000,0.000000 0.000000,-25.000000-25.000000,0.000000 0.000000,25.000000 0.000000,0.000000 0.000000,-25.000000-50.000000,0.000000 0.000000,-25.000000 25.000000,0.000000 0.000000,25.000000-50.000000,0.000000 0.000000,25.000000 0.000000,0.000000 0.000000,-50.000000 0.000000,0.000000 0.000000,50.000000 0.000000,0.000000 0.000000,0.000000-25.000000,0.000000 0.000000,25.000000-50.000000</inkml:trace>
</inkml:ink>
</file>

<file path=ppt/ink/ink1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5:16"/>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37500.000000 25800.000000,'0.000000'-50.000000,"75.000000"50.000000,0.000000 0.000000,25.000000 0.000000,0.000000 0.000000,100.000000 0.000000,0.000000 0.000000,75.000000-25.000000,0.000000 0.000000,100.000000 25.000000,0.000000 0.000000,25.000000 0.000000,0.000000 0.000000,-25.000000 0.000000,0.000000 0.000000,0.000000 0.000000,0.000000 0.000000,0.000000 0.000000,0.000000 0.000000,0.000000 0.000000,0.000000 0.000000,0.000000 0.000000,0.000000 0.000000,25.000000 0.000000,0.000000 0.000000,-50.000000 0.000000,0.000000 0.000000,-25.000000 0.000000,0.000000 0.000000,-50.000000 0.000000,0.000000 0.000000,-50.000000 0.000000,0.000000 0.000000,-75.000000 0.000000,0.000000 0.000000,0.000000 0.000000,0.000000 0.000000,0.000000 25.000000,0.000000 0.000000,-100.000000 0.000000,0.000000 0.000000,-75.000000 0.000000,0.000000 0.000000,-100.000000-25.000000,0.000000 0.000000,-75.000000 0.000000,0.000000 0.000000,-50.000000 25.000000,0.000000 0.000000,25.000000-25.000000,0.000000 0.000000,-50.000000 0.000000,0.000000 0.000000,-50.000000 0.000000,0.000000 0.000000,50.000000 0.000000,0.000000 0.000000,-25.000000 0.000000,0.000000 0.000000,-75.000000 0.000000,0.000000 0.000000,25.000000 0.000000,0.000000 0.000000,25.000000 0.000000,0.000000 0.000000,-50.000000 0.000000,0.000000 0.000000,0.000000 25.000000,0.000000 0.000000,75.000000-25.000000,0.000000 0.000000,-75.000000 25.000000,0.000000 0.000000,25.000000-25.000000,0.000000 0.000000,75.000000 0.000000,0.000000 0.000000,50.000000 0.000000,0.000000 0.000000,50.000000 0.000000,0.000000 0.000000,25.000000 0.000000,0.000000 0.000000,50.000000 0.000000,0.000000 0.000000,75.000000 0.000000,0.000000 0.000000,75.000000 0.000000,0.000000 0.000000,50.000000 0.000000,0.000000 0.000000,0.000000 0.000000,0.000000 0.000000,50.000000 0.000000,0.000000 0.000000,25.000000 25.000000,0.000000 0.000000,25.000000-25.000000,0.000000 0.000000,25.000000 0.000000,0.000000 0.000000,25.000000 0.000000,0.000000 0.000000,-75.000000 0.000000,0.000000 0.000000,-25.000000 0.000000,0.000000 0.000000,175.000000 0.000000,0.000000 0.000000,100.000000 25.000000,0.000000 0.000000,50.000000-25.000000,0.000000 0.000000,-75.000000 25.000000,0.000000 0.000000,25.000000-25.000000,0.000000 0.000000,0.000000 0.000000,0.000000 0.000000,-100.000000 25.000000,0.000000 0.000000,50.000000-25.000000,0.000000 0.000000,-25.000000 0.000000,0.000000 0.000000,-125.000000 0.000000,0.000000 0.000000,0.000000 25.000000,0.000000 0.000000,-25.000000-25.000000,0.000000 0.000000,-75.000000 0.000000,0.000000 0.000000,-75.000000 0.000000,0.000000 0.000000,-25.000000 0.000000,0.000000 0.000000,-100.000000 0.000000,0.000000 0.000000,-25.000000 0.000000,0.000000 0.000000,-75.000000 0.000000,0.000000 0.000000,0.000000-25.000000,0.000000 0.000000,-25.000000 25.000000,0.000000 0.000000,50.000000-25.000000,0.000000 0.000000,-25.000000 25.000000,0.000000 0.000000,-25.000000-25.000000,0.000000 0.000000,0.000000 0.000000,0.000000 0.000000,-25.000000 25.000000,0.000000 0.000000,-50.000000-25.000000,0.000000 0.000000,-25.000000 0.000000,0.000000 0.000000,-75.000000 0.000000,0.000000 0.000000,25.000000 0.000000,0.000000 0.000000,25.000000 0.000000,0.000000 0.000000,-50.000000 0.000000,0.000000 0.000000,0.000000 25.000000,0.000000 0.000000,75.000000 0.000000,0.000000 0.000000,-75.000000 0.000000,0.000000 0.000000,0.000000 50.000000,0.000000 0.000000,125.000000-25.000000,0.000000 0.000000,-25.000000 0.000000,0.000000 0.000000,-25.000000 0.000000,0.000000 0.000000,100.000000 0.000000,0.000000 0.000000,100.000000-25.000000,0.000000 0.000000,25.000000 0.000000,0.000000 0.000000,100.000000 0.000000,0.000000 0.000000,25.000000-50.000000</inkml:trace>
</inkml:ink>
</file>

<file path=ppt/ink/ink1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5:35"/>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39100.000000 26950.000000,'0.000000'-50.000000,"50.000000"50.000000,0.000000 0.000000,25.000000-25.000000,0.000000 0.000000,0.000000 25.000000,0.000000 0.000000,25.000000 0.000000,0.000000 0.000000,25.000000 0.000000,0.000000 0.000000,25.000000 0.000000,0.000000 0.000000,-25.000000-25.000000,0.000000 0.000000,50.000000 25.000000,0.000000 0.000000,25.000000 0.000000,0.000000 0.000000,25.000000-25.000000,0.000000 0.000000,50.000000 0.000000,0.000000 0.000000,0.000000 0.000000,0.000000 0.000000,0.000000-25.000000,0.000000 0.000000,75.000000 0.000000,0.000000 0.000000,50.000000 0.000000,0.000000 0.000000,-50.000000 0.000000,0.000000 0.000000,50.000000 25.000000,0.000000 0.000000,0.000000 0.000000,0.000000 0.000000,-25.000000 0.000000,0.000000 0.000000,75.000000 25.000000,0.000000 0.000000,-75.000000-25.000000,0.000000 0.000000,50.000000 25.000000,0.000000 0.000000,0.000000 0.000000,0.000000 0.000000,-50.000000 0.000000,0.000000 0.000000,75.000000 0.000000,0.000000 0.000000,-75.000000 25.000000,0.000000 0.000000,50.000000-25.000000,0.000000 0.000000,-25.000000 25.000000,0.000000 0.000000,-50.000000 0.000000,0.000000 0.000000,50.000000 0.000000,0.000000 0.000000,-50.000000-25.000000,0.000000 0.000000,-50.000000 25.000000,0.000000 0.000000,25.000000-25.000000,0.000000 0.000000,25.000000 0.000000,0.000000 0.000000,-100.000000 0.000000,0.000000 0.000000,0.000000 0.000000,0.000000 0.000000,0.000000 0.000000,0.000000 0.000000,25.000000 0.000000,0.000000 0.000000,-100.000000 0.000000,0.000000 0.000000,-50.000000 0.000000,0.000000 0.000000,25.000000 25.000000,0.000000 0.000000,0.000000-25.000000,0.000000 0.000000,-25.000000 0.000000,0.000000 0.000000,0.000000 25.000000,0.000000 0.000000,-25.000000-25.000000,0.000000 0.000000,-50.000000 0.000000,0.000000 0.000000,-25.000000 25.000000,0.000000 0.000000,-75.000000-25.000000,0.000000 0.000000,-25.000000 0.000000,0.000000 0.000000,-75.000000 25.000000,0.000000 0.000000,-25.000000-25.000000,0.000000 0.000000,-25.000000 0.000000,0.000000 0.000000,25.000000 25.000000,0.000000 0.000000,0.000000-25.000000,0.000000 0.000000,-50.000000 0.000000,0.000000 0.000000,0.000000 0.000000,0.000000 0.000000,-50.000000 0.000000,0.000000 0.000000,0.000000 0.000000,0.000000 0.000000,-50.000000 0.000000,0.000000 0.000000,-25.000000 25.000000,0.000000 0.000000,-25.000000-25.000000,0.000000 0.000000,50.000000 0.000000,0.000000 0.000000,-100.000000 25.000000,0.000000 0.000000,75.000000-25.000000,0.000000 0.000000,-25.000000 0.000000,0.000000 0.000000,-100.000000 0.000000,0.000000 0.000000,125.000000 25.000000,0.000000 0.000000,-75.000000-25.000000,0.000000 0.000000,-25.000000 0.000000,0.000000 0.000000,100.000000 0.000000,0.000000 0.000000,-100.000000 0.000000,0.000000 0.000000,50.000000 0.000000,0.000000 0.000000,0.000000 0.000000,0.000000 0.000000,-25.000000 0.000000,0.000000 0.000000,75.000000 0.000000,0.000000 0.000000,0.000000 0.000000,0.000000 0.000000,0.000000 0.000000,0.000000 0.000000,100.000000 0.000000,0.000000 0.000000,50.000000 0.000000,0.000000 0.000000,-25.000000 0.000000,0.000000 0.000000,0.000000 0.000000,0.000000 0.000000,100.000000 0.000000,0.000000 0.000000,50.000000 0.000000,0.000000 0.000000,25.000000 0.000000,0.000000 0.000000,25.000000 0.000000,0.000000 0.000000,0.000000 0.000000,0.000000 0.000000,25.000000 25.000000,0.000000 0.000000,25.000000-25.000000,0.000000 0.000000,0.000000 0.000000,0.000000 0.000000,0.000000 0.000000</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09:4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38100.000000 18850.000000,'0.000000'-50.000000,"0.000000"25.000000,0.000000 0.000000,0.000000 75.000000,0.000000 0.000000,0.000000 25.000000,0.000000 0.000000,-25.000000 25.000000,0.000000 0.000000,25.000000 25.000000,0.000000 0.000000,-25.000000 0.000000,0.000000 0.000000,0.000000 0.000000,0.000000 0.000000,0.000000 0.000000,0.000000 0.000000,0.000000-50.000000,0.000000 0.000000,0.000000-25.000000,0.000000 0.000000,0.000000 0.000000,0.000000 0.000000,25.000000-100.000000,0.000000 0.000000,0.000000-50.000000,0.000000 0.000000,25.000000 0.000000,0.000000 0.000000,0.000000-50.000000,0.000000 0.000000,0.000000-25.000000,0.000000 0.000000,0.000000 0.000000,0.000000 0.000000,25.000000-25.000000,0.000000 0.000000,0.000000 0.000000,0.000000 0.000000,0.000000 0.000000,0.000000 0.000000,0.000000 75.000000,0.000000 0.000000,-50.000000 75.000000,0.000000 0.000000,25.000000 50.000000,0.000000 0.000000,-25.000000 50.000000,0.000000 0.000000,0.000000 25.000000,0.000000 0.000000,0.000000 50.000000,0.000000 0.000000,0.000000 0.000000,0.000000 0.000000,0.000000 50.000000,0.000000 0.000000,-25.000000 0.000000,0.000000 0.000000,25.000000-25.000000,0.000000 0.000000,0.000000 0.000000,0.000000 0.000000,0.000000 25.000000,0.000000 0.000000,25.000000-25.000000,0.000000 0.000000,0.000000-25.000000,0.000000 0.000000,-25.000000 0.000000,0.000000 0.000000,25.000000-25.000000,0.000000 0.000000,0.000000-25.000000,0.000000 0.000000,0.000000 0.000000,0.000000 0.000000,0.000000-25.000000,0.000000 0.000000,0.000000-25.000000,0.000000 0.000000,0.000000 25.000000,0.000000 0.000000,0.000000-50.000000,0.000000 0.000000,25.000000 0.000000,0.000000 0.000000,0.000000 0.000000,0.000000 0.000000,25.000000 0.000000,0.000000 0.000000,0.000000 0.000000,0.000000 0.000000,0.000000-50.000000,0.000000 0.000000,0.000000 0.000000,0.000000 0.000000,0.000000 25.000000,0.000000 0.000000,0.000000 0.000000,0.000000 0.000000,-50.000000 0.000000,0.000000 0.000000,-25.000000 0.000000,0.000000 0.000000,25.000000 25.000000,0.000000 0.000000,-75.000000 0.000000,0.000000 0.000000,-50.000000 0.000000,0.000000 0.000000,0.000000 0.000000,0.000000 0.000000,-25.000000 0.000000,0.000000 0.000000,0.000000 25.000000,0.000000 0.000000,0.000000 0.000000,0.000000 0.000000,0.000000 0.000000,0.000000 0.000000,25.000000 25.000000,0.000000 0.000000,0.000000-25.000000,0.000000 0.000000,25.000000 25.000000,0.000000 0.000000,0.000000-25.000000,0.000000 0.000000,50.000000 0.000000,0.000000 0.000000,25.000000 0.000000,0.000000 0.000000,25.000000-25.000000,0.000000 0.000000,0.000000-25.000000,0.000000 0.000000,25.000000-25.000000,0.000000 0.000000,-25.000000 25.000000,0.000000 0.000000,25.000000 0.000000</inkml:trace>
</inkml:ink>
</file>

<file path=ppt/ink/ink1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5:36"/>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36550.000000 24850.000000,'50.000000'0.000000,"-25.000000"-25.000000,0.000000 0.000000,0.000000 0.000000,0.000000 0.000000,-25.000000 0.000000,0.000000 0.000000,-25.000000 0.000000,0.000000 0.000000,25.000000 0.000000,0.000000 0.000000,0.000000 0.000000,0.000000 0.000000,0.000000 0.000000,0.000000 0.000000,25.000000 25.000000,0.000000 0.000000,0.000000 0.000000,0.000000 0.000000,0.000000-25.000000,0.000000 0.000000,25.000000 25.000000,0.000000 0.000000,0.000000 0.000000,0.000000 0.000000,-25.000000 0.000000,0.000000 0.000000,25.000000 25.000000,0.000000 0.000000,0.000000 0.000000,0.000000 0.000000,-25.000000 25.000000,0.000000 0.000000,0.000000 0.000000,0.000000 0.000000,-25.000000 0.000000,0.000000 0.000000,0.000000 25.000000,0.000000 0.000000,0.000000 0.000000,0.000000 0.000000,-50.000000 0.000000,0.000000 0.000000,-25.000000 0.000000,0.000000 0.000000,0.000000 0.000000,0.000000 0.000000,-25.000000 0.000000,0.000000 0.000000,25.000000-25.000000,0.000000 0.000000,0.000000 0.000000,0.000000 0.000000,0.000000-25.000000,0.000000 0.000000,25.000000 0.000000,0.000000 0.000000,0.000000 0.000000,0.000000 0.000000,25.000000-25.000000,0.000000 0.000000,0.000000 25.000000,0.000000 0.000000,25.000000-50.000000,0.000000 0.000000,0.000000 0.000000,0.000000 0.000000,25.000000 0.000000,0.000000 0.000000,0.000000 25.000000,0.000000 0.000000,0.000000-25.000000,0.000000 0.000000,0.000000 25.000000,0.000000 0.000000,25.000000-25.000000,0.000000 0.000000,-25.000000 25.000000,0.000000 0.000000,25.000000 0.000000,0.000000 0.000000,0.000000-25.000000,0.000000 0.000000,0.000000 25.000000,0.000000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inkml:trace>
</inkml:ink>
</file>

<file path=ppt/ink/ink1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5:37"/>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37150.000000 26200.000000,'0.000000'-50.000000,"-25.000000"50.000000,0.000000 0.000000,0.000000 0.000000,0.000000 0.000000,0.000000 0.000000,0.000000 0.000000,-25.000000 0.000000,0.000000 0.000000,0.000000 50.000000,0.000000 0.000000,-25.000000 0.000000,0.000000 0.000000,0.000000 0.000000,0.000000 0.000000,0.000000 0.000000,0.000000 0.000000,0.000000-25.000000,0.000000 0.000000,0.000000 0.000000,0.000000 0.000000,-25.000000 0.000000,0.000000 0.000000,0.000000-25.000000,0.000000 0.000000,25.000000-25.000000,0.000000 0.000000,-25.000000-25.000000,0.000000 0.000000,0.000000 0.000000,0.000000 0.000000,25.000000-25.000000,0.000000 0.000000,25.000000-25.000000,0.000000 0.000000,25.000000 0.000000,0.000000 0.000000,25.000000 0.000000,0.000000 0.000000,0.000000-25.000000,0.000000 0.000000,25.000000 0.000000,0.000000 0.000000,50.000000 0.000000,0.000000 0.000000,25.000000 25.000000,0.000000 0.000000,25.000000-25.000000,0.000000 0.000000,-25.000000 25.000000,0.000000 0.000000,50.000000 25.000000,0.000000 0.000000,0.000000-25.000000,0.000000 0.000000,-25.000000 50.000000,0.000000 0.000000,50.000000 0.000000,0.000000 0.000000,25.000000 50.000000,0.000000 0.000000,-25.000000-25.000000,0.000000 0.000000,-25.000000 50.000000,0.000000 0.000000,-50.000000 25.000000,0.000000 0.000000,-50.000000 0.000000,0.000000 0.000000,-25.000000 50.000000,0.000000 0.000000,0.000000 0.000000,0.000000 0.000000,-25.000000 0.000000,0.000000 0.000000,0.000000 0.000000,0.000000 0.000000,-25.000000 25.000000,0.000000 0.000000,-25.000000-25.000000,0.000000 0.000000,0.000000 0.000000,0.000000 0.000000,-25.000000 0.000000,0.000000 0.000000,0.000000 0.000000,0.000000 0.000000,-25.000000-25.000000,0.000000 0.000000,-25.000000 0.000000,0.000000 0.000000,25.000000 0.000000,0.000000 0.000000,0.000000-25.000000,0.000000 0.000000,0.000000 0.000000,0.000000 0.000000,25.000000-25.000000,0.000000 0.000000,0.000000 0.000000,0.000000 0.000000,0.000000 0.000000,0.000000 0.000000,25.000000-25.000000,0.000000 0.000000,25.000000 0.000000,0.000000 0.000000,0.000000-25.000000,0.000000 0.000000,0.000000 25.000000,0.000000 0.000000,0.000000-25.000000</inkml:trace>
</inkml:ink>
</file>

<file path=ppt/ink/ink1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5:41"/>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41800.000000 30950.000000,'50.000000'0.000000,"0.000000"-25.000000,0.000000 0.000000,0.000000 0.000000,0.000000 0.000000,0.000000 25.000000,0.000000 0.000000,25.000000 0.000000,0.000000 0.000000,0.000000 0.000000,0.000000 0.000000,0.000000 0.000000,0.000000 0.000000,50.000000 0.000000,0.000000 0.000000,0.000000 0.000000,0.000000 0.000000,25.000000 25.000000,0.000000 0.000000,25.000000-25.000000,0.000000 0.000000,25.000000 25.000000,0.000000 0.000000,-25.000000-25.000000,0.000000 0.000000,0.000000 25.000000,0.000000 0.000000,-25.000000-25.000000,0.000000 0.000000,25.000000 0.000000,0.000000 0.000000,75.000000 0.000000,0.000000 0.000000,0.000000-25.000000,0.000000 0.000000,-25.000000 25.000000,0.000000 0.000000,-25.000000-25.000000,0.000000 0.000000,25.000000 25.000000,0.000000 0.000000,0.000000-25.000000,0.000000 0.000000,0.000000 25.000000,0.000000 0.000000,-50.000000 0.000000,0.000000 0.000000,-50.000000 0.000000,0.000000 0.000000,0.000000 0.000000,0.000000 0.000000,0.000000 25.000000,0.000000 0.000000,0.000000 0.000000,0.000000 0.000000,0.000000 0.000000,0.000000 0.000000,-50.000000 0.000000,0.000000 0.000000,-25.000000 0.000000,0.000000 0.000000,-25.000000-25.000000,0.000000 0.000000,-50.000000 0.000000,0.000000 0.000000,-25.000000 25.000000,0.000000 0.000000,-50.000000-25.000000,0.000000 0.000000,-25.000000 0.000000,0.000000 0.000000,0.000000 0.000000,0.000000 0.000000,0.000000 0.000000,0.000000 0.000000,0.000000 0.000000,0.000000 0.000000,-25.000000 0.000000,0.000000 0.000000,25.000000 0.000000,0.000000 0.000000,-25.000000 0.000000,0.000000 0.000000,-50.000000 0.000000,0.000000 0.000000,0.000000 0.000000,0.000000 0.000000,-25.000000-25.000000,0.000000 0.000000,0.000000 0.000000,0.000000 0.000000,50.000000 25.000000,0.000000 0.000000,-50.000000-25.000000,0.000000 0.000000,-25.000000 0.000000,0.000000 0.000000,50.000000 25.000000,0.000000 0.000000,25.000000-25.000000,0.000000 0.000000,25.000000 25.000000,0.000000 0.000000,0.000000-25.000000,0.000000 0.000000,-25.000000 25.000000,0.000000 0.000000,0.000000 0.000000,0.000000 0.000000,25.000000 0.000000,0.000000 0.000000,25.000000 0.000000,0.000000 0.000000,25.000000 0.000000,0.000000 0.000000,50.000000 0.000000,0.000000 0.000000,25.000000 0.000000,0.000000 0.000000,0.000000 0.000000,0.000000 0.000000,25.000000 25.000000,0.000000 0.000000,25.000000-25.000000,0.000000 0.000000,0.000000 0.000000,0.000000 0.000000,0.000000 0.000000,0.000000 0.000000,25.000000 0.000000,0.000000 0.000000,0.000000 25.000000,0.000000 0.000000,25.000000-25.000000,0.000000 0.000000,-25.000000 0.000000</inkml:trace>
</inkml:ink>
</file>

<file path=ppt/ink/ink1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5:43"/>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63600.000000 31300.000000,'50.000000'0.000000,"0.000000"0.000000,0.000000 0.000000,25.000000 0.000000,0.000000 0.000000,-25.000000 0.000000,0.000000 0.000000,25.000000 0.000000,0.000000 0.000000,25.000000 0.000000,0.000000 0.000000,25.000000 0.000000,0.000000 0.000000,50.000000 0.000000,0.000000 0.000000,75.000000-25.000000,0.000000 0.000000,-50.000000 25.000000,0.000000 0.000000,25.000000-25.000000,0.000000 0.000000,-25.000000 0.000000,0.000000 0.000000,0.000000 0.000000,0.000000 0.000000,50.000000 25.000000,0.000000 0.000000,0.000000-25.000000,0.000000 0.000000,-75.000000 25.000000,0.000000 0.000000,0.000000-25.000000,0.000000 0.000000,75.000000 25.000000,0.000000 0.000000,-50.000000 0.000000,0.000000 0.000000,0.000000 0.000000,0.000000 0.000000,-25.000000 0.000000,0.000000 0.000000,-100.000000 25.000000,0.000000 0.000000,0.000000 0.000000,0.000000 0.000000,-25.000000-25.000000,0.000000 0.000000,-25.000000 25.000000,0.000000 0.000000,-75.000000 0.000000,0.000000 0.000000,0.000000-25.000000,0.000000 0.000000,-50.000000 0.000000,0.000000 0.000000,0.000000 25.000000,0.000000 0.000000,-25.000000-25.000000,0.000000 0.000000,-50.000000 25.000000,0.000000 0.000000,-25.000000-25.000000,0.000000 0.000000,-50.000000 25.000000,0.000000 0.000000,0.000000-25.000000,0.000000 0.000000,-25.000000 25.000000,0.000000 0.000000,-50.000000 0.000000,0.000000 0.000000,-50.000000-25.000000,0.000000 0.000000,75.000000 25.000000,0.000000 0.000000,0.000000-25.000000,0.000000 0.000000,0.000000 0.000000,0.000000 0.000000,50.000000 0.000000,0.000000 0.000000,50.000000 0.000000,0.000000 0.000000,-25.000000 0.000000,0.000000 0.000000,25.000000 25.000000,0.000000 0.000000,0.000000-25.000000,0.000000 0.000000,25.000000 0.000000,0.000000 0.000000,100.000000 0.000000,0.000000 0.000000,25.000000 0.000000,0.000000 0.000000,25.000000 0.000000,0.000000 0.000000,50.000000 0.000000,0.000000 0.000000,50.000000 0.000000,0.000000 0.000000,0.000000 0.000000,0.000000 0.000000,50.000000-25.000000,0.000000 0.000000,25.000000 25.000000,0.000000 0.000000,25.000000 0.000000,0.000000 0.000000,25.000000-25.000000,0.000000 0.000000,25.000000 25.000000,0.000000 0.000000,-50.000000-25.000000,0.000000 0.000000,50.000000 25.000000,0.000000 0.000000,50.000000-25.000000,0.000000 0.000000,25.000000 25.000000,0.000000 0.000000,-50.000000 0.000000,0.000000 0.000000,25.000000-25.000000,0.000000 0.000000,-25.000000 25.000000,0.000000 0.000000,0.000000 0.000000,0.000000 0.000000,-50.000000 25.000000,0.000000 0.000000,-25.000000 0.000000,0.000000 0.000000,-100.000000 0.000000</inkml:trace>
</inkml:ink>
</file>

<file path=ppt/ink/ink1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5:44"/>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83050.000000 31200.000000,'150.000000'0.000000,"-125.000000"0.000000,0.000000 0.000000,25.000000-25.000000,0.000000 0.000000,0.000000 0.000000,0.000000 0.000000,0.000000 25.000000,0.000000 0.000000,0.000000 0.000000,0.000000 0.000000,-25.000000 0.000000,0.000000 0.000000,0.000000 0.000000,0.000000 0.000000,0.000000 0.000000,0.000000 0.000000,-50.000000 0.000000,0.000000 0.000000,-25.000000-25.000000,0.000000 0.000000,-25.000000 25.000000,0.000000 0.000000,0.000000 0.000000,0.000000 0.000000,-50.000000 0.000000,0.000000 0.000000,0.000000 0.000000,0.000000 0.000000,-50.000000 0.000000,0.000000 0.000000,-25.000000 0.000000,0.000000 0.000000,-50.000000 0.000000,0.000000 0.000000,0.000000 0.000000,0.000000 0.000000,-25.000000 0.000000,0.000000 0.000000,-25.000000 0.000000,0.000000 0.000000,0.000000 0.000000,0.000000 0.000000,25.000000 25.000000,0.000000 0.000000,25.000000-25.000000,0.000000 0.000000,0.000000 0.000000,0.000000 0.000000,0.000000 0.000000,0.000000 0.000000,50.000000 0.000000,0.000000 0.000000,75.000000 0.000000,0.000000 0.000000,0.000000 0.000000,0.000000 0.000000,0.000000 0.000000,0.000000 0.000000,25.000000 0.000000,0.000000 0.000000,0.000000 0.000000,0.000000 0.000000,0.000000 0.000000,0.000000 0.000000,25.000000 0.000000,0.000000 0.000000,25.000000 0.000000,0.000000 0.000000,0.000000 0.000000,0.000000 0.000000,25.000000-25.000000,0.000000 0.000000,25.000000 0.000000,0.000000 0.000000,25.000000 0.000000,0.000000 0.000000,0.000000 25.000000,0.000000 0.000000,-25.000000-50.000000,0.000000 0.000000,25.000000 25.000000,0.000000 0.000000,0.000000 0.000000,0.000000 0.000000,-25.000000-25.000000,0.000000 0.000000,25.000000 0.000000,0.000000 0.000000,0.000000-25.000000,0.000000 0.000000,0.000000 25.000000,0.000000 0.000000,-25.000000-25.000000,0.000000 0.000000,25.000000 0.000000,0.000000 0.000000,-25.000000 0.000000,0.000000 0.000000,0.000000 0.000000,0.000000 0.000000,25.000000-25.000000,0.000000 0.000000,0.000000 25.000000,0.000000 0.000000,-25.000000 0.000000,0.000000 0.000000,50.000000-25.000000,0.000000 0.000000,-25.000000 25.000000,0.000000 0.000000,0.000000 0.000000,0.000000 0.000000,0.000000 0.000000,0.000000 0.000000,0.000000 0.000000,0.000000 0.000000,0.000000 25.000000,0.000000 0.000000,25.000000-25.000000,0.000000 0.000000,-50.000000 50.000000,0.000000 0.000000,25.000000 25.000000,0.000000 0.000000,-25.000000-25.000000,0.000000 0.000000,25.000000 25.000000,0.000000 0.000000,0.000000 0.000000,0.000000 0.000000,0.000000 0.000000,0.000000 0.000000,0.000000 25.000000,0.000000 0.000000,25.000000-25.000000,0.000000 0.000000,-25.000000 25.000000,0.000000 0.000000,50.000000-25.000000,0.000000 0.000000,-25.000000 25.000000,0.000000 0.000000,25.000000-25.000000,0.000000 0.000000,50.000000 25.000000,0.000000 0.000000,0.000000 0.000000,0.000000 0.000000,50.000000-25.000000,0.000000 0.000000,50.000000 0.000000,0.000000 0.000000,0.000000 25.000000,0.000000 0.000000,0.000000-25.000000,0.000000 0.000000,25.000000 0.000000,0.000000 0.000000,0.000000 0.000000,0.000000 0.000000,25.000000 0.000000,0.000000 0.000000,0.000000 25.000000,0.000000 0.000000,-100.000000-25.000000,0.000000 0.000000,25.000000 0.000000,0.000000 0.000000,50.000000 0.000000,0.000000 0.000000,-50.000000 0.000000,0.000000 0.000000,-25.000000 0.000000,0.000000 0.000000,-50.000000 0.000000,0.000000 0.000000,-25.000000 0.000000,0.000000 0.000000,-25.000000 25.000000,0.000000 0.000000,25.000000-25.000000,0.000000 0.000000,0.000000 0.000000,0.000000 0.000000,-25.000000 25.000000,0.000000 0.000000,25.000000-25.000000,0.000000 0.000000,-25.000000 0.000000,0.000000 0.000000,-25.000000 25.000000,0.000000 0.000000,0.000000 0.000000,0.000000 0.000000,-25.000000-25.000000,0.000000 0.000000,0.000000 25.000000,0.000000 0.000000,-25.000000 0.000000,0.000000 0.000000,0.000000 0.000000,0.000000 0.000000,25.000000 25.000000,0.000000 0.000000,-25.000000 25.000000,0.000000 0.000000,0.000000 0.000000,0.000000 0.000000,0.000000 0.000000,0.000000 0.000000,0.000000 0.000000,0.000000 0.000000,0.000000 25.000000,0.000000 0.000000,0.000000-25.000000,0.000000 0.000000,0.000000 0.000000,0.000000 0.000000,0.000000 0.000000,0.000000 0.000000,0.000000-25.000000,0.000000 0.000000,-25.000000 25.000000,0.000000 0.000000,25.000000 0.000000,0.000000 0.000000,-25.000000-25.000000,0.000000 0.000000,0.000000 0.000000,0.000000 0.000000,0.000000 0.000000,0.000000 0.000000,0.000000 0.000000,0.000000 0.000000,0.000000 0.000000,0.000000 0.000000,-25.000000-25.000000,0.000000 0.000000,0.000000 25.000000,0.000000 0.000000,0.000000-25.000000,0.000000 0.000000,-25.000000-25.000000,0.000000 0.000000,0.000000 0.000000,0.000000 0.000000,-25.000000 0.000000,0.000000 0.000000,0.000000 0.000000,0.000000 0.000000,0.000000 0.000000,0.000000 0.000000,0.000000 0.000000,0.000000 0.000000,0.000000-25.000000,0.000000 0.000000,0.000000 0.000000,0.000000 0.000000,0.000000 25.000000,0.000000 0.000000,-25.000000-25.000000,0.000000 0.000000,-25.000000 0.000000,0.000000 0.000000,25.000000 0.000000,0.000000 0.000000,25.000000 0.000000,0.000000 0.000000,25.000000 25.000000,0.000000 0.000000,0.000000-25.000000,0.000000 0.000000,50.000000 25.000000,0.000000 0.000000,50.000000 0.000000,0.000000 0.000000,25.000000 25.000000,0.000000 0.000000,-25.000000 0.000000,0.000000 0.000000,25.000000 0.000000</inkml:trace>
</inkml:ink>
</file>

<file path=ppt/ink/ink1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5:48"/>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87500.000000 31400.000000,'-50.000000'0.000000,"25.000000"0.000000,0.000000 0.000000,0.000000 0.000000,0.000000 0.000000,0.000000 0.000000,0.000000 0.000000,0.000000-25.000000,0.000000 0.000000,50.000000 25.000000,0.000000 0.000000,0.000000 0.000000,0.000000 0.000000,25.000000 0.000000,0.000000 0.000000,0.000000-25.000000,0.000000 0.000000,50.000000 25.000000,0.000000 0.000000,25.000000-25.000000,0.000000 0.000000,50.000000 0.000000,0.000000 0.000000,75.000000 25.000000,0.000000 0.000000,0.000000-50.000000,0.000000 0.000000,50.000000 50.000000,0.000000 0.000000,-25.000000-25.000000,0.000000 0.000000,25.000000 25.000000,0.000000 0.000000,0.000000 0.000000,0.000000 0.000000,-100.000000 0.000000,0.000000 0.000000,0.000000 0.000000,0.000000 0.000000,75.000000 0.000000,0.000000 0.000000,-25.000000 0.000000,0.000000 0.000000,-25.000000 25.000000,0.000000 0.000000,0.000000 0.000000,0.000000 0.000000,-25.000000-25.000000,0.000000 0.000000,50.000000 25.000000,0.000000 0.000000,0.000000-25.000000,0.000000 0.000000,-75.000000 0.000000,0.000000 0.000000,-50.000000 25.000000,0.000000 0.000000,50.000000-25.000000,0.000000 0.000000,-25.000000 0.000000,0.000000 0.000000,50.000000 0.000000,0.000000 0.000000,-25.000000 0.000000,0.000000 0.000000,-25.000000 0.000000,0.000000 0.000000,-25.000000 25.000000,0.000000 0.000000,0.000000-25.000000,0.000000 0.000000,0.000000 0.000000,0.000000 0.000000,25.000000 0.000000,0.000000 0.000000,25.000000 0.000000,0.000000 0.000000,-25.000000 0.000000,0.000000 0.000000,-25.000000 0.000000,0.000000 0.000000,0.000000 0.000000,0.000000 0.000000,-25.000000 0.000000,0.000000 0.000000,0.000000 25.000000,0.000000 0.000000,0.000000-25.000000,0.000000 0.000000,50.000000 0.000000,0.000000 0.000000,-25.000000 0.000000,0.000000 0.000000,25.000000 0.000000,0.000000 0.000000,-25.000000 25.000000,0.000000 0.000000,0.000000-25.000000,0.000000 0.000000,0.000000 0.000000,0.000000 0.000000,-50.000000 0.000000,0.000000 0.000000,25.000000 0.000000,0.000000 0.000000,0.000000 0.000000,0.000000 0.000000,0.000000 0.000000,0.000000 0.000000,0.000000 0.000000,0.000000 0.000000,25.000000 0.000000,0.000000 0.000000,-25.000000 0.000000,0.000000 0.000000,0.000000 0.000000,0.000000 0.000000,25.000000 0.000000,0.000000 0.000000,-50.000000 0.000000,0.000000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0.000000,-50.000000 25.000000,0.000000 0.000000,25.000000-25.000000,0.000000 0.000000,-25.000000 0.000000,0.000000 0.000000,0.000000 0.000000,0.000000 0.000000,0.000000 0.000000,0.000000 0.000000,0.000000 0.000000,0.000000 0.000000,-25.000000 25.000000,0.000000 0.000000,-25.000000 0.000000</inkml:trace>
</inkml:ink>
</file>

<file path=ppt/ink/ink1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5:51"/>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41000.000000 33500.000000,'50.000000'0.000000,"-50.000000"-25.000000,0.000000 0.000000,25.000000 25.000000,0.000000 0.000000,-25.000000-25.000000,0.000000 0.000000,25.000000 25.000000,0.000000 0.000000,0.000000 0.000000,0.000000 0.000000,0.000000 0.000000,0.000000 0.000000,25.000000-25.000000,0.000000 0.000000,0.000000 25.000000,0.000000 0.000000,0.000000 0.000000,0.000000 0.000000,0.000000 0.000000,0.000000 0.000000,25.000000-25.000000,0.000000 0.000000,0.000000 25.000000,0.000000 0.000000,0.000000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0.000000,0.000000-25.000000,0.000000 0.000000,-25.000000 25.000000,0.000000 0.000000,-25.000000-25.000000,0.000000 0.000000,25.000000 25.000000,0.000000 0.000000,-25.000000 0.000000,0.000000 0.000000,0.000000-25.000000,0.000000 0.000000,25.000000 25.000000,0.000000 0.000000,0.000000 0.000000,0.000000 0.000000,50.000000-25.000000,0.000000 0.000000,-25.000000 25.000000,0.000000 0.000000,-25.000000 0.000000,0.000000 0.000000,0.000000 0.000000,0.000000 0.000000,-25.000000 0.000000,0.000000 0.000000,0.000000 0.000000,0.000000 0.000000,0.000000 0.000000,0.000000 0.000000,25.000000 0.000000,0.000000 0.000000,0.000000 0.000000,0.000000 0.000000,25.000000 0.000000,0.000000 0.000000,0.000000 0.000000,0.000000 0.000000,-50.000000 0.000000,0.000000 0.000000,0.000000 0.000000,0.000000 0.000000,0.000000 0.000000,0.000000 0.000000,0.000000 0.000000,0.000000 0.000000,-25.000000 25.000000,0.000000 0.000000,50.000000-25.000000,0.000000 0.000000,-25.000000 25.000000,0.000000 0.000000,0.000000-25.000000,0.000000 0.000000,25.000000 0.000000,0.000000 0.000000,-25.000000 0.000000,0.000000 0.000000,0.000000 0.000000,0.000000 0.000000,0.000000 0.000000,0.000000 0.000000,-25.000000 0.000000,0.000000 0.000000,0.000000 0.000000,0.000000 0.000000,0.000000 0.000000,0.000000 0.000000,25.000000 0.000000,0.000000 0.000000,0.000000 0.000000,0.000000 0.000000,0.000000 0.000000,0.000000 0.000000,0.000000 0.000000,0.000000 0.000000,25.000000 0.000000,0.000000 0.000000,-25.000000 25.000000,0.000000 0.000000,0.000000-25.000000,0.000000 0.000000,-25.000000 0.000000,0.000000 0.000000,0.000000 0.000000,0.000000 0.000000,0.000000 0.000000,0.000000 0.000000,-25.000000 0.000000,0.000000 0.000000,25.000000 25.000000,0.000000 0.000000,0.000000-25.000000,0.000000 0.000000,0.000000 0.000000,0.000000 0.000000,0.000000 0.000000,0.000000 0.000000,0.000000 0.000000,0.000000 0.000000,0.000000 0.000000,0.000000 0.000000,25.000000 0.000000,0.000000 0.000000,-25.000000 0.000000,0.000000 0.000000,0.000000 0.000000,0.000000 0.000000,0.000000 0.000000,0.000000 0.000000,0.000000 25.000000,0.000000 0.000000,-25.000000-25.000000,0.000000 0.000000,25.000000 0.000000,0.000000 0.000000,-25.000000 25.000000,0.000000 0.000000,0.000000-25.000000,0.000000 0.000000,0.000000 0.000000,0.000000 0.000000,25.000000 0.000000,0.000000 0.000000,-25.000000 25.000000,0.000000 0.000000,25.000000-25.000000,0.000000 0.000000,25.000000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25.000000,0.000000 0.000000,-25.000000-25.000000,0.000000 0.000000,25.000000 0.000000,0.000000 0.000000,-25.000000 0.000000,0.000000 0.000000,50.000000 0.000000,0.000000 0.000000,-25.000000 25.000000,0.000000 0.000000,25.000000-25.000000,0.000000 0.000000,0.000000 0.000000,0.000000 0.000000,-25.000000 0.000000,0.000000 0.000000,25.000000 0.000000,0.000000 0.000000,-25.000000 0.000000,0.000000 0.000000,0.000000 0.000000,0.000000 0.000000,0.000000 0.000000,0.000000 0.000000,-25.000000 0.000000,0.000000 0.000000,0.000000 25.000000,0.000000 0.000000,-25.000000-25.000000,0.000000 0.000000,25.000000 0.000000,0.000000 0.000000,0.000000 0.000000,0.000000 0.000000,0.000000 0.000000,0.000000 0.000000,25.000000 0.000000,0.000000 0.000000,-25.000000 25.000000,0.000000 0.000000,25.000000-25.000000,0.000000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25.000000,0.000000 0.000000,25.000000-25.000000,0.000000 0.000000,-25.000000 0.000000,0.000000 0.000000,0.000000 0.000000,0.000000 0.000000,0.000000 0.000000,0.000000 0.000000,0.000000 25.000000,0.000000 0.000000,-25.000000-25.000000,0.000000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0.000000,0.000000 0.000000,0.000000 0.000000,25.000000 0.000000,0.000000 0.000000,-25.000000 0.000000,0.000000 0.000000,50.000000 0.000000,0.000000 0.000000,-25.000000 25.000000,0.000000 0.000000,25.000000-25.000000,0.000000 0.000000,0.000000 0.000000,0.000000 0.000000,0.000000 0.000000,0.000000 0.000000,-25.000000 0.000000,0.000000 0.000000,25.000000 0.000000,0.000000 0.000000,-25.000000 25.000000,0.000000 0.000000,0.000000-25.000000,0.000000 0.000000,-25.000000 0.000000,0.000000 0.000000,25.000000 0.000000,0.000000 0.000000,0.000000 0.000000,0.000000 0.000000,0.000000 0.000000,0.000000 0.000000,0.000000 0.000000,0.000000 0.000000,25.000000 25.000000,0.000000 0.000000,0.000000-25.000000,0.000000 0.000000,0.000000 0.000000,0.000000 0.000000,0.000000 0.000000,0.000000 0.000000,0.000000 0.000000,0.000000 0.000000,0.000000 0.000000,0.000000 0.000000,-25.000000 0.000000,0.000000 0.000000,25.000000 0.000000,0.000000 0.000000,-50.000000 0.000000,0.000000 0.000000,25.000000 0.000000,0.000000 0.000000,25.000000 0.000000,0.000000 0.000000,0.000000 0.000000,0.000000 0.000000,25.000000 0.000000,0.000000 0.000000,0.000000 0.000000,0.000000 0.000000,0.000000 0.000000,0.000000 0.000000,0.000000 0.000000,0.000000 0.000000,-25.000000 0.000000,0.000000 0.000000,0.000000 0.000000,0.000000 0.000000,-25.000000 0.000000,0.000000 0.000000,0.000000 0.000000,0.000000 0.000000,0.000000 0.000000,0.000000 0.000000,25.000000 0.000000,0.000000 0.000000,0.000000 25.000000,0.000000 0.000000,0.000000-25.000000,0.000000 0.000000,0.000000 0.000000,0.000000 0.000000,25.000000 0.000000,0.000000 0.000000,-25.000000 0.000000,0.000000 0.000000,25.000000 0.000000,0.000000 0.000000,-25.000000 0.000000,0.000000 0.000000,25.000000 0.000000,0.000000 0.000000,0.000000 0.000000,0.000000 0.000000,25.000000 0.000000,0.000000 0.000000,0.000000 0.000000,0.000000 0.000000,0.000000 0.000000,0.000000 0.000000,25.000000 0.000000,0.000000 0.000000,-50.000000 0.000000,0.000000 0.000000,0.000000 0.000000,0.000000 0.000000,-25.000000 0.000000,0.000000 0.000000,25.000000 0.000000,0.000000 0.000000,0.000000 0.000000,0.000000 0.000000,25.000000 0.000000,0.000000 0.000000,0.000000 0.000000,0.000000 0.000000,-25.000000 0.000000,0.000000 0.000000,0.000000 0.000000,0.000000 0.000000,-50.000000 0.000000,0.000000 0.000000,0.000000 0.000000,0.000000 0.000000,25.000000 0.000000,0.000000 0.000000,-25.000000 0.000000,0.000000 0.000000,25.000000 0.000000,0.000000 0.000000,25.000000 0.000000,0.000000 0.000000,0.000000 0.000000,0.000000 0.000000,-25.000000 25.000000,0.000000 0.000000,25.000000-25.000000,0.000000 0.000000,-25.000000 0.000000,0.000000 0.000000,0.000000 0.000000,0.000000 0.000000,-25.000000 0.000000,0.000000 0.000000,0.000000 0.000000,0.000000 0.000000,0.000000 0.000000,0.000000 0.000000,25.000000 0.000000,0.000000 0.000000,0.000000 0.000000,0.000000 0.000000,0.000000 0.000000,0.000000 0.000000,0.000000 0.000000,0.000000 0.000000,0.000000 0.000000,0.000000 0.000000,0.000000 0.000000,0.000000 0.000000,-25.000000 0.000000,0.000000 0.000000,0.000000-25.000000,0.000000 0.000000,-25.000000 25.000000,0.000000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0.000000,-25.000000-25.000000,0.000000 0.000000,25.000000 25.000000,0.000000 0.000000,0.000000 0.000000,0.000000 0.000000,0.000000 0.000000,0.000000 0.000000,0.000000 0.000000</inkml:trace>
</inkml:ink>
</file>

<file path=ppt/ink/ink1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5:52"/>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90600.000000 33900.000000,'50.000000'0.000000,"-25.000000"0.000000,0.000000 0.000000,0.000000-25.000000,0.000000 0.000000,0.000000 25.000000,0.000000 0.000000,25.000000 0.000000,0.000000 0.000000,-25.000000 0.000000,0.000000 0.000000,25.000000 0.000000,0.000000 0.000000,25.000000 0.000000,0.000000 0.000000,25.000000-25.000000,0.000000 0.000000,25.000000 25.000000,0.000000 0.000000,0.000000-25.000000,0.000000 0.000000,50.000000 0.000000,0.000000 0.000000,50.000000 0.000000,0.000000 0.000000,25.000000 25.000000,0.000000 0.000000,-25.000000-25.000000,0.000000 0.000000,25.000000 0.000000,0.000000 0.000000,-50.000000 0.000000,0.000000 0.000000,75.000000 25.000000,0.000000 0.000000,25.000000-25.000000,0.000000 0.000000,-25.000000 25.000000,0.000000 0.000000,-25.000000 0.000000,0.000000 0.000000,50.000000 0.000000,0.000000 0.000000,-25.000000 0.000000,0.000000 0.000000,0.000000 0.000000,0.000000 0.000000,-75.000000 0.000000,0.000000 0.000000,50.000000 0.000000,0.000000 0.000000,25.000000 0.000000,0.000000 0.000000,-50.000000 0.000000,0.000000 0.000000,-50.000000 0.000000,0.000000 0.000000,50.000000 25.000000,0.000000 0.000000,25.000000-25.000000,0.000000 0.000000,-25.000000 25.000000,0.000000 0.000000,-25.000000-25.000000,0.000000 0.000000,-50.000000 25.000000,0.000000 0.000000,-25.000000 0.000000,0.000000 0.000000,50.000000-25.000000,0.000000 0.000000,-25.000000 0.000000,0.000000 0.000000,0.000000 0.000000,0.000000 0.000000,0.000000 0.000000,0.000000 0.000000,-50.000000 0.000000,0.000000 0.000000,0.000000 0.000000,0.000000 0.000000,-25.000000 0.000000,0.000000 0.000000,25.000000 0.000000,0.000000 0.000000,25.000000 0.000000,0.000000 0.000000,0.000000 0.000000,0.000000 0.000000,0.000000 25.000000,0.000000 0.000000,0.000000-25.000000,0.000000 0.000000,0.000000 0.000000,0.000000 0.000000,-25.000000 0.000000,0.000000 0.000000,-25.000000 0.000000,0.000000 0.000000,-25.000000 25.000000,0.000000 0.000000,0.000000-25.000000,0.000000 0.000000,-25.000000 0.000000,0.000000 0.000000,25.000000 0.000000,0.000000 0.000000,-25.000000 25.000000,0.000000 0.000000,25.000000-25.000000,0.000000 0.000000,-25.000000 0.000000,0.000000 0.000000,0.000000 25.000000,0.000000 0.000000,0.000000 0.000000,0.000000 0.000000,-25.000000 0.000000,0.000000 0.000000,0.000000 0.000000</inkml:trace>
</inkml:ink>
</file>

<file path=ppt/ink/ink1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5:55"/>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41350.000000 36800.000000,'50.000000'0.000000,"-25.000000"0.000000,0.000000 0.000000,0.000000 25.000000,0.000000 0.000000,0.000000-25.000000,0.000000 0.000000,0.000000 0.000000,0.000000 0.000000,25.000000 25.000000,0.000000 0.000000,0.000000-25.000000,0.000000 0.000000,25.000000 25.000000,0.000000 0.000000,0.000000 0.000000,0.000000 0.000000,0.000000-25.000000,0.000000 0.000000,25.000000 25.000000,0.000000 0.000000,25.000000-25.000000,0.000000 0.000000,0.000000 25.000000,0.000000 0.000000,50.000000-25.000000,0.000000 0.000000,25.000000 0.000000,0.000000 0.000000,25.000000-25.000000,0.000000 0.000000,-25.000000 25.000000,0.000000 0.000000,0.000000-25.000000,0.000000 0.000000,-25.000000 0.000000,0.000000 0.000000,25.000000 25.000000,0.000000 0.000000,50.000000-25.000000,0.000000 0.000000,-25.000000 0.000000,0.000000 0.000000,-25.000000 25.000000,0.000000 0.000000,-25.000000-25.000000,0.000000 0.000000,50.000000 0.000000,0.000000 0.000000,25.000000 25.000000,0.000000 0.000000,-25.000000-25.000000,0.000000 0.000000,-25.000000 25.000000,0.000000 0.000000,0.000000-25.000000,0.000000 0.000000,0.000000 25.000000,0.000000 0.000000,75.000000 0.000000,0.000000 0.000000,-50.000000 0.000000,0.000000 0.000000,-25.000000-25.000000,0.000000 0.000000,25.000000 25.000000,0.000000 0.000000,25.000000-25.000000,0.000000 0.000000,0.000000 25.000000,0.000000 0.000000,-25.000000 0.000000,0.000000 0.000000,-50.000000 0.000000,0.000000 0.000000,25.000000-25.000000,0.000000 0.000000,0.000000 25.000000,0.000000 0.000000,25.000000 0.000000,0.000000 0.000000,-50.000000 0.000000,0.000000 0.000000,0.000000 0.000000,0.000000 0.000000,-50.000000 0.000000,0.000000 0.000000,25.000000 0.000000,0.000000 0.000000,75.000000 0.000000,0.000000 0.000000,-25.000000 0.000000,0.000000 0.000000,-25.000000 0.000000,0.000000 0.000000,0.000000 0.000000,0.000000 0.000000,-50.000000 0.000000,0.000000 0.000000,25.000000-25.000000,0.000000 0.000000,0.000000 25.000000,0.000000 0.000000,25.000000 0.000000,0.000000 0.000000,-25.000000 0.000000,0.000000 0.000000,0.000000 25.000000,0.000000 0.000000,-50.000000-25.000000,0.000000 0.000000,25.000000 25.000000,0.000000 0.000000,0.000000-25.000000,0.000000 0.000000,0.000000 0.000000,0.000000 0.000000,50.000000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 0.000000,0.000000 0.000000,-50.000000 0.000000,0.000000 0.000000,0.000000 0.000000,0.000000 0.000000,0.000000 0.000000,0.000000 0.000000,0.000000 0.000000,0.000000 0.000000,50.000000 0.000000,0.000000 0.000000,25.000000 0.000000,0.000000 0.000000,-50.000000-25.000000,0.000000 0.000000,0.000000 25.000000,0.000000 0.000000,0.000000 0.000000,0.000000 0.000000,-50.000000 0.000000,0.000000 0.000000,25.000000-25.000000,0.000000 0.000000,50.000000 25.000000,0.000000 0.000000,0.000000 0.000000,0.000000 0.000000,0.000000 0.000000,0.000000 0.000000,0.000000 0.000000,0.000000 0.000000,-50.000000 0.000000,0.000000 0.000000,0.000000 0.000000,0.000000 0.000000,25.000000 0.000000,0.000000 0.000000,0.000000 0.000000,0.000000 0.000000,25.000000 0.000000,0.000000 0.000000,25.000000 0.000000,0.000000 0.000000,-50.000000 0.000000,0.000000 0.000000,0.000000 0.000000,0.000000 0.000000,0.000000 0.000000,0.000000 0.000000,0.000000 0.000000,0.000000 0.000000,25.000000 0.000000,0.000000 0.000000,25.000000 0.000000,0.000000 0.000000,-25.000000 0.000000,0.000000 0.000000,-50.000000 0.000000,0.000000 0.000000,25.000000 25.000000,0.000000 0.000000,-50.000000-25.000000,0.000000 0.000000,50.000000 0.000000,0.000000 0.000000,25.000000 0.000000,0.000000 0.000000,-25.000000 0.000000,0.000000 0.000000,0.000000 0.000000,0.000000 0.000000,25.000000 0.000000,0.000000 0.000000,-75.000000 0.000000,0.000000 0.000000,25.000000 0.000000,0.000000 0.000000,0.000000 0.000000,0.000000 0.000000,25.000000 0.000000,0.000000 0.000000,0.000000 0.000000,0.000000 0.000000,25.000000 0.000000,0.000000 0.000000,-25.000000 0.000000,0.000000 0.000000,-25.000000 0.000000,0.000000 0.000000,0.000000 0.000000,0.000000 0.000000,-25.000000 0.000000,0.000000 0.000000,50.000000 25.000000,0.000000 0.000000,0.000000-25.000000,0.000000 0.000000,25.000000 0.000000,0.000000 0.000000,-25.000000 0.000000,0.000000 0.000000,0.000000 0.000000,0.000000 0.000000,-25.000000 0.000000,0.000000 0.000000,-25.000000 0.000000,0.000000 0.000000,25.000000 0.000000,0.000000 0.000000,-25.000000 25.000000,0.000000 0.000000,50.000000-25.000000,0.000000 0.000000,0.000000 0.000000,0.000000 0.000000,0.000000 0.000000,0.000000 0.000000,-25.000000 0.000000,0.000000 0.000000,0.000000 0.000000,0.000000 0.000000,-25.000000 25.000000,0.000000 0.000000,-25.000000-25.000000,0.000000 0.000000,50.000000 0.000000,0.000000 0.000000,0.000000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0.000000,50.000000 0.000000,0.000000 0.000000,0.000000 0.000000,0.000000 0.000000,0.000000 25.000000,0.000000 0.000000,-25.000000-25.000000,0.000000 0.000000,0.000000 0.000000,0.000000 0.000000,-25.000000 0.000000,0.000000 0.000000,0.000000 25.000000,0.000000 0.000000,50.000000-25.000000,0.000000 0.000000,-25.000000 0.000000,0.000000 0.000000,25.000000 25.000000,0.000000 0.000000,25.000000-25.000000,0.000000 0.000000,-50.000000 0.000000,0.000000 0.000000,0.000000 0.000000,0.000000 0.000000,-25.000000 25.000000,0.000000 0.000000,0.000000-25.000000,0.000000 0.000000,0.000000 0.000000,0.000000 0.000000,0.000000 25.000000,0.000000 0.000000,25.000000-25.000000,0.000000 0.000000,0.000000 0.000000,0.000000 0.000000,0.000000 0.000000,0.000000 0.000000,-25.000000 0.000000,0.000000 0.000000,0.000000 0.000000,0.000000 0.000000,-25.000000 0.000000,0.000000 0.000000,25.000000 0.000000,0.000000 0.000000,-25.000000 0.000000,0.000000 0.000000,0.000000 0.000000,0.000000 0.000000,0.000000 25.000000,0.000000 0.000000,25.000000-25.000000,0.000000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0.000000,50.000000 0.000000,0.000000 0.000000,-25.000000 0.000000,0.000000 0.000000,0.000000 25.000000,0.000000 0.000000,25.000000-25.000000,0.000000 0.000000,0.000000 0.000000,0.000000 0.000000,-25.000000 0.000000,0.000000 0.000000,0.000000 0.000000,0.000000 0.000000,-25.000000 25.000000,0.000000 0.000000,0.000000-25.000000,0.000000 0.000000,0.000000 0.000000,0.000000 0.000000,0.000000 25.000000,0.000000 0.000000,0.000000-25.000000,0.000000 0.000000,25.000000 0.000000,0.000000 0.000000,0.000000 25.000000,0.000000 0.000000,0.000000-25.000000,0.000000 0.000000,0.000000 0.000000,0.000000 0.000000,-25.000000 0.000000,0.000000 0.000000,0.000000 0.000000,0.000000 0.000000,0.000000 25.000000,0.000000 0.000000,0.000000-25.000000,0.000000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0.000000,-25.000000-25.000000,0.000000 0.000000,25.000000 25.000000,0.000000 0.000000,0.000000 0.000000,0.000000 0.000000,-25.000000 0.000000,0.000000 0.000000,0.000000 0.000000,0.000000 0.000000,0.000000-25.000000,0.000000 0.000000,0.000000 25.000000,0.000000 0.000000,0.000000 0.000000,0.000000 0.000000,0.000000 0.000000,0.000000 0.000000,25.000000 0.000000,0.000000 0.000000,25.000000 0.000000,0.000000 0.000000,0.000000 0.000000,0.000000 0.000000,-25.000000-25.000000,0.000000 0.000000,-25.000000 25.000000,0.000000 0.000000,0.000000 0.000000,0.000000 0.000000,0.000000 0.000000,0.000000 0.000000,-25.000000 0.000000,0.000000 0.000000,25.000000 0.000000,0.000000 0.000000,0.000000 0.000000,0.000000 0.000000,25.000000 0.000000,0.000000 0.000000,0.000000 0.000000,0.000000 0.000000,0.000000-25.000000,0.000000 0.000000,-25.000000 25.000000,0.000000 0.000000,0.000000 0.000000,0.000000 0.000000,0.000000-25.000000,0.000000 0.000000,-25.000000 25.000000,0.000000 0.000000,25.000000-25.000000,0.000000 0.000000,25.000000 25.000000,0.000000 0.000000,-25.000000 0.000000,0.000000 0.000000,25.000000-25.000000,0.000000 0.000000,0.000000 25.000000,0.000000 0.000000,0.000000 0.000000,0.000000 0.000000,-25.000000 0.000000,0.000000 0.000000,-25.000000 0.000000,0.000000 0.000000,-25.000000 0.000000,0.000000 0.000000,0.000000 0.000000,0.000000 0.000000,-25.000000 0.000000,0.000000 0.000000,25.000000 0.000000,0.000000 0.000000,-25.000000 25.000000,0.000000 0.000000,0.000000-25.000000,0.000000 0.000000,0.000000 25.000000,0.000000 0.000000,0.000000-25.000000,0.000000 0.000000,-25.000000 25.000000,0.000000 0.000000,-50.000000 0.000000,0.000000 0.000000,25.000000-25.000000,0.000000 0.000000,-25.000000 25.000000</inkml:trace>
</inkml:ink>
</file>

<file path=ppt/ink/ink1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5:56"/>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40650.000000 40300.000000,'100.000000'0.000000,"-25.000000"0.000000,0.000000 0.000000,50.000000-25.000000,0.000000 0.000000,75.000000 25.000000,0.000000 0.000000,0.000000 0.000000,0.000000 0.000000,25.000000 0.000000,0.000000 0.000000,0.000000 0.000000,0.000000 0.000000,0.000000 0.000000,0.000000 0.000000,100.000000 0.000000,0.000000 0.000000,-25.000000-25.000000,0.000000 0.000000,0.000000 0.000000,0.000000 0.000000,25.000000 0.000000,0.000000 0.000000,25.000000 0.000000,0.000000 0.000000,-25.000000 0.000000,0.000000 0.000000,25.000000 0.000000,0.000000 0.000000,0.000000 0.000000,0.000000 0.000000,-50.000000 25.000000,0.000000 0.000000,25.000000-25.000000,0.000000 0.000000,50.000000 25.000000,0.000000 0.000000,-50.000000-25.000000,0.000000 0.000000,0.000000 0.000000,0.000000 0.000000,25.000000 0.000000,0.000000 0.000000,-25.000000 25.000000,0.000000 0.000000,-25.000000-25.000000,0.000000 0.000000,-25.000000 0.000000,0.000000 0.000000,50.000000 25.000000,0.000000 0.000000,-25.000000-25.000000,0.000000 0.000000,-100.000000 25.000000,0.000000 0.000000,75.000000 0.000000,0.000000 0.000000,25.000000 0.000000,0.000000 0.000000,-100.000000 0.000000,0.000000 0.000000,-25.000000 0.000000,0.000000 0.000000,0.000000 0.000000,0.000000 0.000000,0.000000 0.000000,0.000000 0.000000,25.000000 0.000000,0.000000 0.000000,0.000000 0.000000,0.000000 0.000000,-150.000000 0.000000,0.000000 0.000000,25.000000-25.000000</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09:4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37400.000000 28750.000000,'-200.000000'0.000000,"100.000000"-25.000000,0.000000 0.000000,50.000000 0.000000,0.000000 0.000000,-25.000000-25.000000,0.000000 0.000000,50.000000-25.000000,0.000000 0.000000,25.000000-25.000000,0.000000 0.000000,0.000000-25.000000,0.000000 0.000000,50.000000 25.000000,0.000000 0.000000,25.000000-25.000000,0.000000 0.000000,25.000000 50.000000,0.000000 0.000000,-25.000000 25.000000,0.000000 0.000000,25.000000 0.000000,0.000000 0.000000,0.000000 25.000000,0.000000 0.000000,-25.000000 25.000000,0.000000 0.000000,0.000000 0.000000,0.000000 0.000000,-50.000000 50.000000,0.000000 0.000000,25.000000 25.000000,0.000000 0.000000,-25.000000 25.000000,0.000000 0.000000,0.000000 25.000000,0.000000 0.000000,-25.000000 25.000000,0.000000 0.000000,0.000000 25.000000,0.000000 0.000000,-25.000000 0.000000,0.000000 0.000000,-50.000000 0.000000,0.000000 0.000000,0.000000 0.000000,0.000000 0.000000,-25.000000-50.000000,0.000000 0.000000,0.000000 25.000000,0.000000 0.000000,0.000000-25.000000,0.000000 0.000000,25.000000-25.000000,0.000000 0.000000,0.000000 0.000000,0.000000 0.000000,0.000000-25.000000,0.000000 0.000000,50.000000 0.000000,0.000000 0.000000,0.000000-25.000000,0.000000 0.000000,0.000000-25.000000,0.000000 0.000000,50.000000-25.000000,0.000000 0.000000,0.000000-25.000000,0.000000 0.000000,25.000000-25.000000,0.000000 0.000000,25.000000 0.000000,0.000000 0.000000,0.000000 0.000000,0.000000 0.000000,0.000000-25.000000,0.000000 0.000000,25.000000 25.000000,0.000000 0.000000,0.000000-25.000000,0.000000 0.000000,0.000000 25.000000,0.000000 0.000000,-25.000000 0.000000,0.000000 0.000000,-25.000000 25.000000,0.000000 0.000000,0.000000 0.000000,0.000000 0.000000,0.000000 0.000000,0.000000 0.000000,-25.000000 25.000000,0.000000 0.000000,0.000000 0.000000,0.000000 0.000000,-25.000000-25.000000</inkml:trace>
</inkml:ink>
</file>

<file path=ppt/ink/ink1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5:59"/>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36900.000000 20050.000000,'-50.000000'-50.000000,"25.000000"25.000000,0.000000 0.000000,25.000000 0.000000,0.000000 0.000000,0.000000 0.000000,0.000000 0.000000,25.000000 0.000000,0.000000 0.000000,0.000000 25.000000,0.000000 0.000000,50.000000-25.000000,0.000000 0.000000,0.000000 0.000000,0.000000 0.000000,25.000000 25.000000,0.000000 0.000000,-25.000000 0.000000,0.000000 0.000000,0.000000 0.000000,0.000000 0.000000,0.000000 0.000000,0.000000 0.000000,-25.000000 25.000000,0.000000 0.000000,-50.000000 25.000000,0.000000 0.000000,0.000000 0.000000,0.000000 0.000000,-25.000000 25.000000,0.000000 0.000000,-75.000000 0.000000,0.000000 0.000000,0.000000 0.000000,0.000000 0.000000,0.000000 0.000000,0.000000 0.000000,0.000000-25.000000,0.000000 0.000000,50.000000-25.000000,0.000000 0.000000,0.000000 0.000000,0.000000 0.000000,25.000000-25.000000,0.000000 0.000000,75.000000 0.000000,0.000000 0.000000,0.000000 0.000000,0.000000 0.000000,0.000000 0.000000,0.000000 0.000000,25.000000-25.000000,0.000000 0.000000,-25.000000 25.000000,0.000000 0.000000,0.000000 0.000000,0.000000 0.000000,-25.000000 25.000000,0.000000 0.000000,0.000000 0.000000,0.000000 0.000000,0.000000 25.000000,0.000000 0.000000,-25.000000-25.000000,0.000000 0.000000,-50.000000 25.000000,0.000000 0.000000,-25.000000 0.000000,0.000000 0.000000,-25.000000 0.000000,0.000000 0.000000,0.000000-25.000000,0.000000 0.000000,-25.000000 25.000000,0.000000 0.000000,25.000000-25.000000,0.000000 0.000000,0.000000 0.000000,0.000000 0.000000,25.000000 0.000000,0.000000 0.000000,0.000000 0.000000,0.000000 0.000000,50.000000-50.000000</inkml:trace>
</inkml:ink>
</file>

<file path=ppt/ink/ink1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6:00"/>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36450.000000 21500.000000,'-100.000000'0.000000,"25.000000"0.000000,0.000000 0.000000,0.000000-25.000000,0.000000 0.000000,0.000000 25.000000,0.000000 0.000000,0.000000 0.000000,0.000000 0.000000,0.000000 0.000000,0.000000 0.000000,25.000000 0.000000,0.000000 0.000000,0.000000 0.000000,0.000000 0.000000,0.000000-50.000000,0.000000 0.000000,50.000000 0.000000,0.000000 0.000000,0.000000-25.000000,0.000000 0.000000,0.000000-25.000000,0.000000 0.000000,25.000000-25.000000,0.000000 0.000000,50.000000-25.000000,0.000000 0.000000,0.000000-25.000000,0.000000 0.000000,0.000000 25.000000,0.000000 0.000000,25.000000-25.000000,0.000000 0.000000,0.000000 50.000000,0.000000 0.000000,0.000000 25.000000,0.000000 0.000000,25.000000 25.000000,0.000000 0.000000,0.000000 25.000000,0.000000 0.000000,25.000000 50.000000,0.000000 0.000000,25.000000 0.000000,0.000000 0.000000,-50.000000 50.000000,0.000000 0.000000,-25.000000 0.000000,0.000000 0.000000,0.000000 25.000000,0.000000 0.000000,-50.000000 0.000000,0.000000 0.000000,0.000000 0.000000,0.000000 0.000000,-25.000000 25.000000,0.000000 0.000000,0.000000-25.000000,0.000000 0.000000,0.000000 25.000000,0.000000 0.000000,0.000000 25.000000,0.000000 0.000000,-25.000000-50.000000,0.000000 0.000000,0.000000 25.000000,0.000000 0.000000,0.000000 0.000000,0.000000 0.000000,-25.000000-50.000000,0.000000 0.000000,0.000000 25.000000,0.000000 0.000000,-50.000000 0.000000,0.000000 0.000000,0.000000-25.000000,0.000000 0.000000,0.000000 0.000000,0.000000 0.000000,-50.000000 25.000000,0.000000 0.000000,25.000000-50.000000,0.000000 0.000000,-25.000000 25.000000,0.000000 0.000000,-25.000000-25.000000,0.000000 0.000000,25.000000 0.000000,0.000000 0.000000,25.000000 0.000000,0.000000 0.000000,25.000000-25.000000,0.000000 0.000000,0.000000 25.000000,0.000000 0.000000,25.000000-25.000000,0.000000 0.000000,0.000000 0.000000,0.000000 0.000000,25.000000 0.000000,0.000000 0.000000,0.000000-25.000000,0.000000 0.000000,-25.000000 25.000000,0.000000 0.000000,50.000000-25.000000,0.000000 0.000000,-25.000000 0.000000,0.000000 0.000000,25.000000 0.000000,0.000000 0.000000,0.000000 0.000000</inkml:trace>
</inkml:ink>
</file>

<file path=ppt/ink/ink1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6:14"/>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38350.000000 37850.000000,'0.000000'50.000000,"0.000000"-25.000000,0.000000 0.000000,0.000000 25.000000,0.000000 0.000000,0.000000 0.000000,0.000000 0.000000,0.000000 25.000000,0.000000 0.000000,0.000000 50.000000,0.000000 0.000000,0.000000-25.000000,0.000000 0.000000,0.000000 25.000000,0.000000 0.000000,0.000000 0.000000,0.000000 0.000000,0.000000-25.000000,0.000000 0.000000,0.000000-25.000000,0.000000 0.000000,0.000000 0.000000,0.000000 0.000000,25.000000-50.000000,0.000000 0.000000,0.000000 0.000000,0.000000 0.000000,-25.000000 0.000000,0.000000 0.000000,25.000000-25.000000,0.000000 0.000000,-25.000000 25.000000</inkml:trace>
</inkml:ink>
</file>

<file path=ppt/ink/ink1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6:14"/>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38550.000000 39100.000000,'0.000000'-50.000000,"-25.000000"25.000000,0.000000 0.000000,0.000000 25.000000,0.000000 0.000000,0.000000-25.000000,0.000000 0.000000,0.000000 25.000000,0.000000 0.000000,25.000000 25.000000,0.000000 0.000000,-25.000000 0.000000,0.000000 0.000000,0.000000 0.000000,0.000000 0.000000,0.000000 0.000000,0.000000 0.000000,0.000000 0.000000,0.000000 0.000000,0.000000 0.000000,0.000000 0.000000,0.000000 0.000000,0.000000 0.000000,0.000000 0.000000,0.000000 0.000000,-25.000000 0.000000,0.000000 0.000000,25.000000-25.000000,0.000000 0.000000,0.000000 25.000000,0.000000 0.000000,0.000000-25.000000,0.000000 0.000000,-25.000000 25.000000,0.000000 0.000000,25.000000-25.000000,0.000000 0.000000,-25.000000 0.000000,0.000000 0.000000,25.000000 0.000000,0.000000 0.000000,0.000000 0.000000,0.000000 0.000000,0.000000 0.000000,0.000000 0.000000,0.000000-25.000000,0.000000 0.000000,0.000000-25.000000,0.000000 0.000000,25.000000 0.000000,0.000000 0.000000,0.000000 0.000000,0.000000 0.000000,0.000000-25.000000,0.000000 0.000000,0.000000 0.000000,0.000000 0.000000,0.000000 0.000000,0.000000 0.000000,0.000000 0.000000,0.000000 0.000000,25.000000 50.000000,0.000000 0.000000,-25.000000-25.000000,0.000000 0.000000,25.000000 25.000000</inkml:trace>
</inkml:ink>
</file>

<file path=ppt/ink/ink1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6:15"/>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38500.000000 39950.000000,'-50.000000'0.000000,"25.000000"25.000000,0.000000 0.000000,0.000000-25.000000,0.000000 0.000000,0.000000 25.000000,0.000000 0.000000,0.000000-25.000000,0.000000 0.000000,-25.000000 25.000000,0.000000 0.000000,25.000000-25.000000,0.000000 0.000000,-25.000000 25.000000,0.000000 0.000000,0.000000 0.000000,0.000000 0.000000,0.000000-25.000000,0.000000 0.000000,-25.000000 25.000000,0.000000 0.000000,-25.000000-25.000000,0.000000 0.000000,0.000000 0.000000,0.000000 0.000000,0.000000 0.000000,0.000000 0.000000,0.000000-50.000000,0.000000 0.000000,0.000000 25.000000,0.000000 0.000000,25.000000-50.000000,0.000000 0.000000,25.000000 0.000000,0.000000 0.000000,0.000000 0.000000,0.000000 0.000000,0.000000-25.000000,0.000000 0.000000,50.000000 0.000000,0.000000 0.000000,-25.000000-25.000000,0.000000 0.000000,25.000000 0.000000,0.000000 0.000000,0.000000 0.000000,0.000000 0.000000,0.000000 0.000000,0.000000 0.000000,0.000000 25.000000,0.000000 0.000000,50.000000 0.000000,0.000000 0.000000,-25.000000 0.000000,0.000000 0.000000,25.000000 25.000000,0.000000 0.000000,25.000000 0.000000,0.000000 0.000000,0.000000 0.000000,0.000000 0.000000,0.000000 25.000000,0.000000 0.000000,25.000000 0.000000,0.000000 0.000000,25.000000 0.000000,0.000000 0.000000,-25.000000 0.000000,0.000000 0.000000,0.000000 50.000000,0.000000 0.000000,0.000000 0.000000,0.000000 0.000000,-25.000000 0.000000,0.000000 0.000000,0.000000 25.000000,0.000000 0.000000,-25.000000 50.000000,0.000000 0.000000,0.000000-25.000000,0.000000 0.000000,0.000000 25.000000,0.000000 0.000000,-25.000000 25.000000,0.000000 0.000000,25.000000-25.000000,0.000000 0.000000,0.000000 0.000000,0.000000 0.000000,-25.000000 25.000000,0.000000 0.000000,25.000000-25.000000,0.000000 0.000000,-25.000000 0.000000,0.000000 0.000000,0.000000 0.000000,0.000000 0.000000,0.000000-25.000000,0.000000 0.000000,-25.000000 25.000000,0.000000 0.000000,0.000000-25.000000,0.000000 0.000000,0.000000 25.000000,0.000000 0.000000,0.000000 25.000000,0.000000 0.000000,-25.000000-25.000000,0.000000 0.000000,0.000000 0.000000,0.000000 0.000000,0.000000 0.000000,0.000000 0.000000,0.000000-25.000000,0.000000 0.000000,0.000000 0.000000,0.000000 0.000000,-25.000000 0.000000,0.000000 0.000000,25.000000 0.000000,0.000000 0.000000,-25.000000-25.000000,0.000000 0.000000,25.000000 0.000000,0.000000 0.000000,-25.000000-25.000000,0.000000 0.000000,0.000000 25.000000,0.000000 0.000000,0.000000 0.000000,0.000000 0.000000,25.000000-25.000000,0.000000 0.000000,-25.000000 0.000000,0.000000 0.000000,25.000000 0.000000,0.000000 0.000000,-25.000000 0.000000</inkml:trace>
</inkml:ink>
</file>

<file path=ppt/ink/ink1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6:18"/>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50950.000000 40450.000000,'50.000000'0.000000,"-50.000000"-25.000000,0.000000 0.000000,25.000000 25.000000,0.000000 0.000000,0.000000-25.000000,0.000000 0.000000,0.000000 25.000000,0.000000 0.000000,0.000000 0.000000,0.000000 0.000000,25.000000 0.000000,0.000000 0.000000,0.000000 0.000000,0.000000 0.000000,75.000000 0.000000,0.000000 0.000000,0.000000 0.000000,0.000000 0.000000,50.000000 0.000000,0.000000 0.000000,25.000000 0.000000,0.000000 0.000000,0.000000-25.000000,0.000000 0.000000,-25.000000 0.000000,0.000000 0.000000,0.000000 0.000000,0.000000 0.000000,25.000000 0.000000,0.000000 0.000000,0.000000 25.000000,0.000000 0.000000,25.000000-25.000000,0.000000 0.000000,-25.000000 25.000000,0.000000 0.000000,-50.000000 0.000000,0.000000 0.000000,25.000000 0.000000,0.000000 0.000000,0.000000 0.000000,0.000000 0.000000,25.000000 0.000000,0.000000 0.000000,0.000000 0.000000,0.000000 0.000000,0.000000-25.000000,0.000000 0.000000,-50.000000 25.000000,0.000000 0.000000,25.000000 0.000000,0.000000 0.000000,25.000000 0.000000,0.000000 0.000000,25.000000 0.000000,0.000000 0.000000,-25.000000 0.000000,0.000000 0.000000,-25.000000 0.000000,0.000000 0.000000,-50.000000 0.000000,0.000000 0.000000,25.000000 0.000000,0.000000 0.000000,0.000000 25.000000,0.000000 0.000000,0.000000-25.000000,0.000000 0.000000,0.000000 25.000000,0.000000 0.000000,-25.000000-25.000000,0.000000 0.000000,-50.000000 25.000000,0.000000 0.000000,0.000000-25.000000,0.000000 0.000000,-25.000000 25.000000,0.000000 0.000000,-25.000000-25.000000,0.000000 0.000000,0.000000 25.000000,0.000000 0.000000,0.000000-25.000000,0.000000 0.000000,-25.000000 25.000000,0.000000 0.000000,-25.000000-25.000000,0.000000 0.000000,0.000000 0.000000,0.000000 0.000000,-25.000000 0.000000,0.000000 0.000000,0.000000 0.000000,0.000000 0.000000,-25.000000 0.000000,0.000000 0.000000,-25.000000 0.000000,0.000000 0.000000,-25.000000 0.000000,0.000000 0.000000,0.000000 25.000000,0.000000 0.000000,-25.000000-25.000000,0.000000 0.000000,-25.000000 0.000000,0.000000 0.000000,25.000000 0.000000,0.000000 0.000000,0.000000 0.000000,0.000000 0.000000,-50.000000 0.000000,0.000000 0.000000,25.000000 0.000000,0.000000 0.000000,-50.000000 0.000000,0.000000 0.000000,0.000000 0.000000,0.000000 0.000000,50.000000 0.000000,0.000000 0.000000,0.000000 0.000000,0.000000 0.000000,-25.000000 25.000000,0.000000 0.000000,25.000000-25.000000,0.000000 0.000000,-50.000000 0.000000,0.000000 0.000000,0.000000 0.000000,0.000000 0.000000,50.000000 25.000000,0.000000 0.000000,0.000000-25.000000,0.000000 0.000000,-25.000000 0.000000,0.000000 0.000000,0.000000 25.000000,0.000000 0.000000,-25.000000-25.000000,0.000000 0.000000,25.000000 0.000000,0.000000 0.000000,50.000000 25.000000,0.000000 0.000000,0.000000-25.000000,0.000000 0.000000,-25.000000 0.000000,0.000000 0.000000,0.000000 0.000000,0.000000 0.000000,-25.000000 25.000000,0.000000 0.000000,50.000000-25.000000,0.000000 0.000000,25.000000 0.000000,0.000000 0.000000,0.000000 0.000000,0.000000 0.000000,50.000000 0.000000,0.000000 0.000000,-25.000000 0.000000,0.000000 0.000000,-25.000000 0.000000,0.000000 0.000000,25.000000 0.000000,0.000000 0.000000,25.000000 0.000000,0.000000 0.000000,0.000000 0.000000,0.000000 0.000000,50.000000 0.000000,0.000000 0.000000,0.000000 0.000000,0.000000 0.000000,75.000000 0.000000,0.000000 0.000000,0.000000 0.000000,0.000000 0.000000,0.000000 0.000000,0.000000 0.000000,25.000000 0.000000,0.000000 0.000000,0.000000 0.000000,0.000000 0.000000,25.000000 0.000000,0.000000 0.000000,25.000000 0.000000,0.000000 0.000000,-25.000000 0.000000,0.000000 0.000000,0.000000 0.000000,0.000000 0.000000,25.000000 0.000000,0.000000 0.000000,0.000000 0.000000,0.000000 0.000000,50.000000 0.000000,0.000000 0.000000,25.000000-25.000000,0.000000 0.000000,25.000000 0.000000,0.000000 0.000000,0.000000 0.000000,0.000000 0.000000,-25.000000 25.000000,0.000000 0.000000,0.000000-25.000000,0.000000 0.000000,25.000000 25.000000,0.000000 0.000000,-25.000000 0.000000,0.000000 0.000000,0.000000 0.000000,0.000000 0.000000,-50.000000 0.000000,0.000000 0.000000,-50.000000 0.000000,0.000000 0.000000,25.000000 0.000000,0.000000 0.000000,0.000000 0.000000,0.000000 0.000000,-25.000000-25.000000,0.000000 0.000000,25.000000 25.000000,0.000000 0.000000,-25.000000 0.000000,0.000000 0.000000,-25.000000 0.000000,0.000000 0.000000,-25.000000 0.000000,0.000000 0.000000,0.000000 0.000000,0.000000 0.000000,-100.000000 0.000000,0.000000 0.000000,0.000000-25.000000,0.000000 0.000000,-25.000000 25.000000,0.000000 0.000000,-50.000000 0.000000,0.000000 0.000000,0.000000 0.000000,0.000000 0.000000,-25.000000 0.000000,0.000000 0.000000,0.000000 0.000000,0.000000 0.000000,0.000000 0.000000,0.000000 0.000000,0.000000 0.000000,0.000000 0.000000,-25.000000 0.000000,0.000000 0.000000,-50.000000 0.000000,0.000000 0.000000,-25.000000 0.000000,0.000000 0.000000,25.000000 25.000000,0.000000 0.000000,25.000000-25.000000,0.000000 0.000000,-25.000000 25.000000,0.000000 0.000000,50.000000-25.000000,0.000000 0.000000,-50.000000 0.000000,0.000000 0.000000,50.000000 25.000000,0.000000 0.000000,25.000000-25.000000,0.000000 0.000000,50.000000 25.000000,0.000000 0.000000,25.000000-25.000000,0.000000 0.000000,25.000000 0.000000,0.000000 0.000000,0.000000 25.000000,0.000000 0.000000,25.000000-25.000000,0.000000 0.000000,50.000000 25.000000,0.000000 0.000000,25.000000-25.000000,0.000000 0.000000,0.000000 0.000000,0.000000 0.000000,0.000000 25.000000,0.000000 0.000000,25.000000-25.000000,0.000000 0.000000,25.000000 0.000000,0.000000 0.000000,0.000000 0.000000,0.000000 0.000000,25.000000 0.000000,0.000000 0.000000,25.000000 0.000000,0.000000 0.000000,25.000000 0.000000,0.000000 0.000000,0.000000-25.000000,0.000000 0.000000,50.000000 0.000000,0.000000 0.000000,0.000000 0.000000,0.000000 0.000000,0.000000 25.000000,0.000000 0.000000,50.000000-25.000000,0.000000 0.000000,0.000000 0.000000,0.000000 0.000000,-75.000000 0.000000,0.000000 0.000000,0.000000 0.000000,0.000000 0.000000,25.000000 0.000000,0.000000 0.000000,0.000000 25.000000,0.000000 0.000000,0.000000-25.000000,0.000000 0.000000,-25.000000 25.000000,0.000000 0.000000,-50.000000-25.000000,0.000000 0.000000,25.000000 25.000000,0.000000 0.000000,25.000000 0.000000,0.000000 0.000000,-25.000000 0.000000,0.000000 0.000000,25.000000 0.000000,0.000000 0.000000,-75.000000 0.000000,0.000000 0.000000,-25.000000 0.000000,0.000000 0.000000,25.000000 0.000000,0.000000 0.000000,-25.000000 0.000000,0.000000 0.000000,-25.000000 0.000000,0.000000 0.000000,25.000000 0.000000,0.000000 0.000000,-25.000000 0.000000,0.000000 0.000000,-50.000000 0.000000,0.000000 0.000000,25.000000 0.000000</inkml:trace>
</inkml:ink>
</file>

<file path=ppt/ink/ink1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6:21"/>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82950.000000 40100.000000,'-50.000000'0.000000,"25.000000"0.000000,0.000000 0.000000,50.000000-25.000000,0.000000 0.000000,0.000000 25.000000,0.000000 0.000000,0.000000 0.000000,0.000000 0.000000,0.000000 0.000000,0.000000 0.000000,0.000000 0.000000,0.000000 0.000000,25.000000 0.000000,0.000000 0.000000,-25.000000 0.000000,0.000000 0.000000,25.000000 0.000000,0.000000 0.000000,0.000000 0.000000,0.000000 0.000000,25.000000 0.000000,0.000000 0.000000,0.000000 0.000000,0.000000 0.000000,0.000000 0.000000,0.000000 0.000000,25.000000 0.000000,0.000000 0.000000,0.000000 0.000000,0.000000 0.000000,0.000000 0.000000,0.000000 0.000000,0.000000 0.000000,0.000000 0.000000,0.000000 0.000000,0.000000 0.000000,0.000000 0.000000,0.000000 0.000000,-25.000000 0.000000,0.000000 0.000000,25.000000 0.000000,0.000000 0.000000,-50.000000 0.000000,0.000000 0.000000,25.000000 0.000000,0.000000 0.000000,0.000000-25.000000,0.000000 0.000000,0.000000 25.000000,0.000000 0.000000,0.000000 0.000000,0.000000 0.000000,25.000000 0.000000,0.000000 0.000000,0.000000 0.000000,0.000000 0.000000,0.000000 0.000000,0.000000 0.000000,0.000000-25.000000,0.000000 0.000000,0.000000 25.000000,0.000000 0.000000,0.000000 0.000000,0.000000 0.000000,0.000000 0.000000,0.000000 0.000000,-25.000000 0.000000,0.000000 0.000000,0.000000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25.000000,0.000000 0.000000,-25.000000-25.000000,0.000000 0.000000,0.000000 0.000000,0.000000 0.000000,25.000000 25.000000,0.000000 0.000000,-50.000000-25.000000,0.000000 0.000000,0.000000 0.000000,0.000000 0.000000,25.000000 25.000000,0.000000 0.000000,-25.000000-25.000000,0.000000 0.000000,0.000000 0.000000,0.000000 0.000000,25.000000 0.000000,0.000000 0.000000,0.000000 0.000000,0.000000 0.000000,0.000000 0.000000,0.000000 0.000000,0.000000 0.000000,0.000000 0.000000,25.000000 0.000000,0.000000 0.000000,-50.000000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0.000000,-50.000000 0.000000,0.000000 0.000000,25.000000 0.000000,0.000000 0.000000,-25.000000 0.000000,0.000000 0.000000,25.000000 0.000000,0.000000 0.000000,-25.000000 0.000000,0.000000 0.000000,50.000000 0.000000,0.000000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25.000000,0.000000 0.000000,0.000000-25.000000,0.000000 0.000000,-25.000000 0.000000,0.000000 0.000000,0.000000 0.000000,0.000000 0.000000,0.000000 25.000000,0.000000 0.000000,-50.000000-25.000000,0.000000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0.000000,0.000000 0.000000,0.000000 0.000000,-25.000000 0.000000,0.000000 0.000000,0.000000 0.000000,0.000000 0.000000,0.000000 0.000000,0.000000 0.000000,0.000000 0.000000,0.000000 0.000000,-25.000000 25.000000</inkml:trace>
</inkml:ink>
</file>

<file path=ppt/ink/ink1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6:25"/>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51200.000000 43050.000000,'50.000000'0.000000,"-25.000000"0.000000,0.000000 0.000000,0.000000-25.000000,0.000000 0.000000,50.000000 25.000000,0.000000 0.000000,25.000000 0.000000,0.000000 0.000000,100.000000-25.000000,0.000000 0.000000,50.000000 25.000000,0.000000 0.000000,25.000000-25.000000,0.000000 0.000000,50.000000 0.000000,0.000000 0.000000,25.000000 25.000000,0.000000 0.000000,0.000000-25.000000,0.000000 0.000000,-25.000000 25.000000,0.000000 0.000000,50.000000 0.000000,0.000000 0.000000,25.000000 0.000000,0.000000 0.000000,-75.000000 25.000000,0.000000 0.000000,0.000000 0.000000,0.000000 0.000000,0.000000 0.000000,0.000000 0.000000,-75.000000 25.000000,0.000000 0.000000,-125.000000-25.000000,0.000000 0.000000,25.000000 0.000000,0.000000 0.000000,-50.000000 0.000000,0.000000 0.000000,0.000000-25.000000,0.000000 0.000000,-50.000000 25.000000,0.000000 0.000000,-25.000000 0.000000,0.000000 0.000000,-50.000000-25.000000,0.000000 0.000000,-50.000000 0.000000,0.000000 0.000000,-75.000000 0.000000,0.000000 0.000000,-25.000000 0.000000,0.000000 0.000000,-25.000000 0.000000,0.000000 0.000000,-25.000000-25.000000,0.000000 0.000000,-75.000000 0.000000,0.000000 0.000000,-25.000000 0.000000,0.000000 0.000000,-25.000000-25.000000,0.000000 0.000000,-100.000000 25.000000,0.000000 0.000000,25.000000-25.000000,0.000000 0.000000,50.000000 25.000000,0.000000 0.000000,-75.000000 25.000000,0.000000 0.000000,125.000000 0.000000,0.000000 0.000000,50.000000 0.000000,0.000000 0.000000,-50.000000 50.000000,0.000000 0.000000,25.000000 0.000000,0.000000 0.000000,100.000000-25.000000,0.000000 0.000000,50.000000 0.000000,0.000000 0.000000,25.000000 0.000000,0.000000 0.000000,25.000000 0.000000,0.000000 0.000000,50.000000 0.000000,0.000000 0.000000,125.000000-25.000000,0.000000 0.000000,125.000000 0.000000,0.000000 0.000000,25.000000-25.000000,0.000000 0.000000,125.000000-50.000000,0.000000 0.000000,125.000000 0.000000,0.000000 0.000000,-25.000000 25.000000,0.000000 0.000000,100.000000 0.000000,0.000000 0.000000,75.000000 25.000000,0.000000 0.000000,0.000000 0.000000,0.000000 0.000000,-50.000000 0.000000,0.000000 0.000000,25.000000 25.000000,0.000000 0.000000,-175.000000 0.000000,0.000000 0.000000,25.000000 0.000000,0.000000 0.000000,-100.000000 25.000000,0.000000 0.000000,-150.000000 0.000000,0.000000 0.000000,-50.000000 0.000000,0.000000 0.000000,-25.000000 0.000000,0.000000 0.000000,-100.000000-25.000000,0.000000 0.000000,-125.000000 0.000000,0.000000 0.000000,-50.000000 0.000000,0.000000 0.000000,-100.000000 25.000000,0.000000 0.000000,0.000000-25.000000,0.000000 0.000000,-50.000000 0.000000,0.000000 0.000000,-75.000000 0.000000,0.000000 0.000000,-25.000000 0.000000,0.000000 0.000000,25.000000 0.000000,0.000000 0.000000,-75.000000-25.000000,0.000000 0.000000,0.000000-25.000000,0.000000 0.000000,75.000000 25.000000,0.000000 0.000000,50.000000 0.000000,0.000000 0.000000,75.000000 0.000000,0.000000 0.000000,125.000000 25.000000,0.000000 0.000000,25.000000 0.000000,0.000000 0.000000,0.000000 0.000000,0.000000 0.000000,50.000000 0.000000,0.000000 0.000000,25.000000 0.000000</inkml:trace>
</inkml:ink>
</file>

<file path=ppt/ink/ink1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6:26"/>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69750.000000 43500.000000,'150.000000'0.000000,"-100.000000"-25.000000,0.000000 0.000000,75.000000 0.000000,0.000000 0.000000,0.000000 0.000000,0.000000 0.000000,75.000000-25.000000,0.000000 0.000000,125.000000 0.000000,0.000000 0.000000,25.000000 25.000000,0.000000 0.000000,-25.000000-25.000000,0.000000 0.000000,50.000000 0.000000,0.000000 0.000000,-25.000000 50.000000,0.000000 0.000000,-75.000000-25.000000,0.000000 0.000000,0.000000 25.000000,0.000000 0.000000,-25.000000-25.000000,0.000000 0.000000,-25.000000 25.000000,0.000000 0.000000,-50.000000 0.000000,0.000000 0.000000,-100.000000 0.000000,0.000000 0.000000,-50.000000 0.000000,0.000000 0.000000,-25.000000 25.000000,0.000000 0.000000,-50.000000-25.000000,0.000000 0.000000,-75.000000 0.000000,0.000000 0.000000,-75.000000 25.000000,0.000000 0.000000,-125.000000-25.000000,0.000000 0.000000,-25.000000 25.000000,0.000000 0.000000,0.000000-25.000000,0.000000 0.000000,-25.000000 0.000000,0.000000 0.000000,-75.000000 0.000000,0.000000 0.000000,0.000000 0.000000,0.000000 0.000000,0.000000 0.000000,0.000000 0.000000,75.000000 0.000000,0.000000 0.000000,125.000000 0.000000,0.000000 0.000000,25.000000 0.000000,0.000000 0.000000,75.000000 0.000000,0.000000 0.000000,100.000000 0.000000,0.000000 0.000000,50.000000 25.000000,0.000000 0.000000,75.000000-25.000000,0.000000 0.000000,100.000000 0.000000,0.000000 0.000000,100.000000-25.000000,0.000000 0.000000,25.000000 0.000000,0.000000 0.000000,25.000000-25.000000,0.000000 0.000000,75.000000 0.000000,0.000000 0.000000,0.000000 25.000000,0.000000 0.000000,0.000000 0.000000,0.000000 0.000000,25.000000 0.000000,0.000000 0.000000,-75.000000 25.000000,0.000000 0.000000,-125.000000 0.000000,0.000000 0.000000,-50.000000 0.000000,0.000000 0.000000,-50.000000 0.000000,0.000000 0.000000,-125.000000 25.000000,0.000000 0.000000,-150.000000-25.000000,0.000000 0.000000,-50.000000 25.000000,0.000000 0.000000,-50.000000-25.000000,0.000000 0.000000,-75.000000 25.000000,0.000000 0.000000,-25.000000-25.000000,0.000000 0.000000,-25.000000 0.000000,0.000000 0.000000,-75.000000 0.000000,0.000000 0.000000,-25.000000 0.000000,0.000000 0.000000,75.000000 0.000000,0.000000 0.000000,25.000000 0.000000,0.000000 0.000000,100.000000 0.000000,0.000000 0.000000,75.000000 0.000000,0.000000 0.000000,75.000000 0.000000,0.000000 0.000000,100.000000 0.000000,0.000000 0.000000,100.000000 0.000000,0.000000 0.000000,75.000000 0.000000,0.000000 0.000000,-50.000000 0.000000,0.000000 0.000000,25.000000 0.000000</inkml:trace>
</inkml:ink>
</file>

<file path=ppt/ink/ink1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6:28"/>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80050.000000 43750.000000,'-50.000000'-50.000000,"25.000000"25.000000,0.000000 0.000000,25.000000 0.000000,0.000000 0.000000,50.000000 25.000000,0.000000 0.000000,25.000000 0.000000,0.000000 0.000000,25.000000 0.000000,0.000000 0.000000,25.000000 0.000000,0.000000 0.000000,0.000000-25.000000,0.000000 0.000000,50.000000 0.000000,0.000000 0.000000,25.000000 0.000000,0.000000 0.000000,75.000000 0.000000,0.000000 0.000000,50.000000 0.000000,0.000000 0.000000,-75.000000 25.000000,0.000000 0.000000,25.000000-25.000000,0.000000 0.000000,0.000000 25.000000,0.000000 0.000000,25.000000 0.000000,0.000000 0.000000,-50.000000 0.000000,0.000000 0.000000,0.000000 0.000000,0.000000 0.000000,0.000000 0.000000,0.000000 0.000000,50.000000 0.000000,0.000000 0.000000,-50.000000 0.000000,0.000000 0.000000,-75.000000 0.000000,0.000000 0.000000,50.000000 25.000000,0.000000 0.000000,0.000000-25.000000,0.000000 0.000000,-25.000000 0.000000,0.000000 0.000000,0.000000 0.000000,0.000000 0.000000,-75.000000 0.000000,0.000000 0.000000,0.000000 0.000000,0.000000 0.000000,25.000000-25.000000,0.000000 0.000000,0.000000 0.000000,0.000000 0.000000,25.000000 0.000000,0.000000 0.000000,0.000000 0.000000,0.000000 0.000000,-75.000000 0.000000,0.000000 0.000000,0.000000 0.000000,0.000000 0.000000,25.000000 0.000000,0.000000 0.000000,-25.000000 0.000000,0.000000 0.000000,25.000000 25.000000,0.000000 0.000000,50.000000-25.000000,0.000000 0.000000,-50.000000 0.000000,0.000000 0.000000,0.000000 25.000000,0.000000 0.000000,0.000000 0.000000,0.000000 0.000000,-50.000000 0.000000,0.000000 0.000000,0.000000-25.000000,0.000000 0.000000,0.000000 25.000000,0.000000 0.000000,0.000000-25.000000,0.000000 0.000000,0.000000 25.000000,0.000000 0.000000,0.000000-25.000000,0.000000 0.000000,0.000000 0.000000,0.000000 0.000000,0.000000-25.000000,0.000000 0.000000,0.000000 25.000000,0.000000 0.000000,-25.000000-25.000000,0.000000 0.000000,-25.000000 25.000000,0.000000 0.000000,25.000000-25.000000,0.000000 0.000000,-50.000000 0.000000,0.000000 0.000000,25.000000 0.000000,0.000000 0.000000,-25.000000 0.000000,0.000000 0.000000,0.000000 0.000000,0.000000 0.000000,0.000000 0.000000,0.000000 0.000000,0.000000 0.000000,0.000000 0.000000,-25.000000 25.000000,0.000000 0.000000,0.000000-25.000000,0.000000 0.000000,-25.000000 25.000000,0.000000 0.000000,-25.000000-25.000000,0.000000 0.000000,0.000000 25.000000,0.000000 0.000000,-25.000000-25.000000,0.000000 0.000000,-25.000000 0.000000,0.000000 0.000000,25.000000 25.000000,0.000000 0.000000,-25.000000-25.000000,0.000000 0.000000,0.000000 25.000000,0.000000 0.000000,25.000000 0.000000,0.000000 0.000000,-50.000000-25.000000,0.000000 0.000000,0.000000 25.000000,0.000000 0.000000,-25.000000 25.000000,0.000000 0.000000,0.000000-25.000000,0.000000 0.000000,25.000000 0.000000,0.000000 0.000000,0.000000 0.000000,0.000000 0.000000,-25.000000 0.000000,0.000000 0.000000,0.000000 0.000000,0.000000 0.000000,-50.000000 0.000000,0.000000 0.000000,25.000000 0.000000,0.000000 0.000000,50.000000 25.000000,0.000000 0.000000,25.000000-25.000000,0.000000 0.000000,25.000000 25.000000,0.000000 0.000000,25.000000 0.000000,0.000000 0.000000,-25.000000-25.000000,0.000000 0.000000,-25.000000 25.000000,0.000000 0.000000,-25.000000 0.000000,0.000000 0.000000,25.000000 0.000000,0.000000 0.000000,-25.000000 0.000000,0.000000 0.000000,50.000000 0.000000,0.000000 0.000000,0.000000-25.000000,0.000000 0.000000,25.000000 25.000000,0.000000 0.000000,0.000000 0.000000,0.000000 0.000000,-25.000000 0.000000,0.000000 0.000000,0.000000 0.000000,0.000000 0.000000,0.000000-25.000000,0.000000 0.000000,0.000000 25.000000,0.000000 0.000000,-25.000000 0.000000,0.000000 0.000000,0.000000 0.000000,0.000000 0.000000,25.000000 0.000000,0.000000 0.000000,-25.000000 0.000000,0.000000 0.000000,25.000000 0.000000,0.000000 0.000000,0.000000 0.000000,0.000000 0.000000,0.000000-25.000000,0.000000 0.000000,-25.000000 25.000000,0.000000 0.000000,0.000000 0.000000,0.000000 0.000000,-25.000000 0.000000,0.000000 0.000000,25.000000 0.000000,0.000000 0.000000,25.000000-25.000000,0.000000 0.000000,-25.000000 25.000000,0.000000 0.000000,50.000000 0.000000,0.000000 0.000000,0.000000 0.000000,0.000000 0.000000,-25.000000-25.000000,0.000000 0.000000,25.000000 25.000000,0.000000 0.000000,0.000000 0.000000,0.000000 0.000000,-25.000000 0.000000,0.000000 0.000000,25.000000 25.000000,0.000000 0.000000,-25.000000-25.000000,0.000000 0.000000,0.000000 25.000000,0.000000 0.000000,0.000000 0.000000,0.000000 0.000000,0.000000 0.000000,0.000000 0.000000,25.000000 0.000000,0.000000 0.000000,0.000000 0.000000,0.000000 0.000000,-25.000000 25.000000,0.000000 0.000000,0.000000-25.000000,0.000000 0.000000,25.000000 25.000000,0.000000 0.000000,-50.000000-25.000000,0.000000 0.000000,25.000000 25.000000,0.000000 0.000000,0.000000-25.000000,0.000000 0.000000,-25.000000 25.000000,0.000000 0.000000,50.000000 0.000000,0.000000 0.000000,0.000000 0.000000,0.000000 0.000000,25.000000 0.000000,0.000000 0.000000,0.000000 0.000000,0.000000 0.000000,25.000000 25.000000,0.000000 0.000000,0.000000 0.000000,0.000000 0.000000,0.000000 0.000000,0.000000 0.000000,-25.000000 0.000000,0.000000 0.000000,25.000000 0.000000,0.000000 0.000000,0.000000 0.000000,0.000000 0.000000,0.000000-25.000000,0.000000 0.000000,0.000000 25.000000,0.000000 0.000000,-25.000000 0.000000,0.000000 0.000000,25.000000-25.000000,0.000000 0.000000,0.000000 0.000000,0.000000 0.000000,25.000000 0.000000,0.000000 0.000000,-25.000000 0.000000,0.000000 0.000000,25.000000 0.000000,0.000000 0.000000,0.000000-25.000000,0.000000 0.000000,25.000000 0.000000,0.000000 0.000000,25.000000 0.000000,0.000000 0.000000,0.000000 0.000000,0.000000 0.000000,0.000000-25.000000,0.000000 0.000000,25.000000 25.000000,0.000000 0.000000,25.000000-25.000000,0.000000 0.000000,-25.000000 0.000000,0.000000 0.000000,25.000000 0.000000,0.000000 0.000000,25.000000 0.000000,0.000000 0.000000,0.000000 25.000000,0.000000 0.000000,25.000000-25.000000,0.000000 0.000000,-25.000000 25.000000,0.000000 0.000000,0.000000-25.000000,0.000000 0.000000,-25.000000 25.000000,0.000000 0.000000,-50.000000 0.000000,0.000000 0.000000,0.000000 0.000000,0.000000 0.000000,0.000000 0.000000,0.000000 0.000000,-25.000000 0.000000,0.000000 0.000000,0.000000 0.000000,0.000000 0.000000,25.000000 0.000000,0.000000 0.000000,0.000000 0.000000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06:41"/>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64300.000000 46600.000000,'-50.000000'0.000000,"25.000000"25.000000,0.000000 0.000000,0.000000-25.000000,0.000000 0.000000,0.000000 0.000000,0.000000 0.000000,0.000000 0.000000,0.000000 0.000000,25.000000-25.000000,0.000000 0.000000,-25.000000 25.000000,0.000000 0.000000,50.000000 25.000000,0.000000 0.000000,0.000000 0.000000,0.000000 0.000000,25.000000-25.000000,0.000000 0.000000,0.000000 0.000000,0.000000 0.000000,0.000000 25.000000,0.000000 0.000000,0.000000-25.000000,0.000000 0.000000,25.000000 25.000000,0.000000 0.000000,25.000000-25.000000,0.000000 0.000000,25.000000 0.000000,0.000000 0.000000,0.000000 25.000000,0.000000 0.000000,0.000000-25.000000,0.000000 0.000000,25.000000 0.000000,0.000000 0.000000,-25.000000 0.000000,0.000000 0.000000,-25.000000 0.000000,0.000000 0.000000,25.000000 0.000000,0.000000 0.000000,0.000000 0.000000,0.000000 0.000000,25.000000 0.000000,0.000000 0.000000,0.000000 0.000000,0.000000 0.000000,0.000000 0.000000,0.000000 0.000000,-25.000000 0.000000,0.000000 0.000000,0.000000 0.000000,0.000000 0.000000,0.000000 0.000000,0.000000 0.000000,-25.000000 0.000000,0.000000 0.000000,25.000000 0.000000,0.000000 0.000000,0.000000 0.000000,0.000000 0.000000,25.000000 0.000000,0.000000 0.000000,25.000000 0.000000,0.000000 0.000000,0.000000 0.000000,0.000000 0.000000,-50.000000 0.000000,0.000000 0.000000,25.000000-25.000000,0.000000 0.000000,-25.000000 25.000000,0.000000 0.000000,0.000000 0.000000,0.000000 0.000000,75.000000-25.000000,0.000000 0.000000,0.000000 25.000000,0.000000 0.000000,-25.000000-25.000000,0.000000 0.000000,0.000000 0.000000,0.000000 0.000000,-50.000000 25.000000,0.000000 0.000000,25.000000-25.000000,0.000000 0.000000,50.000000 25.000000,0.000000 0.000000,-50.000000-25.000000,0.000000 0.000000,25.000000 25.000000,0.000000 0.000000,0.000000-25.000000,0.000000 0.000000,-75.000000 25.000000,0.000000 0.000000,25.000000-25.000000,0.000000 0.000000,25.000000 25.000000,0.000000 0.000000,25.000000-25.000000,0.000000 0.000000,0.000000 25.000000,0.000000 0.000000,0.000000-25.000000,0.000000 0.000000,-50.000000 0.000000,0.000000 0.000000,0.000000 25.000000,0.000000 0.000000,-25.000000-25.000000,0.000000 0.000000,0.000000 25.000000,0.000000 0.000000,25.000000-25.000000,0.000000 0.000000,50.000000 0.000000,0.000000 0.000000,-50.000000 25.000000,0.000000 0.000000,25.000000 0.000000,0.000000 0.000000,-25.000000-25.000000,0.000000 0.000000,-25.000000 25.000000,0.000000 0.000000,0.000000-25.000000,0.000000 0.000000,25.000000 25.000000,0.000000 0.000000,0.000000-25.000000,0.000000 0.000000,50.000000 25.000000,0.000000 0.000000,0.000000-25.000000,0.000000 0.000000,-25.000000 25.000000,0.000000 0.000000,0.000000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0.000000,-50.000000 0.000000,0.000000 0.000000,50.000000 0.000000,0.000000 0.000000,0.000000 0.000000,0.000000 0.000000,25.000000 0.000000,0.000000 0.000000,-25.000000 0.000000,0.000000 0.000000,0.000000 0.000000,0.000000 0.000000,-25.000000 0.000000,0.000000 0.000000,0.000000 0.000000,0.000000 0.000000,-25.000000 0.000000,0.000000 0.000000,0.000000 0.000000,0.000000 0.000000,0.000000 0.000000,0.000000 0.000000,25.000000 0.000000,0.000000 0.000000,-25.000000 0.000000,0.000000 0.000000,50.000000 0.000000,0.000000 0.000000,-25.000000 0.000000,0.000000 0.000000,0.000000 0.000000,0.000000 0.000000,0.000000 0.000000,0.000000 0.000000,-25.000000 0.000000,0.000000 0.000000,0.000000 0.000000,0.000000 0.000000,-25.000000 0.000000,0.000000 0.000000,0.000000 0.000000,0.000000 0.000000,-25.000000 0.000000,0.000000 0.000000,0.000000 0.000000,0.000000 0.000000,0.000000 0.000000,0.000000 0.000000,0.000000 0.000000,0.000000 0.000000,0.000000 0.000000,0.000000 0.000000,0.000000 0.000000,0.000000 0.000000,-25.000000 25.000000</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0:07"/>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42750.000000 13650.000000,'50.000000'-50.000000,"-25.000000"-25.000000,0.000000 0.000000,-25.000000 25.000000,0.000000 0.000000,25.000000 0.000000,0.000000 0.000000,0.000000 50.000000,0.000000 0.000000,-25.000000 25.000000,0.000000 0.000000,0.000000 50.000000,0.000000 0.000000,0.000000 75.000000,0.000000 0.000000,-50.000000 25.000000,0.000000 0.000000,25.000000 25.000000,0.000000 0.000000,0.000000-25.000000,0.000000 0.000000,0.000000-25.000000,0.000000 0.000000,0.000000 25.000000,0.000000 0.000000,0.000000-75.000000,0.000000 0.000000,25.000000-25.000000,0.000000 0.000000,-25.000000 0.000000,0.000000 0.000000,25.000000-100.000000,0.000000 0.000000,0.000000-25.000000,0.000000 0.000000,0.000000-50.000000,0.000000 0.000000,25.000000-50.000000,0.000000 0.000000,0.000000-50.000000,0.000000 0.000000,50.000000-25.000000,0.000000 0.000000,0.000000-75.000000,0.000000 0.000000,50.000000-25.000000,0.000000 0.000000,25.000000 50.000000,0.000000 0.000000,25.000000 50.000000,0.000000 0.000000,-25.000000 125.000000,0.000000 0.000000,-75.000000 50.000000,0.000000 0.000000,0.000000 50.000000,0.000000 0.000000,-50.000000 25.000000,0.000000 0.000000,-25.000000 50.000000,0.000000 0.000000,0.000000 25.000000,0.000000 0.000000,0.000000 25.000000,0.000000 0.000000,-25.000000 25.000000,0.000000 0.000000,-75.000000 25.000000,0.000000 0.000000,25.000000-25.000000,0.000000 0.000000,-50.000000 0.000000,0.000000 0.000000,0.000000 0.000000,0.000000 0.000000,50.000000-25.000000,0.000000 0.000000,0.000000-50.000000,0.000000 0.000000,0.000000-25.000000,0.000000 0.000000,50.000000-25.000000,0.000000 0.000000,0.000000 0.000000,0.000000 0.000000,0.000000-25.000000</inkml:trace>
</inkml:ink>
</file>

<file path=ppt/ink/ink2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6:36"/>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38950.000000 21100.000000,'0.000000'-50.000000,"25.000000"50.000000,0.000000 0.000000,-50.000000 0.000000,0.000000 0.000000,0.000000 25.000000,0.000000 0.000000,0.000000-25.000000,0.000000 0.000000,0.000000 50.000000,0.000000 0.000000,-25.000000-25.000000,0.000000 0.000000,0.000000 0.000000,0.000000 0.000000,0.000000 25.000000,0.000000 0.000000,25.000000-25.000000,0.000000 0.000000,-25.000000 25.000000,0.000000 0.000000,25.000000-25.000000,0.000000 0.000000,0.000000 25.000000,0.000000 0.000000,0.000000-25.000000,0.000000 0.000000,0.000000-25.000000,0.000000 0.000000,25.000000 25.000000,0.000000 0.000000,25.000000-25.000000,0.000000 0.000000,0.000000 0.000000,0.000000 0.000000,0.000000 0.000000,0.000000 0.000000,0.000000 25.000000,0.000000 0.000000,0.000000 0.000000,0.000000 0.000000,-25.000000 0.000000,0.000000 0.000000,25.000000 0.000000,0.000000 0.000000,0.000000 0.000000,0.000000 0.000000,-25.000000 0.000000,0.000000 0.000000,25.000000 25.000000,0.000000 0.000000,-25.000000-25.000000,0.000000 0.000000,25.000000 25.000000,0.000000 0.000000,-25.000000-25.000000,0.000000 0.000000,25.000000 0.000000,0.000000 0.000000,-25.000000 0.000000,0.000000 0.000000,25.000000 0.000000,0.000000 0.000000,-25.000000 0.000000,0.000000 0.000000,25.000000-25.000000,0.000000 0.000000,0.000000 0.000000,0.000000 0.000000,-25.000000-25.000000,0.000000 0.000000,25.000000 0.000000,0.000000 0.000000,-25.000000 0.000000,0.000000 0.000000,25.000000 25.000000,0.000000 0.000000,0.000000-25.000000,0.000000 0.000000,0.000000 25.000000,0.000000 0.000000,-25.000000-25.000000,0.000000 0.000000,25.000000 25.000000,0.000000 0.000000,0.000000 0.000000,0.000000 0.000000,0.000000 25.000000,0.000000 0.000000,-25.000000 0.000000,0.000000 0.000000,0.000000 0.000000,0.000000 0.000000,0.000000 0.000000,0.000000 0.000000,0.000000 25.000000,0.000000 0.000000,0.000000 0.000000,0.000000 0.000000,0.000000 0.000000,0.000000 0.000000,-25.000000 0.000000,0.000000 0.000000,0.000000 0.000000,0.000000 0.000000,0.000000 0.000000,0.000000 0.000000,-25.000000 0.000000,0.000000 0.000000,25.000000 0.000000,0.000000 0.000000,-25.000000 0.000000,0.000000 0.000000,25.000000-25.000000,0.000000 0.000000,-25.000000 0.000000,0.000000 0.000000,0.000000-25.000000,0.000000 0.000000,0.000000 0.000000,0.000000 0.000000,0.000000 0.000000,0.000000 0.000000,0.000000 0.000000,0.000000 0.000000,0.000000-50.000000,0.000000 0.000000,0.000000 25.000000,0.000000 0.000000,0.000000-50.000000,0.000000 0.000000,0.000000 25.000000,0.000000 0.000000,0.000000-25.000000,0.000000 0.000000,25.000000 0.000000,0.000000 0.000000,-25.000000-25.000000,0.000000 0.000000,25.000000 0.000000,0.000000 0.000000,0.000000 25.000000,0.000000 0.000000,25.000000 0.000000,0.000000 0.000000,0.000000 0.000000,0.000000 0.000000,0.000000 50.000000,0.000000 0.000000,0.000000 0.000000,0.000000 0.000000,25.000000 0.000000,0.000000 0.000000,0.000000 25.000000,0.000000 0.000000,0.000000-25.000000,0.000000 0.000000,0.000000 25.000000</inkml:trace>
</inkml:ink>
</file>

<file path=ppt/ink/ink2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26:37"/>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38100.000000 24300.000000,'-100.000000'0.000000,"75.000000"0.000000,0.000000 0.000000,-25.000000-25.000000,0.000000 0.000000,0.000000 0.000000,0.000000 0.000000,-25.000000-50.000000,0.000000 0.000000,0.000000 25.000000,0.000000 0.000000,0.000000-50.000000,0.000000 0.000000,-25.000000-25.000000,0.000000 0.000000,25.000000 25.000000,0.000000 0.000000,25.000000-50.000000,0.000000 0.000000,0.000000 25.000000,0.000000 0.000000,50.000000 50.000000,0.000000 0.000000,0.000000 0.000000,0.000000 0.000000,0.000000-75.000000,0.000000 0.000000,25.000000 0.000000,0.000000 0.000000,25.000000 25.000000,0.000000 0.000000,25.000000 0.000000,0.000000 0.000000,25.000000 0.000000,0.000000 0.000000,0.000000 25.000000,0.000000 0.000000,0.000000 0.000000,0.000000 0.000000,50.000000 0.000000,0.000000 0.000000,-50.000000 25.000000,0.000000 0.000000,0.000000 0.000000,0.000000 0.000000,25.000000 25.000000,0.000000 0.000000,-25.000000 25.000000,0.000000 0.000000,0.000000 25.000000,0.000000 0.000000,25.000000 50.000000,0.000000 0.000000,-50.000000 25.000000,0.000000 0.000000,25.000000 50.000000,0.000000 0.000000,0.000000-25.000000,0.000000 0.000000,-50.000000 0.000000,0.000000 0.000000,-25.000000 25.000000,0.000000 0.000000,0.000000 0.000000,0.000000 0.000000,0.000000-25.000000,0.000000 0.000000,-25.000000 25.000000,0.000000 0.000000,0.000000 25.000000,0.000000 0.000000,0.000000-25.000000,0.000000 0.000000,-25.000000 0.000000,0.000000 0.000000,0.000000 25.000000,0.000000 0.000000,-25.000000-50.000000,0.000000 0.000000,0.000000 0.000000,0.000000 0.000000,-25.000000 0.000000,0.000000 0.000000,-25.000000 0.000000,0.000000 0.000000,0.000000 0.000000,0.000000 0.000000,0.000000 0.000000,0.000000 0.000000,0.000000 0.000000,0.000000 0.000000,0.000000-50.000000,0.000000 0.000000,25.000000 0.000000,0.000000 0.000000,0.000000-25.000000,0.000000 0.000000,0.000000-25.000000,0.000000 0.000000,0.000000 0.000000,0.000000 0.000000,-25.000000-75.000000,0.000000 0.000000,0.000000-25.000000,0.000000 0.000000,-25.000000-50.000000,0.000000 0.000000,-25.000000 25.000000,0.000000 0.000000,-25.000000 0.000000,0.000000 0.000000,75.000000 25.000000</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0:07"/>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44750.000000 13800.000000,'100.000000'50.000000,"-75.000000"0.000000,0.000000 0.000000,0.000000-25.000000,0.000000 0.000000,0.000000 50.000000,0.000000 0.000000,-25.000000 25.000000,0.000000 0.000000,0.000000 0.000000,0.000000 0.000000,-25.000000 0.000000,0.000000 0.000000,-25.000000 0.000000,0.000000 0.000000,-25.000000 0.000000,0.000000 0.000000,0.000000-25.000000,0.000000 0.000000,25.000000-50.000000,0.000000 0.000000,-25.000000 0.000000,0.000000 0.000000,0.000000-25.000000,0.000000 0.000000,25.000000 0.000000,0.000000 0.000000,25.000000-50.000000,0.000000 0.000000,0.000000-50.000000,0.000000 0.000000,25.000000 0.000000,0.000000 0.000000,25.000000-25.000000,0.000000 0.000000,50.000000-50.000000,0.000000 0.000000,0.000000 50.000000,0.000000 0.000000,0.000000 25.000000,0.000000 0.000000,-25.000000 25.000000,0.000000 0.000000,0.000000 50.000000,0.000000 0.000000,-25.000000 50.000000,0.000000 0.000000,0.000000 25.000000</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0:0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45400.000000 14700.000000,'0.000000'-150.000000,"25.000000"100.000000,0.000000 0.000000,-25.000000-25.000000,0.000000 0.000000,0.000000-75.000000,0.000000 0.000000,-25.000000-50.000000,0.000000 0.000000,25.000000-25.000000,0.000000 0.000000,0.000000-50.000000,0.000000 0.000000,0.000000 0.000000,0.000000 0.000000,0.000000 25.000000,0.000000 0.000000,25.000000 50.000000,0.000000 0.000000,0.000000 150.000000,0.000000 0.000000,-25.000000 75.000000,0.000000 0.000000,0.000000 50.000000,0.000000 0.000000,-50.000000 25.000000,0.000000 0.000000,25.000000 75.000000,0.000000 0.000000,0.000000 0.000000,0.000000 0.000000,0.000000 50.000000,0.000000 0.000000,25.000000-25.000000,0.000000 0.000000,0.000000 0.000000,0.000000 0.000000,0.000000-25.000000,0.000000 0.000000,25.000000 25.000000,0.000000 0.000000,0.000000-50.000000,0.000000 0.000000,-25.000000-25.000000,0.000000 0.000000,25.000000-25.000000,0.000000 0.000000,-25.000000-25.000000,0.000000 0.000000,0.000000-50.000000,0.000000 0.000000,0.000000 0.000000,0.000000 0.000000,-25.000000-25.000000,0.000000 0.000000,25.000000-25.000000,0.000000 0.000000,0.000000 0.000000,0.000000 0.000000,0.000000 0.000000,0.000000 0.000000,0.000000 0.000000</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0:0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46650.000000 13800.000000,'0.000000'50.000000,"-25.000000"-25.000000,0.000000 0.000000,25.000000 25.000000,0.000000 0.000000,0.000000 25.000000,0.000000 0.000000,0.000000-25.000000,0.000000 0.000000,0.000000 25.000000,0.000000 0.000000,0.000000 0.000000,0.000000 0.000000,0.000000-25.000000,0.000000 0.000000,-25.000000 0.000000,0.000000 0.000000,25.000000-25.000000,0.000000 0.000000,-25.000000 0.000000,0.000000 0.000000,25.000000 0.000000</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0:0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46500.000000 12850.000000,'0.000000'-50.000000,"0.000000"0.000000,0.000000 0.000000,-25.000000 25.000000,0.000000 0.000000,25.000000 0.000000,0.000000 0.000000,0.000000 50.000000</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0:0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47650.000000 13400.000000,'0.000000'50.000000,"-25.000000"-25.000000,0.000000 0.000000,-25.000000 0.000000,0.000000 0.000000,-25.000000 25.000000,0.000000 0.000000,0.000000 0.000000,0.000000 0.000000,0.000000 25.000000,0.000000 0.000000,25.000000 25.000000,0.000000 0.000000,0.000000-25.000000,0.000000 0.000000,25.000000 25.000000,0.000000 0.000000,25.000000-25.000000,0.000000 0.000000,0.000000-25.000000,0.000000 0.000000,0.000000 0.000000,0.000000 0.000000,50.000000-25.000000,0.000000 0.000000,-25.000000 0.000000,0.000000 0.000000,25.000000-25.000000,0.000000 0.000000,-25.000000 0.000000,0.000000 0.000000,25.000000 0.000000,0.000000 0.000000,0.000000 0.000000,0.000000 0.000000,-25.000000 0.000000,0.000000 0.000000,25.000000-50.000000,0.000000 0.000000,0.000000 25.000000,0.000000 0.000000,-25.000000 0.000000,0.000000 0.000000,0.000000 0.000000</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0:10"/>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49050.000000 12900.000000,'0.000000'-100.000000,"0.000000"50.000000,0.000000 0.000000,25.000000-50.000000,0.000000 0.000000,0.000000 50.000000,0.000000 0.000000,-25.000000 0.000000,0.000000 0.000000,0.000000 0.000000,0.000000 0.000000,25.000000 50.000000,0.000000 0.000000,-25.000000 50.000000,0.000000 0.000000,-25.000000 0.000000,0.000000 0.000000,0.000000 50.000000,0.000000 0.000000,25.000000 0.000000,0.000000 0.000000,-25.000000 0.000000,0.000000 0.000000,-25.000000 0.000000,0.000000 0.000000,25.000000 0.000000,0.000000 0.000000,0.000000-25.000000,0.000000 0.000000,0.000000 0.000000,0.000000 0.000000,0.000000-25.000000,0.000000 0.000000,0.000000-25.000000,0.000000 0.000000,0.000000-25.000000,0.000000 0.000000,0.000000 0.000000,0.000000 0.000000,25.000000-50.000000,0.000000 0.000000,-25.000000-25.000000,0.000000 0.000000,0.000000 0.000000,0.000000 0.000000,0.000000 0.000000,0.000000 0.000000,0.000000-25.000000,0.000000 0.000000,0.000000 0.000000,0.000000 0.000000,0.000000 25.000000,0.000000 0.000000,25.000000 0.000000,0.000000 0.000000,-25.000000 25.000000,0.000000 0.000000,25.000000 25.000000,0.000000 0.000000,0.000000 0.000000,0.000000 0.000000,0.000000 50.000000,0.000000 0.000000,25.000000 25.000000,0.000000 0.000000,0.000000 25.000000,0.000000 0.000000,25.000000 50.000000,0.000000 0.000000,-25.000000 25.000000,0.000000 0.000000,25.000000 25.000000,0.000000 0.000000,-25.000000 0.000000,0.000000 0.000000,0.000000 0.000000,0.000000 0.000000,0.000000 25.000000,0.000000 0.000000,-25.000000-50.000000,0.000000 0.000000,0.000000-25.000000,0.000000 0.000000,-25.000000 0.000000,0.000000 0.000000,-25.000000-50.000000,0.000000 0.000000,0.000000 0.000000,0.000000 0.000000,-25.000000-25.000000,0.000000 0.000000,0.000000 0.000000,0.000000 0.000000,-50.000000 0.000000,0.000000 0.000000,0.000000 0.000000,0.000000 0.000000,0.000000 0.000000,0.000000 0.000000,0.000000-25.000000,0.000000 0.000000,50.000000 0.000000</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0:1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50850.000000 13800.000000,'0.000000'-50.000000,"0.000000"0.000000,0.000000 0.000000,0.000000 0.000000,0.000000 0.000000,0.000000 0.000000,0.000000 0.000000,0.000000 25.000000,0.000000 0.000000,0.000000 0.000000,0.000000 0.000000,25.000000 25.000000,0.000000 0.000000,-25.000000 25.000000,0.000000 0.000000,25.000000 25.000000,0.000000 0.000000,0.000000 0.000000,0.000000 0.000000,-25.000000 50.000000,0.000000 0.000000,25.000000 25.000000,0.000000 0.000000,-25.000000 0.000000,0.000000 0.000000,0.000000 25.000000,0.000000 0.000000,0.000000-50.000000,0.000000 0.000000,-25.000000 0.000000,0.000000 0.000000,0.000000-25.000000,0.000000 0.000000,0.000000-25.000000,0.000000 0.000000,0.000000-25.000000,0.000000 0.000000,25.000000-75.000000,0.000000 0.000000,0.000000-25.000000,0.000000 0.000000,25.000000 0.000000,0.000000 0.000000,0.000000-50.000000,0.000000 0.000000,0.000000-25.000000,0.000000 0.000000,25.000000-50.000000,0.000000 0.000000,-25.000000 25.000000,0.000000 0.000000,25.000000 0.000000,0.000000 0.000000,0.000000 75.000000,0.000000 0.000000,-25.000000 50.000000,0.000000 0.000000,0.000000 25.000000,0.000000 0.000000,0.000000 75.000000,0.000000 0.000000,-25.000000 50.000000,0.000000 0.000000,0.000000 25.000000,0.000000 0.000000,0.000000-25.000000,0.000000 0.000000,0.000000 0.000000,0.000000 0.000000,0.000000 0.000000,0.000000 0.000000,0.000000-25.000000,0.000000 0.000000,0.000000 0.000000,0.000000 0.000000,0.000000-25.000000,0.000000 0.000000,25.000000-50.000000,0.000000 0.000000,0.000000-50.000000,0.000000 0.000000,0.000000-25.000000,0.000000 0.000000,25.000000-25.000000,0.000000 0.000000,-25.000000-25.000000,0.000000 0.000000,25.000000 0.000000,0.000000 0.000000,0.000000-25.000000,0.000000 0.000000,0.000000 25.000000,0.000000 0.000000,25.000000 25.000000,0.000000 0.000000,-25.000000 25.000000,0.000000 0.000000,-50.000000 50.000000,0.000000 0.000000,25.000000 25.000000,0.000000 0.000000,-25.000000 25.000000,0.000000 0.000000,0.000000 25.000000,0.000000 0.000000,0.000000 25.000000,0.000000 0.000000,0.000000 25.000000,0.000000 0.000000,0.000000 0.000000,0.000000 0.000000,0.000000 0.000000,0.000000 0.000000,0.000000 0.000000,0.000000 0.000000,0.000000-25.000000,0.000000 0.000000,0.000000 25.000000,0.000000 0.000000,0.000000-25.000000,0.000000 0.000000,0.000000-25.000000,0.000000 0.000000,0.000000-25.000000,0.000000 0.000000,25.000000-25.000000,0.000000 0.000000,0.000000 0.000000,0.000000 0.000000,0.000000 0.000000,0.000000 0.000000,0.000000-50.000000</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0:1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53400.000000 13400.000000,'0.000000'50.000000,"0.000000"-25.000000,0.000000 0.000000,-25.000000 50.000000,0.000000 0.000000,0.000000-25.000000,0.000000 0.000000,-25.000000 0.000000,0.000000 0.000000,25.000000 0.000000,0.000000 0.000000,0.000000-25.000000,0.000000 0.000000,-25.000000-25.000000,0.000000 0.000000,25.000000 25.000000,0.000000 0.000000,0.000000-25.000000,0.000000 0.000000,25.000000-25.000000,0.000000 0.000000,-25.000000 0.000000,0.000000 0.000000,25.000000-25.000000,0.000000 0.000000,0.000000-25.000000,0.000000 0.000000,25.000000-25.000000,0.000000 0.000000,0.000000 25.000000,0.000000 0.000000,25.000000 0.000000,0.000000 0.000000,-25.000000 0.000000,0.000000 0.000000,0.000000 50.000000,0.000000 0.000000,0.000000 0.000000,0.000000 0.000000,0.000000 25.000000,0.000000 0.000000,0.000000 50.000000,0.000000 0.000000,-25.000000 25.000000,0.000000 0.000000,25.000000 50.000000,0.000000 0.000000,0.000000-25.000000,0.000000 0.000000,-25.000000 0.000000,0.000000 0.000000,25.000000-25.000000,0.000000 0.000000,0.000000-50.000000,0.000000 0.000000,0.000000 0.000000,0.000000 0.000000,0.000000-25.000000,0.000000 0.000000,0.000000-25.000000,0.000000 0.000000,-25.000000-25.000000,0.000000 0.000000,25.000000-25.000000,0.000000 0.000000,-25.000000-25.000000,0.000000 0.000000,0.000000 50.000000</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0:1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54050.000000 11400.000000,'0.000000'-100.000000,"25.000000"75.000000,0.000000 0.000000,-25.000000-25.000000,0.000000 0.000000,0.000000 25.000000,0.000000 0.000000,0.000000 50.000000,0.000000 0.000000,-25.000000 0.000000,0.000000 0.000000,25.000000 50.000000,0.000000 0.000000,0.000000 25.000000,0.000000 0.000000,0.000000 50.000000,0.000000 0.000000,0.000000 0.000000,0.000000 0.000000,0.000000 0.000000,0.000000 0.000000,0.000000 0.000000,0.000000 0.000000,0.000000 25.000000,0.000000 0.000000,0.000000-25.000000,0.000000 0.000000,0.000000-25.000000,0.000000 0.000000,0.000000-25.000000,0.000000 0.000000,-25.000000-25.000000,0.000000 0.000000,25.000000 0.000000,0.000000 0.000000,0.000000-25.000000,0.000000 0.000000,0.000000-75.000000,0.000000 0.000000,0.000000-25.000000,0.000000 0.000000,0.000000-25.000000,0.000000 0.000000,25.000000 50.000000,0.000000 0.000000,-25.000000-50.000000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06:42"/>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88550.000000 46000.000000,'50.000000'50.000000,"-25.000000"-50.000000,0.000000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0.000000,0.000000 0.000000,0.000000 0.000000,-25.000000-25.000000,0.000000 0.000000,50.000000 25.000000,0.000000 0.000000,-25.000000-25.000000,0.000000 0.000000,25.000000 25.000000,0.000000 0.000000,25.000000-25.000000,0.000000 0.000000,0.000000 25.000000,0.000000 0.000000,25.000000-25.000000,0.000000 0.000000,-25.000000 25.000000,0.000000 0.000000,25.000000 0.000000,0.000000 0.000000,-25.000000-25.000000,0.000000 0.000000,-25.000000 25.000000,0.000000 0.000000,0.000000 0.000000,0.000000 0.000000,25.000000-25.000000,0.000000 0.000000,-25.000000 25.000000,0.000000 0.000000,25.000000 0.000000,0.000000 0.000000,25.000000-25.000000,0.000000 0.000000,-25.000000 25.000000,0.000000 0.000000,-25.000000 0.000000,0.000000 0.000000,0.000000 0.000000,0.000000 0.000000,0.000000 0.000000,0.000000 0.000000,-50.000000 0.000000,0.000000 0.000000,25.000000 0.000000,0.000000 0.000000,0.000000 25.000000,0.000000 0.000000,0.000000-25.000000,0.000000 0.000000,0.000000 0.000000,0.000000 0.000000,25.000000 0.000000,0.000000 0.000000,-25.000000 0.000000,0.000000 0.000000,25.000000 0.000000,0.000000 0.000000,-25.000000 0.000000,0.000000 0.000000,0.000000 0.000000,0.000000 0.000000,0.000000 0.000000,0.000000 0.000000,0.000000 0.000000,0.000000 0.000000,-25.000000-25.000000,0.000000 0.000000,25.000000 25.000000,0.000000 0.000000,0.000000 0.000000,0.000000 0.000000,-25.000000-25.000000,0.000000 0.000000,25.000000 25.000000,0.000000 0.000000,0.000000-25.000000,0.000000 0.000000,25.000000 25.000000,0.000000 0.000000,0.000000-25.000000,0.000000 0.000000,0.000000 25.000000,0.000000 0.000000,25.000000-25.000000,0.000000 0.000000,-25.000000 25.000000,0.000000 0.000000,25.000000 0.000000,0.000000 0.000000,-50.000000-25.000000,0.000000 0.000000,25.000000 25.000000,0.000000 0.000000,-25.000000 0.000000,0.000000 0.000000,0.000000 0.000000,0.000000 0.000000,0.000000 0.000000,0.000000 0.000000,25.000000 0.000000,0.000000 0.000000,0.000000 0.000000,0.000000 0.000000,25.000000 0.000000,0.000000 0.000000,-25.000000 0.000000,0.000000 0.000000,0.000000 0.000000,0.000000 0.000000,25.000000 0.000000,0.000000 0.000000,-50.000000 0.000000,0.000000 0.000000,0.000000 0.000000,0.000000 0.000000,0.000000 25.000000,0.000000 0.000000,0.000000-25.000000,0.000000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25.000000,0.000000 0.000000,0.000000-25.000000,0.000000 0.000000,0.000000 0.000000,0.000000 0.000000,0.000000 0.000000,0.000000 0.000000,25.000000 25.000000,0.000000 0.000000,-25.000000-25.000000,0.000000 0.000000,-25.000000 0.000000,0.000000 0.000000,25.000000 25.000000,0.000000 0.000000,0.000000-25.000000,0.000000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0:1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55000.000000 12150.000000,'0.000000'-50.000000,"-25.000000"50.000000,0.000000 0.000000,25.000000-25.000000,0.000000 0.000000,-50.000000 25.000000,0.000000 0.000000,25.000000 50.000000,0.000000 0.000000,-50.000000 0.000000,0.000000 0.000000,25.000000 25.000000,0.000000 0.000000,0.000000-25.000000,0.000000 0.000000,0.000000 25.000000,0.000000 0.000000,25.000000-25.000000,0.000000 0.000000,0.000000 0.000000,0.000000 0.000000,25.000000 0.000000,0.000000 0.000000,0.000000 0.000000,0.000000 0.000000,50.000000 0.000000,0.000000 0.000000,-25.000000-25.000000,0.000000 0.000000,25.000000 0.000000,0.000000 0.000000,0.000000 0.000000,0.000000 0.000000,0.000000-25.000000,0.000000 0.000000,0.000000 0.000000,0.000000 0.000000,0.000000 0.000000,0.000000 0.000000,25.000000-25.000000,0.000000 0.000000,-50.000000-25.000000,0.000000 0.000000,25.000000 0.000000,0.000000 0.000000,-25.000000 0.000000,0.000000 0.000000,0.000000-25.000000,0.000000 0.000000,-25.000000 0.000000,0.000000 0.000000,25.000000 25.000000,0.000000 0.000000,-25.000000 0.000000,0.000000 0.000000,0.000000 25.000000,0.000000 0.000000,0.000000 0.000000,0.000000 0.000000,0.000000 75.000000,0.000000 0.000000,0.000000 0.000000,0.000000 0.000000,-25.000000 25.000000,0.000000 0.000000,25.000000 25.000000,0.000000 0.000000,0.000000-25.000000,0.000000 0.000000,0.000000 0.000000,0.000000 0.000000,0.000000 0.000000,0.000000 0.000000,0.000000 0.000000,0.000000 0.000000,0.000000-25.000000,0.000000 0.000000,0.000000 25.000000,0.000000 0.000000,0.000000-50.000000,0.000000 0.000000,0.000000-50.000000,0.000000 0.000000,0.000000 0.000000,0.000000 0.000000,0.000000-25.000000</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0:1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55550.000000 11850.000000,'0.000000'-50.000000,"0.000000"25.000000,0.000000 0.000000,0.000000 0.000000,0.000000 0.000000,0.000000 0.000000,0.000000 0.000000,0.000000 0.000000</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0:1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55950.000000 12350.000000,'0.000000'50.000000,"25.000000"0.000000,0.000000 0.000000,-25.000000 25.000000,0.000000 0.000000,0.000000 25.000000,0.000000 0.000000,0.000000-25.000000,0.000000 0.000000,0.000000 25.000000,0.000000 0.000000,0.000000-25.000000,0.000000 0.000000,-25.000000-25.000000,0.000000 0.000000,25.000000 25.000000,0.000000 0.000000,0.000000-50.000000,0.000000 0.000000,-25.000000 0.000000,0.000000 0.000000,25.000000-50.000000,0.000000 0.000000,0.000000 0.000000,0.000000 0.000000,0.000000-25.000000,0.000000 0.000000,0.000000-25.000000,0.000000 0.000000,25.000000-25.000000,0.000000 0.000000,25.000000 0.000000,0.000000 0.000000,-25.000000 0.000000,0.000000 0.000000,25.000000 25.000000,0.000000 0.000000,-25.000000 25.000000,0.000000 0.000000,25.000000 0.000000,0.000000 0.000000,-25.000000 25.000000,0.000000 0.000000,-25.000000 100.000000,0.000000 0.000000,25.000000 0.000000,0.000000 0.000000,-25.000000 25.000000,0.000000 0.000000,0.000000-25.000000,0.000000 0.000000,0.000000 0.000000,0.000000 0.000000,0.000000 0.000000,0.000000 0.000000,0.000000-25.000000,0.000000 0.000000,0.000000-25.000000,0.000000 0.000000,25.000000-25.000000,0.000000 0.000000,25.000000 0.000000,0.000000 0.000000,0.000000-25.000000,0.000000 0.000000,0.000000-25.000000,0.000000 0.000000,25.000000-25.000000,0.000000 0.000000,-25.000000 0.000000,0.000000 0.000000,0.000000-50.000000,0.000000 0.000000,25.000000 0.000000,0.000000 0.000000,-25.000000-25.000000,0.000000 0.000000,25.000000-25.000000,0.000000 0.000000,-25.000000 0.000000,0.000000 0.000000,0.000000 50.000000,0.000000 0.000000,-50.000000 75.000000,0.000000 0.000000,0.000000 25.000000,0.000000 0.000000,0.000000 50.000000,0.000000 0.000000,0.000000 50.000000,0.000000 0.000000,-25.000000-25.000000,0.000000 0.000000,25.000000 50.000000,0.000000 0.000000,0.000000 25.000000,0.000000 0.000000,0.000000 0.000000,0.000000 0.000000,0.000000 25.000000,0.000000 0.000000,25.000000-25.000000,0.000000 0.000000,0.000000 25.000000,0.000000 0.000000,-25.000000 0.000000,0.000000 0.000000,25.000000-25.000000,0.000000 0.000000,-25.000000 0.000000,0.000000 0.000000,0.000000 0.000000,0.000000 0.000000,0.000000 0.000000,0.000000 0.000000,0.000000-25.000000,0.000000 0.000000,-25.000000-25.000000,0.000000 0.000000,0.000000-25.000000,0.000000 0.000000,-25.000000 0.000000,0.000000 0.000000,25.000000-25.000000,0.000000 0.000000,-25.000000 25.000000,0.000000 0.000000,0.000000-50.000000,0.000000 0.000000,-25.000000 0.000000,0.000000 0.000000,25.000000 0.000000,0.000000 0.000000,0.000000-50.000000,0.000000 0.000000,0.000000 0.000000,0.000000 0.000000,25.000000-25.000000,0.000000 0.000000,25.000000-25.000000,0.000000 0.000000,0.000000 50.000000,0.000000 0.000000,0.000000 0.000000</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0:1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57700.000000 11500.000000,'-50.000000'100.000000,"50.000000"-75.000000,0.000000 0.000000,-25.000000 0.000000,0.000000 0.000000,-25.000000 25.000000,0.000000 0.000000,25.000000 25.000000,0.000000 0.000000,-25.000000 0.000000,0.000000 0.000000,25.000000 25.000000,0.000000 0.000000,-25.000000-25.000000,0.000000 0.000000,50.000000 0.000000,0.000000 0.000000,-25.000000 0.000000,0.000000 0.000000,25.000000-50.000000,0.000000 0.000000,0.000000 0.000000,0.000000 0.000000,50.000000-25.000000,0.000000 0.000000,0.000000 0.000000,0.000000 0.000000,0.000000 0.000000,0.000000 0.000000,25.000000-50.000000,0.000000 0.000000,-25.000000 25.000000,0.000000 0.000000,25.000000-25.000000,0.000000 0.000000,25.000000-25.000000,0.000000 0.000000,-50.000000 25.000000</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0:1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59600.000000 13050.000000,'50.000000'0.000000,"-25.000000"0.000000,0.000000 0.000000,0.000000 0.000000,0.000000 0.000000,-50.000000 0.000000,0.000000 0.000000,0.000000 0.000000,0.000000 0.000000,50.000000 0.000000,0.000000 0.000000,-25.000000 25.000000,0.000000 0.000000,0.000000 0.000000,0.000000 0.000000,-25.000000-25.000000,0.000000 0.000000,25.000000-25.000000,0.000000 0.000000,0.000000 0.000000,0.000000 0.000000,0.000000 0.000000,0.000000 0.000000,25.000000 0.000000,0.000000 0.000000,-25.000000 50.000000,0.000000 0.000000,0.000000 0.000000,0.000000 0.000000,0.000000 0.000000,0.000000 0.000000,-25.000000 0.000000,0.000000 0.000000,0.000000 0.000000,0.000000 0.000000,0.000000-25.000000,0.000000 0.000000,25.000000-25.000000,0.000000 0.000000,0.000000 0.000000,0.000000 0.000000,0.000000 0.000000,0.000000 0.000000,0.000000 0.000000,0.000000 0.000000,0.000000 0.000000,0.000000 0.000000,25.000000 25.000000,0.000000 0.000000,-25.000000-25.000000,0.000000 0.000000,25.000000 25.000000,0.000000 0.000000,-25.000000 25.000000,0.000000 0.000000,0.000000 0.000000,0.000000 0.000000,0.000000 0.000000,0.000000 0.000000,0.000000 0.000000,0.000000 0.000000,-25.000000 0.000000,0.000000 0.000000,0.000000-25.000000,0.000000 0.000000,25.000000-25.000000</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0:17"/>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59600.000000 11950.000000,'50.000000'-50.000000,"-50.000000"25.000000,0.000000 0.000000,25.000000 25.000000,0.000000 0.000000,-25.000000 25.000000,0.000000 0.000000,0.000000 0.000000,0.000000 0.000000,0.000000 0.000000,0.000000 0.000000,0.000000 25.000000,0.000000 0.000000,0.000000-25.000000,0.000000 0.000000,0.000000 0.000000,0.000000 0.000000,-25.000000 0.000000,0.000000 0.000000,0.000000 0.000000,0.000000 0.000000,0.000000-25.000000,0.000000 0.000000,0.000000 0.000000,0.000000 0.000000,25.000000-25.000000,0.000000 0.000000,0.000000-25.000000,0.000000 0.000000,0.000000 25.000000,0.000000 0.000000,25.000000-25.000000,0.000000 0.000000,-25.000000 25.000000,0.000000 0.000000,25.000000 25.000000,0.000000 0.000000,0.000000-25.000000,0.000000 0.000000,0.000000 25.000000,0.000000 0.000000,-25.000000 25.000000,0.000000 0.000000,0.000000 0.000000,0.000000 0.000000,0.000000 25.000000,0.000000 0.000000,0.000000-25.000000,0.000000 0.000000,-25.000000 0.000000,0.000000 0.000000,25.000000 0.000000,0.000000 0.000000,-25.000000-25.000000,0.000000 0.000000,0.000000 25.000000,0.000000 0.000000,0.000000-25.000000,0.000000 0.000000,25.000000-25.000000,0.000000 0.000000,0.000000 0.000000,0.000000 0.000000,0.000000 0.000000,0.000000 0.000000,0.000000-25.000000,0.000000 0.000000,25.000000 25.000000,0.000000 0.000000,0.000000 0.000000,0.000000 0.000000,-25.000000 0.000000,0.000000 0.000000,25.000000 0.000000,0.000000 0.000000,0.000000 25.000000,0.000000 0.000000,0.000000 0.000000,0.000000 0.000000,-25.000000 25.000000,0.000000 0.000000,0.000000 0.000000,0.000000 0.000000,0.000000 0.000000,0.000000 0.000000,-25.000000 0.000000,0.000000 0.000000,0.000000 0.000000,0.000000 0.000000,0.000000 0.000000,0.000000 0.000000,0.000000-25.000000</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0:34"/>
    </inkml:context>
    <inkml:brush xml:id="br0">
      <inkml:brushProperty name="width" value="0.634920597076416" units="cm"/>
      <inkml:brushProperty name="height" value="0.634920597076416" units="cm"/>
      <inkml:brushProperty name="color" value="#0DBEFF"/>
      <inkml:brushProperty name="transparency" value="111"/>
      <inkml:brushProperty name="ignorePressure" value="0"/>
    </inkml:brush>
  </inkml:definitions>
  <inkml:trace contextRef="#ctx0" brushRef="#br0">47550.000000 19100.000000,'-50.000000'0.000000,"25.000000"0.000000,0.000000 0.000000,0.000000-25.000000,0.000000 0.000000,0.000000 25.000000,0.000000 0.000000,0.000000 0.000000,0.000000 0.000000,75.000000 0.000000,0.000000 0.000000,25.000000 0.000000,0.000000 0.000000,0.000000 0.000000,0.000000 0.000000,50.000000 0.000000,0.000000 0.000000,0.000000 0.000000,0.000000 0.000000,25.000000 0.000000,0.000000 0.000000,0.000000 0.000000,0.000000 0.000000,-25.000000-25.000000,0.000000 0.000000,0.000000 25.000000,0.000000 0.000000,25.000000 0.000000,0.000000 0.000000,-25.000000 0.000000,0.000000 0.000000,25.000000 0.000000,0.000000 0.000000,25.000000 0.000000,0.000000 0.000000,-25.000000-25.000000,0.000000 0.000000,-25.000000 25.000000,0.000000 0.000000,0.000000-25.000000,0.000000 0.000000,-25.000000 25.000000,0.000000 0.000000,25.000000 0.000000,0.000000 0.000000,0.000000 0.000000,0.000000 0.000000,25.000000 0.000000,0.000000 0.000000,0.000000 0.000000,0.000000 0.000000,25.000000 0.000000,0.000000 0.000000,-50.000000 0.000000,0.000000 0.000000,0.000000 0.000000,0.000000 0.000000,-25.000000 0.000000,0.000000 0.000000,25.000000 0.000000,0.000000 0.000000,0.000000-25.000000,0.000000 0.000000,25.000000 25.000000,0.000000 0.000000,0.000000 0.000000,0.000000 0.000000,-25.000000 0.000000,0.000000 0.000000,25.000000 0.000000,0.000000 0.000000,-50.000000 0.000000,0.000000 0.000000,0.000000 0.000000,0.000000 0.000000,0.000000 0.000000,0.000000 0.000000,-25.000000 0.000000,0.000000 0.000000,25.000000 0.000000,0.000000 0.000000,25.000000 0.000000,0.000000 0.000000,0.000000 0.000000,0.000000 0.000000,-25.000000 0.000000,0.000000 0.000000,25.000000-25.000000,0.000000 0.000000,-50.000000 25.000000,0.000000 0.000000,25.000000 0.000000,0.000000 0.000000,-25.000000 0.000000,0.000000 0.000000,-25.000000 0.000000,0.000000 0.000000,25.000000 0.000000,0.000000 0.000000,-50.000000-25.000000,0.000000 0.000000,25.000000 25.000000,0.000000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0.000000,0.000000 25.000000,0.000000 0.000000,-25.000000-25.000000,0.000000 0.000000,0.000000 0.000000,0.000000 0.000000,0.000000 0.000000,0.000000 0.000000,0.000000 25.000000,0.000000 0.000000,0.000000-25.000000,0.000000 0.000000,-50.000000 0.000000</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0:39"/>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75200.000000 19050.000000,'50.000000'0.000000,"-25.000000"0.000000,0.000000 0.000000,0.000000 0.000000,0.000000 0.000000,0.000000 0.000000,0.000000 0.000000,25.000000 0.000000,0.000000 0.000000,25.000000 0.000000,0.000000 0.000000,0.000000 0.000000,0.000000 0.000000,25.000000 0.000000,0.000000 0.000000,0.000000-25.000000,0.000000 0.000000,25.000000 25.000000,0.000000 0.000000,-25.000000 0.000000,0.000000 0.000000,25.000000 0.000000,0.000000 0.000000,-25.000000-25.000000,0.000000 0.000000,0.000000 25.000000,0.000000 0.000000,0.000000 0.000000,0.000000 0.000000,0.000000 0.000000,0.000000 0.000000,0.000000 0.000000,0.000000 0.000000,25.000000 0.000000,0.000000 0.000000,-25.000000 0.000000,0.000000 0.000000,25.000000 0.000000,0.000000 0.000000,-25.000000 0.000000,0.000000 0.000000,0.000000 0.000000,0.000000 0.000000,0.000000-25.000000,0.000000 0.000000,0.000000 25.000000,0.000000 0.000000,0.000000 0.000000,0.000000 0.000000,25.000000 0.000000,0.000000 0.000000,0.000000 0.000000,0.000000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0.000000,0.000000-25.000000,0.000000 0.000000,0.000000 25.000000,0.000000 0.000000,-25.000000 0.000000,0.000000 0.000000,0.000000 0.000000,0.000000 0.000000,0.000000 0.000000,0.000000 0.000000,0.000000 0.000000,0.000000 0.000000,0.000000-25.000000,0.000000 0.000000,25.000000 25.000000,0.000000 0.000000,-25.000000 0.000000,0.000000 0.000000,50.000000 0.000000,0.000000 0.000000,0.000000 0.000000,0.000000 0.000000,0.000000 0.000000,0.000000 0.000000,0.000000-25.000000,0.000000 0.000000,0.000000 25.000000,0.000000 0.000000,0.000000 0.000000,0.000000 0.000000,-25.000000 0.000000,0.000000 0.000000,0.000000 0.000000,0.000000 0.000000,25.000000-25.000000,0.000000 0.000000,-25.000000 25.000000,0.000000 0.000000,50.000000 0.000000,0.000000 0.000000,0.000000-25.000000,0.000000 0.000000,25.000000 25.000000,0.000000 0.000000,0.000000 0.000000,0.000000 0.000000,-25.000000 0.000000,0.000000 0.000000,0.000000-25.000000,0.000000 0.000000,-25.000000 25.000000,0.000000 0.000000,0.000000 0.000000,0.000000 0.000000,25.000000 0.000000,0.000000 0.000000,0.000000 0.000000,0.000000 0.000000,0.000000 0.000000,0.000000 0.000000,25.000000 0.000000,0.000000 0.000000,0.000000 0.000000,0.000000 0.000000,-25.000000 0.000000,0.000000 0.000000,-25.000000 25.000000,0.000000 0.000000,25.000000-25.000000,0.000000 0.000000,-25.000000 0.000000,0.000000 0.000000,25.000000 0.000000,0.000000 0.000000,25.000000 0.000000,0.000000 0.000000,-25.000000 25.000000,0.000000 0.000000,0.000000-25.000000,0.000000 0.000000,0.000000 0.000000,0.000000 0.000000,-25.000000 0.000000,0.000000 0.000000,-25.000000 25.000000,0.000000 0.000000,25.000000-25.000000,0.000000 0.000000,-25.000000 0.000000,0.000000 0.000000,25.000000 0.000000,0.000000 0.000000,25.000000 25.000000,0.000000 0.000000,-25.000000-25.000000,0.000000 0.000000,0.000000 0.000000,0.000000 0.000000,25.000000 25.000000,0.000000 0.000000,-25.000000-25.000000,0.000000 0.000000,0.000000 0.000000,0.000000 0.000000,0.000000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0.000000,25.000000-25.000000,0.000000 0.000000,-25.000000 25.000000,0.000000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0.000000,0.000000-25.000000,0.000000 0.000000,0.000000 25.000000,0.000000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25.000000,0.000000 0.000000,25.000000-25.000000,0.000000 0.000000,0.000000 0.000000,0.000000 0.000000,0.000000 0.000000,0.000000 0.000000,-50.000000 0.000000,0.000000 0.000000,0.000000-25.000000,0.000000 0.000000,0.000000 0.000000</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0:48"/>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40800.000000 22300.000000,'0.000000'50.000000,"0.000000"-25.000000,0.000000 0.000000,0.000000 0.000000,0.000000 0.000000,-25.000000-25.000000,0.000000 0.000000,25.000000 25.000000,0.000000 0.000000,0.000000 0.000000,0.000000 0.000000,25.000000-25.000000,0.000000 0.000000,0.000000 0.000000,0.000000 0.000000,25.000000 0.000000,0.000000 0.000000,0.000000 0.000000,0.000000 0.000000,25.000000 0.000000,0.000000 0.000000,0.000000 0.000000,0.000000 0.000000,25.000000-25.000000,0.000000 0.000000,25.000000 25.000000,0.000000 0.000000,-25.000000-25.000000,0.000000 0.000000,0.000000 0.000000,0.000000 0.000000,0.000000 0.000000,0.000000 0.000000,0.000000 25.000000,0.000000 0.000000,25.000000-25.000000,0.000000 0.000000,-25.000000 0.000000,0.000000 0.000000,0.000000 0.000000,0.000000 0.000000,25.000000 0.000000,0.000000 0.000000,25.000000 25.000000,0.000000 0.000000,-25.000000 0.000000,0.000000 0.000000,-25.000000 0.000000,0.000000 0.000000,25.000000 0.000000,0.000000 0.000000,-25.000000 0.000000,0.000000 0.000000,-25.000000 0.000000,0.000000 0.000000,25.000000 25.000000,0.000000 0.000000,0.000000-25.000000,0.000000 0.000000,0.000000 0.000000,0.000000 0.000000,25.000000 0.000000,0.000000 0.000000,-25.000000 0.000000,0.000000 0.000000,25.000000 0.000000,0.000000 0.000000,0.000000 0.000000,0.000000 0.000000,-50.000000 0.000000,0.000000 0.000000,25.000000 0.000000,0.000000 0.000000,0.000000 0.000000,0.000000 0.000000,-25.000000 0.000000,0.000000 0.000000,25.000000 0.000000,0.000000 0.000000,0.000000 0.000000,0.000000 0.000000,25.000000-25.000000,0.000000 0.000000,25.000000 25.000000,0.000000 0.000000,0.000000 0.000000,0.000000 0.000000,0.000000 0.000000,0.000000 0.000000,-50.000000 0.000000,0.000000 0.000000,25.000000 0.000000,0.000000 0.000000,-50.000000 0.000000,0.000000 0.000000,0.000000 0.000000,0.000000 0.000000,25.000000 0.000000,0.000000 0.000000,25.000000 0.000000,0.000000 0.000000,-25.000000 0.000000,0.000000 0.000000,50.000000 0.000000,0.000000 0.000000,-25.000000 0.000000,0.000000 0.000000,-25.000000 0.000000,0.000000 0.000000,0.000000 0.000000,0.000000 0.000000,-25.000000 0.000000,0.000000 0.000000,0.000000 0.000000,0.000000 0.000000,-25.000000 0.000000,0.000000 0.000000,0.000000 25.000000,0.000000 0.000000,25.000000-25.000000,0.000000 0.000000,0.000000 0.000000,0.000000 0.000000,25.000000 0.000000,0.000000 0.000000,0.000000 0.000000,0.000000 0.000000,25.000000 0.000000,0.000000 0.000000,0.000000 0.000000,0.000000 0.000000,0.000000 0.000000,0.000000 0.000000,-25.000000 0.000000,0.000000 0.000000,-25.000000 25.000000,0.000000 0.000000,0.000000-25.000000,0.000000 0.000000,0.000000 0.000000,0.000000 0.000000,0.000000 25.000000,0.000000 0.000000,0.000000-25.000000,0.000000 0.000000,25.000000 25.000000,0.000000 0.000000,25.000000-25.000000,0.000000 0.000000,-25.000000 0.000000,0.000000 0.000000,25.000000 0.000000,0.000000 0.000000,-25.000000 25.000000,0.000000 0.000000,0.000000-25.000000,0.000000 0.000000,0.000000 0.000000,0.000000 0.000000,-50.000000 0.000000,0.000000 0.000000,0.000000 0.000000,0.000000 0.000000,25.000000 0.000000,0.000000 0.000000,-50.000000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0.000000,25.000000-25.000000,0.000000 0.000000,-25.000000 25.000000,0.000000 0.000000,0.000000 0.000000,0.000000 0.000000,-25.000000 0.000000,0.000000 0.000000,25.000000 0.000000,0.000000 0.000000,0.000000 0.000000,0.000000 0.000000,0.000000 0.000000,0.000000 0.000000,25.000000-25.000000,0.000000 0.000000,-25.000000 25.000000,0.000000 0.000000,25.000000 0.000000,0.000000 0.000000,0.000000-25.000000,0.000000 0.000000,25.000000 25.000000,0.000000 0.000000,-25.000000 0.000000,0.000000 0.000000,0.000000 0.000000,0.000000 0.000000,25.000000 0.000000,0.000000 0.000000,-50.000000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0.000000,0.000000 25.000000,0.000000 0.000000,25.000000-25.000000,0.000000 0.000000,-25.000000 0.000000,0.000000 0.000000,25.000000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0.000000,25.000000 0.000000,0.000000 0.000000,-25.000000 0.000000,0.000000 0.000000,-25.000000 0.000000,0.000000 0.000000,25.000000 0.000000,0.000000 0.000000,0.000000 0.000000,0.000000 0.000000,-25.000000 0.000000,0.000000 0.000000,0.000000 0.000000,0.000000 0.000000,25.000000 0.000000,0.000000 0.000000,-25.000000 0.000000,0.000000 0.000000,0.000000 0.000000,0.000000 0.000000,0.000000 25.000000,0.000000 0.000000,0.000000-25.000000,0.000000 0.000000,0.000000 0.000000,0.000000 0.000000,0.000000 0.000000,0.000000 0.000000,25.000000 0.000000,0.000000 0.000000,-25.000000 0.000000,0.000000 0.000000,25.000000 0.000000,0.000000 0.000000,0.000000 25.000000,0.000000 0.000000,-25.000000-25.000000,0.000000 0.000000,25.000000 0.000000,0.000000 0.000000,-25.000000 0.000000,0.000000 0.000000,25.000000 0.000000,0.000000 0.000000,-25.000000 0.000000,0.000000 0.000000,0.000000 0.000000,0.000000 0.000000,0.000000 25.000000,0.000000 0.000000,0.000000-25.000000,0.000000 0.000000,-25.000000 0.000000,0.000000 0.000000,25.000000 0.000000,0.000000 0.000000,-25.000000 0.000000,0.000000 0.000000,25.000000 0.000000,0.000000 0.000000,0.000000 0.000000,0.000000 0.000000,0.000000 25.000000,0.000000 0.000000,-25.000000-25.000000,0.000000 0.000000,25.000000 0.000000,0.000000 0.000000,25.000000 0.000000,0.000000 0.000000,0.000000 0.000000,0.000000 0.000000,-25.000000 0.000000,0.000000 0.000000,25.000000 0.000000,0.000000 0.000000,0.000000 0.000000,0.000000 0.000000,-25.000000 0.000000,0.000000 0.000000,25.000000 0.000000,0.000000 0.000000,-25.000000 0.000000,0.000000 0.000000,0.000000 25.000000,0.000000 0.000000,25.000000-25.000000,0.000000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0.000000,50.000000 0.000000,0.000000 0.000000,-25.000000 0.000000,0.000000 0.000000,0.000000 0.000000,0.000000 0.000000,0.000000 0.000000,0.000000 0.000000,0.000000 0.000000,0.000000 0.000000,-25.000000 0.000000,0.000000 0.000000,25.000000 0.000000,0.000000 0.000000,-50.000000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0.000000,0.000000-25.000000,0.000000 0.000000,0.000000 25.000000,0.000000 0.000000,0.000000 0.000000,0.000000 0.000000,0.000000 0.000000,0.000000 0.000000,0.000000 0.000000,0.000000 0.000000,0.000000 0.000000,0.000000 0.000000,0.000000-25.000000,0.000000 0.000000,0.000000 25.000000,0.000000 0.000000,0.000000 0.000000,0.000000 0.000000,0.000000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0.000000,25.000000-25.000000,0.000000 0.000000,-25.000000 25.000000,0.000000 0.000000,0.000000 0.000000,0.000000 0.000000,0.000000 0.000000,0.000000 0.000000,-25.000000 0.000000,0.000000 0.000000,25.000000 0.000000,0.000000 0.000000,-25.000000-25.000000,0.000000 0.000000,0.000000 25.000000,0.000000 0.000000,0.000000 0.000000,0.000000 0.000000,0.000000 0.000000,0.000000 0.000000,-25.000000-25.000000,0.000000 0.000000,25.000000 25.000000,0.000000 0.000000,0.000000 0.000000,0.000000 0.000000,0.000000 0.000000,0.000000 0.000000,0.000000-25.000000,0.000000 0.000000,0.000000 25.000000,0.000000 0.000000,25.000000 0.000000,0.000000 0.000000,-25.000000 0.000000,0.000000 0.000000,50.000000 0.000000,0.000000 0.000000,-25.000000 0.000000,0.000000 0.000000,-25.000000-25.000000,0.000000 0.000000,25.000000 25.000000,0.000000 0.000000,-25.000000 0.000000,0.000000 0.000000,0.000000 0.000000,0.000000 0.000000,0.000000 0.000000,0.000000 0.000000,0.000000 0.000000,0.000000 0.000000,0.000000 0.000000,0.000000 0.000000,-25.000000 0.000000,0.000000 0.000000,25.000000-25.000000,0.000000 0.000000,0.000000 25.000000,0.000000 0.000000,0.000000 0.000000,0.000000 0.000000,0.000000 0.000000,0.000000 0.000000,0.000000 0.000000,0.000000 0.000000,0.000000 0.000000,0.000000 0.000000,0.000000-25.000000,0.000000 0.000000,0.000000 25.000000,0.000000 0.000000,25.000000 0.000000,0.000000 0.000000,-25.000000 0.000000,0.000000 0.000000,25.000000 0.000000,0.000000 0.000000,-25.000000 0.000000,0.000000 0.000000,25.000000-25.000000,0.000000 0.000000,-25.000000 25.000000,0.000000 0.000000,0.000000 0.000000,0.000000 0.000000,0.000000 0.000000,0.000000 0.000000,0.000000-25.000000,0.000000 0.000000,0.000000 25.000000,0.000000 0.000000,-25.000000 0.000000,0.000000 0.000000,0.000000 0.000000,0.000000 0.000000,0.000000 0.000000,0.000000 0.000000,0.000000 0.000000,0.000000 0.000000,0.000000 0.000000,0.000000 0.000000,25.000000 0.000000,0.000000 0.000000,-25.000000-25.000000,0.000000 0.000000,25.000000 25.000000,0.000000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25.000000,0.000000 0.000000,0.000000-25.000000,0.000000 0.000000,0.000000 0.000000,0.000000 0.000000,0.000000 0.000000,0.000000 0.000000,0.000000 0.000000,0.000000 0.000000,0.000000 25.000000,0.000000 0.000000,0.000000-25.000000,0.000000 0.000000,-25.000000 0.000000,0.000000 0.000000,0.000000 0.000000,0.000000 0.000000,25.000000 25.000000,0.000000 0.000000,-25.000000-25.000000,0.000000 0.000000,0.000000 0.000000,0.000000 0.000000,25.000000 0.000000,0.000000 0.000000,0.000000 25.000000,0.000000 0.000000,0.000000-25.000000,0.000000 0.000000,0.000000 0.000000,0.000000 0.000000,-25.000000 0.000000,0.000000 0.000000,25.000000 25.000000,0.000000 0.000000,0.000000-25.000000,0.000000 0.000000,-25.000000 0.000000,0.000000 0.000000,25.000000 0.000000,0.000000 0.000000,0.000000 25.000000,0.000000 0.000000,-25.000000-25.000000,0.000000 0.000000,25.000000 0.000000,0.000000 0.000000,0.000000 0.000000,0.000000 0.000000,0.000000 25.000000,0.000000 0.000000,-25.000000-25.000000,0.000000 0.000000,25.000000 0.000000,0.000000 0.000000,-25.000000 0.000000,0.000000 0.000000,25.000000 25.000000,0.000000 0.000000,-25.000000-25.000000,0.000000 0.000000,0.000000 0.000000,0.000000 0.000000,0.000000 0.000000,0.000000 0.000000,0.000000 0.000000,0.000000 0.000000,0.000000 0.000000,0.000000 0.000000,-25.000000 25.000000,0.000000 0.000000,25.000000-25.000000,0.000000 0.000000,0.000000 0.000000,0.000000 0.000000,0.000000 0.000000,0.000000 0.000000,0.000000 25.000000,0.000000 0.000000,0.000000-25.000000,0.000000 0.000000,0.000000 0.000000,0.000000 0.000000,0.000000 0.000000,0.000000 0.000000,0.000000 0.000000,0.000000 0.000000,0.000000 0.000000,0.000000 0.000000,0.000000 0.000000,0.000000 0.000000,0.000000 0.000000,0.000000 0.000000,0.000000 0.000000,0.000000 0.000000,25.000000 0.000000,0.000000 0.000000,0.000000 25.000000,0.000000 0.000000,0.000000-25.000000,0.000000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0.000000,0.000000-25.000000,0.000000 0.000000,25.000000 25.000000,0.000000 0.000000,-25.000000 0.000000,0.000000 0.000000,25.000000 0.000000,0.000000 0.000000,-25.000000 0.000000,0.000000 0.000000,25.000000 0.000000,0.000000 0.000000,0.000000 0.000000,0.000000 0.000000,0.000000 0.000000,0.000000 0.000000,25.000000 0.000000,0.000000 0.000000,-25.000000-25.000000,0.000000 0.000000,25.000000 25.000000,0.000000 0.000000,0.000000 0.000000,0.000000 0.000000,0.000000 0.000000,0.000000 0.000000,-25.000000 0.000000,0.000000 0.000000,25.000000 0.000000,0.000000 0.000000,-25.000000-25.000000,0.000000 0.000000,0.000000 25.000000,0.000000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0.000000,0.000000-25.000000,0.000000 0.000000,0.000000 25.000000,0.000000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0.000000,25.000000 0.000000,0.000000 0.000000,0.000000 0.000000,0.000000 0.000000,0.000000 0.000000,0.000000 0.000000,25.000000 0.000000,0.000000 0.000000,0.000000 0.000000,0.000000 0.000000,-25.000000-25.000000,0.000000 0.000000,25.000000 25.000000,0.000000 0.000000,-25.000000 0.000000,0.000000 0.000000,0.000000 0.000000,0.000000 0.000000,0.000000 0.000000,0.000000 0.000000,-25.000000 0.000000,0.000000 0.000000,0.000000 0.000000,0.000000 0.000000,25.000000-25.000000,0.000000 0.000000,0.000000 25.000000,0.000000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0.000000,0.000000-25.000000,0.000000 0.000000,-25.000000 25.000000,0.000000 0.000000,0.000000 0.000000,0.000000 0.000000,0.000000 0.000000,0.000000 0.000000,0.000000 0.000000,0.000000 0.000000,-25.000000 0.000000,0.000000 0.000000,25.000000 0.000000,0.000000 0.000000,0.000000 0.000000,0.000000 0.000000,0.000000 0.000000,0.000000 0.000000,-25.000000-25.000000,0.000000 0.000000,50.000000 25.000000,0.000000 0.000000,-25.000000 0.000000,0.000000 0.000000,0.000000 0.000000,0.000000 0.000000,25.000000 0.000000,0.000000 0.000000,-25.000000 0.000000,0.000000 0.000000,25.000000 0.000000,0.000000 0.000000,-25.000000 0.000000,0.000000 0.000000,25.000000-25.000000,0.000000 0.000000,-25.000000 25.000000,0.000000 0.000000,0.000000 0.000000,0.000000 0.000000,0.000000 0.000000,0.000000 0.000000,0.000000 0.000000,0.000000 0.000000,0.000000 0.000000,0.000000 0.000000,-25.000000 0.000000,0.000000 0.000000,0.000000 0.000000,0.000000 0.000000,0.000000 0.000000,0.000000 0.000000,0.000000 0.000000,0.000000 0.000000,0.000000 25.000000,0.000000 0.000000,25.000000-25.000000,0.000000 0.000000,-25.000000 0.000000,0.000000 0.000000,25.000000 0.000000,0.000000 0.000000,0.000000 25.000000,0.000000 0.000000,-25.000000-25.000000,0.000000 0.000000,25.000000 0.000000,0.000000 0.000000,-25.000000 0.000000,0.000000 0.000000,25.000000 25.000000,0.000000 0.000000,-25.000000-25.000000,0.000000 0.000000,25.000000 0.000000,0.000000 0.000000,0.000000 25.000000,0.000000 0.000000,0.000000-25.000000,0.000000 0.000000,0.000000 25.000000,0.000000 0.000000,0.000000-25.000000,0.000000 0.000000,0.000000 25.000000,0.000000 0.000000,-25.000000-25.000000,0.000000 0.000000,25.000000 0.000000,0.000000 0.000000,-25.000000 25.000000,0.000000 0.000000,0.000000-25.000000,0.000000 0.000000,0.000000 0.000000,0.000000 0.000000,0.000000 25.000000,0.000000 0.000000,0.000000-25.000000,0.000000 0.000000,0.000000 0.000000,0.000000 0.000000,0.000000 25.000000,0.000000 0.000000,0.000000-25.000000,0.000000 0.000000,0.000000 0.000000,0.000000 0.000000,-25.000000 25.000000,0.000000 0.000000,25.000000-25.000000,0.000000 0.000000,-75.000000-25.000000,0.000000 0.000000,-50.000000-25.000000,0.000000 0.000000,25.000000 0.000000</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0:51"/>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45000.000000 26650.000000,'0.000000'50.000000,"25.000000"-50.000000,0.000000 0.000000,0.000000 0.000000,0.000000 0.000000,0.000000 0.000000,0.000000 0.000000,50.000000 0.000000,0.000000 0.000000,25.000000 0.000000,0.000000 0.000000,0.000000 0.000000,0.000000 0.000000,50.000000-25.000000,0.000000 0.000000,0.000000 25.000000,0.000000 0.000000,0.000000 0.000000,0.000000 0.000000,-25.000000-25.000000,0.000000 0.000000,0.000000 25.000000,0.000000 0.000000,-25.000000 0.000000,0.000000 0.000000,0.000000 0.000000,0.000000 0.000000,25.000000 0.000000,0.000000 0.000000,-25.000000 0.000000,0.000000 0.000000,50.000000 0.000000,0.000000 0.000000,-25.000000 0.000000,0.000000 0.000000,-25.000000 25.000000,0.000000 0.000000,25.000000-25.000000,0.000000 0.000000,0.000000 0.000000,0.000000 0.000000,-25.000000 0.000000,0.000000 0.000000,50.000000 0.000000,0.000000 0.000000,0.000000 0.000000,0.000000 0.000000,0.000000 0.000000,0.000000 0.000000,50.000000 0.000000,0.000000 0.000000,-75.000000 0.000000,0.000000 0.000000,0.000000 0.000000,0.000000 0.000000,0.000000 0.000000,0.000000 0.000000,-50.000000 0.000000,0.000000 0.000000,50.000000 0.000000,0.000000 0.000000,0.000000 0.000000,0.000000 0.000000,25.000000-25.000000,0.000000 0.000000,0.000000 25.000000,0.000000 0.000000,25.000000 0.000000,0.000000 0.000000,-50.000000 0.000000,0.000000 0.000000,-25.000000 0.000000,0.000000 0.000000,50.000000 0.000000,0.000000 0.000000,0.000000 0.000000,0.000000 0.000000,25.000000 0.000000,0.000000 0.000000,25.000000 0.000000,0.000000 0.000000,-25.000000 0.000000,0.000000 0.000000,-25.000000 0.000000,0.000000 0.000000,0.000000 0.000000,0.000000 0.000000,0.000000 25.000000,0.000000 0.000000,0.000000-25.000000,0.000000 0.000000,50.000000 0.000000,0.000000 0.000000,-25.000000 0.000000,0.000000 0.000000,-25.000000 0.000000,0.000000 0.000000,-25.000000 0.000000,0.000000 0.000000,0.000000 0.000000,0.000000 0.000000,-25.000000 0.000000,0.000000 0.000000,50.000000 0.000000,0.000000 0.000000,0.000000 0.000000,0.000000 0.000000,0.000000 0.000000,0.000000 0.000000,25.000000 0.000000,0.000000 0.000000,-75.000000 0.000000,0.000000 0.000000,25.000000 0.000000,0.000000 0.000000,-25.000000 0.000000,0.000000 0.000000,25.000000 0.000000,0.000000 0.000000,0.000000 0.000000,0.000000 0.000000,50.000000 0.000000,0.000000 0.000000,-25.000000 0.000000,0.000000 0.000000,0.000000-25.000000,0.000000 0.000000,0.000000 25.000000,0.000000 0.000000,-25.000000 0.000000,0.000000 0.000000,0.000000-25.000000,0.000000 0.000000,0.000000 25.000000,0.000000 0.000000,25.000000 0.000000,0.000000 0.000000,25.000000-25.000000,0.000000 0.000000,0.000000 25.000000,0.000000 0.000000,-50.000000 0.000000,0.000000 0.000000,25.000000 0.000000,0.000000 0.000000,-25.000000-25.000000,0.000000 0.000000,0.000000 25.000000,0.000000 0.000000,50.000000 0.000000,0.000000 0.000000,-25.000000 0.000000,0.000000 0.000000,0.000000 0.000000,0.000000 0.000000,0.000000 0.000000,0.000000 0.000000,-25.000000 0.000000,0.000000 0.000000,-50.000000 0.000000,0.000000 0.000000,25.000000 0.000000,0.000000 0.000000,0.000000 0.000000,0.000000 0.000000,0.000000 0.000000,0.000000 0.000000,25.000000-25.000000,0.000000 0.000000,0.000000 25.000000,0.000000 0.000000,-50.000000 0.000000,0.000000 0.000000,0.000000 0.000000,0.000000 0.000000,0.000000 0.000000,0.000000 0.000000,-50.000000 0.000000,0.000000 0.000000,0.000000 0.000000,0.000000 0.000000,0.000000 0.000000,0.000000 0.000000,0.000000 0.000000,0.000000 0.000000,0.000000 0.000000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06:46"/>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64000.000000 49050.000000,'0.000000'-50.000000,"0.000000"25.000000,0.000000 0.000000,25.000000 25.000000,0.000000 0.000000,0.000000 0.000000,0.000000 0.000000,25.000000 0.000000,0.000000 0.000000,0.000000 25.000000,0.000000 0.000000,0.000000 0.000000,0.000000 0.000000,25.000000 0.000000,0.000000 0.000000,50.000000 0.000000,0.000000 0.000000,0.000000 0.000000,0.000000 0.000000,0.000000-25.000000,0.000000 0.000000,25.000000 25.000000,0.000000 0.000000,-25.000000-25.000000,0.000000 0.000000,-25.000000 0.000000,0.000000 0.000000,0.000000 0.000000,0.000000 0.000000,0.000000 0.000000,0.000000 0.000000,0.000000 0.000000,0.000000 0.000000,0.000000-25.000000,0.000000 0.000000,25.000000 25.000000,0.000000 0.000000,0.000000-25.000000,0.000000 0.000000,0.000000 25.000000,0.000000 0.000000,0.000000 0.000000,0.000000 0.000000,-25.000000-25.000000,0.000000 0.000000,0.000000 25.000000,0.000000 0.000000,-25.000000 0.000000,0.000000 0.000000,0.000000 0.000000,0.000000 0.000000,0.000000 0.000000,0.000000 0.000000,25.000000 0.000000,0.000000 0.000000,-25.000000 0.000000,0.000000 0.000000,25.000000 0.000000,0.000000 0.000000,0.000000 0.000000,0.000000 0.000000,0.000000 25.000000,0.000000 0.000000,0.000000-25.000000,0.000000 0.000000,0.000000 0.000000,0.000000 0.000000,-25.000000 0.000000,0.000000 0.000000,-25.000000 0.000000,0.000000 0.000000,25.000000 0.000000,0.000000 0.000000,-50.000000 0.000000,0.000000 0.000000,25.000000 0.000000,0.000000 0.000000,0.000000 0.000000,0.000000 0.000000,0.000000-25.000000,0.000000 0.000000,0.000000 25.000000,0.000000 0.000000,25.000000 0.000000,0.000000 0.000000,0.000000 0.000000,0.000000 0.000000,-25.000000 0.000000,0.000000 0.000000,25.000000 0.000000,0.000000 0.000000,0.000000-25.000000,0.000000 0.000000,0.000000 25.000000,0.000000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0.000000,-25.000000-25.000000,0.000000 0.000000,25.000000 25.000000,0.000000 0.000000,0.000000 0.000000,0.000000 0.000000,0.000000 0.000000,0.000000 0.000000,0.000000 0.000000,0.000000 0.000000,0.000000 0.000000,0.000000 0.000000,0.000000 0.000000,0.000000 0.000000,-25.000000 0.000000,0.000000 0.000000,25.000000 0.000000,0.000000 0.000000,-25.000000-25.000000,0.000000 0.000000,0.000000 25.000000,0.000000 0.000000,0.000000 0.000000,0.000000 0.000000,0.000000-25.000000,0.000000 0.000000,25.000000 25.000000,0.000000 0.000000,0.000000 0.000000,0.000000 0.000000,0.000000-25.000000,0.000000 0.000000,0.000000 25.000000,0.000000 0.000000,25.000000 0.000000,0.000000 0.000000,0.000000 0.000000,0.000000 0.000000,0.000000 0.000000,0.000000 0.000000,-25.000000 0.000000,0.000000 0.000000,25.000000 0.000000,0.000000 0.000000,-25.000000 0.000000,0.000000 0.000000,-25.000000-25.000000,0.000000 0.000000,25.000000 25.000000,0.000000 0.000000,0.000000 0.000000,0.000000 0.000000,0.000000 0.000000,0.000000 0.000000,0.000000 0.000000,0.000000 0.000000,0.000000 0.000000,0.000000 0.000000,25.000000 0.000000,0.000000 0.000000,-25.000000-25.000000,0.000000 0.000000,25.000000 25.000000,0.000000 0.000000,0.000000 0.000000,0.000000 0.000000,-25.000000 0.000000,0.000000 0.000000,25.000000 0.000000,0.000000 0.000000,-25.000000 0.000000,0.000000 0.000000,-25.000000 0.000000,0.000000 0.000000,25.000000-25.000000,0.000000 0.000000,0.000000 25.000000,0.000000 0.000000,25.000000 0.000000,0.000000 0.000000,0.000000 0.000000,0.000000 0.000000,0.000000 0.000000,0.000000 0.000000,0.000000 0.000000,0.000000 0.000000,50.000000 0.000000,0.000000 0.000000,-50.000000 0.000000,0.000000 0.000000,25.000000-25.000000,0.000000 0.000000,-25.000000 25.000000,0.000000 0.000000,0.000000 0.000000,0.000000 0.000000,-25.000000 0.000000,0.000000 0.000000,25.000000-25.000000,0.000000 0.000000,0.000000 25.000000,0.000000 0.000000,0.000000 0.000000,0.000000 0.000000,25.000000 0.000000,0.000000 0.000000,0.000000 0.000000,0.000000 0.000000,0.000000 0.000000,0.000000 0.000000,0.000000 0.000000,0.000000 0.000000,-50.000000 0.000000,0.000000 0.000000,25.000000 0.000000,0.000000 0.000000,-25.000000 0.000000,0.000000 0.000000,0.000000 0.000000,0.000000 0.000000,25.000000 0.000000,0.000000 0.000000,0.000000 0.000000,0.000000 0.000000,0.000000 0.000000,0.000000 0.000000,25.000000 25.000000,0.000000 0.000000,-25.000000-25.000000,0.000000 0.000000,25.000000 25.000000,0.000000 0.000000,-50.000000 0.000000,0.000000 0.000000,25.000000-25.000000,0.000000 0.000000,-25.000000 0.000000,0.000000 0.000000,0.000000 0.000000,0.000000 0.000000,0.000000 0.000000,0.000000 0.000000,25.000000 0.000000,0.000000 0.000000,-25.000000 0.000000,0.000000 0.000000,50.000000 0.000000,0.000000 0.000000,-25.000000-25.000000,0.000000 0.000000,25.000000 25.000000,0.000000 0.000000,0.000000-25.000000,0.000000 0.000000,-25.000000 0.000000,0.000000 0.000000,0.000000 25.000000,0.000000 0.000000,-25.000000-25.000000,0.000000 0.000000,0.000000 25.000000,0.000000 0.000000,0.000000 0.000000,0.000000 0.000000,25.000000-25.000000,0.000000 0.000000,-25.000000 25.000000,0.000000 0.000000,50.000000-25.000000,0.000000 0.000000,0.000000 25.000000,0.000000 0.000000,-25.000000 0.000000,0.000000 0.000000,25.000000-25.000000,0.000000 0.000000,-25.000000 25.000000,0.000000 0.000000,-25.000000-25.000000,0.000000 0.000000,25.000000 0.000000,0.000000 0.000000,-25.000000 25.000000,0.000000 0.000000,0.000000 0.000000,0.000000 0.000000,0.000000-25.000000,0.000000 0.000000,25.000000 25.000000,0.000000 0.000000,0.000000-25.000000,0.000000 0.000000,0.000000 25.000000,0.000000 0.000000,25.000000-25.000000,0.000000 0.000000,-25.000000 25.000000,0.000000 0.000000,-25.000000 0.000000,0.000000 0.000000,0.000000 0.000000,0.000000 0.000000,0.000000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 0.000000,0.000000 0.000000,0.000000 0.000000,0.000000 0.000000,0.000000 0.000000,0.000000 0.000000,-25.000000 0.000000,0.000000 0.000000,0.000000 0.000000,0.000000 0.000000,25.000000 0.000000,0.000000 0.000000,-50.000000 0.000000,0.000000 0.000000,25.000000 0.000000,0.000000 0.000000,25.000000 25.000000,0.000000 0.000000,-25.000000-25.000000,0.000000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0.000000,0.000000 0.000000,0.000000 0.000000,0.000000 25.000000,0.000000 0.000000,0.000000-25.000000,0.000000 0.000000,0.000000 0.000000,0.000000 0.000000,0.000000 0.000000,0.000000 0.000000,-25.000000 0.000000,0.000000 0.000000,25.000000 0.000000,0.000000 0.000000,-50.000000 0.000000,0.000000 0.000000,25.000000 0.000000,0.000000 0.000000,0.000000 0.000000,0.000000 0.000000,-25.000000 0.000000,0.000000 0.000000,25.000000 0.000000,0.000000 0.000000,0.000000 0.000000,0.000000 0.000000,0.000000 0.000000,0.000000 0.000000,25.000000 0.000000,0.000000 0.000000,0.000000 0.000000,0.000000 0.000000,-25.000000 0.000000,0.000000 0.000000,25.000000 25.000000,0.000000 0.000000,-25.000000-25.000000,0.000000 0.000000,0.000000 0.000000,0.000000 0.000000,0.000000 0.000000,0.000000 0.000000,-25.000000 25.000000,0.000000 0.000000,25.000000-25.000000,0.000000 0.000000,-25.000000 0.000000,0.000000 0.000000,0.000000 25.000000,0.000000 0.000000,25.000000-25.000000,0.000000 0.000000,0.000000 0.000000,0.000000 0.000000,0.000000 25.000000,0.000000 0.000000,0.000000-25.000000,0.000000 0.000000,25.000000 0.000000,0.000000 0.000000,0.000000 0.000000,0.000000 0.000000,-25.000000 25.000000,0.000000 0.000000,0.000000-25.000000,0.000000 0.000000,0.000000 0.000000,0.000000 0.000000,0.000000 25.000000,0.000000 0.000000,-25.000000-25.000000,0.000000 0.000000,0.000000 0.000000,0.000000 0.000000,0.000000 0.000000,0.000000 0.000000,0.000000 25.000000,0.000000 0.000000,0.000000-25.000000,0.000000 0.000000,0.000000 0.000000,0.000000 0.000000,0.000000 0.000000,0.000000 0.000000,0.000000 25.000000,0.000000 0.000000,25.000000-25.000000,0.000000 0.000000,-25.000000 0.000000,0.000000 0.000000,25.000000 0.000000,0.000000 0.000000,25.000000 25.000000,0.000000 0.000000,-25.000000-25.000000,0.000000 0.000000,0.000000 0.000000,0.000000 0.000000,0.000000 0.000000,0.000000 0.000000,0.000000 0.000000,0.000000 0.000000,0.000000 0.000000,0.000000 0.000000,-25.000000 0.000000,0.000000 0.000000,0.000000 0.000000,0.000000 0.000000,25.000000 0.000000,0.000000 0.000000,-25.000000 0.000000,0.000000 0.000000,25.000000 25.000000,0.000000 0.000000,25.000000-25.000000,0.000000 0.000000,-25.000000 0.000000,0.000000 0.000000,0.000000 0.000000,0.000000 0.000000,50.000000 0.000000,0.000000 0.000000,-50.000000 0.000000,0.000000 0.000000,25.000000 0.000000,0.000000 0.000000,0.000000 0.000000,0.000000 0.000000,0.000000 0.000000,0.000000 0.000000,-25.000000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25.000000,0.000000 0.000000,-25.000000-25.000000,0.000000 0.000000,0.000000 0.000000,0.000000 0.000000,0.000000 25.000000,0.000000 0.000000,-25.000000-25.000000,0.000000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0.000000,-75.000000 25.000000</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1:04"/>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40850.000000 31950.000000,'100.000000'-50.000000,"-75.000000"25.000000,0.000000 0.000000,25.000000-25.000000,0.000000 0.000000,-25.000000 0.000000,0.000000 0.000000,0.000000 25.000000,0.000000 0.000000,25.000000 0.000000,0.000000 0.000000,0.000000 25.000000,0.000000 0.000000,0.000000 0.000000,0.000000 0.000000,0.000000 0.000000,0.000000 0.000000,-25.000000 50.000000,0.000000 0.000000,-25.000000 0.000000,0.000000 0.000000,-25.000000 25.000000,0.000000 0.000000,-25.000000 0.000000,0.000000 0.000000,-25.000000 0.000000,0.000000 0.000000,-25.000000 25.000000,0.000000 0.000000,25.000000-50.000000,0.000000 0.000000,0.000000 0.000000,0.000000 0.000000,0.000000-25.000000,0.000000 0.000000,25.000000-25.000000,0.000000 0.000000,25.000000 0.000000,0.000000 0.000000,0.000000-100.000000,0.000000 0.000000,25.000000-25.000000,0.000000 0.000000,25.000000 0.000000,0.000000 0.000000,25.000000-25.000000,0.000000 0.000000,25.000000 0.000000,0.000000 0.000000,0.000000 0.000000,0.000000 0.000000,25.000000 25.000000,0.000000 0.000000,0.000000 50.000000,0.000000 0.000000,0.000000 50.000000,0.000000 0.000000,25.000000 0.000000,0.000000 0.000000,-50.000000 50.000000,0.000000 0.000000,-25.000000 50.000000,0.000000 0.000000,0.000000 0.000000,0.000000 0.000000,-25.000000 25.000000,0.000000 0.000000,-25.000000-25.000000,0.000000 0.000000,0.000000 0.000000,0.000000 0.000000,-25.000000 25.000000,0.000000 0.000000,-50.000000-25.000000,0.000000 0.000000,0.000000 25.000000,0.000000 0.000000,-25.000000-25.000000,0.000000 0.000000,0.000000 0.000000,0.000000 0.000000,0.000000 0.000000,0.000000 0.000000,25.000000-50.000000,0.000000 0.000000,25.000000-25.000000,0.000000 0.000000,0.000000 0.000000,0.000000 0.000000,50.000000-50.000000,0.000000 0.000000,-25.000000-25.000000,0.000000 0.000000,25.000000-25.000000,0.000000 0.000000,0.000000 0.000000,0.000000 0.000000,25.000000 0.000000,0.000000 0.000000,25.000000 0.000000,0.000000 0.000000,0.000000 0.000000,0.000000 0.000000,25.000000 25.000000,0.000000 0.000000,0.000000 25.000000,0.000000 0.000000,0.000000 25.000000,0.000000 0.000000,0.000000 25.000000,0.000000 0.000000,0.000000 25.000000,0.000000 0.000000,0.000000 50.000000,0.000000 0.000000,-50.000000 25.000000,0.000000 0.000000,0.000000 0.000000,0.000000 0.000000,-25.000000 0.000000,0.000000 0.000000,0.000000 0.000000,0.000000 0.000000,-50.000000 0.000000,0.000000 0.000000,-25.000000-25.000000,0.000000 0.000000,0.000000 0.000000,0.000000 0.000000,0.000000-25.000000,0.000000 0.000000,0.000000-25.000000,0.000000 0.000000,0.000000 0.000000,0.000000 0.000000,-25.000000-25.000000,0.000000 0.000000,50.000000 0.000000,0.000000 0.000000,0.000000-50.000000,0.000000 0.000000,0.000000-25.000000,0.000000 0.000000,25.000000-25.000000,0.000000 0.000000,25.000000 0.000000,0.000000 0.000000,0.000000-25.000000,0.000000 0.000000,50.000000 25.000000,0.000000 0.000000,25.000000 0.000000,0.000000 0.000000,25.000000 25.000000,0.000000 0.000000,0.000000 25.000000,0.000000 0.000000,25.000000 50.000000,0.000000 0.000000,-25.000000 0.000000,0.000000 0.000000,0.000000 50.000000,0.000000 0.000000,-50.000000 50.000000,0.000000 0.000000,-25.000000 0.000000,0.000000 0.000000,-25.000000-25.000000,0.000000 0.000000,0.000000 25.000000,0.000000 0.000000,-50.000000 0.000000,0.000000 0.000000,-25.000000-25.000000,0.000000 0.000000,-25.000000 0.000000,0.000000 0.000000,0.000000 0.000000,0.000000 0.000000,0.000000-25.000000,0.000000 0.000000,50.000000-25.000000,0.000000 0.000000,-50.000000 0.000000,0.000000 0.000000,75.000000-25.000000,0.000000 0.000000,-25.000000 0.000000,0.000000 0.000000,25.000000 0.000000,0.000000 0.000000,-25.000000-25.000000,0.000000 0.000000,25.000000 0.000000,0.000000 0.000000,0.000000 0.000000,0.000000 0.000000,0.000000-75.000000,0.000000 0.000000,0.000000 0.000000,0.000000 0.000000,25.000000-25.000000,0.000000 0.000000,25.000000 25.000000,0.000000 0.000000,25.000000 0.000000,0.000000 0.000000,25.000000 25.000000,0.000000 0.000000,-50.000000 50.000000,0.000000 0.000000,25.000000 25.000000,0.000000 0.000000,0.000000-25.000000,0.000000 0.000000,-25.000000 25.000000,0.000000 0.000000,25.000000 0.000000,0.000000 0.000000,0.000000 0.000000,0.000000 0.000000,0.000000 50.000000,0.000000 0.000000,0.000000-25.000000,0.000000 0.000000,25.000000 50.000000,0.000000 0.000000,-25.000000-25.000000,0.000000 0.000000,-25.000000-25.000000,0.000000 0.000000,0.000000 25.000000,0.000000 0.000000,0.000000 0.000000,0.000000 0.000000,-25.000000 0.000000,0.000000 0.000000,0.000000-25.000000,0.000000 0.000000,25.000000 75.000000,0.000000 0.000000,-25.000000-75.000000,0.000000 0.000000,-25.000000 25.000000,0.000000 0.000000,-50.000000 0.000000,0.000000 0.000000,0.000000 0.000000,0.000000 0.000000,25.000000 0.000000,0.000000 0.000000,0.000000-25.000000,0.000000 0.000000,0.000000 0.000000,0.000000 0.000000,-50.000000 0.000000,0.000000 0.000000,0.000000 0.000000,0.000000 0.000000,25.000000-25.000000,0.000000 0.000000,25.000000-75.000000,0.000000 0.000000,0.000000-25.000000,0.000000 0.000000,25.000000-25.000000,0.000000 0.000000,25.000000-25.000000,0.000000 0.000000,25.000000-25.000000,0.000000 0.000000,25.000000 50.000000,0.000000 0.000000,25.000000 0.000000,0.000000 0.000000,25.000000 25.000000,0.000000 0.000000,-25.000000 75.000000,0.000000 0.000000,25.000000 25.000000,0.000000 0.000000,0.000000 25.000000,0.000000 0.000000,-25.000000 50.000000,0.000000 0.000000,0.000000 0.000000,0.000000 0.000000,-25.000000 25.000000,0.000000 0.000000,-25.000000-25.000000,0.000000 0.000000,-25.000000 25.000000,0.000000 0.000000,-50.000000 0.000000,0.000000 0.000000,-50.000000 0.000000,0.000000 0.000000,0.000000 0.000000,0.000000 0.000000,-25.000000 25.000000,0.000000 0.000000,0.000000-50.000000,0.000000 0.000000,25.000000-25.000000,0.000000 0.000000,25.000000-25.000000,0.000000 0.000000,50.000000-25.000000,0.000000 0.000000,0.000000-50.000000,0.000000 0.000000,0.000000-75.000000,0.000000 0.000000,25.000000 0.000000,0.000000 0.000000,50.000000-50.000000,0.000000 0.000000,0.000000 25.000000,0.000000 0.000000,0.000000 0.000000,0.000000 0.000000,25.000000 0.000000,0.000000 0.000000,25.000000 50.000000,0.000000 0.000000,-25.000000 50.000000,0.000000 0.000000,0.000000 50.000000,0.000000 0.000000,0.000000 0.000000,0.000000 0.000000,-25.000000 75.000000,0.000000 0.000000,-25.000000 25.000000,0.000000 0.000000,0.000000-50.000000,0.000000 0.000000,-25.000000 25.000000,0.000000 0.000000,-25.000000-25.000000,0.000000 0.000000,0.000000 0.000000,0.000000 0.000000,-25.000000 0.000000,0.000000 0.000000,0.000000-25.000000,0.000000 0.000000,25.000000-25.000000,0.000000 0.000000,0.000000 25.000000</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1:11"/>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44600.000000 31350.000000,'-50.000000'-50.000000,"50.000000"25.000000,0.000000 0.000000,25.000000 25.000000,0.000000 0.000000,0.000000 0.000000,0.000000 0.000000,25.000000 0.000000,0.000000 0.000000,25.000000 25.000000,0.000000 0.000000,25.000000-25.000000,0.000000 0.000000,25.000000 0.000000,0.000000 0.000000,50.000000 0.000000,0.000000 0.000000,0.000000 0.000000,0.000000 0.000000,25.000000 0.000000,0.000000 0.000000,-25.000000 0.000000,0.000000 0.000000,-25.000000 0.000000,0.000000 0.000000,25.000000 0.000000,0.000000 0.000000,0.000000 0.000000,0.000000 0.000000,0.000000 0.000000,0.000000 0.000000,50.000000-25.000000,0.000000 0.000000,-50.000000 25.000000,0.000000 0.000000,0.000000 0.000000,0.000000 0.000000,25.000000 0.000000,0.000000 0.000000,0.000000-25.000000,0.000000 0.000000,50.000000 25.000000,0.000000 0.000000,-25.000000 0.000000,0.000000 0.000000,-50.000000 0.000000,0.000000 0.000000,0.000000 0.000000,0.000000 0.000000,50.000000 0.000000,0.000000 0.000000,0.000000 0.000000,0.000000 0.000000,0.000000 0.000000,0.000000 0.000000,0.000000 25.000000,0.000000 0.000000,-50.000000-25.000000,0.000000 0.000000,50.000000 0.000000,0.000000 0.000000,50.000000 0.000000,0.000000 0.000000,-25.000000 25.000000,0.000000 0.000000,-50.000000-25.000000,0.000000 0.000000,0.000000 25.000000,0.000000 0.000000,25.000000 0.000000,0.000000 0.000000,25.000000 25.000000,0.000000 0.000000,-25.000000-25.000000,0.000000 0.000000,-75.000000 0.000000,0.000000 0.000000,50.000000-25.000000,0.000000 0.000000,25.000000 25.000000,0.000000 0.000000,25.000000-25.000000,0.000000 0.000000,-25.000000 0.000000,0.000000 0.000000,-25.000000 0.000000,0.000000 0.000000,0.000000 0.000000,0.000000 0.000000,50.000000 25.000000,0.000000 0.000000,0.000000-25.000000,0.000000 0.000000,-50.000000 25.000000,0.000000 0.000000,-50.000000-25.000000,0.000000 0.000000,0.000000 25.000000,0.000000 0.000000,50.000000-25.000000,0.000000 0.000000,0.000000 25.000000,0.000000 0.000000,0.000000-25.000000,0.000000 0.000000,-25.000000 0.000000,0.000000 0.000000,0.000000 0.000000,0.000000 0.000000,25.000000 0.000000,0.000000 0.000000,50.000000 0.000000,0.000000 0.000000,-25.000000 0.000000,0.000000 0.000000,0.000000 0.000000,0.000000 0.000000,-75.000000 0.000000,0.000000 0.000000,50.000000-25.000000,0.000000 0.000000,25.000000 0.000000,0.000000 0.000000,0.000000 25.000000,0.000000 0.000000,-25.000000-25.000000,0.000000 0.000000,-25.000000 0.000000,0.000000 0.000000,0.000000 0.000000,0.000000 0.000000,25.000000 0.000000,0.000000 0.000000,25.000000 0.000000,0.000000 0.000000,-25.000000 25.000000,0.000000 0.000000,-25.000000 0.000000,0.000000 0.000000,-25.000000 0.000000,0.000000 0.000000,0.000000 0.000000,0.000000 0.000000,50.000000 0.000000,0.000000 0.000000,0.000000-25.000000,0.000000 0.000000,-25.000000 25.000000,0.000000 0.000000,0.000000 0.000000,0.000000 0.000000,-75.000000 0.000000,0.000000 0.000000,50.000000 0.000000,0.000000 0.000000,0.000000 0.000000,0.000000 0.000000,25.000000 0.000000,0.000000 0.000000,0.000000 0.000000,0.000000 0.000000,0.000000 0.000000,0.000000 0.000000,-25.000000 0.000000,0.000000 0.000000,-25.000000 0.000000,0.000000 0.000000,0.000000 0.000000,0.000000 0.000000,25.000000 0.000000,0.000000 0.000000,25.000000 0.000000,0.000000 0.000000,25.000000-25.000000,0.000000 0.000000,-50.000000 25.000000,0.000000 0.000000,0.000000-25.000000,0.000000 0.000000,-25.000000 25.000000,0.000000 0.000000,25.000000 0.000000,0.000000 0.000000,0.000000-25.000000,0.000000 0.000000,75.000000 25.000000,0.000000 0.000000,-50.000000 0.000000,0.000000 0.000000,0.000000 0.000000,0.000000 0.000000,-25.000000-25.000000,0.000000 0.000000,-25.000000 25.000000,0.000000 0.000000,50.000000 0.000000,0.000000 0.000000,25.000000 0.000000,0.000000 0.000000,0.000000 0.000000,0.000000 0.000000,0.000000 0.000000,0.000000 0.000000,-50.000000 0.000000,0.000000 0.000000,0.000000 0.000000,0.000000 0.000000,25.000000 0.000000,0.000000 0.000000,50.000000 0.000000,0.000000 0.000000,-25.000000 0.000000,0.000000 0.000000,-25.000000 0.000000,0.000000 0.000000,0.000000 0.000000,0.000000 0.000000,-50.000000 0.000000,0.000000 0.000000,50.000000 0.000000,0.000000 0.000000,50.000000 0.000000,0.000000 0.000000,-25.000000 25.000000,0.000000 0.000000,0.000000-25.000000,0.000000 0.000000,-50.000000 0.000000,0.000000 0.000000,-25.000000 0.000000,0.000000 0.000000,50.000000 25.000000,0.000000 0.000000,0.000000-25.000000,0.000000 0.000000,0.000000 0.000000,0.000000 0.000000,0.000000 25.000000,0.000000 0.000000,-25.000000-25.000000,0.000000 0.000000,-25.000000 0.000000,0.000000 0.000000,0.000000 25.000000,0.000000 0.000000,25.000000-25.000000,0.000000 0.000000,0.000000 0.000000,0.000000 0.000000,25.000000 0.000000,0.000000 0.000000,0.000000 0.000000,0.000000 0.000000,-50.000000 0.000000,0.000000 0.000000,0.000000 25.000000,0.000000 0.000000,25.000000-25.000000,0.000000 0.000000,0.000000 0.000000,0.000000 0.000000,25.000000 0.000000,0.000000 0.000000,25.000000 0.000000,0.000000 0.000000,-25.000000 0.000000,0.000000 0.000000,0.000000 0.000000,0.000000 0.000000,-25.000000 0.000000,0.000000 0.000000,50.000000 0.000000,0.000000 0.000000,0.000000 0.000000,0.000000 0.000000,50.000000 0.000000,0.000000 0.000000,-75.000000 0.000000,0.000000 0.000000,0.000000 0.000000,0.000000 0.000000,25.000000 0.000000,0.000000 0.000000,0.000000 0.000000,0.000000 0.000000,25.000000 0.000000,0.000000 0.000000,0.000000 0.000000,0.000000 0.000000,-75.000000 0.000000,0.000000 0.000000,0.000000 25.000000,0.000000 0.000000,25.000000-25.000000,0.000000 0.000000,25.000000 0.000000,0.000000 0.000000,0.000000 25.000000,0.000000 0.000000,-25.000000-25.000000,0.000000 0.000000,-25.000000 0.000000,0.000000 0.000000,-25.000000 0.000000,0.000000 0.000000,0.000000 0.000000,0.000000 0.000000,50.000000 0.000000,0.000000 0.000000,0.000000 0.000000,0.000000 0.000000,0.000000 25.000000,0.000000 0.000000,-50.000000-25.000000,0.000000 0.000000,0.000000 0.000000,0.000000 0.000000,-25.000000 0.000000,0.000000 0.000000,0.000000 0.000000,0.000000 0.000000,25.000000 0.000000,0.000000 0.000000,0.000000 0.000000,0.000000 0.000000,50.000000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0.000000,25.000000-25.000000,0.000000 0.000000,25.000000 25.000000,0.000000 0.000000,0.000000-25.000000,0.000000 0.000000,0.000000 0.000000,0.000000 0.000000,0.000000 0.000000,0.000000 0.000000,-25.000000 25.000000,0.000000 0.000000,0.000000 0.000000,0.000000 0.000000,-25.000000 0.000000,0.000000 0.000000,-50.000000 0.000000</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1:20"/>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97400.000000 36500.000000,'0.000000'50.000000,"0.000000"-25.000000,0.000000 0.000000,50.000000-25.000000,0.000000 0.000000,-25.000000 0.000000,0.000000 0.000000,25.000000 0.000000,0.000000 0.000000,25.000000 0.000000,0.000000 0.000000,-25.000000-25.000000,0.000000 0.000000,25.000000 25.000000,0.000000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25.000000,0.000000 0.000000,0.000000-25.000000,0.000000 0.000000,0.000000 0.000000,0.000000 0.000000,-50.000000 25.000000,0.000000 0.000000,25.000000-25.000000,0.000000 0.000000,-25.000000 0.000000,0.000000 0.000000,0.000000 0.000000,0.000000 0.000000,0.000000 0.000000,0.000000 0.000000,0.000000 0.000000,0.000000 0.000000,0.000000 0.000000,0.000000 0.000000,0.000000 0.000000,0.000000 0.000000,0.000000 0.000000,0.000000 0.000000,-25.000000 25.000000</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1:23"/>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41000.000000 40950.000000,'150.000000'0.000000,"-100.000000"0.000000,0.000000 0.000000,25.000000 0.000000,0.000000 0.000000,-25.000000 0.000000,0.000000 0.000000,50.000000 0.000000,0.000000 0.000000,-25.000000 0.000000,0.000000 0.000000,25.000000 0.000000,0.000000 0.000000,-25.000000 25.000000,0.000000 0.000000,25.000000-25.000000,0.000000 0.000000,0.000000 0.000000,0.000000 0.000000,-25.000000 0.000000,0.000000 0.000000,25.000000 0.000000,0.000000 0.000000,-25.000000 0.000000,0.000000 0.000000,25.000000 0.000000,0.000000 0.000000,0.000000 0.000000,0.000000 0.000000,25.000000 0.000000,0.000000 0.000000,0.000000 0.000000,0.000000 0.000000,0.000000 0.000000,0.000000 0.000000,-25.000000 25.000000,0.000000 0.000000,25.000000-25.000000,0.000000 0.000000,-25.000000 0.000000,0.000000 0.000000,-25.000000 0.000000,0.000000 0.000000,50.000000-25.000000,0.000000 0.000000,-25.000000 25.000000,0.000000 0.000000,25.000000-25.000000,0.000000 0.000000,25.000000 0.000000,0.000000 0.000000,0.000000 0.000000,0.000000 0.000000,-25.000000 0.000000,0.000000 0.000000,25.000000 25.000000,0.000000 0.000000,-25.000000-25.000000,0.000000 0.000000,0.000000 25.000000,0.000000 0.000000,50.000000-25.000000,0.000000 0.000000,25.000000 0.000000,0.000000 0.000000,0.000000 0.000000,0.000000 0.000000,0.000000 0.000000,0.000000 0.000000,-50.000000 25.000000,0.000000 0.000000,-25.000000-25.000000,0.000000 0.000000,50.000000 0.000000,0.000000 0.000000,0.000000 25.000000,0.000000 0.000000,0.000000-25.000000,0.000000 0.000000,25.000000 25.000000,0.000000 0.000000,-50.000000 0.000000,0.000000 0.000000,-25.000000 0.000000,0.000000 0.000000,50.000000 0.000000,0.000000 0.000000,0.000000 0.000000,0.000000 0.000000,25.000000 0.000000,0.000000 0.000000,0.000000 0.000000,0.000000 0.000000,-50.000000 0.000000,0.000000 0.000000,0.000000 0.000000,0.000000 0.000000,0.000000 0.000000,0.000000 0.000000,25.000000 0.000000,0.000000 0.000000,25.000000 0.000000,0.000000 0.000000,25.000000 0.000000,0.000000 0.000000,-50.000000 0.000000,0.000000 0.000000,-25.000000 0.000000,0.000000 0.000000,25.000000 0.000000,0.000000 0.000000,25.000000 0.000000,0.000000 0.000000,25.000000 0.000000,0.000000 0.000000,0.000000 0.000000,0.000000 0.000000,-50.000000 0.000000,0.000000 0.000000,-25.000000 0.000000,0.000000 0.000000,25.000000 0.000000,0.000000 0.000000,25.000000 0.000000,0.000000 0.000000,-25.000000 0.000000,0.000000 0.000000,25.000000 25.000000,0.000000 0.000000,-50.000000-25.000000,0.000000 0.000000,-25.000000 0.000000,0.000000 0.000000,50.000000 0.000000,0.000000 0.000000,0.000000 0.000000,0.000000 0.000000,25.000000 0.000000,0.000000 0.000000,0.000000 0.000000,0.000000 0.000000,-25.000000-25.000000,0.000000 0.000000,-50.000000 25.000000,0.000000 0.000000,25.000000-25.000000,0.000000 0.000000,0.000000 25.000000,0.000000 0.000000,25.000000-25.000000,0.000000 0.000000,0.000000 0.000000,0.000000 0.000000,-25.000000 25.000000,0.000000 0.000000,-25.000000-25.000000,0.000000 0.000000,0.000000 25.000000,0.000000 0.000000,-25.000000-25.000000,0.000000 0.000000,50.000000 25.000000,0.000000 0.000000,25.000000 0.000000,0.000000 0.000000,0.000000 0.000000,0.000000 0.000000,-25.000000 0.000000,0.000000 0.000000,0.000000 0.000000,0.000000 0.000000,-50.000000 0.000000,0.000000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0.000000,50.000000 0.000000,0.000000 0.000000,-25.000000 0.000000,0.000000 0.000000,-25.000000-25.000000,0.000000 0.000000,0.000000 25.000000,0.000000 0.000000,-50.000000 0.000000,0.000000 0.000000,50.000000 0.000000,0.000000 0.000000,0.000000-25.000000,0.000000 0.000000,0.000000 25.000000,0.000000 0.000000,25.000000 0.000000,0.000000 0.000000,-25.000000 0.000000,0.000000 0.000000,-25.000000 0.000000,0.000000 0.000000,0.000000 0.000000,0.000000 0.000000,0.000000 0.000000,0.000000 0.000000,0.000000 0.000000,0.000000 0.000000,25.000000 0.000000,0.000000 0.000000,25.000000 25.000000,0.000000 0.000000,-25.000000-25.000000,0.000000 0.000000,0.000000 25.000000,0.000000 0.000000,-50.000000-25.000000,0.000000 0.000000,0.000000 0.000000,0.000000 0.000000,0.000000 25.000000,0.000000 0.000000,25.000000-25.000000,0.000000 0.000000,0.000000 25.000000,0.000000 0.000000,50.000000-25.000000,0.000000 0.000000,-25.000000 0.000000,0.000000 0.000000,-25.000000 0.000000,0.000000 0.000000,0.000000 25.000000,0.000000 0.000000,-25.000000-25.000000,0.000000 0.000000,0.000000 0.000000,0.000000 0.000000,25.000000 0.000000,0.000000 0.000000,-25.000000 25.000000,0.000000 0.000000,50.000000-25.000000,0.000000 0.000000,0.000000 0.000000,0.000000 0.000000,0.000000 0.000000,0.000000 0.000000,-25.000000 0.000000,0.000000 0.000000,-25.000000 0.000000,0.000000 0.000000,0.000000 0.000000,0.000000 0.000000,0.000000 0.000000,0.000000 0.000000,50.000000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0.000000,0.000000-25.000000,0.000000 0.000000,-25.000000 25.000000,0.000000 0.000000,25.000000 0.000000,0.000000 0.000000,-50.000000 0.000000,0.000000 0.000000,0.000000-25.000000,0.000000 0.000000,25.000000 25.000000,0.000000 0.000000,0.000000 0.000000,0.000000 0.000000,25.000000 0.000000,0.000000 0.000000,50.000000-25.000000,0.000000 0.000000,-50.000000 25.000000,0.000000 0.000000,0.000000 0.000000,0.000000 0.000000,0.000000 0.000000,0.000000 0.000000,-50.000000 0.000000,0.000000 0.000000,0.000000 0.000000,0.000000 0.000000,50.000000 0.000000,0.000000 0.000000,-25.000000 0.000000,0.000000 0.000000,25.000000 0.000000,0.000000 0.000000,0.000000 0.000000,0.000000 0.000000,-50.000000 25.000000,0.000000 0.000000,0.000000-25.000000,0.000000 0.000000,0.000000 0.000000,0.000000 0.000000,-25.000000 0.000000,0.000000 0.000000,25.000000 0.000000,0.000000 0.000000,0.000000 0.000000,0.000000 0.000000,25.000000 0.000000,0.000000 0.000000,0.000000 0.000000,0.000000 0.000000,25.000000 0.000000,0.000000 0.000000,0.000000 0.000000,0.000000 0.000000,-25.000000 0.000000,0.000000 0.000000,0.000000 0.000000,0.000000 0.000000,0.000000 0.000000,0.000000 0.000000,25.000000 0.000000,0.000000 0.000000,25.000000 0.000000,0.000000 0.000000,25.000000 0.000000,0.000000 0.000000,-25.000000 0.000000,0.000000 0.000000,0.000000 0.000000,0.000000 0.000000,-50.000000 0.000000,0.000000 0.000000,25.000000 0.000000,0.000000 0.000000,50.000000-25.000000,0.000000 0.000000,-25.000000 25.000000,0.000000 0.000000,25.000000 0.000000,0.000000 0.000000,0.000000 0.000000,0.000000 0.000000,-50.000000 0.000000,0.000000 0.000000,0.000000 0.000000,0.000000 0.000000,75.000000 0.000000,0.000000 0.000000,-25.000000 0.000000,0.000000 0.000000,0.000000 0.000000,0.000000 0.000000,-25.000000 0.000000,0.000000 0.000000,-25.000000 0.000000,0.000000 0.000000,0.000000 0.000000,0.000000 0.000000,25.000000 0.000000,0.000000 0.000000,25.000000 0.000000,0.000000 0.000000,0.000000 0.000000,0.000000 0.000000,-50.000000 0.000000,0.000000 0.000000,-25.000000 0.000000,0.000000 0.000000,25.000000 0.000000,0.000000 0.000000,0.000000 0.000000,0.000000 0.000000,50.000000 0.000000,0.000000 0.000000,-25.000000 0.000000,0.000000 0.000000,0.000000 0.000000,0.000000 0.000000,-25.000000 0.000000,0.000000 0.000000,-25.000000 25.000000,0.000000 0.000000,50.000000-25.000000,0.000000 0.000000,0.000000 0.000000,0.000000 0.000000,25.000000 0.000000,0.000000 0.000000,-25.000000 0.000000,0.000000 0.000000,-25.000000 25.000000,0.000000 0.000000,0.000000-25.000000,0.000000 0.000000,-25.000000 0.000000,0.000000 0.000000,25.000000 0.000000,0.000000 0.000000,50.000000 0.000000,0.000000 0.000000,-50.000000 0.000000,0.000000 0.000000,25.000000 25.000000,0.000000 0.000000,-50.000000-25.000000,0.000000 0.000000,-25.000000 0.000000,0.000000 0.000000,0.000000 0.000000,0.000000 0.000000,25.000000 0.000000,0.000000 0.000000,0.000000 0.000000,0.000000 0.000000,0.000000 0.000000,0.000000 0.000000,0.000000 0.000000,0.000000 0.000000,0.000000 0.000000,0.000000 0.000000,-25.000000 0.000000,0.000000 0.000000,0.000000 0.000000,0.000000 0.000000,-25.000000 25.000000,0.000000 0.000000,-25.000000-25.000000,0.000000 0.000000,25.000000 0.000000,0.000000 0.000000,0.000000 0.000000,0.000000 0.000000,0.000000 25.000000,0.000000 0.000000,0.000000-25.000000,0.000000 0.000000,0.000000 0.000000,0.000000 0.000000,0.000000 25.000000,0.000000 0.000000,25.000000-25.000000,0.000000 0.000000,-50.000000 25.000000,0.000000 0.000000,0.000000-25.000000,0.000000 0.000000,-25.000000 0.000000,0.000000 0.000000,-25.000000 25.000000,0.000000 0.000000,-50.000000 0.000000,0.000000 0.000000,-50.000000 0.000000</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1:24"/>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40900.000000 44500.000000,'50.000000'0.000000,"-25.000000"0.000000,0.000000 0.000000,0.000000 0.000000,0.000000 0.000000,0.000000 0.000000,0.000000 0.000000,0.000000 0.000000,0.000000 0.000000,50.000000 0.000000,0.000000 0.000000,0.000000 0.000000,0.000000 0.000000,25.000000 0.000000,0.000000 0.000000,25.000000 0.000000,0.000000 0.000000,25.000000 25.000000,0.000000 0.000000,-25.000000-25.000000,0.000000 0.000000,25.000000 0.000000,0.000000 0.000000,0.000000 0.000000,0.000000 0.000000,0.000000 0.000000,0.000000 0.000000,25.000000 25.000000,0.000000 0.000000,50.000000-25.000000,0.000000 0.000000,-50.000000 0.000000,0.000000 0.000000,-25.000000 0.000000,0.000000 0.000000,25.000000 0.000000,0.000000 0.000000,-25.000000 0.000000,0.000000 0.000000,50.000000 0.000000,0.000000 0.000000,25.000000 0.000000,0.000000 0.000000,-25.000000 0.000000,0.000000 0.000000,-50.000000 0.000000,0.000000 0.000000,0.000000 0.000000,0.000000 0.000000,0.000000 0.000000,0.000000 0.000000,0.000000 0.000000,0.000000 0.000000,50.000000 0.000000,0.000000 0.000000,-75.000000 0.000000,0.000000 0.000000,-25.000000 0.000000,0.000000 0.000000,0.000000 0.000000,0.000000 0.000000,-50.000000 25.000000,0.000000 0.000000,0.000000-25.000000,0.000000 0.000000,-25.000000 25.000000,0.000000 0.000000,0.000000-25.000000,0.000000 0.000000,-25.000000 25.000000,0.000000 0.000000,0.000000 0.000000,0.000000 0.000000,25.000000-25.000000</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1:32"/>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37400.000000 9450.000000,'100.000000'-50.000000,"-75.000000"25.000000,0.000000 0.000000,0.000000 0.000000,0.000000 0.000000,0.000000 25.000000,0.000000 0.000000,-25.000000-25.000000,0.000000 0.000000,25.000000 25.000000,0.000000 0.000000,-25.000000 25.000000,0.000000 0.000000,25.000000 0.000000,0.000000 0.000000,0.000000 0.000000,0.000000 0.000000,0.000000 0.000000,0.000000 0.000000,0.000000 0.000000,0.000000 0.000000,25.000000 0.000000,0.000000 0.000000,-25.000000 0.000000,0.000000 0.000000,50.000000 0.000000,0.000000 0.000000,0.000000 0.000000,0.000000 0.000000,0.000000-25.000000,0.000000 0.000000,25.000000 0.000000,0.000000 0.000000,25.000000 0.000000,0.000000 0.000000,0.000000 0.000000,0.000000 0.000000,50.000000 0.000000,0.000000 0.000000,-25.000000-25.000000,0.000000 0.000000,-25.000000 25.000000,0.000000 0.000000,0.000000 0.000000,0.000000 0.000000,0.000000 0.000000,0.000000 0.000000,-25.000000 0.000000,0.000000 0.000000,0.000000 25.000000,0.000000 0.000000,25.000000 0.000000,0.000000 0.000000,0.000000 0.000000,0.000000 0.000000,25.000000-25.000000,0.000000 0.000000,-25.000000 25.000000,0.000000 0.000000,25.000000 0.000000,0.000000 0.000000,-25.000000-25.000000,0.000000 0.000000,-25.000000 25.000000,0.000000 0.000000,25.000000-25.000000,0.000000 0.000000,0.000000 25.000000,0.000000 0.000000,25.000000-25.000000,0.000000 0.000000,25.000000 0.000000,0.000000 0.000000,0.000000 0.000000,0.000000 0.000000,-25.000000 0.000000,0.000000 0.000000,25.000000 0.000000,0.000000 0.000000,-50.000000 0.000000,0.000000 0.000000,0.000000 25.000000,0.000000 0.000000,50.000000-25.000000,0.000000 0.000000,0.000000 25.000000,0.000000 0.000000,0.000000 0.000000,0.000000 0.000000,-25.000000 0.000000,0.000000 0.000000,-50.000000 0.000000,0.000000 0.000000,0.000000 0.000000,0.000000 0.000000,25.000000 0.000000,0.000000 0.000000,0.000000 0.000000,0.000000 0.000000,25.000000 0.000000,0.000000 0.000000,50.000000-25.000000,0.000000 0.000000,-25.000000 0.000000,0.000000 0.000000,-25.000000 0.000000,0.000000 0.000000,0.000000 0.000000,0.000000 0.000000,0.000000 0.000000,0.000000 0.000000,25.000000 0.000000,0.000000 0.000000,50.000000 0.000000,0.000000 0.000000,-25.000000-25.000000,0.000000 0.000000,-25.000000 25.000000,0.000000 0.000000,-25.000000-25.000000,0.000000 0.000000,0.000000 25.000000,0.000000 0.000000,25.000000-25.000000,0.000000 0.000000,25.000000 25.000000,0.000000 0.000000,-50.000000 0.000000,0.000000 0.000000,0.000000 0.000000,0.000000 0.000000,0.000000 0.000000,0.000000 0.000000,-50.000000 0.000000,0.000000 0.000000,0.000000 0.000000,0.000000 0.000000,25.000000 0.000000,0.000000 0.000000,0.000000 0.000000,0.000000 0.000000,25.000000 0.000000,0.000000 0.000000,0.000000 0.000000,0.000000 0.000000,-25.000000 0.000000,0.000000 0.000000,-25.000000 0.000000,0.000000 0.000000,25.000000 0.000000,0.000000 0.000000,-50.000000 0.000000,0.000000 0.000000,50.000000 0.000000,0.000000 0.000000,0.000000 0.000000,0.000000 0.000000,25.000000-25.000000,0.000000 0.000000,25.000000 25.000000,0.000000 0.000000,0.000000-25.000000,0.000000 0.000000,-50.000000 0.000000,0.000000 0.000000,0.000000 25.000000,0.000000 0.000000,25.000000-25.000000,0.000000 0.000000,-25.000000 25.000000,0.000000 0.000000,25.000000 0.000000,0.000000 0.000000,50.000000 0.000000,0.000000 0.000000,-50.000000 0.000000,0.000000 0.000000,-25.000000 0.000000,0.000000 0.000000,25.000000 0.000000,0.000000 0.000000,-50.000000 0.000000,0.000000 0.000000,25.000000 0.000000,0.000000 0.000000,25.000000-25.000000,0.000000 0.000000,25.000000 25.000000,0.000000 0.000000,0.000000 0.000000,0.000000 0.000000,-25.000000-25.000000,0.000000 0.000000,-25.000000 25.000000,0.000000 0.000000,0.000000-25.000000,0.000000 0.000000,0.000000 25.000000,0.000000 0.000000,0.000000-25.000000,0.000000 0.000000,50.000000 25.000000,0.000000 0.000000,0.000000 0.000000,0.000000 0.000000,-25.000000-25.000000,0.000000 0.000000,-25.000000 25.000000,0.000000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0.000000,50.000000 0.000000,0.000000 0.000000,-25.000000 0.000000,0.000000 0.000000,25.000000 0.000000,0.000000 0.000000,-25.000000 0.000000,0.000000 0.000000,0.000000 0.000000,0.000000 0.000000,0.000000 0.000000,0.000000 0.000000,-25.000000 0.000000,0.000000 0.000000,0.000000 0.000000,0.000000 0.000000,-25.000000 0.000000,0.000000 0.000000,25.000000 0.000000,0.000000 0.000000,-50.000000 0.000000,0.000000 0.000000,25.000000 0.000000,0.000000 0.000000,25.000000 0.000000,0.000000 0.000000,-25.000000 0.000000,0.000000 0.000000,0.000000 25.000000,0.000000 0.000000,0.000000-25.000000,0.000000 0.000000,0.000000 0.000000,0.000000 0.000000,0.000000 25.000000,0.000000 0.000000,0.000000-25.000000,0.000000 0.000000,0.000000 0.000000,0.000000 0.000000,0.000000 0.000000,0.000000 0.000000,0.000000 0.000000,0.000000 0.000000,0.000000 25.000000,0.000000 0.000000,0.000000-25.000000,0.000000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25.000000,0.000000 0.000000,0.000000-25.000000,0.000000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0.000000,0.000000-25.000000,0.000000 0.000000,0.000000 25.000000,0.000000 0.000000,0.000000 0.000000,0.000000 0.000000,0.000000 0.000000,0.000000 0.000000,0.000000 0.000000,0.000000 0.000000,0.000000 0.000000,0.000000 0.000000,0.000000 0.000000,0.000000 0.000000,0.000000-25.000000,0.000000 0.000000,0.000000 25.000000,0.000000 0.000000,-50.000000 0.000000,0.000000 0.000000,0.000000 0.000000,0.000000 0.000000,0.000000 0.000000,0.000000 0.000000,-25.000000 0.000000</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1:45"/>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78200.000000 10150.000000,'-50.000000'-50.000000,"25.000000"25.000000,0.000000 0.000000,0.000000 0.000000,0.000000 0.000000,50.000000 25.000000,0.000000 0.000000,50.000000 25.000000,0.000000 0.000000,0.000000-25.000000,0.000000 0.000000,0.000000 25.000000,0.000000 0.000000,25.000000-25.000000,0.000000 0.000000,-25.000000 0.000000,0.000000 0.000000,50.000000 0.000000,0.000000 0.000000,0.000000 0.000000,0.000000 0.000000,50.000000 0.000000,0.000000 0.000000,25.000000-25.000000,0.000000 0.000000,0.000000 0.000000,0.000000 0.000000,-25.000000 0.000000,0.000000 0.000000,0.000000 0.000000,0.000000 0.000000,-25.000000 0.000000,0.000000 0.000000,25.000000 25.000000,0.000000 0.000000,25.000000-25.000000,0.000000 0.000000,-25.000000 25.000000,0.000000 0.000000,0.000000 0.000000,0.000000 0.000000,-25.000000-25.000000,0.000000 0.000000,-25.000000 25.000000,0.000000 0.000000,-25.000000 0.000000,0.000000 0.000000,50.000000 0.000000,0.000000 0.000000,-25.000000 0.000000,0.000000 0.000000,0.000000 0.000000,0.000000 0.000000,25.000000-25.000000,0.000000 0.000000,-25.000000 25.000000,0.000000 0.000000,-25.000000-25.000000,0.000000 0.000000,25.000000 0.000000,0.000000 0.000000,-25.000000 0.000000,0.000000 0.000000,50.000000 0.000000,0.000000 0.000000,50.000000 0.000000,0.000000 0.000000,0.000000 25.000000,0.000000 0.000000,0.000000 0.000000,0.000000 0.000000,-25.000000-25.000000,0.000000 0.000000,-50.000000 25.000000,0.000000 0.000000,25.000000 0.000000,0.000000 0.000000,-25.000000 0.000000,0.000000 0.000000,25.000000 25.000000,0.000000 0.000000,25.000000-25.000000,0.000000 0.000000,-50.000000 25.000000,0.000000 0.000000,-25.000000-25.000000,0.000000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25.000000,0.000000 0.000000,-25.000000-25.000000,0.000000 0.000000,25.000000 25.000000,0.000000 0.000000,25.000000-25.000000,0.000000 0.000000,0.000000 25.000000,0.000000 0.000000,-25.000000-25.000000,0.000000 0.000000,-25.000000 25.000000,0.000000 0.000000,-25.000000-25.000000,0.000000 0.000000,-25.000000 25.000000,0.000000 0.000000,-25.000000-25.000000,0.000000 0.000000,-25.000000 25.000000,0.000000 0.000000,50.000000-25.000000,0.000000 0.000000,25.000000 0.000000,0.000000 0.000000,25.000000 25.000000,0.000000 0.000000,50.000000-25.000000,0.000000 0.000000,0.000000 25.000000,0.000000 0.000000,-50.000000 0.000000,0.000000 0.000000,-25.000000 0.000000,0.000000 0.000000,0.000000-25.000000,0.000000 0.000000,-50.000000 25.000000,0.000000 0.000000,-25.000000-25.000000,0.000000 0.000000,0.000000 0.000000,0.000000 0.000000,0.000000 0.000000,0.000000 0.000000,0.000000 0.000000,0.000000 0.000000,0.000000 25.000000,0.000000 0.000000,0.000000-25.000000,0.000000 0.000000,25.000000 25.000000,0.000000 0.000000,0.000000-25.000000,0.000000 0.000000,0.000000 25.000000,0.000000 0.000000,0.000000-25.000000,0.000000 0.000000,-25.000000 25.000000,0.000000 0.000000,0.000000-25.000000,0.000000 0.000000,25.000000 0.000000,0.000000 0.000000,-25.000000 0.000000,0.000000 0.000000,25.000000 25.000000,0.000000 0.000000,0.000000-25.000000,0.000000 0.000000,0.000000 0.000000,0.000000 0.000000,-25.000000 0.000000,0.000000 0.000000,25.000000 0.000000,0.000000 0.000000,-25.000000 0.000000,0.000000 0.000000,0.000000 0.000000,0.000000 0.000000,0.000000-25.000000,0.000000 0.000000,0.000000 25.000000,0.000000 0.000000,-25.000000-25.000000,0.000000 0.000000,-25.000000 25.000000,0.000000 0.000000,0.000000 0.000000</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1:48"/>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46350.000000 13650.000000,'100.000000'0.000000,"-75.000000"0.000000,0.000000 0.000000,25.000000 0.000000,0.000000 0.000000,0.000000 0.000000,0.000000 0.000000,0.000000 0.000000,0.000000 0.000000,0.000000 0.000000,0.000000 0.000000,0.000000 0.000000,0.000000 0.000000,0.000000 0.000000,0.000000 0.000000,0.000000 0.000000,0.000000 0.000000,25.000000 0.000000,0.000000 0.000000,0.000000 0.000000,0.000000 0.000000,25.000000-25.000000,0.000000 0.000000,0.000000 25.000000,0.000000 0.000000,25.000000 0.000000,0.000000 0.000000,0.000000 0.000000,0.000000 0.000000,0.000000 0.000000,0.000000 0.000000,0.000000 0.000000,0.000000 0.000000,-25.000000-25.000000,0.000000 0.000000,0.000000 25.000000,0.000000 0.000000,0.000000 0.000000,0.000000 0.000000,25.000000-25.000000,0.000000 0.000000,0.000000 0.000000,0.000000 0.000000,25.000000 25.000000,0.000000 0.000000,0.000000-25.000000,0.000000 0.000000,0.000000 25.000000,0.000000 0.000000,-50.000000-25.000000,0.000000 0.000000,25.000000 25.000000,0.000000 0.000000,-25.000000-25.000000,0.000000 0.000000,0.000000 25.000000,0.000000 0.000000,50.000000-25.000000,0.000000 0.000000,0.000000 0.000000,0.000000 0.000000,0.000000 25.000000,0.000000 0.000000,25.000000-25.000000,0.000000 0.000000,-25.000000 25.000000,0.000000 0.000000,-25.000000 0.000000,0.000000 0.000000,0.000000-25.000000,0.000000 0.000000,50.000000 25.000000,0.000000 0.000000,0.000000 0.000000,0.000000 0.000000,50.000000 0.000000,0.000000 0.000000,-25.000000 0.000000,0.000000 0.000000,-50.000000 0.000000,0.000000 0.000000,25.000000 0.000000,0.000000 0.000000,25.000000 0.000000,0.000000 0.000000,0.000000 0.000000,0.000000 0.000000,0.000000 0.000000,0.000000 0.000000,-25.000000 0.000000,0.000000 0.000000,-25.000000 0.000000,0.000000 0.000000,-25.000000 0.000000,0.000000 0.000000,75.000000 0.000000,0.000000 0.000000,-25.000000 0.000000,0.000000 0.000000,50.000000 0.000000,0.000000 0.000000,-25.000000 0.000000,0.000000 0.000000,-50.000000 25.000000,0.000000 0.000000,50.000000-25.000000,0.000000 0.000000,25.000000 0.000000,0.000000 0.000000,25.000000 0.000000,0.000000 0.000000,-25.000000 25.000000,0.000000 0.000000,-25.000000-25.000000,0.000000 0.000000,-25.000000 0.000000,0.000000 0.000000,50.000000 25.000000,0.000000 0.000000,25.000000-25.000000,0.000000 0.000000,-50.000000 25.000000,0.000000 0.000000,-25.000000-25.000000,0.000000 0.000000,0.000000 25.000000,0.000000 0.000000,25.000000-25.000000,0.000000 0.000000,50.000000 0.000000,0.000000 0.000000,-25.000000 25.000000,0.000000 0.000000,-25.000000-25.000000,0.000000 0.000000,-25.000000 0.000000,0.000000 0.000000,50.000000 0.000000,0.000000 0.000000,0.000000 0.000000,0.000000 0.000000,-25.000000 0.000000,0.000000 0.000000,0.000000 0.000000,0.000000 0.000000,-50.000000 0.000000,0.000000 0.000000,0.000000 0.000000,0.000000 0.000000,75.000000 0.000000,0.000000 0.000000,-25.000000 0.000000,0.000000 0.000000,-25.000000 0.000000,0.000000 0.000000,0.000000 25.000000,0.000000 0.000000,-50.000000-25.000000,0.000000 0.000000,50.000000 0.000000,0.000000 0.000000,0.000000 0.000000,0.000000 0.000000,25.000000 0.000000,0.000000 0.000000,-25.000000 0.000000,0.000000 0.000000,-25.000000 0.000000,0.000000 0.000000,-50.000000 0.000000,0.000000 0.000000,25.000000 0.000000,0.000000 0.000000,0.000000 0.000000,0.000000 0.000000,0.000000 0.000000,0.000000 0.000000,25.000000 0.000000,0.000000 0.000000,-25.000000 0.000000,0.000000 0.000000,25.000000 0.000000,0.000000 0.000000,-25.000000 0.000000,0.000000 0.000000,-50.000000 0.000000,0.000000 0.000000,0.000000 0.000000,0.000000 0.000000,0.000000 0.000000,0.000000 0.000000,-25.000000 0.000000,0.000000 0.000000,0.000000 0.000000,0.000000 0.000000,0.000000 0.000000,0.000000 0.000000,-25.000000 0.000000,0.000000 0.000000,-25.000000 25.000000</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2:01"/>
    </inkml:context>
    <inkml:brush xml:id="br0">
      <inkml:brushProperty name="width" value="0.634920597076416" units="cm"/>
      <inkml:brushProperty name="height" value="0.634920597076416" units="cm"/>
      <inkml:brushProperty name="color" value="#0DBEFF"/>
      <inkml:brushProperty name="transparency" value="111"/>
      <inkml:brushProperty name="ignorePressure" value="0"/>
    </inkml:brush>
  </inkml:definitions>
  <inkml:trace contextRef="#ctx0" brushRef="#br0">37950.000000 17300.000000,'50.000000'0.000000,"-25.000000"0.000000,0.000000 0.000000,0.000000 0.000000,0.000000 0.000000,0.000000 0.000000,0.000000 0.000000,25.000000 25.000000,0.000000 0.000000,25.000000-25.000000,0.000000 0.000000,50.000000 0.000000,0.000000 0.000000,50.000000 0.000000,0.000000 0.000000,50.000000 0.000000,0.000000 0.000000,25.000000-25.000000,0.000000 0.000000,-25.000000 0.000000,0.000000 0.000000,-25.000000 0.000000,0.000000 0.000000,0.000000 25.000000,0.000000 0.000000,50.000000-25.000000,0.000000 0.000000,0.000000 0.000000,0.000000 0.000000,-50.000000 0.000000,0.000000 0.000000,25.000000 0.000000,0.000000 0.000000,-50.000000 0.000000,0.000000 0.000000,75.000000 25.000000,0.000000 0.000000,25.000000-25.000000,0.000000 0.000000,-100.000000 25.000000,0.000000 0.000000,0.000000 0.000000,0.000000 0.000000,25.000000 0.000000,0.000000 0.000000,25.000000 0.000000,0.000000 0.000000,0.000000 0.000000,0.000000 0.000000,0.000000 25.000000,0.000000 0.000000,-25.000000-25.000000,0.000000 0.000000,50.000000 25.000000,0.000000 0.000000,50.000000-25.000000,0.000000 0.000000,0.000000 25.000000,0.000000 0.000000,-25.000000-25.000000,0.000000 0.000000,75.000000 0.000000,0.000000 0.000000,0.000000 0.000000,0.000000 0.000000,-50.000000 0.000000,0.000000 0.000000,0.000000 0.000000,0.000000 0.000000,25.000000 25.000000,0.000000 0.000000,-25.000000-25.000000,0.000000 0.000000,-100.000000 25.000000,0.000000 0.000000,75.000000-25.000000,0.000000 0.000000,50.000000 0.000000,0.000000 0.000000,-75.000000 0.000000,0.000000 0.000000,0.000000 0.000000,0.000000 0.000000,75.000000 0.000000,0.000000 0.000000,-25.000000 0.000000,0.000000 0.000000,-50.000000 0.000000,0.000000 0.000000,25.000000-25.000000,0.000000 0.000000,25.000000 25.000000,0.000000 0.000000,-25.000000 0.000000,0.000000 0.000000,-25.000000 0.000000,0.000000 0.000000,-25.000000-25.000000,0.000000 0.000000,75.000000 25.000000,0.000000 0.000000,0.000000 0.000000,0.000000 0.000000,-50.000000-25.000000,0.000000 0.000000,0.000000 25.000000,0.000000 0.000000,100.000000 0.000000,0.000000 0.000000,-75.000000-25.000000,0.000000 0.000000,-25.000000 25.000000,0.000000 0.000000,0.000000 0.000000,0.000000 0.000000,50.000000 0.000000,0.000000 0.000000,-25.000000 0.000000,0.000000 0.000000,-50.000000 0.000000,0.000000 0.000000,-25.000000 0.000000,0.000000 0.000000,75.000000 0.000000,0.000000 0.000000,25.000000 0.000000,0.000000 0.000000,-75.000000 0.000000,0.000000 0.000000,0.000000 0.000000,0.000000 0.000000,50.000000 0.000000,0.000000 0.000000,0.000000 0.000000,0.000000 0.000000,-50.000000 0.000000,0.000000 0.000000,-25.000000 25.000000,0.000000 0.000000,25.000000-25.000000,0.000000 0.000000,50.000000 0.000000,0.000000 0.000000,-25.000000 0.000000,0.000000 0.000000,-50.000000 0.000000,0.000000 0.000000,25.000000 0.000000,0.000000 0.000000,50.000000 0.000000,0.000000 0.000000,0.000000 0.000000,0.000000 0.000000,-25.000000 0.000000,0.000000 0.000000,-25.000000-25.000000,0.000000 0.000000,25.000000 25.000000,0.000000 0.000000,0.000000-25.000000,0.000000 0.000000,0.000000 25.000000,0.000000 0.000000,-75.000000 0.000000,0.000000 0.000000,25.000000 0.000000,0.000000 0.000000,75.000000-25.000000,0.000000 0.000000,-25.000000 25.000000,0.000000 0.000000,-25.000000 0.000000,0.000000 0.000000,-25.000000 0.000000,0.000000 0.000000,25.000000-25.000000,0.000000 0.000000,50.000000 25.000000,0.000000 0.000000,-25.000000 0.000000,0.000000 0.000000,-50.000000 0.000000,0.000000 0.000000,0.000000 0.000000,0.000000 0.000000,25.000000 0.000000,0.000000 0.000000,25.000000 0.000000,0.000000 0.000000,0.000000 0.000000,0.000000 0.000000,-75.000000 0.000000,0.000000 0.000000,25.000000 0.000000,0.000000 0.000000,50.000000 0.000000,0.000000 0.000000,25.000000 0.000000,0.000000 0.000000,-50.000000 0.000000,0.000000 0.000000,-25.000000 0.000000,0.000000 0.000000,50.000000-25.000000,0.000000 0.000000,0.000000 25.000000,0.000000 0.000000,0.000000 0.000000,0.000000 0.000000,-50.000000 0.000000,0.000000 0.000000,0.000000 0.000000,0.000000 0.000000,25.000000 0.000000,0.000000 0.000000,50.000000 0.000000,0.000000 0.000000,-50.000000 0.000000,0.000000 0.000000,-25.000000 0.000000,0.000000 0.000000,0.000000 0.000000,0.000000 0.000000,75.000000 0.000000,0.000000 0.000000,0.000000 25.000000,0.000000 0.000000,-50.000000-25.000000,0.000000 0.000000,-25.000000 0.000000,0.000000 0.000000,25.000000 0.000000,0.000000 0.000000,25.000000 0.000000,0.000000 0.000000,-25.000000 0.000000,0.000000 0.000000,-50.000000 0.000000,0.000000 0.000000,25.000000 0.000000,0.000000 0.000000,0.000000 0.000000,0.000000 0.000000,50.000000 0.000000,0.000000 0.000000,0.000000 0.000000,0.000000 0.000000,-50.000000 0.000000,0.000000 0.000000,-25.000000 0.000000,0.000000 0.000000,50.000000 0.000000,0.000000 0.000000,0.000000 0.000000,0.000000 0.000000,0.000000-25.000000,0.000000 0.000000,-50.000000 25.000000,0.000000 0.000000,-25.000000 0.000000,0.000000 0.000000,0.000000 0.000000,0.000000 0.000000,25.000000 0.000000,0.000000 0.000000,25.000000 0.000000,0.000000 0.000000,25.000000 0.000000,0.000000 0.000000,-75.000000 0.000000,0.000000 0.000000,0.000000 0.000000,0.000000 0.000000,50.000000 0.000000,0.000000 0.000000,25.000000 0.000000,0.000000 0.000000,25.000000 0.000000,0.000000 0.000000,-25.000000 25.000000,0.000000 0.000000,-75.000000-25.000000,0.000000 0.000000,0.000000 25.000000,0.000000 0.000000,25.000000 0.000000,0.000000 0.000000,0.000000-25.000000,0.000000 0.000000,25.000000 0.000000,0.000000 0.000000,-25.000000 0.000000,0.000000 0.000000,-50.000000 0.000000,0.000000 0.000000,0.000000 25.000000,0.000000 0.000000,0.000000-25.000000,0.000000 0.000000,50.000000 0.000000,0.000000 0.000000,0.000000 0.000000,0.000000 0.000000,25.000000 0.000000,0.000000 0.000000,-50.000000 25.000000,0.000000 0.000000,-50.000000-25.000000,0.000000 0.000000,25.000000 0.000000,0.000000 0.000000,-25.000000 0.000000,0.000000 0.000000,25.000000 0.000000,0.000000 0.000000,25.000000 0.000000,0.000000 0.000000,25.000000 0.000000,0.000000 0.000000,-25.000000 25.000000,0.000000 0.000000,0.000000-25.000000,0.000000 0.000000,-50.000000 0.000000,0.000000 0.000000,-25.000000 25.000000,0.000000 0.000000,25.000000-25.000000,0.000000 0.000000,-25.000000 25.000000,0.000000 0.000000,0.000000-25.000000,0.000000 0.000000,0.000000 25.000000,0.000000 0.000000,-50.000000-25.000000,0.000000 0.000000,0.000000 0.000000,0.000000 0.000000,0.000000 0.000000,0.000000 0.000000,-50.000000 0.000000,0.000000 0.000000,-25.000000 25.000000</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2:04"/>
    </inkml:context>
    <inkml:brush xml:id="br0">
      <inkml:brushProperty name="width" value="0.634920597076416" units="cm"/>
      <inkml:brushProperty name="height" value="0.634920597076416" units="cm"/>
      <inkml:brushProperty name="color" value="#0DBEFF"/>
      <inkml:brushProperty name="transparency" value="111"/>
      <inkml:brushProperty name="ignorePressure" value="0"/>
    </inkml:brush>
  </inkml:definitions>
  <inkml:trace contextRef="#ctx0" brushRef="#br0">37000.000000 20800.000000,'-50.000000'0.000000,"50.000000"-25.000000,0.000000 0.000000,-25.000000 25.000000,0.000000 0.000000,0.000000 0.000000,0.000000 0.000000,75.000000 0.000000,0.000000 0.000000,-25.000000 0.000000,0.000000 0.000000,50.000000 25.000000,0.000000 0.000000,0.000000-25.000000,0.000000 0.000000,25.000000 0.000000,0.000000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0.000000,25.000000-25.000000,0.000000 0.000000,0.000000 25.000000,0.000000 0.000000,50.000000 0.000000,0.000000 0.000000,-75.000000 0.000000,0.000000 0.000000,0.000000 0.000000,0.000000 0.000000,25.000000-25.000000,0.000000 0.000000,50.000000 25.000000,0.000000 0.000000,0.000000-25.000000,0.000000 0.000000,-50.000000 25.000000,0.000000 0.000000,-25.000000-25.000000,0.000000 0.000000,0.000000 25.000000,0.000000 0.000000,50.000000 0.000000,0.000000 0.000000,-25.000000 0.000000,0.000000 0.000000,0.000000 0.000000,0.000000 0.000000,-25.000000 0.000000,0.000000 0.000000,-25.000000 0.000000,0.000000 0.000000,50.000000 25.000000,0.000000 0.000000,25.000000-25.000000,0.000000 0.000000,0.000000 0.000000,0.000000 0.000000,-25.000000 0.000000,0.000000 0.000000,-25.000000 0.000000,0.000000 0.000000,-25.000000-25.000000,0.000000 0.000000,75.000000 25.000000,0.000000 0.000000,-25.000000-25.000000,0.000000 0.000000,0.000000 25.000000,0.000000 0.000000,-50.000000-25.000000,0.000000 0.000000,0.000000 25.000000,0.000000 0.000000,0.000000 0.000000,0.000000 0.000000,25.000000-25.000000,0.000000 0.000000,50.000000 25.000000,0.000000 0.000000,-50.000000-25.000000,0.000000 0.000000,0.000000 25.000000,0.000000 0.000000,-50.000000-25.000000,0.000000 0.000000,25.000000 25.000000,0.000000 0.000000,50.000000-25.000000,0.000000 0.000000,0.000000 25.000000,0.000000 0.000000,-25.000000-25.000000,0.000000 0.000000,0.000000 25.000000,0.000000 0.000000,-50.000000 0.000000,0.000000 0.000000,0.000000-25.000000,0.000000 0.000000,25.000000 25.000000,0.000000 0.000000,25.000000 0.000000,0.000000 0.000000,0.000000 0.000000,0.000000 0.000000,0.000000 0.000000,0.000000 0.000000,-50.000000 0.000000,0.000000 0.000000,0.000000 0.000000,0.000000 0.000000,0.000000 0.000000,0.000000 0.000000,25.000000 0.000000,0.000000 0.000000,25.000000 25.000000,0.000000 0.000000,0.000000-25.000000,0.000000 0.000000,0.000000 25.000000,0.000000 0.000000,-50.000000 0.000000,0.000000 0.000000,25.000000 0.000000,0.000000 0.000000,-50.000000 0.000000,0.000000 0.000000,0.000000 0.000000,0.000000 0.000000,50.000000-25.000000,0.000000 0.000000,0.000000 25.000000,0.000000 0.000000,0.000000-25.000000,0.000000 0.000000,0.000000 0.000000,0.000000 0.000000,-50.000000 0.000000,0.000000 0.000000,0.000000 0.000000,0.000000 0.000000,0.000000 0.000000,0.000000 0.000000,-25.000000 0.000000,0.000000 0.000000,50.000000 0.000000,0.000000 0.000000,0.000000 25.000000,0.000000 0.000000,25.000000-25.000000,0.000000 0.000000,0.000000 0.000000,0.000000 0.000000,0.000000 0.000000,0.000000 0.000000,-50.000000 0.000000,0.000000 0.000000,25.000000 25.000000,0.000000 0.000000,-25.000000-25.000000,0.000000 0.000000,25.000000 0.000000,0.000000 0.000000,25.000000 0.000000,0.000000 0.000000,0.000000 0.000000,0.000000 0.000000,0.000000 0.000000,0.000000 0.000000,0.000000 0.000000,0.000000 0.000000,-25.000000 0.000000,0.000000 0.000000,-50.000000 25.000000,0.000000 0.000000,25.000000-25.000000,0.000000 0.000000,0.000000 0.000000,0.000000 0.000000,25.000000 0.000000,0.000000 0.000000,0.000000 0.000000,0.000000 0.000000,50.000000 0.000000,0.000000 0.000000,-25.000000 0.000000,0.000000 0.000000,25.000000 0.000000,0.000000 0.000000,-50.000000 0.000000,0.000000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25.000000,0.000000 0.000000,25.000000-25.000000,0.000000 0.000000,0.000000 0.000000,0.000000 0.000000,-25.000000 25.000000,0.000000 0.000000,0.000000-25.000000,0.000000 0.000000,0.000000 0.000000,0.000000 0.000000,-25.000000 0.000000,0.000000 0.000000,0.000000 25.000000,0.000000 0.000000,50.000000-25.000000,0.000000 0.000000,-25.000000 0.000000,0.000000 0.000000,25.000000 0.000000,0.000000 0.000000,25.000000 0.000000,0.000000 0.000000,-25.000000 25.000000,0.000000 0.000000,0.000000-25.000000,0.000000 0.000000,-25.000000 0.000000,0.000000 0.000000,-25.000000 0.000000,0.000000 0.000000,25.000000 0.000000,0.000000 0.000000,-25.000000 0.000000,0.000000 0.000000,25.000000 0.000000,0.000000 0.000000,0.000000 0.000000,0.000000 0.000000,25.000000 0.000000,0.000000 0.000000,0.000000 0.000000,0.000000 0.000000,-25.000000 0.000000,0.000000 0.000000,0.000000 0.000000,0.000000 0.000000,0.000000 0.000000,0.000000 0.000000,-50.000000 25.000000,0.000000 0.000000,25.000000-25.000000,0.000000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0.000000,0.000000 0.000000,0.000000 0.000000,-25.000000 0.000000,0.000000 0.000000,50.000000 0.000000,0.000000 0.000000,-25.000000 0.000000,0.000000 0.000000,25.000000 0.000000,0.000000 0.000000,-25.000000 0.000000,0.000000 0.000000,25.000000 0.000000,0.000000 0.000000,0.000000 0.000000,0.000000 0.000000,-25.000000 0.000000,0.000000 0.000000,0.000000 0.000000,0.000000 0.000000,0.000000 0.000000,0.000000 0.000000,0.000000 0.000000,0.000000 0.000000,0.000000 0.000000,0.000000 0.000000,0.000000 0.000000,0.000000 0.000000,25.000000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0.000000,0.000000-25.000000,0.000000 0.000000,0.000000 25.000000,0.000000 0.000000,25.000000 0.000000,0.000000 0.000000,0.000000 0.000000,0.000000 0.000000,0.000000 0.000000,0.000000 0.000000,-25.000000-25.000000,0.000000 0.000000,25.000000 25.000000,0.000000 0.000000,-50.000000 0.000000,0.000000 0.000000,25.000000 0.000000,0.000000 0.000000,-25.000000-25.000000,0.000000 0.000000,25.000000 25.000000,0.000000 0.000000,25.000000 0.000000,0.000000 0.000000,25.000000 0.000000,0.000000 0.000000,-25.000000 0.000000,0.000000 0.000000,25.000000 0.000000,0.000000 0.000000,-25.000000 0.000000,0.000000 0.000000,-25.000000 0.000000,0.000000 0.000000,0.000000 0.000000,0.000000 0.000000,25.000000 25.000000,0.000000 0.000000,-25.000000-25.000000,0.000000 0.000000,0.000000 25.000000,0.000000 0.000000,25.000000-25.000000,0.000000 0.000000,0.000000 0.000000,0.000000 0.000000,0.000000 0.000000,0.000000 0.000000,-25.000000 0.000000,0.000000 0.000000,0.000000 0.000000,0.000000 0.000000,0.000000 0.000000,0.000000 0.000000,-25.000000 0.000000,0.000000 0.000000,0.000000 0.000000,0.000000 0.000000,25.000000 0.000000,0.000000 0.000000,0.000000 0.000000,0.000000 0.000000,0.000000 0.000000,0.000000 0.000000,25.000000 0.000000,0.000000 0.000000,0.000000 0.000000,0.000000 0.000000,0.000000 0.000000,0.000000 0.000000,-25.000000 0.000000,0.000000 0.000000,0.000000 0.000000,0.000000 0.000000,-25.000000 0.000000,0.000000 0.000000,0.000000 0.000000,0.000000 0.000000,0.000000 0.000000,0.000000 0.000000,25.000000 0.000000,0.000000 0.000000,0.000000 0.000000,0.000000 0.000000,25.000000 0.000000,0.000000 0.000000,0.000000 0.000000,0.000000 0.000000,-25.000000 0.000000,0.000000 0.000000,25.000000 0.000000,0.000000 0.000000,-25.000000 0.000000,0.000000 0.000000,-25.000000 0.000000,0.000000 0.000000,0.000000 0.000000,0.000000 0.000000,-25.000000 25.000000,0.000000 0.000000,0.000000-25.000000,0.000000 0.000000,25.000000 0.000000,0.000000 0.000000,0.000000 0.000000,0.000000 0.000000,0.000000 0.000000,0.000000 0.000000,25.000000 0.000000,0.000000 0.000000,-25.000000 0.000000,0.000000 0.000000,25.000000 0.000000,0.000000 0.000000,0.000000 0.000000,0.000000 0.000000,-25.000000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25.000000,0.000000 0.000000,0.000000 0.000000,0.000000 0.000000,-50.000000 0.000000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06:49"/>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64050.000000 51850.000000,'50.000000'50.000000,"-25.000000"-50.000000,0.000000 0.000000,0.000000 0.000000,0.000000 0.000000,0.000000 0.000000,0.000000 0.000000,0.000000 25.000000,0.000000 0.000000,25.000000-25.000000,0.000000 0.000000,-25.000000 25.000000,0.000000 0.000000,25.000000 0.000000,0.000000 0.000000,25.000000 0.000000,0.000000 0.000000,0.000000-25.000000,0.000000 0.000000,25.000000 25.000000,0.000000 0.000000,0.000000-25.000000,0.000000 0.000000,25.000000 0.000000,0.000000 0.000000,-25.000000 0.000000,0.000000 0.000000,25.000000 0.000000,0.000000 0.000000,0.000000 0.000000,0.000000 0.000000,0.000000-25.000000,0.000000 0.000000,0.000000 0.000000,0.000000 0.000000,25.000000 0.000000,0.000000 0.000000,25.000000 25.000000,0.000000 0.000000,25.000000-25.000000,0.000000 0.000000,-50.000000 0.000000,0.000000 0.000000,0.000000 25.000000,0.000000 0.000000,0.000000 0.000000,0.000000 0.000000,0.000000-25.000000,0.000000 0.000000,25.000000 25.000000,0.000000 0.000000,0.000000-25.000000,0.000000 0.000000,0.000000 25.000000,0.000000 0.000000,-25.000000 0.000000,0.000000 0.000000,0.000000-25.000000,0.000000 0.000000,-25.000000 25.000000,0.000000 0.000000,0.000000 0.000000,0.000000 0.000000,25.000000 0.000000,0.000000 0.000000,25.000000 0.000000,0.000000 0.000000,-25.000000 0.000000,0.000000 0.000000,25.000000 0.000000,0.000000 0.000000,-75.000000 0.000000,0.000000 0.000000,25.000000 0.000000,0.000000 0.000000,0.000000-25.000000,0.000000 0.000000,0.000000 25.000000,0.000000 0.000000,25.000000 0.000000,0.000000 0.000000,25.000000 0.000000,0.000000 0.000000,-50.000000-25.000000,0.000000 0.000000,0.000000 25.000000,0.000000 0.000000,0.000000 0.000000,0.000000 0.000000,-50.000000 0.000000,0.000000 0.000000,25.000000-25.000000,0.000000 0.000000,0.000000 25.000000,0.000000 0.000000,25.000000 0.000000,0.000000 0.000000,0.000000-25.000000,0.000000 0.000000,25.000000 25.000000,0.000000 0.000000,-50.000000-25.000000,0.000000 0.000000,25.000000 0.000000,0.000000 0.000000,-25.000000 25.000000,0.000000 0.000000,-25.000000-25.000000,0.000000 0.000000,0.000000 0.000000,0.000000 0.000000,0.000000 25.000000,0.000000 0.000000,0.000000-25.000000,0.000000 0.000000,25.000000 25.000000,0.000000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0.000000,25.000000-25.000000,0.000000 0.000000,0.000000 25.000000,0.000000 0.000000,-25.000000 0.000000,0.000000 0.000000,-25.000000 0.000000,0.000000 0.000000,25.000000 0.000000,0.000000 0.000000,0.000000 0.000000,0.000000 0.000000,0.000000 0.000000,0.000000 0.000000,25.000000 0.000000,0.000000 0.000000,0.000000 0.000000,0.000000 0.000000,-25.000000 25.000000,0.000000 0.000000,25.000000-25.000000,0.000000 0.000000,-25.000000 0.000000,0.000000 0.000000,-25.000000 0.000000,0.000000 0.000000,0.000000 0.000000,0.000000 0.000000,-25.000000 25.000000,0.000000 0.000000,25.000000-25.000000,0.000000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0.000000,0.000000 0.000000,0.000000 0.000000,-25.000000 0.000000,0.000000 0.000000,25.000000 0.000000,0.000000 0.000000,-50.000000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0.000000,50.000000 0.000000,0.000000 0.000000,-50.000000-25.000000,0.000000 0.000000,0.000000 25.000000,0.000000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0.000000,-50.000000 0.000000,0.000000 0.000000,25.000000 0.000000,0.000000 0.000000,-25.000000 0.000000,0.000000 0.000000,25.000000 0.000000,0.000000 0.000000,-25.000000 25.000000,0.000000 0.000000,25.000000-25.000000,0.000000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 0.000000,0.000000 0.000000,0.000000 0.000000,0.000000 0.000000,-25.000000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0.000000,0.000000 0.000000,0.000000 0.000000,25.000000 25.000000,0.000000 0.000000,-25.000000-25.000000,0.000000 0.000000,-25.000000 0.000000,0.000000 0.000000,25.000000 0.000000,0.000000 0.000000,0.000000 25.000000,0.000000 0.000000,0.000000-25.000000,0.000000 0.000000,25.000000 0.000000,0.000000 0.000000,-25.000000 0.000000,0.000000 0.000000,25.000000 0.000000,0.000000 0.000000,0.000000 25.000000,0.000000 0.000000,0.000000-25.000000,0.000000 0.000000,25.000000 0.000000,0.000000 0.000000,-25.000000 0.000000,0.000000 0.000000,0.000000 0.000000,0.000000 0.000000,-25.000000 25.000000,0.000000 0.000000,25.000000-25.000000,0.000000 0.000000,-25.000000 0.000000,0.000000 0.000000,0.000000 0.000000,0.000000 0.000000,0.000000 25.000000,0.000000 0.000000,0.000000-25.000000,0.000000 0.000000,-25.000000 0.000000,0.000000 0.000000,25.000000 25.000000,0.000000 0.000000,-25.000000-25.000000,0.000000 0.000000,0.000000 0.000000,0.000000 0.000000,25.000000 25.000000,0.000000 0.000000,0.000000-25.000000,0.000000 0.000000,0.000000 0.000000,0.000000 0.000000,0.000000 0.000000,0.000000 0.000000,0.000000 0.000000,0.000000 0.000000,0.000000 25.000000,0.000000 0.000000,25.000000-25.000000,0.000000 0.000000,0.000000 0.000000,0.000000 0.000000,0.000000 0.000000,0.000000 0.000000,0.000000 0.000000,0.000000 0.000000,0.000000 0.000000,0.000000 0.000000,0.000000 0.000000,0.000000 0.000000,0.000000 0.000000,0.000000 0.000000,-25.000000 0.000000,0.000000 0.000000,25.000000 0.000000,0.000000 0.000000,-25.000000-25.000000,0.000000 0.000000,25.000000 25.000000,0.000000 0.000000,0.000000-25.000000,0.000000 0.000000,0.000000 25.000000,0.000000 0.000000,0.000000 0.000000,0.000000 0.000000,25.000000-25.000000,0.000000 0.000000,0.000000 25.000000,0.000000 0.000000,0.000000 0.000000,0.000000 0.000000,0.000000-25.000000,0.000000 0.000000,0.000000 25.000000,0.000000 0.000000,-25.000000 0.000000,0.000000 0.000000,0.000000 0.000000,0.000000 0.000000,0.000000 0.000000,0.000000 0.000000,-25.000000 0.000000,0.000000 0.000000,0.000000 0.000000,0.000000 0.000000,25.000000 0.000000,0.000000 0.000000,-50.000000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0.000000,-50.000000 0.000000</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2:10"/>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99200.000000 20650.000000,'0.000000'-50.000000,"0.000000"25.000000,0.000000 0.000000,25.000000 0.000000,0.000000 0.000000,0.000000 25.000000,0.000000 0.000000,25.000000 0.000000,0.000000 0.000000,50.000000 0.000000,0.000000 0.000000,25.000000 0.000000,0.000000 0.000000,0.000000 25.000000,0.000000 0.000000,0.000000-25.000000,0.000000 0.000000,50.000000 0.000000,0.000000 0.000000,0.000000 0.000000,0.000000 0.000000,50.000000 25.000000,0.000000 0.000000,25.000000-25.000000,0.000000 0.000000,-50.000000 0.000000,0.000000 0.000000,-25.000000 0.000000,0.000000 0.000000,0.000000 0.000000,0.000000 0.000000,25.000000 0.000000,0.000000 0.000000,0.000000 25.000000,0.000000 0.000000,0.000000-25.000000,0.000000 0.000000,-50.000000 0.000000,0.000000 0.000000,-25.000000 25.000000,0.000000 0.000000,25.000000-25.000000,0.000000 0.000000,-25.000000 25.000000,0.000000 0.000000,50.000000-25.000000,0.000000 0.000000,0.000000 0.000000,0.000000 0.000000,-25.000000 0.000000,0.000000 0.000000,-25.000000 0.000000,0.000000 0.000000,0.000000 0.000000,0.000000 0.000000,-25.000000 0.000000,0.000000 0.000000,-25.000000 0.000000,0.000000 0.000000,50.000000 0.000000,0.000000 0.000000,-25.000000 0.000000,0.000000 0.000000,0.000000 0.000000,0.000000 0.000000,0.000000 25.000000,0.000000 0.000000,-25.000000-25.000000,0.000000 0.000000,-25.000000 0.000000,0.000000 0.000000,25.000000 0.000000,0.000000 0.000000,-25.000000 0.000000,0.000000 0.000000,0.000000 0.000000,0.000000 0.000000,-25.000000 25.000000,0.000000 0.000000,0.000000-25.000000,0.000000 0.000000,0.000000 0.000000,0.000000 0.000000,0.000000 0.000000,0.000000 0.000000,-25.000000 25.000000</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2:14"/>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37400.000000 24500.000000,'-50.000000'0.000000,"25.000000"0.000000,0.000000 0.000000,0.000000 0.000000,0.000000 0.000000,0.000000 0.000000,0.000000 0.000000,0.000000 0.000000,0.000000 0.000000,0.000000 0.000000,0.000000 0.000000,0.000000 0.000000,0.000000 0.000000,25.000000 25.000000,0.000000 0.000000,25.000000-25.000000,0.000000 0.000000,25.000000 0.000000,0.000000 0.000000,0.000000 0.000000,0.000000 0.000000,25.000000 0.000000,0.000000 0.000000,25.000000 0.000000,0.000000 0.000000,25.000000-25.000000,0.000000 0.000000,-25.000000 0.000000,0.000000 0.000000,25.000000 0.000000,0.000000 0.000000,0.000000 0.000000,0.000000 0.000000,25.000000 25.000000,0.000000 0.000000,-25.000000-25.000000,0.000000 0.000000,50.000000 25.000000,0.000000 0.000000,0.000000-25.000000,0.000000 0.000000,0.000000 0.000000,0.000000 0.000000,0.000000 0.000000,0.000000 0.000000,-25.000000 25.000000,0.000000 0.000000,25.000000-25.000000,0.000000 0.000000,50.000000 0.000000,0.000000 0.000000,0.000000 25.000000,0.000000 0.000000,-25.000000 0.000000,0.000000 0.000000,0.000000 0.000000,0.000000 0.000000,-50.000000 0.000000,0.000000 0.000000,50.000000 25.000000,0.000000 0.000000,25.000000 0.000000,0.000000 0.000000,-25.000000-25.000000,0.000000 0.000000,0.000000 0.000000,0.000000 0.000000,-25.000000 0.000000,0.000000 0.000000,25.000000 0.000000,0.000000 0.000000,50.000000 0.000000,0.000000 0.000000,-25.000000 0.000000,0.000000 0.000000,-25.000000 0.000000,0.000000 0.000000,-50.000000 0.000000,0.000000 0.000000,25.000000 0.000000,0.000000 0.000000,0.000000 0.000000,0.000000 0.000000,25.000000 0.000000,0.000000 0.000000,-25.000000 25.000000,0.000000 0.000000,-25.000000-25.000000,0.000000 0.000000,0.000000 0.000000,0.000000 0.000000,-25.000000 0.000000,0.000000 0.000000,25.000000 0.000000,0.000000 0.000000,50.000000 0.000000,0.000000 0.000000,0.000000 0.000000,0.000000 0.000000,-50.000000 0.000000,0.000000 0.000000,25.000000 0.000000,0.000000 0.000000,-75.000000 0.000000,0.000000 0.000000,50.000000 0.000000,0.000000 0.000000,25.000000 0.000000,0.000000 0.000000,0.000000-25.000000,0.000000 0.000000,0.000000 25.000000,0.000000 0.000000,0.000000 0.000000,0.000000 0.000000,-25.000000 0.000000,0.000000 0.000000,-25.000000 0.000000,0.000000 0.000000,25.000000 0.000000,0.000000 0.000000,0.000000 0.000000,0.000000 0.000000,50.000000 0.000000,0.000000 0.000000,-25.000000 0.000000,0.000000 0.000000,-25.000000-25.000000,0.000000 0.000000,-25.000000 25.000000,0.000000 0.000000,0.000000-25.000000,0.000000 0.000000,0.000000 25.000000,0.000000 0.000000,25.000000 0.000000,0.000000 0.000000,25.000000-25.000000,0.000000 0.000000,0.000000 25.000000,0.000000 0.000000,-25.000000 0.000000,0.000000 0.000000,0.000000 0.000000,0.000000 0.000000,-25.000000 0.000000,0.000000 0.000000,25.000000 0.000000,0.000000 0.000000,25.000000 0.000000,0.000000 0.000000,0.000000 0.000000,0.000000 0.000000,0.000000 0.000000,0.000000 0.000000,0.000000 0.000000,0.000000 0.000000,-50.000000 25.000000,0.000000 0.000000,-25.000000-25.000000,0.000000 0.000000,25.000000 0.000000,0.000000 0.000000,25.000000 0.000000,0.000000 0.000000,0.000000 25.000000,0.000000 0.000000,0.000000-25.000000,0.000000 0.000000,-25.000000 0.000000,0.000000 0.000000,0.000000 0.000000,0.000000 0.000000,-25.000000 0.000000,0.000000 0.000000,0.000000 25.000000,0.000000 0.000000,0.000000-25.000000,0.000000 0.000000,25.000000 0.000000,0.000000 0.000000,0.000000 25.000000,0.000000 0.000000,25.000000-25.000000,0.000000 0.000000,25.000000 0.000000,0.000000 0.000000,-50.000000 25.000000,0.000000 0.000000,-25.000000-25.000000,0.000000 0.000000,0.000000 0.000000,0.000000 0.000000,0.000000 0.000000,0.000000 0.000000,0.000000 0.000000,0.000000 0.000000,25.000000 0.000000,0.000000 0.000000,25.000000 25.000000,0.000000 0.000000,0.000000-25.000000,0.000000 0.000000,0.000000 25.000000,0.000000 0.000000,-25.000000 0.000000,0.000000 0.000000,-25.000000 0.000000,0.000000 0.000000,25.000000 0.000000,0.000000 0.000000,-25.000000-25.000000,0.000000 0.000000,25.000000 25.000000,0.000000 0.000000,25.000000-25.000000,0.000000 0.000000,0.000000 25.000000,0.000000 0.000000,0.000000-25.000000,0.000000 0.000000,0.000000 0.000000,0.000000 0.000000,-50.000000 0.000000,0.000000 0.000000,0.000000 0.000000,0.000000 0.000000,25.000000 0.000000,0.000000 0.000000,-50.000000 0.000000,0.000000 0.000000,50.000000 0.000000,0.000000 0.000000,25.000000 0.000000,0.000000 0.000000,-25.000000 0.000000,0.000000 0.000000,0.000000-25.000000,0.000000 0.000000,0.000000 25.000000,0.000000 0.000000,-25.000000 0.000000,0.000000 0.000000,-25.000000 0.000000,0.000000 0.000000,25.000000 0.000000,0.000000 0.000000,0.000000-25.000000,0.000000 0.000000,0.000000 25.000000,0.000000 0.000000,25.000000 0.000000,0.000000 0.000000,0.000000 0.000000,0.000000 0.000000,0.000000 0.000000,0.000000 0.000000,0.000000-25.000000,0.000000 0.000000,-25.000000 25.000000,0.000000 0.000000,0.000000 0.000000,0.000000 0.000000,0.000000 0.000000,0.000000 0.000000,-25.000000-25.000000,0.000000 0.000000,25.000000 0.000000,0.000000 0.000000,25.000000 25.000000,0.000000 0.000000,-25.000000 0.000000,0.000000 0.000000,50.000000-25.000000,0.000000 0.000000,-25.000000 25.000000,0.000000 0.000000,0.000000 0.000000,0.000000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0.000000,50.000000 0.000000,0.000000 0.000000,-25.000000 0.000000,0.000000 0.000000,-25.000000 0.000000,0.000000 0.000000,25.000000 0.000000,0.000000 0.000000,-50.000000-25.000000,0.000000 0.000000,-25.000000 25.000000,0.000000 0.000000,50.000000 0.000000,0.000000 0.000000,-50.000000 0.000000,0.000000 0.000000,50.000000 0.000000,0.000000 0.000000,0.000000 0.000000,0.000000 0.000000,0.000000-25.000000,0.000000 0.000000,0.000000 25.000000,0.000000 0.000000,-25.000000 0.000000,0.000000 0.000000,0.000000 0.000000,0.000000 0.000000,-25.000000 0.000000,0.000000 0.000000,0.000000 0.000000,0.000000 0.000000,25.000000 0.000000,0.000000 0.000000,-25.000000 0.000000,0.000000 0.000000,50.000000-25.000000,0.000000 0.000000,-25.000000 25.000000,0.000000 0.000000,25.000000 0.000000,0.000000 0.000000,0.000000 0.000000,0.000000 0.000000,-25.000000-25.000000,0.000000 0.000000,0.000000 25.000000,0.000000 0.000000,0.000000 0.000000,0.000000 0.000000,-25.000000 0.000000,0.000000 0.000000,-25.000000-25.000000,0.000000 0.000000,50.000000 25.000000,0.000000 0.000000,-25.000000 0.000000,0.000000 0.000000,50.000000 0.000000,0.000000 0.000000,0.000000 0.000000,0.000000 0.000000,-25.000000 0.000000,0.000000 0.000000,25.000000 0.000000,0.000000 0.000000,0.000000 0.000000,0.000000 0.000000,-50.000000 0.000000,0.000000 0.000000,25.000000 0.000000,0.000000 0.000000,-25.000000 0.000000,0.000000 0.000000,0.000000 25.000000,0.000000 0.000000,0.000000-25.000000,0.000000 0.000000,25.000000 0.000000,0.000000 0.000000,0.000000 0.000000,0.000000 0.000000,25.000000 0.000000,0.000000 0.000000,-25.000000 25.000000,0.000000 0.000000,0.000000-25.000000,0.000000 0.000000,0.000000 0.000000,0.000000 0.000000,-25.000000 0.000000,0.000000 0.000000,0.000000 0.000000,0.000000 0.000000,-25.000000 0.000000,0.000000 0.000000,0.000000 0.000000,0.000000 0.000000,0.000000 0.000000,0.000000 0.000000,25.000000 0.000000,0.000000 0.000000,0.000000 0.000000,0.000000 0.000000,0.000000 0.000000,0.000000 0.000000,0.000000 0.000000,0.000000 0.000000,50.000000 0.000000,0.000000 0.000000,-25.000000 0.000000,0.000000 0.000000,0.000000 0.000000,0.000000 0.000000,25.000000 0.000000,0.000000 0.000000,-50.000000 25.000000,0.000000 0.000000,0.000000-25.000000,0.000000 0.000000,0.000000 0.000000,0.000000 0.000000,-25.000000 0.000000,0.000000 0.000000,25.000000 0.000000,0.000000 0.000000,0.000000 0.000000,0.000000 0.000000,0.000000 0.000000,0.000000 0.000000,25.000000 0.000000,0.000000 0.000000,0.000000 0.000000,0.000000 0.000000,25.000000 0.000000,0.000000 0.000000,-25.000000 0.000000,0.000000 0.000000,25.000000-25.000000,0.000000 0.000000,-25.000000 25.000000,0.000000 0.000000,0.000000 0.000000,0.000000 0.000000,0.000000 0.000000,0.000000 0.000000,-25.000000 0.000000,0.000000 0.000000,0.000000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0.000000,0.000000 0.000000,0.000000 0.000000,-25.000000 0.000000,0.000000 0.000000,0.000000 0.000000,0.000000 0.000000,0.000000 0.000000,0.000000 0.000000,0.000000 0.000000,0.000000 0.000000,25.000000-25.000000,0.000000 0.000000,-25.000000 25.000000,0.000000 0.000000,50.000000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 0.000000,0.000000 0.000000,-25.000000 25.000000,0.000000 0.000000,25.000000-25.000000,0.000000 0.000000,-25.000000 0.000000,0.000000 0.000000,0.000000 25.000000,0.000000 0.000000,0.000000 0.000000,0.000000 0.000000,-25.000000-25.000000,0.000000 0.000000,25.000000 25.000000,0.000000 0.000000,0.000000-25.000000,0.000000 0.000000,0.000000 25.000000,0.000000 0.000000,25.000000-25.000000,0.000000 0.000000,0.000000 0.000000,0.000000 0.000000,-25.000000 0.000000,0.000000 0.000000,0.000000 0.000000,0.000000 0.000000,0.000000 0.000000,0.000000 0.000000,-25.000000 0.000000,0.000000 0.000000,-25.000000 0.000000,0.000000 0.000000,25.000000 0.000000,0.000000 0.000000,-25.000000 25.000000,0.000000 0.000000,0.000000-25.000000,0.000000 0.000000,25.000000 0.000000,0.000000 0.000000,25.000000 0.000000,0.000000 0.000000,-25.000000 25.000000,0.000000 0.000000,25.000000-25.000000,0.000000 0.000000,0.000000 0.000000,0.000000 0.000000,-25.000000 25.000000,0.000000 0.000000,25.000000-25.000000,0.000000 0.000000,-25.000000 0.000000,0.000000 0.000000,0.000000 0.000000,0.000000 0.000000,0.000000 0.000000,0.000000 0.000000,-25.000000 0.000000,0.000000 0.000000,25.000000 0.000000,0.000000 0.000000,0.000000 0.000000,0.000000 0.000000,25.000000 0.000000,0.000000 0.000000,0.000000 0.000000,0.000000 0.000000,25.000000 0.000000,0.000000 0.000000,0.000000 0.000000,0.000000 0.000000,0.000000 0.000000,0.000000 0.000000,0.000000 0.000000,0.000000 0.000000,0.000000 0.000000,0.000000 0.000000,-50.000000 0.000000,0.000000 0.000000,25.000000-25.000000,0.000000 0.000000,-25.000000 25.000000,0.000000 0.000000,0.000000 0.000000,0.000000 0.000000,25.000000 0.000000,0.000000 0.000000,-25.000000 0.000000,0.000000 0.000000,25.000000 0.000000,0.000000 0.000000,0.000000 25.000000,0.000000 0.000000,0.000000-25.000000,0.000000 0.000000,-25.000000 0.000000,0.000000 0.000000,25.000000 25.000000,0.000000 0.000000,-50.000000-25.000000,0.000000 0.000000,0.000000 25.000000,0.000000 0.000000,-25.000000-25.000000,0.000000 0.000000,0.000000 0.000000,0.000000 0.000000,25.000000 0.000000,0.000000 0.000000,-25.000000 0.000000,0.000000 0.000000,0.000000 25.000000,0.000000 0.000000,25.000000-25.000000,0.000000 0.000000,0.000000 0.000000,0.000000 0.000000,0.000000 0.000000,0.000000 0.000000,0.000000 0.000000,0.000000 0.000000,0.000000 0.000000,0.000000 0.000000,25.000000 25.000000,0.000000 0.000000,-25.000000-25.000000,0.000000 0.000000,0.000000 0.000000,0.000000 0.000000,0.000000 0.000000,0.000000 0.000000,0.000000 0.000000,0.000000 0.000000,0.000000 0.000000,0.000000 0.000000,-25.000000 0.000000,0.000000 0.000000,50.000000 0.000000,0.000000 0.000000,-50.000000 0.000000,0.000000 0.000000,25.000000 0.000000,0.000000 0.000000,0.000000 0.000000,0.000000 0.000000,-25.000000 0.000000,0.000000 0.000000,0.000000 0.000000,0.000000 0.000000,0.000000 0.000000,0.000000 0.000000,0.000000 0.000000,0.000000 0.000000,-50.000000 25.000000</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2:17"/>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36950.000000 28050.000000,'0.000000'-50.000000,"0.000000"25.000000,0.000000 0.000000,25.000000 25.000000,0.000000 0.000000,-25.000000-25.000000,0.000000 0.000000,0.000000 0.000000,0.000000 0.000000,25.000000 25.000000,0.000000 0.000000,25.000000 0.000000,0.000000 0.000000,0.000000 0.000000,0.000000 0.000000,25.000000 0.000000,0.000000 0.000000,25.000000 0.000000,0.000000 0.000000,0.000000 0.000000,0.000000 0.000000,25.000000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0.000000,-50.000000 0.000000,0.000000 0.000000,0.000000 0.000000,0.000000 0.000000,25.000000 0.000000,0.000000 0.000000,25.000000-25.000000,0.000000 0.000000,25.000000 25.000000,0.000000 0.000000,25.000000-25.000000,0.000000 0.000000,-25.000000 0.000000,0.000000 0.000000,-25.000000 0.000000,0.000000 0.000000,50.000000 0.000000,0.000000 0.000000,-25.000000 25.000000,0.000000 0.000000,50.000000 0.000000,0.000000 0.000000,-25.000000-25.000000,0.000000 0.000000,-25.000000 25.000000,0.000000 0.000000,-50.000000 0.000000,0.000000 0.000000,50.000000 0.000000,0.000000 0.000000,0.000000 0.000000,0.000000 0.000000,25.000000 0.000000,0.000000 0.000000,0.000000 0.000000,0.000000 0.000000,-50.000000 0.000000,0.000000 0.000000,-50.000000 0.000000,0.000000 0.000000,25.000000 0.000000,0.000000 0.000000,0.000000 0.000000,0.000000 0.000000,0.000000 0.000000,0.000000 0.000000,50.000000 0.000000,0.000000 0.000000,-50.000000 0.000000,0.000000 0.000000,0.000000 25.000000,0.000000 0.000000,0.000000-25.000000,0.000000 0.000000,-25.000000 0.000000,0.000000 0.000000,0.000000 0.000000,0.000000 0.000000,0.000000 0.000000,0.000000 0.000000,25.000000 0.000000,0.000000 0.000000,0.000000 0.000000,0.000000 0.000000,25.000000 0.000000,0.000000 0.000000,-25.000000 0.000000,0.000000 0.000000,0.000000 0.000000,0.000000 0.000000,-25.000000-25.000000,0.000000 0.000000,0.000000 25.000000,0.000000 0.000000,-25.000000-25.000000,0.000000 0.000000,50.000000 25.000000,0.000000 0.000000,-25.000000-25.000000,0.000000 0.000000,25.000000 25.000000,0.000000 0.000000,25.000000 0.000000,0.000000 0.000000,0.000000 0.000000,0.000000 0.000000,0.000000 0.000000,0.000000 0.000000,-25.000000 0.000000,0.000000 0.000000,-50.000000 0.000000,0.000000 0.000000,25.000000 0.000000,0.000000 0.000000,0.000000 0.000000,0.000000 0.000000,0.000000 0.000000,0.000000 0.000000,0.000000 0.000000,0.000000 0.000000,50.000000 0.000000,0.000000 0.000000,-25.000000 0.000000,0.000000 0.000000,0.000000 0.000000,0.000000 0.000000,0.000000 0.000000,0.000000 0.000000,-50.000000 25.000000,0.000000 0.000000,25.000000-25.000000,0.000000 0.000000,0.000000 0.000000,0.000000 0.000000,0.000000 0.000000,0.000000 0.000000,0.000000 0.000000,0.000000 0.000000,50.000000 0.000000,0.000000 0.000000,0.000000 0.000000,0.000000 0.000000,0.000000 0.000000,0.000000 0.000000,-25.000000 0.000000,0.000000 0.000000,0.000000 0.000000,0.000000 0.000000,-25.000000 25.000000,0.000000 0.000000,0.000000-25.000000,0.000000 0.000000,0.000000 0.000000,0.000000 0.000000,25.000000 0.000000,0.000000 0.000000,25.000000 0.000000,0.000000 0.000000,0.000000 0.000000,0.000000 0.000000,-25.000000 0.000000,0.000000 0.000000,25.000000 0.000000,0.000000 0.000000,-50.000000-25.000000,0.000000 0.000000,0.000000 25.000000,0.000000 0.000000,25.000000 0.000000,0.000000 0.000000,-25.000000-25.000000,0.000000 0.000000,0.000000 25.000000,0.000000 0.000000,50.000000 0.000000,0.000000 0.000000,-50.000000 0.000000,0.000000 0.000000,25.000000 0.000000,0.000000 0.000000,0.000000 0.000000,0.000000 0.000000,-25.000000 25.000000,0.000000 0.000000,0.000000-25.000000,0.000000 0.000000,-25.000000 0.000000,0.000000 0.000000,25.000000 25.000000,0.000000 0.000000,25.000000-25.000000,0.000000 0.000000,0.000000 0.000000,0.000000 0.000000,0.000000 0.000000,0.000000 0.000000,25.000000 0.000000,0.000000 0.000000,-25.000000 0.000000,0.000000 0.000000,0.000000 25.000000,0.000000 0.000000,-25.000000-25.000000,0.000000 0.000000,0.000000 0.000000,0.000000 0.000000,0.000000 0.000000,0.000000 0.000000,25.000000 25.000000,0.000000 0.000000,0.000000-25.000000,0.000000 0.000000,25.000000 0.000000,0.000000 0.000000,25.000000 0.000000,0.000000 0.000000,-50.000000 0.000000,0.000000 0.000000,0.000000 0.000000,0.000000 0.000000,-25.000000 0.000000,0.000000 0.000000,25.000000 0.000000,0.000000 0.000000,0.000000 0.000000,0.000000 0.000000,25.000000 0.000000,0.000000 0.000000,25.000000 0.000000,0.000000 0.000000,-25.000000 25.000000,0.000000 0.000000,0.000000-25.000000,0.000000 0.000000,-25.000000 0.000000,0.000000 0.000000,-25.000000 0.000000,0.000000 0.000000,25.000000 0.000000,0.000000 0.000000,-25.000000 0.000000,0.000000 0.000000,50.000000 0.000000,0.000000 0.000000,0.000000 0.000000,0.000000 0.000000,0.000000 0.000000,0.000000 0.000000,-25.000000 0.000000,0.000000 0.000000,0.000000 0.000000,0.000000 0.000000,-25.000000 0.000000,0.000000 0.000000,25.000000 25.000000,0.000000 0.000000,0.000000-25.000000,0.000000 0.000000,0.000000 0.000000,0.000000 0.000000,50.000000 0.000000,0.000000 0.000000,0.000000 0.000000,0.000000 0.000000,-50.000000 0.000000,0.000000 0.000000,-25.000000 0.000000,0.000000 0.000000,25.000000 0.000000,0.000000 0.000000,-25.000000 0.000000,0.000000 0.000000,0.000000 0.000000,0.000000 0.000000,50.000000 0.000000,0.000000 0.000000,-25.000000 25.000000,0.000000 0.000000,25.000000-25.000000,0.000000 0.000000,-25.000000 0.000000,0.000000 0.000000,0.000000 0.000000,0.000000 0.000000,-25.000000 0.000000,0.000000 0.000000,0.000000 0.000000,0.000000 0.000000,0.000000 0.000000,0.000000 0.000000,0.000000 0.000000,0.000000 0.000000,25.000000 0.000000,0.000000 0.000000,25.000000 0.000000,0.000000 0.000000,0.000000-25.000000,0.000000 0.000000,-25.000000 25.000000,0.000000 0.000000,0.000000-25.000000,0.000000 0.000000,-25.000000 25.000000,0.000000 0.000000,25.000000 0.000000,0.000000 0.000000,-25.000000 0.000000,0.000000 0.000000,0.000000 0.000000,0.000000 0.000000,50.000000 0.000000,0.000000 0.000000,-25.000000 0.000000,0.000000 0.000000,0.000000 0.000000,0.000000 0.000000,25.000000 0.000000,0.000000 0.000000,-50.000000 0.000000,0.000000 0.000000,-25.000000 25.000000,0.000000 0.000000,25.000000-25.000000,0.000000 0.000000,-25.000000 0.000000,0.000000 0.000000,25.000000 0.000000,0.000000 0.000000,25.000000 0.000000,0.000000 0.000000,25.000000 25.000000,0.000000 0.000000,0.000000-25.000000,0.000000 0.000000,0.000000 25.000000,0.000000 0.000000,-25.000000-25.000000,0.000000 0.000000,0.000000 25.000000,0.000000 0.000000,-25.000000-25.000000,0.000000 0.000000,-25.000000 25.000000,0.000000 0.000000,25.000000-25.000000,0.000000 0.000000,25.000000 0.000000,0.000000 0.000000,-25.000000 25.000000,0.000000 0.000000,25.000000-25.000000,0.000000 0.000000,0.000000 0.000000,0.000000 0.000000,-25.000000 0.000000,0.000000 0.000000,-25.000000 0.000000,0.000000 0.000000,25.000000 0.000000,0.000000 0.000000,-50.000000 0.000000,0.000000 0.000000,25.000000 0.000000,0.000000 0.000000,0.000000 0.000000,0.000000 0.000000,25.000000 0.000000,0.000000 0.000000,0.000000 0.000000,0.000000 0.000000,25.000000 0.000000,0.000000 0.000000,-25.000000 0.000000,0.000000 0.000000,25.000000 0.000000,0.000000 0.000000,0.000000 0.000000,0.000000 0.000000,0.000000 0.000000,0.000000 0.000000,-25.000000 0.000000,0.000000 0.000000,0.000000 0.000000,0.000000 0.000000,0.000000 0.000000,0.000000 0.000000,25.000000 0.000000,0.000000 0.000000,0.000000-25.000000,0.000000 0.000000,25.000000 25.000000,0.000000 0.000000,0.000000 0.000000,0.000000 0.000000,-25.000000 0.000000,0.000000 0.000000,0.000000 0.000000,0.000000 0.000000,-25.000000 0.000000,0.000000 0.000000,-25.000000 0.000000,0.000000 0.000000,0.000000 0.000000,0.000000 0.000000,50.000000 0.000000,0.000000 0.000000,0.000000 0.000000,0.000000 0.000000,25.000000 0.000000,0.000000 0.000000,25.000000 0.000000,0.000000 0.000000,-25.000000 0.000000,0.000000 0.000000,-25.000000 0.000000,0.000000 0.000000,25.000000-25.000000,0.000000 0.000000,-25.000000 25.000000,0.000000 0.000000,0.000000 0.000000,0.000000 0.000000,50.000000 0.000000,0.000000 0.000000,0.000000 0.000000,0.000000 0.000000,-25.000000 0.000000,0.000000 0.000000,25.000000-25.000000,0.000000 0.000000,-50.000000 25.000000,0.000000 0.000000,0.000000 0.000000,0.000000 0.000000,50.000000-25.000000,0.000000 0.000000,25.000000 25.000000,0.000000 0.000000,0.000000 0.000000,0.000000 0.000000,0.000000-25.000000,0.000000 0.000000,-50.000000 25.000000,0.000000 0.000000,-25.000000 0.000000,0.000000 0.000000,50.000000 0.000000,0.000000 0.000000,0.000000 0.000000,0.000000 0.000000,0.000000-25.000000,0.000000 0.000000,-25.000000 25.000000,0.000000 0.000000,-25.000000 0.000000,0.000000 0.000000,-50.000000 0.000000,0.000000 0.000000,25.000000 0.000000,0.000000 0.000000,0.000000 0.000000,0.000000 0.000000,25.000000 0.000000,0.000000 0.000000,25.000000 0.000000,0.000000 0.000000,0.000000 0.000000,0.000000 0.000000,0.000000 0.000000,0.000000 0.000000,-25.000000 0.000000,0.000000 0.000000,0.000000 0.000000,0.000000 0.000000,-50.000000 0.000000,0.000000 0.000000,0.000000 0.000000,0.000000 0.000000,25.000000 0.000000,0.000000 0.000000,-25.000000 0.000000,0.000000 0.000000,25.000000 25.000000,0.000000 0.000000,25.000000-25.000000,0.000000 0.000000,-25.000000 0.000000,0.000000 0.000000,25.000000 25.000000,0.000000 0.000000,-25.000000-25.000000,0.000000 0.000000,-25.000000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 0.000000,0.000000 0.000000,0.000000 0.000000,0.000000 0.000000,25.000000 25.000000,0.000000 0.000000,-50.000000-25.000000,0.000000 0.000000,25.000000 0.000000,0.000000 0.000000,-25.000000 0.000000,0.000000 0.000000,-50.000000 0.000000</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2:19"/>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36250.000000 32600.000000,'50.000000'0.000000,"0.000000"0.000000,0.000000 0.000000,-25.000000 0.000000,0.000000 0.000000,25.000000 0.000000,0.000000 0.000000,-25.000000 0.000000,0.000000 0.000000,25.000000-25.000000,0.000000 0.000000,25.000000 25.000000,0.000000 0.000000,25.000000-25.000000,0.000000 0.000000,25.000000 0.000000,0.000000 0.000000,50.000000 0.000000,0.000000 0.000000,0.000000 0.000000,0.000000 0.000000,-25.000000 0.000000,0.000000 0.000000,25.000000-25.000000,0.000000 0.000000,25.000000 50.000000,0.000000 0.000000,25.000000-25.000000,0.000000 0.000000,0.000000 0.000000,0.000000 0.000000,0.000000 0.000000,0.000000 0.000000,-50.000000 25.000000,0.000000 0.000000,0.000000-25.000000,0.000000 0.000000,25.000000 25.000000,0.000000 0.000000,25.000000-25.000000,0.000000 0.000000,-25.000000 25.000000,0.000000 0.000000,0.000000-25.000000,0.000000 0.000000,-50.000000 25.000000,0.000000 0.000000,25.000000-25.000000,0.000000 0.000000,75.000000 25.000000,0.000000 0.000000,-25.000000-25.000000,0.000000 0.000000,-25.000000 25.000000,0.000000 0.000000,-25.000000 0.000000,0.000000 0.000000,0.000000-25.000000,0.000000 0.000000,50.000000 25.000000,0.000000 0.000000,25.000000 0.000000,0.000000 0.000000,-50.000000 0.000000,0.000000 0.000000,-25.000000 0.000000,0.000000 0.000000,0.000000 25.000000,0.000000 0.000000,50.000000-25.000000,0.000000 0.000000,50.000000 0.000000,0.000000 0.000000,-50.000000 0.000000,0.000000 0.000000,-50.000000 0.000000,0.000000 0.000000,50.000000 0.000000,0.000000 0.000000,25.000000 0.000000,0.000000 0.000000,0.000000 0.000000,0.000000 0.000000,-25.000000 0.000000,0.000000 0.000000,-25.000000-25.000000,0.000000 0.000000,0.000000 0.000000,0.000000 0.000000,75.000000 0.000000,0.000000 0.000000,-25.000000 25.000000,0.000000 0.000000,-50.000000-25.000000,0.000000 0.000000,25.000000 0.000000,0.000000 0.000000,0.000000 25.000000,0.000000 0.000000,75.000000-25.000000,0.000000 0.000000,-50.000000 0.000000,0.000000 0.000000,-50.000000 25.000000,0.000000 0.000000,50.000000-25.000000,0.000000 0.000000,75.000000 25.000000,0.000000 0.000000,-50.000000 0.000000,0.000000 0.000000,-50.000000-25.000000,0.000000 0.000000,50.000000 25.000000,0.000000 0.000000,25.000000 0.000000,0.000000 0.000000,-50.000000-25.000000,0.000000 0.000000,0.000000 25.000000,0.000000 0.000000,0.000000-25.000000,0.000000 0.000000,50.000000 25.000000,0.000000 0.000000,-25.000000-25.000000,0.000000 0.000000,-75.000000 25.000000,0.000000 0.000000,50.000000 0.000000,0.000000 0.000000,50.000000 0.000000,0.000000 0.000000,-50.000000 0.000000,0.000000 0.000000,-25.000000 0.000000,0.000000 0.000000,25.000000-25.000000,0.000000 0.000000,50.000000 25.000000,0.000000 0.000000,-25.000000 0.000000,0.000000 0.000000,-25.000000 0.000000,0.000000 0.000000,-25.000000-25.000000,0.000000 0.000000,75.000000 25.000000,0.000000 0.000000,0.000000-25.000000,0.000000 0.000000,-75.000000 25.000000,0.000000 0.000000,0.000000-25.000000,0.000000 0.000000,75.000000 25.000000,0.000000 0.000000,-25.000000 0.000000,0.000000 0.000000,-25.000000-25.000000,0.000000 0.000000,0.000000 25.000000,0.000000 0.000000,25.000000 0.000000,0.000000 0.000000,25.000000 0.000000,0.000000 0.000000,-75.000000 25.000000,0.000000 0.000000,-25.000000 0.000000,0.000000 0.000000,50.000000 0.000000,0.000000 0.000000,0.000000 0.000000,0.000000 0.000000,-25.000000 0.000000,0.000000 0.000000,-75.000000-25.000000,0.000000 0.000000,25.000000 25.000000,0.000000 0.000000,0.000000 0.000000,0.000000 0.000000,25.000000-25.000000,0.000000 0.000000,25.000000 0.000000,0.000000 0.000000,-50.000000 25.000000,0.000000 0.000000,-25.000000-25.000000,0.000000 0.000000,0.000000 0.000000,0.000000 0.000000,25.000000 25.000000,0.000000 0.000000,25.000000-25.000000,0.000000 0.000000,25.000000 0.000000,0.000000 0.000000,-75.000000 25.000000,0.000000 0.000000,-25.000000-25.000000,0.000000 0.000000,0.000000 0.000000,0.000000 0.000000,25.000000 0.000000,0.000000 0.000000,25.000000 25.000000,0.000000 0.000000,0.000000-25.000000,0.000000 0.000000,0.000000 0.000000,0.000000 0.000000,-25.000000 0.000000,0.000000 0.000000,-25.000000 0.000000,0.000000 0.000000,-25.000000 25.000000,0.000000 0.000000,-25.000000-25.000000,0.000000 0.000000,25.000000 0.000000,0.000000 0.000000,-25.000000 0.000000,0.000000 0.000000,25.000000 25.000000,0.000000 0.000000,-25.000000-25.000000,0.000000 0.000000,-50.000000 25.000000,0.000000 0.000000,0.000000-25.000000,0.000000 0.000000,0.000000 25.000000</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2:5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60200.000000 39800.000000,'-50.000000'-50.000000,"50.000000"25.000000,0.000000 0.000000,-25.000000 25.000000,0.000000 0.000000,25.000000-25.000000,0.000000 0.000000,0.000000 0.000000,0.000000 0.000000,25.000000 25.000000,0.000000 0.000000,25.000000 0.000000,0.000000 0.000000,50.000000 0.000000,0.000000 0.000000,25.000000 0.000000,0.000000 0.000000,75.000000 0.000000,0.000000 0.000000,0.000000 0.000000,0.000000 0.000000,50.000000 0.000000,0.000000 0.000000,0.000000 0.000000,0.000000 0.000000,25.000000 0.000000,0.000000 0.000000,-25.000000 0.000000,0.000000 0.000000,-25.000000 0.000000,0.000000 0.000000,-75.000000 0.000000,0.000000 0.000000,-25.000000 0.000000,0.000000 0.000000,0.000000 0.000000,0.000000 0.000000,-25.000000 0.000000,0.000000 0.000000,-25.000000 0.000000,0.000000 0.000000,-25.000000 0.000000,0.000000 0.000000,-25.000000 0.000000,0.000000 0.000000,-50.000000 0.000000,0.000000 0.000000,-50.000000 0.000000,0.000000 0.000000,-25.000000 0.000000,0.000000 0.000000,-75.000000 0.000000,0.000000 0.000000,0.000000 0.000000,0.000000 0.000000,0.000000 0.000000,0.000000 0.000000,-25.000000 0.000000,0.000000 0.000000,-50.000000 25.000000,0.000000 0.000000,-25.000000-25.000000,0.000000 0.000000,-50.000000 25.000000,0.000000 0.000000,25.000000 0.000000,0.000000 0.000000,-50.000000 0.000000,0.000000 0.000000,25.000000 0.000000,0.000000 0.000000,100.000000 0.000000,0.000000 0.000000,-25.000000 0.000000,0.000000 0.000000,0.000000 0.000000,0.000000 0.000000,50.000000 0.000000,0.000000 0.000000,50.000000 0.000000,0.000000 0.000000,100.000000 0.000000,0.000000 0.000000,100.000000-25.000000,0.000000 0.000000,25.000000 0.000000,0.000000 0.000000,100.000000 0.000000,0.000000 0.000000,50.000000-25.000000,0.000000 0.000000,0.000000 0.000000,0.000000 0.000000,25.000000-25.000000,0.000000 0.000000,0.000000 25.000000,0.000000 0.000000,0.000000-25.000000,0.000000 0.000000,100.000000 25.000000,0.000000 0.000000,0.000000-25.000000,0.000000 0.000000,0.000000 25.000000,0.000000 0.000000,25.000000 0.000000,0.000000 0.000000,-100.000000 0.000000,0.000000 0.000000,-75.000000 25.000000,0.000000 0.000000,-50.000000 0.000000,0.000000 0.000000,-50.000000 0.000000,0.000000 0.000000,-25.000000 0.000000,0.000000 0.000000,-25.000000 25.000000,0.000000 0.000000,-125.000000-25.000000,0.000000 0.000000,-50.000000 25.000000,0.000000 0.000000,-50.000000 25.000000,0.000000 0.000000,-25.000000-25.000000,0.000000 0.000000,0.000000 0.000000,0.000000 0.000000,-75.000000 0.000000,0.000000 0.000000,-25.000000-25.000000,0.000000 0.000000,0.000000 0.000000,0.000000 0.000000,0.000000 0.000000,0.000000 0.000000,-50.000000-25.000000,0.000000 0.000000,100.000000 0.000000,0.000000 0.000000,75.000000 0.000000,0.000000 0.000000,75.000000-25.000000,0.000000 0.000000,100.000000 25.000000,0.000000 0.000000,50.000000 0.000000,0.000000 0.000000,25.000000 25.000000,0.000000 0.000000,25.000000-25.000000,0.000000 0.000000,75.000000 0.000000,0.000000 0.000000,-75.000000 25.000000,0.000000 0.000000,50.000000 0.000000</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2:5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77900.000000 39500.000000,'50.000000'0.000000,"-25.000000"0.000000,0.000000 0.000000,0.000000 0.000000,0.000000 0.000000,25.000000 0.000000,0.000000 0.000000,0.000000 0.000000,0.000000 0.000000,25.000000 0.000000,0.000000 0.000000,50.000000-25.000000,0.000000 0.000000,0.000000 0.000000,0.000000 0.000000,75.000000-25.000000,0.000000 0.000000,50.000000 0.000000,0.000000 0.000000,50.000000 25.000000,0.000000 0.000000,-25.000000-25.000000,0.000000 0.000000,-25.000000 50.000000,0.000000 0.000000,-25.000000-25.000000,0.000000 0.000000,0.000000 25.000000,0.000000 0.000000,0.000000 0.000000,0.000000 0.000000,-50.000000 0.000000,0.000000 0.000000,-25.000000 25.000000,0.000000 0.000000,0.000000-25.000000,0.000000 0.000000,25.000000 25.000000,0.000000 0.000000,50.000000-25.000000,0.000000 0.000000,-25.000000 0.000000,0.000000 0.000000,-25.000000 0.000000,0.000000 0.000000,-25.000000 0.000000,0.000000 0.000000,0.000000 0.000000,0.000000 0.000000,-25.000000-25.000000,0.000000 0.000000,50.000000 25.000000,0.000000 0.000000,25.000000 0.000000,0.000000 0.000000,-50.000000-25.000000,0.000000 0.000000,0.000000 25.000000,0.000000 0.000000,0.000000 0.000000,0.000000 0.000000,0.000000 0.000000,0.000000 0.000000,50.000000 0.000000,0.000000 0.000000,50.000000 0.000000,0.000000 0.000000,-50.000000 0.000000,0.000000 0.000000,-25.000000 0.000000,0.000000 0.000000,-25.000000 0.000000,0.000000 0.000000,0.000000 0.000000,0.000000 0.000000,25.000000 25.000000,0.000000 0.000000,25.000000-25.000000,0.000000 0.000000,-25.000000 25.000000,0.000000 0.000000,0.000000 0.000000,0.000000 0.000000,-50.000000-25.000000,0.000000 0.000000,0.000000 25.000000,0.000000 0.000000,25.000000 0.000000,0.000000 0.000000,25.000000-25.000000,0.000000 0.000000,-25.000000 0.000000,0.000000 0.000000,-25.000000 25.000000,0.000000 0.000000,-25.000000-25.000000,0.000000 0.000000,0.000000 0.000000,0.000000 0.000000,-50.000000 0.000000,0.000000 0.000000,25.000000 0.000000,0.000000 0.000000,0.000000 0.000000,0.000000 0.000000,25.000000 0.000000,0.000000 0.000000,25.000000 0.000000,0.000000 0.000000,0.000000 0.000000,0.000000 0.000000,0.000000 0.000000,0.000000 0.000000,25.000000 0.000000,0.000000 0.000000,-50.000000 0.000000,0.000000 0.000000,0.000000 0.000000,0.000000 0.000000,0.000000 0.000000,0.000000 0.000000,-25.000000 0.000000,0.000000 0.000000,0.000000 0.000000,0.000000 0.000000,50.000000 0.000000,0.000000 0.000000,0.000000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0.000000,0.000000 0.000000,0.000000-25.000000,0.000000 0.000000,25.000000 25.000000,0.000000 0.000000,-25.000000-25.000000,0.000000 0.000000,0.000000 25.000000,0.000000 0.000000,0.000000-25.000000,0.000000 0.000000,0.000000 0.000000,0.000000 0.000000,0.000000-25.000000,0.000000 0.000000,0.000000 0.000000,0.000000 0.000000,0.000000 25.000000,0.000000 0.000000,25.000000 0.000000,0.000000 0.000000,0.000000 0.000000,0.000000 0.000000,-25.000000 25.000000,0.000000 0.000000,25.000000-25.000000,0.000000 0.000000,25.000000 25.000000,0.000000 0.000000,-25.000000 25.000000,0.000000 0.000000,25.000000-25.000000,0.000000 0.000000,25.000000 25.000000,0.000000 0.000000,-25.000000 0.000000,0.000000 0.000000,0.000000 0.000000,0.000000 0.000000,0.000000 0.000000,0.000000 0.000000,-25.000000-25.000000,0.000000 0.000000,0.000000 25.000000,0.000000 0.000000,-25.000000 0.000000,0.000000 0.000000,25.000000-25.000000,0.000000 0.000000,-25.000000 25.000000,0.000000 0.000000,50.000000-25.000000,0.000000 0.000000,0.000000 0.000000,0.000000 0.000000,25.000000 0.000000,0.000000 0.000000,-25.000000 25.000000,0.000000 0.000000,0.000000-25.000000,0.000000 0.000000,-50.000000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0.000000,-25.000000-25.000000,0.000000 0.000000,0.000000 25.000000,0.000000 0.000000,-75.000000-25.000000,0.000000 0.000000,0.000000 0.000000,0.000000 0.000000,-25.000000 0.000000</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3:0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37100.000000 43300.000000,'0.000000'50.000000,"25.000000"-50.000000,0.000000 0.000000,0.000000 25.000000,0.000000 0.000000,0.000000-25.000000,0.000000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0.000000,0.000000-25.000000,0.000000 0.000000,0.000000 25.000000,0.000000 0.000000,25.000000-25.000000,0.000000 0.000000,25.000000 25.000000,0.000000 0.000000,-25.000000 0.000000,0.000000 0.000000,25.000000-25.000000,0.000000 0.000000,0.000000 25.000000,0.000000 0.000000,0.000000 0.000000,0.000000 0.000000,-25.000000 0.000000,0.000000 0.000000,-25.000000 0.000000,0.000000 0.000000,25.000000 0.000000,0.000000 0.000000,-25.000000 0.000000,0.000000 0.000000,0.000000 0.000000,0.000000 0.000000,50.000000 0.000000,0.000000 0.000000,-25.000000 0.000000,0.000000 0.000000,25.000000 0.000000,0.000000 0.000000,0.000000 0.000000,0.000000 0.000000,0.000000 0.000000,0.000000 0.000000,0.000000 0.000000,0.000000 0.000000,-25.000000 25.000000,0.000000 0.000000,25.000000-25.000000,0.000000 0.000000,-25.000000 0.000000,0.000000 0.000000,25.000000 25.000000,0.000000 0.000000,25.000000-25.000000,0.000000 0.000000,0.000000 0.000000,0.000000 0.000000,25.000000 0.000000,0.000000 0.000000,-50.000000 0.000000,0.000000 0.000000,0.000000 0.000000,0.000000 0.000000,0.000000 0.000000,0.000000 0.000000,-25.000000 0.000000,0.000000 0.000000,25.000000 0.000000,0.000000 0.000000,0.000000 0.000000,0.000000 0.000000,25.000000 0.000000,0.000000 0.000000,0.000000 0.000000,0.000000 0.000000,-25.000000 25.000000,0.000000 0.000000,0.000000-25.000000,0.000000 0.000000,-25.000000 0.000000,0.000000 0.000000,-25.000000 0.000000,0.000000 0.000000,25.000000 0.000000,0.000000 0.000000,0.000000 25.000000,0.000000 0.000000,25.000000-25.000000,0.000000 0.000000,0.000000 0.000000,0.000000 0.000000,25.000000 25.000000,0.000000 0.000000,-25.000000-25.000000,0.000000 0.000000,0.000000 0.000000,0.000000 0.000000,25.000000 0.000000,0.000000 0.000000,-50.000000 0.000000,0.000000 0.000000,25.000000 25.000000,0.000000 0.000000,0.000000-25.000000,0.000000 0.000000,25.000000 0.000000,0.000000 0.000000,0.000000 0.000000,0.000000 0.000000,0.000000 0.000000,0.000000 0.000000,-50.000000 0.000000,0.000000 0.000000,0.000000 0.000000,0.000000 0.000000,0.000000 0.000000,0.000000 0.000000,-25.000000 0.000000,0.000000 0.000000,25.000000 0.000000,0.000000 0.000000,25.000000 0.000000,0.000000 0.000000,-25.000000 0.000000,0.000000 0.000000,25.000000 0.000000,0.000000 0.000000,0.000000 0.000000,0.000000 0.000000,-25.000000-25.000000,0.000000 0.000000,0.000000 25.000000,0.000000 0.000000,0.000000 0.000000,0.000000 0.000000,-25.000000 0.000000,0.000000 0.000000,0.000000 0.000000,0.000000 0.000000,25.000000 0.000000,0.000000 0.000000,-25.000000 0.000000,0.000000 0.000000,50.000000 0.000000,0.000000 0.000000,0.000000 0.000000,0.000000 0.000000,0.000000 0.000000,0.000000 0.000000,25.000000 0.000000,0.000000 0.000000,-25.000000 0.000000,0.000000 0.000000,0.000000 0.000000,0.000000 0.000000,-25.000000 0.000000,0.000000 0.000000,25.000000 0.000000,0.000000 0.000000,0.000000 0.000000,0.000000 0.000000,25.000000-25.000000,0.000000 0.000000,50.000000 25.000000,0.000000 0.000000,-50.000000 0.000000,0.000000 0.000000,0.000000-25.000000,0.000000 0.000000,0.000000 25.000000,0.000000 0.000000,-25.000000 0.000000,0.000000 0.000000,25.000000-25.000000,0.000000 0.000000,0.000000 25.000000,0.000000 0.000000,25.000000 0.000000,0.000000 0.000000,0.000000 0.000000,0.000000 0.000000,-25.000000 0.000000,0.000000 0.000000,-25.000000-25.000000,0.000000 0.000000,-25.000000 25.000000,0.000000 0.000000,25.000000 0.000000,0.000000 0.000000,0.000000 0.000000,0.000000 0.000000,25.000000 0.000000,0.000000 0.000000,25.000000 0.000000,0.000000 0.000000,-50.000000-25.000000,0.000000 0.000000,0.000000 25.000000,0.000000 0.000000,0.000000 0.000000,0.000000 0.000000,-50.000000 0.000000,0.000000 0.000000,0.000000 0.000000,0.000000 0.000000,25.000000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0.000000,25.000000-25.000000,0.000000 0.000000,-50.000000 25.000000,0.000000 0.000000,25.000000-25.000000,0.000000 0.000000,0.000000 0.000000,0.000000 0.000000,0.000000 25.000000,0.000000 0.000000,0.000000-25.000000,0.000000 0.000000,25.000000 0.000000,0.000000 0.000000,-25.000000 0.000000,0.000000 0.000000,25.000000 25.000000,0.000000 0.000000,-25.000000-25.000000,0.000000 0.000000,0.000000 25.000000,0.000000 0.000000,0.000000-25.000000,0.000000 0.000000,0.000000 25.000000,0.000000 0.000000,0.000000 0.000000,0.000000 0.000000,-25.000000-25.000000,0.000000 0.000000,0.000000 25.000000,0.000000 0.000000,0.000000-25.000000,0.000000 0.000000,0.000000 25.000000,0.000000 0.000000,-25.000000-25.000000,0.000000 0.000000,0.000000 0.000000,0.000000 0.000000,0.000000 0.000000,0.000000 0.000000,25.000000 0.000000,0.000000 0.000000,-25.000000 0.000000,0.000000 0.000000,0.000000 0.000000,0.000000 0.000000,0.000000 0.000000,0.000000 0.000000,0.000000-25.000000,0.000000 0.000000,-25.000000 25.000000,0.000000 0.000000,0.000000-25.000000,0.000000 0.000000,0.000000 25.000000,0.000000 0.000000,0.000000-25.000000,0.000000 0.000000,0.000000 0.000000,0.000000 0.000000,0.000000 25.000000,0.000000 0.000000,-25.000000-25.000000,0.000000 0.000000,0.000000 25.000000,0.000000 0.000000,0.000000-25.000000,0.000000 0.000000,-25.000000 0.000000,0.000000 0.000000,25.000000 25.000000,0.000000 0.000000,-25.000000 0.000000,0.000000 0.000000,0.000000 0.000000,0.000000 0.000000,0.000000 0.000000,0.000000 0.000000,0.000000 0.000000,0.000000 0.000000,25.000000 0.000000,0.000000 0.000000,-25.000000 0.000000,0.000000 0.000000,25.000000 0.000000,0.000000 0.000000,-25.000000 0.000000,0.000000 0.000000,0.000000 25.000000,0.000000 0.000000,25.000000-25.000000,0.000000 0.000000,-25.000000 0.000000,0.000000 0.000000,0.000000 25.000000,0.000000 0.000000,0.000000-25.000000,0.000000 0.000000,0.000000 25.000000,0.000000 0.000000,0.000000 0.000000,0.000000 0.000000,0.000000 0.000000,0.000000 0.000000,-25.000000 0.000000,0.000000 0.000000,25.000000-25.000000,0.000000 0.000000,0.000000 25.000000,0.000000 0.000000,0.000000 0.000000,0.000000 0.000000,25.000000 0.000000,0.000000 0.000000,-25.000000-25.000000,0.000000 0.000000,0.000000 25.000000,0.000000 0.000000,0.000000 0.000000,0.000000 0.000000,0.000000 0.000000,0.000000 0.000000,-25.000000 0.000000,0.000000 0.000000,-25.000000 0.000000,0.000000 0.000000,0.000000-25.000000,0.000000 0.000000,-25.000000 25.000000,0.000000 0.000000,0.000000 0.000000,0.000000 0.000000,25.000000 0.000000,0.000000 0.000000,0.000000 0.000000,0.000000 0.000000,0.000000 0.000000,0.000000 0.000000,-25.000000 0.000000,0.000000 0.000000,-25.000000 0.000000,0.000000 0.000000,25.000000 0.000000,0.000000 0.000000,0.000000 0.000000,0.000000 0.000000,0.000000 0.000000,0.000000 0.000000,50.000000 0.000000,0.000000 0.000000,-25.000000 0.000000,0.000000 0.000000,0.000000 0.000000,0.000000 0.000000,-25.000000 0.000000,0.000000 0.000000,0.000000 0.000000,0.000000 0.000000,-25.000000 0.000000,0.000000 0.000000,25.000000 0.000000,0.000000 0.000000,25.000000 0.000000,0.000000 0.000000,0.000000 0.000000,0.000000 0.000000,25.000000-25.000000,0.000000 0.000000,-25.000000 25.000000,0.000000 0.000000,0.000000 0.000000,0.000000 0.000000,0.000000 0.000000,0.000000 0.000000,0.000000 0.000000,0.000000 0.000000,-25.000000 0.000000,0.000000 0.000000,50.000000 0.000000,0.000000 0.000000,0.000000 25.000000,0.000000 0.000000,0.000000-25.000000,0.000000 0.000000,25.000000 0.000000,0.000000 0.000000,0.000000 25.000000,0.000000 0.000000,-25.000000-25.000000,0.000000 0.000000,0.000000 0.000000,0.000000 0.000000,0.000000 0.000000,0.000000 0.000000,0.000000 25.000000,0.000000 0.000000,0.000000-25.000000,0.000000 0.000000,0.000000 0.000000,0.000000 0.000000,25.000000 25.000000,0.000000 0.000000,0.000000 0.000000,0.000000 0.000000,0.000000 0.000000,0.000000 0.000000,0.000000-25.000000,0.000000 0.000000,25.000000 25.000000,0.000000 0.000000,-25.000000 0.000000,0.000000 0.000000,25.000000 0.000000,0.000000 0.000000,0.000000 0.000000,0.000000 0.000000,-25.000000 0.000000,0.000000 0.000000,25.000000 0.000000,0.000000 0.000000,-25.000000-25.000000,0.000000 0.000000,25.000000 25.000000,0.000000 0.000000,-25.000000 0.000000,0.000000 0.000000,25.000000-25.000000,0.000000 0.000000,0.000000 25.000000,0.000000 0.000000,0.000000 0.000000,0.000000 0.000000,0.000000 0.000000,0.000000 0.000000,25.000000 0.000000,0.000000 0.000000,-25.000000 0.000000,0.000000 0.000000,25.000000 0.000000,0.000000 0.000000,0.000000 25.000000,0.000000 0.000000,25.000000-25.000000,0.000000 0.000000,-25.000000 0.000000,0.000000 0.000000,25.000000 0.000000,0.000000 0.000000,0.000000 25.000000,0.000000 0.000000,-25.000000-25.000000,0.000000 0.000000,25.000000 25.000000,0.000000 0.000000,0.000000-25.000000,0.000000 0.000000,0.000000 25.000000,0.000000 0.000000,0.000000 0.000000,0.000000 0.000000,0.000000 0.000000,0.000000 0.000000,0.000000 0.000000,0.000000 0.000000,25.000000 0.000000,0.000000 0.000000,0.000000 0.000000,0.000000 0.000000,0.000000-25.000000,0.000000 0.000000,25.000000 25.000000,0.000000 0.000000,-25.000000 0.000000,0.000000 0.000000,0.000000-25.000000,0.000000 0.000000,25.000000 25.000000,0.000000 0.000000,-25.000000 0.000000,0.000000 0.000000,0.000000 0.000000,0.000000 0.000000,25.000000 0.000000,0.000000 0.000000,-25.000000 0.000000,0.000000 0.000000,25.000000-25.000000,0.000000 0.000000,0.000000 0.000000,0.000000 0.000000,0.000000 0.000000,0.000000 0.000000,25.000000-25.000000,0.000000 0.000000,0.000000 0.000000,0.000000 0.000000,0.000000 0.000000,0.000000 0.000000,-25.000000 0.000000,0.000000 0.000000,25.000000-25.000000,0.000000 0.000000,0.000000 25.000000,0.000000 0.000000,-25.000000-25.000000,0.000000 0.000000,25.000000 25.000000,0.000000 0.000000,0.000000-25.000000,0.000000 0.000000,-25.000000 0.000000,0.000000 0.000000,50.000000 25.000000,0.000000 0.000000,0.000000-25.000000,0.000000 0.000000,0.000000 25.000000,0.000000 0.000000,25.000000 0.000000,0.000000 0.000000,0.000000-25.000000,0.000000 0.000000,0.000000 25.000000,0.000000 0.000000,0.000000 0.000000,0.000000 0.000000,-25.000000 0.000000,0.000000 0.000000,25.000000 0.000000,0.000000 0.000000,0.000000 0.000000,0.000000 0.000000,0.000000 0.000000,0.000000 0.000000,25.000000 0.000000,0.000000 0.000000,25.000000 25.000000,0.000000 0.000000,0.000000-25.000000,0.000000 0.000000,-25.000000 0.000000,0.000000 0.000000,-25.000000 0.000000,0.000000 0.000000,0.000000 25.000000,0.000000 0.000000,0.000000-25.000000,0.000000 0.000000,50.000000 0.000000,0.000000 0.000000,-25.000000 0.000000,0.000000 0.000000,0.000000 0.000000,0.000000 0.000000,25.000000 0.000000,0.000000 0.000000,-50.000000 0.000000,0.000000 0.000000,-25.000000 0.000000,0.000000 0.000000,25.000000 0.000000,0.000000 0.000000,-25.000000 0.000000,0.000000 0.000000,50.000000 0.000000,0.000000 0.000000,0.000000 0.000000,0.000000 0.000000,-25.000000 0.000000,0.000000 0.000000,0.000000 0.000000,0.000000 0.000000,-25.000000 0.000000,0.000000 0.000000,0.000000 0.000000,0.000000 0.000000,-25.000000 0.000000,0.000000 0.000000,0.000000 0.000000,0.000000 0.000000,0.000000 0.000000,0.000000 0.000000,0.000000 0.000000,0.000000 0.000000,25.000000-25.000000,0.000000 0.000000,25.000000 25.000000,0.000000 0.000000,-25.000000 0.000000,0.000000 0.000000,25.000000 0.000000,0.000000 0.000000,-25.000000-25.000000,0.000000 0.000000,0.000000 25.000000,0.000000 0.000000,-25.000000-25.000000,0.000000 0.000000,0.000000 25.000000,0.000000 0.000000,0.000000 0.000000,0.000000 0.000000,0.000000-25.000000,0.000000 0.000000,25.000000 25.000000,0.000000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0.000000,0.000000 0.000000,0.000000 0.000000,0.000000 0.000000,0.000000 0.000000,0.000000 0.000000,0.000000 0.000000,0.000000 0.000000,0.000000 0.000000,-25.000000 0.000000,0.000000 0.000000,25.000000-25.000000,0.000000 0.000000,-25.000000 25.000000,0.000000 0.000000,0.000000 0.000000,0.000000 0.000000,0.000000-25.000000,0.000000 0.000000,0.000000 0.000000,0.000000 0.000000,25.000000 25.000000,0.000000 0.000000,0.000000-25.000000,0.000000 0.000000,25.000000 0.000000,0.000000 0.000000,-25.000000 25.000000,0.000000 0.000000,25.000000-25.000000,0.000000 0.000000,-25.000000 25.000000,0.000000 0.000000,0.000000 0.000000,0.000000 0.000000,0.000000 0.000000,0.000000 0.000000,-25.000000-25.000000,0.000000 0.000000,0.000000 25.000000,0.000000 0.000000,25.000000 0.000000,0.000000 0.000000,-25.000000 0.000000,0.000000 0.000000,25.000000 0.000000,0.000000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0.000000,-50.000000 0.000000,0.000000 0.000000,-25.000000 0.000000,0.000000 0.000000,25.000000 0.000000,0.000000 0.000000,-50.000000 0.000000,0.000000 0.000000,25.000000 0.000000,0.000000 0.000000,25.000000 0.000000,0.000000 0.000000,0.000000 0.000000,0.000000 0.000000,25.000000-25.000000,0.000000 0.000000,0.000000 25.000000,0.000000 0.000000,-25.000000 0.000000,0.000000 0.000000,0.000000 0.000000,0.000000 0.000000,0.000000 0.000000,0.000000 0.000000,-25.000000-25.000000,0.000000 0.000000,0.000000 25.000000,0.000000 0.000000,0.000000 0.000000,0.000000 0.000000,-25.000000 0.000000,0.000000 0.000000,25.000000 0.000000,0.000000 0.000000,25.000000 0.000000,0.000000 0.000000,-25.000000 0.000000,0.000000 0.000000,50.000000 0.000000,0.000000 0.000000,0.000000 0.000000,0.000000 0.000000,-25.000000 0.000000,0.000000 0.000000,0.000000 0.000000,0.000000 0.000000,25.000000 0.000000,0.000000 0.000000,-50.000000 0.000000,0.000000 0.000000,0.000000 0.000000,0.000000 0.000000,25.000000 25.000000,0.000000 0.000000,-25.000000-25.000000,0.000000 0.000000,25.000000 0.000000,0.000000 0.000000,25.000000 0.000000,0.000000 0.000000,-25.000000 0.000000,0.000000 0.000000,25.000000 25.000000,0.000000 0.000000,0.000000-25.000000,0.000000 0.000000,-25.000000 0.000000,0.000000 0.000000,-25.000000 0.000000,0.000000 0.000000,25.000000 25.000000,0.000000 0.000000,-25.000000-25.000000,0.000000 0.000000,0.000000 0.000000,0.000000 0.000000,0.000000 0.000000,0.000000 0.000000,25.000000 0.000000,0.000000 0.000000,0.000000 0.000000,0.000000 0.000000,0.000000 0.000000,0.000000 0.000000,25.000000 0.000000,0.000000 0.000000,-25.000000 0.000000,0.000000 0.000000,0.000000 25.000000,0.000000 0.000000,-25.000000-25.000000,0.000000 0.000000,0.000000 0.000000,0.000000 0.000000,0.000000 0.000000,0.000000 0.000000,-25.000000 0.000000,0.000000 0.000000,25.000000 0.000000,0.000000 0.000000,0.000000 0.000000,0.000000 0.000000,25.000000 0.000000,0.000000 0.000000,0.000000 0.000000,0.000000 0.000000,25.000000 0.000000,0.000000 0.000000,0.000000 0.000000,0.000000 0.000000,0.000000 0.000000,0.000000 0.000000,-25.000000 0.000000,0.000000 0.000000,-25.000000 0.000000,0.000000 0.000000,0.000000 0.000000,0.000000 0.000000,0.000000 25.000000,0.000000 0.000000,-25.000000-25.000000,0.000000 0.000000,25.000000 0.000000,0.000000 0.000000,0.000000 0.000000,0.000000 0.000000,0.000000 0.000000,0.000000 0.000000,25.000000 0.000000,0.000000 0.000000,0.000000 0.000000,0.000000 0.000000,-25.000000 0.000000,0.000000 0.000000,25.000000 0.000000,0.000000 0.000000,0.000000 0.000000,0.000000 0.000000,-25.000000 0.000000,0.000000 0.000000,0.000000 0.000000,0.000000 0.000000,0.000000 0.000000,0.000000 0.000000,-25.000000 0.000000,0.000000 0.000000,0.000000 0.000000,0.000000 0.000000,0.000000 0.000000,0.000000 0.000000,0.000000 0.000000,0.000000 0.000000,25.000000 0.000000,0.000000 0.000000,-25.000000-25.000000,0.000000 0.000000,0.000000 25.000000,0.000000 0.000000,25.000000 0.000000,0.000000 0.000000,-25.000000 0.000000,0.000000 0.000000,0.000000 0.000000,0.000000 0.000000,25.000000 0.000000,0.000000 0.000000,0.000000 0.000000,0.000000 0.000000,-25.000000 0.000000,0.000000 0.000000,25.000000 0.000000,0.000000 0.000000,-25.000000 0.000000,0.000000 0.000000,25.000000 0.000000,0.000000 0.000000,-25.000000 25.000000,0.000000 0.000000,0.000000-25.000000,0.000000 0.000000,0.000000 0.000000,0.000000 0.000000,0.000000 0.000000,0.000000 0.000000,0.000000 0.000000,0.000000 0.000000,0.000000 0.000000,0.000000 0.000000,0.000000 0.000000,0.000000 0.000000,0.000000 0.000000,0.000000 0.000000,25.000000 0.000000,0.000000 0.000000,0.000000 0.000000,0.000000 0.000000,25.000000 0.000000,0.000000 0.000000,0.000000 0.000000,0.000000 0.000000,25.000000 0.000000,0.000000 0.000000,-50.000000 0.000000,0.000000 0.000000,25.000000 0.000000,0.000000 0.000000,0.000000 0.000000,0.000000 0.000000,-50.000000 0.000000,0.000000 0.000000,25.000000 0.000000,0.000000 0.000000,0.000000 0.000000,0.000000 0.000000,-25.000000 0.000000,0.000000 0.000000,25.000000 0.000000,0.000000 0.000000,25.000000 0.000000,0.000000 0.000000,-25.000000 0.000000,0.000000 0.000000,25.000000 25.000000,0.000000 0.000000,0.000000-25.000000,0.000000 0.000000,0.000000 0.000000,0.000000 0.000000,0.000000 0.000000,0.000000 0.000000,-25.000000 0.000000,0.000000 0.000000,0.000000 25.000000,0.000000 0.000000,-25.000000-25.000000,0.000000 0.000000,25.000000 0.000000,0.000000 0.000000,-25.000000 0.000000,0.000000 0.000000,0.000000 0.000000,0.000000 0.000000,25.000000 0.000000,0.000000 0.000000,0.000000 0.000000,0.000000 0.000000,0.000000 0.000000,0.000000 0.000000,25.000000 0.000000,0.000000 0.000000,0.000000 0.000000,0.000000 0.000000,0.000000 0.000000,0.000000 0.000000,0.000000 0.000000,0.000000 0.000000,0.000000 0.000000,0.000000 0.000000,-25.000000 0.000000,0.000000 0.000000,0.000000 25.000000,0.000000 0.000000,-25.000000-25.000000,0.000000 0.000000,0.000000 0.000000,0.000000 0.000000,25.000000 0.000000,0.000000 0.000000,-25.000000 0.000000,0.000000 0.000000,0.000000 25.000000,0.000000 0.000000,25.000000-25.000000,0.000000 0.000000,0.000000 0.000000,0.000000 0.000000,0.000000 0.000000,0.000000 0.000000,25.000000 0.000000,0.000000 0.000000,0.000000 0.000000,0.000000 0.000000,-25.000000 0.000000,0.000000 0.000000,25.000000 0.000000,0.000000 0.000000,0.000000 0.000000,0.000000 0.000000,-25.000000 0.000000,0.000000 0.000000,25.000000 0.000000,0.000000 0.000000,-50.000000 0.000000,0.000000 0.000000,25.000000 0.000000,0.000000 0.000000,25.000000 0.000000,0.000000 0.000000,-25.000000 0.000000,0.000000 0.000000,0.000000 0.000000,0.000000 0.000000,0.000000 0.000000,0.000000 0.000000,25.000000 0.000000,0.000000 0.000000,0.000000 25.000000,0.000000 0.000000,0.000000-25.000000,0.000000 0.000000,-25.000000 0.000000,0.000000 0.000000,0.000000 0.000000,0.000000 0.000000,0.000000 0.000000,0.000000 0.000000,0.000000 0.000000,0.000000 0.000000,-25.000000 0.000000,0.000000 0.000000,0.000000 0.000000,0.000000 0.000000,0.000000 0.000000,0.000000 0.000000,0.000000 0.000000,0.000000 0.000000,0.000000 0.000000,0.000000 0.000000,25.000000 0.000000,0.000000 0.000000,0.000000 0.000000,0.000000 0.000000,0.000000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0.000000,50.000000 0.000000,0.000000 0.000000,-25.000000-25.000000,0.000000 0.000000,25.000000 25.000000,0.000000 0.000000,25.000000 0.000000,0.000000 0.000000,0.000000 0.000000,0.000000 0.000000,0.000000-25.000000,0.000000 0.000000,-25.000000 25.000000,0.000000 0.000000,0.000000 0.000000,0.000000 0.000000,0.000000 0.000000,0.000000 0.000000,-25.000000 0.000000,0.000000 0.000000,0.000000 0.000000,0.000000 0.000000,25.000000 0.000000,0.000000 0.000000,0.000000 0.000000,0.000000 0.000000,0.000000 0.000000,0.000000 0.000000,25.000000 0.000000,0.000000 0.000000,0.000000 0.000000,0.000000 0.000000,-50.000000 0.000000,0.000000 0.000000,25.000000 0.000000,0.000000 0.000000,0.000000 0.000000,0.000000 0.000000,-50.000000 0.000000,0.000000 0.000000,25.000000-25.000000,0.000000 0.000000,25.000000 25.000000,0.000000 0.000000,-25.000000 0.000000,0.000000 0.000000,25.000000-25.000000,0.000000 0.000000,25.000000 25.000000,0.000000 0.000000,-25.000000-25.000000,0.000000 0.000000,-25.000000 25.000000,0.000000 0.000000,25.000000 0.000000,0.000000 0.000000,-50.000000 0.000000,0.000000 0.000000,0.000000 0.000000,0.000000 0.000000,-25.000000 0.000000,0.000000 0.000000,-50.000000 0.000000,0.000000 0.000000,0.000000 0.000000,0.000000 0.000000,25.000000-25.000000,0.000000 0.000000,-25.000000 25.000000,0.000000 0.000000,0.000000 0.000000,0.000000 0.000000,0.000000 0.000000,0.000000 0.000000,-25.000000-25.000000,0.000000 0.000000,25.000000 25.000000,0.000000 0.000000,-25.000000 0.000000,0.000000 0.000000,25.000000 0.000000,0.000000 0.000000,-25.000000 0.000000,0.000000 0.000000,-25.000000 0.000000,0.000000 0.000000,0.000000 0.000000,0.000000 0.000000,-25.000000 0.000000,0.000000 0.000000,-50.000000 0.000000,0.000000 0.000000,0.000000 0.000000,0.000000 0.000000,-50.000000 0.000000,0.000000 0.000000,0.000000 0.000000,0.000000 0.000000,0.000000-25.000000,0.000000 0.000000,-25.000000 25.000000,0.000000 0.000000,25.000000 0.000000,0.000000 0.000000,50.000000 0.000000,0.000000 0.000000,25.000000 0.000000,0.000000 0.000000,0.000000 0.000000,0.000000 0.000000,-25.000000 0.000000,0.000000 0.000000,0.000000 0.000000,0.000000 0.000000,0.000000 25.000000,0.000000 0.000000,25.000000-25.000000,0.000000 0.000000,0.000000 0.000000,0.000000 0.000000,25.000000 0.000000,0.000000 0.000000,25.000000 0.000000,0.000000 0.000000,0.000000 0.000000,0.000000 0.000000,0.000000 25.000000,0.000000 0.000000,0.000000 0.000000,0.000000 0.000000,0.000000 0.000000,0.000000 0.000000,0.000000-25.000000,0.000000 0.000000,0.000000 25.000000,0.000000 0.000000,-25.000000 0.000000,0.000000 0.000000,25.000000 0.000000,0.000000 0.000000,0.000000-25.000000,0.000000 0.000000,-25.000000 25.000000,0.000000 0.000000,25.000000 0.000000,0.000000 0.000000,25.000000-25.000000,0.000000 0.000000,-25.000000 25.000000,0.000000 0.000000,0.000000-25.000000,0.000000 0.000000,0.000000 25.000000,0.000000 0.000000,-25.000000-25.000000,0.000000 0.000000,25.000000 0.000000,0.000000 0.000000,-50.000000 25.000000,0.000000 0.000000,25.000000-25.000000,0.000000 0.000000,0.000000 0.000000,0.000000 0.000000,-25.000000 25.000000,0.000000 0.000000,50.000000-25.000000,0.000000 0.000000,-25.000000 0.000000,0.000000 0.000000,25.000000 0.000000,0.000000 0.000000,25.000000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0.000000,25.000000 25.000000,0.000000 0.000000,-25.000000-25.000000,0.000000 0.000000,0.000000 0.000000,0.000000 0.000000,0.000000 0.000000,0.000000 0.000000,0.000000 0.000000,0.000000 0.000000,25.000000 25.000000,0.000000 0.000000,-25.000000-25.000000,0.000000 0.000000,25.000000-25.000000,0.000000 0.000000,25.000000 0.000000,0.000000 0.000000,0.000000-25.000000,0.000000 0.000000,25.000000 0.000000,0.000000 0.000000,-25.000000 0.000000,0.000000 0.000000,0.000000-25.000000,0.000000 0.000000,0.000000 0.000000,0.000000 0.000000,0.000000-25.000000,0.000000 0.000000,-25.000000 25.000000,0.000000 0.000000,0.000000-25.000000,0.000000 0.000000,0.000000 25.000000,0.000000 0.000000,0.000000-25.000000,0.000000 0.000000,0.000000 25.000000,0.000000 0.000000,0.000000-25.000000,0.000000 0.000000,0.000000 25.000000,0.000000 0.000000,0.000000 25.000000,0.000000 0.000000,-25.000000-25.000000,0.000000 0.000000,25.000000 25.000000,0.000000 0.000000,-25.000000 0.000000,0.000000 0.000000,25.000000-25.000000,0.000000 0.000000,0.000000 25.000000,0.000000 0.000000,0.000000 0.000000,0.000000 0.000000,50.000000 0.000000,0.000000 0.000000,-25.000000 25.000000,0.000000 0.000000,25.000000-25.000000,0.000000 0.000000,-25.000000 25.000000,0.000000 0.000000,25.000000 0.000000,0.000000 0.000000,0.000000 25.000000,0.000000 0.000000,-25.000000-25.000000,0.000000 0.000000,25.000000 25.000000,0.000000 0.000000,-25.000000 0.000000,0.000000 0.000000,25.000000-25.000000,0.000000 0.000000,0.000000 25.000000,0.000000 0.000000,0.000000 0.000000,0.000000 0.000000,25.000000 0.000000,0.000000 0.000000,0.000000 0.000000,0.000000 0.000000,0.000000 0.000000,0.000000 0.000000,0.000000 0.000000,0.000000 0.000000,25.000000 0.000000,0.000000 0.000000,0.000000 0.000000,0.000000 0.000000,0.000000 0.000000,0.000000 0.000000,0.000000 25.000000,0.000000 0.000000,0.000000-25.000000,0.000000 0.000000,-25.000000 0.000000,0.000000 0.000000,50.000000 0.000000,0.000000 0.000000,0.000000 0.000000,0.000000 0.000000,25.000000 25.000000,0.000000 0.000000,25.000000-25.000000,0.000000 0.000000,25.000000 0.000000,0.000000 0.000000,-25.000000 0.000000,0.000000 0.000000,0.000000-25.000000,0.000000 0.000000,0.000000 0.000000,0.000000 0.000000,0.000000 0.000000,0.000000 0.000000,25.000000 0.000000,0.000000 0.000000,0.000000 0.000000,0.000000 0.000000,-50.000000 0.000000,0.000000 0.000000,0.000000 25.000000,0.000000 0.000000,-50.000000-25.000000,0.000000 0.000000,25.000000 25.000000,0.000000 0.000000,25.000000 0.000000,0.000000 0.000000,25.000000 0.000000,0.000000 0.000000,0.000000 0.000000,0.000000 0.000000,0.000000 25.000000,0.000000 0.000000,-50.000000-25.000000,0.000000 0.000000,25.000000 0.000000,0.000000 0.000000,-50.000000 25.000000,0.000000 0.000000,50.000000-25.000000,0.000000 0.000000,0.000000 0.000000,0.000000 0.000000,-25.000000 0.000000,0.000000 0.000000,0.000000 0.000000,0.000000 0.000000,-25.000000 0.000000,0.000000 0.000000,-50.000000 25.000000,0.000000 0.000000,0.000000-25.000000,0.000000 0.000000,0.000000 25.000000,0.000000 0.000000,-25.000000 0.000000,0.000000 0.000000,0.000000 0.000000,0.000000 0.000000,-25.000000 0.000000,0.000000 0.000000,25.000000 0.000000,0.000000 0.000000,-25.000000 0.000000,0.000000 0.000000,0.000000 25.000000,0.000000 0.000000,0.000000 0.000000,0.000000 0.000000,0.000000 25.000000,0.000000 0.000000,0.000000 25.000000,0.000000 0.000000,25.000000 25.000000,0.000000 0.000000,-25.000000 0.000000,0.000000 0.000000,0.000000-25.000000,0.000000 0.000000,25.000000 0.000000,0.000000 0.000000,0.000000 0.000000,0.000000 0.000000,0.000000-25.000000,0.000000 0.000000,0.000000-25.000000,0.000000 0.000000,-25.000000 0.000000,0.000000 0.000000,25.000000-25.000000,0.000000 0.000000,-25.000000 0.000000,0.000000 0.000000,0.000000 0.000000,0.000000 0.000000,-25.000000-25.000000,0.000000 0.000000,0.000000 25.000000,0.000000 0.000000,-25.000000-25.000000,0.000000 0.000000,0.000000 25.000000,0.000000 0.000000,-25.000000 0.000000,0.000000 0.000000,25.000000 0.000000,0.000000 0.000000,-25.000000-25.000000,0.000000 0.000000,0.000000 25.000000,0.000000 0.000000,-50.000000 0.000000,0.000000 0.000000,25.000000 0.000000,0.000000 0.000000,-50.000000 0.000000,0.000000 0.000000,25.000000 0.000000,0.000000 0.000000,0.000000-25.000000,0.000000 0.000000,0.000000 0.000000,0.000000 0.000000,0.000000 25.000000,0.000000 0.000000,25.000000-25.000000,0.000000 0.000000,-25.000000 0.000000,0.000000 0.000000,-50.000000 25.000000,0.000000 0.000000,-25.000000 0.000000,0.000000 0.000000,75.000000 25.000000</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3:0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36550.000000 46850.000000,'0.000000'50.000000,"0.000000"-25.000000,0.000000 0.000000,25.000000 0.000000,0.000000 0.000000,0.000000-25.000000,0.000000 0.000000,0.000000 0.000000,0.000000 0.000000,25.000000 25.000000,0.000000 0.000000,0.000000-25.000000,0.000000 0.000000,25.000000 0.000000,0.000000 0.000000,0.000000 0.000000,0.000000 0.000000,0.000000 0.000000,0.000000 0.000000,25.000000 0.000000,0.000000 0.000000,25.000000 0.000000,0.000000 0.000000,-25.000000 0.000000,0.000000 0.000000,0.000000 0.000000,0.000000 0.000000,0.000000-25.000000,0.000000 0.000000,0.000000 25.000000,0.000000 0.000000,25.000000 0.000000,0.000000 0.000000,0.000000 0.000000,0.000000 0.000000,25.000000 0.000000,0.000000 0.000000,0.000000 0.000000,0.000000 0.000000,25.000000 25.000000,0.000000 0.000000,-25.000000 0.000000,0.000000 0.000000,0.000000-25.000000,0.000000 0.000000,0.000000 0.000000,0.000000 0.000000,0.000000 0.000000,0.000000 0.000000,25.000000 0.000000,0.000000 0.000000,25.000000 0.000000,0.000000 0.000000,-50.000000 0.000000,0.000000 0.000000,0.000000 0.000000,0.000000 0.000000,-50.000000 25.000000,0.000000 0.000000,0.000000 0.000000,0.000000 0.000000,0.000000-25.000000,0.000000 0.000000,0.000000 25.000000,0.000000 0.000000,25.000000-25.000000,0.000000 0.000000,0.000000 0.000000,0.000000 0.000000,0.000000 0.000000,0.000000 0.000000,-25.000000 0.000000,0.000000 0.000000,-25.000000 0.000000,0.000000 0.000000,0.000000-25.000000,0.000000 0.000000,-25.000000 25.000000,0.000000 0.000000,0.000000 0.000000,0.000000 0.000000,-25.000000 0.000000,0.000000 0.000000,0.000000 0.000000,0.000000 0.000000,25.000000-25.000000,0.000000 0.000000,-25.000000 0.000000,0.000000 0.000000,0.000000 25.000000,0.000000 0.000000,25.000000-50.000000,0.000000 0.000000,-25.000000 25.000000,0.000000 0.000000,25.000000-25.000000,0.000000 0.000000,-25.000000 0.000000,0.000000 0.000000,0.000000 0.000000,0.000000 0.000000,0.000000-25.000000,0.000000 0.000000,0.000000 0.000000,0.000000 0.000000,0.000000-25.000000,0.000000 0.000000,-25.000000 25.000000,0.000000 0.000000,0.000000 0.000000,0.000000 0.000000,0.000000 0.000000,0.000000 0.000000,-25.000000 25.000000,0.000000 0.000000,0.000000 0.000000,0.000000 0.000000,0.000000-25.000000,0.000000 0.000000,0.000000 25.000000,0.000000 0.000000,0.000000-25.000000,0.000000 0.000000,25.000000 0.000000,0.000000 0.000000,0.000000 0.000000,0.000000 0.000000,0.000000 0.000000,0.000000 0.000000,0.000000 25.000000,0.000000 0.000000,0.000000 0.000000,0.000000 0.000000,0.000000 0.000000,0.000000 0.000000,0.000000 0.000000,0.000000 0.000000,0.000000 25.000000,0.000000 0.000000,0.000000 0.000000,0.000000 0.000000,-25.000000 0.000000,0.000000 0.000000,25.000000 0.000000,0.000000 0.000000,-25.000000-25.000000,0.000000 0.000000,0.000000 50.000000,0.000000 0.000000,0.000000-25.000000,0.000000 0.000000,-25.000000 0.000000,0.000000 0.000000,0.000000 25.000000,0.000000 0.000000,0.000000 0.000000,0.000000 0.000000,-25.000000 0.000000,0.000000 0.000000,-25.000000 0.000000,0.000000 0.000000,0.000000 25.000000,0.000000 0.000000,-25.000000-25.000000,0.000000 0.000000,-25.000000 25.000000,0.000000 0.000000,-25.000000 0.000000,0.000000 0.000000,0.000000 0.000000,0.000000 0.000000,25.000000-25.000000,0.000000 0.000000,0.000000 0.000000,0.000000 0.000000,25.000000 25.000000,0.000000 0.000000,0.000000-25.000000,0.000000 0.000000,-25.000000 25.000000,0.000000 0.000000,-25.000000-25.000000,0.000000 0.000000,25.000000 25.000000,0.000000 0.000000,0.000000 0.000000,0.000000 0.000000,0.000000-25.000000,0.000000 0.000000,50.000000 0.000000,0.000000 0.000000,0.000000 25.000000,0.000000 0.000000,0.000000-25.000000,0.000000 0.000000,-25.000000 0.000000,0.000000 0.000000,0.000000 0.000000,0.000000 0.000000,0.000000 0.000000,0.000000 0.000000,25.000000 0.000000,0.000000 0.000000,0.000000 0.000000,0.000000 0.000000,0.000000 0.000000,0.000000 0.000000,25.000000 0.000000,0.000000 0.000000,0.000000 0.000000,0.000000 0.000000,0.000000 25.000000,0.000000 0.000000,0.000000-25.000000,0.000000 0.000000,0.000000 25.000000,0.000000 0.000000,0.000000-25.000000,0.000000 0.000000,0.000000 25.000000,0.000000 0.000000,0.000000 0.000000,0.000000 0.000000,0.000000 0.000000,0.000000 0.000000,0.000000 0.000000,0.000000 0.000000,0.000000 0.000000,0.000000 0.000000,25.000000 0.000000,0.000000 0.000000,25.000000 25.000000,0.000000 0.000000,-25.000000-25.000000,0.000000 0.000000,25.000000 25.000000,0.000000 0.000000,0.000000-25.000000,0.000000 0.000000,25.000000 0.000000,0.000000 0.000000,-25.000000 0.000000,0.000000 0.000000,25.000000 0.000000,0.000000 0.000000,0.000000 0.000000,0.000000 0.000000,0.000000 0.000000,0.000000 0.000000,0.000000 25.000000,0.000000 0.000000,0.000000-25.000000,0.000000 0.000000,0.000000 25.000000,0.000000 0.000000,0.000000 0.000000,0.000000 0.000000,0.000000 0.000000,0.000000 0.000000,0.000000 0.000000,0.000000 0.000000,0.000000-25.000000,0.000000 0.000000,0.000000 25.000000,0.000000 0.000000,0.000000 0.000000,0.000000 0.000000,0.000000-25.000000,0.000000 0.000000,0.000000 25.000000,0.000000 0.000000,25.000000-25.000000,0.000000 0.000000,-25.000000 25.000000,0.000000 0.000000,25.000000-25.000000,0.000000 0.000000,-25.000000 25.000000,0.000000 0.000000,25.000000-25.000000,0.000000 0.000000,-25.000000 25.000000,0.000000 0.000000,25.000000-25.000000,0.000000 0.000000,-25.000000 0.000000,0.000000 0.000000,25.000000 0.000000,0.000000 0.000000,0.000000 0.000000,0.000000 0.000000,0.000000 0.000000,0.000000 0.000000,25.000000 0.000000,0.000000 0.000000,0.000000-25.000000,0.000000 0.000000,0.000000 0.000000,0.000000 0.000000,0.000000 0.000000,0.000000 0.000000,25.000000 0.000000,0.000000 0.000000,0.000000 0.000000,0.000000 0.000000,0.000000 0.000000,0.000000 0.000000,0.000000 0.000000,0.000000 0.000000,25.000000 0.000000,0.000000 0.000000,-25.000000 0.000000,0.000000 0.000000,0.000000 0.000000,0.000000 0.000000,25.000000-25.000000,0.000000 0.000000,0.000000 25.000000,0.000000 0.000000,25.000000 0.000000,0.000000 0.000000,0.000000-25.000000,0.000000 0.000000,25.000000 25.000000,0.000000 0.000000,25.000000 0.000000,0.000000 0.000000,-25.000000 0.000000,0.000000 0.000000,0.000000 0.000000,0.000000 0.000000,-25.000000 0.000000,0.000000 0.000000,0.000000 0.000000,0.000000 0.000000,-25.000000 0.000000,0.000000 0.000000,50.000000 0.000000,0.000000 0.000000,0.000000 25.000000,0.000000 0.000000,0.000000-25.000000,0.000000 0.000000,0.000000 25.000000,0.000000 0.000000,0.000000-25.000000,0.000000 0.000000,-50.000000 0.000000,0.000000 0.000000,0.000000 25.000000,0.000000 0.000000,25.000000-25.000000,0.000000 0.000000,0.000000 0.000000,0.000000 0.000000,25.000000 0.000000,0.000000 0.000000,0.000000 0.000000,0.000000 0.000000,-25.000000 0.000000,0.000000 0.000000,0.000000 0.000000,0.000000 0.000000,0.000000-25.000000,0.000000 0.000000,-50.000000 25.000000,0.000000 0.000000,50.000000-25.000000,0.000000 0.000000,-25.000000 25.000000,0.000000 0.000000,25.000000 0.000000,0.000000 0.000000,25.000000 0.000000,0.000000 0.000000,-25.000000-25.000000,0.000000 0.000000,-25.000000 25.000000,0.000000 0.000000,0.000000 0.000000,0.000000 0.000000,0.000000 0.000000,0.000000 0.000000,-25.000000 0.000000,0.000000 0.000000,0.000000 0.000000,0.000000 0.000000,0.000000 0.000000,0.000000 0.000000,25.000000 0.000000,0.000000 0.000000,0.000000 0.000000,0.000000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0.000000,0.000000 0.000000,0.000000 0.000000,-25.000000 0.000000,0.000000 0.000000,0.000000 0.000000,0.000000 0.000000,0.000000 0.000000,0.000000 0.000000,0.000000 0.000000,0.000000 0.000000,25.000000-25.000000,0.000000 0.000000,0.000000 25.000000,0.000000 0.000000,25.000000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0.000000,-25.000000 0.000000,0.000000 0.000000,0.000000 0.000000,0.000000 0.000000,0.000000 0.000000,0.000000 0.000000,0.000000 0.000000,0.000000 0.000000,50.000000 0.000000,0.000000 0.000000,-25.000000 0.000000,0.000000 0.000000,0.000000 0.000000,0.000000 0.000000,-25.000000 0.000000,0.000000 0.000000,0.000000 0.000000,0.000000 0.000000,-25.000000 0.000000,0.000000 0.000000,0.000000 0.000000,0.000000 0.000000,50.000000 0.000000,0.000000 0.000000,-25.000000 0.000000,0.000000 0.000000,50.000000 0.000000,0.000000 0.000000,-25.000000 0.000000,0.000000 0.000000,-25.000000 0.000000,0.000000 0.000000,0.000000-25.000000,0.000000 0.000000,0.000000 25.000000,0.000000 0.000000,0.000000 0.000000,0.000000 0.000000,50.000000 0.000000,0.000000 0.000000,0.000000-25.000000,0.000000 0.000000,-25.000000 25.000000,0.000000 0.000000,25.000000 0.000000,0.000000 0.000000,-50.000000 0.000000,0.000000 0.000000,-25.000000 0.000000,0.000000 0.000000,25.000000 0.000000,0.000000 0.000000,-25.000000 0.000000,0.000000 0.000000,50.000000 0.000000,0.000000 0.000000,0.000000 0.000000,0.000000 0.000000,0.000000 0.000000,0.000000 0.000000,-25.000000-25.000000,0.000000 0.000000,-25.000000 25.000000,0.000000 0.000000,0.000000 0.000000,0.000000 0.000000,0.000000 0.000000,0.000000 0.000000,25.000000 0.000000,0.000000 0.000000,0.000000 0.000000,0.000000 0.000000,25.000000 0.000000,0.000000 0.000000,0.000000 0.000000,0.000000 0.000000,0.000000 0.000000,0.000000 0.000000,-25.000000 0.000000,0.000000 0.000000,25.000000 0.000000,0.000000 0.000000,-50.000000 0.000000,0.000000 0.000000,0.000000 0.000000,0.000000 0.000000,75.000000 0.000000,0.000000 0.000000,-25.000000 0.000000,0.000000 0.000000,0.000000 0.000000,0.000000 0.000000,25.000000 0.000000,0.000000 0.000000,-50.000000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0.000000,0.000000 25.000000,0.000000 0.000000,0.000000-25.000000,0.000000 0.000000,25.000000 0.000000,0.000000 0.000000,25.000000 0.000000,0.000000 0.000000,25.000000 0.000000,0.000000 0.000000,-25.000000 0.000000,0.000000 0.000000,0.000000 0.000000,0.000000 0.000000,0.000000 0.000000,0.000000 0.000000,-25.000000 0.000000,0.000000 0.000000,0.000000 0.000000,0.000000 0.000000,25.000000 25.000000,0.000000 0.000000,25.000000-25.000000,0.000000 0.000000,0.000000 0.000000,0.000000 0.000000,25.000000 0.000000,0.000000 0.000000,-50.000000 0.000000,0.000000 0.000000,0.000000 0.000000,0.000000 0.000000,25.000000 25.000000,0.000000 0.000000,25.000000-25.000000,0.000000 0.000000,25.000000 0.000000,0.000000 0.000000,-25.000000 25.000000,0.000000 0.000000,-25.000000-25.000000,0.000000 0.000000,0.000000 0.000000,0.000000 0.000000,25.000000 25.000000,0.000000 0.000000,0.000000-25.000000,0.000000 0.000000,25.000000 25.000000,0.000000 0.000000,-50.000000-25.000000,0.000000 0.000000,-25.000000 0.000000,0.000000 0.000000,25.000000 25.000000,0.000000 0.000000,0.000000-25.000000,0.000000 0.000000,25.000000 25.000000,0.000000 0.000000,0.000000-25.000000,0.000000 0.000000,-50.000000 25.000000,0.000000 0.000000,-25.000000-25.000000,0.000000 0.000000,-25.000000 0.000000,0.000000 0.000000,25.000000 25.000000,0.000000 0.000000,0.000000-25.000000,0.000000 0.000000,25.000000 0.000000,0.000000 0.000000,-25.000000 0.000000,0.000000 0.000000,0.000000 0.000000,0.000000 0.000000,-25.000000 0.000000,0.000000 0.000000,0.000000 0.000000,0.000000 0.000000,-25.000000 0.000000,0.000000 0.000000,-25.000000 0.000000,0.000000 0.000000,25.000000 0.000000,0.000000 0.000000,25.000000 0.000000,0.000000 0.000000,-25.000000 25.000000,0.000000 0.000000,0.000000-25.000000,0.000000 0.000000,0.000000 25.000000,0.000000 0.000000,-25.000000-25.000000,0.000000 0.000000,0.000000 0.000000,0.000000 0.000000,-25.000000 25.000000,0.000000 0.000000,0.000000-25.000000,0.000000 0.000000,0.000000 0.000000,0.000000 0.000000,0.000000 0.000000,0.000000 0.000000,-50.000000 25.000000</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3:07"/>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51350.000000 51200.000000,'250.000000'0.000000,"-175.000000"-25.000000,0.000000 0.000000,100.000000 25.000000,0.000000 0.000000,0.000000 0.000000,0.000000 0.000000,0.000000-25.000000,0.000000 0.000000,-25.000000 25.000000,0.000000 0.000000,-75.000000-25.000000,0.000000 0.000000,25.000000 0.000000</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3:1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44800.000000 53900.000000,'50.000000'0.000000,"-50.000000"-50.000000,0.000000 0.000000,0.000000 25.000000,0.000000 0.000000,0.000000 0.000000,0.000000 0.000000,25.000000 0.000000,0.000000 0.000000,0.000000 0.000000,0.000000 0.000000,0.000000 25.000000,0.000000 0.000000,0.000000 0.000000,0.000000 0.000000,25.000000 0.000000,0.000000 0.000000,-25.000000 0.000000,0.000000 0.000000,25.000000 0.000000,0.000000 0.000000,0.000000 0.000000,0.000000 0.000000,50.000000 0.000000,0.000000 0.000000,0.000000 0.000000,0.000000 0.000000,50.000000 0.000000,0.000000 0.000000,25.000000 0.000000,0.000000 0.000000,-25.000000 0.000000,0.000000 0.000000,50.000000 0.000000,0.000000 0.000000,-25.000000 0.000000,0.000000 0.000000,50.000000 0.000000,0.000000 0.000000,25.000000-25.000000,0.000000 0.000000,-25.000000 25.000000,0.000000 0.000000,-25.000000-25.000000,0.000000 0.000000,50.000000 0.000000,0.000000 0.000000,0.000000 25.000000,0.000000 0.000000,25.000000-25.000000,0.000000 0.000000,-50.000000 25.000000,0.000000 0.000000,-25.000000-25.000000,0.000000 0.000000,50.000000 25.000000,0.000000 0.000000,25.000000 0.000000,0.000000 0.000000,-75.000000 0.000000,0.000000 0.000000,0.000000 0.000000,0.000000 0.000000,0.000000 0.000000,0.000000 0.000000,25.000000 0.000000,0.000000 0.000000,25.000000 0.000000,0.000000 0.000000,-25.000000 0.000000,0.000000 0.000000,-50.000000 0.000000,0.000000 0.000000,-25.000000 0.000000,0.000000 0.000000,75.000000 0.000000,0.000000 0.000000,-50.000000 0.000000,0.000000 0.000000,0.000000 0.000000,0.000000 0.000000,0.000000 0.000000,0.000000 0.000000,-100.000000-25.000000,0.000000 0.000000,25.000000 25.000000,0.000000 0.000000,-25.000000 0.000000,0.000000 0.000000,0.000000 0.000000,0.000000 0.000000,0.000000 0.000000,0.000000 0.000000,25.000000-25.000000,0.000000 0.000000,-25.000000 25.000000,0.000000 0.000000,0.000000 0.000000,0.000000 0.000000,0.000000 0.000000,0.000000 0.000000,-50.000000 0.000000,0.000000 0.000000,0.000000 25.000000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06:51"/>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64150.000000 55200.000000,'0.000000'-50.000000,"0.000000"0.000000,0.000000 0.000000,0.000000 0.000000,0.000000 0.000000,0.000000 25.000000,0.000000 0.000000,0.000000 0.000000,0.000000 0.000000,0.000000 0.000000,0.000000 0.000000,25.000000 25.000000,0.000000 0.000000,0.000000 0.000000,0.000000 0.000000,0.000000 25.000000,0.000000 0.000000,25.000000 0.000000,0.000000 0.000000,0.000000 0.000000,0.000000 0.000000,0.000000 0.000000,0.000000 0.000000,50.000000 0.000000,0.000000 0.000000,0.000000 0.000000,0.000000 0.000000,25.000000-25.000000,0.000000 0.000000,25.000000 0.000000,0.000000 0.000000,-25.000000 0.000000,0.000000 0.000000,25.000000 0.000000,0.000000 0.000000,-50.000000 0.000000,0.000000 0.000000,50.000000 0.000000,0.000000 0.000000,25.000000 0.000000,0.000000 0.000000,0.000000 0.000000,0.000000 0.000000,25.000000-25.000000,0.000000 0.000000,25.000000 25.000000,0.000000 0.000000,-75.000000-25.000000,0.000000 0.000000,25.000000 25.000000,0.000000 0.000000,0.000000 0.000000,0.000000 0.000000,0.000000 0.000000,0.000000 0.000000,0.000000 0.000000,0.000000 0.000000,0.000000 0.000000,0.000000 0.000000,-25.000000 0.000000,0.000000 0.000000,-25.000000 0.000000,0.000000 0.000000,25.000000 0.000000,0.000000 0.000000,0.000000 0.000000,0.000000 0.000000,50.000000 0.000000,0.000000 0.000000,0.000000 0.000000,0.000000 0.000000,-25.000000 0.000000,0.000000 0.000000,-25.000000 0.000000,0.000000 0.000000,50.000000 0.000000,0.000000 0.000000,0.000000 0.000000,0.000000 0.000000,25.000000 0.000000,0.000000 0.000000,25.000000-25.000000,0.000000 0.000000,-75.000000 0.000000,0.000000 0.000000,0.000000 0.000000,0.000000 0.000000,50.000000 0.000000,0.000000 0.000000,25.000000 25.000000,0.000000 0.000000,-25.000000-25.000000,0.000000 0.000000,0.000000 0.000000,0.000000 0.000000,-25.000000 25.000000,0.000000 0.000000,25.000000-25.000000,0.000000 0.000000,50.000000 0.000000,0.000000 0.000000,-50.000000 25.000000,0.000000 0.000000,-50.000000-25.000000,0.000000 0.000000,50.000000 25.000000,0.000000 0.000000,0.000000-25.000000,0.000000 0.000000,25.000000 0.000000,0.000000 0.000000,-25.000000 0.000000,0.000000 0.000000,-75.000000 25.000000,0.000000 0.000000,25.000000-25.000000,0.000000 0.000000,75.000000 0.000000,0.000000 0.000000,-25.000000 25.000000,0.000000 0.000000,-25.000000-25.000000,0.000000 0.000000,-25.000000 0.000000,0.000000 0.000000,-25.000000 25.000000,0.000000 0.000000,50.000000-25.000000,0.000000 0.000000,50.000000 25.000000,0.000000 0.000000,-50.000000-25.000000,0.000000 0.000000,-25.000000 25.000000,0.000000 0.000000,-25.000000 0.000000,0.000000 0.000000,0.000000 0.000000,0.000000 0.000000,50.000000 0.000000,0.000000 0.000000,0.000000 0.000000,0.000000 0.000000,-25.000000-25.000000,0.000000 0.000000,-25.000000 25.000000,0.000000 0.000000,0.000000 0.000000,0.000000 0.000000,-25.000000 0.000000,0.000000 0.000000,25.000000-25.000000,0.000000 0.000000,25.000000 25.000000,0.000000 0.000000,0.000000 0.000000,0.000000 0.000000,-25.000000-25.000000,0.000000 0.000000,-25.000000 25.000000,0.000000 0.000000,-25.000000-25.000000,0.000000 0.000000,-25.000000 0.000000,0.000000 0.000000,50.000000 25.000000,0.000000 0.000000,-25.000000-25.000000,0.000000 0.000000,25.000000 0.000000,0.000000 0.000000,0.000000 25.000000,0.000000 0.000000,-25.000000-25.000000,0.000000 0.000000,0.000000 25.000000,0.000000 0.000000,0.000000 0.000000,0.000000 0.000000,-25.000000 0.000000,0.000000 0.000000,0.000000 0.000000,0.000000 0.000000,-25.000000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3:1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62000.000000 53950.000000,'100.000000'0.000000,"-75.000000"25.000000,0.000000 0.000000,0.000000-25.000000,0.000000 0.000000,25.000000 0.000000,0.000000 0.000000,-25.000000 0.000000,0.000000 0.000000,25.000000 0.000000,0.000000 0.000000,25.000000 0.000000,0.000000 0.000000,0.000000 0.000000,0.000000 0.000000,25.000000 0.000000,0.000000 0.000000,0.000000 0.000000,0.000000 0.000000,25.000000 0.000000,0.000000 0.000000,0.000000 0.000000,0.000000 0.000000,0.000000 0.000000,0.000000 0.000000,0.000000 0.000000,0.000000 0.000000,25.000000 0.000000,0.000000 0.000000,0.000000-25.000000,0.000000 0.000000,50.000000 25.000000,0.000000 0.000000,-25.000000 0.000000,0.000000 0.000000,25.000000 0.000000,0.000000 0.000000,-25.000000 0.000000,0.000000 0.000000,0.000000 0.000000,0.000000 0.000000,25.000000 0.000000,0.000000 0.000000,25.000000 0.000000,0.000000 0.000000,25.000000 0.000000,0.000000 0.000000,-50.000000 0.000000,0.000000 0.000000,25.000000 0.000000,0.000000 0.000000,0.000000 0.000000,0.000000 0.000000,25.000000 0.000000,0.000000 0.000000,25.000000 0.000000,0.000000 0.000000,-75.000000 0.000000,0.000000 0.000000,0.000000 0.000000,0.000000 0.000000,75.000000 0.000000,0.000000 0.000000,-25.000000-25.000000,0.000000 0.000000,-25.000000 25.000000,0.000000 0.000000,-25.000000 0.000000,0.000000 0.000000,0.000000 0.000000,0.000000 0.000000,75.000000 0.000000,0.000000 0.000000,-25.000000 0.000000,0.000000 0.000000,-50.000000 0.000000,0.000000 0.000000,-25.000000 0.000000,0.000000 0.000000,25.000000 0.000000,0.000000 0.000000,0.000000 0.000000,0.000000 0.000000,0.000000 0.000000,0.000000 0.000000,-25.000000 25.000000,0.000000 0.000000,-75.000000-25.000000,0.000000 0.000000,-25.000000 0.000000,0.000000 0.000000,25.000000 25.000000,0.000000 0.000000,-25.000000-25.000000,0.000000 0.000000,0.000000 0.000000,0.000000 0.000000,25.000000 0.000000,0.000000 0.000000,-50.000000 0.000000,0.000000 0.000000,25.000000 0.000000,0.000000 0.000000,0.000000 0.000000,0.000000 0.000000,-50.000000 0.000000,0.000000 0.000000,25.000000 0.000000</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3:1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81150.000000 54100.000000,'50.000000'0.000000,"-25.000000"-25.000000,0.000000 0.000000,0.000000 25.000000,0.000000 0.000000,25.000000-25.000000,0.000000 0.000000,-25.000000 25.000000,0.000000 0.000000,50.000000 0.000000,0.000000 0.000000,0.000000-25.000000,0.000000 0.000000,50.000000 25.000000,0.000000 0.000000,0.000000 0.000000,0.000000 0.000000,25.000000-25.000000,0.000000 0.000000,-25.000000 25.000000,0.000000 0.000000,0.000000 0.000000,0.000000 0.000000,25.000000 0.000000,0.000000 0.000000,-50.000000 0.000000,0.000000 0.000000,25.000000 0.000000,0.000000 0.000000,0.000000 0.000000,0.000000 0.000000,0.000000 0.000000,0.000000 0.000000,25.000000 0.000000,0.000000 0.000000,-25.000000 0.000000,0.000000 0.000000,0.000000 0.000000,0.000000 0.000000,-25.000000 0.000000,0.000000 0.000000,-25.000000 0.000000,0.000000 0.000000,-25.000000 25.000000,0.000000 0.000000,0.000000-25.000000</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3:17"/>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89700.000000 54700.000000,'50.000000'0.000000,"-25.000000"-25.000000,0.000000 0.000000,0.000000 25.000000,0.000000 0.000000,25.000000 0.000000,0.000000 0.000000,25.000000 0.000000,0.000000 0.000000,25.000000-25.000000,0.000000 0.000000,50.000000 25.000000,0.000000 0.000000,25.000000-25.000000,0.000000 0.000000,25.000000 0.000000,0.000000 0.000000,0.000000 0.000000,0.000000 0.000000,-25.000000-25.000000,0.000000 0.000000,25.000000 25.000000,0.000000 0.000000,25.000000 0.000000,0.000000 0.000000,0.000000 0.000000,0.000000 0.000000,0.000000 0.000000,0.000000 0.000000,-50.000000 0.000000,0.000000 0.000000,25.000000 0.000000,0.000000 0.000000,50.000000 0.000000,0.000000 0.000000,0.000000-25.000000,0.000000 0.000000,0.000000 25.000000,0.000000 0.000000,-25.000000 0.000000,0.000000 0.000000,25.000000 0.000000,0.000000 0.000000,25.000000 25.000000,0.000000 0.000000,0.000000 0.000000,0.000000 0.000000,-75.000000 0.000000,0.000000 0.000000,50.000000 0.000000,0.000000 0.000000,0.000000 25.000000,0.000000 0.000000,0.000000 0.000000,0.000000 0.000000,0.000000 0.000000,0.000000 0.000000,-75.000000-25.000000,0.000000 0.000000,50.000000 25.000000,0.000000 0.000000,50.000000 0.000000,0.000000 0.000000,-50.000000 0.000000,0.000000 0.000000,-50.000000 0.000000,0.000000 0.000000,0.000000 0.000000,0.000000 0.000000,0.000000 0.000000,0.000000 0.000000,25.000000 0.000000,0.000000 0.000000,25.000000-25.000000,0.000000 0.000000,-75.000000 25.000000,0.000000 0.000000,-25.000000-25.000000,0.000000 0.000000,25.000000 0.000000,0.000000 0.000000,-25.000000 0.000000,0.000000 0.000000,75.000000 0.000000,0.000000 0.000000,0.000000 0.000000,0.000000 0.000000,-50.000000 0.000000,0.000000 0.000000,0.000000 0.000000,0.000000 0.000000,-50.000000 25.000000,0.000000 0.000000,0.000000-25.000000,0.000000 0.000000,-25.000000 0.000000,0.000000 0.000000,50.000000 0.000000,0.000000 0.000000,-25.000000 0.000000,0.000000 0.000000,25.000000 0.000000,0.000000 0.000000,0.000000 0.000000,0.000000 0.000000,-25.000000 0.000000,0.000000 0.000000,-25.000000 0.000000,0.000000 0.000000,0.000000-25.000000,0.000000 0.000000,-25.000000 0.000000,0.000000 0.000000,25.000000 25.000000,0.000000 0.000000,-25.000000-25.000000,0.000000 0.000000,0.000000 25.000000,0.000000 0.000000,-25.000000-25.000000,0.000000 0.000000,50.000000 25.000000,0.000000 0.000000,-50.000000-25.000000,0.000000 0.000000,25.000000 25.000000,0.000000 0.000000,-25.000000 0.000000,0.000000 0.000000,0.000000 0.000000,0.000000 0.000000,0.000000 0.000000</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3:1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37750.000000 57800.000000,'-100.000000'0.000000,"50.000000"25.000000,0.000000 0.000000,0.000000-25.000000,0.000000 0.000000,-25.000000 25.000000,0.000000 0.000000,50.000000-25.000000,0.000000 0.000000,-25.000000 0.000000,0.000000 0.000000,0.000000 0.000000,0.000000 0.000000,25.000000 0.000000,0.000000 0.000000,-25.000000 0.000000,0.000000 0.000000,25.000000 0.000000,0.000000 0.000000,0.000000 0.000000,0.000000 0.000000,0.000000 0.000000,0.000000 0.000000,0.000000 25.000000,0.000000 0.000000,0.000000-25.000000,0.000000 0.000000,25.000000 25.000000,0.000000 0.000000,25.000000-25.000000,0.000000 0.000000,75.000000 0.000000,0.000000 0.000000,25.000000 0.000000,0.000000 0.000000,25.000000 0.000000,0.000000 0.000000,25.000000 0.000000,0.000000 0.000000,-25.000000 0.000000,0.000000 0.000000,50.000000-25.000000,0.000000 0.000000,25.000000-25.000000,0.000000 0.000000,25.000000 25.000000,0.000000 0.000000,25.000000 0.000000,0.000000 0.000000,-25.000000 0.000000,0.000000 0.000000,-50.000000 0.000000,0.000000 0.000000,0.000000 25.000000,0.000000 0.000000,0.000000 0.000000,0.000000 0.000000,0.000000 0.000000,0.000000 0.000000,-50.000000 0.000000,0.000000 0.000000,-50.000000 25.000000,0.000000 0.000000,-25.000000 0.000000,0.000000 0.000000,0.000000 0.000000,0.000000 0.000000,-25.000000 0.000000,0.000000 0.000000,25.000000-25.000000,0.000000 0.000000,-25.000000 0.000000,0.000000 0.000000,0.000000 0.000000,0.000000 0.000000,-25.000000 0.000000</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3:20"/>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59250.000000 58250.000000,'50.000000'0.000000,"-25.000000"0.000000,0.000000 0.000000,0.000000-25.000000,0.000000 0.000000,0.000000 25.000000,0.000000 0.000000,0.000000-25.000000,0.000000 0.000000,0.000000 25.000000,0.000000 0.000000,25.000000-25.000000,0.000000 0.000000,25.000000 0.000000,0.000000 0.000000,25.000000 25.000000,0.000000 0.000000,25.000000-25.000000,0.000000 0.000000,25.000000 0.000000,0.000000 0.000000,50.000000 0.000000,0.000000 0.000000,0.000000 0.000000,0.000000 0.000000,0.000000 0.000000,0.000000 0.000000,0.000000 25.000000,0.000000 0.000000,0.000000-25.000000,0.000000 0.000000,25.000000 0.000000,0.000000 0.000000,75.000000 0.000000,0.000000 0.000000,-75.000000 25.000000,0.000000 0.000000,0.000000-25.000000,0.000000 0.000000,75.000000 0.000000,0.000000 0.000000,0.000000 0.000000,0.000000 0.000000,-50.000000 25.000000,0.000000 0.000000,0.000000 0.000000,0.000000 0.000000,0.000000 0.000000,0.000000 0.000000,50.000000 0.000000,0.000000 0.000000,-25.000000-25.000000,0.000000 0.000000,-50.000000 25.000000,0.000000 0.000000,25.000000-25.000000,0.000000 0.000000,50.000000 25.000000,0.000000 0.000000,-50.000000-25.000000,0.000000 0.000000,-50.000000 25.000000,0.000000 0.000000,50.000000-25.000000,0.000000 0.000000,-25.000000 0.000000,0.000000 0.000000,0.000000 25.000000,0.000000 0.000000,-25.000000 0.000000,0.000000 0.000000,-75.000000 0.000000,0.000000 0.000000,0.000000 0.000000,0.000000 0.000000,50.000000 0.000000,0.000000 0.000000,-25.000000 0.000000,0.000000 0.000000,25.000000 0.000000,0.000000 0.000000,-50.000000 0.000000,0.000000 0.000000,-25.000000 0.000000,0.000000 0.000000,-25.000000 0.000000,0.000000 0.000000,-25.000000 0.000000,0.000000 0.000000,0.000000 0.000000,0.000000 0.000000,-25.000000 0.000000,0.000000 0.000000,0.000000 25.000000,0.000000 0.000000,-75.000000-25.000000,0.000000 0.000000,25.000000 0.000000,0.000000 0.000000,0.000000 0.000000,0.000000 0.000000,-25.000000 0.000000,0.000000 0.000000,0.000000 0.000000,0.000000 0.000000,0.000000 0.000000,0.000000 0.000000,0.000000 0.000000,0.000000 0.000000,0.000000 0.000000,0.000000 0.000000,-25.000000 0.000000,0.000000 0.000000,0.000000 0.000000,0.000000 0.000000,-25.000000 0.000000,0.000000 0.000000,-25.000000 25.000000,0.000000 0.000000,0.000000-25.000000,0.000000 0.000000,-25.000000 0.000000,0.000000 0.000000,-25.000000 25.000000,0.000000 0.000000,0.000000-25.000000,0.000000 0.000000,0.000000 25.000000,0.000000 0.000000,-25.000000-25.000000,0.000000 0.000000,-25.000000 0.000000,0.000000 0.000000,25.000000 25.000000,0.000000 0.000000,0.000000 0.000000,0.000000 0.000000,25.000000-25.000000,0.000000 0.000000,-50.000000 25.000000,0.000000 0.000000,-25.000000 0.000000,0.000000 0.000000,0.000000 0.000000,0.000000 0.000000,50.000000 0.000000,0.000000 0.000000,0.000000 0.000000,0.000000 0.000000,-25.000000-25.000000,0.000000 0.000000,-25.000000 0.000000,0.000000 0.000000,25.000000 25.000000,0.000000 0.000000,50.000000-25.000000,0.000000 0.000000,0.000000 0.000000,0.000000 0.000000,-25.000000 0.000000,0.000000 0.000000,-25.000000 0.000000,0.000000 0.000000,25.000000 0.000000,0.000000 0.000000,25.000000 0.000000,0.000000 0.000000,50.000000 0.000000,0.000000 0.000000,-25.000000 0.000000,0.000000 0.000000,0.000000 0.000000,0.000000 0.000000,25.000000 0.000000,0.000000 0.000000,-25.000000 0.000000,0.000000 0.000000,25.000000 0.000000,0.000000 0.000000,50.000000 0.000000,0.000000 0.000000,0.000000 0.000000,0.000000 0.000000,50.000000 0.000000,0.000000 0.000000,0.000000 0.000000,0.000000 0.000000,0.000000 0.000000,0.000000 0.000000,25.000000 25.000000,0.000000 0.000000,0.000000 0.000000,0.000000 0.000000,25.000000 0.000000,0.000000 0.000000,0.000000 0.000000</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3:2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97550.000000 57400.000000,'-100.000000'0.000000,"0.000000"-25.000000,0.000000 0.000000,50.000000-25.000000,0.000000 0.000000,50.000000 25.000000,0.000000 0.000000,0.000000 0.000000,0.000000 0.000000,50.000000 0.000000,0.000000 0.000000,75.000000 25.000000,0.000000 0.000000,25.000000 0.000000,0.000000 0.000000,0.000000 0.000000,0.000000 0.000000,0.000000 25.000000,0.000000 0.000000,75.000000 25.000000,0.000000 0.000000,50.000000-25.000000,0.000000 0.000000,0.000000 25.000000,0.000000 0.000000,25.000000-25.000000,0.000000 0.000000,-25.000000 0.000000,0.000000 0.000000,50.000000-25.000000,0.000000 0.000000,25.000000 0.000000,0.000000 0.000000,-100.000000 0.000000,0.000000 0.000000,0.000000 0.000000,0.000000 0.000000,75.000000 0.000000,0.000000 0.000000,-125.000000 25.000000,0.000000 0.000000,-25.000000-25.000000,0.000000 0.000000,-25.000000 25.000000,0.000000 0.000000,0.000000-25.000000,0.000000 0.000000,0.000000 0.000000,0.000000 0.000000,25.000000 0.000000,0.000000 0.000000,-75.000000 0.000000,0.000000 0.000000,-25.000000 0.000000,0.000000 0.000000,0.000000 0.000000,0.000000 0.000000,-50.000000 0.000000,0.000000 0.000000,0.000000-25.000000,0.000000 0.000000,-25.000000 0.000000,0.000000 0.000000,0.000000 0.000000,0.000000 0.000000,-25.000000 0.000000,0.000000 0.000000,25.000000 0.000000,0.000000 0.000000,-25.000000 0.000000,0.000000 0.000000,0.000000 0.000000,0.000000 0.000000,0.000000 25.000000,0.000000 0.000000,0.000000 0.000000,0.000000 0.000000,0.000000-25.000000,0.000000 0.000000,-50.000000 25.000000,0.000000 0.000000,50.000000 0.000000,0.000000 0.000000,-25.000000 0.000000</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3:2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36400.000000 62150.000000,'50.000000'50.000000,"-50.000000"-25.000000,0.000000 0.000000,25.000000 0.000000,0.000000 0.000000,-25.000000 0.000000,0.000000 0.000000,0.000000 0.000000,0.000000 0.000000,25.000000-25.000000,0.000000 0.000000,0.000000 0.000000,0.000000 0.000000,25.000000 0.000000,0.000000 0.000000,-25.000000 0.000000,0.000000 0.000000,25.000000 0.000000,0.000000 0.000000,25.000000 0.000000,0.000000 0.000000,0.000000 0.000000,0.000000 0.000000,25.000000 0.000000,0.000000 0.000000,25.000000 0.000000,0.000000 0.000000,25.000000-25.000000,0.000000 0.000000,0.000000 25.000000,0.000000 0.000000,0.000000 0.000000,0.000000 0.000000,50.000000 0.000000,0.000000 0.000000,25.000000 0.000000,0.000000 0.000000,50.000000 0.000000,0.000000 0.000000,-25.000000 0.000000,0.000000 0.000000,-25.000000 0.000000,0.000000 0.000000,50.000000 25.000000,0.000000 0.000000,75.000000-25.000000,0.000000 0.000000,-50.000000 0.000000,0.000000 0.000000,-25.000000 0.000000,0.000000 0.000000,100.000000 0.000000,0.000000 0.000000,-50.000000 0.000000,0.000000 0.000000,-25.000000 0.000000,0.000000 0.000000,50.000000 0.000000,0.000000 0.000000,0.000000 0.000000,0.000000 0.000000,-50.000000-25.000000,0.000000 0.000000,25.000000 25.000000,0.000000 0.000000,50.000000-25.000000,0.000000 0.000000,-75.000000 0.000000,0.000000 0.000000,50.000000-25.000000,0.000000 0.000000,25.000000 25.000000,0.000000 0.000000,-25.000000 0.000000,0.000000 0.000000,-50.000000-25.000000,0.000000 0.000000,75.000000 25.000000,0.000000 0.000000,-25.000000 0.000000,0.000000 0.000000,-75.000000 0.000000,0.000000 0.000000,75.000000 25.000000,0.000000 0.000000,0.000000-25.000000,0.000000 0.000000,-125.000000 25.000000,0.000000 0.000000,25.000000 0.000000,0.000000 0.000000,75.000000 0.000000,0.000000 0.000000,-100.000000 0.000000,0.000000 0.000000,-50.000000 25.000000,0.000000 0.000000,25.000000 0.000000,0.000000 0.000000,-25.000000 0.000000,0.000000 0.000000,25.000000 0.000000,0.000000 0.000000,-25.000000-25.000000,0.000000 0.000000,-75.000000 25.000000,0.000000 0.000000,-25.000000-25.000000,0.000000 0.000000,0.000000 25.000000,0.000000 0.000000,-25.000000-25.000000,0.000000 0.000000,-25.000000 0.000000,0.000000 0.000000,25.000000 0.000000,0.000000 0.000000,0.000000 0.000000,0.000000 0.000000,0.000000 0.000000,0.000000 0.000000,-25.000000 0.000000,0.000000 0.000000,0.000000-25.000000</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3:37"/>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7600.000000 53050.000000,'0.000000'100.000000,"-25.000000"0.000000,0.000000 0.000000,0.000000 0.000000,0.000000 0.000000,0.000000 50.000000,0.000000 0.000000,25.000000 0.000000,0.000000 0.000000,0.000000 25.000000,0.000000 0.000000,0.000000-25.000000,0.000000 0.000000,-25.000000 0.000000,0.000000 0.000000,0.000000-25.000000,0.000000 0.000000,0.000000-25.000000,0.000000 0.000000,0.000000-25.000000,0.000000 0.000000,0.000000 0.000000,0.000000 0.000000,0.000000-25.000000,0.000000 0.000000,0.000000 0.000000,0.000000 0.000000,25.000000-25.000000,0.000000 0.000000,-25.000000-25.000000,0.000000 0.000000,25.000000-25.000000,0.000000 0.000000,0.000000-50.000000,0.000000 0.000000,0.000000-75.000000,0.000000 0.000000,0.000000 0.000000,0.000000 0.000000,0.000000-50.000000,0.000000 0.000000,0.000000-25.000000,0.000000 0.000000,25.000000 0.000000,0.000000 0.000000,-25.000000 0.000000,0.000000 0.000000,25.000000-25.000000,0.000000 0.000000,25.000000 100.000000,0.000000 0.000000,-25.000000 75.000000,0.000000 0.000000,25.000000 75.000000,0.000000 0.000000,0.000000 25.000000,0.000000 0.000000,0.000000 50.000000,0.000000 0.000000,25.000000-25.000000,0.000000 0.000000,0.000000 0.000000,0.000000 0.000000,25.000000 0.000000,0.000000 0.000000,-25.000000-50.000000,0.000000 0.000000,25.000000 0.000000,0.000000 0.000000,-25.000000-25.000000,0.000000 0.000000,-25.000000 0.000000,0.000000 0.000000,-25.000000 25.000000,0.000000 0.000000,-125.000000 100.000000,0.000000 0.000000,-25.000000 50.000000,0.000000 0.000000,-50.000000 25.000000,0.000000 0.000000,-50.000000 25.000000,0.000000 0.000000,0.000000 0.000000,0.000000 0.000000,-25.000000 25.000000,0.000000 0.000000,75.000000-50.000000,0.000000 0.000000,50.000000-25.000000,0.000000 0.000000,50.000000-50.000000,0.000000 0.000000,50.000000-75.000000,0.000000 0.000000,25.000000-50.000000,0.000000 0.000000,25.000000-75.000000,0.000000 0.000000,25.000000-50.000000,0.000000 0.000000,0.000000-25.000000,0.000000 0.000000,50.000000-50.000000,0.000000 0.000000,-25.000000 0.000000,0.000000 0.000000,50.000000-75.000000,0.000000 0.000000,50.000000-100.000000,0.000000 0.000000,0.000000 25.000000,0.000000 0.000000,25.000000-75.000000,0.000000 0.000000,-50.000000 50.000000,0.000000 0.000000,-100.000000 200.000000,0.000000 0.000000,-50.000000 100.000000,0.000000 0.000000,0.000000 50.000000,0.000000 0.000000,0.000000 75.000000,0.000000 0.000000,0.000000 0.000000,0.000000 0.000000,-25.000000 75.000000,0.000000 0.000000,-25.000000 25.000000,0.000000 0.000000,25.000000 100.000000,0.000000 0.000000,0.000000 100.000000,0.000000 0.000000,0.000000 25.000000,0.000000 0.000000,0.000000 0.000000,0.000000 0.000000,0.000000 25.000000,0.000000 0.000000,-25.000000-50.000000,0.000000 0.000000,0.000000-75.000000,0.000000 0.000000,0.000000-75.000000,0.000000 0.000000,25.000000-75.000000,0.000000 0.000000,25.000000-50.000000,0.000000 0.000000,0.000000 25.000000,0.000000 0.000000,0.000000-50.000000,0.000000 0.000000,25.000000-25.000000,0.000000 0.000000,25.000000 25.000000,0.000000 0.000000,-25.000000-25.000000,0.000000 0.000000,50.000000-25.000000,0.000000 0.000000,0.000000-25.000000,0.000000 0.000000,-25.000000 0.000000</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5:09"/>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36550.000000 11050.000000,'0.000000'50.000000,"0.000000"-25.000000,0.000000 0.000000,0.000000 0.000000,0.000000 0.000000,0.000000 0.000000,0.000000 0.000000,25.000000 25.000000,0.000000 0.000000,25.000000-25.000000,0.000000 0.000000,25.000000-25.000000,0.000000 0.000000,0.000000 25.000000,0.000000 0.000000,25.000000 0.000000,0.000000 0.000000,25.000000-25.000000,0.000000 0.000000,25.000000 25.000000,0.000000 0.000000,-25.000000-25.000000,0.000000 0.000000,-25.000000 0.000000,0.000000 0.000000,25.000000 0.000000,0.000000 0.000000,0.000000 0.000000,0.000000 0.000000,0.000000 0.000000,0.000000 0.000000,0.000000 0.000000,0.000000 0.000000,0.000000 0.000000,0.000000 0.000000,50.000000-25.000000,0.000000 0.000000,-50.000000 0.000000,0.000000 0.000000,25.000000 0.000000,0.000000 0.000000,0.000000 0.000000,0.000000 0.000000,-25.000000 0.000000,0.000000 0.000000,0.000000 25.000000,0.000000 0.000000,50.000000 0.000000,0.000000 0.000000,0.000000-25.000000,0.000000 0.000000,-25.000000 25.000000,0.000000 0.000000,25.000000-25.000000,0.000000 0.000000,-75.000000 25.000000,0.000000 0.000000,0.000000 0.000000,0.000000 0.000000,25.000000 25.000000,0.000000 0.000000,0.000000 0.000000,0.000000 0.000000,25.000000 0.000000,0.000000 0.000000,0.000000 0.000000,0.000000 0.000000,0.000000 25.000000,0.000000 0.000000,0.000000-25.000000,0.000000 0.000000,-25.000000 0.000000,0.000000 0.000000,-50.000000-25.000000,0.000000 0.000000,25.000000 25.000000,0.000000 0.000000,0.000000-25.000000,0.000000 0.000000,25.000000 25.000000,0.000000 0.000000,25.000000 0.000000,0.000000 0.000000,0.000000 0.000000,0.000000 0.000000,0.000000 0.000000,0.000000 0.000000,-25.000000 0.000000,0.000000 0.000000,0.000000 0.000000,0.000000 0.000000,-25.000000-25.000000,0.000000 0.000000,-25.000000 0.000000,0.000000 0.000000,50.000000-50.000000,0.000000 0.000000,-25.000000 25.000000,0.000000 0.000000,25.000000-25.000000,0.000000 0.000000,25.000000 25.000000,0.000000 0.000000,-25.000000 0.000000,0.000000 0.000000,-25.000000 0.000000,0.000000 0.000000,25.000000 25.000000,0.000000 0.000000,-50.000000-25.000000,0.000000 0.000000,25.000000 25.000000,0.000000 0.000000,0.000000 0.000000,0.000000 0.000000,0.000000-25.000000,0.000000 0.000000,25.000000 25.000000,0.000000 0.000000,0.000000 0.000000,0.000000 0.000000,25.000000-25.000000,0.000000 0.000000,-25.000000 25.000000,0.000000 0.000000,0.000000 0.000000,0.000000 0.000000,-50.000000 0.000000,0.000000 0.000000,25.000000 0.000000,0.000000 0.000000,25.000000 0.000000,0.000000 0.000000,0.000000 25.000000,0.000000 0.000000,25.000000 0.000000,0.000000 0.000000,25.000000 0.000000,0.000000 0.000000,-25.000000 0.000000,0.000000 0.000000,-25.000000 0.000000,0.000000 0.000000,0.000000 0.000000,0.000000 0.000000,-25.000000-25.000000,0.000000 0.000000,-25.000000 0.000000,0.000000 0.000000,25.000000 0.000000,0.000000 0.000000,25.000000 0.000000,0.000000 0.000000,0.000000 0.000000,0.000000 0.000000,0.000000 0.000000,0.000000 0.000000,0.000000 25.000000,0.000000 0.000000,-25.000000-25.000000,0.000000 0.000000,0.000000 25.000000,0.000000 0.000000,-25.000000-25.000000,0.000000 0.000000,0.000000 0.000000,0.000000 0.000000,25.000000 0.000000,0.000000 0.000000,-25.000000 0.000000,0.000000 0.000000,0.000000 0.000000,0.000000 0.000000,25.000000-25.000000,0.000000 0.000000,0.000000 25.000000,0.000000 0.000000,0.000000-25.000000,0.000000 0.000000,0.000000 25.000000,0.000000 0.000000,0.000000-25.000000,0.000000 0.000000,-25.000000 25.000000,0.000000 0.000000,0.000000 0.000000,0.000000 0.000000,-50.000000 0.000000,0.000000 0.000000,25.000000 0.000000,0.000000 0.000000,-25.000000 0.000000,0.000000 0.000000,25.000000-25.000000,0.000000 0.000000,-25.000000 25.000000,0.000000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0.000000,-25.000000-25.000000,0.000000 0.000000,25.000000 0.000000,0.000000 0.000000,0.000000 0.000000,0.000000 0.000000,0.000000 0.000000,0.000000 0.000000,25.000000 0.000000,0.000000 0.000000,-25.000000 25.000000,0.000000 0.000000,0.000000-25.000000,0.000000 0.000000,0.000000 0.000000,0.000000 0.000000,0.000000 25.000000,0.000000 0.000000,0.000000-25.000000,0.000000 0.000000,0.000000 0.000000,0.000000 0.000000,0.000000 25.000000,0.000000 0.000000,0.000000 0.000000,0.000000 0.000000,0.000000-25.000000,0.000000 0.000000,0.000000 25.000000,0.000000 0.000000,0.000000 0.000000,0.000000 0.000000,25.000000 0.000000,0.000000 0.000000,-25.000000 0.000000,0.000000 0.000000,25.000000 25.000000,0.000000 0.000000,-25.000000-25.000000,0.000000 0.000000,25.000000 25.000000,0.000000 0.000000,0.000000-25.000000,0.000000 0.000000,0.000000 0.000000,0.000000 0.000000,-25.000000 25.000000,0.000000 0.000000,25.000000-25.000000,0.000000 0.000000,-25.000000 25.000000,0.000000 0.000000,0.000000-25.000000,0.000000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0.000000,-25.000000-25.000000,0.000000 0.000000,0.000000 25.000000,0.000000 0.000000,-25.000000-25.000000,0.000000 0.000000,0.000000 0.000000,0.000000 0.000000,-25.000000-25.000000,0.000000 0.000000,25.000000 50.000000,0.000000 0.000000,-25.000000-25.000000,0.000000 0.000000,0.000000 0.000000,0.000000 0.000000,25.000000 0.000000,0.000000 0.000000,0.000000 0.000000,0.000000 0.000000,25.000000 0.000000,0.000000 0.000000,-25.000000 0.000000,0.000000 0.000000,50.000000 25.000000,0.000000 0.000000,-25.000000 0.000000,0.000000 0.000000,-25.000000-25.000000,0.000000 0.000000,25.000000 25.000000,0.000000 0.000000,-25.000000-25.000000,0.000000 0.000000,0.000000 25.000000,0.000000 0.000000,-25.000000-25.000000,0.000000 0.000000,25.000000 25.000000,0.000000 0.000000,0.000000-25.000000,0.000000 0.000000,0.000000 0.000000,0.000000 0.000000,25.000000 25.000000,0.000000 0.000000,0.000000 0.000000,0.000000 0.000000,0.000000-25.000000,0.000000 0.000000,25.000000 25.000000,0.000000 0.000000,-25.000000 0.000000,0.000000 0.000000,0.000000 0.000000,0.000000 0.000000,0.000000 0.000000,0.000000 0.000000,-50.000000 0.000000,0.000000 0.000000,25.000000 0.000000,0.000000 0.000000,0.000000 0.000000,0.000000 0.000000,0.000000 0.000000,0.000000 0.000000,0.000000 0.000000,0.000000 0.000000,25.000000 25.000000,0.000000 0.000000,-25.000000-25.000000,0.000000 0.000000,25.000000 0.000000,0.000000 0.000000,25.000000 0.000000,0.000000 0.000000,-25.000000 0.000000,0.000000 0.000000,0.000000 0.000000,0.000000 0.000000,0.000000 25.000000,0.000000 0.000000,-25.000000-25.000000,0.000000 0.000000,25.000000 0.000000,0.000000 0.000000,-25.000000 25.000000,0.000000 0.000000,25.000000-25.000000,0.000000 0.000000,-25.000000 0.000000,0.000000 0.000000,50.000000 0.000000,0.000000 0.000000,-25.000000 0.000000,0.000000 0.000000,25.000000 0.000000,0.000000 0.000000,-25.000000 0.000000,0.000000 0.000000,0.000000 0.000000,0.000000 0.000000,0.000000 0.000000,0.000000 0.000000,-25.000000 0.000000,0.000000 0.000000,-25.000000 0.000000,0.000000 0.000000,0.000000 25.000000,0.000000 0.000000,25.000000 0.000000,0.000000 0.000000,0.000000 0.000000,0.000000 0.000000,0.000000-25.000000,0.000000 0.000000,25.000000 50.000000,0.000000 0.000000,0.000000-25.000000,0.000000 0.000000,25.000000 0.000000,0.000000 0.000000,-25.000000-25.000000,0.000000 0.000000,0.000000 25.000000,0.000000 0.000000,0.000000-25.000000,0.000000 0.000000,-25.000000 25.000000,0.000000 0.000000,0.000000-25.000000,0.000000 0.000000,0.000000 0.000000,0.000000 0.000000,25.000000 0.000000,0.000000 0.000000,0.000000 25.000000,0.000000 0.000000,0.000000-25.000000,0.000000 0.000000,25.000000 0.000000,0.000000 0.000000,0.000000 0.000000,0.000000 0.000000,0.000000 0.000000,0.000000 0.000000,-25.000000 0.000000,0.000000 0.000000,-25.000000-25.000000,0.000000 0.000000,25.000000 0.000000,0.000000 0.000000,-50.000000 25.000000,0.000000 0.000000,0.000000-25.000000,0.000000 0.000000,25.000000 25.000000,0.000000 0.000000,-25.000000-25.000000,0.000000 0.000000,25.000000 25.000000,0.000000 0.000000,0.000000-25.000000,0.000000 0.000000,25.000000 25.000000,0.000000 0.000000,-25.000000 0.000000,0.000000 0.000000,25.000000-25.000000,0.000000 0.000000,0.000000 25.000000,0.000000 0.000000,-25.000000-25.000000,0.000000 0.000000,0.000000 25.000000,0.000000 0.000000,0.000000 0.000000,0.000000 0.000000,-25.000000 0.000000,0.000000 0.000000,25.000000 0.000000,0.000000 0.000000,-25.000000 0.000000,0.000000 0.000000,-25.000000 25.000000,0.000000 0.000000,50.000000-25.000000,0.000000 0.000000,-50.000000 0.000000,0.000000 0.000000,25.000000 25.000000,0.000000 0.000000,0.000000-25.000000,0.000000 0.000000,0.000000 0.000000,0.000000 0.000000,0.000000 0.000000,0.000000 0.000000,0.000000 0.000000,0.000000 0.000000,-25.000000 25.000000,0.000000 0.000000,25.000000-25.000000,0.000000 0.000000,0.000000 0.000000,0.000000 0.000000,0.000000 25.000000,0.000000 0.000000,-25.000000-25.000000,0.000000 0.000000,25.000000 0.000000,0.000000 0.000000,0.000000 0.000000,0.000000 0.000000,-25.000000 0.000000,0.000000 0.000000,25.000000 25.000000,0.000000 0.000000,0.000000-25.000000,0.000000 0.000000,-25.000000 0.000000,0.000000 0.000000,25.000000 0.000000,0.000000 0.000000,0.000000 0.000000,0.000000 0.000000,-25.000000 0.000000,0.000000 0.000000,25.000000 0.000000,0.000000 0.000000,-25.000000 0.000000,0.000000 0.000000,25.000000-25.000000,0.000000 0.000000,-25.000000 25.000000,0.000000 0.000000,25.000000 0.000000,0.000000 0.000000,0.000000-25.000000,0.000000 0.000000,25.000000 25.000000,0.000000 0.000000,-25.000000-25.000000,0.000000 0.000000,25.000000 25.000000,0.000000 0.000000,0.000000-25.000000,0.000000 0.000000,25.000000 25.000000,0.000000 0.000000,-25.000000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0.000000,-25.000000 25.000000,0.000000 0.000000,25.000000-25.000000,0.000000 0.000000,25.000000 25.000000,0.000000 0.000000,-25.000000 0.000000,0.000000 0.000000,25.000000 0.000000,0.000000 0.000000,25.000000 0.000000,0.000000 0.000000,-25.000000-25.000000,0.000000 0.000000,0.000000 25.000000,0.000000 0.000000,0.000000-25.000000,0.000000 0.000000,-25.000000 0.000000,0.000000 0.000000,-25.000000 0.000000,0.000000 0.000000,25.000000 0.000000,0.000000 0.000000,-25.000000 0.000000,0.000000 0.000000,0.000000 0.000000,0.000000 0.000000,0.000000 0.000000,0.000000 0.000000,0.000000 0.000000,0.000000 0.000000,0.000000 0.000000,0.000000 0.000000,0.000000-25.000000,0.000000 0.000000,0.000000 25.000000,0.000000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0.000000,0.000000-25.000000,0.000000 0.000000,25.000000 0.000000,0.000000 0.000000,-25.000000 0.000000,0.000000 0.000000,25.000000 0.000000,0.000000 0.000000,-50.000000 0.000000,0.000000 0.000000,0.000000 25.000000,0.000000 0.000000,-25.000000-25.000000,0.000000 0.000000,0.000000 25.000000,0.000000 0.000000,-50.000000 0.000000,0.000000 0.000000,-75.000000 0.000000,0.000000 0.000000,-75.000000 0.000000,0.000000 0.000000,25.000000 0.000000</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5:12"/>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36350.000000 14550.000000,'100.000000'-50.000000,"-75.000000"25.000000,0.000000 0.000000,0.000000 25.000000,0.000000 0.000000,0.000000-25.000000,0.000000 0.000000,0.000000 25.000000,0.000000 0.000000,50.000000 0.000000,0.000000 0.000000,0.000000 25.000000,0.000000 0.000000,75.000000 0.000000,0.000000 0.000000,-25.000000 0.000000,0.000000 0.000000,25.000000 0.000000,0.000000 0.000000,25.000000 0.000000,0.000000 0.000000,-50.000000-25.000000,0.000000 0.000000,0.000000 25.000000,0.000000 0.000000,25.000000 0.000000,0.000000 0.000000,0.000000-25.000000,0.000000 0.000000,25.000000 25.000000,0.000000 0.000000,0.000000-25.000000,0.000000 0.000000,-50.000000 0.000000,0.000000 0.000000,-25.000000 0.000000,0.000000 0.000000,0.000000 0.000000,0.000000 0.000000,-50.000000 0.000000,0.000000 0.000000,25.000000 0.000000,0.000000 0.000000,0.000000 0.000000,0.000000 0.000000,-25.000000 0.000000,0.000000 0.000000,50.000000 25.000000,0.000000 0.000000,-25.000000-25.000000,0.000000 0.000000,0.000000 25.000000,0.000000 0.000000,25.000000-25.000000,0.000000 0.000000,-25.000000 0.000000,0.000000 0.000000,0.000000 0.000000,0.000000 0.000000,25.000000 0.000000,0.000000 0.000000,-25.000000 25.000000,0.000000 0.000000,0.000000-25.000000,0.000000 0.000000,0.000000 0.000000,0.000000 0.000000,25.000000-25.000000,0.000000 0.000000,-25.000000 25.000000,0.000000 0.000000,25.000000-25.000000,0.000000 0.000000,50.000000 0.000000,0.000000 0.000000,-25.000000 0.000000,0.000000 0.000000,25.000000 0.000000,0.000000 0.000000,0.000000 0.000000,0.000000 0.000000,-25.000000-25.000000,0.000000 0.000000,-25.000000 50.000000,0.000000 0.000000,0.000000-25.000000,0.000000 0.000000,0.000000 25.000000,0.000000 0.000000,0.000000-25.000000,0.000000 0.000000,25.000000 25.000000,0.000000 0.000000,0.000000-25.000000,0.000000 0.000000,0.000000 25.000000,0.000000 0.000000,25.000000-25.000000,0.000000 0.000000,-50.000000 25.000000,0.000000 0.000000,0.000000 0.000000,0.000000 0.000000,0.000000 25.000000,0.000000 0.000000,0.000000 25.000000,0.000000 0.000000,25.000000-25.000000,0.000000 0.000000,25.000000 0.000000,0.000000 0.000000,-25.000000 0.000000,0.000000 0.000000,25.000000 0.000000,0.000000 0.000000,0.000000 0.000000,0.000000 0.000000,-25.000000 0.000000,0.000000 0.000000,-25.000000 0.000000,0.000000 0.000000,0.000000-25.000000,0.000000 0.000000,25.000000 25.000000,0.000000 0.000000,0.000000-25.000000,0.000000 0.000000,0.000000 0.000000,0.000000 0.000000,25.000000 0.000000,0.000000 0.000000,-25.000000 25.000000,0.000000 0.000000,25.000000-25.000000,0.000000 0.000000,-75.000000 25.000000,0.000000 0.000000,0.000000-25.000000,0.000000 0.000000,0.000000 25.000000,0.000000 0.000000,-25.000000-25.000000,0.000000 0.000000,0.000000 0.000000,0.000000 0.000000,25.000000 0.000000,0.000000 0.000000,-25.000000 0.000000,0.000000 0.000000,0.000000 0.000000,0.000000 0.000000,25.000000 0.000000,0.000000 0.000000,25.000000 0.000000,0.000000 0.000000,-25.000000 0.000000,0.000000 0.000000,0.000000 0.000000,0.000000 0.000000,25.000000 0.000000,0.000000 0.000000,0.000000 0.000000,0.000000 0.000000,-25.000000 0.000000,0.000000 0.000000,-25.000000 0.000000,0.000000 0.000000,25.000000 0.000000,0.000000 0.000000,0.000000 0.000000,0.000000 0.000000,-25.000000 0.000000,0.000000 0.000000,50.000000 0.000000,0.000000 0.000000,-25.000000 0.000000,0.000000 0.000000,50.000000 0.000000,0.000000 0.000000,0.000000 0.000000,0.000000 0.000000,-25.000000 0.000000,0.000000 0.000000,25.000000 0.000000,0.000000 0.000000,-25.000000 25.000000,0.000000 0.000000,0.000000-25.000000,0.000000 0.000000,0.000000 0.000000,0.000000 0.000000,-25.000000 0.000000,0.000000 0.000000,25.000000 0.000000,0.000000 0.000000,-25.000000 0.000000,0.000000 0.000000,50.000000 0.000000,0.000000 0.000000,-25.000000 0.000000,0.000000 0.000000,50.000000 0.000000,0.000000 0.000000,-25.000000 0.000000,0.000000 0.000000,0.000000 0.000000,0.000000 0.000000,-25.000000-25.000000,0.000000 0.000000,0.000000 25.000000,0.000000 0.000000,-25.000000-25.000000,0.000000 0.000000,25.000000 0.000000,0.000000 0.000000,25.000000 25.000000,0.000000 0.000000,-25.000000-25.000000,0.000000 0.000000,25.000000 0.000000,0.000000 0.000000,0.000000 0.000000,0.000000 0.000000,0.000000 0.000000,0.000000 0.000000,-25.000000 25.000000,0.000000 0.000000,25.000000 0.000000,0.000000 0.000000,-50.000000-25.000000,0.000000 0.000000,0.000000 25.000000,0.000000 0.000000,25.000000 0.000000,0.000000 0.000000,0.000000 0.000000,0.000000 0.000000,25.000000 0.000000,0.000000 0.000000,25.000000 25.000000,0.000000 0.000000,0.000000-25.000000,0.000000 0.000000,0.000000 50.000000,0.000000 0.000000,0.000000-25.000000,0.000000 0.000000,-50.000000 0.000000,0.000000 0.000000,0.000000 25.000000,0.000000 0.000000,25.000000-25.000000,0.000000 0.000000,-25.000000-25.000000,0.000000 0.000000,50.000000 25.000000,0.000000 0.000000,0.000000 0.000000,0.000000 0.000000,-25.000000-25.000000,0.000000 0.000000,-50.000000 0.000000,0.000000 0.000000,25.000000 0.000000,0.000000 0.000000,-25.000000 0.000000,0.000000 0.000000,-25.000000 0.000000,0.000000 0.000000,50.000000 0.000000,0.000000 0.000000,0.000000 0.000000,0.000000 0.000000,0.000000 0.000000,0.000000 0.000000,25.000000 0.000000,0.000000 0.000000,0.000000 0.000000,0.000000 0.000000,0.000000 0.000000,0.000000 0.000000,0.000000 25.000000,0.000000 0.000000,-25.000000-25.000000,0.000000 0.000000,0.000000 0.000000,0.000000 0.000000,0.000000 0.000000,0.000000 0.000000,0.000000 0.000000,0.000000 0.000000,25.000000 0.000000,0.000000 0.000000,0.000000 0.000000,0.000000 0.000000,25.000000 0.000000,0.000000 0.000000,0.000000-25.000000,0.000000 0.000000,25.000000 25.000000,0.000000 0.000000,-50.000000 0.000000,0.000000 0.000000,0.000000 0.000000,0.000000 0.000000,0.000000 0.000000,0.000000 0.000000,25.000000 0.000000,0.000000 0.000000,0.000000 25.000000,0.000000 0.000000,25.000000-25.000000,0.000000 0.000000,-25.000000 0.000000,0.000000 0.000000,0.000000 0.000000,0.000000 0.000000,-25.000000 0.000000,0.000000 0.000000,-25.000000 0.000000,0.000000 0.000000,0.000000 0.000000,0.000000 0.000000,50.000000-25.000000,0.000000 0.000000,-25.000000 25.000000,0.000000 0.000000,25.000000-25.000000,0.000000 0.000000,0.000000 25.000000,0.000000 0.000000,-50.000000 0.000000,0.000000 0.000000,0.000000 0.000000,0.000000 0.000000,0.000000 0.000000,0.000000 0.000000,-25.000000-25.000000,0.000000 0.000000,25.000000 25.000000,0.000000 0.000000,0.000000 0.000000,0.000000 0.000000,25.000000-25.000000,0.000000 0.000000,25.000000 0.000000,0.000000 0.000000,-25.000000 0.000000,0.000000 0.000000,0.000000 25.000000,0.000000 0.000000,-25.000000-25.000000,0.000000 0.000000,25.000000 0.000000,0.000000 0.000000,-50.000000 0.000000,0.000000 0.000000,0.000000 25.000000,0.000000 0.000000,25.000000-25.000000,0.000000 0.000000,0.000000 0.000000,0.000000 0.000000,25.000000 0.000000,0.000000 0.000000,0.000000 0.000000,0.000000 0.000000,-25.000000 25.000000,0.000000 0.000000,50.000000-25.000000,0.000000 0.000000,-50.000000 25.000000,0.000000 0.000000,0.000000-25.000000,0.000000 0.000000,0.000000 25.000000,0.000000 0.000000,0.000000 0.000000,0.000000 0.000000,0.000000 0.000000,0.000000 0.000000,50.000000 0.000000,0.000000 0.000000,0.000000 0.000000,0.000000 0.000000,25.000000 0.000000,0.000000 0.000000,-25.000000 25.000000,0.000000 0.000000,-25.000000-25.000000,0.000000 0.000000,-25.000000 0.000000,0.000000 0.000000,25.000000 0.000000,0.000000 0.000000,0.000000 0.000000,0.000000 0.000000,0.000000 0.000000,0.000000 0.000000,50.000000 0.000000,0.000000 0.000000,-25.000000 0.000000,0.000000 0.000000,0.000000-25.000000,0.000000 0.000000,0.000000 25.000000,0.000000 0.000000,-50.000000 0.000000,0.000000 0.000000,50.000000 0.000000,0.000000 0.000000,0.000000 0.000000,0.000000 0.000000,25.000000 25.000000,0.000000 0.000000,0.000000 0.000000,0.000000 0.000000,0.000000-25.000000,0.000000 0.000000,-25.000000 25.000000,0.000000 0.000000,-50.000000-25.000000,0.000000 0.000000,50.000000 0.000000,0.000000 0.000000,-25.000000 0.000000,0.000000 0.000000,50.000000 0.000000,0.000000 0.000000,0.000000 0.000000,0.000000 0.000000,-50.000000 0.000000,0.000000 0.000000,0.000000 25.000000,0.000000 0.000000,-25.000000-25.000000,0.000000 0.000000,-25.000000 25.000000,0.000000 0.000000,25.000000-25.000000,0.000000 0.000000,-25.000000 0.000000,0.000000 0.000000,25.000000 0.000000,0.000000 0.000000,0.000000 0.000000,0.000000 0.000000,25.000000 0.000000,0.000000 0.000000,-25.000000 0.000000,0.000000 0.000000,0.000000 0.000000,0.000000 0.000000,0.000000 0.000000,0.000000 0.000000,-25.000000 0.000000,0.000000 0.000000,0.000000-25.000000,0.000000 0.000000,0.000000 25.000000,0.000000 0.000000,-25.000000 0.000000,0.000000 0.000000,25.000000-25.000000,0.000000 0.000000,0.000000 25.000000,0.000000 0.000000,-25.000000 0.000000,0.000000 0.000000,25.000000 0.000000,0.000000 0.000000,-25.000000 0.000000,0.000000 0.000000,0.000000 0.000000,0.000000 0.000000,0.000000 0.000000,0.000000 0.000000,-25.000000 25.000000,0.000000 0.000000,-50.000000 0.000000,0.000000 0.000000,-100.000000-25.000000,0.000000 0.000000,50.000000 0.000000,0.000000 0.000000,-50.000000 0.000000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06:55"/>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44150.000000 17950.000000,'-50.000000'0.000000,"25.000000"0.000000,0.000000 0.000000,25.000000-25.000000,0.000000 0.000000,0.000000 0.000000,0.000000 0.000000,25.000000 25.000000,0.000000 0.000000,0.000000 0.000000,0.000000 0.000000,0.000000-25.000000,0.000000 0.000000,25.000000 25.000000,0.000000 0.000000,0.000000 0.000000,0.000000 0.000000,0.000000 0.000000,0.000000 0.000000,25.000000-25.000000,0.000000 0.000000,0.000000 25.000000,0.000000 0.000000,50.000000 0.000000,0.000000 0.000000,0.000000 0.000000,0.000000 0.000000,50.000000 0.000000,0.000000 0.000000,0.000000 0.000000,0.000000 0.000000,-25.000000 0.000000,0.000000 0.000000,0.000000 0.000000,0.000000 0.000000,-25.000000 0.000000,0.000000 0.000000,-25.000000 0.000000,0.000000 0.000000,-25.000000 25.000000,0.000000 0.000000,25.000000 0.000000,0.000000 0.000000,0.000000-25.000000,0.000000 0.000000,25.000000 25.000000,0.000000 0.000000,25.000000-25.000000,0.000000 0.000000,-25.000000 25.000000,0.000000 0.000000,0.000000-25.000000,0.000000 0.000000,0.000000 25.000000,0.000000 0.000000,-50.000000-25.000000,0.000000 0.000000,0.000000 0.000000,0.000000 0.000000,-25.000000 25.000000,0.000000 0.000000,0.000000-25.000000,0.000000 0.000000,25.000000 0.000000,0.000000 0.000000,0.000000 0.000000,0.000000 0.000000,25.000000 0.000000,0.000000 0.000000,0.000000 0.000000,0.000000 0.000000,0.000000-25.000000,0.000000 0.000000,25.000000 25.000000,0.000000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0.000000,0.000000 0.000000,0.000000 0.000000,0.000000 0.000000,0.000000 0.000000,25.000000 0.000000,0.000000 0.000000,-25.000000-25.000000,0.000000 0.000000,-50.000000 25.000000,0.000000 0.000000,0.000000 0.000000,0.000000 0.000000,-25.000000 0.000000,0.000000 0.000000,0.000000 0.000000,0.000000 0.000000,0.000000 0.000000,0.000000 0.000000,0.000000 0.000000,0.000000 0.000000,0.000000 0.000000,0.000000 0.000000,-25.000000 25.000000,0.000000 0.000000,-25.000000 0.000000</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5:13"/>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37150.000000 17550.000000,'0.000000'50.000000,"0.000000"-25.000000,0.000000 0.000000,-25.000000-25.000000,0.000000 0.000000,0.000000 25.000000,0.000000 0.000000,25.000000 0.000000,0.000000 0.000000,50.000000-25.000000,0.000000 0.000000,25.000000 25.000000,0.000000 0.000000,0.000000-25.000000,0.000000 0.000000,50.000000 0.000000,0.000000 0.000000,0.000000 0.000000,0.000000 0.000000,0.000000 0.000000,0.000000 0.000000,0.000000-25.000000,0.000000 0.000000,25.000000 0.000000,0.000000 0.000000,50.000000-25.000000,0.000000 0.000000,-25.000000 25.000000,0.000000 0.000000,50.000000 0.000000,0.000000 0.000000,-25.000000 0.000000,0.000000 0.000000,-50.000000 0.000000,0.000000 0.000000,0.000000-25.000000,0.000000 0.000000,25.000000 25.000000,0.000000 0.000000,0.000000 0.000000,0.000000 0.000000,0.000000 0.000000,0.000000 0.000000,0.000000 25.000000,0.000000 0.000000,-50.000000-25.000000,0.000000 0.000000,-25.000000 25.000000,0.000000 0.000000,0.000000 25.000000,0.000000 0.000000,-25.000000 25.000000,0.000000 0.000000,0.000000-25.000000,0.000000 0.000000,0.000000 0.000000,0.000000 0.000000,-25.000000-25.000000,0.000000 0.000000,0.000000 25.000000,0.000000 0.000000,0.000000-25.000000,0.000000 0.000000,25.000000 0.000000,0.000000 0.000000,0.000000 0.000000,0.000000 0.000000,25.000000 0.000000,0.000000 0.000000,0.000000 25.000000,0.000000 0.000000,0.000000 25.000000,0.000000 0.000000,0.000000-25.000000,0.000000 0.000000,-25.000000 0.000000,0.000000 0.000000,25.000000 25.000000,0.000000 0.000000,0.000000-25.000000,0.000000 0.000000,25.000000 0.000000,0.000000 0.000000,0.000000-25.000000,0.000000 0.000000,0.000000 25.000000,0.000000 0.000000,25.000000 0.000000,0.000000 0.000000,-25.000000 0.000000,0.000000 0.000000,-25.000000-25.000000,0.000000 0.000000,0.000000 25.000000,0.000000 0.000000,-25.000000-25.000000,0.000000 0.000000,0.000000 0.000000,0.000000 0.000000,-25.000000 0.000000,0.000000 0.000000,25.000000 0.000000,0.000000 0.000000,0.000000 0.000000,0.000000 0.000000,-50.000000-25.000000,0.000000 0.000000,25.000000 25.000000,0.000000 0.000000,0.000000-25.000000,0.000000 0.000000,-50.000000 0.000000,0.000000 0.000000,25.000000 25.000000,0.000000 0.000000,0.000000-25.000000,0.000000 0.000000,-25.000000 0.000000,0.000000 0.000000,0.000000 0.000000,0.000000 0.000000,0.000000 0.000000,0.000000 0.000000,0.000000 0.000000,0.000000 0.000000,-25.000000 0.000000,0.000000 0.000000,0.000000 0.000000,0.000000 0.000000,0.000000 0.000000</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5:56"/>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50450.000000 16400.000000,'50.000000'0.000000,"-25.000000"0.000000,0.000000 0.000000,25.000000 0.000000,0.000000 0.000000,25.000000 0.000000,0.000000 0.000000,0.000000 0.000000,0.000000 0.000000,50.000000 0.000000,0.000000 0.000000,0.000000 0.000000,0.000000 0.000000,25.000000 0.000000,0.000000 0.000000,25.000000 0.000000,0.000000 0.000000,0.000000 0.000000,0.000000 0.000000,0.000000 0.000000,0.000000 0.000000,-25.000000 25.000000,0.000000 0.000000,-25.000000 25.000000,0.000000 0.000000,-25.000000-25.000000,0.000000 0.000000,0.000000 25.000000,0.000000 0.000000,0.000000-25.000000,0.000000 0.000000,25.000000 0.000000,0.000000 0.000000,0.000000 0.000000,0.000000 0.000000,25.000000 0.000000,0.000000 0.000000,0.000000-25.000000,0.000000 0.000000,-25.000000 25.000000,0.000000 0.000000,-25.000000 0.000000,0.000000 0.000000,25.000000-25.000000,0.000000 0.000000,-25.000000 25.000000,0.000000 0.000000,25.000000-25.000000,0.000000 0.000000,25.000000 0.000000,0.000000 0.000000,0.000000-25.000000,0.000000 0.000000,0.000000 0.000000,0.000000 0.000000,0.000000-25.000000,0.000000 0.000000,-25.000000 0.000000,0.000000 0.000000,-25.000000 0.000000,0.000000 0.000000,25.000000 25.000000,0.000000 0.000000,0.000000 0.000000,0.000000 0.000000,25.000000 0.000000,0.000000 0.000000,0.000000 25.000000,0.000000 0.000000,0.000000 0.000000,0.000000 0.000000,-25.000000 0.000000,0.000000 0.000000,-50.000000 0.000000,0.000000 0.000000,0.000000 0.000000,0.000000 0.000000,-25.000000 0.000000,0.000000 0.000000,0.000000 0.000000,0.000000 0.000000,0.000000 0.000000,0.000000 0.000000,0.000000 0.000000,0.000000 0.000000,25.000000 0.000000,0.000000 0.000000,0.000000 0.000000,0.000000 0.000000,25.000000 25.000000,0.000000 0.000000,0.000000 0.000000,0.000000 0.000000,0.000000-25.000000,0.000000 0.000000,0.000000 25.000000,0.000000 0.000000,0.000000-25.000000,0.000000 0.000000,0.000000 25.000000,0.000000 0.000000,0.000000-25.000000,0.000000 0.000000,-25.000000 0.000000,0.000000 0.000000,25.000000 0.000000,0.000000 0.000000,-25.000000-25.000000,0.000000 0.000000,50.000000 0.000000,0.000000 0.000000,-25.000000-25.000000,0.000000 0.000000,0.000000 25.000000,0.000000 0.000000,25.000000 0.000000,0.000000 0.000000,-25.000000 0.000000,0.000000 0.000000,0.000000 25.000000,0.000000 0.000000,-25.000000-25.000000,0.000000 0.000000,-25.000000 0.000000,0.000000 0.000000,0.000000 25.000000,0.000000 0.000000,25.000000-25.000000,0.000000 0.000000,-50.000000 0.000000,0.000000 0.000000,50.000000 25.000000,0.000000 0.000000,0.000000-25.000000,0.000000 0.000000,0.000000 25.000000,0.000000 0.000000,0.000000 0.000000,0.000000 0.000000,0.000000-25.000000,0.000000 0.000000,0.000000 25.000000,0.000000 0.000000,0.000000 0.000000,0.000000 0.000000,25.000000 0.000000,0.000000 0.000000,-50.000000 0.000000,0.000000 0.000000,25.000000 0.000000,0.000000 0.000000,-25.000000 0.000000,0.000000 0.000000,0.000000 0.000000,0.000000 0.000000,0.000000 0.000000,0.000000 0.000000,0.000000 0.000000,0.000000 0.000000,-25.000000 0.000000,0.000000 0.000000,25.000000 0.000000,0.000000 0.000000,-25.000000 25.000000,0.000000 0.000000,25.000000-25.000000,0.000000 0.000000,0.000000 25.000000,0.000000 0.000000,0.000000 0.000000,0.000000 0.000000,0.000000 0.000000,0.000000 0.000000,0.000000 0.000000,0.000000 0.000000,0.000000 0.000000,0.000000 0.000000,-25.000000-25.000000,0.000000 0.000000,0.000000 25.000000,0.000000 0.000000,0.000000-25.000000,0.000000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0.000000,0.000000-25.000000,0.000000 0.000000,25.000000 25.000000,0.000000 0.000000,-25.000000 0.000000,0.000000 0.000000,0.000000 0.000000,0.000000 0.000000,0.000000 0.000000,0.000000 0.000000,0.000000 0.000000,0.000000 0.000000,0.000000 0.000000,0.000000 0.000000,0.000000 0.000000,0.000000 0.000000,-50.000000 0.000000</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6:05"/>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69150.000000 21850.000000,'50.000000'0.000000,"-25.000000"-25.000000,0.000000 0.000000,25.000000 25.000000,0.000000 0.000000,0.000000-25.000000,0.000000 0.000000,0.000000 25.000000,0.000000 0.000000,0.000000 0.000000,0.000000 0.000000,0.000000 0.000000,0.000000 0.000000,25.000000 0.000000,0.000000 0.000000,0.000000 0.000000,0.000000 0.000000,0.000000 0.000000,0.000000 0.000000,0.000000 0.000000,0.000000 0.000000,0.000000 25.000000,0.000000 0.000000,0.000000-25.000000,0.000000 0.000000,0.000000 0.000000,0.000000 0.000000,25.000000 0.000000,0.000000 0.000000,0.000000 0.000000,0.000000 0.000000,50.000000 0.000000,0.000000 0.000000,-25.000000 0.000000,0.000000 0.000000,0.000000 0.000000,0.000000 0.000000,0.000000 0.000000,0.000000 0.000000,0.000000 0.000000,0.000000 0.000000,-25.000000 0.000000,0.000000 0.000000,0.000000 0.000000,0.000000 0.000000,25.000000 0.000000,0.000000 0.000000,25.000000 0.000000,0.000000 0.000000,50.000000 0.000000,0.000000 0.000000,-25.000000 0.000000,0.000000 0.000000,50.000000-25.000000,0.000000 0.000000,-75.000000 25.000000,0.000000 0.000000,25.000000 0.000000,0.000000 0.000000,25.000000 0.000000,0.000000 0.000000,25.000000 0.000000,0.000000 0.000000,-25.000000 0.000000,0.000000 0.000000,-25.000000 0.000000,0.000000 0.000000,-25.000000 0.000000,0.000000 0.000000,0.000000 0.000000,0.000000 0.000000,50.000000 0.000000,0.000000 0.000000,0.000000 0.000000,0.000000 0.000000,0.000000 0.000000,0.000000 0.000000,-25.000000 0.000000,0.000000 0.000000,-25.000000 0.000000,0.000000 0.000000,0.000000 0.000000,0.000000 0.000000,50.000000 25.000000,0.000000 0.000000,-25.000000-25.000000,0.000000 0.000000,0.000000 0.000000,0.000000 0.000000,0.000000 0.000000,0.000000 0.000000,-50.000000 0.000000,0.000000 0.000000,0.000000 0.000000,0.000000 0.000000,25.000000 0.000000,0.000000 0.000000,25.000000 0.000000,0.000000 0.000000,0.000000 0.000000,0.000000 0.000000,0.000000 0.000000,0.000000 0.000000,-25.000000-25.000000,0.000000 0.000000,-25.000000 25.000000,0.000000 0.000000,0.000000 0.000000,0.000000 0.000000,25.000000 0.000000,0.000000 0.000000,25.000000 0.000000,0.000000 0.000000,25.000000-25.000000,0.000000 0.000000,-50.000000 25.000000,0.000000 0.000000,-25.000000 0.000000,0.000000 0.000000,25.000000 0.000000,0.000000 0.000000,-50.000000 0.000000,0.000000 0.000000,25.000000 0.000000,0.000000 0.000000,50.000000 0.000000,0.000000 0.000000,0.000000 0.000000,0.000000 0.000000,-25.000000 0.000000,0.000000 0.000000,25.000000 0.000000,0.000000 0.000000,-75.000000 0.000000,0.000000 0.000000,0.000000 0.000000,0.000000 0.000000,25.000000 0.000000,0.000000 0.000000,25.000000 25.000000,0.000000 0.000000,-25.000000-25.000000,0.000000 0.000000,50.000000 0.000000,0.000000 0.000000,-25.000000 0.000000,0.000000 0.000000,-25.000000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0.000000,25.000000-25.000000,0.000000 0.000000,0.000000 25.000000,0.000000 0.000000,-25.000000 0.000000,0.000000 0.000000,-25.000000 0.000000,0.000000 0.000000,0.000000 0.000000,0.000000 0.000000,-25.000000 0.000000,0.000000 0.000000,50.000000 0.000000,0.000000 0.000000,-25.000000-25.000000,0.000000 0.000000,25.000000 25.000000,0.000000 0.000000,0.000000 0.000000,0.000000 0.000000,-25.000000 0.000000,0.000000 0.000000,-25.000000-25.000000,0.000000 0.000000,25.000000 25.000000,0.000000 0.000000,0.000000 0.000000,0.000000 0.000000,0.000000 0.000000,0.000000 0.000000,25.000000 0.000000,0.000000 0.000000,25.000000-25.000000,0.000000 0.000000,0.000000 25.000000,0.000000 0.000000,0.000000-25.000000,0.000000 0.000000,-50.000000 25.000000,0.000000 0.000000,25.000000 0.000000,0.000000 0.000000,0.000000 0.000000,0.000000 0.000000,50.000000 0.000000,0.000000 0.000000,-25.000000 0.000000,0.000000 0.000000,25.000000 0.000000,0.000000 0.000000,-75.000000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0.000000,50.000000 0.000000,0.000000 0.000000,25.000000 0.000000,0.000000 0.000000,-25.000000 0.000000,0.000000 0.000000,-25.000000 0.000000,0.000000 0.000000,25.000000 0.000000,0.000000 0.000000,-25.000000 0.000000,0.000000 0.000000,-25.000000 0.000000,0.000000 0.000000,25.000000 0.000000,0.000000 0.000000,-50.000000 0.000000,0.000000 0.000000,25.000000 0.000000,0.000000 0.000000,25.000000 0.000000,0.000000 0.000000,0.000000 0.000000,0.000000 0.000000,25.000000 0.000000,0.000000 0.000000,25.000000 0.000000,0.000000 0.000000,0.000000 0.000000,0.000000 0.000000,-25.000000 0.000000,0.000000 0.000000,25.000000 0.000000,0.000000 0.000000,-75.000000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25.000000,0.000000 0.000000,25.000000-25.000000,0.000000 0.000000,0.000000 0.000000,0.000000 0.000000,25.000000 0.000000,0.000000 0.000000,25.000000 25.000000,0.000000 0.000000,-50.000000-25.000000,0.000000 0.000000,25.000000 0.000000,0.000000 0.000000,-50.000000 0.000000,0.000000 0.000000,0.000000 0.000000,0.000000 0.000000,-25.000000 0.000000,0.000000 0.000000,-25.000000 0.000000,0.000000 0.000000,25.000000 0.000000,0.000000 0.000000,-25.000000 0.000000,0.000000 0.000000,0.000000 0.000000,0.000000 0.000000,-25.000000 25.000000,0.000000 0.000000,0.000000 25.000000,0.000000 0.000000,-50.000000-25.000000</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6:08"/>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51150.000000 25950.000000,'50.000000'0.000000,"-50.000000"-25.000000,0.000000 0.000000,25.000000 25.000000,0.000000 0.000000,0.000000-25.000000,0.000000 0.000000,0.000000 25.000000,0.000000 0.000000,0.000000 0.000000,0.000000 0.000000,0.000000-25.000000,0.000000 0.000000,0.000000 25.000000,0.000000 0.000000,25.000000 0.000000,0.000000 0.000000,-25.000000 0.000000,0.000000 0.000000,50.000000 0.000000,0.000000 0.000000,0.000000-25.000000,0.000000 0.000000,0.000000 25.000000,0.000000 0.000000,25.000000 0.000000,0.000000 0.000000,25.000000 0.000000,0.000000 0.000000,0.000000 0.000000,0.000000 0.000000,-25.000000-25.000000,0.000000 0.000000,25.000000 25.000000,0.000000 0.000000,-25.000000 0.000000,0.000000 0.000000,0.000000 0.000000,0.000000 0.000000,25.000000 0.000000,0.000000 0.000000,0.000000 0.000000,0.000000 0.000000,25.000000-25.000000,0.000000 0.000000,25.000000 25.000000,0.000000 0.000000,0.000000 0.000000,0.000000 0.000000,-25.000000 0.000000,0.000000 0.000000,0.000000-25.000000,0.000000 0.000000,-25.000000 25.000000,0.000000 0.000000,25.000000 0.000000,0.000000 0.000000,50.000000 0.000000,0.000000 0.000000,0.000000 0.000000,0.000000 0.000000,-50.000000 0.000000,0.000000 0.000000,25.000000 0.000000,0.000000 0.000000,-50.000000 0.000000,0.000000 0.000000,25.000000 0.000000,0.000000 0.000000,25.000000 0.000000,0.000000 0.000000,25.000000 0.000000,0.000000 0.000000,-25.000000 0.000000,0.000000 0.000000,0.000000 0.000000,0.000000 0.000000,-50.000000 0.000000,0.000000 0.000000,25.000000 0.000000,0.000000 0.000000,25.000000 25.000000,0.000000 0.000000,0.000000-25.000000,0.000000 0.000000,25.000000 0.000000,0.000000 0.000000,-25.000000 25.000000,0.000000 0.000000,-50.000000-25.000000,0.000000 0.000000,0.000000 0.000000,0.000000 0.000000,25.000000 25.000000,0.000000 0.000000,0.000000-25.000000,0.000000 0.000000,25.000000 0.000000,0.000000 0.000000,0.000000 0.000000,0.000000 0.000000,-25.000000 25.000000,0.000000 0.000000,-25.000000-25.000000,0.000000 0.000000,0.000000 0.000000,0.000000 0.000000,0.000000 0.000000,0.000000 0.000000,50.000000 0.000000,0.000000 0.000000,0.000000 0.000000,0.000000 0.000000,-25.000000-25.000000,0.000000 0.000000,0.000000 25.000000,0.000000 0.000000,0.000000-25.000000,0.000000 0.000000,-50.000000 25.000000,0.000000 0.000000,25.000000 0.000000,0.000000 0.000000,25.000000-25.000000,0.000000 0.000000,0.000000 25.000000,0.000000 0.000000,25.000000-25.000000,0.000000 0.000000,0.000000 25.000000,0.000000 0.000000,-50.000000 0.000000,0.000000 0.000000,0.000000-25.000000,0.000000 0.000000,0.000000 25.000000,0.000000 0.000000,-25.000000-25.000000,0.000000 0.000000,50.000000 25.000000,0.000000 0.000000,25.000000 0.000000,0.000000 0.000000,-25.000000 0.000000,0.000000 0.000000,0.000000 0.000000,0.000000 0.000000,-25.000000 0.000000,0.000000 0.000000,0.000000-25.000000,0.000000 0.000000,-25.000000 25.000000,0.000000 0.000000,50.000000 0.000000,0.000000 0.000000,-25.000000 0.000000,0.000000 0.000000,50.000000 0.000000,0.000000 0.000000,-25.000000 0.000000,0.000000 0.000000,0.000000 0.000000,0.000000 0.000000,-50.000000 25.000000,0.000000 0.000000,0.000000-25.000000,0.000000 0.000000,0.000000 0.000000,0.000000 0.000000,0.000000 0.000000,0.000000 0.000000,0.000000 0.000000,0.000000 0.000000,25.000000 0.000000,0.000000 0.000000,25.000000 25.000000,0.000000 0.000000,-25.000000-25.000000,0.000000 0.000000,0.000000 0.000000,0.000000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0.000000,-75.000000-25.000000,0.000000 0.000000,25.000000 25.000000,0.000000 0.000000,25.000000 0.000000,0.000000 0.000000,-25.000000 0.000000,0.000000 0.000000,50.000000-25.000000,0.000000 0.000000,0.000000 25.000000,0.000000 0.000000,-25.000000 0.000000,0.000000 0.000000,0.000000-25.000000,0.000000 0.000000,-25.000000 25.000000,0.000000 0.000000,-25.000000 0.000000,0.000000 0.000000,0.000000 0.000000,0.000000 0.000000,0.000000 0.000000,0.000000 0.000000,-25.000000 0.000000,0.000000 0.000000,25.000000 0.000000,0.000000 0.000000,25.000000-25.000000,0.000000 0.000000,0.000000 25.000000,0.000000 0.000000,0.000000 0.000000,0.000000 0.000000,0.000000 0.000000,0.000000 0.000000,-25.000000-25.000000,0.000000 0.000000,0.000000 25.000000,0.000000 0.000000,0.000000 0.000000,0.000000 0.000000,-50.000000 0.000000,0.000000 0.000000,25.000000-25.000000,0.000000 0.000000,-25.000000 25.000000,0.000000 0.000000,0.000000 0.000000,0.000000 0.000000,0.000000 0.000000,0.000000 0.000000,0.000000 0.000000,0.000000 0.000000,0.000000 0.000000,0.000000 0.000000,0.000000 0.000000,0.000000 0.000000,25.000000-25.000000,0.000000 0.000000,0.000000 25.000000,0.000000 0.000000,0.000000 0.000000,0.000000 0.000000,0.000000 0.000000,0.000000 0.000000,0.000000-25.000000,0.000000 0.000000,25.000000 25.000000,0.000000 0.000000,-25.000000 0.000000,0.000000 0.000000,0.000000 0.000000,0.000000 0.000000,0.000000 0.000000,0.000000 0.000000,0.000000 0.000000,0.000000 0.000000,-25.000000 0.000000,0.000000 0.000000,0.000000 0.000000,0.000000 0.000000,-25.000000 50.000000,0.000000 0.000000,0.000000-25.000000</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6:30"/>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51150.000000 30900.000000,'0.000000'-50.000000,"25.000000"25.000000,0.000000 0.000000,-25.000000 0.000000,0.000000 0.000000,25.000000 25.000000,0.000000 0.000000,0.000000 0.000000,0.000000 0.000000,0.000000 0.000000,0.000000 0.000000,0.000000 0.000000,0.000000 0.000000,25.000000 25.000000,0.000000 0.000000,0.000000-25.000000,0.000000 0.000000,0.000000 0.000000,0.000000 0.000000,0.000000 25.000000,0.000000 0.000000,50.000000-25.000000,0.000000 0.000000,-25.000000 0.000000,0.000000 0.000000,50.000000 25.000000,0.000000 0.000000,0.000000-25.000000,0.000000 0.000000,0.000000 0.000000,0.000000 0.000000,25.000000 0.000000,0.000000 0.000000,-50.000000 0.000000,0.000000 0.000000,25.000000 0.000000,0.000000 0.000000,50.000000 0.000000,0.000000 0.000000,-25.000000 0.000000,0.000000 0.000000,50.000000 0.000000,0.000000 0.000000,25.000000 0.000000,0.000000 0.000000,-50.000000 0.000000,0.000000 0.000000,0.000000-25.000000,0.000000 0.000000,25.000000 25.000000,0.000000 0.000000,50.000000-25.000000,0.000000 0.000000,0.000000 0.000000,0.000000 0.000000,0.000000 25.000000,0.000000 0.000000,-50.000000-25.000000,0.000000 0.000000,50.000000 25.000000,0.000000 0.000000,75.000000 0.000000,0.000000 0.000000,-75.000000 0.000000,0.000000 0.000000,-25.000000 0.000000,0.000000 0.000000,75.000000-25.000000,0.000000 0.000000,0.000000 25.000000,0.000000 0.000000,-50.000000 0.000000,0.000000 0.000000,0.000000 0.000000,0.000000 0.000000,0.000000 0.000000,0.000000 0.000000,50.000000 0.000000,0.000000 0.000000,-50.000000 0.000000,0.000000 0.000000,-50.000000 0.000000,0.000000 0.000000,50.000000 25.000000,0.000000 0.000000,75.000000-25.000000,0.000000 0.000000,-75.000000 0.000000,0.000000 0.000000,-50.000000 0.000000,0.000000 0.000000,75.000000 0.000000,0.000000 0.000000,25.000000 0.000000,0.000000 0.000000,-50.000000 0.000000,0.000000 0.000000,0.000000 0.000000,0.000000 0.000000,-25.000000 0.000000,0.000000 0.000000,50.000000 0.000000,0.000000 0.000000,0.000000 0.000000,0.000000 0.000000,-75.000000 0.000000,0.000000 0.000000,0.000000 0.000000,0.000000 0.000000,50.000000 0.000000,0.000000 0.000000,0.000000 0.000000,0.000000 0.000000,0.000000 0.000000,0.000000 0.000000,-50.000000 0.000000,0.000000 0.000000,0.000000 0.000000,0.000000 0.000000,75.000000 0.000000,0.000000 0.000000,25.000000 0.000000,0.000000 0.000000,-100.000000 0.000000,0.000000 0.000000,0.000000 0.000000,0.000000 0.000000,75.000000 0.000000,0.000000 0.000000,0.000000 25.000000,0.000000 0.000000,-50.000000-25.000000,0.000000 0.000000,0.000000 0.000000,0.000000 0.000000,-25.000000 25.000000,0.000000 0.000000,75.000000-25.000000,0.000000 0.000000,0.000000 25.000000,0.000000 0.000000,-75.000000-25.000000,0.000000 0.000000,0.000000 25.000000,0.000000 0.000000,25.000000 0.000000,0.000000 0.000000,25.000000-25.000000,0.000000 0.000000,0.000000 25.000000,0.000000 0.000000,-75.000000 0.000000,0.000000 0.000000,0.000000-25.000000,0.000000 0.000000,50.000000 25.000000,0.000000 0.000000,25.000000 0.000000,0.000000 0.000000,-25.000000 0.000000,0.000000 0.000000,-50.000000-25.000000,0.000000 0.000000,25.000000 25.000000,0.000000 0.000000,0.000000 0.000000,0.000000 0.000000,50.000000-25.000000,0.000000 0.000000,-25.000000 25.000000,0.000000 0.000000,-75.000000-25.000000,0.000000 0.000000,0.000000 25.000000,0.000000 0.000000,50.000000-25.000000,0.000000 0.000000,0.000000 25.000000,0.000000 0.000000,25.000000-25.000000,0.000000 0.000000,-50.000000 25.000000,0.000000 0.000000,-25.000000-25.000000,0.000000 0.000000,-25.000000 0.000000,0.000000 0.000000,25.000000 0.000000,0.000000 0.000000,50.000000 0.000000,0.000000 0.000000,-25.000000 0.000000,0.000000 0.000000,25.000000 0.000000,0.000000 0.000000,-75.000000 0.000000,0.000000 0.000000,0.000000 0.000000,0.000000 0.000000,25.000000 0.000000,0.000000 0.000000,25.000000 0.000000,0.000000 0.000000,0.000000 0.000000,0.000000 0.000000,25.000000 0.000000,0.000000 0.000000,-25.000000 0.000000,0.000000 0.000000,-25.000000-25.000000,0.000000 0.000000,0.000000 25.000000,0.000000 0.000000,0.000000 0.000000,0.000000 0.000000,50.000000-25.000000,0.000000 0.000000,25.000000 25.000000,0.000000 0.000000,-50.000000 0.000000,0.000000 0.000000,-25.000000-25.000000,0.000000 0.000000,0.000000 25.000000,0.000000 0.000000,0.000000 0.000000,0.000000 0.000000,25.000000 0.000000,0.000000 0.000000,0.000000 0.000000,0.000000 0.000000,0.000000 0.000000,0.000000 0.000000,-25.000000 0.000000,0.000000 0.000000,-25.000000 0.000000,0.000000 0.000000,0.000000 0.000000,0.000000 0.000000,25.000000 25.000000,0.000000 0.000000,0.000000-25.000000,0.000000 0.000000,25.000000 0.000000,0.000000 0.000000,0.000000 0.000000,0.000000 0.000000,-50.000000 0.000000,0.000000 0.000000,0.000000 0.000000,0.000000 0.000000,0.000000 25.000000,0.000000 0.000000,-25.000000-25.000000,0.000000 0.000000,25.000000 0.000000,0.000000 0.000000,25.000000 0.000000,0.000000 0.000000,0.000000 0.000000,0.000000 0.000000,-25.000000 0.000000,0.000000 0.000000,0.000000 0.000000,0.000000 0.000000,-25.000000 0.000000,0.000000 0.000000,-25.000000 0.000000,0.000000 0.000000,0.000000 25.000000,0.000000 0.000000,0.000000-25.000000,0.000000 0.000000,25.000000 0.000000,0.000000 0.000000,0.000000 0.000000,0.000000 0.000000,0.000000 25.000000,0.000000 0.000000,-25.000000-25.000000,0.000000 0.000000,25.000000 0.000000,0.000000 0.000000,-25.000000 0.000000,0.000000 0.000000,-25.000000 0.000000,0.000000 0.000000,-25.000000 0.000000,0.000000 0.000000,0.000000 0.000000,0.000000 0.000000,0.000000 0.000000,0.000000 0.000000,0.000000 0.000000</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6:36"/>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50600.000000 34800.000000,'0.000000'-50.000000,"-25.000000"25.000000,0.000000 0.000000,25.000000 0.000000,0.000000 0.000000,0.000000 0.000000,0.000000 0.000000,0.000000 0.000000,0.000000 0.000000,0.000000 0.000000,0.000000 0.000000,0.000000 0.000000,0.000000 0.000000,50.000000 25.000000,0.000000 0.000000,-25.000000-25.000000,0.000000 0.000000,25.000000 25.000000,0.000000 0.000000,0.000000 0.000000,0.000000 0.000000,0.000000-25.000000,0.000000 0.000000,25.000000 25.000000,0.000000 0.000000,-25.000000-25.000000,0.000000 0.000000,25.000000 25.000000,0.000000 0.000000,25.000000-25.000000,0.000000 0.000000,25.000000 0.000000,0.000000 0.000000,25.000000 25.000000,0.000000 0.000000,25.000000-25.000000,0.000000 0.000000,0.000000 0.000000,0.000000 0.000000,50.000000 25.000000,0.000000 0.000000,-50.000000 0.000000,0.000000 0.000000,25.000000 0.000000,0.000000 0.000000,100.000000 0.000000,0.000000 0.000000,-25.000000 0.000000,0.000000 0.000000,-25.000000-25.000000,0.000000 0.000000,50.000000 25.000000,0.000000 0.000000,0.000000 0.000000,0.000000 0.000000,25.000000-25.000000,0.000000 0.000000,-25.000000 25.000000,0.000000 0.000000,25.000000 0.000000,0.000000 0.000000,25.000000 0.000000,0.000000 0.000000,-50.000000 0.000000,0.000000 0.000000,0.000000 0.000000,0.000000 0.000000,50.000000 25.000000,0.000000 0.000000,0.000000-25.000000,0.000000 0.000000,-75.000000 25.000000,0.000000 0.000000,100.000000-25.000000,0.000000 0.000000,-25.000000 0.000000,0.000000 0.000000,-75.000000 25.000000,0.000000 0.000000,75.000000-25.000000,0.000000 0.000000,25.000000 0.000000,0.000000 0.000000,-125.000000 0.000000,0.000000 0.000000,50.000000 0.000000,0.000000 0.000000,75.000000 0.000000,0.000000 0.000000,-100.000000-25.000000,0.000000 0.000000,25.000000 0.000000,0.000000 0.000000,125.000000 0.000000,0.000000 0.000000,-125.000000-25.000000,0.000000 0.000000,25.000000 50.000000,0.000000 0.000000,100.000000-25.000000,0.000000 0.000000,-75.000000 0.000000,0.000000 0.000000,-25.000000 25.000000,0.000000 0.000000,100.000000 0.000000,0.000000 0.000000,-100.000000 0.000000,0.000000 0.000000,0.000000 0.000000,0.000000 0.000000,75.000000 0.000000,0.000000 0.000000,-100.000000 0.000000,0.000000 0.000000,0.000000 0.000000,0.000000 0.000000,50.000000 0.000000,0.000000 0.000000,-25.000000 0.000000,0.000000 0.000000,-75.000000 0.000000,0.000000 0.000000,75.000000 0.000000,0.000000 0.000000,0.000000 0.000000,0.000000 0.000000,-50.000000 0.000000,0.000000 0.000000,0.000000 0.000000,0.000000 0.000000,50.000000 0.000000,0.000000 0.000000,0.000000 0.000000,0.000000 0.000000,-75.000000 0.000000,0.000000 0.000000,25.000000 0.000000,0.000000 0.000000,50.000000 0.000000,0.000000 0.000000,-25.000000 25.000000,0.000000 0.000000,-75.000000-25.000000,0.000000 0.000000,75.000000 25.000000,0.000000 0.000000,25.000000-25.000000,0.000000 0.000000,-50.000000 25.000000,0.000000 0.000000,-25.000000 0.000000,0.000000 0.000000,50.000000 0.000000,0.000000 0.000000,0.000000 0.000000,0.000000 0.000000,-75.000000 0.000000,0.000000 0.000000,-25.000000 0.000000,0.000000 0.000000,25.000000 0.000000,0.000000 0.000000,50.000000 0.000000,0.000000 0.000000,-50.000000 0.000000,0.000000 0.000000,-50.000000 0.000000,0.000000 0.000000,0.000000 0.000000,0.000000 0.000000,50.000000-25.000000,0.000000 0.000000,25.000000 25.000000,0.000000 0.000000,-25.000000 0.000000,0.000000 0.000000,-50.000000-25.000000,0.000000 0.000000,0.000000 25.000000,0.000000 0.000000,50.000000 0.000000,0.000000 0.000000,25.000000-25.000000,0.000000 0.000000,-25.000000 0.000000,0.000000 0.000000,-50.000000 25.000000,0.000000 0.000000,0.000000-25.000000,0.000000 0.000000,25.000000 25.000000,0.000000 0.000000,50.000000-25.000000,0.000000 0.000000,-25.000000 0.000000,0.000000 0.000000,-25.000000 0.000000,0.000000 0.000000,-25.000000 0.000000,0.000000 0.000000,50.000000 0.000000,0.000000 0.000000,25.000000 0.000000,0.000000 0.000000,0.000000 0.000000,0.000000 0.000000,-75.000000 25.000000,0.000000 0.000000,-25.000000-25.000000,0.000000 0.000000,50.000000 25.000000,0.000000 0.000000,0.000000 0.000000,0.000000 0.000000,0.000000-25.000000,0.000000 0.000000,0.000000 25.000000,0.000000 0.000000,-75.000000-25.000000,0.000000 0.000000,25.000000 25.000000,0.000000 0.000000,25.000000 0.000000,0.000000 0.000000,0.000000-25.000000,0.000000 0.000000,25.000000 25.000000,0.000000 0.000000,0.000000 0.000000,0.000000 0.000000,-50.000000-25.000000,0.000000 0.000000,-25.000000 25.000000,0.000000 0.000000,25.000000-25.000000,0.000000 0.000000,0.000000 25.000000,0.000000 0.000000,0.000000-25.000000,0.000000 0.000000,50.000000 25.000000,0.000000 0.000000,-75.000000-25.000000,0.000000 0.000000,-25.000000 0.000000,0.000000 0.000000,0.000000 0.000000,0.000000 0.000000,-25.000000 0.000000,0.000000 0.000000,25.000000 0.000000,0.000000 0.000000,0.000000 0.000000,0.000000 0.000000,25.000000 0.000000,0.000000 0.000000,0.000000 0.000000,0.000000 0.000000,0.000000 0.000000,0.000000 0.000000,-25.000000 0.000000,0.000000 0.000000,-25.000000 0.000000,0.000000 0.000000,0.000000 0.000000,0.000000 0.000000,0.000000 0.000000,0.000000 0.000000,-25.000000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25.000000,0.000000 0.000000,-25.000000 0.000000</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6:38"/>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50850.000000 38850.000000,'50.000000'-50.000000,"-50.000000"25.000000,0.000000 0.000000,25.000000 25.000000,0.000000 0.000000,-25.000000-25.000000,0.000000 0.000000,25.000000 0.000000,0.000000 0.000000,0.000000 25.000000,0.000000 0.000000,0.000000 0.000000,0.000000 0.000000,25.000000-25.000000,0.000000 0.000000,0.000000 25.000000,0.000000 0.000000,25.000000-25.000000,0.000000 0.000000,25.000000 25.000000,0.000000 0.000000,25.000000-25.000000,0.000000 0.000000,50.000000 25.000000,0.000000 0.000000,25.000000-25.000000,0.000000 0.000000,0.000000 0.000000,0.000000 0.000000,0.000000 0.000000,0.000000 0.000000,-25.000000 25.000000,0.000000 0.000000,25.000000-25.000000,0.000000 0.000000,25.000000 0.000000,0.000000 0.000000,-25.000000 25.000000,0.000000 0.000000,0.000000 0.000000,0.000000 0.000000,-50.000000 0.000000,0.000000 0.000000,25.000000 0.000000,0.000000 0.000000,50.000000 0.000000,0.000000 0.000000,0.000000-25.000000,0.000000 0.000000,0.000000 25.000000,0.000000 0.000000,-50.000000 0.000000,0.000000 0.000000,0.000000 0.000000,0.000000 0.000000,25.000000 0.000000,0.000000 0.000000,50.000000-25.000000,0.000000 0.000000,-25.000000 25.000000,0.000000 0.000000,-50.000000 0.000000,0.000000 0.000000,0.000000 0.000000,0.000000 0.000000,25.000000 0.000000,0.000000 0.000000,50.000000 0.000000,0.000000 0.000000,-25.000000-25.000000,0.000000 0.000000,-25.000000 25.000000,0.000000 0.000000,-25.000000 0.000000,0.000000 0.000000,25.000000 0.000000,0.000000 0.000000,25.000000 0.000000,0.000000 0.000000,0.000000 0.000000,0.000000 0.000000,0.000000 0.000000,0.000000 0.000000,-75.000000 0.000000,0.000000 0.000000,25.000000-25.000000,0.000000 0.000000,25.000000 25.000000,0.000000 0.000000,25.000000 0.000000,0.000000 0.000000,-50.000000 0.000000,0.000000 0.000000,-25.000000 0.000000,0.000000 0.000000,-25.000000 0.000000,0.000000 0.000000,0.000000 0.000000,0.000000 0.000000,25.000000 0.000000,0.000000 0.000000,25.000000-25.000000,0.000000 0.000000,-25.000000 25.000000,0.000000 0.000000,25.000000 0.000000,0.000000 0.000000,-75.000000 0.000000,0.000000 0.000000,25.000000 0.000000,0.000000 0.000000,-25.000000-25.000000,0.000000 0.000000,0.000000 25.000000,0.000000 0.000000,25.000000 0.000000,0.000000 0.000000,0.000000-25.000000,0.000000 0.000000,25.000000 25.000000,0.000000 0.000000,0.000000-25.000000,0.000000 0.000000,-25.000000 25.000000,0.000000 0.000000,-25.000000 0.000000,0.000000 0.000000,0.000000-25.000000,0.000000 0.000000,0.000000 25.000000,0.000000 0.000000,25.000000 0.000000,0.000000 0.000000,50.000000-25.000000,0.000000 0.000000,-25.000000 25.000000,0.000000 0.000000,0.000000 0.000000,0.000000 0.000000,0.000000-25.000000,0.000000 0.000000,-25.000000 25.000000,0.000000 0.000000,-25.000000 0.000000,0.000000 0.000000,0.000000 0.000000,0.000000 0.000000,25.000000 0.000000,0.000000 0.000000,0.000000 0.000000,0.000000 0.000000,25.000000 25.000000,0.000000 0.000000,0.000000-25.000000,0.000000 0.000000,-25.000000 0.000000,0.000000 0.000000,0.000000 25.000000,0.000000 0.000000,-50.000000-25.000000,0.000000 0.000000,25.000000 25.000000,0.000000 0.000000,-25.000000-25.000000,0.000000 0.000000,0.000000 25.000000,0.000000 0.000000,50.000000-25.000000,0.000000 0.000000,0.000000 25.000000,0.000000 0.000000,0.000000-25.000000,0.000000 0.000000,0.000000 0.000000,0.000000 0.000000,25.000000 25.000000,0.000000 0.000000,-25.000000-25.000000,0.000000 0.000000,-25.000000 0.000000,0.000000 0.000000,0.000000 0.000000,0.000000 0.000000,0.000000 0.000000,0.000000 0.000000,25.000000 0.000000,0.000000 0.000000,25.000000 0.000000,0.000000 0.000000,0.000000 0.000000,0.000000 0.000000,0.000000 0.000000,0.000000 0.000000,0.000000 25.000000,0.000000 0.000000,-50.000000-25.000000,0.000000 0.000000,25.000000 0.000000,0.000000 0.000000,0.000000 0.000000,0.000000 0.000000,0.000000 0.000000,0.000000 0.000000,25.000000 25.000000,0.000000 0.000000,0.000000-25.000000,0.000000 0.000000,0.000000 0.000000,0.000000 0.000000,-25.000000 0.000000,0.000000 0.000000,0.000000 25.000000,0.000000 0.000000,-50.000000-25.000000,0.000000 0.000000,0.000000 0.000000,0.000000 0.000000,25.000000 25.000000,0.000000 0.000000,0.000000-25.000000,0.000000 0.000000,25.000000 0.000000,0.000000 0.000000,0.000000 25.000000,0.000000 0.000000,0.000000-25.000000,0.000000 0.000000,0.000000 0.000000,0.000000 0.000000,0.000000 25.000000,0.000000 0.000000,-25.000000-25.000000,0.000000 0.000000,0.000000 0.000000,0.000000 0.000000,0.000000 0.000000,0.000000 0.000000,25.000000 25.000000,0.000000 0.000000,0.000000-25.000000,0.000000 0.000000,25.000000 0.000000,0.000000 0.000000,0.000000 0.000000,0.000000 0.000000,0.000000 0.000000,0.000000 0.000000,-25.000000 0.000000,0.000000 0.000000,0.000000 0.000000,0.000000 0.000000,-25.000000 25.000000,0.000000 0.000000,50.000000-25.000000,0.000000 0.000000,0.000000 0.000000,0.000000 0.000000,0.000000 0.000000,0.000000 0.000000,50.000000 0.000000,0.000000 0.000000,-75.000000 0.000000,0.000000 0.000000,25.000000 0.000000,0.000000 0.000000,-50.000000 0.000000,0.000000 0.000000,25.000000 0.000000,0.000000 0.000000,0.000000 0.000000,0.000000 0.000000,25.000000 0.000000,0.000000 0.000000,0.000000 0.000000,0.000000 0.000000,-25.000000 0.000000,0.000000 0.000000,25.000000 0.000000,0.000000 0.000000,-50.000000 0.000000,0.000000 0.000000,0.000000 0.000000,0.000000 0.000000,0.000000 0.000000,0.000000 0.000000,-25.000000 0.000000,0.000000 0.000000,50.000000 25.000000,0.000000 0.000000,0.000000-25.000000,0.000000 0.000000,0.000000 0.000000,0.000000 0.000000,-25.000000 0.000000,0.000000 0.000000,25.000000 0.000000,0.000000 0.000000,-50.000000 0.000000,0.000000 0.000000,0.000000 25.000000,0.000000 0.000000,0.000000-25.000000,0.000000 0.000000,-25.000000 0.000000,0.000000 0.000000,0.000000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25.000000,0.000000 0.000000,-25.000000-25.000000,0.000000 0.000000,0.000000 0.000000,0.000000 0.000000,0.000000 25.000000,0.000000 0.000000,-25.000000-25.000000,0.000000 0.000000,25.000000 25.000000,0.000000 0.000000,-25.000000-25.000000,0.000000 0.000000,0.000000 25.000000</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6:55"/>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5300.000000 25400.000000,'0.000000'-50.000000,"-25.000000"50.000000,0.000000 0.000000,0.000000-25.000000,0.000000 0.000000,25.000000 0.000000,0.000000 0.000000,-25.000000 25.000000,0.000000 0.000000,25.000000 25.000000,0.000000 0.000000,0.000000 0.000000,0.000000 0.000000,25.000000-25.000000,0.000000 0.000000,-25.000000 25.000000,0.000000 0.000000,25.000000 0.000000,0.000000 0.000000,-25.000000 25.000000,0.000000 0.000000,0.000000-25.000000,0.000000 0.000000,25.000000 0.000000,0.000000 0.000000,-25.000000 25.000000,0.000000 0.000000,25.000000 0.000000,0.000000 0.000000,0.000000-25.000000,0.000000 0.000000,-25.000000 25.000000,0.000000 0.000000,25.000000 0.000000,0.000000 0.000000,0.000000 0.000000,0.000000 0.000000,-25.000000-25.000000,0.000000 0.000000,25.000000 25.000000,0.000000 0.000000,-25.000000-25.000000,0.000000 0.000000,0.000000 25.000000,0.000000 0.000000,0.000000-25.000000,0.000000 0.000000,0.000000 0.000000,0.000000 0.000000,0.000000 0.000000,0.000000 0.000000,0.000000 25.000000,0.000000 0.000000,-25.000000 0.000000,0.000000 0.000000,25.000000-25.000000,0.000000 0.000000,-25.000000 0.000000,0.000000 0.000000,0.000000 0.000000,0.000000 0.000000,0.000000 0.000000,0.000000 0.000000,0.000000-25.000000,0.000000 0.000000,0.000000 25.000000,0.000000 0.000000,0.000000-25.000000,0.000000 0.000000,25.000000 25.000000,0.000000 0.000000,-25.000000-25.000000,0.000000 0.000000,0.000000 0.000000,0.000000 0.000000,0.000000 0.000000,0.000000 0.000000,0.000000 0.000000,0.000000 0.000000,0.000000 0.000000,0.000000 0.000000,25.000000-25.000000,0.000000 0.000000,-25.000000 0.000000,0.000000 0.000000,25.000000 0.000000,0.000000 0.000000,-25.000000 25.000000,0.000000 0.000000,25.000000-25.000000,0.000000 0.000000,-25.000000 0.000000,0.000000 0.000000,25.000000 0.000000,0.000000 0.000000,-25.000000 25.000000,0.000000 0.000000,25.000000-25.000000,0.000000 0.000000,0.000000 0.000000,0.000000 0.000000,-25.000000 0.000000,0.000000 0.000000,25.000000 0.000000,0.000000 0.000000,-25.000000 25.000000,0.000000 0.000000,25.000000-25.000000,0.000000 0.000000,-25.000000 0.000000,0.000000 0.000000,25.000000 0.000000,0.000000 0.000000,-25.000000 25.000000,0.000000 0.000000,25.000000-25.000000,0.000000 0.000000,0.000000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0.000000,0.000000 0.000000,0.000000 0.000000,25.000000-25.000000,0.000000 0.000000,-25.000000 25.000000,0.000000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25.000000,0.000000 0.000000,-25.000000-25.000000,0.000000 0.000000,25.000000 25.000000,0.000000 0.000000,0.000000-25.000000,0.000000 0.000000,0.000000 25.000000,0.000000 0.000000,0.000000-25.000000,0.000000 0.000000,0.000000 0.000000,0.000000 0.000000,0.000000 25.000000,0.000000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0.000000,0.000000 25.000000,0.000000 0.000000,0.000000-25.000000,0.000000 0.000000,-25.000000 25.000000,0.000000 0.000000,25.000000-25.000000,0.000000 0.000000,0.000000 25.000000,0.000000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0.000000,-25.000000-25.000000,0.000000 0.000000,0.000000 25.000000,0.000000 0.000000,25.000000 0.000000,0.000000 0.000000,25.000000 0.000000</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7:06"/>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40850.000000 12650.000000,'100.000000'0.000000,"-75.000000"-25.000000,0.000000 0.000000,25.000000 25.000000,0.000000 0.000000,25.000000-25.000000,0.000000 0.000000,0.000000 0.000000,0.000000 0.000000,25.000000 25.000000,0.000000 0.000000,25.000000-25.000000,0.000000 0.000000,0.000000 25.000000,0.000000 0.000000,0.000000 0.000000,0.000000 0.000000,0.000000-25.000000,0.000000 0.000000,0.000000 25.000000,0.000000 0.000000,0.000000 0.000000,0.000000 0.000000,50.000000 0.000000,0.000000 0.000000,0.000000 0.000000,0.000000 0.000000,50.000000 0.000000,0.000000 0.000000,0.000000 0.000000,0.000000 0.000000,-75.000000 0.000000,0.000000 0.000000,50.000000 0.000000,0.000000 0.000000,25.000000 0.000000,0.000000 0.000000,25.000000 0.000000,0.000000 0.000000,-25.000000 0.000000,0.000000 0.000000,0.000000 0.000000,0.000000 0.000000,0.000000 0.000000,0.000000 0.000000,25.000000 0.000000,0.000000 0.000000,50.000000 0.000000,0.000000 0.000000,-75.000000 0.000000,0.000000 0.000000,25.000000-25.000000,0.000000 0.000000,75.000000 25.000000,0.000000 0.000000,-25.000000 0.000000,0.000000 0.000000,-50.000000-25.000000,0.000000 0.000000,25.000000 25.000000,0.000000 0.000000,0.000000 0.000000,0.000000 0.000000,0.000000 0.000000,0.000000 0.000000,0.000000 0.000000,0.000000 0.000000,-50.000000 0.000000,0.000000 0.000000,75.000000-25.000000,0.000000 0.000000,25.000000 25.000000,0.000000 0.000000,-100.000000 0.000000,0.000000 0.000000,25.000000 0.000000,0.000000 0.000000,100.000000 0.000000,0.000000 0.000000,-100.000000 0.000000,0.000000 0.000000,-25.000000 25.000000,0.000000 0.000000,25.000000-25.000000,0.000000 0.000000,25.000000 25.000000,0.000000 0.000000,-50.000000 0.000000,0.000000 0.000000,0.000000 0.000000,0.000000 0.000000,-50.000000 0.000000,0.000000 0.000000,50.000000-25.000000,0.000000 0.000000,50.000000 25.000000,0.000000 0.000000,-50.000000-25.000000,0.000000 0.000000,-25.000000 0.000000,0.000000 0.000000,0.000000 0.000000,0.000000 0.000000,50.000000 0.000000,0.000000 0.000000,0.000000 0.000000,0.000000 0.000000,-25.000000 0.000000,0.000000 0.000000,-50.000000 0.000000,0.000000 0.000000,25.000000 0.000000,0.000000 0.000000,25.000000 0.000000,0.000000 0.000000,-25.000000 0.000000,0.000000 0.000000,0.000000 25.000000,0.000000 0.000000,-50.000000-25.000000,0.000000 0.000000,0.000000 0.000000,0.000000 0.000000,25.000000 0.000000,0.000000 0.000000,25.000000 0.000000,0.000000 0.000000,-25.000000 0.000000,0.000000 0.000000,0.000000 0.000000,0.000000 0.000000,-50.000000 0.000000,0.000000 0.000000,-25.000000 0.000000,0.000000 0.000000,0.000000 0.000000,0.000000 0.000000,25.000000 0.000000,0.000000 0.000000,-25.000000 0.000000,0.000000 0.000000,25.000000 0.000000,0.000000 0.000000,-25.000000 25.000000,0.000000 0.000000,0.000000-25.000000,0.000000 0.000000,-25.000000 25.000000,0.000000 0.000000,-25.000000 0.000000,0.000000 0.000000,-25.000000 0.000000,0.000000 0.000000,-25.000000 0.000000,0.000000 0.000000,0.000000 0.000000,0.000000 0.000000,-25.000000 0.000000</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7:13"/>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83150.000000 17000.000000,'0.000000'-50.000000,"0.000000"25.000000,0.000000 0.000000,25.000000 0.000000,0.000000 0.000000,-25.000000 0.000000,0.000000 0.000000,25.000000 0.000000,0.000000 0.000000,0.000000 0.000000,0.000000 0.000000,0.000000 25.000000,0.000000 0.000000,25.000000-25.000000,0.000000 0.000000,0.000000 25.000000,0.000000 0.000000,25.000000-25.000000,0.000000 0.000000,0.000000 25.000000,0.000000 0.000000,50.000000-25.000000,0.000000 0.000000,25.000000 0.000000,0.000000 0.000000,0.000000 25.000000,0.000000 0.000000,25.000000-25.000000,0.000000 0.000000,-25.000000 25.000000,0.000000 0.000000,25.000000-25.000000,0.000000 0.000000,0.000000 25.000000,0.000000 0.000000,50.000000 0.000000,0.000000 0.000000,0.000000-25.000000,0.000000 0.000000,0.000000 25.000000,0.000000 0.000000,-25.000000 0.000000,0.000000 0.000000,-25.000000-25.000000,0.000000 0.000000,50.000000 25.000000,0.000000 0.000000,-25.000000 0.000000,0.000000 0.000000,0.000000-25.000000,0.000000 0.000000,-25.000000 25.000000,0.000000 0.000000,-50.000000 0.000000,0.000000 0.000000,25.000000 0.000000,0.000000 0.000000,50.000000 0.000000,0.000000 0.000000,0.000000 0.000000,0.000000 0.000000,0.000000 0.000000,0.000000 0.000000,-25.000000 0.000000,0.000000 0.000000,-25.000000 0.000000,0.000000 0.000000,0.000000 25.000000,0.000000 0.000000,25.000000-25.000000,0.000000 0.000000,0.000000 25.000000,0.000000 0.000000,0.000000-25.000000,0.000000 0.000000,0.000000 0.000000,0.000000 0.000000,-50.000000 0.000000,0.000000 0.000000,25.000000 0.000000,0.000000 0.000000,25.000000 0.000000,0.000000 0.000000,0.000000 0.000000,0.000000 0.000000,25.000000 0.000000,0.000000 0.000000,-25.000000 0.000000,0.000000 0.000000,-50.000000 0.000000,0.000000 0.000000,0.000000 0.000000,0.000000 0.000000,50.000000 0.000000,0.000000 0.000000,0.000000 0.000000,0.000000 0.000000,50.000000-25.000000,0.000000 0.000000,0.000000 0.000000,0.000000 0.000000,-50.000000 25.000000,0.000000 0.000000,-25.000000-25.000000,0.000000 0.000000,0.000000 0.000000,0.000000 0.000000,25.000000 25.000000,0.000000 0.000000,25.000000-25.000000,0.000000 0.000000,-50.000000 0.000000,0.000000 0.000000,0.000000 0.000000,0.000000 0.000000,25.000000 25.000000,0.000000 0.000000,-50.000000-25.000000,0.000000 0.000000,75.000000 0.000000,0.000000 0.000000,75.000000 25.000000,0.000000 0.000000,-50.000000 0.000000,0.000000 0.000000,-50.000000 0.000000,0.000000 0.000000,25.000000 0.000000,0.000000 0.000000,0.000000 0.000000,0.000000 0.000000,-25.000000 25.000000,0.000000 0.000000,25.000000 0.000000,0.000000 0.000000,-75.000000 0.000000,0.000000 0.000000,-25.000000-25.000000,0.000000 0.000000,-25.000000 25.000000,0.000000 0.000000,0.000000-25.000000,0.000000 0.000000,0.000000 25.000000,0.000000 0.000000,0.000000-25.000000,0.000000 0.000000,25.000000 0.000000,0.000000 0.000000,-25.000000 0.000000,0.000000 0.000000,25.000000 0.000000,0.000000 0.000000,0.000000 0.000000,0.000000 0.000000,-25.000000-25.000000,0.000000 0.000000,0.000000 25.000000,0.000000 0.000000,-50.000000 0.000000,0.000000 0.000000,0.000000 0.000000,0.000000 0.000000,0.000000-25.000000,0.000000 0.000000,-25.000000 0.000000,0.000000 0.000000,0.000000 0.000000,0.000000 0.000000,25.000000 0.000000,0.000000 0.000000,-25.000000 0.000000,0.000000 0.000000,-25.000000 50.000000,0.000000 0.000000,0.000000 0.000000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07:02"/>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62100.000000 18450.000000,'0.000000'-50.000000,"0.000000"25.000000,0.000000 0.000000,0.000000 0.000000,0.000000 0.000000,0.000000 0.000000,0.000000 0.000000,0.000000 0.000000,0.000000 0.000000,25.000000 25.000000,0.000000 0.000000,0.000000 0.000000,0.000000 0.000000,25.000000 0.000000,0.000000 0.000000,-25.000000 0.000000,0.000000 0.000000,25.000000 0.000000,0.000000 0.000000,25.000000 0.000000,0.000000 0.000000,0.000000 0.000000,0.000000 0.000000,0.000000 0.000000,0.000000 0.000000,0.000000 0.000000,0.000000 0.000000,50.000000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0.000000,25.000000-25.000000,0.000000 0.000000,0.000000 25.000000,0.000000 0.000000,-25.000000 0.000000,0.000000 0.000000,25.000000-25.000000,0.000000 0.000000,-25.000000 25.000000,0.000000 0.000000,0.000000 0.000000,0.000000 0.000000,-25.000000 0.000000,0.000000 0.000000,50.000000 0.000000,0.000000 0.000000,-25.000000 0.000000,0.000000 0.000000,25.000000 0.000000,0.000000 0.000000,25.000000 0.000000,0.000000 0.000000,0.000000-25.000000,0.000000 0.000000,-25.000000 25.000000,0.000000 0.000000,25.000000 0.000000,0.000000 0.000000,-50.000000-25.000000,0.000000 0.000000,25.000000 25.000000,0.000000 0.000000,-25.000000 0.000000,0.000000 0.000000,-25.000000 0.000000,0.000000 0.000000,25.000000 0.000000,0.000000 0.000000,0.000000 0.000000,0.000000 0.000000,0.000000 0.000000,0.000000 0.000000,0.000000 0.000000,0.000000 0.000000,-25.000000 0.000000,0.000000 0.000000,25.000000-25.000000,0.000000 0.000000,-25.000000 25.000000,0.000000 0.000000,0.000000 0.000000,0.000000 0.000000,0.000000 0.000000,0.000000 0.000000,0.000000 0.000000,0.000000 0.000000,25.000000 0.000000,0.000000 0.000000,-25.000000 0.000000,0.000000 0.000000,0.000000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0.000000,0.000000 25.000000,0.000000 0.000000,0.000000-25.000000,0.000000 0.000000,0.000000 0.000000,0.000000 0.000000,0.000000 25.000000,0.000000 0.000000,25.000000-25.000000,0.000000 0.000000,-25.000000 0.000000,0.000000 0.000000,-25.000000 25.000000,0.000000 0.000000,0.000000-25.000000,0.000000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0.000000,0.000000 0.000000,0.000000 0.000000,-25.000000 0.000000,0.000000 0.000000,0.000000 0.000000,0.000000 0.000000,0.000000 0.000000,0.000000 0.000000,0.000000 25.000000,0.000000 0.000000,-25.000000-25.000000,0.000000 0.000000,0.000000 0.000000,0.000000 0.000000,0.000000 0.000000,0.000000 0.000000,0.000000 0.000000,0.000000 0.000000,25.000000 0.000000,0.000000 0.000000,0.000000 0.000000,0.000000 0.000000,0.000000 0.000000,0.000000 0.000000,0.000000 0.000000,0.000000 0.000000,25.000000 0.000000,0.000000 0.000000,0.000000-25.000000,0.000000 0.000000,-25.000000 25.000000,0.000000 0.000000,25.000000 0.000000,0.000000 0.000000,-25.000000 0.000000,0.000000 0.000000,25.000000 0.000000,0.000000 0.000000,-50.000000 0.000000,0.000000 0.000000,25.000000 0.000000,0.000000 0.000000,-25.000000 0.000000,0.000000 0.000000,0.000000 0.000000,0.000000 0.000000,0.000000 0.000000,0.000000 0.000000,0.000000 0.000000,0.000000 0.000000,0.000000 0.000000,0.000000 0.000000,25.000000 0.000000,0.000000 0.000000,-25.000000 0.000000,0.000000 0.000000,50.000000 0.000000,0.000000 0.000000,-25.000000 0.000000,0.000000 0.000000,25.000000 0.000000,0.000000 0.000000,-25.000000 0.000000,0.000000 0.000000,0.000000 0.000000,0.000000 0.000000,0.000000 0.000000,0.000000 0.000000,0.000000 0.000000,0.000000 0.000000,-25.000000 0.000000,0.000000 0.000000,0.000000 0.000000,0.000000 0.000000,0.000000 0.000000,0.000000 0.000000,0.000000 0.000000,0.000000 0.000000,0.000000 0.000000,0.000000 0.000000,25.000000-25.000000,0.000000 0.000000,-25.000000 25.000000,0.000000 0.000000,0.000000 0.000000,0.000000 0.000000,25.000000 0.000000,0.000000 0.000000,0.000000 0.000000,0.000000 0.000000,-25.000000 0.000000,0.000000 0.000000,25.000000 0.000000,0.000000 0.000000,0.000000 0.000000,0.000000 0.000000,0.000000 0.000000,0.000000 0.000000,0.000000 0.000000,0.000000 0.000000,0.000000-25.000000,0.000000 0.000000,0.000000 25.000000,0.000000 0.000000,0.000000 0.000000,0.000000 0.000000,0.000000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0.000000,25.000000 0.000000,0.000000 0.000000,0.000000 25.000000,0.000000 0.000000,0.000000-25.000000,0.000000 0.000000,0.000000 0.000000,0.000000 0.000000,0.000000 0.000000,0.000000 0.000000,0.000000 25.000000,0.000000 0.000000,0.000000-25.000000,0.000000 0.000000,-25.000000 0.000000,0.000000 0.000000,25.000000 0.000000,0.000000 0.000000,-25.000000 0.000000,0.000000 0.000000,0.000000 0.000000,0.000000 0.000000,0.000000 25.000000,0.000000 0.000000,0.000000-25.000000,0.000000 0.000000,-25.000000 0.000000,0.000000 0.000000,25.000000 0.000000,0.000000 0.000000,0.000000 0.000000,0.000000 0.000000,0.000000 25.000000,0.000000 0.000000,0.000000-25.000000,0.000000 0.000000,25.000000 0.000000,0.000000 0.000000,-25.000000 0.000000,0.000000 0.000000,0.000000 0.000000,0.000000 0.000000,25.000000 0.000000,0.000000 0.000000,0.000000 0.000000,0.000000 0.000000,25.000000 0.000000,0.000000 0.000000,-25.000000 0.000000,0.000000 0.000000,0.000000 0.000000,0.000000 0.000000,0.000000 0.000000,0.000000 0.000000,-25.000000 0.000000,0.000000 0.000000,0.000000 0.000000,0.000000 0.000000,25.000000 0.000000,0.000000 0.000000,-25.000000 25.000000,0.000000 0.000000,0.000000-25.000000,0.000000 0.000000,25.000000 0.000000,0.000000 0.000000,0.000000 0.000000,0.000000 0.000000,0.000000 0.000000,0.000000 0.000000,0.000000 0.000000,0.000000 0.000000,25.000000 0.000000,0.000000 0.000000,-25.000000 0.000000,0.000000 0.000000,25.000000 25.000000,0.000000 0.000000,-25.000000-25.000000,0.000000 0.000000,-25.000000 0.000000,0.000000 0.000000,25.000000 0.000000,0.000000 0.000000,-25.000000 0.000000,0.000000 0.000000,0.000000 0.000000,0.000000 0.000000,0.000000 0.000000,0.000000 0.000000,-25.000000 0.000000,0.000000 0.000000,25.000000 0.000000,0.000000 0.000000,25.000000 0.000000,0.000000 0.000000,-25.000000 0.000000,0.000000 0.000000,0.000000-25.000000,0.000000 0.000000,25.000000 25.000000,0.000000 0.000000,-25.000000 0.000000,0.000000 0.000000,25.000000 0.000000,0.000000 0.000000,-25.000000-25.000000,0.000000 0.000000,0.000000 25.000000,0.000000 0.000000,25.000000 0.000000,0.000000 0.000000,0.000000-25.000000,0.000000 0.000000,0.000000 25.000000,0.000000 0.000000,0.000000 0.000000,0.000000 0.000000,25.000000-25.000000,0.000000 0.000000,0.000000 25.000000,0.000000 0.000000,0.000000 0.000000,0.000000 0.000000,25.000000 0.000000,0.000000 0.000000,-25.000000 0.000000,0.000000 0.000000,0.000000 0.000000,0.000000 0.000000,0.000000 0.000000,0.000000 0.000000,0.000000 0.000000,0.000000 0.000000,-25.000000 25.000000,0.000000 0.000000,25.000000-25.000000,0.000000 0.000000,-25.000000 0.000000,0.000000 0.000000,-25.000000 25.000000,0.000000 0.000000,25.000000-25.000000,0.000000 0.000000,-25.000000 0.000000,0.000000 0.000000,0.000000 0.000000,0.000000 0.000000,25.000000 0.000000,0.000000 0.000000,-25.000000 0.000000,0.000000 0.000000,0.000000 0.000000,0.000000 0.000000,25.000000 0.000000,0.000000 0.000000,0.000000 0.000000,0.000000 0.000000,25.000000 0.000000,0.000000 0.000000,0.000000 0.000000,0.000000 0.000000,0.000000 0.000000,0.000000 0.000000,0.000000 0.000000,0.000000 0.000000,25.000000 0.000000,0.000000 0.000000,-50.000000 0.000000,0.000000 0.000000,0.000000 0.000000,0.000000 0.000000,0.000000 0.000000,0.000000 0.000000,-25.000000 0.000000,0.000000 0.000000,25.000000 0.000000,0.000000 0.000000,0.000000 0.000000,0.000000 0.000000,0.000000 0.000000,0.000000 0.000000,-25.000000 0.000000,0.000000 0.000000,25.000000 25.000000,0.000000 0.000000,-25.000000-25.000000,0.000000 0.000000,25.000000 0.000000,0.000000 0.000000,-25.000000 0.000000,0.000000 0.000000,25.000000 0.000000,0.000000 0.000000,0.000000 0.000000,0.000000 0.000000,0.000000-25.000000,0.000000 0.000000,0.000000 25.000000,0.000000 0.000000,0.000000 0.000000,0.000000 0.000000,0.000000 0.000000,0.000000 0.000000,-25.000000 0.000000,0.000000 0.000000,25.000000 0.000000,0.000000 0.000000,0.000000 0.000000,0.000000 0.000000,0.000000 0.000000,0.000000 0.000000,0.000000 0.000000,0.000000 0.000000,25.000000 0.000000,0.000000 0.000000,0.000000 0.000000,0.000000 0.000000,0.000000 25.000000,0.000000 0.000000,0.000000-25.000000,0.000000 0.000000,-25.000000 25.000000,0.000000 0.000000,0.000000-25.000000,0.000000 0.000000,0.000000 25.000000,0.000000 0.000000,-50.000000-25.000000,0.000000 0.000000,25.000000 25.000000,0.000000 0.000000,0.000000 0.000000,0.000000 0.000000,-25.000000-25.000000,0.000000 0.000000,25.000000 0.000000,0.000000 0.000000,0.000000 25.000000,0.000000 0.000000,0.000000-25.000000,0.000000 0.000000,0.000000 0.000000,0.000000 0.000000,25.000000 25.000000,0.000000 0.000000,-25.000000-25.000000,0.000000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25.000000,0.000000 0.000000,-25.000000-25.000000,0.000000 0.000000,25.000000 0.000000,0.000000 0.000000,0.000000 0.000000,0.000000 0.000000,0.000000 0.000000,0.000000 0.000000,0.000000 25.000000,0.000000 0.000000,-25.000000-25.000000,0.000000 0.000000,-50.000000 0.000000,0.000000 0.000000,-25.000000 0.000000</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7:15"/>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40600.000000 21000.000000,'50.000000'-150.000000,"-25.000000"75.000000,0.000000 0.000000,0.000000 50.000000,0.000000 0.000000,0.000000 0.000000,0.000000 0.000000,50.000000 25.000000,0.000000 0.000000,0.000000 0.000000,0.000000 0.000000,25.000000 0.000000,0.000000 0.000000,25.000000 25.000000,0.000000 0.000000,0.000000 0.000000,0.000000 0.000000,0.000000 0.000000,0.000000 0.000000,25.000000 0.000000,0.000000 0.000000,-25.000000 0.000000,0.000000 0.000000,0.000000 0.000000,0.000000 0.000000,25.000000 0.000000,0.000000 0.000000,0.000000-25.000000,0.000000 0.000000,75.000000 25.000000,0.000000 0.000000,0.000000-25.000000,0.000000 0.000000,0.000000 0.000000,0.000000 0.000000,-25.000000 0.000000,0.000000 0.000000,25.000000 0.000000,0.000000 0.000000,50.000000-25.000000,0.000000 0.000000,0.000000 0.000000,0.000000 0.000000,-25.000000 25.000000,0.000000 0.000000,0.000000 0.000000,0.000000 0.000000,50.000000 0.000000,0.000000 0.000000,0.000000 0.000000,0.000000 0.000000,-50.000000 0.000000,0.000000 0.000000,25.000000 0.000000,0.000000 0.000000,75.000000 0.000000,0.000000 0.000000,-100.000000 0.000000,0.000000 0.000000,25.000000 0.000000,0.000000 0.000000,25.000000-25.000000,0.000000 0.000000,0.000000 25.000000,0.000000 0.000000,-25.000000 0.000000,0.000000 0.000000,-25.000000-25.000000,0.000000 0.000000,50.000000 25.000000,0.000000 0.000000,25.000000-25.000000,0.000000 0.000000,-75.000000 25.000000,0.000000 0.000000,0.000000-25.000000,0.000000 0.000000,50.000000 25.000000,0.000000 0.000000,0.000000-25.000000,0.000000 0.000000,-50.000000 25.000000,0.000000 0.000000,0.000000 0.000000,0.000000 0.000000,75.000000-25.000000,0.000000 0.000000,-50.000000 25.000000,0.000000 0.000000,-75.000000 0.000000,0.000000 0.000000,50.000000 25.000000,0.000000 0.000000,0.000000 0.000000,0.000000 0.000000,25.000000 25.000000,0.000000 0.000000,-75.000000-25.000000,0.000000 0.000000,0.000000 0.000000,0.000000 0.000000,25.000000 25.000000,0.000000 0.000000,50.000000-25.000000,0.000000 0.000000,-25.000000 0.000000,0.000000 0.000000,-50.000000 0.000000,0.000000 0.000000,25.000000 0.000000,0.000000 0.000000,50.000000-25.000000,0.000000 0.000000,25.000000 0.000000,0.000000 0.000000,-100.000000 0.000000,0.000000 0.000000,0.000000 0.000000,0.000000 0.000000,50.000000 0.000000,0.000000 0.000000,25.000000 0.000000,0.000000 0.000000,-50.000000 0.000000,0.000000 0.000000,-25.000000 0.000000,0.000000 0.000000,0.000000 0.000000,0.000000 0.000000,75.000000 0.000000,0.000000 0.000000,0.000000-25.000000,0.000000 0.000000,-75.000000 25.000000,0.000000 0.000000,-25.000000 0.000000,0.000000 0.000000,75.000000-25.000000,0.000000 0.000000,0.000000 25.000000,0.000000 0.000000,25.000000 0.000000,0.000000 0.000000,-50.000000 0.000000,0.000000 0.000000,-25.000000 0.000000,0.000000 0.000000,50.000000 0.000000,0.000000 0.000000,50.000000 0.000000,0.000000 0.000000,-100.000000 0.000000,0.000000 0.000000,0.000000 0.000000,0.000000 0.000000,50.000000 0.000000,0.000000 0.000000,0.000000 25.000000,0.000000 0.000000,0.000000-25.000000,0.000000 0.000000,-25.000000 25.000000,0.000000 0.000000,-50.000000-25.000000,0.000000 0.000000,75.000000 0.000000,0.000000 0.000000,50.000000 0.000000,0.000000 0.000000,-100.000000 0.000000,0.000000 0.000000,-25.000000 0.000000,0.000000 0.000000,25.000000 0.000000,0.000000 0.000000,0.000000 0.000000,0.000000 0.000000,50.000000 0.000000,0.000000 0.000000,-50.000000-25.000000,0.000000 0.000000,-50.000000 0.000000,0.000000 0.000000,25.000000 25.000000,0.000000 0.000000,25.000000-25.000000,0.000000 0.000000,0.000000 25.000000,0.000000 0.000000,25.000000-25.000000,0.000000 0.000000,-25.000000 25.000000,0.000000 0.000000,-75.000000 0.000000,0.000000 0.000000,25.000000 0.000000,0.000000 0.000000,50.000000 0.000000,0.000000 0.000000,-25.000000 0.000000,0.000000 0.000000,-25.000000 0.000000,0.000000 0.000000,0.000000 0.000000,0.000000 0.000000,-50.000000 25.000000,0.000000 0.000000,0.000000-25.000000,0.000000 0.000000,0.000000 25.000000,0.000000 0.000000,0.000000-25.000000,0.000000 0.000000,25.000000 25.000000,0.000000 0.000000,-25.000000-25.000000,0.000000 0.000000,0.000000 25.000000,0.000000 0.000000,-25.000000-25.000000,0.000000 0.000000,0.000000 0.000000,0.000000 0.000000,0.000000 0.000000,0.000000 0.000000,-25.000000 0.000000,0.000000 0.000000,0.000000 0.000000,0.000000 0.000000,-25.000000 0.000000,0.000000 0.000000,0.000000 0.000000,0.000000 0.000000,25.000000-25.000000,0.000000 0.000000,-25.000000 25.000000,0.000000 0.000000,0.000000-25.000000,0.000000 0.000000,0.000000 25.000000,0.000000 0.000000,0.000000-25.000000,0.000000 0.000000,0.000000 25.000000,0.000000 0.000000,0.000000-25.000000,0.000000 0.000000,0.000000 25.000000,0.000000 0.000000,0.000000 0.000000,0.000000 0.000000,-50.000000 25.000000,0.000000 0.000000,-25.000000 0.000000</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7:22"/>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40900.000000 21300.000000,'0.000000'-50.000000,"0.000000"25.000000,0.000000 0.000000,0.000000 0.000000,0.000000 0.000000,0.000000 0.000000,0.000000 0.000000,0.000000 0.000000,0.000000 0.000000,25.000000 25.000000,0.000000 0.000000,50.000000 0.000000,0.000000 0.000000,25.000000 0.000000,0.000000 0.000000,25.000000 0.000000,0.000000 0.000000,50.000000 25.000000,0.000000 0.000000,0.000000 0.000000,0.000000 0.000000,0.000000 0.000000,0.000000 0.000000,-25.000000-25.000000,0.000000 0.000000,25.000000 0.000000,0.000000 0.000000,50.000000 25.000000,0.000000 0.000000,-25.000000-25.000000,0.000000 0.000000,25.000000 0.000000,0.000000 0.000000,-25.000000-25.000000,0.000000 0.000000,25.000000 0.000000,0.000000 0.000000,25.000000 0.000000,0.000000 0.000000,50.000000 0.000000,0.000000 0.000000,-50.000000 25.000000,0.000000 0.000000,0.000000-25.000000,0.000000 0.000000,50.000000 25.000000,0.000000 0.000000,0.000000-25.000000,0.000000 0.000000,-25.000000 25.000000,0.000000 0.000000,-25.000000 0.000000,0.000000 0.000000,50.000000 0.000000,0.000000 0.000000,0.000000 0.000000,0.000000 0.000000,-50.000000 0.000000,0.000000 0.000000,0.000000 0.000000,0.000000 0.000000,50.000000 0.000000,0.000000 0.000000,0.000000 0.000000,0.000000 0.000000,-50.000000 0.000000,0.000000 0.000000,25.000000 0.000000,0.000000 0.000000,50.000000-25.000000,0.000000 0.000000,-50.000000 25.000000,0.000000 0.000000,-25.000000 0.000000,0.000000 0.000000,50.000000 0.000000,0.000000 0.000000,0.000000 0.000000,0.000000 0.000000,-75.000000 0.000000,0.000000 0.000000,-25.000000 0.000000,0.000000 0.000000,0.000000 0.000000,0.000000 0.000000,25.000000 0.000000,0.000000 0.000000,0.000000 0.000000,0.000000 0.000000,-50.000000 25.000000,0.000000 0.000000,-50.000000-25.000000,0.000000 0.000000,0.000000 0.000000,0.000000 0.000000,0.000000 25.000000,0.000000 0.000000,0.000000-25.000000,0.000000 0.000000,0.000000 0.000000,0.000000 0.000000,-25.000000 0.000000,0.000000 0.000000,-25.000000 0.000000,0.000000 0.000000,-25.000000 0.000000,0.000000 0.000000,0.000000 0.000000,0.000000 0.000000,-50.000000-25.000000,0.000000 0.000000,-25.000000 25.000000,0.000000 0.000000,-25.000000 0.000000,0.000000 0.000000,25.000000 0.000000,0.000000 0.000000,-50.000000 0.000000,0.000000 0.000000,0.000000 0.000000,0.000000 0.000000,0.000000 0.000000,0.000000 0.000000,0.000000 0.000000,0.000000 0.000000,-25.000000 0.000000,0.000000 0.000000,0.000000 0.000000,0.000000 0.000000,25.000000 25.000000,0.000000 0.000000,-25.000000-25.000000,0.000000 0.000000,0.000000 0.000000,0.000000 0.000000,-25.000000 25.000000,0.000000 0.000000,-25.000000-25.000000,0.000000 0.000000,0.000000 25.000000,0.000000 0.000000,-50.000000-25.000000,0.000000 0.000000,-25.000000 25.000000,0.000000 0.000000,25.000000-25.000000,0.000000 0.000000,25.000000 25.000000,0.000000 0.000000,-50.000000-25.000000,0.000000 0.000000,25.000000 0.000000,0.000000 0.000000,-25.000000 0.000000,0.000000 0.000000,0.000000 25.000000,0.000000 0.000000,75.000000-25.000000,0.000000 0.000000,-50.000000 25.000000,0.000000 0.000000,-75.000000 0.000000,0.000000 0.000000,25.000000-25.000000,0.000000 0.000000,0.000000 25.000000,0.000000 0.000000,0.000000 0.000000,0.000000 0.000000,-25.000000 0.000000,0.000000 0.000000,-25.000000 0.000000,0.000000 0.000000,0.000000-25.000000,0.000000 0.000000,75.000000 25.000000,0.000000 0.000000,-75.000000-25.000000,0.000000 0.000000,0.000000 25.000000,0.000000 0.000000,100.000000-25.000000,0.000000 0.000000,0.000000 0.000000,0.000000 0.000000,-50.000000 25.000000,0.000000 0.000000,-25.000000-25.000000,0.000000 0.000000,50.000000 25.000000,0.000000 0.000000,25.000000-25.000000,0.000000 0.000000,25.000000 0.000000,0.000000 0.000000,-25.000000 0.000000,0.000000 0.000000,0.000000 0.000000,0.000000 0.000000,25.000000 0.000000,0.000000 0.000000,50.000000 0.000000,0.000000 0.000000,0.000000 0.000000,0.000000 0.000000,50.000000 0.000000,0.000000 0.000000,0.000000 0.000000,0.000000 0.000000,-25.000000 0.000000,0.000000 0.000000,0.000000-25.000000,0.000000 0.000000,0.000000 25.000000,0.000000 0.000000,25.000000 0.000000,0.000000 0.000000,0.000000 0.000000,0.000000 0.000000,25.000000 0.000000,0.000000 0.000000,0.000000 0.000000,0.000000 0.000000,25.000000 0.000000,0.000000 0.000000,0.000000 25.000000,0.000000 0.000000,-25.000000 0.000000,0.000000 0.000000,0.000000-25.000000,0.000000 0.000000,0.000000 50.000000,0.000000 0.000000,0.000000-25.000000,0.000000 0.000000,0.000000 0.000000,0.000000 0.000000,0.000000-25.000000,0.000000 0.000000,-25.000000 25.000000,0.000000 0.000000,25.000000 0.000000,0.000000 0.000000,0.000000-25.000000,0.000000 0.000000,0.000000 0.000000,0.000000 0.000000,25.000000 25.000000,0.000000 0.000000,0.000000-25.000000</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7:28"/>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45550.000000 24350.000000,'0.000000'-100.000000,"0.000000"75.000000,0.000000 0.000000,0.000000 0.000000,0.000000 0.000000,0.000000-25.000000,0.000000 0.000000,25.000000 25.000000,0.000000 0.000000,25.000000 25.000000,0.000000 0.000000,0.000000 0.000000,0.000000 0.000000,25.000000 0.000000,0.000000 0.000000,0.000000-25.000000,0.000000 0.000000,25.000000 25.000000,0.000000 0.000000,0.000000 0.000000,0.000000 0.000000,-25.000000 0.000000,0.000000 0.000000,25.000000 0.000000,0.000000 0.000000,0.000000 0.000000,0.000000 0.000000,0.000000 0.000000,0.000000 0.000000,25.000000 25.000000,0.000000 0.000000,-25.000000-25.000000,0.000000 0.000000,50.000000 25.000000,0.000000 0.000000,0.000000-25.000000,0.000000 0.000000,0.000000 0.000000,0.000000 0.000000,-25.000000 0.000000,0.000000 0.000000,0.000000 25.000000,0.000000 0.000000,-25.000000-25.000000,0.000000 0.000000,25.000000 0.000000,0.000000 0.000000,25.000000 0.000000,0.000000 0.000000,25.000000 0.000000,0.000000 0.000000,0.000000 0.000000,0.000000 0.000000,0.000000-25.000000,0.000000 0.000000,-25.000000 25.000000,0.000000 0.000000,-50.000000 0.000000,0.000000 0.000000,25.000000 0.000000,0.000000 0.000000,0.000000-25.000000,0.000000 0.000000,25.000000 25.000000,0.000000 0.000000,25.000000-25.000000,0.000000 0.000000,0.000000 0.000000,0.000000 0.000000,-25.000000 25.000000,0.000000 0.000000,0.000000-25.000000,0.000000 0.000000,0.000000 0.000000,0.000000 0.000000,25.000000 25.000000,0.000000 0.000000,25.000000 0.000000,0.000000 0.000000,0.000000 0.000000,0.000000 0.000000,-25.000000 0.000000,0.000000 0.000000,-25.000000 0.000000,0.000000 0.000000,-25.000000 0.000000,0.000000 0.000000,0.000000 0.000000,0.000000 0.000000,50.000000 0.000000,0.000000 0.000000,0.000000 0.000000,0.000000 0.000000,0.000000 0.000000,0.000000 0.000000,-25.000000 0.000000,0.000000 0.000000,-25.000000 0.000000,0.000000 0.000000,-25.000000 25.000000,0.000000 0.000000,25.000000-25.000000,0.000000 0.000000,25.000000 25.000000,0.000000 0.000000,0.000000-25.000000,0.000000 0.000000,25.000000 25.000000,0.000000 0.000000,-25.000000 0.000000,0.000000 0.000000,-25.000000 0.000000,0.000000 0.000000,0.000000 0.000000,0.000000 0.000000,-25.000000-25.000000,0.000000 0.000000,25.000000 0.000000,0.000000 0.000000,25.000000 25.000000,0.000000 0.000000,0.000000-25.000000,0.000000 0.000000,25.000000 0.000000,0.000000 0.000000,-50.000000 0.000000,0.000000 0.000000,0.000000 0.000000,0.000000 0.000000,-50.000000 0.000000,0.000000 0.000000,25.000000 25.000000,0.000000 0.000000,-25.000000-25.000000,0.000000 0.000000,25.000000 25.000000,0.000000 0.000000,25.000000-25.000000,0.000000 0.000000,0.000000 25.000000,0.000000 0.000000,0.000000-25.000000,0.000000 0.000000,0.000000 0.000000,0.000000 0.000000,-25.000000 0.000000,0.000000 0.000000,0.000000 25.000000,0.000000 0.000000,-25.000000-25.000000,0.000000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0.000000,0.000000 0.000000,0.000000 0.000000,-25.000000 0.000000,0.000000 0.000000,25.000000 25.000000,0.000000 0.000000,0.000000-25.000000,0.000000 0.000000,-25.000000 0.000000,0.000000 0.000000,0.000000 25.000000,0.000000 0.000000,0.000000-25.000000,0.000000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0.000000,0.000000-25.000000,0.000000 0.000000,0.000000 25.000000,0.000000 0.000000,0.000000-25.000000,0.000000 0.000000,-25.000000 25.000000,0.000000 0.000000,25.000000 0.000000,0.000000 0.000000,25.000000-25.000000,0.000000 0.000000,-25.000000 25.000000,0.000000 0.000000,25.000000-25.000000,0.000000 0.000000,0.000000 25.000000,0.000000 0.000000,0.000000-25.000000,0.000000 0.000000,25.000000 25.000000,0.000000 0.000000,-25.000000-25.000000,0.000000 0.000000,25.000000 25.000000,0.000000 0.000000,-25.000000-25.000000,0.000000 0.000000,0.000000 25.000000,0.000000 0.000000,-25.000000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25.000000,0.000000 0.000000,25.000000-25.000000,0.000000 0.000000,-50.000000 0.000000,0.000000 0.000000,0.000000 25.000000,0.000000 0.000000,0.000000-25.000000,0.000000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25.000000,0.000000 0.000000,-25.000000-25.000000,0.000000 0.000000,0.000000 0.000000,0.000000 0.000000,0.000000 25.000000,0.000000 0.000000,0.000000 0.000000,0.000000 0.000000,0.000000-25.000000,0.000000 0.000000,-25.000000 25.000000,0.000000 0.000000,25.000000 0.000000,0.000000 0.000000,-25.000000 0.000000,0.000000 0.000000,25.000000-25.000000,0.000000 0.000000,0.000000 25.000000,0.000000 0.000000,0.000000 0.000000,0.000000 0.000000,0.000000-25.000000,0.000000 0.000000,0.000000 0.000000,0.000000 0.000000,25.000000 0.000000,0.000000 0.000000,0.000000 25.000000,0.000000 0.000000,0.000000-25.000000,0.000000 0.000000,25.000000 0.000000,0.000000 0.000000,-25.000000 0.000000,0.000000 0.000000,0.000000-25.000000,0.000000 0.000000,25.000000 25.000000,0.000000 0.000000,-50.000000 0.000000,0.000000 0.000000,25.000000 0.000000,0.000000 0.000000,-25.000000-25.000000,0.000000 0.000000,0.000000 25.000000,0.000000 0.000000,0.000000 0.000000,0.000000 0.000000,0.000000-25.000000,0.000000 0.000000,0.000000 25.000000,0.000000 0.000000,0.000000-25.000000,0.000000 0.000000,0.000000 25.000000,0.000000 0.000000,0.000000-25.000000,0.000000 0.000000,25.000000 0.000000,0.000000 0.000000,0.000000 25.000000,0.000000 0.000000,0.000000 0.000000,0.000000 0.000000,25.000000-25.000000,0.000000 0.000000,0.000000 25.000000,0.000000 0.000000,0.000000-25.000000,0.000000 0.000000,0.000000 25.000000,0.000000 0.000000,25.000000-25.000000,0.000000 0.000000,-25.000000 25.000000,0.000000 0.000000,0.000000 0.000000,0.000000 0.000000,50.000000 0.000000,0.000000 0.000000,-25.000000 0.000000,0.000000 0.000000,0.000000 0.000000,0.000000 0.000000,0.000000 0.000000,0.000000 0.000000,-50.000000 0.000000,0.000000 0.000000,25.000000 25.000000,0.000000 0.000000,-25.000000-25.000000,0.000000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0.000000,0.000000-25.000000,0.000000 0.000000,25.000000 25.000000,0.000000 0.000000,-25.000000-25.000000,0.000000 0.000000,0.000000 25.000000,0.000000 0.000000,25.000000 0.000000,0.000000 0.000000,-50.000000 0.000000,0.000000 0.000000,25.000000-25.000000,0.000000 0.000000,-25.000000 25.000000,0.000000 0.000000,25.000000 0.000000,0.000000 0.000000,-25.000000-25.000000,0.000000 0.000000,50.000000 25.000000,0.000000 0.000000,-25.000000 0.000000,0.000000 0.000000,0.000000 0.000000,0.000000 0.000000,25.000000-25.000000,0.000000 0.000000,0.000000 25.000000,0.000000 0.000000,0.000000 0.000000,0.000000 0.000000,25.000000 0.000000,0.000000 0.000000,-50.000000 0.000000,0.000000 0.000000,0.000000 0.000000,0.000000 0.000000,25.000000 0.000000,0.000000 0.000000,-25.000000 0.000000,0.000000 0.000000,0.000000 0.000000,0.000000 0.000000,25.000000 0.000000,0.000000 0.000000,0.000000 0.000000,0.000000 0.000000,25.000000 25.000000,0.000000 0.000000,25.000000-25.000000,0.000000 0.000000,-50.000000 0.000000,0.000000 0.000000,25.000000 25.000000,0.000000 0.000000,-25.000000-25.000000,0.000000 0.000000,0.000000 0.000000,0.000000 0.000000,-25.000000 0.000000,0.000000 0.000000,25.000000 0.000000,0.000000 0.000000,0.000000 0.000000,0.000000 0.000000,25.000000 0.000000,0.000000 0.000000,0.000000 0.000000,0.000000 0.000000,0.000000 0.000000,0.000000 0.000000,-25.000000 0.000000,0.000000 0.000000,25.000000 25.000000,0.000000 0.000000,-50.000000-25.000000,0.000000 0.000000,0.000000 0.000000,0.000000 0.000000,0.000000 25.000000,0.000000 0.000000,0.000000-25.000000,0.000000 0.000000,-25.000000 0.000000,0.000000 0.000000,0.000000 0.000000,0.000000 0.000000,25.000000 0.000000,0.000000 0.000000,-25.000000 0.000000,0.000000 0.000000,25.000000 0.000000,0.000000 0.000000,0.000000 0.000000,0.000000 0.000000,0.000000 0.000000,0.000000 0.000000,25.000000-25.000000,0.000000 0.000000,-25.000000 25.000000,0.000000 0.000000,0.000000 0.000000,0.000000 0.000000,-25.000000 0.000000,0.000000 0.000000,25.000000-25.000000,0.000000 0.000000,-50.000000 25.000000,0.000000 0.000000,25.000000 0.000000,0.000000 0.000000,0.000000 0.000000,0.000000 0.000000,-25.000000-25.000000,0.000000 0.000000,25.000000 25.000000,0.000000 0.000000,-25.000000 0.000000,0.000000 0.000000,25.000000 0.000000,0.000000 0.000000,0.000000 0.000000,0.000000 0.000000,0.000000-25.000000,0.000000 0.000000,0.000000 25.000000,0.000000 0.000000,0.000000 0.000000,0.000000 0.000000,-25.000000 0.000000,0.000000 0.000000,25.000000 0.000000,0.000000 0.000000,-25.000000-25.000000,0.000000 0.000000,25.000000 25.000000,0.000000 0.000000,0.000000 0.000000,0.000000 0.000000,0.000000-25.000000,0.000000 0.000000,-25.000000 25.000000,0.000000 0.000000,25.000000 0.000000,0.000000 0.000000,-25.000000-25.000000,0.000000 0.000000,0.000000 25.000000,0.000000 0.000000,0.000000 0.000000,0.000000 0.000000,-50.000000 0.000000,0.000000 0.000000,0.000000 0.000000</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7:3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49200.000000 26400.000000,'0.000000'-50.000000,"0.000000"25.000000,0.000000 0.000000,0.000000 0.000000,0.000000 0.000000,0.000000 50.000000,0.000000 0.000000,0.000000 0.000000,0.000000 0.000000,0.000000 0.000000,0.000000 0.000000,0.000000 25.000000,0.000000 0.000000,0.000000 25.000000,0.000000 0.000000,0.000000 0.000000,0.000000 0.000000,0.000000 0.000000,0.000000 0.000000,0.000000-25.000000,0.000000 0.000000,0.000000 25.000000,0.000000 0.000000,0.000000 0.000000,0.000000 0.000000,0.000000-25.000000,0.000000 0.000000,0.000000 0.000000,0.000000 0.000000,0.000000-25.000000,0.000000 0.000000,0.000000 0.000000,0.000000 0.000000,0.000000 0.000000</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7:37"/>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48900.000000 27650.000000,'-50.000000'0.000000,"25.000000"0.000000,0.000000 0.000000,0.000000 0.000000,0.000000 0.000000,0.000000 0.000000,0.000000 0.000000,0.000000 0.000000,0.000000 0.000000,-25.000000-25.000000,0.000000 0.000000,25.000000 0.000000,0.000000 0.000000,25.000000 0.000000,0.000000 0.000000,-25.000000-25.000000,0.000000 0.000000,0.000000-25.000000,0.000000 0.000000,25.000000 0.000000,0.000000 0.000000,25.000000-25.000000,0.000000 0.000000,0.000000-25.000000,0.000000 0.000000,50.000000 0.000000,0.000000 0.000000,-25.000000 25.000000,0.000000 0.000000,25.000000 0.000000,0.000000 0.000000,0.000000 50.000000,0.000000 0.000000,25.000000 0.000000,0.000000 0.000000,-25.000000 25.000000,0.000000 0.000000,25.000000 0.000000,0.000000 0.000000,0.000000 25.000000,0.000000 0.000000,25.000000 0.000000,0.000000 0.000000,-25.000000 0.000000,0.000000 0.000000,0.000000 50.000000,0.000000 0.000000,-25.000000 0.000000,0.000000 0.000000,0.000000 25.000000,0.000000 0.000000,-75.000000 25.000000,0.000000 0.000000,25.000000 0.000000,0.000000 0.000000,-25.000000 25.000000,0.000000 0.000000,-25.000000-25.000000,0.000000 0.000000,-25.000000 0.000000,0.000000 0.000000,-25.000000 0.000000,0.000000 0.000000,25.000000-25.000000,0.000000 0.000000,-25.000000 0.000000,0.000000 0.000000,-25.000000-25.000000,0.000000 0.000000,25.000000 0.000000,0.000000 0.000000,0.000000 0.000000,0.000000 0.000000,0.000000-25.000000,0.000000 0.000000,0.000000 0.000000,0.000000 0.000000,25.000000-25.000000,0.000000 0.000000,-25.000000 0.000000,0.000000 0.000000,25.000000 0.000000,0.000000 0.000000,0.000000-50.000000,0.000000 0.000000,0.000000 0.000000,0.000000 0.000000,25.000000-25.000000,0.000000 0.000000,25.000000 25.000000,0.000000 0.000000,-25.000000 0.000000</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7:3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65100.000000 26900.000000,'50.000000'0.000000,"-50.000000"-25.000000,0.000000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0.000000,0.000000 0.000000,0.000000 0.000000,0.000000 0.000000,0.000000 0.000000,0.000000 0.000000,0.000000 0.000000,0.000000 25.000000,0.000000 0.000000,0.000000-25.000000,0.000000 0.000000,0.000000 25.000000,0.000000 0.000000,25.000000-25.000000,0.000000 0.000000,0.000000 25.000000,0.000000 0.000000,0.000000 0.000000,0.000000 0.000000,-25.000000 0.000000,0.000000 0.000000,0.000000 25.000000,0.000000 0.000000,0.000000 25.000000,0.000000 0.000000,-25.000000 0.000000,0.000000 0.000000,0.000000 0.000000,0.000000 0.000000,0.000000 25.000000,0.000000 0.000000,-25.000000 0.000000,0.000000 0.000000,0.000000-25.000000,0.000000 0.000000,-25.000000 0.000000,0.000000 0.000000,25.000000 0.000000,0.000000 0.000000,0.000000 0.000000,0.000000 0.000000,-25.000000 0.000000,0.000000 0.000000,25.000000-25.000000,0.000000 0.000000,0.000000 0.000000,0.000000 0.000000,0.000000 0.000000,0.000000 0.000000,0.000000 0.000000,0.000000 0.000000,50.000000-50.000000,0.000000 0.000000,25.000000 0.000000,0.000000 0.000000,-25.000000 0.000000,0.000000 0.000000,25.000000 0.000000,0.000000 0.000000,0.000000 0.000000,0.000000 0.000000,-25.000000 25.000000,0.000000 0.000000,25.000000-25.000000,0.000000 0.000000,-25.000000 0.000000,0.000000 0.000000,25.000000 0.000000,0.000000 0.000000,-25.000000 0.000000,0.000000 0.000000,0.000000 0.000000,0.000000 0.000000,25.000000 0.000000,0.000000 0.000000,-25.000000 0.000000,0.000000 0.000000,0.000000 0.000000</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7:3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66600.000000 27150.000000,'-100.000000'0.000000,"100.000000"25.000000,0.000000 0.000000,-50.000000 0.000000,0.000000 0.000000,0.000000 0.000000,0.000000 0.000000,0.000000 0.000000,0.000000 0.000000,0.000000 0.000000,0.000000 0.000000,0.000000-25.000000,0.000000 0.000000,0.000000 25.000000,0.000000 0.000000,-25.000000-25.000000,0.000000 0.000000,0.000000 25.000000,0.000000 0.000000,-25.000000-25.000000,0.000000 0.000000,0.000000 0.000000,0.000000 0.000000,0.000000-25.000000,0.000000 0.000000,0.000000-25.000000,0.000000 0.000000,0.000000 0.000000,0.000000 0.000000,50.000000-25.000000,0.000000 0.000000,25.000000 0.000000,0.000000 0.000000,25.000000-25.000000,0.000000 0.000000,0.000000 0.000000,0.000000 0.000000,50.000000 0.000000,0.000000 0.000000,50.000000 0.000000,0.000000 0.000000,0.000000 50.000000,0.000000 0.000000,25.000000 0.000000,0.000000 0.000000,-25.000000 25.000000,0.000000 0.000000,0.000000 0.000000,0.000000 0.000000,0.000000 25.000000,0.000000 0.000000,0.000000-25.000000,0.000000 0.000000,0.000000 25.000000,0.000000 0.000000,0.000000 25.000000,0.000000 0.000000,-25.000000 0.000000,0.000000 0.000000,-25.000000 25.000000,0.000000 0.000000,0.000000 25.000000,0.000000 0.000000,-50.000000 25.000000,0.000000 0.000000,0.000000-25.000000,0.000000 0.000000,0.000000 25.000000,0.000000 0.000000,-50.000000 0.000000,0.000000 0.000000,0.000000-25.000000,0.000000 0.000000,-25.000000 0.000000,0.000000 0.000000,25.000000-25.000000,0.000000 0.000000,0.000000 25.000000,0.000000 0.000000,0.000000-50.000000,0.000000 0.000000,0.000000 25.000000,0.000000 0.000000,0.000000-25.000000,0.000000 0.000000,0.000000-25.000000,0.000000 0.000000,25.000000 25.000000</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7:40"/>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83100.000000 26800.000000,'0.000000'-50.000000,"-25.000000"25.000000,0.000000 0.000000,25.000000 0.000000,0.000000 0.000000,0.000000 0.000000,0.000000 0.000000,0.000000 0.000000,0.000000 0.000000,25.000000-25.000000,0.000000 0.000000,0.000000 25.000000,0.000000 0.000000,25.000000 0.000000,0.000000 0.000000,0.000000 0.000000,0.000000 0.000000,0.000000 25.000000,0.000000 0.000000,0.000000 0.000000,0.000000 0.000000,-25.000000 0.000000,0.000000 0.000000,0.000000 25.000000,0.000000 0.000000,-25.000000 0.000000,0.000000 0.000000,0.000000 25.000000,0.000000 0.000000,-50.000000 0.000000,0.000000 0.000000,25.000000 25.000000,0.000000 0.000000,0.000000-25.000000,0.000000 0.000000,-25.000000-25.000000,0.000000 0.000000,50.000000 0.000000,0.000000 0.000000,-25.000000 0.000000,0.000000 0.000000,25.000000 0.000000,0.000000 0.000000,25.000000-25.000000,0.000000 0.000000,25.000000 0.000000,0.000000 0.000000,-25.000000 0.000000,0.000000 0.000000,0.000000 0.000000,0.000000 0.000000,0.000000 25.000000,0.000000 0.000000,0.000000 0.000000,0.000000 0.000000,-25.000000 0.000000,0.000000 0.000000,-25.000000 25.000000,0.000000 0.000000,0.000000-25.000000,0.000000 0.000000,-25.000000 25.000000,0.000000 0.000000,0.000000-25.000000,0.000000 0.000000,0.000000 25.000000,0.000000 0.000000,25.000000-25.000000,0.000000 0.000000,-25.000000 0.000000,0.000000 0.000000,25.000000-25.000000</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7:40"/>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83850.000000 27500.000000,'-50.000000'50.000000,"0.000000"-50.000000,0.000000 0.000000,-25.000000 25.000000,0.000000 0.000000,25.000000 0.000000,0.000000 0.000000,-25.000000 0.000000,0.000000 0.000000,0.000000-25.000000,0.000000 0.000000,25.000000 0.000000,0.000000 0.000000,-25.000000 25.000000,0.000000 0.000000,0.000000-25.000000,0.000000 0.000000,0.000000-25.000000,0.000000 0.000000,-25.000000 0.000000,0.000000 0.000000,25.000000-25.000000,0.000000 0.000000,25.000000-25.000000,0.000000 0.000000,0.000000 0.000000,0.000000 0.000000,50.000000-50.000000,0.000000 0.000000,25.000000 0.000000,0.000000 0.000000,50.000000 0.000000,0.000000 0.000000,25.000000 0.000000,0.000000 0.000000,0.000000 50.000000,0.000000 0.000000,25.000000 25.000000,0.000000 0.000000,-25.000000 0.000000,0.000000 0.000000,0.000000 50.000000,0.000000 0.000000,0.000000-25.000000,0.000000 0.000000,25.000000 25.000000,0.000000 0.000000,-25.000000 0.000000,0.000000 0.000000,-25.000000 50.000000,0.000000 0.000000,25.000000 0.000000,0.000000 0.000000,-50.000000 0.000000,0.000000 0.000000,-25.000000 25.000000,0.000000 0.000000,0.000000 0.000000,0.000000 0.000000,-25.000000 25.000000,0.000000 0.000000,-25.000000-25.000000,0.000000 0.000000,-25.000000 0.000000,0.000000 0.000000,0.000000-25.000000,0.000000 0.000000,0.000000 25.000000,0.000000 0.000000,0.000000-25.000000,0.000000 0.000000,0.000000 0.000000,0.000000 0.000000,-25.000000 0.000000,0.000000 0.000000,0.000000-25.000000,0.000000 0.000000,25.000000 0.000000,0.000000 0.000000,0.000000 0.000000,0.000000 0.000000,0.000000 0.000000,0.000000 0.000000,0.000000-25.000000,0.000000 0.000000,0.000000 0.000000</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7:5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74750.000000 31950.000000,'-50.000000'0.000000,"0.000000"0.000000,0.000000 0.000000,25.000000 0.000000,0.000000 0.000000,-25.000000-25.000000,0.000000 0.000000,25.000000 25.000000,0.000000 0.000000,-25.000000 0.000000,0.000000 0.000000,25.000000 0.000000,0.000000 0.000000,-25.000000 0.000000,0.000000 0.000000,25.000000 0.000000,0.000000 0.000000,0.000000 0.000000,0.000000 0.000000,0.000000 0.000000,0.000000 0.000000,0.000000 0.000000,0.000000 0.000000,50.000000 0.000000,0.000000 0.000000,0.000000 0.000000,0.000000 0.000000,-25.000000 25.000000,0.000000 0.000000,25.000000-25.000000,0.000000 0.000000,0.000000 25.000000,0.000000 0.000000,0.000000-25.000000,0.000000 0.000000,-25.000000 25.000000,0.000000 0.000000,25.000000-25.000000,0.000000 0.000000,0.000000 0.000000,0.000000 0.000000,0.000000 0.000000</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07:06"/>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41100.000000 22550.000000,'0.000000'-50.000000,"25.000000"50.000000,0.000000 0.000000,-25.000000-25.000000,0.000000 0.000000,25.000000 25.000000,0.000000 0.000000,0.000000-25.000000,0.000000 0.000000,25.000000 25.000000,0.000000 0.000000,-25.000000-25.000000,0.000000 0.000000,25.000000 25.000000,0.000000 0.000000,0.000000-25.000000,0.000000 0.000000,25.000000 25.000000,0.000000 0.000000,25.000000-25.000000,0.000000 0.000000,0.000000 25.000000,0.000000 0.000000,0.000000-25.000000,0.000000 0.000000,0.000000 0.000000,0.000000 0.000000,-25.000000 25.000000,0.000000 0.000000,25.000000 0.000000,0.000000 0.000000,25.000000-25.000000,0.000000 0.000000,0.000000 25.000000,0.000000 0.000000,25.000000-25.000000,0.000000 0.000000,25.000000 0.000000,0.000000 0.000000,-25.000000 25.000000,0.000000 0.000000,0.000000-25.000000,0.000000 0.000000,-25.000000 25.000000,0.000000 0.000000,0.000000-25.000000,0.000000 0.000000,-25.000000 25.000000,0.000000 0.000000,25.000000-25.000000,0.000000 0.000000,25.000000 25.000000,0.000000 0.000000,-25.000000 0.000000,0.000000 0.000000,25.000000-25.000000,0.000000 0.000000,-25.000000 25.000000,0.000000 0.000000,-25.000000 0.000000,0.000000 0.000000,0.000000 0.000000,0.000000 0.000000,-25.000000-25.000000,0.000000 0.000000,0.000000 25.000000,0.000000 0.000000,25.000000 0.000000,0.000000 0.000000,-25.000000-25.000000,0.000000 0.000000,25.000000 25.000000,0.000000 0.000000,25.000000 0.000000,0.000000 0.000000,-25.000000 0.000000,0.000000 0.000000,25.000000 0.000000,0.000000 0.000000,-25.000000 0.000000,0.000000 0.000000,0.000000-25.000000,0.000000 0.000000,0.000000 25.000000,0.000000 0.000000,0.000000 0.000000,0.000000 0.000000,0.000000 0.000000,0.000000 0.000000,25.000000 0.000000,0.000000 0.000000,25.000000 0.000000,0.000000 0.000000,0.000000 0.000000,0.000000 0.000000,-25.000000 0.000000,0.000000 0.000000,25.000000 0.000000,0.000000 0.000000,-50.000000 0.000000,0.000000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0.000000,0.000000 0.000000,0.000000 0.000000,-25.000000 0.000000,0.000000 0.000000,25.000000 0.000000,0.000000 0.000000,-25.000000 0.000000,0.000000 0.000000,25.000000-25.000000,0.000000 0.000000,-25.000000 25.000000,0.000000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0.000000,0.000000 0.000000,0.000000 0.000000,0.000000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25.000000,0.000000 0.000000,-25.000000-25.000000,0.000000 0.000000,0.000000 0.000000,0.000000 0.000000,0.000000 0.000000,0.000000 0.000000,0.000000 25.000000,0.000000 0.000000,25.000000-25.000000,0.000000 0.000000,0.000000 0.000000,0.000000 0.000000,0.000000 0.000000,0.000000 0.000000,0.000000 0.000000,0.000000 0.000000,25.000000 0.000000,0.000000 0.000000,0.000000 0.000000,0.000000 0.000000,0.000000 0.000000,0.000000 0.000000,0.000000 0.000000,0.000000 0.000000,-25.000000 0.000000,0.000000 0.000000,0.000000 0.000000,0.000000 0.000000,0.000000 0.000000,0.000000 0.000000,-25.000000 0.000000,0.000000 0.000000,0.000000 0.000000,0.000000 0.000000,25.000000 0.000000,0.000000 0.000000,0.000000 0.000000,0.000000 0.000000,25.000000 0.000000,0.000000 0.000000,0.000000 0.000000,0.000000 0.000000,0.000000 0.000000,0.000000 0.000000,0.000000-25.000000,0.000000 0.000000,25.000000 25.000000,0.000000 0.000000,-25.000000 0.000000,0.000000 0.000000,0.000000 0.000000,0.000000 0.000000,-25.000000 0.000000,0.000000 0.000000,0.000000 0.000000,0.000000 0.000000,0.000000 0.000000,0.000000 0.000000,0.000000 0.000000,0.000000 0.000000,0.000000 0.000000,0.000000 0.000000,25.000000 0.000000,0.000000 0.000000,0.000000 0.000000,0.000000 0.000000,-25.000000 0.000000,0.000000 0.000000,25.000000 0.000000,0.000000 0.000000,0.000000 0.000000,0.000000 0.000000,-25.000000 0.000000,0.000000 0.000000,0.000000 0.000000,0.000000 0.000000,25.000000 0.000000,0.000000 0.000000,-50.000000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0.000000,-25.000000 0.000000,0.000000 0.000000,0.000000 0.000000,0.000000 0.000000,0.000000 0.000000,0.000000 0.000000,-25.000000 0.000000,0.000000 0.000000,0.000000 0.000000,0.000000 0.000000,25.000000 0.000000,0.000000 0.000000,0.000000 0.000000,0.000000 0.000000,25.000000 0.000000,0.000000 0.000000,-25.000000 0.000000,0.000000 0.000000,25.000000-25.000000,0.000000 0.000000,25.000000 25.000000,0.000000 0.000000,-25.000000 0.000000,0.000000 0.000000,0.000000 0.000000,0.000000 0.000000,0.000000 0.000000,0.000000 0.000000,0.000000 0.000000,0.000000 0.000000,-25.000000 0.000000,0.000000 0.000000,25.000000 0.000000,0.000000 0.000000,0.000000 0.000000,0.000000 0.000000,0.000000 0.000000,0.000000 0.000000,50.000000 25.000000,0.000000 0.000000,-25.000000-25.000000,0.000000 0.000000,0.000000 0.000000,0.000000 0.000000,0.000000 0.000000,0.000000 0.000000,-25.000000 25.000000,0.000000 0.000000,-25.000000-25.000000,0.000000 0.000000,25.000000 0.000000,0.000000 0.000000,-25.000000 0.000000,0.000000 0.000000,25.000000 0.000000,0.000000 0.000000,25.000000 0.000000,0.000000 0.000000,-25.000000 25.000000,0.000000 0.000000,25.000000-25.000000,0.000000 0.000000,0.000000 0.000000,0.000000 0.000000,-25.000000 0.000000,0.000000 0.000000,0.000000 25.000000,0.000000 0.000000,0.000000-25.000000,0.000000 0.000000,-50.000000 0.000000,0.000000 0.000000,25.000000 0.000000,0.000000 0.000000,0.000000 25.000000,0.000000 0.000000,0.000000-25.000000,0.000000 0.000000,0.000000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0.000000,25.000000 0.000000,0.000000 0.000000,0.000000 0.000000,0.000000 0.000000,25.000000 0.000000,0.000000 0.000000,-25.000000 0.000000,0.000000 0.000000,25.000000 0.000000,0.000000 0.000000,-25.000000 0.000000,0.000000 0.000000,0.000000 0.000000,0.000000 0.000000,0.000000-25.000000,0.000000 0.000000,0.000000 25.000000,0.000000 0.000000,0.000000 0.000000,0.000000 0.000000,0.000000 0.000000,0.000000 0.000000,25.000000 0.000000,0.000000 0.000000,0.000000 0.000000,0.000000 0.000000,-25.000000 0.000000,0.000000 0.000000,25.000000 0.000000,0.000000 0.000000,-25.000000 25.000000,0.000000 0.000000,0.000000-25.000000,0.000000 0.000000,-25.000000 0.000000,0.000000 0.000000,0.000000 0.000000,0.000000 0.000000,0.000000 0.000000,0.000000 0.000000,0.000000 0.000000,0.000000 0.000000,0.000000 0.000000,0.000000 0.000000,25.000000 0.000000,0.000000 0.000000,0.000000 0.000000,0.000000 0.000000,25.000000 0.000000,0.000000 0.000000,-25.000000 0.000000,0.000000 0.000000,0.000000 0.000000,0.000000 0.000000,0.000000 0.000000,0.000000 0.000000,-50.000000 0.000000,0.000000 0.000000,25.000000-25.000000,0.000000 0.000000,0.000000 25.000000,0.000000 0.000000,0.000000 0.000000,0.000000 0.000000,0.000000 0.000000,0.000000 0.000000,0.000000 0.000000,0.000000 0.000000,50.000000 0.000000,0.000000 0.000000,0.000000 0.000000,0.000000 0.000000,-25.000000 0.000000,0.000000 0.000000,25.000000 0.000000,0.000000 0.000000,0.000000 0.000000,0.000000 0.000000,-25.000000 0.000000,0.000000 0.000000,-25.000000 0.000000,0.000000 0.000000,0.000000 0.000000,0.000000 0.000000,0.000000 0.000000,0.000000 0.000000,-25.000000 0.000000,0.000000 0.000000,50.000000 0.000000,0.000000 0.000000,-25.000000 0.000000,0.000000 0.000000,25.000000 0.000000,0.000000 0.000000,25.000000 0.000000,0.000000 0.000000,-25.000000 0.000000,0.000000 0.000000,0.000000 0.000000,0.000000 0.000000,0.000000 0.000000,0.000000 0.000000,-25.000000 0.000000,0.000000 0.000000,0.000000 0.000000,0.000000 0.000000,0.000000 0.000000,0.000000 0.000000,-25.000000 0.000000,0.000000 0.000000,25.000000 0.000000,0.000000 0.000000,0.000000 0.000000,0.000000 0.000000,0.000000 25.000000,0.000000 0.000000,0.000000-25.000000,0.000000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0.000000,25.000000 0.000000,0.000000 0.000000,0.000000 0.000000,0.000000 0.000000,-25.000000 0.000000,0.000000 0.000000,0.000000 0.000000,0.000000 0.000000,0.000000 0.000000,0.000000 0.000000,0.000000 0.000000,0.000000 0.000000,-25.000000 0.000000,0.000000 0.000000,25.000000 25.000000,0.000000 0.000000,-25.000000-25.000000,0.000000 0.000000,-25.000000 25.000000,0.000000 0.000000,-25.000000 0.000000,0.000000 0.000000,-75.000000 0.000000,0.000000 0.000000,25.000000 25.000000</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7:5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73250.000000 32100.000000,'0.000000'50.000000,"0.000000"-25.000000,0.000000 0.000000,25.000000 0.000000,0.000000 0.000000,25.000000-25.000000,0.000000 0.000000,25.000000 0.000000,0.000000 0.000000,0.000000 0.000000,0.000000 0.000000,25.000000 0.000000,0.000000 0.000000,25.000000 0.000000,0.000000 0.000000,0.000000 0.000000,0.000000 0.000000,0.000000 0.000000,0.000000 0.000000,0.000000 0.000000,0.000000 0.000000,25.000000 0.000000,0.000000 0.000000,0.000000 0.000000,0.000000 0.000000,25.000000 0.000000,0.000000 0.000000,25.000000 0.000000,0.000000 0.000000,-50.000000 0.000000,0.000000 0.000000,0.000000 0.000000,0.000000 0.000000,0.000000 0.000000,0.000000 0.000000,-25.000000 0.000000,0.000000 0.000000,0.000000 0.000000,0.000000 0.000000,50.000000 0.000000,0.000000 0.000000,-25.000000 0.000000,0.000000 0.000000,25.000000 0.000000,0.000000 0.000000,-25.000000 0.000000,0.000000 0.000000,-25.000000 0.000000,0.000000 0.000000,0.000000 0.000000,0.000000 0.000000,0.000000 0.000000,0.000000 0.000000,25.000000 0.000000,0.000000 0.000000,0.000000 0.000000,0.000000 0.000000,0.000000 0.000000,0.000000 0.000000,-25.000000 0.000000,0.000000 0.000000,-25.000000 0.000000,0.000000 0.000000,0.000000 0.000000,0.000000 0.000000,-25.000000 0.000000,0.000000 0.000000,25.000000 0.000000,0.000000 0.000000,0.000000 0.000000,0.000000 0.000000,25.000000 0.000000,0.000000 0.000000,25.000000 0.000000,0.000000 0.000000,-25.000000-25.000000,0.000000 0.000000,0.000000 25.000000,0.000000 0.000000,-25.000000 0.000000,0.000000 0.000000,0.000000-25.000000,0.000000 0.000000,-25.000000 25.000000,0.000000 0.000000,-25.000000 0.000000,0.000000 0.000000,50.000000-25.000000,0.000000 0.000000,-25.000000 25.000000,0.000000 0.000000,0.000000 0.000000,0.000000 0.000000,50.000000 0.000000,0.000000 0.000000,0.000000 0.000000,0.000000 0.000000,25.000000 0.000000,0.000000 0.000000,-25.000000-25.000000,0.000000 0.000000,0.000000 25.000000,0.000000 0.000000,-25.000000 0.000000,0.000000 0.000000,25.000000 0.000000,0.000000 0.000000,-25.000000 0.000000,0.000000 0.000000,25.000000 0.000000,0.000000 0.000000,25.000000 0.000000,0.000000 0.000000,0.000000 0.000000,0.000000 0.000000,-25.000000 0.000000,0.000000 0.000000,25.000000 0.000000,0.000000 0.000000,-50.000000 0.000000,0.000000 0.000000,-25.000000 0.000000,0.000000 0.000000,25.000000 0.000000,0.000000 0.000000,-25.000000 0.000000,0.000000 0.000000,0.000000 0.000000,0.000000 0.000000,50.000000 0.000000,0.000000 0.000000,-25.000000 0.000000,0.000000 0.000000,25.000000 0.000000,0.000000 0.000000,-25.000000 0.000000,0.000000 0.000000,25.000000 0.000000,0.000000 0.000000,-25.000000 0.000000,0.000000 0.000000,0.000000 0.000000,0.000000 0.000000,-25.000000 0.000000,0.000000 0.000000,0.000000 0.000000,0.000000 0.000000,25.000000 0.000000,0.000000 0.000000,0.000000 0.000000,0.000000 0.000000,25.000000 0.000000,0.000000 0.000000,0.000000 0.000000,0.000000 0.000000,0.000000 0.000000,0.000000 0.000000,-25.000000 0.000000,0.000000 0.000000,0.000000 0.000000,0.000000 0.000000,0.000000 0.000000,0.000000 0.000000,-25.000000 0.000000,0.000000 0.000000,0.000000 0.000000,0.000000 0.000000,0.000000 0.000000,0.000000 0.000000,0.000000 0.000000,0.000000 0.000000,25.000000 0.000000,0.000000 0.000000,-25.000000 0.000000,0.000000 0.000000,50.000000-25.000000,0.000000 0.000000,-25.000000 25.000000,0.000000 0.000000,0.000000 0.000000,0.000000 0.000000,0.000000-25.000000,0.000000 0.000000,0.000000 25.000000,0.000000 0.000000,0.000000 0.000000,0.000000 0.000000,-25.000000 0.000000,0.000000 0.000000,25.000000 0.000000,0.000000 0.000000,0.000000 0.000000,0.000000 0.000000,25.000000 0.000000,0.000000 0.000000,0.000000 0.000000,0.000000 0.000000,0.000000 0.000000,0.000000 0.000000,0.000000 0.000000,0.000000 0.000000,25.000000 0.000000,0.000000 0.000000,-50.000000 0.000000,0.000000 0.000000,-25.000000 0.000000,0.000000 0.000000,25.000000 0.000000,0.000000 0.000000,-25.000000 0.000000,0.000000 0.000000,25.000000 0.000000,0.000000 0.000000,0.000000 0.000000,0.000000 0.000000,25.000000 0.000000,0.000000 0.000000,0.000000 0.000000,0.000000 0.000000,0.000000 0.000000,0.000000 0.000000,0.000000 25.000000,0.000000 0.000000,0.000000-25.000000,0.000000 0.000000,-50.000000 0.000000,0.000000 0.000000,25.000000 25.000000,0.000000 0.000000,25.000000-25.000000,0.000000 0.000000,0.000000 0.000000,0.000000 0.000000,0.000000 0.000000,0.000000 0.000000,0.000000 0.000000,0.000000 0.000000,0.000000 0.000000,0.000000 0.000000,0.000000 0.000000,0.000000 0.000000,-25.000000 0.000000,0.000000 0.000000,-25.000000 25.000000,0.000000 0.000000,0.000000-25.000000,0.000000 0.000000,25.000000 0.000000,0.000000 0.000000,-25.000000 0.000000,0.000000 0.000000,25.000000 0.000000,0.000000 0.000000,25.000000 0.000000,0.000000 0.000000,-25.000000 0.000000,0.000000 0.000000,25.000000 0.000000,0.000000 0.000000,0.000000 0.000000,0.000000 0.000000,-50.000000 0.000000,0.000000 0.000000,25.000000 0.000000,0.000000 0.000000,-25.000000-25.000000,0.000000 0.000000,0.000000 25.000000,0.000000 0.000000,0.000000 0.000000,0.000000 0.000000,25.000000 0.000000,0.000000 0.000000,0.000000 0.000000,0.000000 0.000000,25.000000 0.000000,0.000000 0.000000,0.000000 0.000000,0.000000 0.000000,0.000000 0.000000,0.000000 0.000000,0.000000 0.000000,0.000000 0.000000,-25.000000 0.000000,0.000000 0.000000,0.000000 0.000000,0.000000 0.000000,-25.000000 0.000000,0.000000 0.000000,25.000000 0.000000,0.000000 0.000000,0.000000 0.000000,0.000000 0.000000,0.000000 0.000000,0.000000 0.000000,25.000000 0.000000,0.000000 0.000000,0.000000 0.000000,0.000000 0.000000,0.000000 0.000000,0.000000 0.000000,-25.000000 25.000000,0.000000 0.000000,0.000000-25.000000,0.000000 0.000000,-50.000000 0.000000,0.000000 0.000000,0.000000 0.000000,0.000000 0.000000,0.000000 0.000000,0.000000 0.000000,-25.000000 0.000000,0.000000 0.000000,0.000000 0.000000,0.000000 0.000000,0.000000-25.000000,0.000000 0.000000,-25.000000 0.000000</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8:00"/>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40500.000000 34700.000000,'50.000000'0.000000,"-25.000000"0.000000,0.000000 0.000000,0.000000 0.000000,0.000000 0.000000,0.000000 0.000000,0.000000 0.000000,0.000000 0.000000,0.000000 0.000000,0.000000 0.000000,0.000000 0.000000,25.000000 0.000000,0.000000 0.000000,0.000000 0.000000,0.000000 0.000000,25.000000 0.000000,0.000000 0.000000,0.000000 0.000000,0.000000 0.000000,25.000000 0.000000,0.000000 0.000000,0.000000 0.000000,0.000000 0.000000,0.000000 0.000000,0.000000 0.000000,25.000000 0.000000,0.000000 0.000000,-25.000000 0.000000,0.000000 0.000000,-25.000000-25.000000,0.000000 0.000000,25.000000 25.000000,0.000000 0.000000,0.000000-25.000000,0.000000 0.000000,-25.000000 25.000000,0.000000 0.000000,25.000000-25.000000,0.000000 0.000000,25.000000 25.000000,0.000000 0.000000,0.000000-25.000000,0.000000 0.000000,0.000000 25.000000,0.000000 0.000000,0.000000 0.000000,0.000000 0.000000,0.000000 0.000000,0.000000 0.000000,0.000000 0.000000,0.000000 0.000000,-25.000000 0.000000,0.000000 0.000000,0.000000 0.000000,0.000000 0.000000,25.000000 0.000000,0.000000 0.000000,0.000000 0.000000,0.000000 0.000000,25.000000-25.000000,0.000000 0.000000,25.000000 25.000000,0.000000 0.000000,-25.000000 0.000000,0.000000 0.000000,0.000000 0.000000,0.000000 0.000000,-25.000000 0.000000,0.000000 0.000000,0.000000 0.000000,0.000000 0.000000,0.000000 0.000000,0.000000 0.000000,25.000000 0.000000,0.000000 0.000000,0.000000 25.000000,0.000000 0.000000,0.000000-25.000000,0.000000 0.000000,0.000000 25.000000,0.000000 0.000000,-50.000000-25.000000,0.000000 0.000000,0.000000 0.000000,0.000000 0.000000,0.000000 25.000000,0.000000 0.000000,0.000000-25.000000,0.000000 0.000000,25.000000 0.000000,0.000000 0.000000,25.000000 0.000000,0.000000 0.000000,0.000000 0.000000,0.000000 0.000000,0.000000 25.000000,0.000000 0.000000,0.000000-25.000000,0.000000 0.000000,-25.000000 0.000000,0.000000 0.000000,0.000000 0.000000,0.000000 0.000000,25.000000 0.000000,0.000000 0.000000,25.000000 0.000000,0.000000 0.000000,0.000000 0.000000,0.000000 0.000000,25.000000 0.000000,0.000000 0.000000,-50.000000 0.000000,0.000000 0.000000,-25.000000 0.000000,0.000000 0.000000,50.000000 0.000000,0.000000 0.000000,-25.000000 0.000000,0.000000 0.000000,25.000000-25.000000,0.000000 0.000000,25.000000 25.000000,0.000000 0.000000,-50.000000-25.000000,0.000000 0.000000,0.000000 25.000000,0.000000 0.000000,-25.000000 0.000000,0.000000 0.000000,0.000000-25.000000,0.000000 0.000000,0.000000 25.000000,0.000000 0.000000,25.000000-25.000000,0.000000 0.000000,0.000000 25.000000,0.000000 0.000000,-25.000000 0.000000,0.000000 0.000000,0.000000-25.000000,0.000000 0.000000,-25.000000 25.000000,0.000000 0.000000,-25.000000 0.000000,0.000000 0.000000,0.000000-25.000000,0.000000 0.000000,0.000000 25.000000,0.000000 0.000000,0.000000 0.000000,0.000000 0.000000,25.000000 0.000000,0.000000 0.000000,25.000000 0.000000,0.000000 0.000000,-25.000000-25.000000,0.000000 0.000000,25.000000 25.000000,0.000000 0.000000,-25.000000 0.000000,0.000000 0.000000,0.000000 0.000000,0.000000 0.000000,0.000000 0.000000,0.000000 0.000000,-50.000000 0.000000,0.000000 0.000000,25.000000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0.000000,25.000000-25.000000,0.000000 0.000000,0.000000 25.000000,0.000000 0.000000,-25.000000 0.000000,0.000000 0.000000,0.000000-25.000000,0.000000 0.000000,25.000000 25.000000,0.000000 0.000000,-25.000000 0.000000,0.000000 0.000000,25.000000-25.000000,0.000000 0.000000,0.000000 25.000000,0.000000 0.000000,25.000000 0.000000,0.000000 0.000000,-25.000000 0.000000,0.000000 0.000000,50.000000 0.000000,0.000000 0.000000,-50.000000 0.000000,0.000000 0.000000,25.000000 0.000000,0.000000 0.000000,-25.000000 0.000000,0.000000 0.000000,-25.000000 0.000000,0.000000 0.000000,25.000000 0.000000,0.000000 0.000000,-50.000000 0.000000,0.000000 0.000000,25.000000 25.000000,0.000000 0.000000,25.000000-25.000000,0.000000 0.000000,-25.000000 0.000000,0.000000 0.000000,25.000000 25.000000,0.000000 0.000000,0.000000-25.000000,0.000000 0.000000,-25.000000 0.000000,0.000000 0.000000,25.000000 25.000000,0.000000 0.000000,0.000000-25.000000,0.000000 0.000000,-25.000000 25.000000,0.000000 0.000000,0.000000-25.000000,0.000000 0.000000,0.000000 25.000000,0.000000 0.000000,0.000000-25.000000,0.000000 0.000000,25.000000 25.000000,0.000000 0.000000,0.000000-25.000000,0.000000 0.000000,0.000000 0.000000,0.000000 0.000000,0.000000 25.000000,0.000000 0.000000,25.000000-25.000000,0.000000 0.000000,-25.000000 0.000000,0.000000 0.000000,0.000000 0.000000,0.000000 0.000000,0.000000 0.000000,0.000000 0.000000,-25.000000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0.000000,25.000000 0.000000,0.000000 0.000000,0.000000 0.000000,0.000000 0.000000,25.000000 0.000000,0.000000 0.000000,0.000000 25.000000,0.000000 0.000000,0.000000-25.000000,0.000000 0.000000,-25.000000 0.000000,0.000000 0.000000,25.000000 0.000000,0.000000 0.000000,-50.000000 0.000000,0.000000 0.000000,25.000000 25.000000,0.000000 0.000000,-25.000000-25.000000,0.000000 0.000000,0.000000 0.000000,0.000000 0.000000,25.000000 25.000000,0.000000 0.000000,0.000000-25.000000,0.000000 0.000000,0.000000 0.000000,0.000000 0.000000,0.000000 0.000000,0.000000 0.000000,25.000000 25.000000,0.000000 0.000000,-50.000000-25.000000,0.000000 0.000000,25.000000 0.000000,0.000000 0.000000,-25.000000 25.000000,0.000000 0.000000,-25.000000-25.000000,0.000000 0.000000,25.000000 0.000000,0.000000 0.000000,0.000000 0.000000,0.000000 0.000000,0.000000 25.000000,0.000000 0.000000,25.000000-25.000000,0.000000 0.000000,0.000000 0.000000,0.000000 0.000000,25.000000 0.000000,0.000000 0.000000,-25.000000 25.000000,0.000000 0.000000,0.000000-25.000000,0.000000 0.000000,0.000000 0.000000,0.000000 0.000000,-25.000000 0.000000,0.000000 0.000000,25.000000 0.000000,0.000000 0.000000,-50.000000 0.000000,0.000000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0.000000,0.000000 0.000000,0.000000 0.000000,0.000000 0.000000,0.000000 0.000000,0.000000 0.000000,0.000000 0.000000,25.000000 0.000000,0.000000 0.000000,25.000000 0.000000,0.000000 0.000000,-25.000000-25.000000,0.000000 0.000000,0.000000 25.000000,0.000000 0.000000,25.000000 0.000000,0.000000 0.000000,-50.000000 0.000000,0.000000 0.000000,25.000000 0.000000,0.000000 0.000000,-25.000000 0.000000,0.000000 0.000000,0.000000 0.000000,0.000000 0.000000,-25.000000 0.000000,0.000000 0.000000,50.000000 0.000000,0.000000 0.000000,-50.000000 0.000000,0.000000 0.000000,50.000000 0.000000,0.000000 0.000000,-25.000000-25.000000,0.000000 0.000000,25.000000 25.000000,0.000000 0.000000,0.000000 0.000000,0.000000 0.000000,-25.000000 0.000000,0.000000 0.000000,0.000000 0.000000,0.000000 0.000000,0.000000 0.000000,0.000000 0.000000,-25.000000 0.000000,0.000000 0.000000,0.000000 0.000000,0.000000 0.000000,0.000000 0.000000,0.000000 0.000000,-25.000000 0.000000,0.000000 0.000000,25.000000 0.000000,0.000000 0.000000,-25.000000 0.000000,0.000000 0.000000,0.000000-25.000000,0.000000 0.000000,0.000000 25.000000,0.000000 0.000000,0.000000 0.000000,0.000000 0.000000,0.000000 0.000000,0.000000 0.000000,25.000000 0.000000,0.000000 0.000000,-25.000000 0.000000,0.000000 0.000000,0.000000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25.000000,0.000000 0.000000,0.000000-25.000000,0.000000 0.000000,25.000000 0.000000,0.000000 0.000000,0.000000 0.000000,0.000000 0.000000,-25.000000 0.000000,0.000000 0.000000,25.000000 0.000000,0.000000 0.000000,0.000000 0.000000,0.000000 0.000000,-25.000000 0.000000,0.000000 0.000000,0.000000 25.000000,0.000000 0.000000,0.000000-25.000000,0.000000 0.000000,0.000000 0.000000,0.000000 0.000000,-25.000000 25.000000,0.000000 0.000000,25.000000-25.000000,0.000000 0.000000,0.000000 0.000000,0.000000 0.000000,0.000000 25.000000,0.000000 0.000000,25.000000-25.000000,0.000000 0.000000,0.000000 0.000000,0.000000 0.000000,0.000000 0.000000,0.000000 0.000000,25.000000 0.000000,0.000000 0.000000,-25.000000 0.000000,0.000000 0.000000,0.000000 0.000000,0.000000 0.000000,0.000000 0.000000,0.000000 0.000000,-25.000000 0.000000,0.000000 0.000000,0.000000 0.000000,0.000000 0.000000,50.000000 0.000000,0.000000 0.000000,-25.000000 0.000000,0.000000 0.000000,25.000000 0.000000,0.000000 0.000000,25.000000 0.000000,0.000000 0.000000,0.000000 0.000000,0.000000 0.000000,-25.000000 0.000000,0.000000 0.000000,0.000000 0.000000,0.000000 0.000000,-25.000000 0.000000,0.000000 0.000000,0.000000 0.000000,0.000000 0.000000,0.000000 25.000000,0.000000 0.000000,25.000000-25.000000,0.000000 0.000000,-25.000000 0.000000,0.000000 0.000000,50.000000 0.000000,0.000000 0.000000,-25.000000 25.000000,0.000000 0.000000,-25.000000-25.000000,0.000000 0.000000,25.000000 0.000000,0.000000 0.000000,-25.000000 0.000000,0.000000 0.000000,-25.000000 0.000000,0.000000 0.000000,25.000000 25.000000,0.000000 0.000000,0.000000-25.000000,0.000000 0.000000,25.000000 0.000000,0.000000 0.000000,0.000000 0.000000,0.000000 0.000000,0.000000 25.000000,0.000000 0.000000,25.000000-25.000000,0.000000 0.000000,-25.000000 0.000000,0.000000 0.000000,0.000000 25.000000,0.000000 0.000000,-25.000000-25.000000,0.000000 0.000000,0.000000 25.000000,0.000000 0.000000,0.000000-25.000000,0.000000 0.000000,25.000000 0.000000,0.000000 0.000000,0.000000 0.000000,0.000000 0.000000,25.000000 0.000000,0.000000 0.000000,-25.000000 25.000000,0.000000 0.000000,0.000000-25.000000,0.000000 0.000000,-25.000000 0.000000,0.000000 0.000000,-25.000000 0.000000,0.000000 0.000000,25.000000 0.000000,0.000000 0.000000,0.000000 0.000000,0.000000 0.000000,25.000000 25.000000,0.000000 0.000000,0.000000-25.000000,0.000000 0.000000,0.000000 0.000000,0.000000 0.000000,25.000000 0.000000,0.000000 0.000000,-25.000000 0.000000,0.000000 0.000000,-25.000000 0.000000,0.000000 0.000000,0.000000 0.000000,0.000000 0.000000,-25.000000 0.000000,0.000000 0.000000,25.000000 0.000000,0.000000 0.000000,0.000000 0.000000,0.000000 0.000000,25.000000 0.000000,0.000000 0.000000,0.000000 0.000000,0.000000 0.000000,0.000000 0.000000,0.000000 0.000000,0.000000-25.000000,0.000000 0.000000,0.000000 25.000000,0.000000 0.000000,-25.000000 0.000000,0.000000 0.000000,-25.000000 0.000000,0.000000 0.000000,0.000000 0.000000,0.000000 0.000000,0.000000 0.000000,0.000000 0.000000,0.000000 0.000000,0.000000 0.000000,0.000000 0.000000,0.000000 0.000000,25.000000 25.000000,0.000000 0.000000,-25.000000-25.000000,0.000000 0.000000,25.000000 0.000000,0.000000 0.000000,-25.000000 0.000000,0.000000 0.000000,0.000000 0.000000,0.000000 0.000000,0.000000 25.000000,0.000000 0.000000,0.000000-25.000000,0.000000 0.000000,-25.000000 0.000000,0.000000 0.000000,-25.000000 0.000000,0.000000 0.000000,25.000000 0.000000,0.000000 0.000000,-25.000000 0.000000,0.000000 0.000000,0.000000 0.000000,0.000000 0.000000,0.000000 0.000000,0.000000 0.000000,-25.000000 25.000000,0.000000 0.000000,25.000000-25.000000,0.000000 0.000000,-50.000000 0.000000</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8:0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40600.000000 37750.000000,'50.000000'0.000000,"-50.000000"-25.000000,0.000000 0.000000,0.000000 0.000000,0.000000 0.000000,25.000000 25.000000,0.000000 0.000000,0.000000 0.000000,0.000000 0.000000,0.000000 0.000000,0.000000 0.000000,25.000000 0.000000,0.000000 0.000000,25.000000 0.000000,0.000000 0.000000,0.000000 0.000000,0.000000 0.000000,0.000000 0.000000,0.000000 0.000000,50.000000 0.000000,0.000000 0.000000,-25.000000 0.000000,0.000000 0.000000,25.000000 0.000000,0.000000 0.000000,-25.000000 0.000000,0.000000 0.000000,25.000000 0.000000,0.000000 0.000000,-25.000000 0.000000,0.000000 0.000000,0.000000 0.000000,0.000000 0.000000,0.000000 0.000000,0.000000 0.000000,50.000000 0.000000,0.000000 0.000000,25.000000 0.000000,0.000000 0.000000,25.000000 0.000000,0.000000 0.000000,-25.000000-25.000000,0.000000 0.000000,25.000000 25.000000,0.000000 0.000000,-25.000000-25.000000,0.000000 0.000000,0.000000 25.000000,0.000000 0.000000,0.000000-25.000000,0.000000 0.000000,50.000000 25.000000,0.000000 0.000000,-50.000000-25.000000,0.000000 0.000000,-50.000000 25.000000,0.000000 0.000000,25.000000-25.000000,0.000000 0.000000,-25.000000 25.000000,0.000000 0.000000,25.000000-25.000000,0.000000 0.000000,25.000000 25.000000,0.000000 0.000000,-25.000000 0.000000,0.000000 0.000000,-25.000000-25.000000,0.000000 0.000000,0.000000 25.000000,0.000000 0.000000,-25.000000 0.000000,0.000000 0.000000,-25.000000 0.000000,0.000000 0.000000,25.000000 0.000000,0.000000 0.000000,0.000000 0.000000,0.000000 0.000000,0.000000 0.000000,0.000000 0.000000,50.000000 0.000000,0.000000 0.000000,-25.000000 0.000000,0.000000 0.000000,25.000000 0.000000,0.000000 0.000000,-25.000000-25.000000,0.000000 0.000000,-25.000000 25.000000,0.000000 0.000000,25.000000 0.000000,0.000000 0.000000,0.000000 0.000000,0.000000 0.000000,25.000000 0.000000,0.000000 0.000000,25.000000 0.000000,0.000000 0.000000,25.000000 0.000000,0.000000 0.000000,-25.000000 0.000000,0.000000 0.000000,-50.000000 0.000000,0.000000 0.000000,25.000000 0.000000,0.000000 0.000000,0.000000 0.000000,0.000000 0.000000,0.000000 0.000000,0.000000 0.000000,25.000000 0.000000,0.000000 0.000000,-25.000000 0.000000,0.000000 0.000000,25.000000 0.000000,0.000000 0.000000,-75.000000 0.000000,0.000000 0.000000,0.000000 0.000000,0.000000 0.000000,25.000000 0.000000,0.000000 0.000000,-25.000000 25.000000,0.000000 0.000000,50.000000-25.000000,0.000000 0.000000,0.000000 25.000000,0.000000 0.000000,0.000000-25.000000,0.000000 0.000000,0.000000 25.000000,0.000000 0.000000,-25.000000-25.000000,0.000000 0.000000,-50.000000 25.000000,0.000000 0.000000,25.000000-25.000000,0.000000 0.000000,0.000000 0.000000,0.000000 0.000000,25.000000 25.000000,0.000000 0.000000,0.000000-25.000000,0.000000 0.000000,25.000000 0.000000,0.000000 0.000000,-25.000000 0.000000,0.000000 0.000000,25.000000 0.000000,0.000000 0.000000,-50.000000 0.000000,0.000000 0.000000,0.000000 0.000000,0.000000 0.000000,-25.000000 0.000000,0.000000 0.000000,25.000000 0.000000,0.000000 0.000000,0.000000 0.000000,0.000000 0.000000,25.000000 0.000000,0.000000 0.000000,25.000000 0.000000,0.000000 0.000000,-50.000000 0.000000,0.000000 0.000000,25.000000 0.000000,0.000000 0.000000,0.000000-25.000000,0.000000 0.000000,-25.000000 25.000000,0.000000 0.000000,-25.000000 0.000000,0.000000 0.000000,0.000000-25.000000,0.000000 0.000000,25.000000 25.000000,0.000000 0.000000,-25.000000-25.000000,0.000000 0.000000,25.000000 25.000000,0.000000 0.000000,0.000000 0.000000,0.000000 0.000000,0.000000 0.000000,0.000000 0.000000,0.000000 0.000000,0.000000 0.000000,-25.000000 0.000000,0.000000 0.000000,0.000000 0.000000,0.000000 0.000000,0.000000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0.000000,0.000000 25.000000,0.000000 0.000000,25.000000-25.000000,0.000000 0.000000,0.000000 0.000000,0.000000 0.000000,0.000000 0.000000,0.000000 0.000000,0.000000 0.000000,0.000000 0.000000,25.000000 25.000000,0.000000 0.000000,-25.000000-25.000000,0.000000 0.000000,0.000000 0.000000,0.000000 0.000000,0.000000 0.000000,0.000000 0.000000,-25.000000 0.000000,0.000000 0.000000,25.000000 0.000000,0.000000 0.000000,0.000000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0.000000,0.000000 0.000000,0.000000 0.000000,-50.000000 0.000000,0.000000 0.000000,50.000000 0.000000,0.000000 0.000000,-50.000000 25.000000,0.000000 0.000000,25.000000-25.000000,0.000000 0.000000,0.000000 0.000000,0.000000 0.000000,0.000000 25.000000,0.000000 0.000000,25.000000-25.000000,0.000000 0.000000,0.000000 0.000000,0.000000 0.000000,25.000000 0.000000,0.000000 0.000000,-25.000000 25.000000,0.000000 0.000000,0.000000-25.000000,0.000000 0.000000,0.000000 0.000000,0.000000 0.000000,-25.000000 0.000000,0.000000 0.000000,0.000000 0.000000,0.000000 0.000000,-25.000000 0.000000,0.000000 0.000000,25.000000 0.000000,0.000000 0.000000,0.000000 0.000000,0.000000 0.000000,-25.000000 25.000000,0.000000 0.000000,50.000000-25.000000,0.000000 0.000000,0.000000 0.000000,0.000000 0.000000,-25.000000 0.000000,0.000000 0.000000,25.000000 0.000000,0.000000 0.000000,0.000000 0.000000,0.000000 0.000000,0.000000 0.000000,0.000000 0.000000,-25.000000 0.000000,0.000000 0.000000,0.000000 0.000000,0.000000 0.000000,0.000000 0.000000,0.000000 0.000000,0.000000 0.000000,0.000000 0.000000,-25.000000 0.000000,0.000000 0.000000,0.000000 0.000000,0.000000 0.000000,50.000000 0.000000,0.000000 0.000000,-25.000000 0.000000,0.000000 0.000000,0.000000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0.000000,0.000000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0.000000,0.000000 0.000000,25.000000-25.000000,0.000000 0.000000,25.000000 25.000000,0.000000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0.000000,25.000000-25.000000,0.000000 0.000000,-25.000000 25.000000,0.000000 0.000000,25.000000 0.000000,0.000000 0.000000,0.000000 0.000000,0.000000 0.000000,-25.000000 0.000000,0.000000 0.000000,-25.000000 0.000000,0.000000 0.000000,25.000000 0.000000,0.000000 0.000000,-50.000000 0.000000,0.000000 0.000000,25.000000 0.000000,0.000000 0.000000,-25.000000 0.000000,0.000000 0.000000,25.000000 0.000000,0.000000 0.000000,-25.000000 0.000000,0.000000 0.000000,50.000000 0.000000,0.000000 0.000000,-25.000000 0.000000,0.000000 0.000000,0.000000 0.000000,0.000000 0.000000,25.000000 25.000000,0.000000 0.000000,-25.000000-25.000000,0.000000 0.000000,0.000000 0.000000,0.000000 0.000000,25.000000 0.000000,0.000000 0.000000,-25.000000 0.000000,0.000000 0.000000,-25.000000 0.000000,0.000000 0.000000,25.000000 0.000000,0.000000 0.000000,0.000000 0.000000,0.000000 0.000000,0.000000 25.000000,0.000000 0.000000,0.000000-25.000000,0.000000 0.000000,25.000000 0.000000,0.000000 0.000000,25.000000 0.000000,0.000000 0.000000,0.000000 0.000000,0.000000 0.000000,0.000000 0.000000,0.000000 0.000000,0.000000 25.000000,0.000000 0.000000,0.000000-25.000000,0.000000 0.000000,-25.000000 0.000000,0.000000 0.000000,0.000000 25.000000,0.000000 0.000000,0.000000-25.000000,0.000000 0.000000,25.000000 0.000000,0.000000 0.000000,-25.000000 0.000000,0.000000 0.000000,25.000000 25.000000,0.000000 0.000000,0.000000-25.000000,0.000000 0.000000,0.000000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0.000000,0.000000 0.000000,0.000000 0.000000,0.000000 0.000000,0.000000 0.000000,-50.000000 0.000000,0.000000 0.000000,25.000000 0.000000,0.000000 0.000000,25.000000-25.000000,0.000000 0.000000,-25.000000 25.000000,0.000000 0.000000,50.000000 0.000000,0.000000 0.000000,-25.000000 0.000000,0.000000 0.000000,-25.000000 0.000000,0.000000 0.000000,25.000000 0.000000,0.000000 0.000000,-25.000000-25.000000,0.000000 0.000000,0.000000 25.000000,0.000000 0.000000,0.000000 0.000000,0.000000 0.000000,-50.000000 0.000000,0.000000 0.000000,25.000000 0.000000,0.000000 0.000000,-25.000000 0.000000,0.000000 0.000000,0.000000 0.000000,0.000000 0.000000,0.000000 0.000000,0.000000 0.000000,0.000000 0.000000,0.000000 0.000000,0.000000 0.000000,0.000000 0.000000,-25.000000 25.000000,0.000000 0.000000,25.000000-25.000000,0.000000 0.000000,0.000000 0.000000,0.000000 0.000000,0.000000 0.000000,0.000000 0.000000,0.000000 0.000000,0.000000 0.000000,0.000000 0.000000,0.000000 0.000000,0.000000 0.000000,0.000000 0.000000,0.000000 0.000000,0.000000 0.000000,25.000000 0.000000,0.000000 0.000000,-25.000000 0.000000</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8:11"/>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4250.000000 31500.000000,'-200.000000'-150.000000,"150.000000"125.000000,0.000000 0.000000,50.000000 0.000000,0.000000 0.000000,25.000000-25.000000,0.000000 0.000000,25.000000 25.000000,0.000000 0.000000,0.000000-25.000000,0.000000 0.000000,25.000000 0.000000,0.000000 0.000000,25.000000 25.000000,0.000000 0.000000,0.000000-25.000000,0.000000 0.000000,0.000000 25.000000,0.000000 0.000000,0.000000 25.000000,0.000000 0.000000,0.000000 25.000000,0.000000 0.000000,-25.000000 25.000000,0.000000 0.000000,-25.000000 50.000000,0.000000 0.000000,-50.000000 25.000000,0.000000 0.000000,0.000000-25.000000,0.000000 0.000000,-50.000000 0.000000,0.000000 0.000000,-50.000000 0.000000,0.000000 0.000000,-25.000000 0.000000,0.000000 0.000000,0.000000-50.000000,0.000000 0.000000,-25.000000 0.000000,0.000000 0.000000,50.000000-25.000000,0.000000 0.000000,0.000000 0.000000,0.000000 0.000000,25.000000-25.000000,0.000000 0.000000,50.000000-25.000000,0.000000 0.000000,0.000000-75.000000,0.000000 0.000000,25.000000 50.000000,0.000000 0.000000,0.000000-50.000000,0.000000 0.000000,50.000000-25.000000,0.000000 0.000000,-25.000000 0.000000,0.000000 0.000000,50.000000 0.000000,0.000000 0.000000,0.000000 0.000000,0.000000 0.000000,25.000000 0.000000,0.000000 0.000000,0.000000 25.000000,0.000000 0.000000,0.000000 50.000000,0.000000 0.000000,25.000000 0.000000,0.000000 0.000000,-50.000000 50.000000,0.000000 0.000000,0.000000 25.000000,0.000000 0.000000,-25.000000 25.000000,0.000000 0.000000,0.000000 25.000000,0.000000 0.000000,-50.000000 0.000000,0.000000 0.000000,0.000000 25.000000,0.000000 0.000000,0.000000 0.000000,0.000000 0.000000,-25.000000-25.000000,0.000000 0.000000,-50.000000 25.000000,0.000000 0.000000,-25.000000-25.000000,0.000000 0.000000,-25.000000 25.000000,0.000000 0.000000,0.000000-50.000000,0.000000 0.000000,0.000000-25.000000,0.000000 0.000000,25.000000 0.000000,0.000000 0.000000,0.000000 0.000000,0.000000 0.000000,25.000000-25.000000,0.000000 0.000000,25.000000-25.000000,0.000000 0.000000,0.000000-50.000000,0.000000 0.000000,25.000000 0.000000,0.000000 0.000000,25.000000 0.000000,0.000000 0.000000,0.000000-25.000000,0.000000 0.000000,25.000000-25.000000,0.000000 0.000000,25.000000-25.000000,0.000000 0.000000,0.000000 25.000000,0.000000 0.000000,50.000000 0.000000,0.000000 0.000000,-25.000000 25.000000,0.000000 0.000000,25.000000 25.000000,0.000000 0.000000,0.000000 50.000000,0.000000 0.000000,-25.000000 0.000000,0.000000 0.000000,25.000000 25.000000,0.000000 0.000000,-50.000000 0.000000,0.000000 0.000000,0.000000 50.000000,0.000000 0.000000,-50.000000 25.000000,0.000000 0.000000,0.000000 0.000000,0.000000 0.000000,0.000000 0.000000,0.000000 0.000000,-50.000000 25.000000,0.000000 0.000000,-25.000000 0.000000,0.000000 0.000000,0.000000 25.000000,0.000000 0.000000,0.000000-50.000000,0.000000 0.000000,-25.000000 25.000000,0.000000 0.000000,0.000000-50.000000,0.000000 0.000000,25.000000 0.000000,0.000000 0.000000,0.000000-25.000000,0.000000 0.000000,25.000000-25.000000,0.000000 0.000000,0.000000 0.000000,0.000000 0.000000,25.000000-50.000000,0.000000 0.000000,25.000000 0.000000,0.000000 0.000000,0.000000-50.000000,0.000000 0.000000,0.000000-25.000000,0.000000 0.000000,50.000000-25.000000,0.000000 0.000000,0.000000 0.000000,0.000000 0.000000,25.000000 25.000000,0.000000 0.000000,0.000000 25.000000,0.000000 0.000000,-25.000000 50.000000,0.000000 0.000000,25.000000 25.000000,0.000000 0.000000,0.000000 0.000000,0.000000 0.000000,-25.000000 25.000000,0.000000 0.000000,-25.000000 50.000000,0.000000 0.000000,0.000000 25.000000,0.000000 0.000000,0.000000-25.000000,0.000000 0.000000,-25.000000 0.000000,0.000000 0.000000,0.000000 0.000000,0.000000 0.000000,0.000000 0.000000,0.000000 0.000000,0.000000 25.000000,0.000000 0.000000,0.000000-50.000000</inkml:trace>
</inkml:ink>
</file>

<file path=ppt/ink/ink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8:32"/>
    </inkml:context>
    <inkml:brush xml:id="br0">
      <inkml:brushProperty name="width" value="0.634920597076416" units="cm"/>
      <inkml:brushProperty name="height" value="0.634920597076416" units="cm"/>
      <inkml:brushProperty name="color" value="#0DBEFF"/>
      <inkml:brushProperty name="transparency" value="111"/>
      <inkml:brushProperty name="ignorePressure" value="0"/>
    </inkml:brush>
  </inkml:definitions>
  <inkml:trace contextRef="#ctx0" brushRef="#br0">41350.000000 9250.000000,'50.000000'-50.000000,"-50.000000"25.000000,0.000000 0.000000,25.000000 25.000000,0.000000 0.000000,25.000000 0.000000,0.000000 0.000000,0.000000 0.000000,0.000000 0.000000,25.000000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 0.000000,0.000000 0.000000,0.000000 0.000000,0.000000 0.000000,50.000000 0.000000,0.000000 0.000000,-25.000000 0.000000,0.000000 0.000000,0.000000 0.000000,0.000000 0.000000,0.000000 0.000000,0.000000 0.000000,-25.000000 0.000000,0.000000 0.000000,0.000000 0.000000,0.000000 0.000000,25.000000 0.000000,0.000000 0.000000,-25.000000 0.000000,0.000000 0.000000,50.000000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0.000000,0.000000 25.000000,0.000000 0.000000,25.000000-25.000000,0.000000 0.000000,0.000000 0.000000,0.000000 0.000000,50.000000 25.000000,0.000000 0.000000,-25.000000-25.000000,0.000000 0.000000,-25.000000 0.000000,0.000000 0.000000,0.000000 25.000000,0.000000 0.000000,-25.000000-25.000000,0.000000 0.000000,0.000000 0.000000,0.000000 0.000000,50.000000 0.000000,0.000000 0.000000,25.000000 0.000000,0.000000 0.000000,-25.000000 25.000000,0.000000 0.000000,-25.000000-25.000000,0.000000 0.000000,-25.000000 0.000000,0.000000 0.000000,0.000000 0.000000,0.000000 0.000000,0.000000 0.000000,0.000000 0.000000,25.000000 25.000000,0.000000 0.000000,0.000000-25.000000,0.000000 0.000000,25.000000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0.000000,50.000000 0.000000,0.000000 0.000000,-25.000000 0.000000,0.000000 0.000000,50.000000 0.000000,0.000000 0.000000,0.000000 0.000000,0.000000 0.000000,-25.000000 0.000000,0.000000 0.000000,0.000000 0.000000,0.000000 0.000000,-25.000000 0.000000,0.000000 0.000000,0.000000 0.000000,0.000000 0.000000,25.000000 0.000000,0.000000 0.000000,0.000000 0.000000,0.000000 0.000000,25.000000 0.000000,0.000000 0.000000,0.000000 0.000000,0.000000 0.000000,-50.000000 0.000000,0.000000 0.000000,0.000000 0.000000,0.000000 0.000000,0.000000-25.000000,0.000000 0.000000,0.000000 25.000000,0.000000 0.000000,25.000000 0.000000,0.000000 0.000000,25.000000 0.000000,0.000000 0.000000,-50.000000 0.000000,0.000000 0.000000,25.000000 0.000000,0.000000 0.000000,-25.000000 0.000000,0.000000 0.000000,-25.000000 0.000000,0.000000 0.000000,25.000000-25.000000,0.000000 0.000000,0.000000 25.000000,0.000000 0.000000,25.000000 0.000000,0.000000 0.000000,0.000000 0.000000,0.000000 0.000000,25.000000 0.000000,0.000000 0.000000,-25.000000 0.000000,0.000000 0.000000,-25.000000 0.000000,0.000000 0.000000,0.000000 0.000000,0.000000 0.000000,-25.000000 0.000000,0.000000 0.000000,50.000000 0.000000,0.000000 0.000000,-25.000000 0.000000,0.000000 0.000000,25.000000 0.000000,0.000000 0.000000,0.000000 0.000000,0.000000 0.000000,25.000000 0.000000,0.000000 0.000000,-50.000000 0.000000,0.000000 0.000000,-25.000000 0.000000,0.000000 0.000000,50.000000 0.000000,0.000000 0.000000,25.000000-25.000000,0.000000 0.000000,0.000000 25.000000,0.000000 0.000000,25.000000 0.000000,0.000000 0.000000,-25.000000 0.000000,0.000000 0.000000,-50.000000 0.000000,0.000000 0.000000,25.000000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25.000000,0.000000 0.000000,-50.000000-25.000000,0.000000 0.000000,0.000000 0.000000,0.000000 0.000000,0.000000 25.000000,0.000000 0.000000,25.000000-25.000000,0.000000 0.000000,0.000000 0.000000,0.000000 0.000000,0.000000 0.000000,0.000000 0.000000,-25.000000 0.000000,0.000000 0.000000,0.000000 0.000000,0.000000 0.000000,-25.000000 0.000000,0.000000 0.000000,25.000000 0.000000,0.000000 0.000000,25.000000 0.000000,0.000000 0.000000,-25.000000 0.000000,0.000000 0.000000,25.000000 0.000000,0.000000 0.000000,-50.000000 0.000000,0.000000 0.000000,-25.000000 0.000000,0.000000 0.000000,0.000000 0.000000,0.000000 0.000000,25.000000 0.000000,0.000000 0.000000,0.000000-25.000000,0.000000 0.000000,0.000000 25.000000,0.000000 0.000000,25.000000 0.000000,0.000000 0.000000,0.000000 0.000000,0.000000 0.000000,-25.000000 0.000000,0.000000 0.000000,-25.000000-25.000000,0.000000 0.000000,0.000000 25.000000,0.000000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25.000000,0.000000 0.000000,0.000000-25.000000,0.000000 0.000000,0.000000 0.000000,0.000000 0.000000,0.000000 0.000000,0.000000 0.000000,25.000000 0.000000,0.000000 0.000000,0.000000 0.000000,0.000000 0.000000,-25.000000 0.000000,0.000000 0.000000,-25.000000 0.000000,0.000000 0.000000,-25.000000 0.000000,0.000000 0.000000,0.000000 0.000000,0.000000 0.000000,25.000000 0.000000,0.000000 0.000000,25.000000 0.000000,0.000000 0.000000,0.000000 0.000000,0.000000 0.000000,25.000000 0.000000,0.000000 0.000000,-50.000000 0.000000,0.000000 0.000000,0.000000 0.000000,0.000000 0.000000,0.000000 0.000000,0.000000 0.000000,-50.000000 0.000000,0.000000 0.000000,50.000000 0.000000,0.000000 0.000000,25.000000 0.000000,0.000000 0.000000,-25.000000 25.000000,0.000000 0.000000,25.000000-25.000000,0.000000 0.000000,0.000000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0.000000,0.000000-25.000000,0.000000 0.000000,0.000000 25.000000,0.000000 0.000000,-50.000000 0.000000,0.000000 0.000000,50.000000 0.000000,0.000000 0.000000,-25.000000 0.000000,0.000000 0.000000,50.000000 0.000000,0.000000 0.000000,0.000000 0.000000,0.000000 0.000000,25.000000 0.000000,0.000000 0.000000,0.000000 0.000000,0.000000 0.000000,-25.000000 0.000000,0.000000 0.000000,0.000000 0.000000,0.000000 0.000000,-25.000000 0.000000,0.000000 0.000000,0.000000 25.000000,0.000000 0.000000,25.000000-25.000000,0.000000 0.000000,-25.000000 25.000000,0.000000 0.000000,25.000000-25.000000,0.000000 0.000000,0.000000 0.000000,0.000000 0.000000,-25.000000 25.000000,0.000000 0.000000,0.000000-25.000000,0.000000 0.000000,25.000000 0.000000,0.000000 0.000000,-50.000000 0.000000,0.000000 0.000000,0.000000 0.000000,0.000000 0.000000,25.000000 25.000000,0.000000 0.000000,0.000000-25.000000,0.000000 0.000000,0.000000 0.000000,0.000000 0.000000,50.000000 0.000000,0.000000 0.000000,-25.000000 0.000000,0.000000 0.000000,25.000000 0.000000,0.000000 0.000000,0.000000 0.000000,0.000000 0.000000,-50.000000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0.000000,0.000000 0.000000,0.000000 0.000000,-25.000000-25.000000,0.000000 0.000000,-25.000000 25.000000,0.000000 0.000000,-25.000000 0.000000,0.000000 0.000000,25.000000 25.000000,0.000000 0.000000,-50.000000 0.000000</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8:33"/>
    </inkml:context>
    <inkml:brush xml:id="br0">
      <inkml:brushProperty name="width" value="0.634920597076416" units="cm"/>
      <inkml:brushProperty name="height" value="0.634920597076416" units="cm"/>
      <inkml:brushProperty name="color" value="#0DBEFF"/>
      <inkml:brushProperty name="transparency" value="111"/>
      <inkml:brushProperty name="ignorePressure" value="0"/>
    </inkml:brush>
  </inkml:definitions>
  <inkml:trace contextRef="#ctx0" brushRef="#br0">41050.000000 12250.000000,'100.000000'-50.000000,"-75.000000"50.000000,0.000000 0.000000,25.000000-25.000000,0.000000 0.000000,25.000000 25.000000,0.000000 0.000000,25.000000 0.000000,0.000000 0.000000,0.000000 0.000000,0.000000 0.000000,25.000000 0.000000,0.000000 0.000000,0.000000 0.000000,0.000000 0.000000,0.000000 0.000000,0.000000 0.000000,0.000000 25.000000,0.000000 0.000000,25.000000-25.000000,0.000000 0.000000,50.000000 0.000000,0.000000 0.000000,25.000000 0.000000,0.000000 0.000000,25.000000 0.000000,0.000000 0.000000,-50.000000 0.000000,0.000000 0.000000,0.000000 0.000000,0.000000 0.000000,50.000000 0.000000,0.000000 0.000000,-25.000000 0.000000,0.000000 0.000000,-25.000000 0.000000,0.000000 0.000000,-25.000000 0.000000,0.000000 0.000000,-50.000000 0.000000,0.000000 0.000000,-25.000000 0.000000,0.000000 0.000000,25.000000 0.000000,0.000000 0.000000,0.000000 25.000000,0.000000 0.000000,0.000000-25.000000,0.000000 0.000000,-25.000000 25.000000,0.000000 0.000000,0.000000 0.000000,0.000000 0.000000,-25.000000 0.000000,0.000000 0.000000,-50.000000 0.000000,0.000000 0.000000,0.000000 0.000000</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8:38"/>
    </inkml:context>
    <inkml:brush xml:id="br0">
      <inkml:brushProperty name="width" value="0.634920597076416" units="cm"/>
      <inkml:brushProperty name="height" value="0.634920597076416" units="cm"/>
      <inkml:brushProperty name="color" value="#0DBEFF"/>
      <inkml:brushProperty name="transparency" value="111"/>
      <inkml:brushProperty name="ignorePressure" value="0"/>
    </inkml:brush>
  </inkml:definitions>
  <inkml:trace contextRef="#ctx0" brushRef="#br0">89650.000000 16500.000000,'0.000000'-50.000000,"25.000000"25.000000,0.000000 0.000000,-25.000000 0.000000,0.000000 0.000000,25.000000 25.000000,0.000000 0.000000,-25.000000-25.000000,0.000000 0.000000,25.000000 25.000000,0.000000 0.000000,0.000000 0.000000,0.000000 0.000000,0.000000 0.000000,0.000000 0.000000,25.000000 0.000000,0.000000 0.000000,0.000000 0.000000,0.000000 0.000000,50.000000 0.000000,0.000000 0.000000,0.000000 0.000000,0.000000 0.000000,50.000000 0.000000,0.000000 0.000000,-25.000000 0.000000,0.000000 0.000000,50.000000 0.000000,0.000000 0.000000,-50.000000 0.000000,0.000000 0.000000,25.000000 0.000000,0.000000 0.000000,0.000000 0.000000,0.000000 0.000000,-25.000000 0.000000,0.000000 0.000000,50.000000 25.000000,0.000000 0.000000,0.000000-25.000000,0.000000 0.000000,-25.000000 25.000000,0.000000 0.000000,0.000000-25.000000,0.000000 0.000000,-25.000000 25.000000,0.000000 0.000000,-25.000000-25.000000,0.000000 0.000000,25.000000 0.000000,0.000000 0.000000,0.000000 25.000000,0.000000 0.000000,0.000000-25.000000,0.000000 0.000000,25.000000 0.000000,0.000000 0.000000,25.000000 0.000000,0.000000 0.000000,-50.000000 0.000000,0.000000 0.000000,-25.000000 0.000000,0.000000 0.000000,0.000000 0.000000,0.000000 0.000000,0.000000 0.000000,0.000000 0.000000,25.000000 0.000000,0.000000 0.000000,0.000000 0.000000,0.000000 0.000000,0.000000 0.000000,0.000000 0.000000,0.000000 0.000000,0.000000 0.000000,0.000000 25.000000,0.000000 0.000000,-25.000000-25.000000,0.000000 0.000000,-25.000000 0.000000,0.000000 0.000000,0.000000 0.000000,0.000000 0.000000,0.000000 0.000000,0.000000 0.000000,25.000000 0.000000,0.000000 0.000000,0.000000 0.000000,0.000000 0.000000,0.000000 25.000000,0.000000 0.000000,25.000000-25.000000,0.000000 0.000000,-25.000000 25.000000,0.000000 0.000000,-25.000000-25.000000,0.000000 0.000000,0.000000 0.000000,0.000000 0.000000,-25.000000 0.000000,0.000000 0.000000,-25.000000 0.000000,0.000000 0.000000,0.000000 0.000000,0.000000 0.000000,0.000000 0.000000,0.000000 0.000000,0.000000 0.000000,0.000000 0.000000,0.000000-25.000000,0.000000 0.000000,0.000000 25.000000,0.000000 0.000000,0.000000 0.000000,0.000000 0.000000,25.000000 0.000000,0.000000 0.000000,-25.000000-25.000000,0.000000 0.000000,0.000000 25.000000,0.000000 0.000000,0.000000 0.000000,0.000000 0.000000,0.000000 0.000000,0.000000 0.000000,0.000000 0.000000,0.000000 0.000000,0.000000 0.000000,0.000000 0.000000,0.000000 0.000000,0.000000 0.000000,0.000000 0.000000,0.000000 0.000000,0.000000 0.000000,0.000000 0.000000,0.000000-25.000000,0.000000 0.000000,0.000000 25.000000,0.000000 0.000000,0.000000 0.000000,0.000000 0.000000,-50.000000 0.000000</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8:42"/>
    </inkml:context>
    <inkml:brush xml:id="br0">
      <inkml:brushProperty name="width" value="0.634920597076416" units="cm"/>
      <inkml:brushProperty name="height" value="0.634920597076416" units="cm"/>
      <inkml:brushProperty name="color" value="#0DBEFF"/>
      <inkml:brushProperty name="transparency" value="111"/>
      <inkml:brushProperty name="ignorePressure" value="0"/>
    </inkml:brush>
  </inkml:definitions>
  <inkml:trace contextRef="#ctx0" brushRef="#br0">41000.000000 19050.000000,'-50.000000'0.000000,"75.000000"0.000000,0.000000 0.000000,0.000000 0.000000,0.000000 0.000000,0.000000 25.000000,0.000000 0.000000,25.000000-25.000000,0.000000 0.000000,0.000000 0.000000,0.000000 0.000000,0.000000 0.000000,0.000000 0.000000,25.000000 0.000000,0.000000 0.000000,-25.000000 0.000000,0.000000 0.000000,25.000000 25.000000,0.000000 0.000000,25.000000-25.000000,0.000000 0.000000,-25.000000 0.000000,0.000000 0.000000,50.000000 0.000000,0.000000 0.000000,-50.000000 0.000000,0.000000 0.000000,25.000000 0.000000,0.000000 0.000000,0.000000 0.000000,0.000000 0.000000,0.000000 0.000000,0.000000 0.000000,25.000000 0.000000,0.000000 0.000000,25.000000 0.000000,0.000000 0.000000,25.000000-25.000000,0.000000 0.000000,-50.000000 25.000000,0.000000 0.000000,25.000000 0.000000,0.000000 0.000000,-25.000000 0.000000,0.000000 0.000000,-25.000000-25.000000,0.000000 0.000000,0.000000 25.000000,0.000000 0.000000,-25.000000 0.000000,0.000000 0.000000,25.000000 0.000000,0.000000 0.000000,0.000000 0.000000,0.000000 0.000000,0.000000-25.000000,0.000000 0.000000,0.000000 25.000000,0.000000 0.000000,25.000000 0.000000,0.000000 0.000000,-25.000000 0.000000,0.000000 0.000000,0.000000 0.000000,0.000000 0.000000,-25.000000 0.000000,0.000000 0.000000,0.000000 0.000000,0.000000 0.000000,0.000000 0.000000,0.000000 0.000000,0.000000 25.000000,0.000000 0.000000,25.000000-25.000000,0.000000 0.000000,0.000000 0.000000,0.000000 0.000000,25.000000 0.000000,0.000000 0.000000,0.000000 0.000000,0.000000 0.000000,0.000000 0.000000,0.000000 0.000000,0.000000 0.000000,0.000000 0.000000,-25.000000 0.000000,0.000000 0.000000,0.000000-25.000000,0.000000 0.000000,0.000000 25.000000,0.000000 0.000000,-25.000000 0.000000,0.000000 0.000000,25.000000 0.000000,0.000000 0.000000,25.000000-25.000000,0.000000 0.000000,-25.000000 25.000000,0.000000 0.000000,0.000000 0.000000,0.000000 0.000000,25.000000 0.000000,0.000000 0.000000,-50.000000 0.000000,0.000000 0.000000,25.000000 0.000000,0.000000 0.000000,-50.000000 0.000000,0.000000 0.000000,0.000000 0.000000,0.000000 0.000000,0.000000 25.000000,0.000000 0.000000,0.000000-25.000000,0.000000 0.000000,0.000000 0.000000,0.000000 0.000000,-25.000000 0.000000,0.000000 0.000000,25.000000 0.000000,0.000000 0.000000,-25.000000 0.000000,0.000000 0.000000,0.000000 0.000000,0.000000 0.000000,0.000000 0.000000,0.000000 0.000000,25.000000 0.000000,0.000000 0.000000,0.000000-25.000000,0.000000 0.000000,25.000000 25.000000,0.000000 0.000000,-25.000000 0.000000,0.000000 0.000000,0.000000-25.000000,0.000000 0.000000,25.000000 25.000000,0.000000 0.000000,-50.000000 0.000000,0.000000 0.000000,25.000000 0.000000,0.000000 0.000000,-25.000000 0.000000,0.000000 0.000000,0.000000 0.000000,0.000000 0.000000,0.000000 0.000000,0.000000 0.000000,0.000000 0.000000,0.000000 0.000000,0.000000 0.000000,0.000000 0.000000,-25.000000 25.000000,0.000000 0.000000,0.000000 0.000000</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8:43"/>
    </inkml:context>
    <inkml:brush xml:id="br0">
      <inkml:brushProperty name="width" value="0.634920597076416" units="cm"/>
      <inkml:brushProperty name="height" value="0.634920597076416" units="cm"/>
      <inkml:brushProperty name="color" value="#0DBEFF"/>
      <inkml:brushProperty name="transparency" value="111"/>
      <inkml:brushProperty name="ignorePressure" value="0"/>
    </inkml:brush>
  </inkml:definitions>
  <inkml:trace contextRef="#ctx0" brushRef="#br0">54650.000000 19150.000000,'-50.000000'-50.000000,"50.000000"25.000000,0.000000 0.000000,25.000000 25.000000,0.000000 0.000000,25.000000 0.000000,0.000000 0.000000,25.000000 0.000000,0.000000 0.000000,-25.000000 0.000000,0.000000 0.000000,25.000000 0.000000,0.000000 0.000000,25.000000 0.000000,0.000000 0.000000,-25.000000 0.000000,0.000000 0.000000,25.000000 25.000000,0.000000 0.000000,0.000000-25.000000,0.000000 0.000000,0.000000 25.000000,0.000000 0.000000,0.000000 0.000000,0.000000 0.000000,25.000000-25.000000,0.000000 0.000000,-25.000000 25.000000,0.000000 0.000000,0.000000-25.000000,0.000000 0.000000,0.000000 0.000000,0.000000 0.000000,-25.000000 0.000000,0.000000 0.000000,-25.000000 0.000000,0.000000 0.000000,0.000000 0.000000,0.000000 0.000000,-25.000000 0.000000,0.000000 0.000000,0.000000 0.000000,0.000000 0.000000,0.000000 0.000000,0.000000 0.000000,0.000000 0.000000,0.000000 0.000000,0.000000-25.000000,0.000000 0.000000,0.000000 25.000000,0.000000 0.000000,-25.000000 25.000000,0.000000 0.000000,25.000000-25.000000</inkml:trace>
</inkml:ink>
</file>

<file path=ppt/ink/ink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1T12:18:44"/>
    </inkml:context>
    <inkml:brush xml:id="br0">
      <inkml:brushProperty name="width" value="0.634920597076416" units="cm"/>
      <inkml:brushProperty name="height" value="0.634920597076416" units="cm"/>
      <inkml:brushProperty name="color" value="#0DBEFF"/>
      <inkml:brushProperty name="transparency" value="111"/>
      <inkml:brushProperty name="ignorePressure" value="0"/>
    </inkml:brush>
  </inkml:definitions>
  <inkml:trace contextRef="#ctx0" brushRef="#br0">61900.000000 19150.000000,'50.000000'0.000000,"-25.000000"-25.000000,0.000000 0.000000,25.000000 0.000000,0.000000 0.000000,0.000000 0.000000,0.000000 0.000000,0.000000 25.000000,0.000000 0.000000,25.000000 0.000000,0.000000 0.000000,25.000000 0.000000,0.000000 0.000000,0.000000 0.000000,0.000000 0.000000,0.000000 0.000000,0.000000 0.000000,25.000000 0.000000,0.000000 0.000000,0.000000 0.000000,0.000000 0.000000,-25.000000 0.000000,0.000000 0.000000,0.000000 0.000000,0.000000 0.000000,-25.000000-25.000000,0.000000 0.000000,0.000000 25.000000,0.000000 0.000000,25.000000 0.000000,0.000000 0.000000,-25.000000 0.000000,0.000000 0.000000,25.000000-25.000000,0.000000 0.000000,25.000000 25.000000,0.000000 0.000000,0.000000 0.000000,0.000000 0.000000,25.000000 0.000000,0.000000 0.000000,0.000000-25.000000,0.000000 0.000000,-25.000000 25.000000,0.000000 0.000000,-25.000000 0.000000,0.000000 0.000000,0.000000-25.000000,0.000000 0.000000,0.000000 25.000000,0.000000 0.000000,25.000000 0.000000,0.000000 0.000000,0.000000 0.000000,0.000000 0.000000,25.000000-25.000000,0.000000 0.000000,-25.000000 25.000000,0.000000 0.000000,25.000000 0.000000,0.000000 0.000000,-50.000000 0.000000,0.000000 0.000000,0.000000-25.000000,0.000000 0.000000,25.000000 25.000000,0.000000 0.000000,-25.000000 0.000000,0.000000 0.000000,0.000000 0.000000,0.000000 0.000000,25.000000 0.000000,0.000000 0.000000,0.000000 0.000000,0.000000 0.000000,-25.000000 0.000000,0.000000 0.000000,25.000000 0.000000,0.000000 0.000000,-50.000000 0.000000,0.000000 0.000000,0.000000 0.000000,0.000000 0.000000,0.000000 0.000000,0.000000 0.000000,0.000000 0.000000,0.000000 0.000000,0.000000 0.000000,0.000000 0.000000,50.000000 25.000000,0.000000 0.000000,-25.000000-25.000000,0.000000 0.000000,0.000000 0.000000,0.000000 0.000000,25.000000 0.000000,0.000000 0.000000,0.000000 0.000000,0.000000 0.000000,0.000000 0.000000,0.000000 0.000000,-25.000000 0.000000,0.000000 0.000000,0.000000 0.000000,0.000000 0.000000,-25.000000 0.000000,0.000000 0.000000,0.000000 0.000000,0.000000 0.000000,0.000000 0.000000,0.000000 0.000000,0.000000 0.000000,0.000000 0.000000,0.000000 25.000000,0.000000 0.000000,0.000000-25.000000,0.000000 0.000000,0.000000 0.000000,0.000000 0.000000,25.000000 0.000000,0.000000 0.000000,-50.000000 0.000000,0.000000 0.000000,0.000000 0.000000,0.000000 0.000000,0.000000 0.000000,0.000000 0.000000,0.000000 0.000000,0.000000 0.000000,0.000000 25.000000,0.000000 0.000000,-25.000000-25.000000,0.000000 0.000000,0.000000 0.000000,0.000000 0.000000,0.000000 0.000000,0.000000 0.000000,0.000000 0.000000,0.000000 0.000000,0.000000 25.000000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14:cpLocks xmlns:a14="http://schemas.microsoft.com/office/drawing/2010/main"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14:cpLocks xmlns:a14="http://schemas.microsoft.com/office/drawing/2010/main"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F4093A-D17F-4943-9A75-88CDF463E78F}" type="datetimeFigureOut">
              <a:rPr lang="en-US" smtClean="0"/>
            </a:fld>
            <a:endParaRPr lang="en-US"/>
          </a:p>
        </p:txBody>
      </p:sp>
      <p:sp>
        <p:nvSpPr>
          <p:cNvPr id="4" name="Slide Image Placeholder 3"/>
          <p:cNvSpPr>
            <a14:cpLocks xmlns:a14="http://schemas.microsoft.com/office/drawing/2010/main"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14:cpLocks xmlns:a14="http://schemas.microsoft.com/office/drawing/2010/main"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14:cpLocks xmlns:a14="http://schemas.microsoft.com/office/drawing/2010/main"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14:cpLocks xmlns:a14="http://schemas.microsoft.com/office/drawing/2010/main"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876B4-B04A-FC4A-95AE-0D950B97AAA6}"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14:cpLocks xmlns:a14="http://schemas.microsoft.com/office/drawing/2010/main" noGrp="1" noRot="1" noChangeAspect="1"/>
          </p:cNvSpPr>
          <p:nvPr>
            <p:ph type="sldImg"/>
          </p:nvPr>
        </p:nvSpPr>
        <p:spPr/>
      </p:sp>
      <p:sp>
        <p:nvSpPr>
          <p:cNvPr id="3" name="Notes Placeholder 2"/>
          <p:cNvSpPr>
            <a14:cpLocks xmlns:a14="http://schemas.microsoft.com/office/drawing/2010/main"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a:solidFill>
                  <a:schemeClr val="tx1"/>
                </a:solidFill>
                <a:effectLst/>
                <a:latin typeface="+mn-lt"/>
                <a:ea typeface="+mn-ea"/>
                <a:cs typeface="+mn-cs"/>
              </a:rPr>
              <a:t>200 million children in developing countries under the age of 5 years are malnourished. </a:t>
            </a:r>
            <a:endParaRPr lang="en-US" dirty="0"/>
          </a:p>
          <a:p>
            <a:endParaRPr lang="en-US" dirty="0"/>
          </a:p>
        </p:txBody>
      </p:sp>
      <p:sp>
        <p:nvSpPr>
          <p:cNvPr id="4" name="Slide Number Placeholder 3"/>
          <p:cNvSpPr>
            <a14:cpLocks xmlns:a14="http://schemas.microsoft.com/office/drawing/2010/main" noGrp="1"/>
          </p:cNvSpPr>
          <p:nvPr>
            <p:ph type="sldNum" sz="quarter" idx="5"/>
          </p:nvPr>
        </p:nvSpPr>
        <p:spPr/>
        <p:txBody>
          <a:bodyPr/>
          <a:lstStyle/>
          <a:p>
            <a:fld id="{A6D876B4-B04A-FC4A-95AE-0D950B97AAA6}"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14:cpLocks xmlns:a14="http://schemas.microsoft.com/office/drawing/2010/main" noGrp="1" noRot="1" noChangeAspect="1"/>
          </p:cNvSpPr>
          <p:nvPr>
            <p:ph type="sldImg"/>
          </p:nvPr>
        </p:nvSpPr>
        <p:spPr/>
      </p:sp>
      <p:sp>
        <p:nvSpPr>
          <p:cNvPr id="3" name="Notes Placeholder 2"/>
          <p:cNvSpPr>
            <a14:cpLocks xmlns:a14="http://schemas.microsoft.com/office/drawing/2010/main" noGrp="1"/>
          </p:cNvSpPr>
          <p:nvPr>
            <p:ph type="body" idx="1"/>
          </p:nvPr>
        </p:nvSpPr>
        <p:spPr/>
        <p:txBody>
          <a:bodyPr/>
          <a:lstStyle/>
          <a:p>
            <a:pPr marL="0" algn="r" defTabSz="914400" rtl="1" eaLnBrk="1" latinLnBrk="0" hangingPunct="1"/>
            <a:endParaRPr lang="en-US" dirty="0"/>
          </a:p>
        </p:txBody>
      </p:sp>
      <p:sp>
        <p:nvSpPr>
          <p:cNvPr id="4" name="Slide Number Placeholder 3"/>
          <p:cNvSpPr>
            <a14:cpLocks xmlns:a14="http://schemas.microsoft.com/office/drawing/2010/main" noGrp="1"/>
          </p:cNvSpPr>
          <p:nvPr>
            <p:ph type="sldNum" sz="quarter" idx="5"/>
          </p:nvPr>
        </p:nvSpPr>
        <p:spPr/>
        <p:txBody>
          <a:bodyPr/>
          <a:lstStyle/>
          <a:p>
            <a:fld id="{A6D876B4-B04A-FC4A-95AE-0D950B97AAA6}"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14:cpLocks xmlns:a14="http://schemas.microsoft.com/office/drawing/2010/main"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14:cpLocks xmlns:a14="http://schemas.microsoft.com/office/drawing/2010/main"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14:cpLocks xmlns:a14="http://schemas.microsoft.com/office/drawing/2010/main" noGrp="1"/>
          </p:cNvSpPr>
          <p:nvPr>
            <p:ph type="dt" sz="half" idx="10"/>
          </p:nvPr>
        </p:nvSpPr>
        <p:spPr/>
        <p:txBody>
          <a:bodyPr/>
          <a:lstStyle/>
          <a:p>
            <a:fld id="{5586B75A-687E-405C-8A0B-8D00578BA2C3}" type="datetimeFigureOut">
              <a:rPr lang="en-US"/>
            </a:fld>
            <a:endParaRPr lang="en-US"/>
          </a:p>
        </p:txBody>
      </p:sp>
      <p:sp>
        <p:nvSpPr>
          <p:cNvPr id="5" name="Footer Placeholder 4"/>
          <p:cNvSpPr>
            <a14:cpLocks xmlns:a14="http://schemas.microsoft.com/office/drawing/2010/main" noGrp="1"/>
          </p:cNvSpPr>
          <p:nvPr>
            <p:ph type="ftr" sz="quarter" idx="11"/>
          </p:nvPr>
        </p:nvSpPr>
        <p:spPr/>
        <p:txBody>
          <a:bodyPr/>
          <a:lstStyle/>
          <a:p>
            <a:endParaRPr lang="en-US"/>
          </a:p>
        </p:txBody>
      </p:sp>
      <p:sp>
        <p:nvSpPr>
          <p:cNvPr id="6" name="Slide Number Placeholder 5"/>
          <p:cNvSpPr>
            <a14:cpLocks xmlns:a14="http://schemas.microsoft.com/office/drawing/2010/main" noGrp="1"/>
          </p:cNvSpPr>
          <p:nvPr>
            <p:ph type="sldNum" sz="quarter" idx="12"/>
          </p:nvPr>
        </p:nvSpPr>
        <p:spPr/>
        <p:txBody>
          <a:bodyPr/>
          <a:lstStyle/>
          <a:p>
            <a:fld id="{4FAB73BC-B049-4115-A692-8D63A059BFB8}"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Click to edit Master title style</a:t>
            </a:r>
            <a:endParaRPr lang="en-US" dirty="0"/>
          </a:p>
        </p:txBody>
      </p:sp>
      <p:sp>
        <p:nvSpPr>
          <p:cNvPr id="3" name="Vertical Text Placeholder 2"/>
          <p:cNvSpPr>
            <a14:cpLocks xmlns:a14="http://schemas.microsoft.com/office/drawing/2010/main" noGrp="1"/>
          </p:cNvSpPr>
          <p:nvPr>
            <p:ph type="body" orient="vert" idx="1" hasCustomPrompt="1"/>
          </p:nvPr>
        </p:nvSpPr>
        <p:spPr/>
        <p:txBody>
          <a:bodyPr vert="eaVert" ancho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14:cpLocks xmlns:a14="http://schemas.microsoft.com/office/drawing/2010/main" noGrp="1"/>
          </p:cNvSpPr>
          <p:nvPr>
            <p:ph type="dt" sz="half" idx="10"/>
          </p:nvPr>
        </p:nvSpPr>
        <p:spPr/>
        <p:txBody>
          <a:bodyPr/>
          <a:lstStyle/>
          <a:p>
            <a:fld id="{5586B75A-687E-405C-8A0B-8D00578BA2C3}" type="datetimeFigureOut">
              <a:rPr lang="en-US"/>
            </a:fld>
            <a:endParaRPr lang="en-US"/>
          </a:p>
        </p:txBody>
      </p:sp>
      <p:sp>
        <p:nvSpPr>
          <p:cNvPr id="8" name="Footer Placeholder 7"/>
          <p:cNvSpPr>
            <a14:cpLocks xmlns:a14="http://schemas.microsoft.com/office/drawing/2010/main" noGrp="1"/>
          </p:cNvSpPr>
          <p:nvPr>
            <p:ph type="ftr" sz="quarter" idx="11"/>
          </p:nvPr>
        </p:nvSpPr>
        <p:spPr/>
        <p:txBody>
          <a:bodyPr/>
          <a:lstStyle/>
          <a:p>
            <a:endParaRPr lang="en-US"/>
          </a:p>
        </p:txBody>
      </p:sp>
      <p:sp>
        <p:nvSpPr>
          <p:cNvPr id="9" name="Slide Number Placeholder 8"/>
          <p:cNvSpPr>
            <a14:cpLocks xmlns:a14="http://schemas.microsoft.com/office/drawing/2010/main" noGrp="1"/>
          </p:cNvSpPr>
          <p:nvPr>
            <p:ph type="sldNum" sz="quarter" idx="12"/>
          </p:nvPr>
        </p:nvSpPr>
        <p:spPr/>
        <p:txBody>
          <a:bodyPr/>
          <a:lstStyle/>
          <a:p>
            <a:fld id="{4FAB73BC-B049-4115-A692-8D63A059BFB8}"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14:cpLocks xmlns:a14="http://schemas.microsoft.com/office/drawing/2010/main"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14:cpLocks xmlns:a14="http://schemas.microsoft.com/office/drawing/2010/main" noGrp="1"/>
          </p:cNvSpPr>
          <p:nvPr>
            <p:ph type="body" orient="vert" idx="1" hasCustomPrompt="1"/>
          </p:nvPr>
        </p:nvSpPr>
        <p:spPr>
          <a:xfrm>
            <a:off x="3867912" y="868680"/>
            <a:ext cx="7315200" cy="5120640"/>
          </a:xfrm>
        </p:spPr>
        <p:txBody>
          <a:bodyPr vert="eaVert" ancho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14:cpLocks xmlns:a14="http://schemas.microsoft.com/office/drawing/2010/main" noGrp="1"/>
          </p:cNvSpPr>
          <p:nvPr>
            <p:ph type="dt" sz="half" idx="10"/>
          </p:nvPr>
        </p:nvSpPr>
        <p:spPr/>
        <p:txBody>
          <a:bodyPr/>
          <a:lstStyle/>
          <a:p>
            <a:fld id="{5586B75A-687E-405C-8A0B-8D00578BA2C3}" type="datetimeFigureOut">
              <a:rPr lang="en-US"/>
            </a:fld>
            <a:endParaRPr lang="en-US"/>
          </a:p>
        </p:txBody>
      </p:sp>
      <p:sp>
        <p:nvSpPr>
          <p:cNvPr id="8" name="Footer Placeholder 7"/>
          <p:cNvSpPr>
            <a14:cpLocks xmlns:a14="http://schemas.microsoft.com/office/drawing/2010/main" noGrp="1"/>
          </p:cNvSpPr>
          <p:nvPr>
            <p:ph type="ftr" sz="quarter" idx="11"/>
          </p:nvPr>
        </p:nvSpPr>
        <p:spPr/>
        <p:txBody>
          <a:bodyPr/>
          <a:lstStyle/>
          <a:p>
            <a:endParaRPr lang="en-US"/>
          </a:p>
        </p:txBody>
      </p:sp>
      <p:sp>
        <p:nvSpPr>
          <p:cNvPr id="9" name="Slide Number Placeholder 8"/>
          <p:cNvSpPr>
            <a14:cpLocks xmlns:a14="http://schemas.microsoft.com/office/drawing/2010/main" noGrp="1"/>
          </p:cNvSpPr>
          <p:nvPr>
            <p:ph type="sldNum" sz="quarter" idx="12"/>
          </p:nvPr>
        </p:nvSpPr>
        <p:spPr/>
        <p:txBody>
          <a:bodyPr/>
          <a:lstStyle/>
          <a:p>
            <a:fld id="{4FAB73BC-B049-4115-A692-8D63A059BFB8}"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Click to edit Master title style</a:t>
            </a:r>
            <a:endParaRPr lang="en-US" dirty="0"/>
          </a:p>
        </p:txBody>
      </p:sp>
      <p:sp>
        <p:nvSpPr>
          <p:cNvPr id="3" name="Content Placeholder 2"/>
          <p:cNvSpPr>
            <a14:cpLocks xmlns:a14="http://schemas.microsoft.com/office/drawing/2010/main" noGrp="1"/>
          </p:cNvSpPr>
          <p:nvPr>
            <p:ph idx="1" hasCustomPrompt="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14:cpLocks xmlns:a14="http://schemas.microsoft.com/office/drawing/2010/main" noGrp="1"/>
          </p:cNvSpPr>
          <p:nvPr>
            <p:ph type="dt" sz="half" idx="10"/>
          </p:nvPr>
        </p:nvSpPr>
        <p:spPr/>
        <p:txBody>
          <a:bodyPr/>
          <a:lstStyle/>
          <a:p>
            <a:fld id="{5586B75A-687E-405C-8A0B-8D00578BA2C3}" type="datetimeFigureOut">
              <a:rPr lang="en-US"/>
            </a:fld>
            <a:endParaRPr lang="en-US"/>
          </a:p>
        </p:txBody>
      </p:sp>
      <p:sp>
        <p:nvSpPr>
          <p:cNvPr id="5" name="Footer Placeholder 4"/>
          <p:cNvSpPr>
            <a14:cpLocks xmlns:a14="http://schemas.microsoft.com/office/drawing/2010/main" noGrp="1"/>
          </p:cNvSpPr>
          <p:nvPr>
            <p:ph type="ftr" sz="quarter" idx="11"/>
          </p:nvPr>
        </p:nvSpPr>
        <p:spPr/>
        <p:txBody>
          <a:bodyPr/>
          <a:lstStyle/>
          <a:p>
            <a:endParaRPr lang="en-US"/>
          </a:p>
        </p:txBody>
      </p:sp>
      <p:sp>
        <p:nvSpPr>
          <p:cNvPr id="6" name="Slide Number Placeholder 5"/>
          <p:cNvSpPr>
            <a14:cpLocks xmlns:a14="http://schemas.microsoft.com/office/drawing/2010/main" noGrp="1"/>
          </p:cNvSpPr>
          <p:nvPr>
            <p:ph type="sldNum" sz="quarter" idx="12"/>
          </p:nvPr>
        </p:nvSpPr>
        <p:spPr/>
        <p:txBody>
          <a:bodyPr/>
          <a:lstStyle/>
          <a:p>
            <a:fld id="{4FAB73BC-B049-4115-A692-8D63A059BFB8}"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14:cpLocks xmlns:a14="http://schemas.microsoft.com/office/drawing/2010/main" noGrp="1"/>
          </p:cNvSpPr>
          <p:nvPr>
            <p:ph type="body" idx="1" hasCustomPrompt="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14:cpLocks xmlns:a14="http://schemas.microsoft.com/office/drawing/2010/main" noGrp="1"/>
          </p:cNvSpPr>
          <p:nvPr>
            <p:ph type="dt" sz="half" idx="10"/>
          </p:nvPr>
        </p:nvSpPr>
        <p:spPr/>
        <p:txBody>
          <a:bodyPr/>
          <a:lstStyle/>
          <a:p>
            <a:fld id="{5586B75A-687E-405C-8A0B-8D00578BA2C3}" type="datetimeFigureOut">
              <a:rPr lang="en-US"/>
            </a:fld>
            <a:endParaRPr lang="en-US"/>
          </a:p>
        </p:txBody>
      </p:sp>
      <p:sp>
        <p:nvSpPr>
          <p:cNvPr id="5" name="Footer Placeholder 4"/>
          <p:cNvSpPr>
            <a14:cpLocks xmlns:a14="http://schemas.microsoft.com/office/drawing/2010/main" noGrp="1"/>
          </p:cNvSpPr>
          <p:nvPr>
            <p:ph type="ftr" sz="quarter" idx="11"/>
          </p:nvPr>
        </p:nvSpPr>
        <p:spPr/>
        <p:txBody>
          <a:bodyPr/>
          <a:lstStyle/>
          <a:p>
            <a:endParaRPr lang="en-US"/>
          </a:p>
        </p:txBody>
      </p:sp>
      <p:sp>
        <p:nvSpPr>
          <p:cNvPr id="6" name="Slide Number Placeholder 5"/>
          <p:cNvSpPr>
            <a14:cpLocks xmlns:a14="http://schemas.microsoft.com/office/drawing/2010/main" noGrp="1"/>
          </p:cNvSpPr>
          <p:nvPr>
            <p:ph type="sldNum" sz="quarter" idx="12"/>
          </p:nvPr>
        </p:nvSpPr>
        <p:spPr/>
        <p:txBody>
          <a:bodyPr/>
          <a:lstStyle/>
          <a:p>
            <a:fld id="{4FAB73BC-B049-4115-A692-8D63A059BFB8}"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Click to edit Master title style</a:t>
            </a:r>
            <a:endParaRPr lang="en-US" dirty="0"/>
          </a:p>
        </p:txBody>
      </p:sp>
      <p:sp>
        <p:nvSpPr>
          <p:cNvPr id="3" name="Content Placeholder 2"/>
          <p:cNvSpPr>
            <a14:cpLocks xmlns:a14="http://schemas.microsoft.com/office/drawing/2010/main" noGrp="1"/>
          </p:cNvSpPr>
          <p:nvPr>
            <p:ph sz="half" idx="1" hasCustomPrompt="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14:cpLocks xmlns:a14="http://schemas.microsoft.com/office/drawing/2010/main" noGrp="1"/>
          </p:cNvSpPr>
          <p:nvPr>
            <p:ph sz="half" idx="2" hasCustomPrompt="1"/>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8" name="Date Placeholder 7"/>
          <p:cNvSpPr>
            <a14:cpLocks xmlns:a14="http://schemas.microsoft.com/office/drawing/2010/main" noGrp="1"/>
          </p:cNvSpPr>
          <p:nvPr>
            <p:ph type="dt" sz="half" idx="10"/>
          </p:nvPr>
        </p:nvSpPr>
        <p:spPr/>
        <p:txBody>
          <a:bodyPr/>
          <a:lstStyle/>
          <a:p>
            <a:fld id="{5586B75A-687E-405C-8A0B-8D00578BA2C3}" type="datetimeFigureOut">
              <a:rPr lang="en-US"/>
            </a:fld>
            <a:endParaRPr lang="en-US"/>
          </a:p>
        </p:txBody>
      </p:sp>
      <p:sp>
        <p:nvSpPr>
          <p:cNvPr id="9" name="Footer Placeholder 8"/>
          <p:cNvSpPr>
            <a14:cpLocks xmlns:a14="http://schemas.microsoft.com/office/drawing/2010/main" noGrp="1"/>
          </p:cNvSpPr>
          <p:nvPr>
            <p:ph type="ftr" sz="quarter" idx="11"/>
          </p:nvPr>
        </p:nvSpPr>
        <p:spPr/>
        <p:txBody>
          <a:bodyPr/>
          <a:lstStyle/>
          <a:p>
            <a:endParaRPr lang="en-US"/>
          </a:p>
        </p:txBody>
      </p:sp>
      <p:sp>
        <p:nvSpPr>
          <p:cNvPr id="10" name="Slide Number Placeholder 9"/>
          <p:cNvSpPr>
            <a14:cpLocks xmlns:a14="http://schemas.microsoft.com/office/drawing/2010/main" noGrp="1"/>
          </p:cNvSpPr>
          <p:nvPr>
            <p:ph type="sldNum" sz="quarter" idx="12"/>
          </p:nvPr>
        </p:nvSpPr>
        <p:spPr/>
        <p:txBody>
          <a:bodyPr/>
          <a:lstStyle/>
          <a:p>
            <a:fld id="{4FAB73BC-B049-4115-A692-8D63A059BFB8}"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14:cpLocks xmlns:a14="http://schemas.microsoft.com/office/drawing/2010/main" noGrp="1"/>
          </p:cNvSpPr>
          <p:nvPr>
            <p:ph type="title"/>
          </p:nvPr>
        </p:nvSpPr>
        <p:spPr/>
        <p:txBody>
          <a:bodyPr/>
          <a:lstStyle/>
          <a:p>
            <a:r>
              <a:rPr lang="en-US"/>
              <a:t>Click to edit Master title style</a:t>
            </a:r>
            <a:endParaRPr lang="en-US" dirty="0"/>
          </a:p>
        </p:txBody>
      </p:sp>
      <p:sp>
        <p:nvSpPr>
          <p:cNvPr id="3" name="Text Placeholder 2"/>
          <p:cNvSpPr>
            <a14:cpLocks xmlns:a14="http://schemas.microsoft.com/office/drawing/2010/main" noGrp="1"/>
          </p:cNvSpPr>
          <p:nvPr>
            <p:ph type="body" idx="1" hasCustomPrompt="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14:cpLocks xmlns:a14="http://schemas.microsoft.com/office/drawing/2010/main" noGrp="1"/>
          </p:cNvSpPr>
          <p:nvPr>
            <p:ph sz="half" idx="2" hasCustomPrompt="1"/>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14:cpLocks xmlns:a14="http://schemas.microsoft.com/office/drawing/2010/main" noGrp="1"/>
          </p:cNvSpPr>
          <p:nvPr>
            <p:ph type="body" sz="quarter" idx="3" hasCustomPrompt="1"/>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14:cpLocks xmlns:a14="http://schemas.microsoft.com/office/drawing/2010/main" noGrp="1"/>
          </p:cNvSpPr>
          <p:nvPr>
            <p:ph sz="quarter" idx="4" hasCustomPrompt="1"/>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2" name="Date Placeholder 1"/>
          <p:cNvSpPr>
            <a14:cpLocks xmlns:a14="http://schemas.microsoft.com/office/drawing/2010/main" noGrp="1"/>
          </p:cNvSpPr>
          <p:nvPr>
            <p:ph type="dt" sz="half" idx="10"/>
          </p:nvPr>
        </p:nvSpPr>
        <p:spPr/>
        <p:txBody>
          <a:bodyPr/>
          <a:lstStyle/>
          <a:p>
            <a:fld id="{5586B75A-687E-405C-8A0B-8D00578BA2C3}" type="datetimeFigureOut">
              <a:rPr lang="en-US"/>
            </a:fld>
            <a:endParaRPr lang="en-US"/>
          </a:p>
        </p:txBody>
      </p:sp>
      <p:sp>
        <p:nvSpPr>
          <p:cNvPr id="11" name="Footer Placeholder 10"/>
          <p:cNvSpPr>
            <a14:cpLocks xmlns:a14="http://schemas.microsoft.com/office/drawing/2010/main" noGrp="1"/>
          </p:cNvSpPr>
          <p:nvPr>
            <p:ph type="ftr" sz="quarter" idx="11"/>
          </p:nvPr>
        </p:nvSpPr>
        <p:spPr/>
        <p:txBody>
          <a:bodyPr/>
          <a:lstStyle/>
          <a:p>
            <a:endParaRPr lang="en-US"/>
          </a:p>
        </p:txBody>
      </p:sp>
      <p:sp>
        <p:nvSpPr>
          <p:cNvPr id="12" name="Slide Number Placeholder 11"/>
          <p:cNvSpPr>
            <a14:cpLocks xmlns:a14="http://schemas.microsoft.com/office/drawing/2010/main" noGrp="1"/>
          </p:cNvSpPr>
          <p:nvPr>
            <p:ph type="sldNum" sz="quarter" idx="12"/>
          </p:nvPr>
        </p:nvSpPr>
        <p:spPr/>
        <p:txBody>
          <a:bodyPr/>
          <a:lstStyle/>
          <a:p>
            <a:fld id="{4FAB73BC-B049-4115-A692-8D63A059BFB8}"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14:cpLocks xmlns:a14="http://schemas.microsoft.com/office/drawing/2010/main" noGrp="1"/>
          </p:cNvSpPr>
          <p:nvPr>
            <p:ph type="title"/>
          </p:nvPr>
        </p:nvSpPr>
        <p:spPr/>
        <p:txBody>
          <a:bodyPr/>
          <a:lstStyle/>
          <a:p>
            <a:r>
              <a:rPr lang="en-US"/>
              <a:t>Click to edit Master title style</a:t>
            </a:r>
            <a:endParaRPr lang="en-US" dirty="0"/>
          </a:p>
        </p:txBody>
      </p:sp>
      <p:sp>
        <p:nvSpPr>
          <p:cNvPr id="2" name="Date Placeholder 1"/>
          <p:cNvSpPr>
            <a14:cpLocks xmlns:a14="http://schemas.microsoft.com/office/drawing/2010/main" noGrp="1"/>
          </p:cNvSpPr>
          <p:nvPr>
            <p:ph type="dt" sz="half" idx="10"/>
          </p:nvPr>
        </p:nvSpPr>
        <p:spPr/>
        <p:txBody>
          <a:bodyPr/>
          <a:lstStyle/>
          <a:p>
            <a:fld id="{5586B75A-687E-405C-8A0B-8D00578BA2C3}" type="datetimeFigureOut">
              <a:rPr lang="en-US"/>
            </a:fld>
            <a:endParaRPr lang="en-US"/>
          </a:p>
        </p:txBody>
      </p:sp>
      <p:sp>
        <p:nvSpPr>
          <p:cNvPr id="7" name="Footer Placeholder 6"/>
          <p:cNvSpPr>
            <a14:cpLocks xmlns:a14="http://schemas.microsoft.com/office/drawing/2010/main" noGrp="1"/>
          </p:cNvSpPr>
          <p:nvPr>
            <p:ph type="ftr" sz="quarter" idx="11"/>
          </p:nvPr>
        </p:nvSpPr>
        <p:spPr/>
        <p:txBody>
          <a:bodyPr/>
          <a:lstStyle/>
          <a:p>
            <a:endParaRPr lang="en-US"/>
          </a:p>
        </p:txBody>
      </p:sp>
      <p:sp>
        <p:nvSpPr>
          <p:cNvPr id="8" name="Slide Number Placeholder 7"/>
          <p:cNvSpPr>
            <a14:cpLocks xmlns:a14="http://schemas.microsoft.com/office/drawing/2010/main" noGrp="1"/>
          </p:cNvSpPr>
          <p:nvPr>
            <p:ph type="sldNum" sz="quarter" idx="12"/>
          </p:nvPr>
        </p:nvSpPr>
        <p:spPr/>
        <p:txBody>
          <a:bodyPr/>
          <a:lstStyle/>
          <a:p>
            <a:fld id="{4FAB73BC-B049-4115-A692-8D63A059BFB8}"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5" name="Date Placeholder 4"/>
          <p:cNvSpPr>
            <a14:cpLocks xmlns:a14="http://schemas.microsoft.com/office/drawing/2010/main" noGrp="1"/>
          </p:cNvSpPr>
          <p:nvPr>
            <p:ph type="dt" sz="half" idx="10"/>
          </p:nvPr>
        </p:nvSpPr>
        <p:spPr/>
        <p:txBody>
          <a:bodyPr/>
          <a:lstStyle/>
          <a:p>
            <a:fld id="{5586B75A-687E-405C-8A0B-8D00578BA2C3}" type="datetimeFigureOut">
              <a:rPr lang="en-US"/>
            </a:fld>
            <a:endParaRPr lang="en-US"/>
          </a:p>
        </p:txBody>
      </p:sp>
      <p:sp>
        <p:nvSpPr>
          <p:cNvPr id="6" name="Footer Placeholder 5"/>
          <p:cNvSpPr>
            <a14:cpLocks xmlns:a14="http://schemas.microsoft.com/office/drawing/2010/main" noGrp="1"/>
          </p:cNvSpPr>
          <p:nvPr>
            <p:ph type="ftr" sz="quarter" idx="11"/>
          </p:nvPr>
        </p:nvSpPr>
        <p:spPr/>
        <p:txBody>
          <a:bodyPr/>
          <a:lstStyle/>
          <a:p>
            <a:endParaRPr lang="en-US"/>
          </a:p>
        </p:txBody>
      </p:sp>
      <p:sp>
        <p:nvSpPr>
          <p:cNvPr id="7" name="Slide Number Placeholder 6"/>
          <p:cNvSpPr>
            <a14:cpLocks xmlns:a14="http://schemas.microsoft.com/office/drawing/2010/main" noGrp="1"/>
          </p:cNvSpPr>
          <p:nvPr>
            <p:ph type="sldNum" sz="quarter" idx="12"/>
          </p:nvPr>
        </p:nvSpPr>
        <p:spPr/>
        <p:txBody>
          <a:bodyPr/>
          <a:lstStyle/>
          <a:p>
            <a:fld id="{4FAB73BC-B049-4115-A692-8D63A059BFB8}"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14:cpLocks xmlns:a14="http://schemas.microsoft.com/office/drawing/2010/main" noGrp="1"/>
          </p:cNvSpPr>
          <p:nvPr>
            <p:ph idx="1" hasCustomPrompt="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14:cpLocks xmlns:a14="http://schemas.microsoft.com/office/drawing/2010/main" noGrp="1"/>
          </p:cNvSpPr>
          <p:nvPr>
            <p:ph type="body" sz="half" idx="2" hasCustomPrompt="1"/>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8" name="Date Placeholder 7"/>
          <p:cNvSpPr>
            <a14:cpLocks xmlns:a14="http://schemas.microsoft.com/office/drawing/2010/main" noGrp="1"/>
          </p:cNvSpPr>
          <p:nvPr>
            <p:ph type="dt" sz="half" idx="10"/>
          </p:nvPr>
        </p:nvSpPr>
        <p:spPr/>
        <p:txBody>
          <a:bodyPr/>
          <a:lstStyle/>
          <a:p>
            <a:fld id="{5586B75A-687E-405C-8A0B-8D00578BA2C3}" type="datetimeFigureOut">
              <a:rPr lang="en-US"/>
            </a:fld>
            <a:endParaRPr lang="en-US"/>
          </a:p>
        </p:txBody>
      </p:sp>
      <p:sp>
        <p:nvSpPr>
          <p:cNvPr id="9" name="Footer Placeholder 8"/>
          <p:cNvSpPr>
            <a14:cpLocks xmlns:a14="http://schemas.microsoft.com/office/drawing/2010/main" noGrp="1"/>
          </p:cNvSpPr>
          <p:nvPr>
            <p:ph type="ftr" sz="quarter" idx="11"/>
          </p:nvPr>
        </p:nvSpPr>
        <p:spPr/>
        <p:txBody>
          <a:bodyPr/>
          <a:lstStyle/>
          <a:p>
            <a:endParaRPr lang="en-US"/>
          </a:p>
        </p:txBody>
      </p:sp>
      <p:sp>
        <p:nvSpPr>
          <p:cNvPr id="10" name="Slide Number Placeholder 9"/>
          <p:cNvSpPr>
            <a14:cpLocks xmlns:a14="http://schemas.microsoft.com/office/drawing/2010/main" noGrp="1"/>
          </p:cNvSpPr>
          <p:nvPr>
            <p:ph type="sldNum" sz="quarter" idx="12"/>
          </p:nvPr>
        </p:nvSpPr>
        <p:spPr/>
        <p:txBody>
          <a:bodyPr/>
          <a:lstStyle/>
          <a:p>
            <a:fld id="{4FAB73BC-B049-4115-A692-8D63A059BFB8}"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14:cpLocks xmlns:a14="http://schemas.microsoft.com/office/drawing/2010/main"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14:cpLocks xmlns:a14="http://schemas.microsoft.com/office/drawing/2010/main" noGrp="1"/>
          </p:cNvSpPr>
          <p:nvPr>
            <p:ph type="body" sz="half" idx="2" hasCustomPrompt="1"/>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8" name="Date Placeholder 7"/>
          <p:cNvSpPr>
            <a14:cpLocks xmlns:a14="http://schemas.microsoft.com/office/drawing/2010/main" noGrp="1"/>
          </p:cNvSpPr>
          <p:nvPr>
            <p:ph type="dt" sz="half" idx="10"/>
          </p:nvPr>
        </p:nvSpPr>
        <p:spPr/>
        <p:txBody>
          <a:bodyPr/>
          <a:lstStyle/>
          <a:p>
            <a:fld id="{5586B75A-687E-405C-8A0B-8D00578BA2C3}" type="datetimeFigureOut">
              <a:rPr lang="en-US"/>
            </a:fld>
            <a:endParaRPr lang="en-US"/>
          </a:p>
        </p:txBody>
      </p:sp>
      <p:sp>
        <p:nvSpPr>
          <p:cNvPr id="9" name="Footer Placeholder 8"/>
          <p:cNvSpPr>
            <a14:cpLocks xmlns:a14="http://schemas.microsoft.com/office/drawing/2010/main" noGrp="1"/>
          </p:cNvSpPr>
          <p:nvPr>
            <p:ph type="ftr" sz="quarter" idx="11"/>
          </p:nvPr>
        </p:nvSpPr>
        <p:spPr>
          <a:xfrm>
            <a:off x="3499101" y="6356350"/>
            <a:ext cx="5911517" cy="365125"/>
          </a:xfrm>
        </p:spPr>
        <p:txBody>
          <a:bodyPr/>
          <a:lstStyle/>
          <a:p>
            <a:endParaRPr lang="en-US"/>
          </a:p>
        </p:txBody>
      </p:sp>
      <p:sp>
        <p:nvSpPr>
          <p:cNvPr id="10" name="Slide Number Placeholder 9"/>
          <p:cNvSpPr>
            <a14:cpLocks xmlns:a14="http://schemas.microsoft.com/office/drawing/2010/main" noGrp="1"/>
          </p:cNvSpPr>
          <p:nvPr>
            <p:ph type="sldNum" sz="quarter" idx="12"/>
          </p:nvPr>
        </p:nvSpPr>
        <p:spPr/>
        <p:txBody>
          <a:bodyPr/>
          <a:lstStyle/>
          <a:p>
            <a:fld id="{4FAB73BC-B049-4115-A692-8D63A059BFB8}"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14:cpLocks xmlns:a14="http://schemas.microsoft.com/office/drawing/2010/main"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14:cpLocks xmlns:a14="http://schemas.microsoft.com/office/drawing/2010/main"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14:cpLocks xmlns:a14="http://schemas.microsoft.com/office/drawing/2010/main"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a:fld>
            <a:endParaRPr lang="en-US"/>
          </a:p>
        </p:txBody>
      </p:sp>
      <p:sp>
        <p:nvSpPr>
          <p:cNvPr id="5" name="Footer Placeholder 4"/>
          <p:cNvSpPr>
            <a14:cpLocks xmlns:a14="http://schemas.microsoft.com/office/drawing/2010/main"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14:cpLocks xmlns:a14="http://schemas.microsoft.com/office/drawing/2010/main"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customXml" Target="../ink/ink76.xml"/><Relationship Id="rId5" Type="http://schemas.openxmlformats.org/officeDocument/2006/relationships/customXml" Target="../ink/ink75.xml"/><Relationship Id="rId4" Type="http://schemas.openxmlformats.org/officeDocument/2006/relationships/customXml" Target="../ink/ink74.xml"/><Relationship Id="rId3" Type="http://schemas.openxmlformats.org/officeDocument/2006/relationships/customXml" Target="../ink/ink73.xml"/><Relationship Id="rId2" Type="http://schemas.openxmlformats.org/officeDocument/2006/relationships/customXml" Target="../ink/ink72.xml"/><Relationship Id="rId1" Type="http://schemas.openxmlformats.org/officeDocument/2006/relationships/customXml" Target="../ink/ink71.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customXml" Target="../ink/ink80.xml"/><Relationship Id="rId3" Type="http://schemas.openxmlformats.org/officeDocument/2006/relationships/customXml" Target="../ink/ink79.xml"/><Relationship Id="rId2" Type="http://schemas.openxmlformats.org/officeDocument/2006/relationships/customXml" Target="../ink/ink78.xml"/><Relationship Id="rId1" Type="http://schemas.openxmlformats.org/officeDocument/2006/relationships/customXml" Target="../ink/ink77.xml"/></Relationships>
</file>

<file path=ppt/slides/_rels/slide12.xml.rels><?xml version="1.0" encoding="UTF-8" standalone="yes"?>
<Relationships xmlns="http://schemas.openxmlformats.org/package/2006/relationships"><Relationship Id="rId9" Type="http://schemas.openxmlformats.org/officeDocument/2006/relationships/customXml" Target="../ink/ink89.xml"/><Relationship Id="rId8" Type="http://schemas.openxmlformats.org/officeDocument/2006/relationships/customXml" Target="../ink/ink88.xml"/><Relationship Id="rId7" Type="http://schemas.openxmlformats.org/officeDocument/2006/relationships/customXml" Target="../ink/ink87.xml"/><Relationship Id="rId6" Type="http://schemas.openxmlformats.org/officeDocument/2006/relationships/customXml" Target="../ink/ink86.xml"/><Relationship Id="rId5" Type="http://schemas.openxmlformats.org/officeDocument/2006/relationships/customXml" Target="../ink/ink85.xml"/><Relationship Id="rId4" Type="http://schemas.openxmlformats.org/officeDocument/2006/relationships/customXml" Target="../ink/ink84.xml"/><Relationship Id="rId3" Type="http://schemas.openxmlformats.org/officeDocument/2006/relationships/customXml" Target="../ink/ink83.xml"/><Relationship Id="rId2" Type="http://schemas.openxmlformats.org/officeDocument/2006/relationships/customXml" Target="../ink/ink82.xml"/><Relationship Id="rId13" Type="http://schemas.openxmlformats.org/officeDocument/2006/relationships/slideLayout" Target="../slideLayouts/slideLayout2.xml"/><Relationship Id="rId12" Type="http://schemas.openxmlformats.org/officeDocument/2006/relationships/customXml" Target="../ink/ink92.xml"/><Relationship Id="rId11" Type="http://schemas.openxmlformats.org/officeDocument/2006/relationships/customXml" Target="../ink/ink91.xml"/><Relationship Id="rId10" Type="http://schemas.openxmlformats.org/officeDocument/2006/relationships/customXml" Target="../ink/ink90.xml"/><Relationship Id="rId1" Type="http://schemas.openxmlformats.org/officeDocument/2006/relationships/customXml" Target="../ink/ink81.xml"/></Relationships>
</file>

<file path=ppt/slides/_rels/slide13.xml.rels><?xml version="1.0" encoding="UTF-8" standalone="yes"?>
<Relationships xmlns="http://schemas.openxmlformats.org/package/2006/relationships"><Relationship Id="rId9" Type="http://schemas.openxmlformats.org/officeDocument/2006/relationships/customXml" Target="../ink/ink101.xml"/><Relationship Id="rId8" Type="http://schemas.openxmlformats.org/officeDocument/2006/relationships/customXml" Target="../ink/ink100.xml"/><Relationship Id="rId7" Type="http://schemas.openxmlformats.org/officeDocument/2006/relationships/customXml" Target="../ink/ink99.xml"/><Relationship Id="rId6" Type="http://schemas.openxmlformats.org/officeDocument/2006/relationships/customXml" Target="../ink/ink98.xml"/><Relationship Id="rId5" Type="http://schemas.openxmlformats.org/officeDocument/2006/relationships/customXml" Target="../ink/ink97.xml"/><Relationship Id="rId4" Type="http://schemas.openxmlformats.org/officeDocument/2006/relationships/customXml" Target="../ink/ink96.xml"/><Relationship Id="rId3" Type="http://schemas.openxmlformats.org/officeDocument/2006/relationships/customXml" Target="../ink/ink95.xml"/><Relationship Id="rId2" Type="http://schemas.openxmlformats.org/officeDocument/2006/relationships/customXml" Target="../ink/ink94.xml"/><Relationship Id="rId15" Type="http://schemas.openxmlformats.org/officeDocument/2006/relationships/slideLayout" Target="../slideLayouts/slideLayout2.xml"/><Relationship Id="rId14" Type="http://schemas.openxmlformats.org/officeDocument/2006/relationships/customXml" Target="../ink/ink106.xml"/><Relationship Id="rId13" Type="http://schemas.openxmlformats.org/officeDocument/2006/relationships/customXml" Target="../ink/ink105.xml"/><Relationship Id="rId12" Type="http://schemas.openxmlformats.org/officeDocument/2006/relationships/customXml" Target="../ink/ink104.xml"/><Relationship Id="rId11" Type="http://schemas.openxmlformats.org/officeDocument/2006/relationships/customXml" Target="../ink/ink103.xml"/><Relationship Id="rId10" Type="http://schemas.openxmlformats.org/officeDocument/2006/relationships/customXml" Target="../ink/ink102.xml"/><Relationship Id="rId1" Type="http://schemas.openxmlformats.org/officeDocument/2006/relationships/customXml" Target="../ink/ink93.xml"/></Relationships>
</file>

<file path=ppt/slides/_rels/slide14.xml.rels><?xml version="1.0" encoding="UTF-8" standalone="yes"?>
<Relationships xmlns="http://schemas.openxmlformats.org/package/2006/relationships"><Relationship Id="rId9" Type="http://schemas.openxmlformats.org/officeDocument/2006/relationships/customXml" Target="../ink/ink115.xml"/><Relationship Id="rId8" Type="http://schemas.openxmlformats.org/officeDocument/2006/relationships/customXml" Target="../ink/ink114.xml"/><Relationship Id="rId7" Type="http://schemas.openxmlformats.org/officeDocument/2006/relationships/customXml" Target="../ink/ink113.xml"/><Relationship Id="rId6" Type="http://schemas.openxmlformats.org/officeDocument/2006/relationships/customXml" Target="../ink/ink112.xml"/><Relationship Id="rId5" Type="http://schemas.openxmlformats.org/officeDocument/2006/relationships/customXml" Target="../ink/ink111.xml"/><Relationship Id="rId4" Type="http://schemas.openxmlformats.org/officeDocument/2006/relationships/customXml" Target="../ink/ink110.xml"/><Relationship Id="rId3" Type="http://schemas.openxmlformats.org/officeDocument/2006/relationships/customXml" Target="../ink/ink109.xml"/><Relationship Id="rId25" Type="http://schemas.openxmlformats.org/officeDocument/2006/relationships/slideLayout" Target="../slideLayouts/slideLayout2.xml"/><Relationship Id="rId24" Type="http://schemas.openxmlformats.org/officeDocument/2006/relationships/customXml" Target="../ink/ink130.xml"/><Relationship Id="rId23" Type="http://schemas.openxmlformats.org/officeDocument/2006/relationships/customXml" Target="../ink/ink129.xml"/><Relationship Id="rId22" Type="http://schemas.openxmlformats.org/officeDocument/2006/relationships/customXml" Target="../ink/ink128.xml"/><Relationship Id="rId21" Type="http://schemas.openxmlformats.org/officeDocument/2006/relationships/customXml" Target="../ink/ink127.xml"/><Relationship Id="rId20" Type="http://schemas.openxmlformats.org/officeDocument/2006/relationships/customXml" Target="../ink/ink126.xml"/><Relationship Id="rId2" Type="http://schemas.openxmlformats.org/officeDocument/2006/relationships/customXml" Target="../ink/ink108.xml"/><Relationship Id="rId19" Type="http://schemas.openxmlformats.org/officeDocument/2006/relationships/customXml" Target="../ink/ink125.xml"/><Relationship Id="rId18" Type="http://schemas.openxmlformats.org/officeDocument/2006/relationships/customXml" Target="../ink/ink124.xml"/><Relationship Id="rId17" Type="http://schemas.openxmlformats.org/officeDocument/2006/relationships/customXml" Target="../ink/ink123.xml"/><Relationship Id="rId16" Type="http://schemas.openxmlformats.org/officeDocument/2006/relationships/customXml" Target="../ink/ink122.xml"/><Relationship Id="rId15" Type="http://schemas.openxmlformats.org/officeDocument/2006/relationships/customXml" Target="../ink/ink121.xml"/><Relationship Id="rId14" Type="http://schemas.openxmlformats.org/officeDocument/2006/relationships/customXml" Target="../ink/ink120.xml"/><Relationship Id="rId13" Type="http://schemas.openxmlformats.org/officeDocument/2006/relationships/customXml" Target="../ink/ink119.xml"/><Relationship Id="rId12" Type="http://schemas.openxmlformats.org/officeDocument/2006/relationships/customXml" Target="../ink/ink118.xml"/><Relationship Id="rId11" Type="http://schemas.openxmlformats.org/officeDocument/2006/relationships/customXml" Target="../ink/ink117.xml"/><Relationship Id="rId10" Type="http://schemas.openxmlformats.org/officeDocument/2006/relationships/customXml" Target="../ink/ink116.xml"/><Relationship Id="rId1" Type="http://schemas.openxmlformats.org/officeDocument/2006/relationships/customXml" Target="../ink/ink107.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customXml" Target="../ink/ink137.xml"/><Relationship Id="rId6" Type="http://schemas.openxmlformats.org/officeDocument/2006/relationships/customXml" Target="../ink/ink136.xml"/><Relationship Id="rId5" Type="http://schemas.openxmlformats.org/officeDocument/2006/relationships/customXml" Target="../ink/ink135.xml"/><Relationship Id="rId4" Type="http://schemas.openxmlformats.org/officeDocument/2006/relationships/customXml" Target="../ink/ink134.xml"/><Relationship Id="rId3" Type="http://schemas.openxmlformats.org/officeDocument/2006/relationships/customXml" Target="../ink/ink133.xml"/><Relationship Id="rId2" Type="http://schemas.openxmlformats.org/officeDocument/2006/relationships/customXml" Target="../ink/ink132.xml"/><Relationship Id="rId1" Type="http://schemas.openxmlformats.org/officeDocument/2006/relationships/customXml" Target="../ink/ink131.xml"/></Relationships>
</file>

<file path=ppt/slides/_rels/slide16.xml.rels><?xml version="1.0" encoding="UTF-8" standalone="yes"?>
<Relationships xmlns="http://schemas.openxmlformats.org/package/2006/relationships"><Relationship Id="rId9" Type="http://schemas.openxmlformats.org/officeDocument/2006/relationships/customXml" Target="../ink/ink146.xml"/><Relationship Id="rId8" Type="http://schemas.openxmlformats.org/officeDocument/2006/relationships/customXml" Target="../ink/ink145.xml"/><Relationship Id="rId7" Type="http://schemas.openxmlformats.org/officeDocument/2006/relationships/customXml" Target="../ink/ink144.xml"/><Relationship Id="rId6" Type="http://schemas.openxmlformats.org/officeDocument/2006/relationships/customXml" Target="../ink/ink143.xml"/><Relationship Id="rId5" Type="http://schemas.openxmlformats.org/officeDocument/2006/relationships/customXml" Target="../ink/ink142.xml"/><Relationship Id="rId4" Type="http://schemas.openxmlformats.org/officeDocument/2006/relationships/customXml" Target="../ink/ink141.xml"/><Relationship Id="rId3" Type="http://schemas.openxmlformats.org/officeDocument/2006/relationships/customXml" Target="../ink/ink140.xml"/><Relationship Id="rId21" Type="http://schemas.openxmlformats.org/officeDocument/2006/relationships/slideLayout" Target="../slideLayouts/slideLayout2.xml"/><Relationship Id="rId20" Type="http://schemas.openxmlformats.org/officeDocument/2006/relationships/customXml" Target="../ink/ink157.xml"/><Relationship Id="rId2" Type="http://schemas.openxmlformats.org/officeDocument/2006/relationships/customXml" Target="../ink/ink139.xml"/><Relationship Id="rId19" Type="http://schemas.openxmlformats.org/officeDocument/2006/relationships/customXml" Target="../ink/ink156.xml"/><Relationship Id="rId18" Type="http://schemas.openxmlformats.org/officeDocument/2006/relationships/customXml" Target="../ink/ink155.xml"/><Relationship Id="rId17" Type="http://schemas.openxmlformats.org/officeDocument/2006/relationships/customXml" Target="../ink/ink154.xml"/><Relationship Id="rId16" Type="http://schemas.openxmlformats.org/officeDocument/2006/relationships/customXml" Target="../ink/ink153.xml"/><Relationship Id="rId15" Type="http://schemas.openxmlformats.org/officeDocument/2006/relationships/customXml" Target="../ink/ink152.xml"/><Relationship Id="rId14" Type="http://schemas.openxmlformats.org/officeDocument/2006/relationships/customXml" Target="../ink/ink151.xml"/><Relationship Id="rId13" Type="http://schemas.openxmlformats.org/officeDocument/2006/relationships/customXml" Target="../ink/ink150.xml"/><Relationship Id="rId12" Type="http://schemas.openxmlformats.org/officeDocument/2006/relationships/customXml" Target="../ink/ink149.xml"/><Relationship Id="rId11" Type="http://schemas.openxmlformats.org/officeDocument/2006/relationships/customXml" Target="../ink/ink148.xml"/><Relationship Id="rId10" Type="http://schemas.openxmlformats.org/officeDocument/2006/relationships/customXml" Target="../ink/ink147.xml"/><Relationship Id="rId1" Type="http://schemas.openxmlformats.org/officeDocument/2006/relationships/customXml" Target="../ink/ink138.xml"/></Relationships>
</file>

<file path=ppt/slides/_rels/slide17.xml.rels><?xml version="1.0" encoding="UTF-8" standalone="yes"?>
<Relationships xmlns="http://schemas.openxmlformats.org/package/2006/relationships"><Relationship Id="rId9" Type="http://schemas.openxmlformats.org/officeDocument/2006/relationships/customXml" Target="../ink/ink166.xml"/><Relationship Id="rId8" Type="http://schemas.openxmlformats.org/officeDocument/2006/relationships/customXml" Target="../ink/ink165.xml"/><Relationship Id="rId7" Type="http://schemas.openxmlformats.org/officeDocument/2006/relationships/customXml" Target="../ink/ink164.xml"/><Relationship Id="rId6" Type="http://schemas.openxmlformats.org/officeDocument/2006/relationships/customXml" Target="../ink/ink163.xml"/><Relationship Id="rId5" Type="http://schemas.openxmlformats.org/officeDocument/2006/relationships/customXml" Target="../ink/ink162.xml"/><Relationship Id="rId4" Type="http://schemas.openxmlformats.org/officeDocument/2006/relationships/customXml" Target="../ink/ink161.xml"/><Relationship Id="rId3" Type="http://schemas.openxmlformats.org/officeDocument/2006/relationships/customXml" Target="../ink/ink160.xml"/><Relationship Id="rId2" Type="http://schemas.openxmlformats.org/officeDocument/2006/relationships/customXml" Target="../ink/ink159.xml"/><Relationship Id="rId10" Type="http://schemas.openxmlformats.org/officeDocument/2006/relationships/slideLayout" Target="../slideLayouts/slideLayout2.xml"/><Relationship Id="rId1" Type="http://schemas.openxmlformats.org/officeDocument/2006/relationships/customXml" Target="../ink/ink15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9" Type="http://schemas.openxmlformats.org/officeDocument/2006/relationships/customXml" Target="../ink/ink175.xml"/><Relationship Id="rId8" Type="http://schemas.openxmlformats.org/officeDocument/2006/relationships/customXml" Target="../ink/ink174.xml"/><Relationship Id="rId7" Type="http://schemas.openxmlformats.org/officeDocument/2006/relationships/customXml" Target="../ink/ink173.xml"/><Relationship Id="rId6" Type="http://schemas.openxmlformats.org/officeDocument/2006/relationships/customXml" Target="../ink/ink172.xml"/><Relationship Id="rId5" Type="http://schemas.openxmlformats.org/officeDocument/2006/relationships/customXml" Target="../ink/ink171.xml"/><Relationship Id="rId4" Type="http://schemas.openxmlformats.org/officeDocument/2006/relationships/customXml" Target="../ink/ink170.xml"/><Relationship Id="rId3" Type="http://schemas.openxmlformats.org/officeDocument/2006/relationships/customXml" Target="../ink/ink169.xml"/><Relationship Id="rId2" Type="http://schemas.openxmlformats.org/officeDocument/2006/relationships/customXml" Target="../ink/ink168.xml"/><Relationship Id="rId10" Type="http://schemas.openxmlformats.org/officeDocument/2006/relationships/slideLayout" Target="../slideLayouts/slideLayout2.xml"/><Relationship Id="rId1" Type="http://schemas.openxmlformats.org/officeDocument/2006/relationships/customXml" Target="../ink/ink167.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2.xml"/><Relationship Id="rId7" Type="http://schemas.openxmlformats.org/officeDocument/2006/relationships/customXml" Target="../ink/ink6.xml"/><Relationship Id="rId6" Type="http://schemas.openxmlformats.org/officeDocument/2006/relationships/customXml" Target="../ink/ink5.xml"/><Relationship Id="rId5" Type="http://schemas.openxmlformats.org/officeDocument/2006/relationships/customXml" Target="../ink/ink4.xml"/><Relationship Id="rId4" Type="http://schemas.openxmlformats.org/officeDocument/2006/relationships/customXml" Target="../ink/ink3.xml"/><Relationship Id="rId3" Type="http://schemas.openxmlformats.org/officeDocument/2006/relationships/customXml" Target="../ink/ink2.xml"/><Relationship Id="rId2" Type="http://schemas.openxmlformats.org/officeDocument/2006/relationships/customXml" Target="../ink/ink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customXml" Target="../ink/ink178.xml"/><Relationship Id="rId2" Type="http://schemas.openxmlformats.org/officeDocument/2006/relationships/customXml" Target="../ink/ink177.xml"/><Relationship Id="rId1" Type="http://schemas.openxmlformats.org/officeDocument/2006/relationships/customXml" Target="../ink/ink176.xml"/></Relationships>
</file>

<file path=ppt/slides/_rels/slide21.xml.rels><?xml version="1.0" encoding="UTF-8" standalone="yes"?>
<Relationships xmlns="http://schemas.openxmlformats.org/package/2006/relationships"><Relationship Id="rId9" Type="http://schemas.openxmlformats.org/officeDocument/2006/relationships/customXml" Target="../ink/ink187.xml"/><Relationship Id="rId8" Type="http://schemas.openxmlformats.org/officeDocument/2006/relationships/customXml" Target="../ink/ink186.xml"/><Relationship Id="rId7" Type="http://schemas.openxmlformats.org/officeDocument/2006/relationships/customXml" Target="../ink/ink185.xml"/><Relationship Id="rId6" Type="http://schemas.openxmlformats.org/officeDocument/2006/relationships/customXml" Target="../ink/ink184.xml"/><Relationship Id="rId5" Type="http://schemas.openxmlformats.org/officeDocument/2006/relationships/customXml" Target="../ink/ink183.xml"/><Relationship Id="rId4" Type="http://schemas.openxmlformats.org/officeDocument/2006/relationships/customXml" Target="../ink/ink182.xml"/><Relationship Id="rId3" Type="http://schemas.openxmlformats.org/officeDocument/2006/relationships/customXml" Target="../ink/ink181.xml"/><Relationship Id="rId2" Type="http://schemas.openxmlformats.org/officeDocument/2006/relationships/customXml" Target="../ink/ink180.xml"/><Relationship Id="rId12" Type="http://schemas.openxmlformats.org/officeDocument/2006/relationships/slideLayout" Target="../slideLayouts/slideLayout2.xml"/><Relationship Id="rId11" Type="http://schemas.openxmlformats.org/officeDocument/2006/relationships/customXml" Target="../ink/ink189.xml"/><Relationship Id="rId10" Type="http://schemas.openxmlformats.org/officeDocument/2006/relationships/customXml" Target="../ink/ink188.xml"/><Relationship Id="rId1" Type="http://schemas.openxmlformats.org/officeDocument/2006/relationships/customXml" Target="../ink/ink179.xml"/></Relationships>
</file>

<file path=ppt/slides/_rels/slide22.xml.rels><?xml version="1.0" encoding="UTF-8" standalone="yes"?>
<Relationships xmlns="http://schemas.openxmlformats.org/package/2006/relationships"><Relationship Id="rId9" Type="http://schemas.openxmlformats.org/officeDocument/2006/relationships/customXml" Target="../ink/ink198.xml"/><Relationship Id="rId8" Type="http://schemas.openxmlformats.org/officeDocument/2006/relationships/customXml" Target="../ink/ink197.xml"/><Relationship Id="rId7" Type="http://schemas.openxmlformats.org/officeDocument/2006/relationships/customXml" Target="../ink/ink196.xml"/><Relationship Id="rId6" Type="http://schemas.openxmlformats.org/officeDocument/2006/relationships/customXml" Target="../ink/ink195.xml"/><Relationship Id="rId5" Type="http://schemas.openxmlformats.org/officeDocument/2006/relationships/customXml" Target="../ink/ink194.xml"/><Relationship Id="rId4" Type="http://schemas.openxmlformats.org/officeDocument/2006/relationships/customXml" Target="../ink/ink193.xml"/><Relationship Id="rId3" Type="http://schemas.openxmlformats.org/officeDocument/2006/relationships/customXml" Target="../ink/ink192.xml"/><Relationship Id="rId2" Type="http://schemas.openxmlformats.org/officeDocument/2006/relationships/customXml" Target="../ink/ink191.xml"/><Relationship Id="rId11" Type="http://schemas.openxmlformats.org/officeDocument/2006/relationships/slideLayout" Target="../slideLayouts/slideLayout2.xml"/><Relationship Id="rId10" Type="http://schemas.openxmlformats.org/officeDocument/2006/relationships/customXml" Target="../ink/ink199.xml"/><Relationship Id="rId1" Type="http://schemas.openxmlformats.org/officeDocument/2006/relationships/customXml" Target="../ink/ink19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ink/ink201.xml"/><Relationship Id="rId1" Type="http://schemas.openxmlformats.org/officeDocument/2006/relationships/customXml" Target="../ink/ink20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customXml" Target="../ink/ink11.xml"/><Relationship Id="rId4" Type="http://schemas.openxmlformats.org/officeDocument/2006/relationships/customXml" Target="../ink/ink10.xml"/><Relationship Id="rId3" Type="http://schemas.openxmlformats.org/officeDocument/2006/relationships/customXml" Target="../ink/ink9.xml"/><Relationship Id="rId2" Type="http://schemas.openxmlformats.org/officeDocument/2006/relationships/customXml" Target="../ink/ink8.xml"/><Relationship Id="rId1" Type="http://schemas.openxmlformats.org/officeDocument/2006/relationships/customXml" Target="../ink/ink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customXml" Target="../ink/ink17.xml"/><Relationship Id="rId4" Type="http://schemas.openxmlformats.org/officeDocument/2006/relationships/customXml" Target="../ink/ink16.xml"/><Relationship Id="rId3" Type="http://schemas.openxmlformats.org/officeDocument/2006/relationships/customXml" Target="../ink/ink15.xml"/><Relationship Id="rId2" Type="http://schemas.openxmlformats.org/officeDocument/2006/relationships/customXml" Target="../ink/ink14.xml"/><Relationship Id="rId1" Type="http://schemas.openxmlformats.org/officeDocument/2006/relationships/customXml" Target="../ink/ink13.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customXml" Target="../ink/ink19.xml"/><Relationship Id="rId2" Type="http://schemas.openxmlformats.org/officeDocument/2006/relationships/customXml" Target="../ink/ink18.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customXml" Target="../ink/ink28.xml"/><Relationship Id="rId8" Type="http://schemas.openxmlformats.org/officeDocument/2006/relationships/customXml" Target="../ink/ink27.xml"/><Relationship Id="rId7" Type="http://schemas.openxmlformats.org/officeDocument/2006/relationships/customXml" Target="../ink/ink26.xml"/><Relationship Id="rId6" Type="http://schemas.openxmlformats.org/officeDocument/2006/relationships/customXml" Target="../ink/ink25.xml"/><Relationship Id="rId5" Type="http://schemas.openxmlformats.org/officeDocument/2006/relationships/customXml" Target="../ink/ink24.xml"/><Relationship Id="rId4" Type="http://schemas.openxmlformats.org/officeDocument/2006/relationships/customXml" Target="../ink/ink23.xml"/><Relationship Id="rId3" Type="http://schemas.openxmlformats.org/officeDocument/2006/relationships/customXml" Target="../ink/ink22.xml"/><Relationship Id="rId26" Type="http://schemas.openxmlformats.org/officeDocument/2006/relationships/slideLayout" Target="../slideLayouts/slideLayout2.xml"/><Relationship Id="rId25" Type="http://schemas.openxmlformats.org/officeDocument/2006/relationships/customXml" Target="../ink/ink44.xml"/><Relationship Id="rId24" Type="http://schemas.openxmlformats.org/officeDocument/2006/relationships/customXml" Target="../ink/ink43.xml"/><Relationship Id="rId23" Type="http://schemas.openxmlformats.org/officeDocument/2006/relationships/customXml" Target="../ink/ink42.xml"/><Relationship Id="rId22" Type="http://schemas.openxmlformats.org/officeDocument/2006/relationships/customXml" Target="../ink/ink41.xml"/><Relationship Id="rId21" Type="http://schemas.openxmlformats.org/officeDocument/2006/relationships/customXml" Target="../ink/ink40.xml"/><Relationship Id="rId20" Type="http://schemas.openxmlformats.org/officeDocument/2006/relationships/customXml" Target="../ink/ink39.xml"/><Relationship Id="rId2" Type="http://schemas.openxmlformats.org/officeDocument/2006/relationships/customXml" Target="../ink/ink21.xml"/><Relationship Id="rId19" Type="http://schemas.openxmlformats.org/officeDocument/2006/relationships/customXml" Target="../ink/ink38.xml"/><Relationship Id="rId18" Type="http://schemas.openxmlformats.org/officeDocument/2006/relationships/customXml" Target="../ink/ink37.xml"/><Relationship Id="rId17" Type="http://schemas.openxmlformats.org/officeDocument/2006/relationships/customXml" Target="../ink/ink36.xml"/><Relationship Id="rId16" Type="http://schemas.openxmlformats.org/officeDocument/2006/relationships/customXml" Target="../ink/ink35.xml"/><Relationship Id="rId15" Type="http://schemas.openxmlformats.org/officeDocument/2006/relationships/customXml" Target="../ink/ink34.xml"/><Relationship Id="rId14" Type="http://schemas.openxmlformats.org/officeDocument/2006/relationships/customXml" Target="../ink/ink33.xml"/><Relationship Id="rId13" Type="http://schemas.openxmlformats.org/officeDocument/2006/relationships/customXml" Target="../ink/ink32.xml"/><Relationship Id="rId12" Type="http://schemas.openxmlformats.org/officeDocument/2006/relationships/customXml" Target="../ink/ink31.xml"/><Relationship Id="rId11" Type="http://schemas.openxmlformats.org/officeDocument/2006/relationships/customXml" Target="../ink/ink30.xml"/><Relationship Id="rId10" Type="http://schemas.openxmlformats.org/officeDocument/2006/relationships/customXml" Target="../ink/ink29.xml"/><Relationship Id="rId1" Type="http://schemas.openxmlformats.org/officeDocument/2006/relationships/customXml" Target="../ink/ink20.xml"/></Relationships>
</file>

<file path=ppt/slides/_rels/slide7.xml.rels><?xml version="1.0" encoding="UTF-8" standalone="yes"?>
<Relationships xmlns="http://schemas.openxmlformats.org/package/2006/relationships"><Relationship Id="rId9" Type="http://schemas.openxmlformats.org/officeDocument/2006/relationships/customXml" Target="../ink/ink53.xml"/><Relationship Id="rId8" Type="http://schemas.openxmlformats.org/officeDocument/2006/relationships/customXml" Target="../ink/ink52.xml"/><Relationship Id="rId7" Type="http://schemas.openxmlformats.org/officeDocument/2006/relationships/customXml" Target="../ink/ink51.xml"/><Relationship Id="rId6" Type="http://schemas.openxmlformats.org/officeDocument/2006/relationships/customXml" Target="../ink/ink50.xml"/><Relationship Id="rId5" Type="http://schemas.openxmlformats.org/officeDocument/2006/relationships/customXml" Target="../ink/ink49.xml"/><Relationship Id="rId4" Type="http://schemas.openxmlformats.org/officeDocument/2006/relationships/customXml" Target="../ink/ink48.xml"/><Relationship Id="rId3" Type="http://schemas.openxmlformats.org/officeDocument/2006/relationships/customXml" Target="../ink/ink47.xml"/><Relationship Id="rId23" Type="http://schemas.openxmlformats.org/officeDocument/2006/relationships/slideLayout" Target="../slideLayouts/slideLayout2.xml"/><Relationship Id="rId22" Type="http://schemas.openxmlformats.org/officeDocument/2006/relationships/customXml" Target="../ink/ink66.xml"/><Relationship Id="rId21" Type="http://schemas.openxmlformats.org/officeDocument/2006/relationships/customXml" Target="../ink/ink65.xml"/><Relationship Id="rId20" Type="http://schemas.openxmlformats.org/officeDocument/2006/relationships/customXml" Target="../ink/ink64.xml"/><Relationship Id="rId2" Type="http://schemas.openxmlformats.org/officeDocument/2006/relationships/customXml" Target="../ink/ink46.xml"/><Relationship Id="rId19" Type="http://schemas.openxmlformats.org/officeDocument/2006/relationships/customXml" Target="../ink/ink63.xml"/><Relationship Id="rId18" Type="http://schemas.openxmlformats.org/officeDocument/2006/relationships/customXml" Target="../ink/ink62.xml"/><Relationship Id="rId17" Type="http://schemas.openxmlformats.org/officeDocument/2006/relationships/customXml" Target="../ink/ink61.xml"/><Relationship Id="rId16" Type="http://schemas.openxmlformats.org/officeDocument/2006/relationships/customXml" Target="../ink/ink60.xml"/><Relationship Id="rId15" Type="http://schemas.openxmlformats.org/officeDocument/2006/relationships/customXml" Target="../ink/ink59.xml"/><Relationship Id="rId14" Type="http://schemas.openxmlformats.org/officeDocument/2006/relationships/customXml" Target="../ink/ink58.xml"/><Relationship Id="rId13" Type="http://schemas.openxmlformats.org/officeDocument/2006/relationships/customXml" Target="../ink/ink57.xml"/><Relationship Id="rId12" Type="http://schemas.openxmlformats.org/officeDocument/2006/relationships/customXml" Target="../ink/ink56.xml"/><Relationship Id="rId11" Type="http://schemas.openxmlformats.org/officeDocument/2006/relationships/customXml" Target="../ink/ink55.xml"/><Relationship Id="rId10" Type="http://schemas.openxmlformats.org/officeDocument/2006/relationships/customXml" Target="../ink/ink54.xml"/><Relationship Id="rId1" Type="http://schemas.openxmlformats.org/officeDocument/2006/relationships/customXml" Target="../ink/ink45.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customXml" Target="../ink/ink67.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customXml" Target="../ink/ink70.xml"/><Relationship Id="rId3" Type="http://schemas.openxmlformats.org/officeDocument/2006/relationships/customXml" Target="../ink/ink69.xml"/><Relationship Id="rId2" Type="http://schemas.openxmlformats.org/officeDocument/2006/relationships/customXml" Target="../ink/ink68.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ctrTitle"/>
          </p:nvPr>
        </p:nvSpPr>
        <p:spPr/>
        <p:txBody>
          <a:bodyPr>
            <a:normAutofit/>
          </a:bodyPr>
          <a:lstStyle/>
          <a:p>
            <a:r>
              <a:rPr lang="en-US" sz="6600" b="1" i="1" dirty="0"/>
              <a:t>Policy Making </a:t>
            </a:r>
            <a:endParaRPr lang="en-US" sz="6600"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We captured attention through media </a:t>
            </a:r>
            <a:endParaRPr lang="en-US" dirty="0"/>
          </a:p>
        </p:txBody>
      </p:sp>
      <p:sp>
        <p:nvSpPr>
          <p:cNvPr id="3" name="Content Placeholder 2"/>
          <p:cNvSpPr>
            <a14:cpLocks xmlns:a14="http://schemas.microsoft.com/office/drawing/2010/main" noGrp="1"/>
          </p:cNvSpPr>
          <p:nvPr>
            <p:ph idx="1"/>
          </p:nvPr>
        </p:nvSpPr>
        <p:spPr>
          <a:xfrm>
            <a:off x="4889500" y="944880"/>
            <a:ext cx="6906260" cy="5669280"/>
          </a:xfrm>
        </p:spPr>
        <p:txBody>
          <a:bodyPr>
            <a:normAutofit/>
          </a:bodyPr>
          <a:lstStyle/>
          <a:p>
            <a:r>
              <a:rPr lang="en-US" sz="2800" b="1" dirty="0">
                <a:latin typeface="Times" pitchFamily="2" charset="0"/>
              </a:rPr>
              <a:t>Not enough to capture attention</a:t>
            </a:r>
            <a:endParaRPr lang="en-US" sz="2800" b="1" dirty="0">
              <a:latin typeface="Times" pitchFamily="2" charset="0"/>
            </a:endParaRPr>
          </a:p>
          <a:p>
            <a:r>
              <a:rPr lang="en-US" sz="2800" b="1" dirty="0">
                <a:latin typeface="Times" pitchFamily="2" charset="0"/>
              </a:rPr>
              <a:t>Next step is winning support for the issue among “iron triangles”</a:t>
            </a:r>
            <a:endParaRPr lang="en-US" sz="2800" b="1" dirty="0">
              <a:latin typeface="Times" pitchFamily="2" charset="0"/>
            </a:endParaRPr>
          </a:p>
          <a:p>
            <a:r>
              <a:rPr lang="en-US" sz="2800" b="1" dirty="0">
                <a:latin typeface="Times" pitchFamily="2" charset="0"/>
              </a:rPr>
              <a:t>Among government administrators, members of government and their staffs,, interest groups, professionals (e.g., dietitians, physicians, bankers, real estate agents), university faculty members, governors, and members of state and local governments, coalitions, and networks</a:t>
            </a:r>
            <a:endParaRPr lang="en-US" sz="2800" b="1" dirty="0">
              <a:latin typeface="Times" pitchFamily="2" charset="0"/>
            </a:endParaRPr>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5151477" y="1637959"/>
              <a:ext cx="1792040" cy="102054"/>
            </p14:xfrm>
          </p:contentPart>
        </mc:Choice>
        <mc:Fallback xmlns="">
          <p:pic>
            <p:nvPicPr>
              <p:cNvPr id="4" name="Ink 3"/>
            </p:nvPicPr>
            <p:blipFill>
              <a:blip/>
            </p:blipFill>
            <p:spPr>
              <a:xfrm>
                <a:off x="5151477" y="1637959"/>
                <a:ext cx="1792040" cy="102054"/>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7060944" y="2194151"/>
              <a:ext cx="4303961" cy="35719"/>
            </p14:xfrm>
          </p:contentPart>
        </mc:Choice>
        <mc:Fallback xmlns="">
          <p:pic>
            <p:nvPicPr>
              <p:cNvPr id="5" name="Ink 4"/>
            </p:nvPicPr>
            <p:blipFill>
              <a:blip/>
            </p:blipFill>
            <p:spPr>
              <a:xfrm>
                <a:off x="7060944" y="2194151"/>
                <a:ext cx="4303961" cy="3571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5222954" y="2566647"/>
              <a:ext cx="3190955" cy="81643"/>
            </p14:xfrm>
          </p:contentPart>
        </mc:Choice>
        <mc:Fallback xmlns="">
          <p:pic>
            <p:nvPicPr>
              <p:cNvPr id="6" name="Ink 5"/>
            </p:nvPicPr>
            <p:blipFill>
              <a:blip/>
            </p:blipFill>
            <p:spPr>
              <a:xfrm>
                <a:off x="5222954" y="2566647"/>
                <a:ext cx="3190955" cy="81643"/>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5222954" y="3127942"/>
              <a:ext cx="5205086" cy="91848"/>
            </p14:xfrm>
          </p:contentPart>
        </mc:Choice>
        <mc:Fallback xmlns="">
          <p:pic>
            <p:nvPicPr>
              <p:cNvPr id="7" name="Ink 6"/>
            </p:nvPicPr>
            <p:blipFill>
              <a:blip/>
            </p:blipFill>
            <p:spPr>
              <a:xfrm>
                <a:off x="5222954" y="3127942"/>
                <a:ext cx="5205086" cy="9184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5161688" y="3449410"/>
              <a:ext cx="6085789" cy="160735"/>
            </p14:xfrm>
          </p:contentPart>
        </mc:Choice>
        <mc:Fallback xmlns="">
          <p:pic>
            <p:nvPicPr>
              <p:cNvPr id="8" name="Ink 7"/>
            </p:nvPicPr>
            <p:blipFill>
              <a:blip/>
            </p:blipFill>
            <p:spPr>
              <a:xfrm>
                <a:off x="5161688" y="3449410"/>
                <a:ext cx="6085789" cy="16073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5192321" y="3847419"/>
              <a:ext cx="4398412" cy="117362"/>
            </p14:xfrm>
          </p:contentPart>
        </mc:Choice>
        <mc:Fallback xmlns="">
          <p:pic>
            <p:nvPicPr>
              <p:cNvPr id="9" name="Ink 8"/>
            </p:nvPicPr>
            <p:blipFill>
              <a:blip/>
            </p:blipFill>
            <p:spPr>
              <a:xfrm>
                <a:off x="5192321" y="3847419"/>
                <a:ext cx="4398412" cy="117362"/>
              </a:xfrm>
              <a:prstGeom prst="rect"/>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2.</a:t>
            </a:r>
            <a:r>
              <a:rPr lang="en-US" b="1" dirty="0"/>
              <a:t>Formulation of alternatives </a:t>
            </a:r>
            <a:br>
              <a:rPr lang="en-US" dirty="0"/>
            </a:br>
            <a:endParaRPr lang="en-US" dirty="0"/>
          </a:p>
        </p:txBody>
      </p:sp>
      <p:sp>
        <p:nvSpPr>
          <p:cNvPr id="3" name="Content Placeholder 2"/>
          <p:cNvSpPr>
            <a14:cpLocks xmlns:a14="http://schemas.microsoft.com/office/drawing/2010/main" noGrp="1"/>
          </p:cNvSpPr>
          <p:nvPr>
            <p:ph idx="1"/>
          </p:nvPr>
        </p:nvSpPr>
        <p:spPr/>
        <p:txBody>
          <a:bodyPr/>
          <a:lstStyle/>
          <a:p>
            <a:r>
              <a:rPr lang="en-US" sz="2800" b="1" i="1" dirty="0"/>
              <a:t>Possible solutions to the problem are devised in this, the most creative phase of the policy-making process</a:t>
            </a:r>
            <a:endParaRPr lang="en-US" sz="2800" b="1" i="1" dirty="0"/>
          </a:p>
          <a:p>
            <a:r>
              <a:rPr lang="en-US" sz="2800" b="1" i="1" dirty="0"/>
              <a:t>Example:</a:t>
            </a:r>
            <a:endParaRPr lang="en-US" sz="2800" b="1" i="1" dirty="0"/>
          </a:p>
          <a:p>
            <a:r>
              <a:rPr lang="en-US" b="1" dirty="0"/>
              <a:t>Should families experiencing food insecurity be given greater access to food banks and food programs? Or should they receive job training to help them increase their income? </a:t>
            </a:r>
            <a:endParaRPr lang="en-US" sz="2800" b="1" dirty="0"/>
          </a:p>
          <a:p>
            <a:r>
              <a:rPr lang="en-US" dirty="0"/>
              <a:t>How can school food programs be improved to feed more children and teenagers? </a:t>
            </a:r>
            <a:endParaRPr lang="en-US" sz="2800" dirty="0"/>
          </a:p>
          <a:p>
            <a:endParaRPr lang="en-US" sz="2800" b="1" i="1"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413547" y="2510517"/>
              <a:ext cx="153166" cy="260237"/>
            </p14:xfrm>
          </p:contentPart>
        </mc:Choice>
        <mc:Fallback xmlns="">
          <p:pic>
            <p:nvPicPr>
              <p:cNvPr id="4" name="Ink 3"/>
            </p:nvPicPr>
            <p:blipFill>
              <a:blip/>
            </p:blipFill>
            <p:spPr>
              <a:xfrm>
                <a:off x="413547" y="2510517"/>
                <a:ext cx="153166" cy="260237"/>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4171216" y="1250156"/>
              <a:ext cx="2986733" cy="68886"/>
            </p14:xfrm>
          </p:contentPart>
        </mc:Choice>
        <mc:Fallback xmlns="">
          <p:pic>
            <p:nvPicPr>
              <p:cNvPr id="5" name="Ink 4"/>
            </p:nvPicPr>
            <p:blipFill>
              <a:blip/>
            </p:blipFill>
            <p:spPr>
              <a:xfrm>
                <a:off x="4171216" y="1250156"/>
                <a:ext cx="2986733" cy="68886"/>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8490492" y="1617549"/>
              <a:ext cx="2379176" cy="117361"/>
            </p14:xfrm>
          </p:contentPart>
        </mc:Choice>
        <mc:Fallback xmlns="">
          <p:pic>
            <p:nvPicPr>
              <p:cNvPr id="6" name="Ink 5"/>
            </p:nvPicPr>
            <p:blipFill>
              <a:blip/>
            </p:blipFill>
            <p:spPr>
              <a:xfrm>
                <a:off x="8490492" y="1617549"/>
                <a:ext cx="2379176" cy="11736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4145688" y="2102303"/>
              <a:ext cx="4829829" cy="61232"/>
            </p14:xfrm>
          </p:contentPart>
        </mc:Choice>
        <mc:Fallback xmlns="">
          <p:pic>
            <p:nvPicPr>
              <p:cNvPr id="7" name="Ink 6"/>
            </p:nvPicPr>
            <p:blipFill>
              <a:blip/>
            </p:blipFill>
            <p:spPr>
              <a:xfrm>
                <a:off x="4145688" y="2102303"/>
                <a:ext cx="4829829" cy="61232"/>
              </a:xfrm>
              <a:prstGeom prst="rect"/>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2.</a:t>
            </a:r>
            <a:r>
              <a:rPr lang="en-US" b="1" dirty="0"/>
              <a:t>Formulation of alternatives</a:t>
            </a:r>
            <a:endParaRPr lang="en-US" dirty="0"/>
          </a:p>
        </p:txBody>
      </p:sp>
      <p:sp>
        <p:nvSpPr>
          <p:cNvPr id="3" name="Content Placeholder 2"/>
          <p:cNvSpPr>
            <a14:cpLocks xmlns:a14="http://schemas.microsoft.com/office/drawing/2010/main" noGrp="1"/>
          </p:cNvSpPr>
          <p:nvPr>
            <p:ph idx="1"/>
          </p:nvPr>
        </p:nvSpPr>
        <p:spPr/>
        <p:txBody>
          <a:bodyPr/>
          <a:lstStyle/>
          <a:p>
            <a:r>
              <a:rPr lang="en-US" dirty="0"/>
              <a:t> Policy formulation</a:t>
            </a:r>
            <a:endParaRPr lang="en-US" dirty="0"/>
          </a:p>
          <a:p>
            <a:pPr lvl="1"/>
            <a:r>
              <a:rPr lang="en-US" dirty="0"/>
              <a:t>Discussion of possible solutions to public problems </a:t>
            </a:r>
            <a:endParaRPr lang="en-US" dirty="0"/>
          </a:p>
          <a:p>
            <a:r>
              <a:rPr lang="en-US" b="1" dirty="0"/>
              <a:t>Interest groups</a:t>
            </a:r>
            <a:r>
              <a:rPr lang="en-US" dirty="0"/>
              <a:t>, </a:t>
            </a:r>
            <a:r>
              <a:rPr lang="en-US" b="1" dirty="0"/>
              <a:t>coalitions</a:t>
            </a:r>
            <a:r>
              <a:rPr lang="en-US" dirty="0"/>
              <a:t>, and </a:t>
            </a:r>
            <a:r>
              <a:rPr lang="en-US" b="1" dirty="0"/>
              <a:t>networks</a:t>
            </a:r>
            <a:r>
              <a:rPr lang="en-US" dirty="0"/>
              <a:t> of experts and people interested in the issue craft a set of possible solutions and bring them forward to policy makers, who continue the discussion of solutions in legislative assemblies, government agencies, other institutions, congressional hearings, town hall meetings, and even focus groups</a:t>
            </a:r>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4176321" y="2132919"/>
              <a:ext cx="2093267" cy="127567"/>
            </p14:xfrm>
          </p:contentPart>
        </mc:Choice>
        <mc:Fallback xmlns="">
          <p:pic>
            <p:nvPicPr>
              <p:cNvPr id="4" name="Ink 3"/>
            </p:nvPicPr>
            <p:blipFill>
              <a:blip/>
            </p:blipFill>
            <p:spPr>
              <a:xfrm>
                <a:off x="4176321" y="2132919"/>
                <a:ext cx="2093267" cy="127567"/>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4651135" y="2428875"/>
              <a:ext cx="5100422" cy="86745"/>
            </p14:xfrm>
          </p:contentPart>
        </mc:Choice>
        <mc:Fallback xmlns="">
          <p:pic>
            <p:nvPicPr>
              <p:cNvPr id="5" name="Ink 4"/>
            </p:nvPicPr>
            <p:blipFill>
              <a:blip/>
            </p:blipFill>
            <p:spPr>
              <a:xfrm>
                <a:off x="4651135" y="2428875"/>
                <a:ext cx="5100422" cy="8674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Ink 6"/>
              <p14:cNvContentPartPr/>
              <p14:nvPr/>
            </p14:nvContentPartPr>
            <p14:xfrm>
              <a:off x="5023839" y="2678906"/>
              <a:ext cx="360" cy="145426"/>
            </p14:xfrm>
          </p:contentPart>
        </mc:Choice>
        <mc:Fallback xmlns="">
          <p:pic>
            <p:nvPicPr>
              <p:cNvPr id="7" name="Ink 6"/>
            </p:nvPicPr>
            <p:blipFill>
              <a:blip/>
            </p:blipFill>
            <p:spPr>
              <a:xfrm>
                <a:off x="5023839" y="2678906"/>
                <a:ext cx="360" cy="145426"/>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4942150" y="2622776"/>
              <a:ext cx="245066" cy="234724"/>
            </p14:xfrm>
          </p:contentPart>
        </mc:Choice>
        <mc:Fallback xmlns="">
          <p:pic>
            <p:nvPicPr>
              <p:cNvPr id="8" name="Ink 7"/>
            </p:nvPicPr>
            <p:blipFill>
              <a:blip/>
            </p:blipFill>
            <p:spPr>
              <a:xfrm>
                <a:off x="4942150" y="2622776"/>
                <a:ext cx="245066" cy="234724"/>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6647397" y="2668700"/>
              <a:ext cx="140402" cy="137773"/>
            </p14:xfrm>
          </p:contentPart>
        </mc:Choice>
        <mc:Fallback xmlns="">
          <p:pic>
            <p:nvPicPr>
              <p:cNvPr id="9" name="Ink 8"/>
            </p:nvPicPr>
            <p:blipFill>
              <a:blip/>
            </p:blipFill>
            <p:spPr>
              <a:xfrm>
                <a:off x="6647397" y="2668700"/>
                <a:ext cx="140402" cy="13777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6581025" y="2632982"/>
              <a:ext cx="234854" cy="191350"/>
            </p14:xfrm>
          </p:contentPart>
        </mc:Choice>
        <mc:Fallback xmlns="">
          <p:pic>
            <p:nvPicPr>
              <p:cNvPr id="10" name="Ink 9"/>
            </p:nvPicPr>
            <p:blipFill>
              <a:blip/>
            </p:blipFill>
            <p:spPr>
              <a:xfrm>
                <a:off x="6581025" y="2632982"/>
                <a:ext cx="234854" cy="19135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8480281" y="2684008"/>
              <a:ext cx="61266" cy="142875"/>
            </p14:xfrm>
          </p:contentPart>
        </mc:Choice>
        <mc:Fallback xmlns="">
          <p:pic>
            <p:nvPicPr>
              <p:cNvPr id="11" name="Ink 10"/>
            </p:nvPicPr>
            <p:blipFill>
              <a:blip/>
            </p:blipFill>
            <p:spPr>
              <a:xfrm>
                <a:off x="8480281" y="2684008"/>
                <a:ext cx="61266" cy="14287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8378170" y="2638084"/>
              <a:ext cx="250171" cy="193902"/>
            </p14:xfrm>
          </p:contentPart>
        </mc:Choice>
        <mc:Fallback xmlns="">
          <p:pic>
            <p:nvPicPr>
              <p:cNvPr id="12" name="Ink 11"/>
            </p:nvPicPr>
            <p:blipFill>
              <a:blip/>
            </p:blipFill>
            <p:spPr>
              <a:xfrm>
                <a:off x="8378170" y="2638084"/>
                <a:ext cx="250171" cy="19390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Ink 12"/>
              <p14:cNvContentPartPr/>
              <p14:nvPr/>
            </p14:nvContentPartPr>
            <p14:xfrm>
              <a:off x="7551075" y="3255508"/>
              <a:ext cx="81688" cy="15308"/>
            </p14:xfrm>
          </p:contentPart>
        </mc:Choice>
        <mc:Fallback xmlns="">
          <p:pic>
            <p:nvPicPr>
              <p:cNvPr id="13" name="Ink 12"/>
            </p:nvPicPr>
            <p:blipFill>
              <a:blip/>
            </p:blipFill>
            <p:spPr>
              <a:xfrm>
                <a:off x="7551075" y="3255508"/>
                <a:ext cx="81688" cy="1530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Ink 13"/>
              <p14:cNvContentPartPr/>
              <p14:nvPr/>
            </p14:nvContentPartPr>
            <p14:xfrm>
              <a:off x="7479598" y="3260611"/>
              <a:ext cx="3446231" cy="30616"/>
            </p14:xfrm>
          </p:contentPart>
        </mc:Choice>
        <mc:Fallback xmlns="">
          <p:pic>
            <p:nvPicPr>
              <p:cNvPr id="14" name="Ink 13"/>
            </p:nvPicPr>
            <p:blipFill>
              <a:blip/>
            </p:blipFill>
            <p:spPr>
              <a:xfrm>
                <a:off x="7479598" y="3260611"/>
                <a:ext cx="3446231" cy="30616"/>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5" name="Ink 14"/>
              <p14:cNvContentPartPr/>
              <p14:nvPr/>
            </p14:nvContentPartPr>
            <p14:xfrm>
              <a:off x="4135477" y="3485129"/>
              <a:ext cx="6565709" cy="127567"/>
            </p14:xfrm>
          </p:contentPart>
        </mc:Choice>
        <mc:Fallback xmlns="">
          <p:pic>
            <p:nvPicPr>
              <p:cNvPr id="15" name="Ink 14"/>
            </p:nvPicPr>
            <p:blipFill>
              <a:blip/>
            </p:blipFill>
            <p:spPr>
              <a:xfrm>
                <a:off x="4135477" y="3485129"/>
                <a:ext cx="6565709" cy="12756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6" name="Ink 15"/>
              <p14:cNvContentPartPr/>
              <p14:nvPr/>
            </p14:nvContentPartPr>
            <p14:xfrm>
              <a:off x="4145688" y="3801495"/>
              <a:ext cx="5296985" cy="56130"/>
            </p14:xfrm>
          </p:contentPart>
        </mc:Choice>
        <mc:Fallback xmlns="">
          <p:pic>
            <p:nvPicPr>
              <p:cNvPr id="16" name="Ink 15"/>
            </p:nvPicPr>
            <p:blipFill>
              <a:blip/>
            </p:blipFill>
            <p:spPr>
              <a:xfrm>
                <a:off x="4145688" y="3801495"/>
                <a:ext cx="5296985" cy="56130"/>
              </a:xfrm>
              <a:prstGeom prst="rect"/>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br>
              <a:rPr lang="en-US" dirty="0"/>
            </a:br>
            <a:endParaRPr lang="en-US" dirty="0"/>
          </a:p>
        </p:txBody>
      </p:sp>
      <p:sp>
        <p:nvSpPr>
          <p:cNvPr id="3" name="Content Placeholder 2"/>
          <p:cNvSpPr>
            <a14:cpLocks xmlns:a14="http://schemas.microsoft.com/office/drawing/2010/main" noGrp="1"/>
          </p:cNvSpPr>
          <p:nvPr>
            <p:ph idx="1"/>
          </p:nvPr>
        </p:nvSpPr>
        <p:spPr>
          <a:xfrm>
            <a:off x="3869268" y="864108"/>
            <a:ext cx="7315200" cy="5493830"/>
          </a:xfrm>
        </p:spPr>
        <p:txBody>
          <a:bodyPr>
            <a:normAutofit/>
          </a:bodyPr>
          <a:lstStyle/>
          <a:p>
            <a:r>
              <a:rPr lang="en-US" dirty="0"/>
              <a:t>The tools or instruments for dealing with the problem are chosen </a:t>
            </a:r>
            <a:endParaRPr lang="en-US" dirty="0"/>
          </a:p>
          <a:p>
            <a:r>
              <a:rPr lang="en-US" dirty="0"/>
              <a:t>Examples : Regulations, cash grants, loans, tax breaks, certification, fines, price controls, quotas, public promotion, public investment, and government-sponsored programs</a:t>
            </a:r>
            <a:endParaRPr lang="en-US" dirty="0"/>
          </a:p>
          <a:p>
            <a:r>
              <a:rPr lang="en-US" dirty="0"/>
              <a:t>For example, ministry of health: Works to improve the level of health services provided by all levels of prevention, diagnosis and treatment at the Palestinian national level</a:t>
            </a:r>
            <a:endParaRPr lang="en-US" dirty="0"/>
          </a:p>
          <a:p>
            <a:r>
              <a:rPr lang="en-US" dirty="0"/>
              <a:t>Ministry of agriculture </a:t>
            </a:r>
            <a:endParaRPr lang="en-US" dirty="0"/>
          </a:p>
          <a:p>
            <a:r>
              <a:rPr lang="en-US" dirty="0"/>
              <a:t>Can be of interest to community nutritionist</a:t>
            </a:r>
            <a:endParaRPr lang="en-US" dirty="0"/>
          </a:p>
          <a:p>
            <a:r>
              <a:rPr lang="en-US" dirty="0"/>
              <a:t>Solve broad agricultural problems , ensure an adequate supply of food for all consumers; </a:t>
            </a:r>
            <a:endParaRPr lang="en-US" dirty="0"/>
          </a:p>
          <a:p>
            <a:r>
              <a:rPr lang="en-US" dirty="0"/>
              <a:t>Research and help government make better policies regarding  agricultural policies  and rural development </a:t>
            </a:r>
            <a:endParaRPr lang="en-US" dirty="0"/>
          </a:p>
          <a:p>
            <a:endParaRPr lang="en-US" dirty="0"/>
          </a:p>
          <a:p>
            <a:endParaRPr lang="en-US" dirty="0"/>
          </a:p>
        </p:txBody>
      </p:sp>
      <p:sp>
        <p:nvSpPr>
          <p:cNvPr id="4" name="Rectangle 3"/>
          <p:cNvSpPr/>
          <p:nvPr/>
        </p:nvSpPr>
        <p:spPr>
          <a:xfrm>
            <a:off x="217759" y="2824263"/>
            <a:ext cx="3317075" cy="1200329"/>
          </a:xfrm>
          <a:prstGeom prst="rect">
            <a:avLst/>
          </a:prstGeom>
        </p:spPr>
        <p:txBody>
          <a:bodyPr wrap="square">
            <a:spAutoFit/>
          </a:bodyPr>
          <a:lstStyle/>
          <a:p>
            <a:r>
              <a:rPr lang="en-US" sz="3600" i="1" dirty="0">
                <a:solidFill>
                  <a:schemeClr val="bg1"/>
                </a:solidFill>
                <a:latin typeface="MinionPro"/>
              </a:rPr>
              <a:t>3. </a:t>
            </a:r>
            <a:r>
              <a:rPr lang="en-US" sz="3600" b="1" i="1" dirty="0">
                <a:solidFill>
                  <a:schemeClr val="bg1"/>
                </a:solidFill>
                <a:latin typeface="MinionPro"/>
              </a:rPr>
              <a:t>Policy adoption </a:t>
            </a:r>
            <a:endParaRPr lang="en-US" sz="3600" i="1" dirty="0">
              <a:solidFill>
                <a:schemeClr val="bg1"/>
              </a:solidFill>
            </a:endParaRPr>
          </a:p>
        </p:txBody>
      </p:sp>
      <mc:AlternateContent xmlns:mc="http://schemas.openxmlformats.org/markup-compatibility/2006" xmlns:p14="http://schemas.microsoft.com/office/powerpoint/2010/main">
        <mc:Choice Requires="p14">
          <p:contentPart r:id="rId1" p14:bwMode="auto">
            <p14:nvContentPartPr>
              <p14:cNvPr id="5" name="Ink 4"/>
              <p14:cNvContentPartPr/>
              <p14:nvPr/>
            </p14:nvContentPartPr>
            <p14:xfrm>
              <a:off x="377809" y="3030991"/>
              <a:ext cx="199115" cy="275544"/>
            </p14:xfrm>
          </p:contentPart>
        </mc:Choice>
        <mc:Fallback xmlns="">
          <p:pic>
            <p:nvPicPr>
              <p:cNvPr id="5" name="Ink 4"/>
            </p:nvPicPr>
            <p:blipFill>
              <a:blip/>
            </p:blipFill>
            <p:spPr>
              <a:xfrm>
                <a:off x="377809" y="3030991"/>
                <a:ext cx="199115" cy="275544"/>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6" name="Ink 5"/>
              <p14:cNvContentPartPr/>
              <p14:nvPr/>
            </p14:nvContentPartPr>
            <p14:xfrm>
              <a:off x="4222271" y="933790"/>
              <a:ext cx="6223637" cy="38270"/>
            </p14:xfrm>
          </p:contentPart>
        </mc:Choice>
        <mc:Fallback xmlns="">
          <p:pic>
            <p:nvPicPr>
              <p:cNvPr id="6" name="Ink 5"/>
            </p:nvPicPr>
            <p:blipFill>
              <a:blip/>
            </p:blipFill>
            <p:spPr>
              <a:xfrm>
                <a:off x="4222271" y="933790"/>
                <a:ext cx="6223637" cy="3827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Ink 6"/>
              <p14:cNvContentPartPr/>
              <p14:nvPr/>
            </p14:nvContentPartPr>
            <p14:xfrm>
              <a:off x="4191638" y="1239950"/>
              <a:ext cx="793909" cy="33168"/>
            </p14:xfrm>
          </p:contentPart>
        </mc:Choice>
        <mc:Fallback xmlns="">
          <p:pic>
            <p:nvPicPr>
              <p:cNvPr id="7" name="Ink 6"/>
            </p:nvPicPr>
            <p:blipFill>
              <a:blip/>
            </p:blipFill>
            <p:spPr>
              <a:xfrm>
                <a:off x="4191638" y="1239950"/>
                <a:ext cx="793909" cy="3316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9154210" y="1663473"/>
              <a:ext cx="1148744" cy="35718"/>
            </p14:xfrm>
          </p:contentPart>
        </mc:Choice>
        <mc:Fallback xmlns="">
          <p:pic>
            <p:nvPicPr>
              <p:cNvPr id="8" name="Ink 7"/>
            </p:nvPicPr>
            <p:blipFill>
              <a:blip/>
            </p:blipFill>
            <p:spPr>
              <a:xfrm>
                <a:off x="9154210" y="1663473"/>
                <a:ext cx="1148744" cy="3571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4181427" y="1928812"/>
              <a:ext cx="1225327" cy="25513"/>
            </p14:xfrm>
          </p:contentPart>
        </mc:Choice>
        <mc:Fallback xmlns="">
          <p:pic>
            <p:nvPicPr>
              <p:cNvPr id="9" name="Ink 8"/>
            </p:nvPicPr>
            <p:blipFill>
              <a:blip/>
            </p:blipFill>
            <p:spPr>
              <a:xfrm>
                <a:off x="4181427" y="1928812"/>
                <a:ext cx="1225327" cy="2551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5575236" y="1944120"/>
              <a:ext cx="329306" cy="20411"/>
            </p14:xfrm>
          </p:contentPart>
        </mc:Choice>
        <mc:Fallback xmlns="">
          <p:pic>
            <p:nvPicPr>
              <p:cNvPr id="10" name="Ink 9"/>
            </p:nvPicPr>
            <p:blipFill>
              <a:blip/>
            </p:blipFill>
            <p:spPr>
              <a:xfrm>
                <a:off x="5575236" y="1944120"/>
                <a:ext cx="329306" cy="20411"/>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6320643" y="1908401"/>
              <a:ext cx="1299357" cy="45924"/>
            </p14:xfrm>
          </p:contentPart>
        </mc:Choice>
        <mc:Fallback xmlns="">
          <p:pic>
            <p:nvPicPr>
              <p:cNvPr id="11" name="Ink 10"/>
            </p:nvPicPr>
            <p:blipFill>
              <a:blip/>
            </p:blipFill>
            <p:spPr>
              <a:xfrm>
                <a:off x="6320643" y="1908401"/>
                <a:ext cx="1299357" cy="45924"/>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7877829" y="1939017"/>
              <a:ext cx="827095" cy="35719"/>
            </p14:xfrm>
          </p:contentPart>
        </mc:Choice>
        <mc:Fallback xmlns="">
          <p:pic>
            <p:nvPicPr>
              <p:cNvPr id="12" name="Ink 11"/>
            </p:nvPicPr>
            <p:blipFill>
              <a:blip/>
            </p:blipFill>
            <p:spPr>
              <a:xfrm>
                <a:off x="7877829" y="1939017"/>
                <a:ext cx="827095" cy="3571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Ink 12"/>
              <p14:cNvContentPartPr/>
              <p14:nvPr/>
            </p14:nvContentPartPr>
            <p14:xfrm>
              <a:off x="8914251" y="1949223"/>
              <a:ext cx="1746090" cy="20410"/>
            </p14:xfrm>
          </p:contentPart>
        </mc:Choice>
        <mc:Fallback xmlns="">
          <p:pic>
            <p:nvPicPr>
              <p:cNvPr id="13" name="Ink 12"/>
            </p:nvPicPr>
            <p:blipFill>
              <a:blip/>
            </p:blipFill>
            <p:spPr>
              <a:xfrm>
                <a:off x="8914251" y="1949223"/>
                <a:ext cx="1746090" cy="2041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Ink 13"/>
              <p14:cNvContentPartPr/>
              <p14:nvPr/>
            </p14:nvContentPartPr>
            <p14:xfrm>
              <a:off x="4176321" y="2168638"/>
              <a:ext cx="1728221" cy="38270"/>
            </p14:xfrm>
          </p:contentPart>
        </mc:Choice>
        <mc:Fallback xmlns="">
          <p:pic>
            <p:nvPicPr>
              <p:cNvPr id="14" name="Ink 13"/>
            </p:nvPicPr>
            <p:blipFill>
              <a:blip/>
            </p:blipFill>
            <p:spPr>
              <a:xfrm>
                <a:off x="4176321" y="2168638"/>
                <a:ext cx="1728221" cy="3827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5" name="Ink 14"/>
              <p14:cNvContentPartPr/>
              <p14:nvPr/>
            </p14:nvContentPartPr>
            <p14:xfrm>
              <a:off x="6182794" y="2168638"/>
              <a:ext cx="4283537" cy="86745"/>
            </p14:xfrm>
          </p:contentPart>
        </mc:Choice>
        <mc:Fallback xmlns="">
          <p:pic>
            <p:nvPicPr>
              <p:cNvPr id="15" name="Ink 14"/>
            </p:nvPicPr>
            <p:blipFill>
              <a:blip/>
            </p:blipFill>
            <p:spPr>
              <a:xfrm>
                <a:off x="6182794" y="2168638"/>
                <a:ext cx="4283537" cy="8674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6" name="Ink 15"/>
              <p14:cNvContentPartPr/>
              <p14:nvPr/>
            </p14:nvContentPartPr>
            <p14:xfrm>
              <a:off x="5519075" y="1571625"/>
              <a:ext cx="1092583" cy="99502"/>
            </p14:xfrm>
          </p:contentPart>
        </mc:Choice>
        <mc:Fallback xmlns="">
          <p:pic>
            <p:nvPicPr>
              <p:cNvPr id="16" name="Ink 15"/>
            </p:nvPicPr>
            <p:blipFill>
              <a:blip/>
            </p:blipFill>
            <p:spPr>
              <a:xfrm>
                <a:off x="5519075" y="1571625"/>
                <a:ext cx="1092583" cy="99502"/>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7" name="Ink 16"/>
              <p14:cNvContentPartPr/>
              <p14:nvPr/>
            </p14:nvContentPartPr>
            <p14:xfrm>
              <a:off x="7014995" y="1643062"/>
              <a:ext cx="1044080" cy="25513"/>
            </p14:xfrm>
          </p:contentPart>
        </mc:Choice>
        <mc:Fallback xmlns="">
          <p:pic>
            <p:nvPicPr>
              <p:cNvPr id="17" name="Ink 16"/>
            </p:nvPicPr>
            <p:blipFill>
              <a:blip/>
            </p:blipFill>
            <p:spPr>
              <a:xfrm>
                <a:off x="7014995" y="1643062"/>
                <a:ext cx="1044080" cy="25513"/>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8" name="Ink 17"/>
              <p14:cNvContentPartPr/>
              <p14:nvPr/>
            </p14:nvContentPartPr>
            <p14:xfrm>
              <a:off x="8429226" y="1683883"/>
              <a:ext cx="490130" cy="48476"/>
            </p14:xfrm>
          </p:contentPart>
        </mc:Choice>
        <mc:Fallback xmlns="">
          <p:pic>
            <p:nvPicPr>
              <p:cNvPr id="18" name="Ink 17"/>
            </p:nvPicPr>
            <p:blipFill>
              <a:blip/>
            </p:blipFill>
            <p:spPr>
              <a:xfrm>
                <a:off x="8429226" y="1683883"/>
                <a:ext cx="490130" cy="48476"/>
              </a:xfrm>
              <a:prstGeom prst="rect"/>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87086" y="1123837"/>
            <a:ext cx="3363685" cy="4601183"/>
          </a:xfrm>
        </p:spPr>
        <p:txBody>
          <a:bodyPr/>
          <a:lstStyle/>
          <a:p>
            <a:r>
              <a:rPr lang="en-US" dirty="0"/>
              <a:t>Policy Implementation </a:t>
            </a:r>
            <a:br>
              <a:rPr lang="en-US" dirty="0"/>
            </a:br>
            <a:endParaRPr lang="en-US" dirty="0"/>
          </a:p>
        </p:txBody>
      </p:sp>
      <p:sp>
        <p:nvSpPr>
          <p:cNvPr id="3" name="Content Placeholder 2"/>
          <p:cNvSpPr>
            <a14:cpLocks xmlns:a14="http://schemas.microsoft.com/office/drawing/2010/main" noGrp="1"/>
          </p:cNvSpPr>
          <p:nvPr>
            <p:ph idx="1"/>
          </p:nvPr>
        </p:nvSpPr>
        <p:spPr/>
        <p:txBody>
          <a:bodyPr/>
          <a:lstStyle/>
          <a:p>
            <a:r>
              <a:rPr lang="en-US" dirty="0"/>
              <a:t>The policy is modified to fit the needs, resources, and wants of the implementing agencies and the intended clientele </a:t>
            </a:r>
            <a:endParaRPr lang="en-US" dirty="0"/>
          </a:p>
          <a:p>
            <a:r>
              <a:rPr lang="en-US" dirty="0"/>
              <a:t>Putting a policy into action </a:t>
            </a:r>
            <a:endParaRPr lang="en-US" dirty="0"/>
          </a:p>
          <a:p>
            <a:r>
              <a:rPr lang="en-US" dirty="0"/>
              <a:t>Implementers : employees of governments, individuals who  work with private organizations, interest groups, and other parties to carry out government policy. </a:t>
            </a:r>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5" name="Ink 4"/>
              <p14:cNvContentPartPr/>
              <p14:nvPr/>
            </p14:nvContentPartPr>
            <p14:xfrm>
              <a:off x="4176321" y="2352334"/>
              <a:ext cx="6672925" cy="40822"/>
            </p14:xfrm>
          </p:contentPart>
        </mc:Choice>
        <mc:Fallback xmlns="">
          <p:pic>
            <p:nvPicPr>
              <p:cNvPr id="5" name="Ink 4"/>
            </p:nvPicPr>
            <p:blipFill>
              <a:blip/>
            </p:blipFill>
            <p:spPr>
              <a:xfrm>
                <a:off x="4176321" y="2352334"/>
                <a:ext cx="6672925" cy="40822"/>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6" name="Ink 5"/>
              <p14:cNvContentPartPr/>
              <p14:nvPr/>
            </p14:nvContentPartPr>
            <p14:xfrm>
              <a:off x="4242693" y="2597263"/>
              <a:ext cx="6131739" cy="61232"/>
            </p14:xfrm>
          </p:contentPart>
        </mc:Choice>
        <mc:Fallback xmlns="">
          <p:pic>
            <p:nvPicPr>
              <p:cNvPr id="6" name="Ink 5"/>
            </p:nvPicPr>
            <p:blipFill>
              <a:blip/>
            </p:blipFill>
            <p:spPr>
              <a:xfrm>
                <a:off x="4242693" y="2597263"/>
                <a:ext cx="6131739" cy="61232"/>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Ink 6"/>
              <p14:cNvContentPartPr/>
              <p14:nvPr/>
            </p14:nvContentPartPr>
            <p14:xfrm>
              <a:off x="4145688" y="3025888"/>
              <a:ext cx="2853990" cy="150529"/>
            </p14:xfrm>
          </p:contentPart>
        </mc:Choice>
        <mc:Fallback xmlns="">
          <p:pic>
            <p:nvPicPr>
              <p:cNvPr id="7" name="Ink 6"/>
            </p:nvPicPr>
            <p:blipFill>
              <a:blip/>
            </p:blipFill>
            <p:spPr>
              <a:xfrm>
                <a:off x="4145688" y="3025888"/>
                <a:ext cx="2853990" cy="15052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3711718" y="3204482"/>
              <a:ext cx="449286" cy="607218"/>
            </p14:xfrm>
          </p:contentPart>
        </mc:Choice>
        <mc:Fallback xmlns="">
          <p:pic>
            <p:nvPicPr>
              <p:cNvPr id="8" name="Ink 7"/>
            </p:nvPicPr>
            <p:blipFill>
              <a:blip/>
            </p:blipFill>
            <p:spPr>
              <a:xfrm>
                <a:off x="3711718" y="3204482"/>
                <a:ext cx="449286" cy="60721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5953045" y="3576977"/>
              <a:ext cx="2925467" cy="45924"/>
            </p14:xfrm>
          </p:contentPart>
        </mc:Choice>
        <mc:Fallback xmlns="">
          <p:pic>
            <p:nvPicPr>
              <p:cNvPr id="9" name="Ink 8"/>
            </p:nvPicPr>
            <p:blipFill>
              <a:blip/>
            </p:blipFill>
            <p:spPr>
              <a:xfrm>
                <a:off x="5953045" y="3576977"/>
                <a:ext cx="2925467" cy="4592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8401145" y="3199379"/>
              <a:ext cx="17869" cy="94400"/>
            </p14:xfrm>
          </p:contentPart>
        </mc:Choice>
        <mc:Fallback xmlns="">
          <p:pic>
            <p:nvPicPr>
              <p:cNvPr id="10" name="Ink 9"/>
            </p:nvPicPr>
            <p:blipFill>
              <a:blip/>
            </p:blipFill>
            <p:spPr>
              <a:xfrm>
                <a:off x="8401145" y="3199379"/>
                <a:ext cx="17869" cy="9440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8301588" y="3117736"/>
              <a:ext cx="224643" cy="255134"/>
            </p14:xfrm>
          </p:contentPart>
        </mc:Choice>
        <mc:Fallback xmlns="">
          <p:pic>
            <p:nvPicPr>
              <p:cNvPr id="11" name="Ink 10"/>
            </p:nvPicPr>
            <p:blipFill>
              <a:blip/>
            </p:blipFill>
            <p:spPr>
              <a:xfrm>
                <a:off x="8301588" y="3117736"/>
                <a:ext cx="224643" cy="255134"/>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9103155" y="3569323"/>
              <a:ext cx="1582714" cy="58681"/>
            </p14:xfrm>
          </p:contentPart>
        </mc:Choice>
        <mc:Fallback xmlns="">
          <p:pic>
            <p:nvPicPr>
              <p:cNvPr id="12" name="Ink 11"/>
            </p:nvPicPr>
            <p:blipFill>
              <a:blip/>
            </p:blipFill>
            <p:spPr>
              <a:xfrm>
                <a:off x="9103155" y="3569323"/>
                <a:ext cx="1582714" cy="58681"/>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Ink 12"/>
              <p14:cNvContentPartPr/>
              <p14:nvPr/>
            </p14:nvContentPartPr>
            <p14:xfrm>
              <a:off x="4145688" y="3832111"/>
              <a:ext cx="3392623" cy="45924"/>
            </p14:xfrm>
          </p:contentPart>
        </mc:Choice>
        <mc:Fallback xmlns="">
          <p:pic>
            <p:nvPicPr>
              <p:cNvPr id="13" name="Ink 12"/>
            </p:nvPicPr>
            <p:blipFill>
              <a:blip/>
            </p:blipFill>
            <p:spPr>
              <a:xfrm>
                <a:off x="4145688" y="3832111"/>
                <a:ext cx="3392623" cy="45924"/>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Ink 13"/>
              <p14:cNvContentPartPr/>
              <p14:nvPr/>
            </p14:nvContentPartPr>
            <p14:xfrm>
              <a:off x="9623919" y="3235098"/>
              <a:ext cx="160825" cy="104605"/>
            </p14:xfrm>
          </p:contentPart>
        </mc:Choice>
        <mc:Fallback xmlns="">
          <p:pic>
            <p:nvPicPr>
              <p:cNvPr id="14" name="Ink 13"/>
            </p:nvPicPr>
            <p:blipFill>
              <a:blip/>
            </p:blipFill>
            <p:spPr>
              <a:xfrm>
                <a:off x="9623919" y="3235098"/>
                <a:ext cx="160825" cy="10460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5" name="Ink 14"/>
              <p14:cNvContentPartPr/>
              <p14:nvPr/>
            </p14:nvContentPartPr>
            <p14:xfrm>
              <a:off x="9526914" y="3112633"/>
              <a:ext cx="336965" cy="255134"/>
            </p14:xfrm>
          </p:contentPart>
        </mc:Choice>
        <mc:Fallback xmlns="">
          <p:pic>
            <p:nvPicPr>
              <p:cNvPr id="15" name="Ink 14"/>
            </p:nvPicPr>
            <p:blipFill>
              <a:blip/>
            </p:blipFill>
            <p:spPr>
              <a:xfrm>
                <a:off x="9526914" y="3112633"/>
                <a:ext cx="336965" cy="25513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6" name="Ink 15"/>
              <p14:cNvContentPartPr/>
              <p14:nvPr/>
            </p14:nvContentPartPr>
            <p14:xfrm>
              <a:off x="7867618" y="3837214"/>
              <a:ext cx="1296804" cy="56129"/>
            </p14:xfrm>
          </p:contentPart>
        </mc:Choice>
        <mc:Fallback xmlns="">
          <p:pic>
            <p:nvPicPr>
              <p:cNvPr id="16" name="Ink 15"/>
            </p:nvPicPr>
            <p:blipFill>
              <a:blip/>
            </p:blipFill>
            <p:spPr>
              <a:xfrm>
                <a:off x="7867618" y="3837214"/>
                <a:ext cx="1296804" cy="5612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7" name="Ink 16"/>
              <p14:cNvContentPartPr/>
              <p14:nvPr/>
            </p14:nvContentPartPr>
            <p14:xfrm>
              <a:off x="9021467" y="3602491"/>
              <a:ext cx="17869" cy="79091"/>
            </p14:xfrm>
          </p:contentPart>
        </mc:Choice>
        <mc:Fallback xmlns="">
          <p:pic>
            <p:nvPicPr>
              <p:cNvPr id="17" name="Ink 16"/>
            </p:nvPicPr>
            <p:blipFill>
              <a:blip/>
            </p:blipFill>
            <p:spPr>
              <a:xfrm>
                <a:off x="9021467" y="3602491"/>
                <a:ext cx="17869" cy="79091"/>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8" name="Ink 17"/>
              <p14:cNvContentPartPr/>
              <p14:nvPr/>
            </p14:nvContentPartPr>
            <p14:xfrm>
              <a:off x="9011256" y="3653517"/>
              <a:ext cx="76583" cy="20411"/>
            </p14:xfrm>
          </p:contentPart>
        </mc:Choice>
        <mc:Fallback xmlns="">
          <p:pic>
            <p:nvPicPr>
              <p:cNvPr id="18" name="Ink 17"/>
            </p:nvPicPr>
            <p:blipFill>
              <a:blip/>
            </p:blipFill>
            <p:spPr>
              <a:xfrm>
                <a:off x="9011256" y="3653517"/>
                <a:ext cx="76583" cy="20411"/>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9" name="Ink 18"/>
              <p14:cNvContentPartPr/>
              <p14:nvPr/>
            </p14:nvContentPartPr>
            <p14:xfrm>
              <a:off x="8939778" y="3612696"/>
              <a:ext cx="127638" cy="99502"/>
            </p14:xfrm>
          </p:contentPart>
        </mc:Choice>
        <mc:Fallback xmlns="">
          <p:pic>
            <p:nvPicPr>
              <p:cNvPr id="19" name="Ink 18"/>
            </p:nvPicPr>
            <p:blipFill>
              <a:blip/>
            </p:blipFill>
            <p:spPr>
              <a:xfrm>
                <a:off x="8939778" y="3612696"/>
                <a:ext cx="127638" cy="99502"/>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0" name="Ink 19"/>
              <p14:cNvContentPartPr/>
              <p14:nvPr/>
            </p14:nvContentPartPr>
            <p14:xfrm>
              <a:off x="8873406" y="3541258"/>
              <a:ext cx="260382" cy="188799"/>
            </p14:xfrm>
          </p:contentPart>
        </mc:Choice>
        <mc:Fallback xmlns="">
          <p:pic>
            <p:nvPicPr>
              <p:cNvPr id="20" name="Ink 19"/>
            </p:nvPicPr>
            <p:blipFill>
              <a:blip/>
            </p:blipFill>
            <p:spPr>
              <a:xfrm>
                <a:off x="8873406" y="3541258"/>
                <a:ext cx="260382" cy="18879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1" name="Ink 20"/>
              <p14:cNvContentPartPr/>
              <p14:nvPr/>
            </p14:nvContentPartPr>
            <p14:xfrm>
              <a:off x="9603497" y="3832111"/>
              <a:ext cx="847517" cy="76540"/>
            </p14:xfrm>
          </p:contentPart>
        </mc:Choice>
        <mc:Fallback xmlns="">
          <p:pic>
            <p:nvPicPr>
              <p:cNvPr id="21" name="Ink 20"/>
            </p:nvPicPr>
            <p:blipFill>
              <a:blip/>
            </p:blipFill>
            <p:spPr>
              <a:xfrm>
                <a:off x="9603497" y="3832111"/>
                <a:ext cx="847517" cy="7654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2" name="Ink 21"/>
              <p14:cNvContentPartPr/>
              <p14:nvPr/>
            </p14:nvContentPartPr>
            <p14:xfrm>
              <a:off x="4161004" y="4094899"/>
              <a:ext cx="4319277" cy="109708"/>
            </p14:xfrm>
          </p:contentPart>
        </mc:Choice>
        <mc:Fallback xmlns="">
          <p:pic>
            <p:nvPicPr>
              <p:cNvPr id="22" name="Ink 21"/>
            </p:nvPicPr>
            <p:blipFill>
              <a:blip/>
            </p:blipFill>
            <p:spPr>
              <a:xfrm>
                <a:off x="4161004" y="4094899"/>
                <a:ext cx="4319277" cy="10970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3" name="Ink 22"/>
              <p14:cNvContentPartPr/>
              <p14:nvPr/>
            </p14:nvContentPartPr>
            <p14:xfrm>
              <a:off x="5187216" y="3872932"/>
              <a:ext cx="699457" cy="449036"/>
            </p14:xfrm>
          </p:contentPart>
        </mc:Choice>
        <mc:Fallback xmlns="">
          <p:pic>
            <p:nvPicPr>
              <p:cNvPr id="23" name="Ink 22"/>
            </p:nvPicPr>
            <p:blipFill>
              <a:blip/>
            </p:blipFill>
            <p:spPr>
              <a:xfrm>
                <a:off x="5187216" y="3872932"/>
                <a:ext cx="699457" cy="449036"/>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4" name="Ink 23"/>
              <p14:cNvContentPartPr/>
              <p14:nvPr/>
            </p14:nvContentPartPr>
            <p14:xfrm>
              <a:off x="5646713" y="3908651"/>
              <a:ext cx="2864201" cy="346982"/>
            </p14:xfrm>
          </p:contentPart>
        </mc:Choice>
        <mc:Fallback xmlns="">
          <p:pic>
            <p:nvPicPr>
              <p:cNvPr id="24" name="Ink 23"/>
            </p:nvPicPr>
            <p:blipFill>
              <a:blip/>
            </p:blipFill>
            <p:spPr>
              <a:xfrm>
                <a:off x="5646713" y="3908651"/>
                <a:ext cx="2864201" cy="346982"/>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5" name="Ink 24"/>
              <p14:cNvContentPartPr/>
              <p14:nvPr/>
            </p14:nvContentPartPr>
            <p14:xfrm>
              <a:off x="5289326" y="4071937"/>
              <a:ext cx="3190955" cy="20411"/>
            </p14:xfrm>
          </p:contentPart>
        </mc:Choice>
        <mc:Fallback xmlns="">
          <p:pic>
            <p:nvPicPr>
              <p:cNvPr id="25" name="Ink 24"/>
            </p:nvPicPr>
            <p:blipFill>
              <a:blip/>
            </p:blipFill>
            <p:spPr>
              <a:xfrm>
                <a:off x="5289326" y="4071937"/>
                <a:ext cx="3190955" cy="20411"/>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6" name="Ink 25"/>
              <p14:cNvContentPartPr/>
              <p14:nvPr/>
            </p14:nvContentPartPr>
            <p14:xfrm>
              <a:off x="735195" y="2403361"/>
              <a:ext cx="74031" cy="244929"/>
            </p14:xfrm>
          </p:contentPart>
        </mc:Choice>
        <mc:Fallback xmlns="">
          <p:pic>
            <p:nvPicPr>
              <p:cNvPr id="26" name="Ink 25"/>
            </p:nvPicPr>
            <p:blipFill>
              <a:blip/>
            </p:blipFill>
            <p:spPr>
              <a:xfrm>
                <a:off x="735195" y="2403361"/>
                <a:ext cx="74031" cy="244929"/>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7" name="Ink 26"/>
              <p14:cNvContentPartPr/>
              <p14:nvPr/>
            </p14:nvContentPartPr>
            <p14:xfrm>
              <a:off x="638190" y="2441631"/>
              <a:ext cx="199116" cy="145427"/>
            </p14:xfrm>
          </p:contentPart>
        </mc:Choice>
        <mc:Fallback xmlns="">
          <p:pic>
            <p:nvPicPr>
              <p:cNvPr id="27" name="Ink 26"/>
            </p:nvPicPr>
            <p:blipFill>
              <a:blip/>
            </p:blipFill>
            <p:spPr>
              <a:xfrm>
                <a:off x="638190" y="2441631"/>
                <a:ext cx="199116" cy="145427"/>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8" name="Ink 27"/>
              <p14:cNvContentPartPr/>
              <p14:nvPr/>
            </p14:nvContentPartPr>
            <p14:xfrm>
              <a:off x="857728" y="2459491"/>
              <a:ext cx="30633" cy="91848"/>
            </p14:xfrm>
          </p:contentPart>
        </mc:Choice>
        <mc:Fallback xmlns="">
          <p:pic>
            <p:nvPicPr>
              <p:cNvPr id="28" name="Ink 27"/>
            </p:nvPicPr>
            <p:blipFill>
              <a:blip/>
            </p:blipFill>
            <p:spPr>
              <a:xfrm>
                <a:off x="857728" y="2459491"/>
                <a:ext cx="30633" cy="91848"/>
              </a:xfrm>
              <a:prstGeom prst="rect"/>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5. </a:t>
            </a:r>
            <a:r>
              <a:rPr lang="en-US" b="1" dirty="0"/>
              <a:t>Policy evaluation</a:t>
            </a:r>
            <a:br>
              <a:rPr lang="en-US" dirty="0"/>
            </a:br>
            <a:endParaRPr lang="en-US" dirty="0"/>
          </a:p>
        </p:txBody>
      </p:sp>
      <p:sp>
        <p:nvSpPr>
          <p:cNvPr id="3" name="Content Placeholder 2"/>
          <p:cNvSpPr>
            <a14:cpLocks xmlns:a14="http://schemas.microsoft.com/office/drawing/2010/main" noGrp="1"/>
          </p:cNvSpPr>
          <p:nvPr>
            <p:ph idx="1"/>
          </p:nvPr>
        </p:nvSpPr>
        <p:spPr>
          <a:xfrm>
            <a:off x="3869268" y="442913"/>
            <a:ext cx="7675032" cy="5915025"/>
          </a:xfrm>
        </p:spPr>
        <p:txBody>
          <a:bodyPr/>
          <a:lstStyle/>
          <a:p>
            <a:pPr marL="0" indent="0">
              <a:buNone/>
            </a:pPr>
            <a:r>
              <a:rPr lang="en-US" dirty="0"/>
              <a:t>The purpose of policy evaluation is to determine</a:t>
            </a:r>
            <a:endParaRPr lang="en-US" dirty="0"/>
          </a:p>
          <a:p>
            <a:r>
              <a:rPr lang="en-US" dirty="0"/>
              <a:t>If a program is achieving its stated goals </a:t>
            </a:r>
            <a:endParaRPr lang="en-US" dirty="0"/>
          </a:p>
          <a:p>
            <a:r>
              <a:rPr lang="en-US" dirty="0"/>
              <a:t> Reaching its intended audience</a:t>
            </a:r>
            <a:endParaRPr lang="en-US" dirty="0"/>
          </a:p>
          <a:p>
            <a:r>
              <a:rPr lang="en-US" dirty="0"/>
              <a:t>What the program is actually accomplishing, and who is benefiting from it</a:t>
            </a:r>
            <a:endParaRPr lang="en-US" dirty="0"/>
          </a:p>
          <a:p>
            <a:r>
              <a:rPr lang="en-US" dirty="0"/>
              <a:t>From almost the moment of their conception, public policies undergo both for- mal and informal evaluations by citizens, legislators, administrative agencies, the news media, academicians, research firms, auditors, and interest groups </a:t>
            </a:r>
            <a:endParaRPr lang="en-US" dirty="0"/>
          </a:p>
          <a:p>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423758" y="2796267"/>
              <a:ext cx="194010" cy="301058"/>
            </p14:xfrm>
          </p:contentPart>
        </mc:Choice>
        <mc:Fallback xmlns="">
          <p:pic>
            <p:nvPicPr>
              <p:cNvPr id="4" name="Ink 3"/>
            </p:nvPicPr>
            <p:blipFill>
              <a:blip/>
            </p:blipFill>
            <p:spPr>
              <a:xfrm>
                <a:off x="423758" y="2796267"/>
                <a:ext cx="194010" cy="301058"/>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4487758" y="1510392"/>
              <a:ext cx="857729" cy="73989"/>
            </p14:xfrm>
          </p:contentPart>
        </mc:Choice>
        <mc:Fallback xmlns="">
          <p:pic>
            <p:nvPicPr>
              <p:cNvPr id="5" name="Ink 4"/>
            </p:nvPicPr>
            <p:blipFill>
              <a:blip/>
            </p:blipFill>
            <p:spPr>
              <a:xfrm>
                <a:off x="4487758" y="1510392"/>
                <a:ext cx="857729" cy="7398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3905728" y="1923709"/>
              <a:ext cx="153166" cy="153081"/>
            </p14:xfrm>
          </p:contentPart>
        </mc:Choice>
        <mc:Fallback xmlns="">
          <p:pic>
            <p:nvPicPr>
              <p:cNvPr id="6" name="Ink 5"/>
            </p:nvPicPr>
            <p:blipFill>
              <a:blip/>
            </p:blipFill>
            <p:spPr>
              <a:xfrm>
                <a:off x="3905728" y="1923709"/>
                <a:ext cx="153166" cy="15308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3926150" y="2382950"/>
              <a:ext cx="163377" cy="147978"/>
            </p14:xfrm>
          </p:contentPart>
        </mc:Choice>
        <mc:Fallback xmlns="">
          <p:pic>
            <p:nvPicPr>
              <p:cNvPr id="7" name="Ink 6"/>
            </p:nvPicPr>
            <p:blipFill>
              <a:blip/>
            </p:blipFill>
            <p:spPr>
              <a:xfrm>
                <a:off x="3926150" y="2382950"/>
                <a:ext cx="163377" cy="14797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3915939" y="2816678"/>
              <a:ext cx="178694" cy="153080"/>
            </p14:xfrm>
          </p:contentPart>
        </mc:Choice>
        <mc:Fallback xmlns="">
          <p:pic>
            <p:nvPicPr>
              <p:cNvPr id="8" name="Ink 7"/>
            </p:nvPicPr>
            <p:blipFill>
              <a:blip/>
            </p:blipFill>
            <p:spPr>
              <a:xfrm>
                <a:off x="3915939" y="2816678"/>
                <a:ext cx="178694" cy="15308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7413226" y="2796267"/>
              <a:ext cx="1503577" cy="91849"/>
            </p14:xfrm>
          </p:contentPart>
        </mc:Choice>
        <mc:Fallback xmlns="">
          <p:pic>
            <p:nvPicPr>
              <p:cNvPr id="9" name="Ink 8"/>
            </p:nvPicPr>
            <p:blipFill>
              <a:blip/>
            </p:blipFill>
            <p:spPr>
              <a:xfrm>
                <a:off x="7413226" y="2796267"/>
                <a:ext cx="1503577" cy="9184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4145688" y="3056504"/>
              <a:ext cx="1792040" cy="127567"/>
            </p14:xfrm>
          </p:contentPart>
        </mc:Choice>
        <mc:Fallback xmlns="">
          <p:pic>
            <p:nvPicPr>
              <p:cNvPr id="10" name="Ink 9"/>
            </p:nvPicPr>
            <p:blipFill>
              <a:blip/>
            </p:blipFill>
            <p:spPr>
              <a:xfrm>
                <a:off x="4145688" y="3056504"/>
                <a:ext cx="1792040" cy="127567"/>
              </a:xfrm>
              <a:prstGeom prst="rect"/>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t>Policy termination. </a:t>
            </a:r>
            <a:br>
              <a:rPr lang="en-US" dirty="0"/>
            </a:br>
            <a:endParaRPr lang="en-US" dirty="0"/>
          </a:p>
        </p:txBody>
      </p:sp>
      <p:sp>
        <p:nvSpPr>
          <p:cNvPr id="3" name="Content Placeholder 2"/>
          <p:cNvSpPr>
            <a14:cpLocks xmlns:a14="http://schemas.microsoft.com/office/drawing/2010/main" noGrp="1"/>
          </p:cNvSpPr>
          <p:nvPr>
            <p:ph idx="1"/>
          </p:nvPr>
        </p:nvSpPr>
        <p:spPr>
          <a:xfrm>
            <a:off x="3457575" y="328613"/>
            <a:ext cx="7915275" cy="4014788"/>
          </a:xfrm>
        </p:spPr>
        <p:txBody>
          <a:bodyPr>
            <a:normAutofit/>
          </a:bodyPr>
          <a:lstStyle/>
          <a:p>
            <a:pPr marL="0" indent="0">
              <a:buNone/>
            </a:pPr>
            <a:r>
              <a:rPr lang="en-US" sz="2200" b="1" dirty="0">
                <a:solidFill>
                  <a:schemeClr val="tx1"/>
                </a:solidFill>
              </a:rPr>
              <a:t>Can be terminated for example if </a:t>
            </a:r>
            <a:endParaRPr lang="en-US" sz="2200" b="1" dirty="0">
              <a:solidFill>
                <a:schemeClr val="tx1"/>
              </a:solidFill>
            </a:endParaRPr>
          </a:p>
          <a:p>
            <a:r>
              <a:rPr lang="en-US" sz="2200" dirty="0">
                <a:solidFill>
                  <a:schemeClr val="tx1"/>
                </a:solidFill>
              </a:rPr>
              <a:t>The public need was met</a:t>
            </a:r>
            <a:endParaRPr lang="en-US" sz="2200" dirty="0">
              <a:solidFill>
                <a:schemeClr val="tx1"/>
              </a:solidFill>
            </a:endParaRPr>
          </a:p>
          <a:p>
            <a:r>
              <a:rPr lang="en-US" sz="2200" dirty="0">
                <a:solidFill>
                  <a:schemeClr val="tx1"/>
                </a:solidFill>
              </a:rPr>
              <a:t> The nature of the problem changed</a:t>
            </a:r>
            <a:endParaRPr lang="en-US" sz="2200" dirty="0">
              <a:solidFill>
                <a:schemeClr val="tx1"/>
              </a:solidFill>
            </a:endParaRPr>
          </a:p>
          <a:p>
            <a:r>
              <a:rPr lang="en-US" sz="2200" dirty="0">
                <a:solidFill>
                  <a:schemeClr val="tx1"/>
                </a:solidFill>
              </a:rPr>
              <a:t>Government no longer had a mandate in the area</a:t>
            </a:r>
            <a:endParaRPr lang="en-US" sz="2200" dirty="0">
              <a:solidFill>
                <a:schemeClr val="tx1"/>
              </a:solidFill>
            </a:endParaRPr>
          </a:p>
          <a:p>
            <a:r>
              <a:rPr lang="en-US" sz="2200" dirty="0">
                <a:solidFill>
                  <a:schemeClr val="tx1"/>
                </a:solidFill>
              </a:rPr>
              <a:t>The policy lost political support</a:t>
            </a:r>
            <a:endParaRPr lang="en-US" sz="2200" dirty="0">
              <a:solidFill>
                <a:schemeClr val="tx1"/>
              </a:solidFill>
            </a:endParaRPr>
          </a:p>
          <a:p>
            <a:r>
              <a:rPr lang="en-US" sz="2200" dirty="0">
                <a:solidFill>
                  <a:schemeClr val="tx1"/>
                </a:solidFill>
              </a:rPr>
              <a:t>Private agencies relieved the need</a:t>
            </a:r>
            <a:endParaRPr lang="en-US" sz="2200" dirty="0">
              <a:solidFill>
                <a:schemeClr val="tx1"/>
              </a:solidFill>
            </a:endParaRPr>
          </a:p>
          <a:p>
            <a:r>
              <a:rPr lang="en-US" sz="2200" dirty="0">
                <a:solidFill>
                  <a:schemeClr val="tx1"/>
                </a:solidFill>
              </a:rPr>
              <a:t>Apolitical system or subgovernment ceased to function</a:t>
            </a:r>
            <a:endParaRPr lang="en-US" sz="2200" dirty="0">
              <a:solidFill>
                <a:schemeClr val="tx1"/>
              </a:solidFill>
            </a:endParaRPr>
          </a:p>
          <a:p>
            <a:r>
              <a:rPr lang="en-US" sz="2200" dirty="0">
                <a:solidFill>
                  <a:schemeClr val="tx1"/>
                </a:solidFill>
              </a:rPr>
              <a:t> The policy was too costly</a:t>
            </a:r>
            <a:endParaRPr lang="en-US" sz="2200" dirty="0">
              <a:solidFill>
                <a:schemeClr val="tx1"/>
              </a:solidFill>
            </a:endParaRPr>
          </a:p>
          <a:p>
            <a:endParaRPr lang="en-US" dirty="0"/>
          </a:p>
        </p:txBody>
      </p:sp>
      <p:sp>
        <p:nvSpPr>
          <p:cNvPr id="4" name="TextBox 3"/>
          <p:cNvSpPr txBox="1"/>
          <p:nvPr/>
        </p:nvSpPr>
        <p:spPr>
          <a:xfrm>
            <a:off x="4657724" y="4343400"/>
            <a:ext cx="6486525" cy="2215991"/>
          </a:xfrm>
          <a:prstGeom prst="rect">
            <a:avLst/>
          </a:prstGeom>
          <a:noFill/>
        </p:spPr>
        <p:txBody>
          <a:bodyPr wrap="square" rtlCol="0">
            <a:spAutoFit/>
          </a:bodyPr>
          <a:lstStyle/>
          <a:p>
            <a:r>
              <a:rPr lang="en-US" sz="2400" b="1" i="1" dirty="0">
                <a:solidFill>
                  <a:srgbClr val="FF0000"/>
                </a:solidFill>
              </a:rPr>
              <a:t>Determining when a policy should be terminated is somewhat subjective- at what point do you decide that the public’s need has been met? What measures do you use to conclude that the problem was solved? </a:t>
            </a:r>
            <a:endParaRPr lang="en-US" sz="2400" b="1" i="1" dirty="0">
              <a:solidFill>
                <a:srgbClr val="FF0000"/>
              </a:solidFill>
            </a:endParaRPr>
          </a:p>
          <a:p>
            <a:endParaRPr lang="en-US" dirty="0"/>
          </a:p>
        </p:txBody>
      </p:sp>
      <mc:AlternateContent xmlns:mc="http://schemas.openxmlformats.org/markup-compatibility/2006" xmlns:p14="http://schemas.microsoft.com/office/powerpoint/2010/main">
        <mc:Choice Requires="p14">
          <p:contentPart r:id="rId1" p14:bwMode="auto">
            <p14:nvContentPartPr>
              <p14:cNvPr id="5" name="Ink 4"/>
              <p14:cNvContentPartPr/>
              <p14:nvPr/>
            </p14:nvContentPartPr>
            <p14:xfrm>
              <a:off x="834753" y="2219665"/>
              <a:ext cx="155719" cy="367392"/>
            </p14:xfrm>
          </p:contentPart>
        </mc:Choice>
        <mc:Fallback xmlns="">
          <p:pic>
            <p:nvPicPr>
              <p:cNvPr id="5" name="Ink 4"/>
            </p:nvPicPr>
            <p:blipFill>
              <a:blip/>
            </p:blipFill>
            <p:spPr>
              <a:xfrm>
                <a:off x="834753" y="2219665"/>
                <a:ext cx="155719" cy="367392"/>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6" name="Ink 5"/>
              <p14:cNvContentPartPr/>
              <p14:nvPr/>
            </p14:nvContentPartPr>
            <p14:xfrm>
              <a:off x="1069608" y="2352334"/>
              <a:ext cx="94452" cy="66335"/>
            </p14:xfrm>
          </p:contentPart>
        </mc:Choice>
        <mc:Fallback xmlns="">
          <p:pic>
            <p:nvPicPr>
              <p:cNvPr id="6" name="Ink 5"/>
            </p:nvPicPr>
            <p:blipFill>
              <a:blip/>
            </p:blipFill>
            <p:spPr>
              <a:xfrm>
                <a:off x="1069608" y="2352334"/>
                <a:ext cx="94452" cy="6633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8" name="Ink 7"/>
              <p14:cNvContentPartPr/>
              <p14:nvPr/>
            </p14:nvContentPartPr>
            <p14:xfrm>
              <a:off x="342070" y="3332049"/>
              <a:ext cx="2409809" cy="112258"/>
            </p14:xfrm>
          </p:contentPart>
        </mc:Choice>
        <mc:Fallback xmlns="">
          <p:pic>
            <p:nvPicPr>
              <p:cNvPr id="8" name="Ink 7"/>
            </p:nvPicPr>
            <p:blipFill>
              <a:blip/>
            </p:blipFill>
            <p:spPr>
              <a:xfrm>
                <a:off x="342070" y="3332049"/>
                <a:ext cx="2409809" cy="11225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9" name="Ink 8"/>
              <p14:cNvContentPartPr/>
              <p14:nvPr/>
            </p14:nvContentPartPr>
            <p14:xfrm>
              <a:off x="3566211" y="933790"/>
              <a:ext cx="99557" cy="86745"/>
            </p14:xfrm>
          </p:contentPart>
        </mc:Choice>
        <mc:Fallback xmlns="">
          <p:pic>
            <p:nvPicPr>
              <p:cNvPr id="9" name="Ink 8"/>
            </p:nvPicPr>
            <p:blipFill>
              <a:blip/>
            </p:blipFill>
            <p:spPr>
              <a:xfrm>
                <a:off x="3566211" y="933790"/>
                <a:ext cx="99557" cy="8674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0" name="Ink 9"/>
              <p14:cNvContentPartPr/>
              <p14:nvPr/>
            </p14:nvContentPartPr>
            <p14:xfrm>
              <a:off x="5861145" y="938892"/>
              <a:ext cx="770935" cy="51027"/>
            </p14:xfrm>
          </p:contentPart>
        </mc:Choice>
        <mc:Fallback xmlns="">
          <p:pic>
            <p:nvPicPr>
              <p:cNvPr id="10" name="Ink 9"/>
            </p:nvPicPr>
            <p:blipFill>
              <a:blip/>
            </p:blipFill>
            <p:spPr>
              <a:xfrm>
                <a:off x="5861145" y="938892"/>
                <a:ext cx="770935" cy="5102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1" name="Ink 10"/>
              <p14:cNvContentPartPr/>
              <p14:nvPr/>
            </p14:nvContentPartPr>
            <p14:xfrm>
              <a:off x="4385648" y="1418544"/>
              <a:ext cx="742854" cy="58681"/>
            </p14:xfrm>
          </p:contentPart>
        </mc:Choice>
        <mc:Fallback xmlns="">
          <p:pic>
            <p:nvPicPr>
              <p:cNvPr id="11" name="Ink 10"/>
            </p:nvPicPr>
            <p:blipFill>
              <a:blip/>
            </p:blipFill>
            <p:spPr>
              <a:xfrm>
                <a:off x="4385648" y="1418544"/>
                <a:ext cx="742854" cy="58681"/>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2" name="Ink 11"/>
              <p14:cNvContentPartPr/>
              <p14:nvPr/>
            </p14:nvContentPartPr>
            <p14:xfrm>
              <a:off x="3507497" y="1382825"/>
              <a:ext cx="163377" cy="107157"/>
            </p14:xfrm>
          </p:contentPart>
        </mc:Choice>
        <mc:Fallback xmlns="">
          <p:pic>
            <p:nvPicPr>
              <p:cNvPr id="12" name="Ink 11"/>
            </p:nvPicPr>
            <p:blipFill>
              <a:blip/>
            </p:blipFill>
            <p:spPr>
              <a:xfrm>
                <a:off x="3507497" y="1382825"/>
                <a:ext cx="163377" cy="10715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3" name="Ink 12"/>
              <p14:cNvContentPartPr/>
              <p14:nvPr/>
            </p14:nvContentPartPr>
            <p14:xfrm>
              <a:off x="6004100" y="1428750"/>
              <a:ext cx="2220904" cy="56129"/>
            </p14:xfrm>
          </p:contentPart>
        </mc:Choice>
        <mc:Fallback xmlns="">
          <p:pic>
            <p:nvPicPr>
              <p:cNvPr id="13" name="Ink 12"/>
            </p:nvPicPr>
            <p:blipFill>
              <a:blip/>
            </p:blipFill>
            <p:spPr>
              <a:xfrm>
                <a:off x="6004100" y="1428750"/>
                <a:ext cx="2220904" cy="5612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4" name="Ink 13"/>
              <p14:cNvContentPartPr/>
              <p14:nvPr/>
            </p14:nvContentPartPr>
            <p14:xfrm>
              <a:off x="3502392" y="1877785"/>
              <a:ext cx="86794" cy="66335"/>
            </p14:xfrm>
          </p:contentPart>
        </mc:Choice>
        <mc:Fallback xmlns="">
          <p:pic>
            <p:nvPicPr>
              <p:cNvPr id="14" name="Ink 13"/>
            </p:nvPicPr>
            <p:blipFill>
              <a:blip/>
            </p:blipFill>
            <p:spPr>
              <a:xfrm>
                <a:off x="3502392" y="1877785"/>
                <a:ext cx="86794" cy="6633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5" name="Ink 14"/>
              <p14:cNvContentPartPr/>
              <p14:nvPr/>
            </p14:nvContentPartPr>
            <p14:xfrm>
              <a:off x="5396542" y="1836964"/>
              <a:ext cx="4426493" cy="104605"/>
            </p14:xfrm>
          </p:contentPart>
        </mc:Choice>
        <mc:Fallback xmlns="">
          <p:pic>
            <p:nvPicPr>
              <p:cNvPr id="15" name="Ink 14"/>
            </p:nvPicPr>
            <p:blipFill>
              <a:blip/>
            </p:blipFill>
            <p:spPr>
              <a:xfrm>
                <a:off x="5396542" y="1836964"/>
                <a:ext cx="4426493" cy="10460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6" name="Ink 15"/>
              <p14:cNvContentPartPr/>
              <p14:nvPr/>
            </p14:nvContentPartPr>
            <p14:xfrm>
              <a:off x="3507497" y="2321718"/>
              <a:ext cx="91900" cy="76540"/>
            </p14:xfrm>
          </p:contentPart>
        </mc:Choice>
        <mc:Fallback xmlns="">
          <p:pic>
            <p:nvPicPr>
              <p:cNvPr id="16" name="Ink 15"/>
            </p:nvPicPr>
            <p:blipFill>
              <a:blip/>
            </p:blipFill>
            <p:spPr>
              <a:xfrm>
                <a:off x="3507497" y="2321718"/>
                <a:ext cx="91900" cy="7654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7" name="Ink 16"/>
              <p14:cNvContentPartPr/>
              <p14:nvPr/>
            </p14:nvContentPartPr>
            <p14:xfrm>
              <a:off x="5059577" y="2377848"/>
              <a:ext cx="1460181" cy="5102"/>
            </p14:xfrm>
          </p:contentPart>
        </mc:Choice>
        <mc:Fallback xmlns="">
          <p:pic>
            <p:nvPicPr>
              <p:cNvPr id="17" name="Ink 16"/>
            </p:nvPicPr>
            <p:blipFill>
              <a:blip/>
            </p:blipFill>
            <p:spPr>
              <a:xfrm>
                <a:off x="5059577" y="2377848"/>
                <a:ext cx="1460181" cy="5102"/>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8" name="Ink 17"/>
              <p14:cNvContentPartPr/>
              <p14:nvPr/>
            </p14:nvContentPartPr>
            <p14:xfrm>
              <a:off x="6565708" y="2357437"/>
              <a:ext cx="1028764" cy="12757"/>
            </p14:xfrm>
          </p:contentPart>
        </mc:Choice>
        <mc:Fallback xmlns="">
          <p:pic>
            <p:nvPicPr>
              <p:cNvPr id="18" name="Ink 17"/>
            </p:nvPicPr>
            <p:blipFill>
              <a:blip/>
            </p:blipFill>
            <p:spPr>
              <a:xfrm>
                <a:off x="6565708" y="2357437"/>
                <a:ext cx="1028764" cy="1275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9" name="Ink 18"/>
              <p14:cNvContentPartPr/>
              <p14:nvPr/>
            </p14:nvContentPartPr>
            <p14:xfrm>
              <a:off x="3548341" y="2786062"/>
              <a:ext cx="132744" cy="51027"/>
            </p14:xfrm>
          </p:contentPart>
        </mc:Choice>
        <mc:Fallback xmlns="">
          <p:pic>
            <p:nvPicPr>
              <p:cNvPr id="19" name="Ink 18"/>
            </p:nvPicPr>
            <p:blipFill>
              <a:blip/>
            </p:blipFill>
            <p:spPr>
              <a:xfrm>
                <a:off x="3548341" y="2786062"/>
                <a:ext cx="132744" cy="51027"/>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1" name="Ink 20"/>
              <p14:cNvContentPartPr/>
              <p14:nvPr/>
            </p14:nvContentPartPr>
            <p14:xfrm>
              <a:off x="5907095" y="2780959"/>
              <a:ext cx="2108583" cy="63784"/>
            </p14:xfrm>
          </p:contentPart>
        </mc:Choice>
        <mc:Fallback xmlns="">
          <p:pic>
            <p:nvPicPr>
              <p:cNvPr id="21" name="Ink 20"/>
            </p:nvPicPr>
            <p:blipFill>
              <a:blip/>
            </p:blipFill>
            <p:spPr>
              <a:xfrm>
                <a:off x="5907095" y="2780959"/>
                <a:ext cx="2108583" cy="63784"/>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2" name="Ink 21"/>
              <p14:cNvContentPartPr/>
              <p14:nvPr/>
            </p14:nvContentPartPr>
            <p14:xfrm>
              <a:off x="3538130" y="3281022"/>
              <a:ext cx="168483" cy="66335"/>
            </p14:xfrm>
          </p:contentPart>
        </mc:Choice>
        <mc:Fallback xmlns="">
          <p:pic>
            <p:nvPicPr>
              <p:cNvPr id="22" name="Ink 21"/>
            </p:nvPicPr>
            <p:blipFill>
              <a:blip/>
            </p:blipFill>
            <p:spPr>
              <a:xfrm>
                <a:off x="3538130" y="3281022"/>
                <a:ext cx="168483" cy="6633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3" name="Ink 22"/>
              <p14:cNvContentPartPr/>
              <p14:nvPr/>
            </p14:nvContentPartPr>
            <p14:xfrm>
              <a:off x="8245427" y="3245303"/>
              <a:ext cx="2144322" cy="35719"/>
            </p14:xfrm>
          </p:contentPart>
        </mc:Choice>
        <mc:Fallback xmlns="">
          <p:pic>
            <p:nvPicPr>
              <p:cNvPr id="23" name="Ink 22"/>
            </p:nvPicPr>
            <p:blipFill>
              <a:blip/>
            </p:blipFill>
            <p:spPr>
              <a:xfrm>
                <a:off x="8245427" y="3245303"/>
                <a:ext cx="2144322" cy="3571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4" name="Ink 23"/>
              <p14:cNvContentPartPr/>
              <p14:nvPr/>
            </p14:nvContentPartPr>
            <p14:xfrm>
              <a:off x="5743718" y="3653517"/>
              <a:ext cx="1107900" cy="66335"/>
            </p14:xfrm>
          </p:contentPart>
        </mc:Choice>
        <mc:Fallback xmlns="">
          <p:pic>
            <p:nvPicPr>
              <p:cNvPr id="24" name="Ink 23"/>
            </p:nvPicPr>
            <p:blipFill>
              <a:blip/>
            </p:blipFill>
            <p:spPr>
              <a:xfrm>
                <a:off x="5743718" y="3653517"/>
                <a:ext cx="1107900" cy="6633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5" name="Ink 24"/>
              <p14:cNvContentPartPr/>
              <p14:nvPr/>
            </p14:nvContentPartPr>
            <p14:xfrm>
              <a:off x="3527919" y="3689236"/>
              <a:ext cx="127638" cy="86745"/>
            </p14:xfrm>
          </p:contentPart>
        </mc:Choice>
        <mc:Fallback xmlns="">
          <p:pic>
            <p:nvPicPr>
              <p:cNvPr id="25" name="Ink 24"/>
            </p:nvPicPr>
            <p:blipFill>
              <a:blip/>
            </p:blipFill>
            <p:spPr>
              <a:xfrm>
                <a:off x="3527919" y="3689236"/>
                <a:ext cx="127638" cy="8674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6" name="Ink 25"/>
              <p14:cNvContentPartPr/>
              <p14:nvPr/>
            </p14:nvContentPartPr>
            <p14:xfrm>
              <a:off x="12003094" y="2949348"/>
              <a:ext cx="360" cy="12757"/>
            </p14:xfrm>
          </p:contentPart>
        </mc:Choice>
        <mc:Fallback xmlns="">
          <p:pic>
            <p:nvPicPr>
              <p:cNvPr id="26" name="Ink 25"/>
            </p:nvPicPr>
            <p:blipFill>
              <a:blip/>
            </p:blipFill>
            <p:spPr>
              <a:xfrm>
                <a:off x="12003094" y="2949348"/>
                <a:ext cx="360" cy="12757"/>
              </a:xfrm>
              <a:prstGeom prst="rect"/>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t>The People Who Make Policy </a:t>
            </a:r>
            <a:br>
              <a:rPr lang="en-US" dirty="0"/>
            </a:br>
            <a:endParaRPr lang="en-US" dirty="0"/>
          </a:p>
        </p:txBody>
      </p:sp>
      <p:sp>
        <p:nvSpPr>
          <p:cNvPr id="3" name="Content Placeholder 2"/>
          <p:cNvSpPr>
            <a14:cpLocks xmlns:a14="http://schemas.microsoft.com/office/drawing/2010/main" noGrp="1"/>
          </p:cNvSpPr>
          <p:nvPr>
            <p:ph idx="1"/>
          </p:nvPr>
        </p:nvSpPr>
        <p:spPr/>
        <p:txBody>
          <a:bodyPr/>
          <a:lstStyle/>
          <a:p>
            <a:pPr marL="0" indent="0">
              <a:buNone/>
            </a:pPr>
            <a:r>
              <a:rPr lang="en-US" dirty="0"/>
              <a:t>The people who make policy may be: </a:t>
            </a:r>
            <a:endParaRPr lang="en-US" dirty="0"/>
          </a:p>
          <a:p>
            <a:r>
              <a:rPr lang="en-US" dirty="0"/>
              <a:t>Executives</a:t>
            </a:r>
            <a:endParaRPr lang="en-US" dirty="0"/>
          </a:p>
          <a:p>
            <a:r>
              <a:rPr lang="en-US" dirty="0"/>
              <a:t>Administrator</a:t>
            </a:r>
            <a:endParaRPr lang="en-US" dirty="0"/>
          </a:p>
          <a:p>
            <a:r>
              <a:rPr lang="en-US" dirty="0"/>
              <a:t>Committees of the organization or company</a:t>
            </a:r>
            <a:endParaRPr lang="en-US" dirty="0"/>
          </a:p>
          <a:p>
            <a:r>
              <a:rPr lang="en-US" dirty="0"/>
              <a:t>Elected officials</a:t>
            </a:r>
            <a:endParaRPr lang="en-US" dirty="0"/>
          </a:p>
          <a:p>
            <a:r>
              <a:rPr lang="en-US" dirty="0"/>
              <a:t>Officers and employees of </a:t>
            </a:r>
            <a:r>
              <a:rPr lang="en-US" dirty="0" err="1"/>
              <a:t>municipal,state,or</a:t>
            </a:r>
            <a:r>
              <a:rPr lang="en-US" dirty="0"/>
              <a:t>  federal agencies</a:t>
            </a:r>
            <a:endParaRPr lang="en-US" dirty="0"/>
          </a:p>
          <a:p>
            <a:r>
              <a:rPr lang="en-US" dirty="0"/>
              <a:t>Public health nutritionists and nurses</a:t>
            </a:r>
            <a:endParaRPr lang="en-US" dirty="0"/>
          </a:p>
          <a:p>
            <a:r>
              <a:rPr lang="en-US" dirty="0"/>
              <a:t>Public officers</a:t>
            </a:r>
            <a:endParaRPr lang="en-US" dirty="0"/>
          </a:p>
          <a:p>
            <a:r>
              <a:rPr lang="en-US" dirty="0"/>
              <a:t>School teachers</a:t>
            </a:r>
            <a:endParaRPr lang="en-US" dirty="0"/>
          </a:p>
          <a:p>
            <a:r>
              <a:rPr lang="en-US" dirty="0"/>
              <a:t>Judges and many other people working in government agencies </a:t>
            </a:r>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3966995" y="1454263"/>
              <a:ext cx="5105" cy="33167"/>
            </p14:xfrm>
          </p:contentPart>
        </mc:Choice>
        <mc:Fallback xmlns="">
          <p:pic>
            <p:nvPicPr>
              <p:cNvPr id="4" name="Ink 3"/>
            </p:nvPicPr>
            <p:blipFill>
              <a:blip/>
            </p:blipFill>
            <p:spPr>
              <a:xfrm>
                <a:off x="3966995" y="1454263"/>
                <a:ext cx="5105" cy="33167"/>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4033366" y="1918607"/>
              <a:ext cx="20422" cy="20410"/>
            </p14:xfrm>
          </p:contentPart>
        </mc:Choice>
        <mc:Fallback xmlns="">
          <p:pic>
            <p:nvPicPr>
              <p:cNvPr id="5" name="Ink 4"/>
            </p:nvPicPr>
            <p:blipFill>
              <a:blip/>
            </p:blipFill>
            <p:spPr>
              <a:xfrm>
                <a:off x="4033366" y="1918607"/>
                <a:ext cx="20422" cy="2041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3926150" y="4681707"/>
              <a:ext cx="10211" cy="2552"/>
            </p14:xfrm>
          </p:contentPart>
        </mc:Choice>
        <mc:Fallback xmlns="">
          <p:pic>
            <p:nvPicPr>
              <p:cNvPr id="6" name="Ink 5"/>
            </p:nvPicPr>
            <p:blipFill>
              <a:blip/>
            </p:blipFill>
            <p:spPr>
              <a:xfrm>
                <a:off x="3926150" y="4681707"/>
                <a:ext cx="10211" cy="2552"/>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3946572" y="3827008"/>
              <a:ext cx="25528" cy="30617"/>
            </p14:xfrm>
          </p:contentPart>
        </mc:Choice>
        <mc:Fallback xmlns="">
          <p:pic>
            <p:nvPicPr>
              <p:cNvPr id="7" name="Ink 6"/>
            </p:nvPicPr>
            <p:blipFill>
              <a:blip/>
            </p:blipFill>
            <p:spPr>
              <a:xfrm>
                <a:off x="3946572" y="3827008"/>
                <a:ext cx="25528" cy="3061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3926150" y="4332174"/>
              <a:ext cx="5106" cy="5102"/>
            </p14:xfrm>
          </p:contentPart>
        </mc:Choice>
        <mc:Fallback xmlns="">
          <p:pic>
            <p:nvPicPr>
              <p:cNvPr id="8" name="Ink 7"/>
            </p:nvPicPr>
            <p:blipFill>
              <a:blip/>
            </p:blipFill>
            <p:spPr>
              <a:xfrm>
                <a:off x="3926150" y="4332174"/>
                <a:ext cx="5106" cy="510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3966995" y="5171564"/>
              <a:ext cx="7658" cy="12757"/>
            </p14:xfrm>
          </p:contentPart>
        </mc:Choice>
        <mc:Fallback xmlns="">
          <p:pic>
            <p:nvPicPr>
              <p:cNvPr id="9" name="Ink 8"/>
            </p:nvPicPr>
            <p:blipFill>
              <a:blip/>
            </p:blipFill>
            <p:spPr>
              <a:xfrm>
                <a:off x="3966995" y="5171564"/>
                <a:ext cx="7658" cy="12757"/>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4033366" y="3158557"/>
              <a:ext cx="17870" cy="25514"/>
            </p14:xfrm>
          </p:contentPart>
        </mc:Choice>
        <mc:Fallback xmlns="">
          <p:pic>
            <p:nvPicPr>
              <p:cNvPr id="10" name="Ink 9"/>
            </p:nvPicPr>
            <p:blipFill>
              <a:blip/>
            </p:blipFill>
            <p:spPr>
              <a:xfrm>
                <a:off x="4033366" y="3158557"/>
                <a:ext cx="17870" cy="25514"/>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3946572" y="2775857"/>
              <a:ext cx="30633" cy="40821"/>
            </p14:xfrm>
          </p:contentPart>
        </mc:Choice>
        <mc:Fallback xmlns="">
          <p:pic>
            <p:nvPicPr>
              <p:cNvPr id="11" name="Ink 10"/>
            </p:nvPicPr>
            <p:blipFill>
              <a:blip/>
            </p:blipFill>
            <p:spPr>
              <a:xfrm>
                <a:off x="3946572" y="2775857"/>
                <a:ext cx="30633" cy="40821"/>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3997628" y="2362540"/>
              <a:ext cx="2552" cy="35718"/>
            </p14:xfrm>
          </p:contentPart>
        </mc:Choice>
        <mc:Fallback xmlns="">
          <p:pic>
            <p:nvPicPr>
              <p:cNvPr id="12" name="Ink 11"/>
            </p:nvPicPr>
            <p:blipFill>
              <a:blip/>
            </p:blipFill>
            <p:spPr>
              <a:xfrm>
                <a:off x="3997628" y="2362540"/>
                <a:ext cx="2552" cy="35718"/>
              </a:xfrm>
              <a:prstGeom prst="rect"/>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Example </a:t>
            </a:r>
            <a:endParaRPr lang="en-US"/>
          </a:p>
        </p:txBody>
      </p:sp>
      <p:pic>
        <p:nvPicPr>
          <p:cNvPr id="5" name="Picture 4"/>
          <p:cNvPicPr>
            <a:picLocks noChangeAspect="1"/>
          </p:cNvPicPr>
          <p:nvPr/>
        </p:nvPicPr>
        <p:blipFill>
          <a:blip r:embed="rId1"/>
          <a:stretch>
            <a:fillRect/>
          </a:stretch>
        </p:blipFill>
        <p:spPr>
          <a:xfrm>
            <a:off x="2600326" y="714374"/>
            <a:ext cx="7985124" cy="4306177"/>
          </a:xfrm>
          <a:prstGeom prst="rect">
            <a:avLst/>
          </a:prstGeom>
        </p:spPr>
      </p:pic>
      <p:sp>
        <p:nvSpPr>
          <p:cNvPr id="6" name="TextBox 5"/>
          <p:cNvSpPr txBox="1"/>
          <p:nvPr/>
        </p:nvSpPr>
        <p:spPr>
          <a:xfrm>
            <a:off x="3671888" y="5229225"/>
            <a:ext cx="4714875" cy="1200329"/>
          </a:xfrm>
          <a:prstGeom prst="rect">
            <a:avLst/>
          </a:prstGeom>
          <a:noFill/>
        </p:spPr>
        <p:txBody>
          <a:bodyPr wrap="square" rtlCol="0">
            <a:spAutoFit/>
          </a:bodyPr>
          <a:lstStyle/>
          <a:p>
            <a:r>
              <a:rPr lang="en-US"/>
              <a:t>the appearance of health claims on food labels indicates that consumers and food companies accept the FDA’s </a:t>
            </a:r>
            <a:r>
              <a:rPr lang="en-US" i="1"/>
              <a:t>authority</a:t>
            </a:r>
            <a:r>
              <a:rPr lang="en-US"/>
              <a:t> to allow this action. </a:t>
            </a:r>
            <a:endParaRPr lang="en-US"/>
          </a:p>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Current Policy Issues</a:t>
            </a:r>
            <a:endParaRPr lang="en-US"/>
          </a:p>
        </p:txBody>
      </p:sp>
      <p:sp>
        <p:nvSpPr>
          <p:cNvPr id="3" name="Content Placeholder 2"/>
          <p:cNvSpPr>
            <a14:cpLocks xmlns:a14="http://schemas.microsoft.com/office/drawing/2010/main" noGrp="1"/>
          </p:cNvSpPr>
          <p:nvPr>
            <p:ph idx="1"/>
          </p:nvPr>
        </p:nvSpPr>
        <p:spPr/>
        <p:txBody>
          <a:bodyPr/>
          <a:lstStyle/>
          <a:p>
            <a:r>
              <a:rPr lang="en-US"/>
              <a:t>Policies are dynamic: in the food and nutrition arena, existing policies are constantly being challenged by market forces, scientific knowledge, and consumer practices and attitudes </a:t>
            </a:r>
            <a:endParaRPr lang="en-US"/>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4089527" y="3030991"/>
              <a:ext cx="2259196" cy="30616"/>
            </p14:xfrm>
          </p:contentPart>
        </mc:Choice>
        <mc:Fallback xmlns="">
          <p:pic>
            <p:nvPicPr>
              <p:cNvPr id="4" name="Ink 3"/>
            </p:nvPicPr>
            <p:blipFill>
              <a:blip/>
            </p:blipFill>
            <p:spPr>
              <a:xfrm>
                <a:off x="4089527" y="3030991"/>
                <a:ext cx="2259196" cy="30616"/>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8847879" y="3311638"/>
              <a:ext cx="1695035" cy="25513"/>
            </p14:xfrm>
          </p:contentPart>
        </mc:Choice>
        <mc:Fallback xmlns="">
          <p:pic>
            <p:nvPicPr>
              <p:cNvPr id="5" name="Ink 4"/>
            </p:nvPicPr>
            <p:blipFill>
              <a:blip/>
            </p:blipFill>
            <p:spPr>
              <a:xfrm>
                <a:off x="8847879" y="3311638"/>
                <a:ext cx="1695035" cy="25513"/>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9914934" y="3015682"/>
              <a:ext cx="10211" cy="58681"/>
            </p14:xfrm>
          </p:contentPart>
        </mc:Choice>
        <mc:Fallback xmlns="">
          <p:pic>
            <p:nvPicPr>
              <p:cNvPr id="6" name="Ink 5"/>
            </p:nvPicPr>
            <p:blipFill>
              <a:blip/>
            </p:blipFill>
            <p:spPr>
              <a:xfrm>
                <a:off x="9914934" y="3015682"/>
                <a:ext cx="10211" cy="5868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9828140" y="2974861"/>
              <a:ext cx="168482" cy="102054"/>
            </p14:xfrm>
          </p:contentPart>
        </mc:Choice>
        <mc:Fallback xmlns="">
          <p:pic>
            <p:nvPicPr>
              <p:cNvPr id="7" name="Ink 6"/>
            </p:nvPicPr>
            <p:blipFill>
              <a:blip/>
            </p:blipFill>
            <p:spPr>
              <a:xfrm>
                <a:off x="9828140" y="2974861"/>
                <a:ext cx="168482" cy="102054"/>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4171216" y="3628004"/>
              <a:ext cx="2047316" cy="56130"/>
            </p14:xfrm>
          </p:contentPart>
        </mc:Choice>
        <mc:Fallback xmlns="">
          <p:pic>
            <p:nvPicPr>
              <p:cNvPr id="8" name="Ink 7"/>
            </p:nvPicPr>
            <p:blipFill>
              <a:blip/>
            </p:blipFill>
            <p:spPr>
              <a:xfrm>
                <a:off x="4171216" y="3628004"/>
                <a:ext cx="2047316" cy="5613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4988100" y="3296330"/>
              <a:ext cx="265488" cy="173491"/>
            </p14:xfrm>
          </p:contentPart>
        </mc:Choice>
        <mc:Fallback xmlns="">
          <p:pic>
            <p:nvPicPr>
              <p:cNvPr id="9" name="Ink 8"/>
            </p:nvPicPr>
            <p:blipFill>
              <a:blip/>
            </p:blipFill>
            <p:spPr>
              <a:xfrm>
                <a:off x="4988100" y="3296330"/>
                <a:ext cx="265488" cy="173491"/>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6917990" y="3525950"/>
              <a:ext cx="3808723" cy="81643"/>
            </p14:xfrm>
          </p:contentPart>
        </mc:Choice>
        <mc:Fallback xmlns="">
          <p:pic>
            <p:nvPicPr>
              <p:cNvPr id="10" name="Ink 9"/>
            </p:nvPicPr>
            <p:blipFill>
              <a:blip/>
            </p:blipFill>
            <p:spPr>
              <a:xfrm>
                <a:off x="6917990" y="3525950"/>
                <a:ext cx="3808723" cy="8164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7533205" y="3311638"/>
              <a:ext cx="99558" cy="112259"/>
            </p14:xfrm>
          </p:contentPart>
        </mc:Choice>
        <mc:Fallback xmlns="">
          <p:pic>
            <p:nvPicPr>
              <p:cNvPr id="11" name="Ink 10"/>
            </p:nvPicPr>
            <p:blipFill>
              <a:blip/>
            </p:blipFill>
            <p:spPr>
              <a:xfrm>
                <a:off x="7533205" y="3311638"/>
                <a:ext cx="99558" cy="11225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7443859" y="3275919"/>
              <a:ext cx="209327" cy="173491"/>
            </p14:xfrm>
          </p:contentPart>
        </mc:Choice>
        <mc:Fallback xmlns="">
          <p:pic>
            <p:nvPicPr>
              <p:cNvPr id="12" name="Ink 11"/>
            </p:nvPicPr>
            <p:blipFill>
              <a:blip/>
            </p:blipFill>
            <p:spPr>
              <a:xfrm>
                <a:off x="7443859" y="3275919"/>
                <a:ext cx="209327" cy="173491"/>
              </a:xfrm>
              <a:prstGeom prst="rect"/>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stretch>
            <a:fillRect/>
          </a:stretch>
        </p:blipFill>
        <p:spPr>
          <a:xfrm>
            <a:off x="1434905" y="3318920"/>
            <a:ext cx="4009292" cy="3539080"/>
          </a:xfrm>
        </p:spPr>
      </p:pic>
      <p:sp>
        <p:nvSpPr>
          <p:cNvPr id="6" name="Rectangle 5"/>
          <p:cNvSpPr/>
          <p:nvPr/>
        </p:nvSpPr>
        <p:spPr>
          <a:xfrm>
            <a:off x="6485206" y="4249536"/>
            <a:ext cx="5045612" cy="1200329"/>
          </a:xfrm>
          <a:prstGeom prst="rect">
            <a:avLst/>
          </a:prstGeom>
        </p:spPr>
        <p:txBody>
          <a:bodyPr wrap="square">
            <a:spAutoFit/>
          </a:bodyPr>
          <a:lstStyle/>
          <a:p>
            <a:r>
              <a:rPr lang="en-US" dirty="0">
                <a:latin typeface="Perpetua" pitchFamily="18" charset="77"/>
              </a:rPr>
              <a:t>A newspaper article is an example of how an organization (UNICEF) used a particular strategy (a press release to the media) to help convince people that a serious problem (global childhood malnutrition) exists </a:t>
            </a:r>
            <a:endParaRPr lang="en-US" dirty="0">
              <a:effectLst/>
            </a:endParaRPr>
          </a:p>
        </p:txBody>
      </p:sp>
      <p:sp>
        <p:nvSpPr>
          <p:cNvPr id="7" name="Rectangle 6"/>
          <p:cNvSpPr/>
          <p:nvPr/>
        </p:nvSpPr>
        <p:spPr>
          <a:xfrm>
            <a:off x="3765452" y="243503"/>
            <a:ext cx="6096000" cy="2308324"/>
          </a:xfrm>
          <a:prstGeom prst="rect">
            <a:avLst/>
          </a:prstGeom>
        </p:spPr>
        <p:txBody>
          <a:bodyPr>
            <a:spAutoFit/>
          </a:bodyPr>
          <a:lstStyle/>
          <a:p>
            <a:r>
              <a:rPr lang="en-US" sz="2400" b="1" dirty="0">
                <a:latin typeface="MinionPro"/>
              </a:rPr>
              <a:t>“</a:t>
            </a:r>
            <a:r>
              <a:rPr lang="en-US" sz="4800" b="1" dirty="0">
                <a:latin typeface="MinionPro"/>
              </a:rPr>
              <a:t>Little Ones Doomed: Child Malnutrition a ‘Silent Emergency.’” </a:t>
            </a:r>
            <a:endParaRPr lang="en-US" sz="2400" b="1" dirty="0"/>
          </a:p>
        </p:txBody>
      </p:sp>
      <mc:AlternateContent xmlns:mc="http://schemas.openxmlformats.org/markup-compatibility/2006" xmlns:p14="http://schemas.microsoft.com/office/powerpoint/2010/main">
        <mc:Choice Requires="p14">
          <p:contentPart r:id="rId2" p14:bwMode="auto">
            <p14:nvContentPartPr>
              <p14:cNvPr id="2" name="Ink 1"/>
              <p14:cNvContentPartPr/>
              <p14:nvPr/>
            </p14:nvContentPartPr>
            <p14:xfrm>
              <a:off x="6780140" y="4398508"/>
              <a:ext cx="4242693" cy="71438"/>
            </p14:xfrm>
          </p:contentPart>
        </mc:Choice>
        <mc:Fallback xmlns="">
          <p:pic>
            <p:nvPicPr>
              <p:cNvPr id="2" name="Ink 1"/>
            </p:nvPicPr>
            <p:blipFill>
              <a:blip/>
            </p:blipFill>
            <p:spPr>
              <a:xfrm>
                <a:off x="6780140" y="4398508"/>
                <a:ext cx="4242693" cy="7143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Ink 2"/>
              <p14:cNvContentPartPr/>
              <p14:nvPr/>
            </p14:nvContentPartPr>
            <p14:xfrm>
              <a:off x="6535075" y="4689361"/>
              <a:ext cx="2440442" cy="91848"/>
            </p14:xfrm>
          </p:contentPart>
        </mc:Choice>
        <mc:Fallback xmlns="">
          <p:pic>
            <p:nvPicPr>
              <p:cNvPr id="3" name="Ink 2"/>
            </p:nvPicPr>
            <p:blipFill>
              <a:blip/>
            </p:blipFill>
            <p:spPr>
              <a:xfrm>
                <a:off x="6535075" y="4689361"/>
                <a:ext cx="2440442" cy="9184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Ink 4"/>
              <p14:cNvContentPartPr/>
              <p14:nvPr/>
            </p14:nvContentPartPr>
            <p14:xfrm>
              <a:off x="9041889" y="4638334"/>
              <a:ext cx="1697588" cy="61233"/>
            </p14:xfrm>
          </p:contentPart>
        </mc:Choice>
        <mc:Fallback xmlns="">
          <p:pic>
            <p:nvPicPr>
              <p:cNvPr id="5" name="Ink 4"/>
            </p:nvPicPr>
            <p:blipFill>
              <a:blip/>
            </p:blipFill>
            <p:spPr>
              <a:xfrm>
                <a:off x="9041889" y="4638334"/>
                <a:ext cx="1697588" cy="6123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6535075" y="4913879"/>
              <a:ext cx="4666452" cy="112259"/>
            </p14:xfrm>
          </p:contentPart>
        </mc:Choice>
        <mc:Fallback xmlns="">
          <p:pic>
            <p:nvPicPr>
              <p:cNvPr id="8" name="Ink 7"/>
            </p:nvPicPr>
            <p:blipFill>
              <a:blip/>
            </p:blipFill>
            <p:spPr>
              <a:xfrm>
                <a:off x="6535075" y="4913879"/>
                <a:ext cx="4666452" cy="11225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6540180" y="5230245"/>
              <a:ext cx="4676663" cy="91848"/>
            </p14:xfrm>
          </p:contentPart>
        </mc:Choice>
        <mc:Fallback xmlns="">
          <p:pic>
            <p:nvPicPr>
              <p:cNvPr id="9" name="Ink 8"/>
            </p:nvPicPr>
            <p:blipFill>
              <a:blip/>
            </p:blipFill>
            <p:spPr>
              <a:xfrm>
                <a:off x="6540180" y="5230245"/>
                <a:ext cx="4676663" cy="9184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6550392" y="5480276"/>
              <a:ext cx="2971416" cy="153081"/>
            </p14:xfrm>
          </p:contentPart>
        </mc:Choice>
        <mc:Fallback xmlns="">
          <p:pic>
            <p:nvPicPr>
              <p:cNvPr id="10" name="Ink 9"/>
            </p:nvPicPr>
            <p:blipFill>
              <a:blip/>
            </p:blipFill>
            <p:spPr>
              <a:xfrm>
                <a:off x="6550392" y="5480276"/>
                <a:ext cx="2971416" cy="153081"/>
              </a:xfrm>
              <a:prstGeom prst="rect"/>
            </p:spPr>
          </p:pic>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The Academy of Nutrition and Dietetics is currently addressing seven public policy issues </a:t>
            </a:r>
            <a:br>
              <a:rPr lang="en-US"/>
            </a:br>
            <a:endParaRPr lang="en-US"/>
          </a:p>
        </p:txBody>
      </p:sp>
      <p:sp>
        <p:nvSpPr>
          <p:cNvPr id="3" name="Content Placeholder 2"/>
          <p:cNvSpPr>
            <a14:cpLocks xmlns:a14="http://schemas.microsoft.com/office/drawing/2010/main" noGrp="1"/>
          </p:cNvSpPr>
          <p:nvPr>
            <p:ph idx="1"/>
          </p:nvPr>
        </p:nvSpPr>
        <p:spPr/>
        <p:txBody>
          <a:bodyPr/>
          <a:lstStyle/>
          <a:p>
            <a:pPr marL="0" indent="0">
              <a:buNone/>
            </a:pPr>
            <a:r>
              <a:rPr lang="en-US" sz="2800" i="1">
                <a:solidFill>
                  <a:schemeClr val="tx1"/>
                </a:solidFill>
              </a:rPr>
              <a:t>Aging </a:t>
            </a:r>
            <a:endParaRPr lang="en-US" sz="2800">
              <a:solidFill>
                <a:schemeClr val="tx1"/>
              </a:solidFill>
            </a:endParaRPr>
          </a:p>
          <a:p>
            <a:r>
              <a:rPr lang="en-US"/>
              <a:t>Seek adequate funding for nutrition studies, programs, and services for older adults. Support efforts that allow food and nutrition practitioners to use their unique training and skills to help older adults remain independent longer and better manage their health.45 </a:t>
            </a:r>
            <a:endParaRPr lang="en-US"/>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3798512" y="2291102"/>
              <a:ext cx="20422" cy="142875"/>
            </p14:xfrm>
          </p:contentPart>
        </mc:Choice>
        <mc:Fallback xmlns="">
          <p:pic>
            <p:nvPicPr>
              <p:cNvPr id="4" name="Ink 3"/>
            </p:nvPicPr>
            <p:blipFill>
              <a:blip/>
            </p:blipFill>
            <p:spPr>
              <a:xfrm>
                <a:off x="3798512" y="2291102"/>
                <a:ext cx="20422" cy="142875"/>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3665768" y="2153330"/>
              <a:ext cx="255277" cy="382701"/>
            </p14:xfrm>
          </p:contentPart>
        </mc:Choice>
        <mc:Fallback xmlns="">
          <p:pic>
            <p:nvPicPr>
              <p:cNvPr id="5" name="Ink 4"/>
            </p:nvPicPr>
            <p:blipFill>
              <a:blip/>
            </p:blipFill>
            <p:spPr>
              <a:xfrm>
                <a:off x="3665768" y="2153330"/>
                <a:ext cx="255277" cy="38270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3675979" y="2622776"/>
              <a:ext cx="1286593" cy="56130"/>
            </p14:xfrm>
          </p:contentPart>
        </mc:Choice>
        <mc:Fallback xmlns="">
          <p:pic>
            <p:nvPicPr>
              <p:cNvPr id="6" name="Ink 5"/>
            </p:nvPicPr>
            <p:blipFill>
              <a:blip/>
            </p:blipFill>
            <p:spPr>
              <a:xfrm>
                <a:off x="3675979" y="2622776"/>
                <a:ext cx="1286593" cy="56130"/>
              </a:xfrm>
              <a:prstGeom prst="rect"/>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normAutofit/>
          </a:bodyPr>
          <a:lstStyle/>
          <a:p>
            <a:r>
              <a:rPr lang="en-US" sz="4000" b="1"/>
              <a:t>policy issues</a:t>
            </a:r>
            <a:endParaRPr lang="en-US" sz="4000" b="1"/>
          </a:p>
        </p:txBody>
      </p:sp>
      <p:sp>
        <p:nvSpPr>
          <p:cNvPr id="3" name="Content Placeholder 2"/>
          <p:cNvSpPr>
            <a14:cpLocks xmlns:a14="http://schemas.microsoft.com/office/drawing/2010/main" noGrp="1"/>
          </p:cNvSpPr>
          <p:nvPr>
            <p:ph idx="1"/>
          </p:nvPr>
        </p:nvSpPr>
        <p:spPr/>
        <p:txBody>
          <a:bodyPr/>
          <a:lstStyle/>
          <a:p>
            <a:pPr marL="0" indent="0">
              <a:buNone/>
            </a:pPr>
            <a:r>
              <a:rPr lang="en-US" sz="2800" b="1" i="1">
                <a:solidFill>
                  <a:schemeClr val="tx1"/>
                </a:solidFill>
              </a:rPr>
              <a:t>Child Nutrition</a:t>
            </a:r>
            <a:endParaRPr lang="en-US" sz="2800" b="1">
              <a:solidFill>
                <a:schemeClr val="tx1"/>
              </a:solidFill>
            </a:endParaRPr>
          </a:p>
          <a:p>
            <a:r>
              <a:rPr lang="en-US"/>
              <a:t> Improve nutritional offerings to children. Expand local school well- ness policies and improve outcomes. Ensure the </a:t>
            </a:r>
            <a:r>
              <a:rPr lang="en-US" i="1"/>
              <a:t>Dietary Guidelines</a:t>
            </a:r>
            <a:r>
              <a:rPr lang="en-US"/>
              <a:t> are the foundation of federal food assistance and nutrition programs </a:t>
            </a:r>
            <a:endParaRPr lang="en-US"/>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3992522" y="2658495"/>
              <a:ext cx="2496603" cy="91848"/>
            </p14:xfrm>
          </p:contentPart>
        </mc:Choice>
        <mc:Fallback xmlns="">
          <p:pic>
            <p:nvPicPr>
              <p:cNvPr id="4" name="Ink 3"/>
            </p:nvPicPr>
            <p:blipFill>
              <a:blip/>
            </p:blipFill>
            <p:spPr>
              <a:xfrm>
                <a:off x="3992522" y="2658495"/>
                <a:ext cx="2496603" cy="91848"/>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3675979" y="2495209"/>
              <a:ext cx="181247" cy="173491"/>
            </p14:xfrm>
          </p:contentPart>
        </mc:Choice>
        <mc:Fallback xmlns="">
          <p:pic>
            <p:nvPicPr>
              <p:cNvPr id="5" name="Ink 4"/>
            </p:nvPicPr>
            <p:blipFill>
              <a:blip/>
            </p:blipFill>
            <p:spPr>
              <a:xfrm>
                <a:off x="3675979" y="2495209"/>
                <a:ext cx="181247" cy="17349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3553447" y="2418669"/>
              <a:ext cx="357387" cy="306161"/>
            </p14:xfrm>
          </p:contentPart>
        </mc:Choice>
        <mc:Fallback xmlns="">
          <p:pic>
            <p:nvPicPr>
              <p:cNvPr id="6" name="Ink 5"/>
            </p:nvPicPr>
            <p:blipFill>
              <a:blip/>
            </p:blipFill>
            <p:spPr>
              <a:xfrm>
                <a:off x="3553447" y="2418669"/>
                <a:ext cx="357387" cy="30616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4268221" y="3148352"/>
              <a:ext cx="898572" cy="30616"/>
            </p14:xfrm>
          </p:contentPart>
        </mc:Choice>
        <mc:Fallback xmlns="">
          <p:pic>
            <p:nvPicPr>
              <p:cNvPr id="7" name="Ink 6"/>
            </p:nvPicPr>
            <p:blipFill>
              <a:blip/>
            </p:blipFill>
            <p:spPr>
              <a:xfrm>
                <a:off x="4268221" y="3148352"/>
                <a:ext cx="898572" cy="3061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6305326" y="3163660"/>
              <a:ext cx="934312" cy="56130"/>
            </p14:xfrm>
          </p:contentPart>
        </mc:Choice>
        <mc:Fallback xmlns="">
          <p:pic>
            <p:nvPicPr>
              <p:cNvPr id="8" name="Ink 7"/>
            </p:nvPicPr>
            <p:blipFill>
              <a:blip/>
            </p:blipFill>
            <p:spPr>
              <a:xfrm>
                <a:off x="6305326" y="3163660"/>
                <a:ext cx="934312" cy="5613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7673607" y="2862602"/>
              <a:ext cx="1010895" cy="321469"/>
            </p14:xfrm>
          </p:contentPart>
        </mc:Choice>
        <mc:Fallback xmlns="">
          <p:pic>
            <p:nvPicPr>
              <p:cNvPr id="9" name="Ink 8"/>
            </p:nvPicPr>
            <p:blipFill>
              <a:blip/>
            </p:blipFill>
            <p:spPr>
              <a:xfrm>
                <a:off x="7673607" y="2862602"/>
                <a:ext cx="1010895" cy="32146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8909145" y="3168763"/>
              <a:ext cx="1975840" cy="48475"/>
            </p14:xfrm>
          </p:contentPart>
        </mc:Choice>
        <mc:Fallback xmlns="">
          <p:pic>
            <p:nvPicPr>
              <p:cNvPr id="10" name="Ink 9"/>
            </p:nvPicPr>
            <p:blipFill>
              <a:blip/>
            </p:blipFill>
            <p:spPr>
              <a:xfrm>
                <a:off x="8909145" y="3168763"/>
                <a:ext cx="1975840" cy="4847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4186532" y="3377973"/>
              <a:ext cx="4612845" cy="91848"/>
            </p14:xfrm>
          </p:contentPart>
        </mc:Choice>
        <mc:Fallback xmlns="">
          <p:pic>
            <p:nvPicPr>
              <p:cNvPr id="11" name="Ink 10"/>
            </p:nvPicPr>
            <p:blipFill>
              <a:blip/>
            </p:blipFill>
            <p:spPr>
              <a:xfrm>
                <a:off x="4186532" y="3377973"/>
                <a:ext cx="4612845" cy="9184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9251215" y="3413692"/>
              <a:ext cx="1705247" cy="53578"/>
            </p14:xfrm>
          </p:contentPart>
        </mc:Choice>
        <mc:Fallback xmlns="">
          <p:pic>
            <p:nvPicPr>
              <p:cNvPr id="12" name="Ink 11"/>
            </p:nvPicPr>
            <p:blipFill>
              <a:blip/>
            </p:blipFill>
            <p:spPr>
              <a:xfrm>
                <a:off x="9251215" y="3413692"/>
                <a:ext cx="1705247" cy="5357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4222271" y="3719852"/>
              <a:ext cx="6718874" cy="76540"/>
            </p14:xfrm>
          </p:contentPart>
        </mc:Choice>
        <mc:Fallback xmlns="">
          <p:pic>
            <p:nvPicPr>
              <p:cNvPr id="13" name="Ink 12"/>
            </p:nvPicPr>
            <p:blipFill>
              <a:blip/>
            </p:blipFill>
            <p:spPr>
              <a:xfrm>
                <a:off x="4222271" y="3719852"/>
                <a:ext cx="6718874" cy="7654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4150794" y="4033667"/>
              <a:ext cx="1932442" cy="79091"/>
            </p14:xfrm>
          </p:contentPart>
        </mc:Choice>
        <mc:Fallback xmlns="">
          <p:pic>
            <p:nvPicPr>
              <p:cNvPr id="14" name="Ink 13"/>
            </p:nvPicPr>
            <p:blipFill>
              <a:blip/>
            </p:blipFill>
            <p:spPr>
              <a:xfrm>
                <a:off x="4150794" y="4033667"/>
                <a:ext cx="1932442" cy="79091"/>
              </a:xfrm>
              <a:prstGeom prst="rect"/>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normAutofit/>
          </a:bodyPr>
          <a:lstStyle/>
          <a:p>
            <a:r>
              <a:rPr lang="en-US" sz="4000" b="1"/>
              <a:t>policy issues</a:t>
            </a:r>
            <a:endParaRPr lang="en-US" sz="4000" b="1"/>
          </a:p>
        </p:txBody>
      </p:sp>
      <p:sp>
        <p:nvSpPr>
          <p:cNvPr id="3" name="Content Placeholder 2"/>
          <p:cNvSpPr>
            <a14:cpLocks xmlns:a14="http://schemas.microsoft.com/office/drawing/2010/main" noGrp="1"/>
          </p:cNvSpPr>
          <p:nvPr>
            <p:ph idx="1"/>
          </p:nvPr>
        </p:nvSpPr>
        <p:spPr/>
        <p:txBody>
          <a:bodyPr/>
          <a:lstStyle/>
          <a:p>
            <a:pPr marL="0" indent="0">
              <a:buNone/>
            </a:pPr>
            <a:r>
              <a:rPr lang="en-US" sz="2400" b="1" i="1"/>
              <a:t>Food and Food Safety</a:t>
            </a:r>
            <a:r>
              <a:rPr lang="en-US" sz="2400" b="1"/>
              <a:t>. </a:t>
            </a:r>
            <a:r>
              <a:rPr lang="en-US"/>
              <a:t>Increase knowledge and encourage actions that overcome </a:t>
            </a:r>
            <a:endParaRPr lang="en-US"/>
          </a:p>
          <a:p>
            <a:pPr lvl="1"/>
            <a:r>
              <a:rPr lang="en-US"/>
              <a:t>threats to the safety of the food supply. Improve consumer protections and information about food, food ingredients, and dietary supplements. Improve food and beverage nutrition labeling for health professionals and the public. </a:t>
            </a:r>
            <a:endParaRPr lang="en-US"/>
          </a:p>
          <a:p>
            <a:r>
              <a:rPr lang="en-US" sz="2400" b="1" i="1"/>
              <a:t>Health Literacy and Nutrition Advancement </a:t>
            </a:r>
            <a:r>
              <a:rPr lang="en-US" i="1"/>
              <a:t>: increase awareness and access to healthy foods</a:t>
            </a:r>
            <a:endParaRPr lang="en-US"/>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3678532" y="2010455"/>
              <a:ext cx="196563" cy="193902"/>
            </p14:xfrm>
          </p:contentPart>
        </mc:Choice>
        <mc:Fallback xmlns="">
          <p:pic>
            <p:nvPicPr>
              <p:cNvPr id="4" name="Ink 3"/>
            </p:nvPicPr>
            <p:blipFill>
              <a:blip/>
            </p:blipFill>
            <p:spPr>
              <a:xfrm>
                <a:off x="3678532" y="2010455"/>
                <a:ext cx="196563" cy="193902"/>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3604502" y="1903299"/>
              <a:ext cx="336965" cy="316366"/>
            </p14:xfrm>
          </p:contentPart>
        </mc:Choice>
        <mc:Fallback xmlns="">
          <p:pic>
            <p:nvPicPr>
              <p:cNvPr id="5" name="Ink 4"/>
            </p:nvPicPr>
            <p:blipFill>
              <a:blip/>
            </p:blipFill>
            <p:spPr>
              <a:xfrm>
                <a:off x="3604502" y="1903299"/>
                <a:ext cx="336965" cy="316366"/>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3915939" y="3862727"/>
              <a:ext cx="15317" cy="211761"/>
            </p14:xfrm>
          </p:contentPart>
        </mc:Choice>
        <mc:Fallback xmlns="">
          <p:pic>
            <p:nvPicPr>
              <p:cNvPr id="6" name="Ink 5"/>
            </p:nvPicPr>
            <p:blipFill>
              <a:blip/>
            </p:blipFill>
            <p:spPr>
              <a:xfrm>
                <a:off x="3915939" y="3862727"/>
                <a:ext cx="15317" cy="21176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3803618" y="3916305"/>
              <a:ext cx="132743" cy="114811"/>
            </p14:xfrm>
          </p:contentPart>
        </mc:Choice>
        <mc:Fallback xmlns="">
          <p:pic>
            <p:nvPicPr>
              <p:cNvPr id="7" name="Ink 6"/>
            </p:nvPicPr>
            <p:blipFill>
              <a:blip/>
            </p:blipFill>
            <p:spPr>
              <a:xfrm>
                <a:off x="3803618" y="3916305"/>
                <a:ext cx="132743" cy="11481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3691296" y="3755571"/>
              <a:ext cx="296121" cy="352085"/>
            </p14:xfrm>
          </p:contentPart>
        </mc:Choice>
        <mc:Fallback xmlns="">
          <p:pic>
            <p:nvPicPr>
              <p:cNvPr id="8" name="Ink 7"/>
            </p:nvPicPr>
            <p:blipFill>
              <a:blip/>
            </p:blipFill>
            <p:spPr>
              <a:xfrm>
                <a:off x="3691296" y="3755571"/>
                <a:ext cx="296121" cy="35208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5069788" y="4087245"/>
              <a:ext cx="1271277" cy="66335"/>
            </p14:xfrm>
          </p:contentPart>
        </mc:Choice>
        <mc:Fallback xmlns="">
          <p:pic>
            <p:nvPicPr>
              <p:cNvPr id="9" name="Ink 8"/>
            </p:nvPicPr>
            <p:blipFill>
              <a:blip/>
            </p:blipFill>
            <p:spPr>
              <a:xfrm>
                <a:off x="5069788" y="4087245"/>
                <a:ext cx="1271277" cy="6633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8459859" y="4077040"/>
              <a:ext cx="1970734" cy="28064"/>
            </p14:xfrm>
          </p:contentPart>
        </mc:Choice>
        <mc:Fallback xmlns="">
          <p:pic>
            <p:nvPicPr>
              <p:cNvPr id="10" name="Ink 9"/>
            </p:nvPicPr>
            <p:blipFill>
              <a:blip/>
            </p:blipFill>
            <p:spPr>
              <a:xfrm>
                <a:off x="8459859" y="4077040"/>
                <a:ext cx="1970734" cy="28064"/>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5125949" y="4342379"/>
              <a:ext cx="1322332" cy="76540"/>
            </p14:xfrm>
          </p:contentPart>
        </mc:Choice>
        <mc:Fallback xmlns="">
          <p:pic>
            <p:nvPicPr>
              <p:cNvPr id="11" name="Ink 10"/>
            </p:nvPicPr>
            <p:blipFill>
              <a:blip/>
            </p:blipFill>
            <p:spPr>
              <a:xfrm>
                <a:off x="5125949" y="4342379"/>
                <a:ext cx="1322332" cy="7654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6938411" y="4342379"/>
              <a:ext cx="918995" cy="96951"/>
            </p14:xfrm>
          </p:contentPart>
        </mc:Choice>
        <mc:Fallback xmlns="">
          <p:pic>
            <p:nvPicPr>
              <p:cNvPr id="12" name="Ink 11"/>
            </p:nvPicPr>
            <p:blipFill>
              <a:blip/>
            </p:blipFill>
            <p:spPr>
              <a:xfrm>
                <a:off x="6938411" y="4342379"/>
                <a:ext cx="918995" cy="96951"/>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8005467" y="4082142"/>
              <a:ext cx="1730774" cy="385252"/>
            </p14:xfrm>
          </p:contentPart>
        </mc:Choice>
        <mc:Fallback xmlns="">
          <p:pic>
            <p:nvPicPr>
              <p:cNvPr id="13" name="Ink 12"/>
            </p:nvPicPr>
            <p:blipFill>
              <a:blip/>
            </p:blipFill>
            <p:spPr>
              <a:xfrm>
                <a:off x="8005467" y="4082142"/>
                <a:ext cx="1730774" cy="385252"/>
              </a:xfrm>
              <a:prstGeom prst="rect"/>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sz="4000" b="1"/>
              <a:t>policy issues</a:t>
            </a:r>
            <a:br>
              <a:rPr lang="en-US"/>
            </a:br>
            <a:endParaRPr lang="en-US"/>
          </a:p>
        </p:txBody>
      </p:sp>
      <p:sp>
        <p:nvSpPr>
          <p:cNvPr id="3" name="Content Placeholder 2"/>
          <p:cNvSpPr>
            <a14:cpLocks xmlns:a14="http://schemas.microsoft.com/office/drawing/2010/main" noGrp="1"/>
          </p:cNvSpPr>
          <p:nvPr>
            <p:ph idx="1"/>
          </p:nvPr>
        </p:nvSpPr>
        <p:spPr/>
        <p:txBody>
          <a:bodyPr/>
          <a:lstStyle/>
          <a:p>
            <a:pPr marL="0" indent="0">
              <a:buNone/>
            </a:pPr>
            <a:r>
              <a:rPr lang="en-US" sz="2800"/>
              <a:t> </a:t>
            </a:r>
            <a:r>
              <a:rPr lang="en-US" sz="2800" b="1" i="1"/>
              <a:t>Medical Nutrition Therapy and Medicare/Medicaid</a:t>
            </a:r>
            <a:endParaRPr lang="en-US" sz="2800" b="1" i="1"/>
          </a:p>
          <a:p>
            <a:r>
              <a:rPr lang="en-US" i="1"/>
              <a:t>National Nutrition Monitoring and Research.</a:t>
            </a:r>
            <a:r>
              <a:rPr lang="en-US"/>
              <a:t> Improve and expand nutrition research and related activities </a:t>
            </a:r>
            <a:endParaRPr lang="en-US"/>
          </a:p>
          <a:p>
            <a:r>
              <a:rPr lang="en-US" i="1"/>
              <a:t>Obesity.</a:t>
            </a:r>
            <a:r>
              <a:rPr lang="en-US"/>
              <a:t> Put food and nutrition practitioners on the front lines in addressing over- weight and obesity in all populations. </a:t>
            </a:r>
            <a:endParaRPr lang="en-US"/>
          </a:p>
          <a:p>
            <a:r>
              <a:rPr lang="en-US" i="1"/>
              <a:t> </a:t>
            </a:r>
            <a:endParaRPr lang="en-US">
              <a:effectLst/>
            </a:endParaRPr>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3824040" y="2148227"/>
              <a:ext cx="173587" cy="255134"/>
            </p14:xfrm>
          </p:contentPart>
        </mc:Choice>
        <mc:Fallback xmlns="">
          <p:pic>
            <p:nvPicPr>
              <p:cNvPr id="4" name="Ink 3"/>
            </p:nvPicPr>
            <p:blipFill>
              <a:blip/>
            </p:blipFill>
            <p:spPr>
              <a:xfrm>
                <a:off x="3824040" y="2148227"/>
                <a:ext cx="173587" cy="255134"/>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3737246" y="2046174"/>
              <a:ext cx="352281" cy="469446"/>
            </p14:xfrm>
          </p:contentPart>
        </mc:Choice>
        <mc:Fallback xmlns="">
          <p:pic>
            <p:nvPicPr>
              <p:cNvPr id="5" name="Ink 4"/>
            </p:nvPicPr>
            <p:blipFill>
              <a:blip/>
            </p:blipFill>
            <p:spPr>
              <a:xfrm>
                <a:off x="3737246" y="2046174"/>
                <a:ext cx="352281" cy="469446"/>
              </a:xfrm>
              <a:prstGeom prst="rect"/>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Other Issues </a:t>
            </a:r>
            <a:endParaRPr lang="en-US"/>
          </a:p>
        </p:txBody>
      </p:sp>
      <p:sp>
        <p:nvSpPr>
          <p:cNvPr id="3" name="Content Placeholder 2"/>
          <p:cNvSpPr>
            <a14:cpLocks xmlns:a14="http://schemas.microsoft.com/office/drawing/2010/main" noGrp="1"/>
          </p:cNvSpPr>
          <p:nvPr>
            <p:ph idx="1"/>
          </p:nvPr>
        </p:nvSpPr>
        <p:spPr>
          <a:xfrm>
            <a:off x="3530991" y="252163"/>
            <a:ext cx="8427200" cy="6344529"/>
          </a:xfrm>
        </p:spPr>
        <p:txBody>
          <a:bodyPr>
            <a:normAutofit/>
          </a:bodyPr>
          <a:lstStyle/>
          <a:p>
            <a:pPr marL="0" indent="0">
              <a:buNone/>
            </a:pPr>
            <a:r>
              <a:rPr lang="en-US" b="1" i="1" u="sng">
                <a:solidFill>
                  <a:srgbClr val="C00000"/>
                </a:solidFill>
              </a:rPr>
              <a:t>Sustainable Food Systems and Public Health </a:t>
            </a:r>
            <a:endParaRPr lang="en-US" b="1" i="1" u="sng">
              <a:solidFill>
                <a:srgbClr val="C00000"/>
              </a:solidFill>
            </a:endParaRPr>
          </a:p>
          <a:p>
            <a:r>
              <a:rPr lang="en-US" b="1">
                <a:solidFill>
                  <a:schemeClr val="tx1"/>
                </a:solidFill>
              </a:rPr>
              <a:t>The involvement of public health professionals in food and agricultural policy provides many opportunities for advancing the public’s health</a:t>
            </a:r>
            <a:endParaRPr lang="en-US" b="1">
              <a:solidFill>
                <a:schemeClr val="tx1"/>
              </a:solidFill>
            </a:endParaRPr>
          </a:p>
          <a:p>
            <a:r>
              <a:rPr lang="en-US" b="1">
                <a:solidFill>
                  <a:schemeClr val="tx1"/>
                </a:solidFill>
              </a:rPr>
              <a:t>public health professionals are advocating for food and agriculture policies that promote public health </a:t>
            </a:r>
            <a:endParaRPr lang="en-US" b="1">
              <a:solidFill>
                <a:schemeClr val="tx1"/>
              </a:solidFill>
            </a:endParaRPr>
          </a:p>
          <a:p>
            <a:r>
              <a:rPr lang="en-US" b="1">
                <a:solidFill>
                  <a:schemeClr val="tx1"/>
                </a:solidFill>
              </a:rPr>
              <a:t>societal costs of diet-related chronic diseases  (the fact that the per calorie cost of fresh fruits and vegetables has become considerably higher than the per calorie cost of many highly processed foods)</a:t>
            </a:r>
            <a:endParaRPr lang="en-US" b="1">
              <a:solidFill>
                <a:schemeClr val="tx1"/>
              </a:solidFill>
            </a:endParaRPr>
          </a:p>
          <a:p>
            <a:r>
              <a:rPr lang="en-US" b="1">
                <a:solidFill>
                  <a:schemeClr val="tx1"/>
                </a:solidFill>
              </a:rPr>
              <a:t> Insufficient access and consumption of fruits and vegetables by consumers</a:t>
            </a:r>
            <a:endParaRPr lang="en-US" b="1">
              <a:solidFill>
                <a:schemeClr val="tx1"/>
              </a:solidFill>
            </a:endParaRPr>
          </a:p>
          <a:p>
            <a:r>
              <a:rPr lang="en-US" b="1">
                <a:solidFill>
                  <a:schemeClr val="tx1"/>
                </a:solidFill>
              </a:rPr>
              <a:t>Policies that help local producers</a:t>
            </a:r>
            <a:endParaRPr lang="en-US" b="1">
              <a:solidFill>
                <a:schemeClr val="tx1"/>
              </a:solidFill>
            </a:endParaRPr>
          </a:p>
          <a:p>
            <a:r>
              <a:rPr lang="en-US" b="1">
                <a:solidFill>
                  <a:schemeClr val="tx1"/>
                </a:solidFill>
              </a:rPr>
              <a:t>Require gardening and food preparation programs integrated into school curriculums </a:t>
            </a:r>
            <a:endParaRPr lang="en-US" b="1">
              <a:solidFill>
                <a:schemeClr val="tx1"/>
              </a:solidFill>
            </a:endParaRPr>
          </a:p>
          <a:p>
            <a:r>
              <a:rPr lang="en-US" b="1">
                <a:solidFill>
                  <a:schemeClr val="tx1"/>
                </a:solidFill>
              </a:rPr>
              <a:t>Protect urban agriculture</a:t>
            </a:r>
            <a:endParaRPr lang="en-US" b="1">
              <a:solidFill>
                <a:schemeClr val="tx1"/>
              </a:solidFill>
            </a:endParaRPr>
          </a:p>
          <a:p>
            <a:r>
              <a:rPr lang="en-US" b="1">
                <a:solidFill>
                  <a:schemeClr val="tx1"/>
                </a:solidFill>
              </a:rPr>
              <a:t> laws to encourage production of healthy foods</a:t>
            </a:r>
            <a:endParaRPr lang="en-US" b="1">
              <a:solidFill>
                <a:schemeClr val="tx1"/>
              </a:solidFill>
            </a:endParaRPr>
          </a:p>
          <a:p>
            <a:endParaRPr lang="en-US"/>
          </a:p>
          <a:p>
            <a:pPr marL="0" indent="0">
              <a:buNone/>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Other Issues/</a:t>
            </a:r>
            <a:br>
              <a:rPr lang="en-US"/>
            </a:br>
            <a:r>
              <a:rPr lang="en-US"/>
              <a:t>Biotechnology  </a:t>
            </a:r>
            <a:endParaRPr lang="en-US"/>
          </a:p>
        </p:txBody>
      </p:sp>
      <p:sp>
        <p:nvSpPr>
          <p:cNvPr id="3" name="Content Placeholder 2"/>
          <p:cNvSpPr>
            <a14:cpLocks xmlns:a14="http://schemas.microsoft.com/office/drawing/2010/main" noGrp="1"/>
          </p:cNvSpPr>
          <p:nvPr>
            <p:ph idx="1"/>
          </p:nvPr>
        </p:nvSpPr>
        <p:spPr>
          <a:xfrm>
            <a:off x="3897404" y="1454952"/>
            <a:ext cx="7315200" cy="5120640"/>
          </a:xfrm>
        </p:spPr>
        <p:txBody>
          <a:bodyPr/>
          <a:lstStyle/>
          <a:p>
            <a:r>
              <a:rPr lang="en-US"/>
              <a:t>The science of using living things, and component of living things, to produce goods and services </a:t>
            </a:r>
            <a:endParaRPr lang="en-US"/>
          </a:p>
          <a:p>
            <a:r>
              <a:rPr lang="en-US"/>
              <a:t>It involves manipulating and modifying organisms, often at the molecular level, to create new and practical applications for agriculture, medicine and industry </a:t>
            </a:r>
            <a:endParaRPr lang="en-US"/>
          </a:p>
          <a:p>
            <a:r>
              <a:rPr lang="en-US"/>
              <a:t>Early applications of food biotechnology include the production of vinegar, alcoholic beverages, sourdough and cheese </a:t>
            </a:r>
            <a:endParaRPr lang="en-US"/>
          </a:p>
          <a:p>
            <a:r>
              <a:rPr lang="en-US"/>
              <a:t>Plant biotechnology- plants that are resistant to viruses, insects, fungi, and herbicides </a:t>
            </a:r>
            <a:endParaRPr lang="en-US"/>
          </a:p>
          <a:p>
            <a:r>
              <a:rPr lang="en-US"/>
              <a:t>Future biotechnology goals are to improve the nutritional quality of plants, increase harvest yield, and produce special oils, carbs, and proteins </a:t>
            </a:r>
            <a:endParaRPr lang="en-US"/>
          </a:p>
          <a:p>
            <a:r>
              <a:rPr lang="en-US" b="1">
                <a:solidFill>
                  <a:srgbClr val="C00000"/>
                </a:solidFill>
              </a:rPr>
              <a:t>Controversy/concern and policy issues: safety and environmental impact of genetically improved foods </a:t>
            </a:r>
            <a:endParaRPr lang="en-US" b="1">
              <a:solidFill>
                <a:srgbClr val="C00000"/>
              </a:solidFill>
            </a:endParaRPr>
          </a:p>
          <a:p>
            <a:endParaRPr lang="en-US"/>
          </a:p>
          <a:p>
            <a:endParaRPr lang="en-US"/>
          </a:p>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Other Issues/ The Human Genome and Genetic Screening </a:t>
            </a:r>
            <a:br>
              <a:rPr lang="en-US"/>
            </a:br>
            <a:endParaRPr lang="en-US"/>
          </a:p>
        </p:txBody>
      </p:sp>
      <p:sp>
        <p:nvSpPr>
          <p:cNvPr id="3" name="Content Placeholder 2"/>
          <p:cNvSpPr>
            <a14:cpLocks xmlns:a14="http://schemas.microsoft.com/office/drawing/2010/main" noGrp="1"/>
          </p:cNvSpPr>
          <p:nvPr>
            <p:ph idx="1"/>
          </p:nvPr>
        </p:nvSpPr>
        <p:spPr/>
        <p:txBody>
          <a:bodyPr/>
          <a:lstStyle/>
          <a:p>
            <a:r>
              <a:rPr lang="en-US"/>
              <a:t>Human Genome Project was an international effort to locate and identify the sequencing of all of the human genes- together known as the human genome </a:t>
            </a:r>
            <a:endParaRPr lang="en-US"/>
          </a:p>
          <a:p>
            <a:r>
              <a:rPr lang="en-US"/>
              <a:t>Genetic disorders can be passed on to family members who inherit a genetic variation or abnormality. When inherited, these variations can cause alterations in nutrient absorption, digestions, metabolism, and other individual differences </a:t>
            </a:r>
            <a:endParaRPr lang="en-US"/>
          </a:p>
          <a:p>
            <a:r>
              <a:rPr lang="en-US"/>
              <a:t>Advances are likely to alter disease management- possibility to complete a series of genetic tests to determine an individual’s susceptibility to certain diseases and receive counseling tailored to genetic characteristics </a:t>
            </a:r>
            <a:endParaRPr lang="en-US"/>
          </a:p>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p:txBody>
          <a:bodyPr/>
          <a:lstStyle/>
          <a:p>
            <a:r>
              <a:rPr lang="en-US" sz="2400" b="1" i="1">
                <a:solidFill>
                  <a:srgbClr val="C00000"/>
                </a:solidFill>
              </a:rPr>
              <a:t>Policies in the food and nutrition arena will continue to evolve as our knowledge of foods and their relationship to health expands and the issues of public concern change</a:t>
            </a:r>
            <a:endParaRPr lang="en-US" sz="2400" b="1" i="1">
              <a:solidFill>
                <a:srgbClr val="C00000"/>
              </a:solidFill>
            </a:endParaRPr>
          </a:p>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The Community Nutritionist in Action </a:t>
            </a:r>
            <a:br>
              <a:rPr lang="en-US"/>
            </a:br>
            <a:endParaRPr lang="en-US"/>
          </a:p>
        </p:txBody>
      </p:sp>
      <p:pic>
        <p:nvPicPr>
          <p:cNvPr id="9" name="Content Placeholder 8"/>
          <p:cNvPicPr>
            <a:picLocks noGrp="1" noChangeAspect="1"/>
          </p:cNvPicPr>
          <p:nvPr>
            <p:ph idx="1"/>
          </p:nvPr>
        </p:nvPicPr>
        <p:blipFill>
          <a:blip r:embed="rId1"/>
          <a:stretch>
            <a:fillRect/>
          </a:stretch>
        </p:blipFill>
        <p:spPr>
          <a:xfrm>
            <a:off x="2912012" y="548639"/>
            <a:ext cx="8271926" cy="5908431"/>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p:txBody>
          <a:bodyPr/>
          <a:lstStyle/>
          <a:p>
            <a:r>
              <a:rPr lang="en-US" sz="3200" b="1">
                <a:solidFill>
                  <a:srgbClr val="C00000"/>
                </a:solidFill>
              </a:rPr>
              <a:t>Strategies for influencing and becoming involved in the political process </a:t>
            </a:r>
            <a:endParaRPr lang="en-US" sz="3200" b="1">
              <a:solidFill>
                <a:srgbClr val="C00000"/>
              </a:solidFill>
            </a:endParaRPr>
          </a:p>
          <a:p>
            <a:endParaRPr lang="en-US"/>
          </a:p>
        </p:txBody>
      </p:sp>
      <p:sp>
        <p:nvSpPr>
          <p:cNvPr id="5" name="TextBox 4"/>
          <p:cNvSpPr txBox="1"/>
          <p:nvPr/>
        </p:nvSpPr>
        <p:spPr>
          <a:xfrm>
            <a:off x="281353" y="2194560"/>
            <a:ext cx="2405575" cy="1846659"/>
          </a:xfrm>
          <a:prstGeom prst="rect">
            <a:avLst/>
          </a:prstGeom>
          <a:noFill/>
        </p:spPr>
        <p:txBody>
          <a:bodyPr wrap="square" rtlCol="0">
            <a:spAutoFit/>
          </a:bodyPr>
          <a:lstStyle/>
          <a:p>
            <a:r>
              <a:rPr lang="en-US" sz="3200" b="1" i="1">
                <a:solidFill>
                  <a:schemeClr val="bg1"/>
                </a:solidFill>
              </a:rPr>
              <a:t>Your role as  a community nutritionist </a:t>
            </a:r>
            <a:endParaRPr lang="en-US" sz="3200" b="1" i="1">
              <a:solidFill>
                <a:schemeClr val="bg1"/>
              </a:solidFill>
            </a:endParaRPr>
          </a:p>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sz="4400" b="1" i="1" dirty="0"/>
              <a:t>The Process of Policy Making </a:t>
            </a:r>
            <a:br>
              <a:rPr lang="en-US" dirty="0"/>
            </a:br>
            <a:endParaRPr lang="en-US" dirty="0"/>
          </a:p>
        </p:txBody>
      </p:sp>
      <p:sp>
        <p:nvSpPr>
          <p:cNvPr id="3" name="Content Placeholder 2"/>
          <p:cNvSpPr>
            <a14:cpLocks xmlns:a14="http://schemas.microsoft.com/office/drawing/2010/main" noGrp="1"/>
          </p:cNvSpPr>
          <p:nvPr>
            <p:ph idx="1"/>
          </p:nvPr>
        </p:nvSpPr>
        <p:spPr/>
        <p:txBody>
          <a:bodyPr>
            <a:normAutofit/>
          </a:bodyPr>
          <a:lstStyle/>
          <a:p>
            <a:r>
              <a:rPr lang="en-US" sz="2800" dirty="0"/>
              <a:t>A </a:t>
            </a:r>
            <a:r>
              <a:rPr lang="en-US" sz="2800" b="1" dirty="0">
                <a:solidFill>
                  <a:schemeClr val="tx1"/>
                </a:solidFill>
              </a:rPr>
              <a:t>Policy</a:t>
            </a:r>
            <a:r>
              <a:rPr lang="en-US" sz="2800" dirty="0"/>
              <a:t> is a  course of action chosen by public authorities to address a given problem</a:t>
            </a:r>
            <a:endParaRPr lang="en-US" sz="2800" dirty="0"/>
          </a:p>
          <a:p>
            <a:r>
              <a:rPr lang="en-US" sz="2800" dirty="0"/>
              <a:t>A</a:t>
            </a:r>
            <a:r>
              <a:rPr lang="en-US" sz="2800" b="1" dirty="0">
                <a:solidFill>
                  <a:schemeClr val="tx1"/>
                </a:solidFill>
              </a:rPr>
              <a:t> Problem </a:t>
            </a:r>
            <a:r>
              <a:rPr lang="en-US" sz="2800" dirty="0"/>
              <a:t>is a “substantial discrepancy between what is and what should be “</a:t>
            </a:r>
            <a:endParaRPr lang="en-US" sz="2800" dirty="0"/>
          </a:p>
          <a:p>
            <a:endParaRPr lang="en-US" sz="2800" dirty="0"/>
          </a:p>
          <a:p>
            <a:r>
              <a:rPr lang="en-US" sz="2800" dirty="0"/>
              <a:t>A gap between the current reality and the desired state </a:t>
            </a:r>
            <a:endParaRPr lang="en-US" sz="2800"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4497969" y="1811450"/>
              <a:ext cx="934312" cy="30616"/>
            </p14:xfrm>
          </p:contentPart>
        </mc:Choice>
        <mc:Fallback xmlns="">
          <p:pic>
            <p:nvPicPr>
              <p:cNvPr id="4" name="Ink 3"/>
            </p:nvPicPr>
            <p:blipFill>
              <a:blip/>
            </p:blipFill>
            <p:spPr>
              <a:xfrm>
                <a:off x="4497969" y="1811450"/>
                <a:ext cx="934312" cy="30616"/>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6341065" y="1831861"/>
              <a:ext cx="4176322" cy="71438"/>
            </p14:xfrm>
          </p:contentPart>
        </mc:Choice>
        <mc:Fallback xmlns="">
          <p:pic>
            <p:nvPicPr>
              <p:cNvPr id="5" name="Ink 4"/>
            </p:nvPicPr>
            <p:blipFill>
              <a:blip/>
            </p:blipFill>
            <p:spPr>
              <a:xfrm>
                <a:off x="6341065" y="1831861"/>
                <a:ext cx="4176322" cy="7143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4196743" y="2204357"/>
              <a:ext cx="5549709" cy="96950"/>
            </p14:xfrm>
          </p:contentPart>
        </mc:Choice>
        <mc:Fallback xmlns="">
          <p:pic>
            <p:nvPicPr>
              <p:cNvPr id="6" name="Ink 5"/>
            </p:nvPicPr>
            <p:blipFill>
              <a:blip/>
            </p:blipFill>
            <p:spPr>
              <a:xfrm>
                <a:off x="4196743" y="2204357"/>
                <a:ext cx="5549709" cy="9695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4130371" y="2653392"/>
              <a:ext cx="1238091" cy="51027"/>
            </p14:xfrm>
          </p:contentPart>
        </mc:Choice>
        <mc:Fallback xmlns="">
          <p:pic>
            <p:nvPicPr>
              <p:cNvPr id="7" name="Ink 6"/>
            </p:nvPicPr>
            <p:blipFill>
              <a:blip/>
            </p:blipFill>
            <p:spPr>
              <a:xfrm>
                <a:off x="4130371" y="2653392"/>
                <a:ext cx="1238091" cy="5102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4508180" y="3107531"/>
              <a:ext cx="1309568" cy="66335"/>
            </p14:xfrm>
          </p:contentPart>
        </mc:Choice>
        <mc:Fallback xmlns="">
          <p:pic>
            <p:nvPicPr>
              <p:cNvPr id="8" name="Ink 7"/>
            </p:nvPicPr>
            <p:blipFill>
              <a:blip/>
            </p:blipFill>
            <p:spPr>
              <a:xfrm>
                <a:off x="4508180" y="3107531"/>
                <a:ext cx="1309568" cy="6633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6805668" y="3148352"/>
              <a:ext cx="3499839" cy="61232"/>
            </p14:xfrm>
          </p:contentPart>
        </mc:Choice>
        <mc:Fallback xmlns="">
          <p:pic>
            <p:nvPicPr>
              <p:cNvPr id="9" name="Ink 8"/>
            </p:nvPicPr>
            <p:blipFill>
              <a:blip/>
            </p:blipFill>
            <p:spPr>
              <a:xfrm>
                <a:off x="6805668" y="3148352"/>
                <a:ext cx="3499839" cy="61232"/>
              </a:xfrm>
              <a:prstGeom prst="rect"/>
            </p:spPr>
          </p:pic>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u="sng"/>
              <a:t>Your Role </a:t>
            </a:r>
            <a:endParaRPr lang="en-US" u="sng"/>
          </a:p>
        </p:txBody>
      </p:sp>
      <p:sp>
        <p:nvSpPr>
          <p:cNvPr id="3" name="Content Placeholder 2"/>
          <p:cNvSpPr>
            <a14:cpLocks xmlns:a14="http://schemas.microsoft.com/office/drawing/2010/main" noGrp="1"/>
          </p:cNvSpPr>
          <p:nvPr>
            <p:ph idx="1"/>
          </p:nvPr>
        </p:nvSpPr>
        <p:spPr/>
        <p:txBody>
          <a:bodyPr/>
          <a:lstStyle/>
          <a:p>
            <a:r>
              <a:rPr lang="en-US" b="1">
                <a:solidFill>
                  <a:srgbClr val="C00000"/>
                </a:solidFill>
              </a:rPr>
              <a:t>Make your opinion known </a:t>
            </a:r>
            <a:endParaRPr lang="en-US" b="1">
              <a:solidFill>
                <a:srgbClr val="C00000"/>
              </a:solidFill>
            </a:endParaRPr>
          </a:p>
          <a:p>
            <a:r>
              <a:rPr lang="en-US" b="1">
                <a:solidFill>
                  <a:srgbClr val="C00000"/>
                </a:solidFill>
              </a:rPr>
              <a:t>Become Directly Involved </a:t>
            </a:r>
            <a:endParaRPr lang="en-US" b="1">
              <a:solidFill>
                <a:srgbClr val="C00000"/>
              </a:solidFill>
            </a:endParaRPr>
          </a:p>
          <a:p>
            <a:r>
              <a:rPr lang="en-US"/>
              <a:t>For example, initiate a campaign to bring an issue to the attention of the general public or policy makers, seek an elected position</a:t>
            </a:r>
            <a:endParaRPr lang="en-US"/>
          </a:p>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u="sng"/>
              <a:t>Your Role </a:t>
            </a:r>
            <a:br>
              <a:rPr lang="en-US"/>
            </a:br>
            <a:r>
              <a:rPr lang="en-US" b="1"/>
              <a:t>Join an Interest Group </a:t>
            </a:r>
            <a:br>
              <a:rPr lang="en-US"/>
            </a:br>
            <a:endParaRPr lang="en-US"/>
          </a:p>
        </p:txBody>
      </p:sp>
      <p:sp>
        <p:nvSpPr>
          <p:cNvPr id="3" name="Content Placeholder 2"/>
          <p:cNvSpPr>
            <a14:cpLocks xmlns:a14="http://schemas.microsoft.com/office/drawing/2010/main" noGrp="1"/>
          </p:cNvSpPr>
          <p:nvPr>
            <p:ph idx="1"/>
          </p:nvPr>
        </p:nvSpPr>
        <p:spPr>
          <a:xfrm>
            <a:off x="3559126" y="661183"/>
            <a:ext cx="8102990" cy="5866226"/>
          </a:xfrm>
        </p:spPr>
        <p:txBody>
          <a:bodyPr>
            <a:normAutofit/>
          </a:bodyPr>
          <a:lstStyle/>
          <a:p>
            <a:r>
              <a:rPr lang="en-US"/>
              <a:t>Joining an interest group is another way of becoming involved in policy making. Interest groups are pressure groups that try to influence public policy in ways that are favorable to their members. </a:t>
            </a:r>
            <a:endParaRPr lang="en-US"/>
          </a:p>
          <a:p>
            <a:r>
              <a:rPr lang="en-US"/>
              <a:t>For example : Business by lobbyists from food companies, such as Kellogg, Procter &amp; Gamble, and the Coca-Cola Company,</a:t>
            </a:r>
            <a:endParaRPr lang="en-US"/>
          </a:p>
          <a:p>
            <a:r>
              <a:rPr lang="en-US"/>
              <a:t>Trade associations, such as the American Meat Institute, the Sugar Association, and the American Beverage Association </a:t>
            </a:r>
            <a:endParaRPr lang="en-US"/>
          </a:p>
          <a:p>
            <a:r>
              <a:rPr lang="en-US"/>
              <a:t>Professional groups such as the Academy of Nutrition and Dietetics and the American Medical Association</a:t>
            </a:r>
            <a:endParaRPr lang="en-US"/>
          </a:p>
          <a:p>
            <a:r>
              <a:rPr lang="en-US" b="1" cap="all"/>
              <a:t>PALESTINIAN FOOD AND NUTRITION ASSOCIATION (PFNA)</a:t>
            </a:r>
            <a:endParaRPr lang="en-US" b="1" cap="all"/>
          </a:p>
          <a:p>
            <a:endParaRPr lang="en-US"/>
          </a:p>
          <a:p>
            <a:r>
              <a:rPr lang="en-US"/>
              <a:t>Public interest groups: work to achieve goals that do not directly benefit their membership but serve to inform, educate, and influence the legislative process. (Example: Bread for the World) </a:t>
            </a:r>
            <a:endParaRPr lang="en-US"/>
          </a:p>
          <a:p>
            <a:r>
              <a:rPr lang="en-US"/>
              <a:t>Other interest groups may represent particular segments of the population For example, Women organizations </a:t>
            </a:r>
            <a:endParaRPr lang="en-US"/>
          </a:p>
          <a:p>
            <a:endParaRPr lang="en-US"/>
          </a:p>
          <a:p>
            <a:endParaRPr lang="en-US"/>
          </a:p>
          <a:p>
            <a:endParaRPr lang="en-US"/>
          </a:p>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14:cpLocks xmlns:a14="http://schemas.microsoft.com/office/drawing/2010/main" noGrp="1"/>
          </p:cNvSpPr>
          <p:nvPr>
            <p:ph type="title"/>
          </p:nvPr>
        </p:nvSpPr>
        <p:spPr/>
        <p:txBody>
          <a:bodyPr/>
          <a:lstStyle/>
          <a:p>
            <a:r>
              <a:rPr lang="en-US" b="1" u="sng"/>
              <a:t>Your Role</a:t>
            </a:r>
            <a:br>
              <a:rPr lang="en-US" b="1"/>
            </a:br>
            <a:r>
              <a:rPr lang="en-US" b="1"/>
              <a:t>Take political actions </a:t>
            </a:r>
            <a:br>
              <a:rPr lang="en-US"/>
            </a:br>
            <a:endParaRPr lang="en-US"/>
          </a:p>
        </p:txBody>
      </p:sp>
      <p:sp>
        <p:nvSpPr>
          <p:cNvPr id="6" name="Content Placeholder 5"/>
          <p:cNvSpPr>
            <a14:cpLocks xmlns:a14="http://schemas.microsoft.com/office/drawing/2010/main" noGrp="1"/>
          </p:cNvSpPr>
          <p:nvPr>
            <p:ph idx="1"/>
          </p:nvPr>
        </p:nvSpPr>
        <p:spPr/>
        <p:txBody>
          <a:bodyPr/>
          <a:lstStyle/>
          <a:p>
            <a:r>
              <a:rPr lang="en-US"/>
              <a:t>Usually, an interest group will have a </a:t>
            </a:r>
            <a:r>
              <a:rPr lang="en-US" b="1"/>
              <a:t>Political Action Committees (PACs)</a:t>
            </a:r>
            <a:endParaRPr lang="en-US"/>
          </a:p>
          <a:p>
            <a:pPr lvl="1"/>
            <a:r>
              <a:rPr lang="en-US"/>
              <a:t>The political arm of an interest group. It has the legal authority to raise funds from its members or employees to support candidates or political parties. The purpose of a PAC is to help elect candidates whose views are favorably aligned with the group’s mis- </a:t>
            </a:r>
            <a:r>
              <a:rPr lang="en-US" err="1"/>
              <a:t>sion</a:t>
            </a:r>
            <a:r>
              <a:rPr lang="en-US"/>
              <a:t> or goals </a:t>
            </a:r>
            <a:endParaRPr lang="en-US"/>
          </a:p>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endParaRPr lang="en-US"/>
          </a:p>
        </p:txBody>
      </p:sp>
      <p:sp>
        <p:nvSpPr>
          <p:cNvPr id="3" name="Content Placeholder 2"/>
          <p:cNvSpPr>
            <a14:cpLocks xmlns:a14="http://schemas.microsoft.com/office/drawing/2010/main" noGrp="1"/>
          </p:cNvSpPr>
          <p:nvPr>
            <p:ph idx="1"/>
          </p:nvPr>
        </p:nvSpPr>
        <p:spPr/>
        <p:txBody>
          <a:bodyPr/>
          <a:lstStyle/>
          <a:p>
            <a:r>
              <a:rPr lang="en-US" b="1"/>
              <a:t>lobbying</a:t>
            </a:r>
            <a:r>
              <a:rPr lang="en-US"/>
              <a:t> means talking to public officials and legislators to persuade them to consider the information you provide on an issue you believe is important. </a:t>
            </a:r>
            <a:endParaRPr lang="en-US"/>
          </a:p>
          <a:p>
            <a:r>
              <a:rPr lang="en-US"/>
              <a:t>“</a:t>
            </a:r>
            <a:r>
              <a:rPr lang="en-US" i="1"/>
              <a:t>The U.S. Department of Agriculture's 1991 withdrawal of its Eating Right Pyramid food guide in response to pressure from meat and dairy producers” </a:t>
            </a:r>
            <a:endParaRPr lang="en-US" i="1"/>
          </a:p>
        </p:txBody>
      </p:sp>
      <p:sp>
        <p:nvSpPr>
          <p:cNvPr id="4" name="Rectangle 3"/>
          <p:cNvSpPr/>
          <p:nvPr/>
        </p:nvSpPr>
        <p:spPr>
          <a:xfrm>
            <a:off x="4890868" y="5725020"/>
            <a:ext cx="6096000" cy="923330"/>
          </a:xfrm>
          <a:prstGeom prst="rect">
            <a:avLst/>
          </a:prstGeom>
        </p:spPr>
        <p:txBody>
          <a:bodyPr>
            <a:spAutoFit/>
          </a:bodyPr>
          <a:lstStyle/>
          <a:p>
            <a:r>
              <a:rPr lang="en-US">
                <a:solidFill>
                  <a:srgbClr val="212121"/>
                </a:solidFill>
                <a:latin typeface="BlinkMacSystemFont"/>
              </a:rPr>
              <a:t>Nestle M. Food lobbies, the food pyramid, and U.S. nutrition policy. </a:t>
            </a:r>
            <a:r>
              <a:rPr lang="en-US" err="1">
                <a:solidFill>
                  <a:srgbClr val="212121"/>
                </a:solidFill>
                <a:latin typeface="BlinkMacSystemFont"/>
              </a:rPr>
              <a:t>Int</a:t>
            </a:r>
            <a:r>
              <a:rPr lang="en-US">
                <a:solidFill>
                  <a:srgbClr val="212121"/>
                </a:solidFill>
                <a:latin typeface="BlinkMacSystemFont"/>
              </a:rPr>
              <a:t> J Health Serv. 1993;23(3):483-96. </a:t>
            </a:r>
            <a:r>
              <a:rPr lang="en-US" err="1">
                <a:solidFill>
                  <a:srgbClr val="212121"/>
                </a:solidFill>
                <a:latin typeface="BlinkMacSystemFont"/>
              </a:rPr>
              <a:t>doi</a:t>
            </a:r>
            <a:r>
              <a:rPr lang="en-US">
                <a:solidFill>
                  <a:srgbClr val="212121"/>
                </a:solidFill>
                <a:latin typeface="BlinkMacSystemFont"/>
              </a:rPr>
              <a:t>: 10.2190/32F2-2PFB-MEG7-8HPU. PMID: 8375951.</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u="sng"/>
              <a:t>Take Political Action </a:t>
            </a:r>
            <a:br>
              <a:rPr lang="en-US"/>
            </a:br>
            <a:endParaRPr lang="en-US"/>
          </a:p>
        </p:txBody>
      </p:sp>
      <p:sp>
        <p:nvSpPr>
          <p:cNvPr id="3" name="Content Placeholder 2"/>
          <p:cNvSpPr>
            <a14:cpLocks xmlns:a14="http://schemas.microsoft.com/office/drawing/2010/main" noGrp="1"/>
          </p:cNvSpPr>
          <p:nvPr>
            <p:ph idx="1"/>
          </p:nvPr>
        </p:nvSpPr>
        <p:spPr/>
        <p:txBody>
          <a:bodyPr/>
          <a:lstStyle/>
          <a:p>
            <a:r>
              <a:rPr lang="en-US" b="1"/>
              <a:t>Write Effective Letters</a:t>
            </a:r>
            <a:r>
              <a:rPr lang="en-US"/>
              <a:t> </a:t>
            </a:r>
            <a:endParaRPr lang="en-US"/>
          </a:p>
          <a:p>
            <a:r>
              <a:rPr lang="en-US"/>
              <a:t>Make Effective Telephone Calls </a:t>
            </a:r>
            <a:endParaRPr lang="en-US"/>
          </a:p>
          <a:p>
            <a:r>
              <a:rPr lang="en-US"/>
              <a:t>Use E-mail Effectively </a:t>
            </a:r>
            <a:endParaRPr lang="en-US"/>
          </a:p>
          <a:p>
            <a:r>
              <a:rPr lang="en-US"/>
              <a:t>Work with the Media </a:t>
            </a:r>
            <a:endParaRPr lang="en-US"/>
          </a:p>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1"/>
          <a:stretch>
            <a:fillRect/>
          </a:stretch>
        </p:blipFill>
        <p:spPr>
          <a:xfrm>
            <a:off x="1153551" y="450167"/>
            <a:ext cx="10002129" cy="585216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p:txBody>
          <a:bodyPr>
            <a:normAutofit/>
          </a:bodyPr>
          <a:lstStyle/>
          <a:p>
            <a:r>
              <a:rPr lang="en-US" sz="5400" b="1"/>
              <a:t>Policies in Palestine ?</a:t>
            </a:r>
            <a:endParaRPr lang="en-US" sz="5400"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1"/>
          <a:stretch>
            <a:fillRect/>
          </a:stretch>
        </p:blipFill>
        <p:spPr>
          <a:xfrm>
            <a:off x="1941342" y="701275"/>
            <a:ext cx="9805304" cy="5023745"/>
          </a:xfrm>
        </p:spPr>
      </p:pic>
      <p:sp>
        <p:nvSpPr>
          <p:cNvPr id="6" name="Rectangle 5"/>
          <p:cNvSpPr/>
          <p:nvPr/>
        </p:nvSpPr>
        <p:spPr>
          <a:xfrm>
            <a:off x="4173416" y="5934670"/>
            <a:ext cx="6096000" cy="523220"/>
          </a:xfrm>
          <a:prstGeom prst="rect">
            <a:avLst/>
          </a:prstGeom>
        </p:spPr>
        <p:txBody>
          <a:bodyPr>
            <a:spAutoFit/>
          </a:bodyPr>
          <a:lstStyle/>
          <a:p>
            <a:r>
              <a:rPr lang="en-US" sz="1400"/>
              <a:t>https://</a:t>
            </a:r>
            <a:r>
              <a:rPr lang="en-US" sz="1400" err="1"/>
              <a:t>globalnutritionreport.org</a:t>
            </a:r>
            <a:r>
              <a:rPr lang="en-US" sz="1400"/>
              <a:t>/resources/nutrition-profiles/</a:t>
            </a:r>
            <a:r>
              <a:rPr lang="en-US" sz="1400" err="1"/>
              <a:t>asia</a:t>
            </a:r>
            <a:r>
              <a:rPr lang="en-US" sz="1400"/>
              <a:t>/western-</a:t>
            </a:r>
            <a:r>
              <a:rPr lang="en-US" sz="1400" err="1"/>
              <a:t>asia</a:t>
            </a:r>
            <a:r>
              <a:rPr lang="en-US" sz="1400"/>
              <a:t>/state-</a:t>
            </a:r>
            <a:r>
              <a:rPr lang="en-US" sz="1400" err="1"/>
              <a:t>palestine</a:t>
            </a:r>
            <a:r>
              <a:rPr lang="en-US" sz="1400"/>
              <a:t>/#interventions-and-financing</a:t>
            </a:r>
            <a:endParaRPr lang="en-US"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1"/>
          <a:stretch>
            <a:fillRect/>
          </a:stretch>
        </p:blipFill>
        <p:spPr>
          <a:xfrm>
            <a:off x="1097280" y="797138"/>
            <a:ext cx="10761907" cy="4632991"/>
          </a:xfrm>
        </p:spPr>
      </p:pic>
      <p:sp>
        <p:nvSpPr>
          <p:cNvPr id="6" name="Rectangle 5"/>
          <p:cNvSpPr/>
          <p:nvPr/>
        </p:nvSpPr>
        <p:spPr>
          <a:xfrm>
            <a:off x="4187484" y="5612062"/>
            <a:ext cx="7446498" cy="584775"/>
          </a:xfrm>
          <a:prstGeom prst="rect">
            <a:avLst/>
          </a:prstGeom>
        </p:spPr>
        <p:txBody>
          <a:bodyPr wrap="square">
            <a:spAutoFit/>
          </a:bodyPr>
          <a:lstStyle/>
          <a:p>
            <a:r>
              <a:rPr lang="en-US" sz="1600"/>
              <a:t>https://</a:t>
            </a:r>
            <a:r>
              <a:rPr lang="en-US" sz="1600" err="1"/>
              <a:t>globalnutritionreport.org</a:t>
            </a:r>
            <a:r>
              <a:rPr lang="en-US" sz="1600"/>
              <a:t>/resources/nutrition-profiles/</a:t>
            </a:r>
            <a:r>
              <a:rPr lang="en-US" sz="1600" err="1"/>
              <a:t>asia</a:t>
            </a:r>
            <a:r>
              <a:rPr lang="en-US" sz="1600"/>
              <a:t>/western-</a:t>
            </a:r>
            <a:r>
              <a:rPr lang="en-US" sz="1600" err="1"/>
              <a:t>asia</a:t>
            </a:r>
            <a:r>
              <a:rPr lang="en-US" sz="1600"/>
              <a:t>/state-</a:t>
            </a:r>
            <a:r>
              <a:rPr lang="en-US" sz="1600" err="1"/>
              <a:t>palestine</a:t>
            </a:r>
            <a:r>
              <a:rPr lang="en-US" sz="1600"/>
              <a:t>/#interventions-and-financing</a:t>
            </a:r>
            <a:endParaRPr lang="en-US" sz="16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1"/>
          <a:stretch>
            <a:fillRect/>
          </a:stretch>
        </p:blipFill>
        <p:spPr>
          <a:xfrm>
            <a:off x="478302" y="1292350"/>
            <a:ext cx="10592971" cy="3757719"/>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Policy</a:t>
            </a:r>
            <a:endParaRPr lang="en-US" dirty="0"/>
          </a:p>
        </p:txBody>
      </p:sp>
      <p:sp>
        <p:nvSpPr>
          <p:cNvPr id="3" name="Content Placeholder 2"/>
          <p:cNvSpPr>
            <a14:cpLocks xmlns:a14="http://schemas.microsoft.com/office/drawing/2010/main" noGrp="1"/>
          </p:cNvSpPr>
          <p:nvPr>
            <p:ph idx="1"/>
          </p:nvPr>
        </p:nvSpPr>
        <p:spPr/>
        <p:txBody>
          <a:bodyPr/>
          <a:lstStyle/>
          <a:p>
            <a:r>
              <a:rPr lang="en-US" sz="2400" b="1" dirty="0"/>
              <a:t>Policies are more like regulations and protocols that we collectively choose to live by. Policies can institute real and progressive change </a:t>
            </a:r>
            <a:endParaRPr lang="en-US" sz="2400" b="1"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7280482" y="2862602"/>
              <a:ext cx="1638874" cy="61232"/>
            </p14:xfrm>
          </p:contentPart>
        </mc:Choice>
        <mc:Fallback xmlns="">
          <p:pic>
            <p:nvPicPr>
              <p:cNvPr id="4" name="Ink 3"/>
            </p:nvPicPr>
            <p:blipFill>
              <a:blip/>
            </p:blipFill>
            <p:spPr>
              <a:xfrm>
                <a:off x="7280482" y="2862602"/>
                <a:ext cx="1638874" cy="61232"/>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9690291" y="2816678"/>
              <a:ext cx="1352965" cy="58681"/>
            </p14:xfrm>
          </p:contentPart>
        </mc:Choice>
        <mc:Fallback xmlns="">
          <p:pic>
            <p:nvPicPr>
              <p:cNvPr id="5" name="Ink 4"/>
            </p:nvPicPr>
            <p:blipFill>
              <a:blip/>
            </p:blipFill>
            <p:spPr>
              <a:xfrm>
                <a:off x="9690291" y="2816678"/>
                <a:ext cx="1352965" cy="5868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5258693" y="3178968"/>
              <a:ext cx="4020603" cy="53578"/>
            </p14:xfrm>
          </p:contentPart>
        </mc:Choice>
        <mc:Fallback xmlns="">
          <p:pic>
            <p:nvPicPr>
              <p:cNvPr id="6" name="Ink 5"/>
            </p:nvPicPr>
            <p:blipFill>
              <a:blip/>
            </p:blipFill>
            <p:spPr>
              <a:xfrm>
                <a:off x="5258693" y="3178968"/>
                <a:ext cx="4020603" cy="5357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9649446" y="3204482"/>
              <a:ext cx="1133428" cy="30616"/>
            </p14:xfrm>
          </p:contentPart>
        </mc:Choice>
        <mc:Fallback xmlns="">
          <p:pic>
            <p:nvPicPr>
              <p:cNvPr id="7" name="Ink 6"/>
            </p:nvPicPr>
            <p:blipFill>
              <a:blip/>
            </p:blipFill>
            <p:spPr>
              <a:xfrm>
                <a:off x="9649446" y="3204482"/>
                <a:ext cx="1133428" cy="3061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4201849" y="3500437"/>
              <a:ext cx="5833065" cy="86745"/>
            </p14:xfrm>
          </p:contentPart>
        </mc:Choice>
        <mc:Fallback xmlns="">
          <p:pic>
            <p:nvPicPr>
              <p:cNvPr id="8" name="Ink 7"/>
            </p:nvPicPr>
            <p:blipFill>
              <a:blip/>
            </p:blipFill>
            <p:spPr>
              <a:xfrm>
                <a:off x="4201849" y="3500437"/>
                <a:ext cx="5833065" cy="86745"/>
              </a:xfrm>
              <a:prstGeom prst="rect"/>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i="1" dirty="0"/>
              <a:t>Health-Related Policies </a:t>
            </a:r>
            <a:br>
              <a:rPr lang="en-US" dirty="0"/>
            </a:br>
            <a:endParaRPr lang="en-US" dirty="0"/>
          </a:p>
        </p:txBody>
      </p:sp>
      <p:sp>
        <p:nvSpPr>
          <p:cNvPr id="3" name="Content Placeholder 2"/>
          <p:cNvSpPr>
            <a14:cpLocks xmlns:a14="http://schemas.microsoft.com/office/drawing/2010/main" noGrp="1"/>
          </p:cNvSpPr>
          <p:nvPr>
            <p:ph idx="1"/>
          </p:nvPr>
        </p:nvSpPr>
        <p:spPr/>
        <p:txBody>
          <a:bodyPr/>
          <a:lstStyle/>
          <a:p>
            <a:pPr marL="0" indent="0">
              <a:buNone/>
            </a:pPr>
            <a:r>
              <a:rPr lang="en-US" sz="2800" b="1" i="1" dirty="0">
                <a:solidFill>
                  <a:schemeClr val="tx1"/>
                </a:solidFill>
              </a:rPr>
              <a:t>Examples</a:t>
            </a:r>
            <a:endParaRPr lang="en-US" sz="2800" b="1" i="1" dirty="0">
              <a:solidFill>
                <a:schemeClr val="tx1"/>
              </a:solidFill>
            </a:endParaRPr>
          </a:p>
          <a:p>
            <a:r>
              <a:rPr lang="en-US" sz="2800" dirty="0">
                <a:solidFill>
                  <a:srgbClr val="C00000"/>
                </a:solidFill>
              </a:rPr>
              <a:t>Policies prohibiting tobacco and alcohol use at the workplace </a:t>
            </a:r>
            <a:endParaRPr lang="en-US" sz="2800" dirty="0">
              <a:solidFill>
                <a:srgbClr val="C00000"/>
              </a:solidFill>
            </a:endParaRPr>
          </a:p>
          <a:p>
            <a:r>
              <a:rPr lang="en-US" sz="2800" dirty="0">
                <a:solidFill>
                  <a:srgbClr val="C00000"/>
                </a:solidFill>
              </a:rPr>
              <a:t>The Patient Protection and Affordable Care Act (ACA): This policy required people to have health insurance coverage, created more flexible options for health insurance, and removed preexisting conditions as a reason to be denied coverage. </a:t>
            </a:r>
            <a:endParaRPr lang="en-US" sz="2800" dirty="0">
              <a:solidFill>
                <a:srgbClr val="C00000"/>
              </a:solidFill>
            </a:endParaRPr>
          </a:p>
          <a:p>
            <a:endParaRPr lang="en-US" dirty="0"/>
          </a:p>
        </p:txBody>
      </p:sp>
      <p:pic>
        <p:nvPicPr>
          <p:cNvPr id="4" name="Picture 3"/>
          <p:cNvPicPr>
            <a:picLocks noChangeAspect="1"/>
          </p:cNvPicPr>
          <p:nvPr/>
        </p:nvPicPr>
        <p:blipFill>
          <a:blip r:embed="rId1"/>
          <a:stretch>
            <a:fillRect/>
          </a:stretch>
        </p:blipFill>
        <p:spPr>
          <a:xfrm>
            <a:off x="6094308" y="269748"/>
            <a:ext cx="1860972" cy="1422400"/>
          </a:xfrm>
          <a:prstGeom prst="rect">
            <a:avLst/>
          </a:prstGeom>
        </p:spPr>
      </p:pic>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3854673" y="1785937"/>
              <a:ext cx="229749" cy="418420"/>
            </p14:xfrm>
          </p:contentPart>
        </mc:Choice>
        <mc:Fallback xmlns="">
          <p:pic>
            <p:nvPicPr>
              <p:cNvPr id="5" name="Ink 4"/>
            </p:nvPicPr>
            <p:blipFill>
              <a:blip/>
            </p:blipFill>
            <p:spPr>
              <a:xfrm>
                <a:off x="3854673" y="1785937"/>
                <a:ext cx="229749" cy="41842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3747457" y="2765651"/>
              <a:ext cx="183799" cy="413317"/>
            </p14:xfrm>
          </p:contentPart>
        </mc:Choice>
        <mc:Fallback xmlns="">
          <p:pic>
            <p:nvPicPr>
              <p:cNvPr id="6" name="Ink 5"/>
            </p:nvPicPr>
            <p:blipFill>
              <a:blip/>
            </p:blipFill>
            <p:spPr>
              <a:xfrm>
                <a:off x="3747457" y="2765651"/>
                <a:ext cx="183799" cy="413317"/>
              </a:xfrm>
              <a:prstGeom prst="rect"/>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sz="4800" b="1" i="1" dirty="0"/>
              <a:t>Policy making </a:t>
            </a:r>
            <a:br>
              <a:rPr lang="en-US" dirty="0"/>
            </a:br>
            <a:endParaRPr lang="en-US" dirty="0"/>
          </a:p>
        </p:txBody>
      </p:sp>
      <p:sp>
        <p:nvSpPr>
          <p:cNvPr id="3" name="Content Placeholder 2"/>
          <p:cNvSpPr>
            <a14:cpLocks xmlns:a14="http://schemas.microsoft.com/office/drawing/2010/main" noGrp="1"/>
          </p:cNvSpPr>
          <p:nvPr>
            <p:ph idx="1"/>
          </p:nvPr>
        </p:nvSpPr>
        <p:spPr/>
        <p:txBody>
          <a:bodyPr/>
          <a:lstStyle/>
          <a:p>
            <a:r>
              <a:rPr lang="en-US" sz="2800" dirty="0"/>
              <a:t>The process by which authorities decide which actions to take to address a problem or set of problems </a:t>
            </a:r>
            <a:endParaRPr lang="en-US" sz="2800" dirty="0"/>
          </a:p>
          <a:p>
            <a:r>
              <a:rPr lang="en-US" sz="2800" b="1" dirty="0"/>
              <a:t>1. Problem definition and agenda setting</a:t>
            </a:r>
            <a:endParaRPr lang="en-US" sz="2800" dirty="0"/>
          </a:p>
          <a:p>
            <a:r>
              <a:rPr lang="en-US" sz="2800" dirty="0"/>
              <a:t>The first step in the policy process is to convince other people that a public problem exists </a:t>
            </a:r>
            <a:endParaRPr lang="en-US" sz="2800"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4344803" y="1219540"/>
              <a:ext cx="199116" cy="413317"/>
            </p14:xfrm>
          </p:contentPart>
        </mc:Choice>
        <mc:Fallback xmlns="">
          <p:pic>
            <p:nvPicPr>
              <p:cNvPr id="4" name="Ink 3"/>
            </p:nvPicPr>
            <p:blipFill>
              <a:blip/>
            </p:blipFill>
            <p:spPr>
              <a:xfrm>
                <a:off x="4344803" y="1219540"/>
                <a:ext cx="199116" cy="413317"/>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4487758" y="1393031"/>
              <a:ext cx="107217" cy="178594"/>
            </p14:xfrm>
          </p:contentPart>
        </mc:Choice>
        <mc:Fallback xmlns="">
          <p:pic>
            <p:nvPicPr>
              <p:cNvPr id="5" name="Ink 4"/>
            </p:nvPicPr>
            <p:blipFill>
              <a:blip/>
            </p:blipFill>
            <p:spPr>
              <a:xfrm>
                <a:off x="4487758" y="1393031"/>
                <a:ext cx="107217" cy="178594"/>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4620502" y="1127691"/>
              <a:ext cx="25528" cy="418420"/>
            </p14:xfrm>
          </p:contentPart>
        </mc:Choice>
        <mc:Fallback xmlns="">
          <p:pic>
            <p:nvPicPr>
              <p:cNvPr id="6" name="Ink 5"/>
            </p:nvPicPr>
            <p:blipFill>
              <a:blip/>
            </p:blipFill>
            <p:spPr>
              <a:xfrm>
                <a:off x="4620502" y="1127691"/>
                <a:ext cx="25528" cy="41842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4748140" y="1408339"/>
              <a:ext cx="15317" cy="109707"/>
            </p14:xfrm>
          </p:contentPart>
        </mc:Choice>
        <mc:Fallback xmlns="">
          <p:pic>
            <p:nvPicPr>
              <p:cNvPr id="7" name="Ink 6"/>
            </p:nvPicPr>
            <p:blipFill>
              <a:blip/>
            </p:blipFill>
            <p:spPr>
              <a:xfrm>
                <a:off x="4748140" y="1408339"/>
                <a:ext cx="15317" cy="10970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4743035" y="1285875"/>
              <a:ext cx="5105" cy="25513"/>
            </p14:xfrm>
          </p:contentPart>
        </mc:Choice>
        <mc:Fallback xmlns="">
          <p:pic>
            <p:nvPicPr>
              <p:cNvPr id="8" name="Ink 7"/>
            </p:nvPicPr>
            <p:blipFill>
              <a:blip/>
            </p:blipFill>
            <p:spPr>
              <a:xfrm>
                <a:off x="4743035" y="1285875"/>
                <a:ext cx="5105" cy="2551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4778773" y="1367517"/>
              <a:ext cx="86794" cy="153081"/>
            </p14:xfrm>
          </p:contentPart>
        </mc:Choice>
        <mc:Fallback xmlns="">
          <p:pic>
            <p:nvPicPr>
              <p:cNvPr id="9" name="Ink 8"/>
            </p:nvPicPr>
            <p:blipFill>
              <a:blip/>
            </p:blipFill>
            <p:spPr>
              <a:xfrm>
                <a:off x="4778773" y="1367517"/>
                <a:ext cx="86794" cy="153081"/>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4811959" y="1245053"/>
              <a:ext cx="211880" cy="426074"/>
            </p14:xfrm>
          </p:contentPart>
        </mc:Choice>
        <mc:Fallback xmlns="">
          <p:pic>
            <p:nvPicPr>
              <p:cNvPr id="10" name="Ink 9"/>
            </p:nvPicPr>
            <p:blipFill>
              <a:blip/>
            </p:blipFill>
            <p:spPr>
              <a:xfrm>
                <a:off x="4811959" y="1245053"/>
                <a:ext cx="211880" cy="426074"/>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5192321" y="1280772"/>
              <a:ext cx="176141" cy="280647"/>
            </p14:xfrm>
          </p:contentPart>
        </mc:Choice>
        <mc:Fallback xmlns="">
          <p:pic>
            <p:nvPicPr>
              <p:cNvPr id="11" name="Ink 10"/>
            </p:nvPicPr>
            <p:blipFill>
              <a:blip/>
            </p:blipFill>
            <p:spPr>
              <a:xfrm>
                <a:off x="5192321" y="1280772"/>
                <a:ext cx="176141" cy="28064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5396542" y="1321593"/>
              <a:ext cx="86794" cy="117362"/>
            </p14:xfrm>
          </p:contentPart>
        </mc:Choice>
        <mc:Fallback xmlns="">
          <p:pic>
            <p:nvPicPr>
              <p:cNvPr id="12" name="Ink 11"/>
            </p:nvPicPr>
            <p:blipFill>
              <a:blip/>
            </p:blipFill>
            <p:spPr>
              <a:xfrm>
                <a:off x="5396542" y="1321593"/>
                <a:ext cx="86794" cy="117362"/>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5513969" y="1132794"/>
              <a:ext cx="10211" cy="321469"/>
            </p14:xfrm>
          </p:contentPart>
        </mc:Choice>
        <mc:Fallback xmlns="">
          <p:pic>
            <p:nvPicPr>
              <p:cNvPr id="13" name="Ink 12"/>
            </p:nvPicPr>
            <p:blipFill>
              <a:blip/>
            </p:blipFill>
            <p:spPr>
              <a:xfrm>
                <a:off x="5513969" y="1132794"/>
                <a:ext cx="10211" cy="32146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5539497" y="1229745"/>
              <a:ext cx="112322" cy="178594"/>
            </p14:xfrm>
          </p:contentPart>
        </mc:Choice>
        <mc:Fallback xmlns="">
          <p:pic>
            <p:nvPicPr>
              <p:cNvPr id="14" name="Ink 13"/>
            </p:nvPicPr>
            <p:blipFill>
              <a:blip/>
            </p:blipFill>
            <p:spPr>
              <a:xfrm>
                <a:off x="5539497" y="1229745"/>
                <a:ext cx="112322" cy="17859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5672241" y="1186372"/>
              <a:ext cx="360" cy="22962"/>
            </p14:xfrm>
          </p:contentPart>
        </mc:Choice>
        <mc:Fallback xmlns="">
          <p:pic>
            <p:nvPicPr>
              <p:cNvPr id="15" name="Ink 14"/>
            </p:nvPicPr>
            <p:blipFill>
              <a:blip/>
            </p:blipFill>
            <p:spPr>
              <a:xfrm>
                <a:off x="5672241" y="1186372"/>
                <a:ext cx="360" cy="22962"/>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5707979" y="1132794"/>
              <a:ext cx="199115" cy="392906"/>
            </p14:xfrm>
          </p:contentPart>
        </mc:Choice>
        <mc:Fallback xmlns="">
          <p:pic>
            <p:nvPicPr>
              <p:cNvPr id="16" name="Ink 15"/>
            </p:nvPicPr>
            <p:blipFill>
              <a:blip/>
            </p:blipFill>
            <p:spPr>
              <a:xfrm>
                <a:off x="5707979" y="1132794"/>
                <a:ext cx="199115" cy="392906"/>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7" name="Ink 16"/>
              <p14:cNvContentPartPr/>
              <p14:nvPr/>
            </p14:nvContentPartPr>
            <p14:xfrm>
              <a:off x="5835618" y="1173616"/>
              <a:ext cx="97005" cy="137772"/>
            </p14:xfrm>
          </p:contentPart>
        </mc:Choice>
        <mc:Fallback xmlns="">
          <p:pic>
            <p:nvPicPr>
              <p:cNvPr id="17" name="Ink 16"/>
            </p:nvPicPr>
            <p:blipFill>
              <a:blip/>
            </p:blipFill>
            <p:spPr>
              <a:xfrm>
                <a:off x="5835618" y="1173616"/>
                <a:ext cx="97005" cy="137772"/>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Ink 17"/>
              <p14:cNvContentPartPr/>
              <p14:nvPr/>
            </p14:nvContentPartPr>
            <p14:xfrm>
              <a:off x="6080683" y="1316491"/>
              <a:ext cx="20423" cy="30616"/>
            </p14:xfrm>
          </p:contentPart>
        </mc:Choice>
        <mc:Fallback xmlns="">
          <p:pic>
            <p:nvPicPr>
              <p:cNvPr id="18" name="Ink 17"/>
            </p:nvPicPr>
            <p:blipFill>
              <a:blip/>
            </p:blipFill>
            <p:spPr>
              <a:xfrm>
                <a:off x="6080683" y="1316491"/>
                <a:ext cx="20423" cy="30616"/>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9" name="Ink 18"/>
              <p14:cNvContentPartPr/>
              <p14:nvPr/>
            </p14:nvContentPartPr>
            <p14:xfrm>
              <a:off x="6075577" y="1209334"/>
              <a:ext cx="25528" cy="45924"/>
            </p14:xfrm>
          </p:contentPart>
        </mc:Choice>
        <mc:Fallback xmlns="">
          <p:pic>
            <p:nvPicPr>
              <p:cNvPr id="19" name="Ink 18"/>
            </p:nvPicPr>
            <p:blipFill>
              <a:blip/>
            </p:blipFill>
            <p:spPr>
              <a:xfrm>
                <a:off x="6075577" y="1209334"/>
                <a:ext cx="25528" cy="45924"/>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1" name="Ink 20"/>
              <p14:cNvContentPartPr/>
              <p14:nvPr/>
            </p14:nvContentPartPr>
            <p14:xfrm>
              <a:off x="4829829" y="1913504"/>
              <a:ext cx="1240643" cy="35719"/>
            </p14:xfrm>
          </p:contentPart>
        </mc:Choice>
        <mc:Fallback xmlns="">
          <p:pic>
            <p:nvPicPr>
              <p:cNvPr id="21" name="Ink 20"/>
            </p:nvPicPr>
            <p:blipFill>
              <a:blip/>
            </p:blipFill>
            <p:spPr>
              <a:xfrm>
                <a:off x="4829829" y="1913504"/>
                <a:ext cx="1240643" cy="3571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2" name="Ink 21"/>
              <p14:cNvContentPartPr/>
              <p14:nvPr/>
            </p14:nvContentPartPr>
            <p14:xfrm>
              <a:off x="7678713" y="1898196"/>
              <a:ext cx="2787618" cy="45924"/>
            </p14:xfrm>
          </p:contentPart>
        </mc:Choice>
        <mc:Fallback xmlns="">
          <p:pic>
            <p:nvPicPr>
              <p:cNvPr id="22" name="Ink 21"/>
            </p:nvPicPr>
            <p:blipFill>
              <a:blip/>
            </p:blipFill>
            <p:spPr>
              <a:xfrm>
                <a:off x="7678713" y="1898196"/>
                <a:ext cx="2787618" cy="45924"/>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3" name="Ink 22"/>
              <p14:cNvContentPartPr/>
              <p14:nvPr/>
            </p14:nvContentPartPr>
            <p14:xfrm>
              <a:off x="4161004" y="2240075"/>
              <a:ext cx="6540182" cy="61232"/>
            </p14:xfrm>
          </p:contentPart>
        </mc:Choice>
        <mc:Fallback xmlns="">
          <p:pic>
            <p:nvPicPr>
              <p:cNvPr id="23" name="Ink 22"/>
            </p:nvPicPr>
            <p:blipFill>
              <a:blip/>
            </p:blipFill>
            <p:spPr>
              <a:xfrm>
                <a:off x="4161004" y="2240075"/>
                <a:ext cx="6540182" cy="61232"/>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4" name="Ink 23"/>
              <p14:cNvContentPartPr/>
              <p14:nvPr/>
            </p14:nvContentPartPr>
            <p14:xfrm>
              <a:off x="4594974" y="2694214"/>
              <a:ext cx="2351096" cy="30616"/>
            </p14:xfrm>
          </p:contentPart>
        </mc:Choice>
        <mc:Fallback xmlns="">
          <p:pic>
            <p:nvPicPr>
              <p:cNvPr id="24" name="Ink 23"/>
            </p:nvPicPr>
            <p:blipFill>
              <a:blip/>
            </p:blipFill>
            <p:spPr>
              <a:xfrm>
                <a:off x="4594974" y="2694214"/>
                <a:ext cx="2351096" cy="30616"/>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5" name="Ink 24"/>
              <p14:cNvContentPartPr/>
              <p14:nvPr/>
            </p14:nvContentPartPr>
            <p14:xfrm>
              <a:off x="4135477" y="3117736"/>
              <a:ext cx="173588" cy="250031"/>
            </p14:xfrm>
          </p:contentPart>
        </mc:Choice>
        <mc:Fallback xmlns="">
          <p:pic>
            <p:nvPicPr>
              <p:cNvPr id="25" name="Ink 24"/>
            </p:nvPicPr>
            <p:blipFill>
              <a:blip/>
            </p:blipFill>
            <p:spPr>
              <a:xfrm>
                <a:off x="4135477" y="3117736"/>
                <a:ext cx="173588" cy="250031"/>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6" name="Ink 25"/>
              <p14:cNvContentPartPr/>
              <p14:nvPr/>
            </p14:nvContentPartPr>
            <p14:xfrm>
              <a:off x="4549025" y="3184071"/>
              <a:ext cx="6264481" cy="66335"/>
            </p14:xfrm>
          </p:contentPart>
        </mc:Choice>
        <mc:Fallback xmlns="">
          <p:pic>
            <p:nvPicPr>
              <p:cNvPr id="26" name="Ink 25"/>
            </p:nvPicPr>
            <p:blipFill>
              <a:blip/>
            </p:blipFill>
            <p:spPr>
              <a:xfrm>
                <a:off x="4549025" y="3184071"/>
                <a:ext cx="6264481" cy="6633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7" name="Ink 26"/>
              <p14:cNvContentPartPr/>
              <p14:nvPr/>
            </p14:nvContentPartPr>
            <p14:xfrm>
              <a:off x="9945567" y="3724955"/>
              <a:ext cx="316543" cy="17859"/>
            </p14:xfrm>
          </p:contentPart>
        </mc:Choice>
        <mc:Fallback xmlns="">
          <p:pic>
            <p:nvPicPr>
              <p:cNvPr id="27" name="Ink 26"/>
            </p:nvPicPr>
            <p:blipFill>
              <a:blip/>
            </p:blipFill>
            <p:spPr>
              <a:xfrm>
                <a:off x="9945567" y="3724955"/>
                <a:ext cx="316543" cy="1785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8" name="Ink 27"/>
              <p14:cNvContentPartPr/>
              <p14:nvPr/>
            </p14:nvContentPartPr>
            <p14:xfrm>
              <a:off x="4186532" y="4087245"/>
              <a:ext cx="6866935" cy="102054"/>
            </p14:xfrm>
          </p:contentPart>
        </mc:Choice>
        <mc:Fallback xmlns="">
          <p:pic>
            <p:nvPicPr>
              <p:cNvPr id="28" name="Ink 27"/>
            </p:nvPicPr>
            <p:blipFill>
              <a:blip/>
            </p:blipFill>
            <p:spPr>
              <a:xfrm>
                <a:off x="4186532" y="4087245"/>
                <a:ext cx="6866935" cy="102054"/>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9" name="Ink 28"/>
              <p14:cNvContentPartPr/>
              <p14:nvPr/>
            </p14:nvContentPartPr>
            <p14:xfrm>
              <a:off x="4176321" y="4541383"/>
              <a:ext cx="855176" cy="30617"/>
            </p14:xfrm>
          </p:contentPart>
        </mc:Choice>
        <mc:Fallback xmlns="">
          <p:pic>
            <p:nvPicPr>
              <p:cNvPr id="29" name="Ink 28"/>
            </p:nvPicPr>
            <p:blipFill>
              <a:blip/>
            </p:blipFill>
            <p:spPr>
              <a:xfrm>
                <a:off x="4176321" y="4541383"/>
                <a:ext cx="855176" cy="30617"/>
              </a:xfrm>
              <a:prstGeom prst="rect"/>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Policy agenda</a:t>
            </a:r>
            <a:endParaRPr lang="en-US" dirty="0"/>
          </a:p>
        </p:txBody>
      </p:sp>
      <p:sp>
        <p:nvSpPr>
          <p:cNvPr id="3" name="Content Placeholder 2"/>
          <p:cNvSpPr>
            <a14:cpLocks xmlns:a14="http://schemas.microsoft.com/office/drawing/2010/main" noGrp="1"/>
          </p:cNvSpPr>
          <p:nvPr>
            <p:ph idx="1"/>
          </p:nvPr>
        </p:nvSpPr>
        <p:spPr>
          <a:xfrm>
            <a:off x="3869268" y="2496456"/>
            <a:ext cx="7315200" cy="3488291"/>
          </a:xfrm>
        </p:spPr>
        <p:txBody>
          <a:bodyPr>
            <a:normAutofit/>
          </a:bodyPr>
          <a:lstStyle/>
          <a:p>
            <a:endParaRPr lang="en-US" dirty="0"/>
          </a:p>
          <a:p>
            <a:endParaRPr lang="en-US" dirty="0"/>
          </a:p>
          <a:p>
            <a:endParaRPr lang="en-US" dirty="0"/>
          </a:p>
          <a:p>
            <a:endParaRPr lang="en-US" dirty="0"/>
          </a:p>
        </p:txBody>
      </p:sp>
      <p:sp>
        <p:nvSpPr>
          <p:cNvPr id="4" name="Rectangle 3"/>
          <p:cNvSpPr/>
          <p:nvPr/>
        </p:nvSpPr>
        <p:spPr>
          <a:xfrm>
            <a:off x="3672840" y="758077"/>
            <a:ext cx="7953587" cy="5632311"/>
          </a:xfrm>
          <a:prstGeom prst="rect">
            <a:avLst/>
          </a:prstGeom>
        </p:spPr>
        <p:txBody>
          <a:bodyPr wrap="square">
            <a:spAutoFit/>
          </a:bodyPr>
          <a:lstStyle/>
          <a:p>
            <a:r>
              <a:rPr lang="en-US" sz="2400" dirty="0"/>
              <a:t>Once a problem is defined and gains attention, it is placed on the </a:t>
            </a:r>
            <a:r>
              <a:rPr lang="en-US" sz="2400" b="1" dirty="0"/>
              <a:t>policy agenda</a:t>
            </a:r>
            <a:endParaRPr lang="en-US" sz="2400" dirty="0"/>
          </a:p>
          <a:p>
            <a:r>
              <a:rPr lang="en-US" sz="2400" dirty="0"/>
              <a:t>This agenda is not a written document or book but a set of controversial issues that exist within society. Agenda setting is a process in which people concerned about an issue work to bring the issue to the attention of the general public and policy makers</a:t>
            </a:r>
            <a:endParaRPr lang="en-US" sz="2400" dirty="0"/>
          </a:p>
          <a:p>
            <a:endParaRPr lang="en-US" sz="2400" dirty="0"/>
          </a:p>
          <a:p>
            <a:r>
              <a:rPr lang="en-US" sz="2400" dirty="0"/>
              <a:t>For example: an issue may be perceived as a problem only by a small group of people who lack the political power to get the issue on the agenda</a:t>
            </a:r>
            <a:endParaRPr lang="en-US" sz="2400" dirty="0"/>
          </a:p>
          <a:p>
            <a:r>
              <a:rPr lang="en-US" sz="2400" dirty="0"/>
              <a:t>On the other hand sometimes a major catastrophe, such as an earthquake, assassination, riot, or unusual human event, triggers a public outcry and pushes an issue onto the policy agenda </a:t>
            </a:r>
            <a:endParaRPr lang="en-US" sz="2400" dirty="0"/>
          </a:p>
        </p:txBody>
      </p:sp>
      <mc:AlternateContent xmlns:mc="http://schemas.openxmlformats.org/markup-compatibility/2006" xmlns:p14="http://schemas.microsoft.com/office/powerpoint/2010/main">
        <mc:Choice Requires="p14">
          <p:contentPart r:id="rId1" p14:bwMode="auto">
            <p14:nvContentPartPr>
              <p14:cNvPr id="5" name="Ink 4"/>
              <p14:cNvContentPartPr/>
              <p14:nvPr/>
            </p14:nvContentPartPr>
            <p14:xfrm>
              <a:off x="3818934" y="943995"/>
              <a:ext cx="3527920" cy="122464"/>
            </p14:xfrm>
          </p:contentPart>
        </mc:Choice>
        <mc:Fallback xmlns="">
          <p:pic>
            <p:nvPicPr>
              <p:cNvPr id="5" name="Ink 4"/>
            </p:nvPicPr>
            <p:blipFill>
              <a:blip/>
            </p:blipFill>
            <p:spPr>
              <a:xfrm>
                <a:off x="3818934" y="943995"/>
                <a:ext cx="3527920" cy="122464"/>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6" name="Ink 5"/>
              <p14:cNvContentPartPr/>
              <p14:nvPr/>
            </p14:nvContentPartPr>
            <p14:xfrm>
              <a:off x="7969728" y="959303"/>
              <a:ext cx="2021789" cy="91848"/>
            </p14:xfrm>
          </p:contentPart>
        </mc:Choice>
        <mc:Fallback xmlns="">
          <p:pic>
            <p:nvPicPr>
              <p:cNvPr id="6" name="Ink 5"/>
            </p:nvPicPr>
            <p:blipFill>
              <a:blip/>
            </p:blipFill>
            <p:spPr>
              <a:xfrm>
                <a:off x="7969728" y="959303"/>
                <a:ext cx="2021789" cy="9184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Ink 6"/>
              <p14:cNvContentPartPr/>
              <p14:nvPr/>
            </p14:nvContentPartPr>
            <p14:xfrm>
              <a:off x="4732823" y="1336901"/>
              <a:ext cx="2966312" cy="56130"/>
            </p14:xfrm>
          </p:contentPart>
        </mc:Choice>
        <mc:Fallback xmlns="">
          <p:pic>
            <p:nvPicPr>
              <p:cNvPr id="7" name="Ink 6"/>
            </p:nvPicPr>
            <p:blipFill>
              <a:blip/>
            </p:blipFill>
            <p:spPr>
              <a:xfrm>
                <a:off x="4732823" y="1336901"/>
                <a:ext cx="2966312" cy="5613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3875095" y="1709397"/>
              <a:ext cx="7357065" cy="61232"/>
            </p14:xfrm>
          </p:contentPart>
        </mc:Choice>
        <mc:Fallback xmlns="">
          <p:pic>
            <p:nvPicPr>
              <p:cNvPr id="8" name="Ink 7"/>
            </p:nvPicPr>
            <p:blipFill>
              <a:blip/>
            </p:blipFill>
            <p:spPr>
              <a:xfrm>
                <a:off x="3875095" y="1709397"/>
                <a:ext cx="7357065" cy="61232"/>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3762773" y="2061482"/>
              <a:ext cx="6111317" cy="89296"/>
            </p14:xfrm>
          </p:contentPart>
        </mc:Choice>
        <mc:Fallback xmlns="">
          <p:pic>
            <p:nvPicPr>
              <p:cNvPr id="9" name="Ink 8"/>
            </p:nvPicPr>
            <p:blipFill>
              <a:blip/>
            </p:blipFill>
            <p:spPr>
              <a:xfrm>
                <a:off x="3762773" y="2061482"/>
                <a:ext cx="6111317" cy="8929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10129366" y="2092098"/>
              <a:ext cx="990473" cy="38270"/>
            </p14:xfrm>
          </p:contentPart>
        </mc:Choice>
        <mc:Fallback xmlns="">
          <p:pic>
            <p:nvPicPr>
              <p:cNvPr id="10" name="Ink 9"/>
            </p:nvPicPr>
            <p:blipFill>
              <a:blip/>
            </p:blipFill>
            <p:spPr>
              <a:xfrm>
                <a:off x="10129366" y="2092098"/>
                <a:ext cx="990473" cy="3827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3783196" y="2449285"/>
              <a:ext cx="7545970" cy="73989"/>
            </p14:xfrm>
          </p:contentPart>
        </mc:Choice>
        <mc:Fallback xmlns="">
          <p:pic>
            <p:nvPicPr>
              <p:cNvPr id="11" name="Ink 10"/>
            </p:nvPicPr>
            <p:blipFill>
              <a:blip/>
            </p:blipFill>
            <p:spPr>
              <a:xfrm>
                <a:off x="3783196" y="2449285"/>
                <a:ext cx="7545970" cy="7398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3772984" y="2801370"/>
              <a:ext cx="6754614" cy="61232"/>
            </p14:xfrm>
          </p:contentPart>
        </mc:Choice>
        <mc:Fallback xmlns="">
          <p:pic>
            <p:nvPicPr>
              <p:cNvPr id="12" name="Ink 11"/>
            </p:nvPicPr>
            <p:blipFill>
              <a:blip/>
            </p:blipFill>
            <p:spPr>
              <a:xfrm>
                <a:off x="3772984" y="2801370"/>
                <a:ext cx="6754614" cy="6123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Ink 12"/>
              <p14:cNvContentPartPr/>
              <p14:nvPr/>
            </p14:nvContentPartPr>
            <p14:xfrm>
              <a:off x="3701507" y="3158557"/>
              <a:ext cx="4714955" cy="168389"/>
            </p14:xfrm>
          </p:contentPart>
        </mc:Choice>
        <mc:Fallback xmlns="">
          <p:pic>
            <p:nvPicPr>
              <p:cNvPr id="13" name="Ink 12"/>
            </p:nvPicPr>
            <p:blipFill>
              <a:blip/>
            </p:blipFill>
            <p:spPr>
              <a:xfrm>
                <a:off x="3701507" y="3158557"/>
                <a:ext cx="4714955" cy="16838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Ink 13"/>
              <p14:cNvContentPartPr/>
              <p14:nvPr/>
            </p14:nvContentPartPr>
            <p14:xfrm>
              <a:off x="5876462" y="4020910"/>
              <a:ext cx="791357" cy="76540"/>
            </p14:xfrm>
          </p:contentPart>
        </mc:Choice>
        <mc:Fallback xmlns="">
          <p:pic>
            <p:nvPicPr>
              <p:cNvPr id="14" name="Ink 13"/>
            </p:nvPicPr>
            <p:blipFill>
              <a:blip/>
            </p:blipFill>
            <p:spPr>
              <a:xfrm>
                <a:off x="5876462" y="4020910"/>
                <a:ext cx="791357" cy="7654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5" name="Ink 14"/>
              <p14:cNvContentPartPr/>
              <p14:nvPr/>
            </p14:nvContentPartPr>
            <p14:xfrm>
              <a:off x="7954411" y="3949473"/>
              <a:ext cx="3093950" cy="81643"/>
            </p14:xfrm>
          </p:contentPart>
        </mc:Choice>
        <mc:Fallback xmlns="">
          <p:pic>
            <p:nvPicPr>
              <p:cNvPr id="15" name="Ink 14"/>
            </p:nvPicPr>
            <p:blipFill>
              <a:blip/>
            </p:blipFill>
            <p:spPr>
              <a:xfrm>
                <a:off x="7954411" y="3949473"/>
                <a:ext cx="3093950" cy="81643"/>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6" name="Ink 15"/>
              <p14:cNvContentPartPr/>
              <p14:nvPr/>
            </p14:nvContentPartPr>
            <p14:xfrm>
              <a:off x="3788301" y="4102553"/>
              <a:ext cx="7157950" cy="367393"/>
            </p14:xfrm>
          </p:contentPart>
        </mc:Choice>
        <mc:Fallback xmlns="">
          <p:pic>
            <p:nvPicPr>
              <p:cNvPr id="16" name="Ink 15"/>
            </p:nvPicPr>
            <p:blipFill>
              <a:blip/>
            </p:blipFill>
            <p:spPr>
              <a:xfrm>
                <a:off x="3788301" y="4102553"/>
                <a:ext cx="7157950" cy="367393"/>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7" name="Ink 16"/>
              <p14:cNvContentPartPr/>
              <p14:nvPr/>
            </p14:nvContentPartPr>
            <p14:xfrm>
              <a:off x="3721929" y="4475049"/>
              <a:ext cx="5146372" cy="354636"/>
            </p14:xfrm>
          </p:contentPart>
        </mc:Choice>
        <mc:Fallback xmlns="">
          <p:pic>
            <p:nvPicPr>
              <p:cNvPr id="17" name="Ink 16"/>
            </p:nvPicPr>
            <p:blipFill>
              <a:blip/>
            </p:blipFill>
            <p:spPr>
              <a:xfrm>
                <a:off x="3721929" y="4475049"/>
                <a:ext cx="5146372" cy="354636"/>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8" name="Ink 17"/>
              <p14:cNvContentPartPr/>
              <p14:nvPr/>
            </p14:nvContentPartPr>
            <p14:xfrm>
              <a:off x="5243376" y="5207283"/>
              <a:ext cx="204222" cy="17859"/>
            </p14:xfrm>
          </p:contentPart>
        </mc:Choice>
        <mc:Fallback xmlns="">
          <p:pic>
            <p:nvPicPr>
              <p:cNvPr id="18" name="Ink 17"/>
            </p:nvPicPr>
            <p:blipFill>
              <a:blip/>
            </p:blipFill>
            <p:spPr>
              <a:xfrm>
                <a:off x="5243376" y="5207283"/>
                <a:ext cx="204222" cy="1785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9" name="Ink 18"/>
              <p14:cNvContentPartPr/>
              <p14:nvPr/>
            </p14:nvContentPartPr>
            <p14:xfrm>
              <a:off x="4574552" y="5434352"/>
              <a:ext cx="1452523" cy="66335"/>
            </p14:xfrm>
          </p:contentPart>
        </mc:Choice>
        <mc:Fallback xmlns="">
          <p:pic>
            <p:nvPicPr>
              <p:cNvPr id="19" name="Ink 18"/>
            </p:nvPicPr>
            <p:blipFill>
              <a:blip/>
            </p:blipFill>
            <p:spPr>
              <a:xfrm>
                <a:off x="4574552" y="5434352"/>
                <a:ext cx="1452523" cy="6633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0" name="Ink 19"/>
              <p14:cNvContentPartPr/>
              <p14:nvPr/>
            </p14:nvContentPartPr>
            <p14:xfrm>
              <a:off x="6330854" y="5500687"/>
              <a:ext cx="1664402" cy="10205"/>
            </p14:xfrm>
          </p:contentPart>
        </mc:Choice>
        <mc:Fallback xmlns="">
          <p:pic>
            <p:nvPicPr>
              <p:cNvPr id="20" name="Ink 19"/>
            </p:nvPicPr>
            <p:blipFill>
              <a:blip/>
            </p:blipFill>
            <p:spPr>
              <a:xfrm>
                <a:off x="6330854" y="5500687"/>
                <a:ext cx="1664402" cy="1020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1" name="Ink 20"/>
              <p14:cNvContentPartPr/>
              <p14:nvPr/>
            </p14:nvContentPartPr>
            <p14:xfrm>
              <a:off x="8286271" y="5500687"/>
              <a:ext cx="454392" cy="20411"/>
            </p14:xfrm>
          </p:contentPart>
        </mc:Choice>
        <mc:Fallback xmlns="">
          <p:pic>
            <p:nvPicPr>
              <p:cNvPr id="21" name="Ink 20"/>
            </p:nvPicPr>
            <p:blipFill>
              <a:blip/>
            </p:blipFill>
            <p:spPr>
              <a:xfrm>
                <a:off x="8286271" y="5500687"/>
                <a:ext cx="454392" cy="20411"/>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2" name="Ink 21"/>
              <p14:cNvContentPartPr/>
              <p14:nvPr/>
            </p14:nvContentPartPr>
            <p14:xfrm>
              <a:off x="9159316" y="5485379"/>
              <a:ext cx="2039658" cy="96951"/>
            </p14:xfrm>
          </p:contentPart>
        </mc:Choice>
        <mc:Fallback xmlns="">
          <p:pic>
            <p:nvPicPr>
              <p:cNvPr id="22" name="Ink 21"/>
            </p:nvPicPr>
            <p:blipFill>
              <a:blip/>
            </p:blipFill>
            <p:spPr>
              <a:xfrm>
                <a:off x="9159316" y="5485379"/>
                <a:ext cx="2039658" cy="96951"/>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3" name="Ink 22"/>
              <p14:cNvContentPartPr/>
              <p14:nvPr/>
            </p14:nvContentPartPr>
            <p14:xfrm>
              <a:off x="3742351" y="5883388"/>
              <a:ext cx="686694" cy="35719"/>
            </p14:xfrm>
          </p:contentPart>
        </mc:Choice>
        <mc:Fallback xmlns="">
          <p:pic>
            <p:nvPicPr>
              <p:cNvPr id="23" name="Ink 22"/>
            </p:nvPicPr>
            <p:blipFill>
              <a:blip/>
            </p:blipFill>
            <p:spPr>
              <a:xfrm>
                <a:off x="3742351" y="5883388"/>
                <a:ext cx="686694" cy="3571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4" name="Ink 23"/>
              <p14:cNvContentPartPr/>
              <p14:nvPr/>
            </p14:nvContentPartPr>
            <p14:xfrm>
              <a:off x="6050050" y="5842566"/>
              <a:ext cx="1608241" cy="102054"/>
            </p14:xfrm>
          </p:contentPart>
        </mc:Choice>
        <mc:Fallback xmlns="">
          <p:pic>
            <p:nvPicPr>
              <p:cNvPr id="24" name="Ink 23"/>
            </p:nvPicPr>
            <p:blipFill>
              <a:blip/>
            </p:blipFill>
            <p:spPr>
              <a:xfrm>
                <a:off x="6050050" y="5842566"/>
                <a:ext cx="1608241" cy="102054"/>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5" name="Ink 24"/>
              <p14:cNvContentPartPr/>
              <p14:nvPr/>
            </p14:nvContentPartPr>
            <p14:xfrm>
              <a:off x="9920040" y="5827259"/>
              <a:ext cx="975156" cy="51027"/>
            </p14:xfrm>
          </p:contentPart>
        </mc:Choice>
        <mc:Fallback xmlns="">
          <p:pic>
            <p:nvPicPr>
              <p:cNvPr id="25" name="Ink 24"/>
            </p:nvPicPr>
            <p:blipFill>
              <a:blip/>
            </p:blipFill>
            <p:spPr>
              <a:xfrm>
                <a:off x="9920040" y="5827259"/>
                <a:ext cx="975156" cy="51027"/>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6" name="Ink 25"/>
              <p14:cNvContentPartPr/>
              <p14:nvPr/>
            </p14:nvContentPartPr>
            <p14:xfrm>
              <a:off x="3716823" y="6301808"/>
              <a:ext cx="2442995" cy="66334"/>
            </p14:xfrm>
          </p:contentPart>
        </mc:Choice>
        <mc:Fallback xmlns="">
          <p:pic>
            <p:nvPicPr>
              <p:cNvPr id="26" name="Ink 25"/>
            </p:nvPicPr>
            <p:blipFill>
              <a:blip/>
            </p:blipFill>
            <p:spPr>
              <a:xfrm>
                <a:off x="3716823" y="6301808"/>
                <a:ext cx="2442995" cy="66334"/>
              </a:xfrm>
              <a:prstGeom prst="rect"/>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7940" y="501133"/>
            <a:ext cx="8912761" cy="584775"/>
          </a:xfrm>
          <a:prstGeom prst="rect">
            <a:avLst/>
          </a:prstGeom>
        </p:spPr>
        <p:txBody>
          <a:bodyPr wrap="none">
            <a:spAutoFit/>
          </a:bodyPr>
          <a:lstStyle/>
          <a:p>
            <a:r>
              <a:rPr lang="en-US" sz="3200" b="1" dirty="0">
                <a:latin typeface="MinionPro"/>
              </a:rPr>
              <a:t>Television report “Hunger in America” in May 1968 </a:t>
            </a:r>
            <a:endParaRPr lang="en-US" sz="3200" b="1" dirty="0"/>
          </a:p>
        </p:txBody>
      </p:sp>
      <p:pic>
        <p:nvPicPr>
          <p:cNvPr id="5" name="Picture 4"/>
          <p:cNvPicPr>
            <a:picLocks noChangeAspect="1"/>
          </p:cNvPicPr>
          <p:nvPr/>
        </p:nvPicPr>
        <p:blipFill>
          <a:blip r:embed="rId1"/>
          <a:stretch>
            <a:fillRect/>
          </a:stretch>
        </p:blipFill>
        <p:spPr>
          <a:xfrm>
            <a:off x="0" y="1085908"/>
            <a:ext cx="5886269" cy="3156721"/>
          </a:xfrm>
          <a:prstGeom prst="rect">
            <a:avLst/>
          </a:prstGeom>
        </p:spPr>
      </p:pic>
      <p:sp>
        <p:nvSpPr>
          <p:cNvPr id="6" name="TextBox 5"/>
          <p:cNvSpPr txBox="1"/>
          <p:nvPr/>
        </p:nvSpPr>
        <p:spPr>
          <a:xfrm>
            <a:off x="7344229" y="1640114"/>
            <a:ext cx="4484914" cy="4339650"/>
          </a:xfrm>
          <a:prstGeom prst="rect">
            <a:avLst/>
          </a:prstGeom>
          <a:noFill/>
        </p:spPr>
        <p:txBody>
          <a:bodyPr wrap="square" rtlCol="0">
            <a:spAutoFit/>
          </a:bodyPr>
          <a:lstStyle/>
          <a:p>
            <a:r>
              <a:rPr lang="en-US" sz="2400" b="1" i="1" dirty="0"/>
              <a:t>The problem of malnutrition and the failure of major government feeding programs for families </a:t>
            </a:r>
            <a:endParaRPr lang="en-US" sz="2400" b="1" i="1" dirty="0"/>
          </a:p>
          <a:p>
            <a:endParaRPr lang="en-US" dirty="0"/>
          </a:p>
          <a:p>
            <a:r>
              <a:rPr lang="en-US" sz="2400" b="1" i="1" dirty="0"/>
              <a:t>Millions saw the televised images of starving and dying American children. The public reaction pushed the government to investigate hunger and malnutrition among America’s poor</a:t>
            </a:r>
            <a:endParaRPr lang="en-US" sz="2400" b="1" i="1" dirty="0"/>
          </a:p>
          <a:p>
            <a:endParaRPr lang="en-US" dirty="0"/>
          </a:p>
        </p:txBody>
      </p:sp>
      <p:sp>
        <p:nvSpPr>
          <p:cNvPr id="7" name="Rectangle 6"/>
          <p:cNvSpPr/>
          <p:nvPr/>
        </p:nvSpPr>
        <p:spPr>
          <a:xfrm>
            <a:off x="731520" y="5333433"/>
            <a:ext cx="6096000" cy="1200329"/>
          </a:xfrm>
          <a:prstGeom prst="rect">
            <a:avLst/>
          </a:prstGeom>
        </p:spPr>
        <p:txBody>
          <a:bodyPr>
            <a:spAutoFit/>
          </a:bodyPr>
          <a:lstStyle/>
          <a:p>
            <a:r>
              <a:rPr lang="en-US" sz="2400" b="1" dirty="0">
                <a:solidFill>
                  <a:srgbClr val="C00000"/>
                </a:solidFill>
                <a:latin typeface="Times" pitchFamily="2" charset="0"/>
              </a:rPr>
              <a:t>One of the most effective ways to build public interest and support for an issue is to work through the media </a:t>
            </a:r>
            <a:endParaRPr lang="en-US" sz="2400" b="1" dirty="0">
              <a:solidFill>
                <a:srgbClr val="C00000"/>
              </a:solidFill>
              <a:effectLst/>
            </a:endParaRPr>
          </a:p>
        </p:txBody>
      </p:sp>
      <mc:AlternateContent xmlns:mc="http://schemas.openxmlformats.org/markup-compatibility/2006" xmlns:p14="http://schemas.microsoft.com/office/powerpoint/2010/main">
        <mc:Choice Requires="p14">
          <p:contentPart r:id="rId2" p14:bwMode="auto">
            <p14:nvContentPartPr>
              <p14:cNvPr id="2" name="Ink 1"/>
              <p14:cNvContentPartPr/>
              <p14:nvPr/>
            </p14:nvContentPartPr>
            <p14:xfrm>
              <a:off x="587135" y="5066959"/>
              <a:ext cx="306332" cy="658246"/>
            </p14:xfrm>
          </p:contentPart>
        </mc:Choice>
        <mc:Fallback xmlns="">
          <p:pic>
            <p:nvPicPr>
              <p:cNvPr id="2" name="Ink 1"/>
            </p:nvPicPr>
            <p:blipFill>
              <a:blip/>
            </p:blipFill>
            <p:spPr>
              <a:xfrm>
                <a:off x="587135" y="5066959"/>
                <a:ext cx="306332" cy="658246"/>
              </a:xfrm>
              <a:prstGeom prst="rect"/>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14:cpLocks xmlns:a14="http://schemas.microsoft.com/office/drawing/2010/main" noGrp="1"/>
          </p:cNvSpPr>
          <p:nvPr>
            <p:ph type="title"/>
          </p:nvPr>
        </p:nvSpPr>
        <p:spPr/>
        <p:txBody>
          <a:bodyPr/>
          <a:lstStyle/>
          <a:p>
            <a:r>
              <a:rPr lang="en-US" b="1" i="1" dirty="0"/>
              <a:t>How are issues placed on the policy agenda? </a:t>
            </a:r>
            <a:br>
              <a:rPr lang="en-US" dirty="0"/>
            </a:br>
            <a:endParaRPr lang="en-US" dirty="0"/>
          </a:p>
        </p:txBody>
      </p:sp>
      <p:sp>
        <p:nvSpPr>
          <p:cNvPr id="4" name="Content Placeholder 3"/>
          <p:cNvSpPr>
            <a14:cpLocks xmlns:a14="http://schemas.microsoft.com/office/drawing/2010/main" noGrp="1"/>
          </p:cNvSpPr>
          <p:nvPr>
            <p:ph idx="1"/>
          </p:nvPr>
        </p:nvSpPr>
        <p:spPr>
          <a:xfrm>
            <a:off x="3649558" y="475488"/>
            <a:ext cx="5723042" cy="4881372"/>
          </a:xfrm>
        </p:spPr>
        <p:txBody>
          <a:bodyPr>
            <a:normAutofit/>
          </a:bodyPr>
          <a:lstStyle/>
          <a:p>
            <a:pPr marL="0" indent="0">
              <a:buNone/>
            </a:pPr>
            <a:r>
              <a:rPr lang="en-US" sz="2400" b="1" dirty="0">
                <a:solidFill>
                  <a:schemeClr val="tx1"/>
                </a:solidFill>
              </a:rPr>
              <a:t>Build widespread public interest for the issue that deserves government attention </a:t>
            </a:r>
            <a:endParaRPr lang="en-US" sz="2400" b="1" dirty="0">
              <a:solidFill>
                <a:schemeClr val="tx1"/>
              </a:solidFill>
            </a:endParaRPr>
          </a:p>
          <a:p>
            <a:pPr marL="0" indent="0">
              <a:buNone/>
            </a:pPr>
            <a:r>
              <a:rPr lang="en-US" sz="2400" b="1" dirty="0">
                <a:solidFill>
                  <a:schemeClr val="tx1"/>
                </a:solidFill>
              </a:rPr>
              <a:t>Media—radio, television, newspapers, and the Internet </a:t>
            </a:r>
            <a:endParaRPr lang="en-US" sz="2400" b="1" dirty="0">
              <a:solidFill>
                <a:schemeClr val="tx1"/>
              </a:solidFill>
            </a:endParaRPr>
          </a:p>
          <a:p>
            <a:r>
              <a:rPr lang="en-US" sz="2400" b="1" dirty="0">
                <a:solidFill>
                  <a:schemeClr val="tx1"/>
                </a:solidFill>
              </a:rPr>
              <a:t>1962 of Rachel Carson’s book </a:t>
            </a:r>
            <a:r>
              <a:rPr lang="en-US" sz="2400" b="1" i="1" dirty="0">
                <a:solidFill>
                  <a:schemeClr val="tx1"/>
                </a:solidFill>
              </a:rPr>
              <a:t>Silent Spring </a:t>
            </a:r>
            <a:endParaRPr lang="en-US" sz="2400" b="1" dirty="0">
              <a:solidFill>
                <a:schemeClr val="tx1"/>
              </a:solidFill>
            </a:endParaRPr>
          </a:p>
          <a:p>
            <a:r>
              <a:rPr lang="en-US" sz="2400" b="1" dirty="0">
                <a:solidFill>
                  <a:schemeClr val="tx1"/>
                </a:solidFill>
              </a:rPr>
              <a:t>Launched the modern environmental movement. </a:t>
            </a:r>
            <a:endParaRPr lang="en-US" sz="2400" b="1" dirty="0">
              <a:solidFill>
                <a:schemeClr val="tx1"/>
              </a:solidFill>
            </a:endParaRPr>
          </a:p>
          <a:p>
            <a:endParaRPr lang="en-US" dirty="0"/>
          </a:p>
        </p:txBody>
      </p:sp>
      <p:pic>
        <p:nvPicPr>
          <p:cNvPr id="5" name="Picture 4"/>
          <p:cNvPicPr>
            <a:picLocks noChangeAspect="1"/>
          </p:cNvPicPr>
          <p:nvPr/>
        </p:nvPicPr>
        <p:blipFill>
          <a:blip r:embed="rId1"/>
          <a:stretch>
            <a:fillRect/>
          </a:stretch>
        </p:blipFill>
        <p:spPr>
          <a:xfrm>
            <a:off x="8241242" y="4221480"/>
            <a:ext cx="3161030" cy="2270760"/>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Ink 1"/>
              <p14:cNvContentPartPr/>
              <p14:nvPr/>
            </p14:nvContentPartPr>
            <p14:xfrm>
              <a:off x="3732140" y="1066459"/>
              <a:ext cx="5192322" cy="153081"/>
            </p14:xfrm>
          </p:contentPart>
        </mc:Choice>
        <mc:Fallback xmlns="">
          <p:pic>
            <p:nvPicPr>
              <p:cNvPr id="2" name="Ink 1"/>
            </p:nvPicPr>
            <p:blipFill>
              <a:blip/>
            </p:blipFill>
            <p:spPr>
              <a:xfrm>
                <a:off x="3732140" y="1066459"/>
                <a:ext cx="5192322" cy="15308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3711718" y="1464468"/>
              <a:ext cx="5345487" cy="91848"/>
            </p14:xfrm>
          </p:contentPart>
        </mc:Choice>
        <mc:Fallback xmlns="">
          <p:pic>
            <p:nvPicPr>
              <p:cNvPr id="6" name="Ink 5"/>
            </p:nvPicPr>
            <p:blipFill>
              <a:blip/>
            </p:blipFill>
            <p:spPr>
              <a:xfrm>
                <a:off x="3711718" y="1464468"/>
                <a:ext cx="5345487" cy="9184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3783196" y="1745116"/>
              <a:ext cx="1133427" cy="96950"/>
            </p14:xfrm>
          </p:contentPart>
        </mc:Choice>
        <mc:Fallback xmlns="">
          <p:pic>
            <p:nvPicPr>
              <p:cNvPr id="7" name="Ink 6"/>
            </p:nvPicPr>
            <p:blipFill>
              <a:blip/>
            </p:blipFill>
            <p:spPr>
              <a:xfrm>
                <a:off x="3783196" y="1745116"/>
                <a:ext cx="1133427" cy="96950"/>
              </a:xfrm>
              <a:prstGeom prst="rect"/>
            </p:spPr>
          </p:pic>
        </mc:Fallback>
      </mc:AlternateContent>
    </p:spTree>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0</TotalTime>
  <Words>0</Words>
  <Application/>
  <PresentationFormat>Widescreen</PresentationFormat>
  <Paragraphs>166</Paragraphs>
  <Slides>0</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39</vt:i4>
      </vt:variant>
    </vt:vector>
  </HeadingPairs>
  <TitlesOfParts>
    <vt:vector size="50" baseType="lpstr">
      <vt:lpstr>Arial</vt:lpstr>
      <vt:lpstr>SimSun</vt:lpstr>
      <vt:lpstr>Wingdings</vt:lpstr>
      <vt:lpstr>Wingdings 2</vt:lpstr>
      <vt:lpstr>Perpetua</vt:lpstr>
      <vt:lpstr>MinionPro</vt:lpstr>
      <vt:lpstr>Times</vt:lpstr>
      <vt:lpstr>BlinkMacSystemFont</vt:lpstr>
      <vt:lpstr>Corbel</vt:lpstr>
      <vt:lpstr>Calibri</vt:lpstr>
      <vt:lpstr>Frame</vt:lpstr>
      <vt:lpstr>Policy Making </vt:lpstr>
      <vt:lpstr>PowerPoint 演示文稿</vt:lpstr>
      <vt:lpstr>The Process of Policy Making  </vt:lpstr>
      <vt:lpstr>Policy</vt:lpstr>
      <vt:lpstr>Health-Related Policies  </vt:lpstr>
      <vt:lpstr>Policy making  </vt:lpstr>
      <vt:lpstr>Policy agenda</vt:lpstr>
      <vt:lpstr>PowerPoint 演示文稿</vt:lpstr>
      <vt:lpstr>How are issues placed on the policy agenda?  </vt:lpstr>
      <vt:lpstr>We captured attention through media </vt:lpstr>
      <vt:lpstr>2.Formulation of alternatives  </vt:lpstr>
      <vt:lpstr>2.Formulation of alternatives</vt:lpstr>
      <vt:lpstr> </vt:lpstr>
      <vt:lpstr>Policy Implementation  </vt:lpstr>
      <vt:lpstr>5. Policy evaluation </vt:lpstr>
      <vt:lpstr>Policy termination.  </vt:lpstr>
      <vt:lpstr>The People Who Make Policy  </vt:lpstr>
      <vt:lpstr>Example </vt:lpstr>
      <vt:lpstr>Current Policy Issues</vt:lpstr>
      <vt:lpstr>The Academy of Nutrition and Dietetics is currently addressing seven public policy issues  </vt:lpstr>
      <vt:lpstr>policy issues</vt:lpstr>
      <vt:lpstr>policy issues</vt:lpstr>
      <vt:lpstr>policy issues </vt:lpstr>
      <vt:lpstr>Other Issues </vt:lpstr>
      <vt:lpstr>Other Issues/ Biotechnology  </vt:lpstr>
      <vt:lpstr>Other Issues/ The Human Genome and Genetic Screening  </vt:lpstr>
      <vt:lpstr>PowerPoint 演示文稿</vt:lpstr>
      <vt:lpstr>The Community Nutritionist in Action  </vt:lpstr>
      <vt:lpstr>PowerPoint 演示文稿</vt:lpstr>
      <vt:lpstr>Your Role </vt:lpstr>
      <vt:lpstr>Your Role  Join an Interest Group  </vt:lpstr>
      <vt:lpstr>Your Role Take political actions  </vt:lpstr>
      <vt:lpstr>PowerPoint 演示文稿</vt:lpstr>
      <vt:lpstr>Take Political Action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Making </dc:title>
  <dc:creator>Hind Eliyan</dc:creator>
  <cp:lastModifiedBy>Ebaa’s iPad</cp:lastModifiedBy>
  <cp:revision>37</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0C1F77CF82CF4A60988AA462DD8EA0CC</vt:lpwstr>
  </property>
  <property fmtid="{D5CDD505-2E9C-101B-9397-08002B2CF9AE}" pid="3" name="KSOProductBuildVer">
    <vt:lpwstr>3081-11.20.3</vt:lpwstr>
  </property>
</Properties>
</file>