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iDzoKmOIoy9zCcIIejlsYwFM4s2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customschemas.google.com/relationships/presentationmetadata" Target="meta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2" y="1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75" tIns="45725" rIns="91475" bIns="457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1139" y="1"/>
            <a:ext cx="3076575" cy="51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75" tIns="45725" rIns="91475" bIns="457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75" tIns="45725" rIns="91475" bIns="45725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2" y="9720264"/>
            <a:ext cx="3076575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75" tIns="45725" rIns="91475" bIns="457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1139" y="9720264"/>
            <a:ext cx="3076575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75" tIns="45725" rIns="91475" bIns="457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6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8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9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0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1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2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3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4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5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6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7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8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9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>
            <a:spLocks noGrp="1"/>
          </p:cNvSpPr>
          <p:nvPr>
            <p:ph type="body" idx="1"/>
          </p:nvPr>
        </p:nvSpPr>
        <p:spPr>
          <a:xfrm>
            <a:off x="709614" y="4862514"/>
            <a:ext cx="5680075" cy="4605337"/>
          </a:xfrm>
          <a:prstGeom prst="rect">
            <a:avLst/>
          </a:prstGeom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0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1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9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106" y="0"/>
            <a:ext cx="7748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53" name="Google Shape;15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187" y="0"/>
            <a:ext cx="772465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59" name="Google Shape;159;p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60" name="Google Shape;16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128" y="0"/>
            <a:ext cx="76598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66" name="Google Shape;166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67" name="Google Shape;16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913" y="0"/>
            <a:ext cx="779177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74" name="Google Shape;17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217" y="0"/>
            <a:ext cx="76987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81" name="Google Shape;18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504" y="0"/>
            <a:ext cx="774827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87" name="Google Shape;187;p1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88" name="Google Shape;18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217" y="0"/>
            <a:ext cx="78017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94" name="Google Shape;194;p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95" name="Google Shape;19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49" y="0"/>
            <a:ext cx="7880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01" name="Google Shape;201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02" name="Google Shape;20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186" y="0"/>
            <a:ext cx="780247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09" name="Google Shape;20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393" y="0"/>
            <a:ext cx="797109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15" name="Google Shape;215;p1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16" name="Google Shape;21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333" y="0"/>
            <a:ext cx="79049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96" name="Google Shape;96;p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246" y="0"/>
            <a:ext cx="782841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22" name="Google Shape;222;p2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23" name="Google Shape;22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217" y="0"/>
            <a:ext cx="778950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29" name="Google Shape;229;p2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30" name="Google Shape;23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510" y="0"/>
            <a:ext cx="790624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36" name="Google Shape;236;p2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37" name="Google Shape;23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870" y="0"/>
            <a:ext cx="770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43" name="Google Shape;243;p2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44" name="Google Shape;24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107" y="0"/>
            <a:ext cx="790624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50" name="Google Shape;250;p2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51" name="Google Shape;25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364" y="0"/>
            <a:ext cx="794515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57" name="Google Shape;257;p2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58" name="Google Shape;25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246" y="0"/>
            <a:ext cx="776267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64" name="Google Shape;264;p2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65" name="Google Shape;26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305" y="0"/>
            <a:ext cx="785435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71" name="Google Shape;271;p2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72" name="Google Shape;27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568" y="0"/>
            <a:ext cx="793218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78" name="Google Shape;278;p2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79" name="Google Shape;27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334" y="0"/>
            <a:ext cx="786084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285" name="Google Shape;285;p2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86" name="Google Shape;28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099" y="0"/>
            <a:ext cx="785436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217" y="0"/>
            <a:ext cx="781544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10" name="Google Shape;110;p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11" name="Google Shape;11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1612" y="0"/>
            <a:ext cx="779811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18" name="Google Shape;11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129" y="0"/>
            <a:ext cx="771168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24" name="Google Shape;124;p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25" name="Google Shape;12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070" y="0"/>
            <a:ext cx="767277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31" name="Google Shape;131;p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32" name="Google Shape;13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217" y="0"/>
            <a:ext cx="777653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38" name="Google Shape;138;p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39" name="Google Shape;13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305" y="0"/>
            <a:ext cx="782827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46" name="Google Shape;14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392" y="0"/>
            <a:ext cx="790624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itech</dc:creator>
  <cp:lastModifiedBy>Ola Hammad</cp:lastModifiedBy>
  <cp:revision>1</cp:revision>
  <dcterms:created xsi:type="dcterms:W3CDTF">2015-05-12T03:30:45Z</dcterms:created>
  <dcterms:modified xsi:type="dcterms:W3CDTF">2021-11-05T10:36:39Z</dcterms:modified>
</cp:coreProperties>
</file>