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64"/>
  </p:notesMasterIdLst>
  <p:sldIdLst>
    <p:sldId id="330" r:id="rId2"/>
    <p:sldId id="386" r:id="rId3"/>
    <p:sldId id="393" r:id="rId4"/>
    <p:sldId id="375" r:id="rId5"/>
    <p:sldId id="413" r:id="rId6"/>
    <p:sldId id="414" r:id="rId7"/>
    <p:sldId id="380" r:id="rId8"/>
    <p:sldId id="379" r:id="rId9"/>
    <p:sldId id="456" r:id="rId10"/>
    <p:sldId id="457" r:id="rId11"/>
    <p:sldId id="381" r:id="rId12"/>
    <p:sldId id="417" r:id="rId13"/>
    <p:sldId id="357" r:id="rId14"/>
    <p:sldId id="323" r:id="rId15"/>
    <p:sldId id="404" r:id="rId16"/>
    <p:sldId id="418" r:id="rId17"/>
    <p:sldId id="419" r:id="rId18"/>
    <p:sldId id="420" r:id="rId19"/>
    <p:sldId id="421" r:id="rId20"/>
    <p:sldId id="422" r:id="rId21"/>
    <p:sldId id="423" r:id="rId22"/>
    <p:sldId id="424" r:id="rId23"/>
    <p:sldId id="425" r:id="rId24"/>
    <p:sldId id="426" r:id="rId25"/>
    <p:sldId id="427" r:id="rId26"/>
    <p:sldId id="428" r:id="rId27"/>
    <p:sldId id="324" r:id="rId28"/>
    <p:sldId id="363" r:id="rId29"/>
    <p:sldId id="335" r:id="rId30"/>
    <p:sldId id="354" r:id="rId31"/>
    <p:sldId id="437" r:id="rId32"/>
    <p:sldId id="439" r:id="rId33"/>
    <p:sldId id="440" r:id="rId34"/>
    <p:sldId id="442" r:id="rId35"/>
    <p:sldId id="429" r:id="rId36"/>
    <p:sldId id="430" r:id="rId37"/>
    <p:sldId id="259" r:id="rId38"/>
    <p:sldId id="394" r:id="rId39"/>
    <p:sldId id="258" r:id="rId40"/>
    <p:sldId id="447" r:id="rId41"/>
    <p:sldId id="448" r:id="rId42"/>
    <p:sldId id="446" r:id="rId43"/>
    <p:sldId id="449" r:id="rId44"/>
    <p:sldId id="444" r:id="rId45"/>
    <p:sldId id="344" r:id="rId46"/>
    <p:sldId id="450" r:id="rId47"/>
    <p:sldId id="451" r:id="rId48"/>
    <p:sldId id="452" r:id="rId49"/>
    <p:sldId id="453" r:id="rId50"/>
    <p:sldId id="455" r:id="rId51"/>
    <p:sldId id="454" r:id="rId52"/>
    <p:sldId id="462" r:id="rId53"/>
    <p:sldId id="463" r:id="rId54"/>
    <p:sldId id="464" r:id="rId55"/>
    <p:sldId id="466" r:id="rId56"/>
    <p:sldId id="467" r:id="rId57"/>
    <p:sldId id="458" r:id="rId58"/>
    <p:sldId id="459" r:id="rId59"/>
    <p:sldId id="460" r:id="rId60"/>
    <p:sldId id="461" r:id="rId61"/>
    <p:sldId id="385" r:id="rId62"/>
    <p:sldId id="384" r:id="rId63"/>
  </p:sldIdLst>
  <p:sldSz cx="9144000" cy="6858000" type="screen4x3"/>
  <p:notesSz cx="6858000" cy="9144000"/>
  <p:custShowLst>
    <p:custShow name="Custom Show 1" id="0">
      <p:sldLst/>
    </p:custShow>
  </p:custShowLst>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864">
          <p15:clr>
            <a:srgbClr val="A4A3A4"/>
          </p15:clr>
        </p15:guide>
        <p15:guide id="2" pos="57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0000"/>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788" autoAdjust="0"/>
    <p:restoredTop sz="96087" autoAdjust="0"/>
  </p:normalViewPr>
  <p:slideViewPr>
    <p:cSldViewPr>
      <p:cViewPr varScale="1">
        <p:scale>
          <a:sx n="115" d="100"/>
          <a:sy n="115" d="100"/>
        </p:scale>
        <p:origin x="1736" y="192"/>
      </p:cViewPr>
      <p:guideLst>
        <p:guide orient="horz" pos="864"/>
        <p:guide pos="5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40" d="100"/>
          <a:sy n="40" d="100"/>
        </p:scale>
        <p:origin x="-148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EAD56C2-D486-4235-A097-3B48E960DBF2}"/>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3" name="Rectangle 3">
            <a:extLst>
              <a:ext uri="{FF2B5EF4-FFF2-40B4-BE49-F238E27FC236}">
                <a16:creationId xmlns:a16="http://schemas.microsoft.com/office/drawing/2014/main" id="{8FE4CF21-6DA0-4680-9165-9D103340CFFC}"/>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83C40C50-DE0F-4408-ACC8-E6A595538893}"/>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1" name="Rectangle 3">
            <a:extLst>
              <a:ext uri="{FF2B5EF4-FFF2-40B4-BE49-F238E27FC236}">
                <a16:creationId xmlns:a16="http://schemas.microsoft.com/office/drawing/2014/main" id="{EF70563D-676A-494B-B81B-1F8877E494A5}"/>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0ED84D29-5403-4C91-B333-3FE80AA4E163}"/>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3795" name="Rectangle 3">
            <a:extLst>
              <a:ext uri="{FF2B5EF4-FFF2-40B4-BE49-F238E27FC236}">
                <a16:creationId xmlns:a16="http://schemas.microsoft.com/office/drawing/2014/main" id="{35254973-82DE-4FCF-8744-CE3333FD39D1}"/>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E2F6ECAE-C757-4888-8419-898ABFCD0A51}"/>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3251" name="Rectangle 3">
            <a:extLst>
              <a:ext uri="{FF2B5EF4-FFF2-40B4-BE49-F238E27FC236}">
                <a16:creationId xmlns:a16="http://schemas.microsoft.com/office/drawing/2014/main" id="{A113A6FE-E2BE-4B18-8179-600B2549BB0C}"/>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59FFB5A7-631D-4C9B-821D-1D04B383C959}"/>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2467" name="Rectangle 3">
            <a:extLst>
              <a:ext uri="{FF2B5EF4-FFF2-40B4-BE49-F238E27FC236}">
                <a16:creationId xmlns:a16="http://schemas.microsoft.com/office/drawing/2014/main" id="{0F568CE1-0147-40FE-895E-CAB960744A1F}"/>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4D0D468F-5F88-4D1E-BEFB-9A7D76953C61}"/>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0659" name="Rectangle 3">
            <a:extLst>
              <a:ext uri="{FF2B5EF4-FFF2-40B4-BE49-F238E27FC236}">
                <a16:creationId xmlns:a16="http://schemas.microsoft.com/office/drawing/2014/main" id="{21B3D0DC-9B7A-433D-83DA-84F9815B6CD0}"/>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91AF4326-6828-4290-BAD0-B62BF6C32C1D}"/>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8851" name="Rectangle 3">
            <a:extLst>
              <a:ext uri="{FF2B5EF4-FFF2-40B4-BE49-F238E27FC236}">
                <a16:creationId xmlns:a16="http://schemas.microsoft.com/office/drawing/2014/main" id="{E9F11966-565C-4511-B464-F6D8A3354DA2}"/>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8C44C76C-AC58-4B89-99CD-9C93999049E7}"/>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5235" name="Rectangle 3">
            <a:extLst>
              <a:ext uri="{FF2B5EF4-FFF2-40B4-BE49-F238E27FC236}">
                <a16:creationId xmlns:a16="http://schemas.microsoft.com/office/drawing/2014/main" id="{2DA0FE29-ED67-41DA-8CB8-2E6AEA6385AB}"/>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7531D4E3-B1B0-4E5A-B3BB-C66D54DAE64C}"/>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7283" name="Rectangle 3">
            <a:extLst>
              <a:ext uri="{FF2B5EF4-FFF2-40B4-BE49-F238E27FC236}">
                <a16:creationId xmlns:a16="http://schemas.microsoft.com/office/drawing/2014/main" id="{A37B9006-9787-4D5D-BD7C-10F23878597E}"/>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1"/>
            </a:gs>
            <a:gs pos="100000">
              <a:schemeClr val="bg2"/>
            </a:gs>
          </a:gsLst>
          <a:path path="rect">
            <a:fillToRect r="100000" b="100000"/>
          </a:path>
        </a:gradFill>
        <a:effectLst/>
      </p:bgPr>
    </p:bg>
    <p:spTree>
      <p:nvGrpSpPr>
        <p:cNvPr id="1" name=""/>
        <p:cNvGrpSpPr/>
        <p:nvPr/>
      </p:nvGrpSpPr>
      <p:grpSpPr>
        <a:xfrm>
          <a:off x="0" y="0"/>
          <a:ext cx="0" cy="0"/>
          <a:chOff x="0" y="0"/>
          <a:chExt cx="0" cy="0"/>
        </a:xfrm>
      </p:grpSpPr>
      <p:grpSp>
        <p:nvGrpSpPr>
          <p:cNvPr id="4" name="Group 31">
            <a:extLst>
              <a:ext uri="{FF2B5EF4-FFF2-40B4-BE49-F238E27FC236}">
                <a16:creationId xmlns:a16="http://schemas.microsoft.com/office/drawing/2014/main" id="{BF66ED7F-D59B-4B22-A59D-A75C2AB4D4AC}"/>
              </a:ext>
            </a:extLst>
          </p:cNvPr>
          <p:cNvGrpSpPr>
            <a:grpSpLocks/>
          </p:cNvGrpSpPr>
          <p:nvPr/>
        </p:nvGrpSpPr>
        <p:grpSpPr bwMode="auto">
          <a:xfrm>
            <a:off x="0" y="114300"/>
            <a:ext cx="9142413" cy="6742113"/>
            <a:chOff x="0" y="72"/>
            <a:chExt cx="5759" cy="4247"/>
          </a:xfrm>
        </p:grpSpPr>
        <p:sp>
          <p:nvSpPr>
            <p:cNvPr id="5" name="Rectangle 2">
              <a:extLst>
                <a:ext uri="{FF2B5EF4-FFF2-40B4-BE49-F238E27FC236}">
                  <a16:creationId xmlns:a16="http://schemas.microsoft.com/office/drawing/2014/main" id="{9BC9F675-555F-49AB-B50E-4C8D0BC03E8E}"/>
                </a:ext>
              </a:extLst>
            </p:cNvPr>
            <p:cNvSpPr>
              <a:spLocks noChangeArrowheads="1"/>
            </p:cNvSpPr>
            <p:nvPr/>
          </p:nvSpPr>
          <p:spPr bwMode="hidden">
            <a:xfrm>
              <a:off x="0" y="2112"/>
              <a:ext cx="5759" cy="220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nvGrpSpPr>
            <p:cNvPr id="6" name="Group 30">
              <a:extLst>
                <a:ext uri="{FF2B5EF4-FFF2-40B4-BE49-F238E27FC236}">
                  <a16:creationId xmlns:a16="http://schemas.microsoft.com/office/drawing/2014/main" id="{E7448D40-9641-4463-B8B1-E7F48865FFBC}"/>
                </a:ext>
              </a:extLst>
            </p:cNvPr>
            <p:cNvGrpSpPr>
              <a:grpSpLocks/>
            </p:cNvGrpSpPr>
            <p:nvPr/>
          </p:nvGrpSpPr>
          <p:grpSpPr bwMode="auto">
            <a:xfrm>
              <a:off x="0" y="72"/>
              <a:ext cx="5759" cy="2040"/>
              <a:chOff x="0" y="72"/>
              <a:chExt cx="5759" cy="2040"/>
            </a:xfrm>
          </p:grpSpPr>
          <p:sp>
            <p:nvSpPr>
              <p:cNvPr id="7" name="Rectangle 3">
                <a:extLst>
                  <a:ext uri="{FF2B5EF4-FFF2-40B4-BE49-F238E27FC236}">
                    <a16:creationId xmlns:a16="http://schemas.microsoft.com/office/drawing/2014/main" id="{DA36C034-A492-42FD-ACA6-F7A391F4754C}"/>
                  </a:ext>
                </a:extLst>
              </p:cNvPr>
              <p:cNvSpPr>
                <a:spLocks noChangeArrowheads="1"/>
              </p:cNvSpPr>
              <p:nvPr/>
            </p:nvSpPr>
            <p:spPr bwMode="hidden">
              <a:xfrm>
                <a:off x="0" y="1872"/>
                <a:ext cx="5759" cy="240"/>
              </a:xfrm>
              <a:prstGeom prst="rect">
                <a:avLst/>
              </a:prstGeom>
              <a:gradFill rotWithShape="0">
                <a:gsLst>
                  <a:gs pos="0">
                    <a:schemeClr val="bg1"/>
                  </a:gs>
                  <a:gs pos="100000">
                    <a:schemeClr va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nvGrpSpPr>
              <p:cNvPr id="8" name="Group 9">
                <a:extLst>
                  <a:ext uri="{FF2B5EF4-FFF2-40B4-BE49-F238E27FC236}">
                    <a16:creationId xmlns:a16="http://schemas.microsoft.com/office/drawing/2014/main" id="{C4937096-DD28-437D-9227-042EBB513F45}"/>
                  </a:ext>
                </a:extLst>
              </p:cNvPr>
              <p:cNvGrpSpPr>
                <a:grpSpLocks/>
              </p:cNvGrpSpPr>
              <p:nvPr/>
            </p:nvGrpSpPr>
            <p:grpSpPr bwMode="auto">
              <a:xfrm>
                <a:off x="2289" y="72"/>
                <a:ext cx="1440" cy="1984"/>
                <a:chOff x="2289" y="72"/>
                <a:chExt cx="1440" cy="1984"/>
              </a:xfrm>
            </p:grpSpPr>
            <p:sp>
              <p:nvSpPr>
                <p:cNvPr id="29" name="Freeform 4">
                  <a:extLst>
                    <a:ext uri="{FF2B5EF4-FFF2-40B4-BE49-F238E27FC236}">
                      <a16:creationId xmlns:a16="http://schemas.microsoft.com/office/drawing/2014/main" id="{92F19926-CDEA-4843-9918-CB46822E3F80}"/>
                    </a:ext>
                  </a:extLst>
                </p:cNvPr>
                <p:cNvSpPr>
                  <a:spLocks/>
                </p:cNvSpPr>
                <p:nvPr/>
              </p:nvSpPr>
              <p:spPr bwMode="ltGray">
                <a:xfrm>
                  <a:off x="2289" y="127"/>
                  <a:ext cx="1440" cy="1770"/>
                </a:xfrm>
                <a:custGeom>
                  <a:avLst/>
                  <a:gdLst>
                    <a:gd name="T0" fmla="*/ 901 w 1440"/>
                    <a:gd name="T1" fmla="*/ 33 h 1770"/>
                    <a:gd name="T2" fmla="*/ 1066 w 1440"/>
                    <a:gd name="T3" fmla="*/ 129 h 1770"/>
                    <a:gd name="T4" fmla="*/ 1207 w 1440"/>
                    <a:gd name="T5" fmla="*/ 256 h 1770"/>
                    <a:gd name="T6" fmla="*/ 1316 w 1440"/>
                    <a:gd name="T7" fmla="*/ 410 h 1770"/>
                    <a:gd name="T8" fmla="*/ 1394 w 1440"/>
                    <a:gd name="T9" fmla="*/ 581 h 1770"/>
                    <a:gd name="T10" fmla="*/ 1435 w 1440"/>
                    <a:gd name="T11" fmla="*/ 766 h 1770"/>
                    <a:gd name="T12" fmla="*/ 1435 w 1440"/>
                    <a:gd name="T13" fmla="*/ 958 h 1770"/>
                    <a:gd name="T14" fmla="*/ 1394 w 1440"/>
                    <a:gd name="T15" fmla="*/ 1143 h 1770"/>
                    <a:gd name="T16" fmla="*/ 1316 w 1440"/>
                    <a:gd name="T17" fmla="*/ 1314 h 1770"/>
                    <a:gd name="T18" fmla="*/ 1207 w 1440"/>
                    <a:gd name="T19" fmla="*/ 1468 h 1770"/>
                    <a:gd name="T20" fmla="*/ 1066 w 1440"/>
                    <a:gd name="T21" fmla="*/ 1597 h 1770"/>
                    <a:gd name="T22" fmla="*/ 901 w 1440"/>
                    <a:gd name="T23" fmla="*/ 1691 h 1770"/>
                    <a:gd name="T24" fmla="*/ 721 w 1440"/>
                    <a:gd name="T25" fmla="*/ 1749 h 1770"/>
                    <a:gd name="T26" fmla="*/ 533 w 1440"/>
                    <a:gd name="T27" fmla="*/ 1769 h 1770"/>
                    <a:gd name="T28" fmla="*/ 344 w 1440"/>
                    <a:gd name="T29" fmla="*/ 1749 h 1770"/>
                    <a:gd name="T30" fmla="*/ 165 w 1440"/>
                    <a:gd name="T31" fmla="*/ 1691 h 1770"/>
                    <a:gd name="T32" fmla="*/ 0 w 1440"/>
                    <a:gd name="T33" fmla="*/ 1597 h 1770"/>
                    <a:gd name="T34" fmla="*/ 125 w 1440"/>
                    <a:gd name="T35" fmla="*/ 1571 h 1770"/>
                    <a:gd name="T36" fmla="*/ 281 w 1440"/>
                    <a:gd name="T37" fmla="*/ 1640 h 1770"/>
                    <a:gd name="T38" fmla="*/ 446 w 1440"/>
                    <a:gd name="T39" fmla="*/ 1675 h 1770"/>
                    <a:gd name="T40" fmla="*/ 618 w 1440"/>
                    <a:gd name="T41" fmla="*/ 1675 h 1770"/>
                    <a:gd name="T42" fmla="*/ 785 w 1440"/>
                    <a:gd name="T43" fmla="*/ 1640 h 1770"/>
                    <a:gd name="T44" fmla="*/ 941 w 1440"/>
                    <a:gd name="T45" fmla="*/ 1571 h 1770"/>
                    <a:gd name="T46" fmla="*/ 1080 w 1440"/>
                    <a:gd name="T47" fmla="*/ 1470 h 1770"/>
                    <a:gd name="T48" fmla="*/ 1194 w 1440"/>
                    <a:gd name="T49" fmla="*/ 1343 h 1770"/>
                    <a:gd name="T50" fmla="*/ 1281 w 1440"/>
                    <a:gd name="T51" fmla="*/ 1194 h 1770"/>
                    <a:gd name="T52" fmla="*/ 1332 w 1440"/>
                    <a:gd name="T53" fmla="*/ 1032 h 1770"/>
                    <a:gd name="T54" fmla="*/ 1350 w 1440"/>
                    <a:gd name="T55" fmla="*/ 862 h 1770"/>
                    <a:gd name="T56" fmla="*/ 1332 w 1440"/>
                    <a:gd name="T57" fmla="*/ 691 h 1770"/>
                    <a:gd name="T58" fmla="*/ 1281 w 1440"/>
                    <a:gd name="T59" fmla="*/ 530 h 1770"/>
                    <a:gd name="T60" fmla="*/ 1194 w 1440"/>
                    <a:gd name="T61" fmla="*/ 381 h 1770"/>
                    <a:gd name="T62" fmla="*/ 1080 w 1440"/>
                    <a:gd name="T63" fmla="*/ 254 h 1770"/>
                    <a:gd name="T64" fmla="*/ 941 w 1440"/>
                    <a:gd name="T65" fmla="*/ 154 h 1770"/>
                    <a:gd name="T66" fmla="*/ 785 w 1440"/>
                    <a:gd name="T67" fmla="*/ 85 h 1770"/>
                    <a:gd name="T68" fmla="*/ 812 w 1440"/>
                    <a:gd name="T69" fmla="*/ 0 h 177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440" h="1770">
                      <a:moveTo>
                        <a:pt x="812" y="0"/>
                      </a:moveTo>
                      <a:lnTo>
                        <a:pt x="901" y="33"/>
                      </a:lnTo>
                      <a:lnTo>
                        <a:pt x="986" y="78"/>
                      </a:lnTo>
                      <a:lnTo>
                        <a:pt x="1066" y="129"/>
                      </a:lnTo>
                      <a:lnTo>
                        <a:pt x="1140" y="187"/>
                      </a:lnTo>
                      <a:lnTo>
                        <a:pt x="1207" y="256"/>
                      </a:lnTo>
                      <a:lnTo>
                        <a:pt x="1265" y="330"/>
                      </a:lnTo>
                      <a:lnTo>
                        <a:pt x="1316" y="410"/>
                      </a:lnTo>
                      <a:lnTo>
                        <a:pt x="1361" y="492"/>
                      </a:lnTo>
                      <a:lnTo>
                        <a:pt x="1394" y="581"/>
                      </a:lnTo>
                      <a:lnTo>
                        <a:pt x="1419" y="673"/>
                      </a:lnTo>
                      <a:lnTo>
                        <a:pt x="1435" y="766"/>
                      </a:lnTo>
                      <a:lnTo>
                        <a:pt x="1439" y="862"/>
                      </a:lnTo>
                      <a:lnTo>
                        <a:pt x="1435" y="958"/>
                      </a:lnTo>
                      <a:lnTo>
                        <a:pt x="1419" y="1052"/>
                      </a:lnTo>
                      <a:lnTo>
                        <a:pt x="1394" y="1143"/>
                      </a:lnTo>
                      <a:lnTo>
                        <a:pt x="1361" y="1230"/>
                      </a:lnTo>
                      <a:lnTo>
                        <a:pt x="1316" y="1314"/>
                      </a:lnTo>
                      <a:lnTo>
                        <a:pt x="1265" y="1395"/>
                      </a:lnTo>
                      <a:lnTo>
                        <a:pt x="1207" y="1468"/>
                      </a:lnTo>
                      <a:lnTo>
                        <a:pt x="1140" y="1537"/>
                      </a:lnTo>
                      <a:lnTo>
                        <a:pt x="1066" y="1597"/>
                      </a:lnTo>
                      <a:lnTo>
                        <a:pt x="986" y="1646"/>
                      </a:lnTo>
                      <a:lnTo>
                        <a:pt x="901" y="1691"/>
                      </a:lnTo>
                      <a:lnTo>
                        <a:pt x="812" y="1724"/>
                      </a:lnTo>
                      <a:lnTo>
                        <a:pt x="721" y="1749"/>
                      </a:lnTo>
                      <a:lnTo>
                        <a:pt x="627" y="1765"/>
                      </a:lnTo>
                      <a:lnTo>
                        <a:pt x="533" y="1769"/>
                      </a:lnTo>
                      <a:lnTo>
                        <a:pt x="437" y="1765"/>
                      </a:lnTo>
                      <a:lnTo>
                        <a:pt x="344" y="1749"/>
                      </a:lnTo>
                      <a:lnTo>
                        <a:pt x="252" y="1724"/>
                      </a:lnTo>
                      <a:lnTo>
                        <a:pt x="165" y="1691"/>
                      </a:lnTo>
                      <a:lnTo>
                        <a:pt x="80" y="1646"/>
                      </a:lnTo>
                      <a:lnTo>
                        <a:pt x="0" y="1597"/>
                      </a:lnTo>
                      <a:lnTo>
                        <a:pt x="51" y="1524"/>
                      </a:lnTo>
                      <a:lnTo>
                        <a:pt x="125" y="1571"/>
                      </a:lnTo>
                      <a:lnTo>
                        <a:pt x="201" y="1609"/>
                      </a:lnTo>
                      <a:lnTo>
                        <a:pt x="281" y="1640"/>
                      </a:lnTo>
                      <a:lnTo>
                        <a:pt x="364" y="1662"/>
                      </a:lnTo>
                      <a:lnTo>
                        <a:pt x="446" y="1675"/>
                      </a:lnTo>
                      <a:lnTo>
                        <a:pt x="533" y="1680"/>
                      </a:lnTo>
                      <a:lnTo>
                        <a:pt x="618" y="1675"/>
                      </a:lnTo>
                      <a:lnTo>
                        <a:pt x="703" y="1662"/>
                      </a:lnTo>
                      <a:lnTo>
                        <a:pt x="785" y="1640"/>
                      </a:lnTo>
                      <a:lnTo>
                        <a:pt x="866" y="1609"/>
                      </a:lnTo>
                      <a:lnTo>
                        <a:pt x="941" y="1571"/>
                      </a:lnTo>
                      <a:lnTo>
                        <a:pt x="1013" y="1524"/>
                      </a:lnTo>
                      <a:lnTo>
                        <a:pt x="1080" y="1470"/>
                      </a:lnTo>
                      <a:lnTo>
                        <a:pt x="1140" y="1410"/>
                      </a:lnTo>
                      <a:lnTo>
                        <a:pt x="1194" y="1343"/>
                      </a:lnTo>
                      <a:lnTo>
                        <a:pt x="1240" y="1270"/>
                      </a:lnTo>
                      <a:lnTo>
                        <a:pt x="1281" y="1194"/>
                      </a:lnTo>
                      <a:lnTo>
                        <a:pt x="1312" y="1116"/>
                      </a:lnTo>
                      <a:lnTo>
                        <a:pt x="1332" y="1032"/>
                      </a:lnTo>
                      <a:lnTo>
                        <a:pt x="1345" y="947"/>
                      </a:lnTo>
                      <a:lnTo>
                        <a:pt x="1350" y="862"/>
                      </a:lnTo>
                      <a:lnTo>
                        <a:pt x="1345" y="775"/>
                      </a:lnTo>
                      <a:lnTo>
                        <a:pt x="1332" y="691"/>
                      </a:lnTo>
                      <a:lnTo>
                        <a:pt x="1312" y="608"/>
                      </a:lnTo>
                      <a:lnTo>
                        <a:pt x="1281" y="530"/>
                      </a:lnTo>
                      <a:lnTo>
                        <a:pt x="1240" y="452"/>
                      </a:lnTo>
                      <a:lnTo>
                        <a:pt x="1194" y="381"/>
                      </a:lnTo>
                      <a:lnTo>
                        <a:pt x="1140" y="314"/>
                      </a:lnTo>
                      <a:lnTo>
                        <a:pt x="1080" y="254"/>
                      </a:lnTo>
                      <a:lnTo>
                        <a:pt x="1013" y="201"/>
                      </a:lnTo>
                      <a:lnTo>
                        <a:pt x="941" y="154"/>
                      </a:lnTo>
                      <a:lnTo>
                        <a:pt x="866" y="114"/>
                      </a:lnTo>
                      <a:lnTo>
                        <a:pt x="785" y="85"/>
                      </a:lnTo>
                      <a:lnTo>
                        <a:pt x="788" y="78"/>
                      </a:lnTo>
                      <a:lnTo>
                        <a:pt x="812" y="0"/>
                      </a:lnTo>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 name="Line 5">
                  <a:extLst>
                    <a:ext uri="{FF2B5EF4-FFF2-40B4-BE49-F238E27FC236}">
                      <a16:creationId xmlns:a16="http://schemas.microsoft.com/office/drawing/2014/main" id="{E597C7D7-A535-4870-9555-A9E0ABC03E91}"/>
                    </a:ext>
                  </a:extLst>
                </p:cNvPr>
                <p:cNvSpPr>
                  <a:spLocks noChangeShapeType="1"/>
                </p:cNvSpPr>
                <p:nvPr/>
              </p:nvSpPr>
              <p:spPr bwMode="ltGray">
                <a:xfrm flipV="1">
                  <a:off x="2324" y="1620"/>
                  <a:ext cx="143" cy="258"/>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 name="Line 6">
                  <a:extLst>
                    <a:ext uri="{FF2B5EF4-FFF2-40B4-BE49-F238E27FC236}">
                      <a16:creationId xmlns:a16="http://schemas.microsoft.com/office/drawing/2014/main" id="{0186F105-BE03-460D-BE11-358979B3BB51}"/>
                    </a:ext>
                  </a:extLst>
                </p:cNvPr>
                <p:cNvSpPr>
                  <a:spLocks noChangeShapeType="1"/>
                </p:cNvSpPr>
                <p:nvPr/>
              </p:nvSpPr>
              <p:spPr bwMode="ltGray">
                <a:xfrm flipV="1">
                  <a:off x="3119" y="243"/>
                  <a:ext cx="50" cy="99"/>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 name="Line 7">
                  <a:extLst>
                    <a:ext uri="{FF2B5EF4-FFF2-40B4-BE49-F238E27FC236}">
                      <a16:creationId xmlns:a16="http://schemas.microsoft.com/office/drawing/2014/main" id="{A035FB0C-0D11-4E43-8FE7-E1907B8EA5F3}"/>
                    </a:ext>
                  </a:extLst>
                </p:cNvPr>
                <p:cNvSpPr>
                  <a:spLocks noChangeShapeType="1"/>
                </p:cNvSpPr>
                <p:nvPr/>
              </p:nvSpPr>
              <p:spPr bwMode="ltGray">
                <a:xfrm flipV="1">
                  <a:off x="3203" y="72"/>
                  <a:ext cx="50" cy="99"/>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 name="Freeform 8">
                  <a:extLst>
                    <a:ext uri="{FF2B5EF4-FFF2-40B4-BE49-F238E27FC236}">
                      <a16:creationId xmlns:a16="http://schemas.microsoft.com/office/drawing/2014/main" id="{DF885B2B-0D06-4CFA-99DE-47016CCE931C}"/>
                    </a:ext>
                  </a:extLst>
                </p:cNvPr>
                <p:cNvSpPr>
                  <a:spLocks/>
                </p:cNvSpPr>
                <p:nvPr/>
              </p:nvSpPr>
              <p:spPr bwMode="ltGray">
                <a:xfrm>
                  <a:off x="2483" y="1903"/>
                  <a:ext cx="841" cy="153"/>
                </a:xfrm>
                <a:custGeom>
                  <a:avLst/>
                  <a:gdLst>
                    <a:gd name="T0" fmla="*/ 3 w 841"/>
                    <a:gd name="T1" fmla="*/ 98 h 153"/>
                    <a:gd name="T2" fmla="*/ 20 w 841"/>
                    <a:gd name="T3" fmla="*/ 80 h 153"/>
                    <a:gd name="T4" fmla="*/ 44 w 841"/>
                    <a:gd name="T5" fmla="*/ 65 h 153"/>
                    <a:gd name="T6" fmla="*/ 89 w 841"/>
                    <a:gd name="T7" fmla="*/ 43 h 153"/>
                    <a:gd name="T8" fmla="*/ 140 w 841"/>
                    <a:gd name="T9" fmla="*/ 30 h 153"/>
                    <a:gd name="T10" fmla="*/ 188 w 841"/>
                    <a:gd name="T11" fmla="*/ 19 h 153"/>
                    <a:gd name="T12" fmla="*/ 253 w 841"/>
                    <a:gd name="T13" fmla="*/ 9 h 153"/>
                    <a:gd name="T14" fmla="*/ 314 w 841"/>
                    <a:gd name="T15" fmla="*/ 3 h 153"/>
                    <a:gd name="T16" fmla="*/ 386 w 841"/>
                    <a:gd name="T17" fmla="*/ 0 h 153"/>
                    <a:gd name="T18" fmla="*/ 475 w 841"/>
                    <a:gd name="T19" fmla="*/ 1 h 153"/>
                    <a:gd name="T20" fmla="*/ 567 w 841"/>
                    <a:gd name="T21" fmla="*/ 6 h 153"/>
                    <a:gd name="T22" fmla="*/ 632 w 841"/>
                    <a:gd name="T23" fmla="*/ 14 h 153"/>
                    <a:gd name="T24" fmla="*/ 700 w 841"/>
                    <a:gd name="T25" fmla="*/ 27 h 153"/>
                    <a:gd name="T26" fmla="*/ 765 w 841"/>
                    <a:gd name="T27" fmla="*/ 47 h 153"/>
                    <a:gd name="T28" fmla="*/ 799 w 841"/>
                    <a:gd name="T29" fmla="*/ 66 h 153"/>
                    <a:gd name="T30" fmla="*/ 820 w 841"/>
                    <a:gd name="T31" fmla="*/ 82 h 153"/>
                    <a:gd name="T32" fmla="*/ 840 w 841"/>
                    <a:gd name="T33" fmla="*/ 108 h 153"/>
                    <a:gd name="T34" fmla="*/ 806 w 841"/>
                    <a:gd name="T35" fmla="*/ 122 h 153"/>
                    <a:gd name="T36" fmla="*/ 748 w 841"/>
                    <a:gd name="T37" fmla="*/ 133 h 153"/>
                    <a:gd name="T38" fmla="*/ 676 w 841"/>
                    <a:gd name="T39" fmla="*/ 141 h 153"/>
                    <a:gd name="T40" fmla="*/ 608 w 841"/>
                    <a:gd name="T41" fmla="*/ 148 h 153"/>
                    <a:gd name="T42" fmla="*/ 526 w 841"/>
                    <a:gd name="T43" fmla="*/ 151 h 153"/>
                    <a:gd name="T44" fmla="*/ 437 w 841"/>
                    <a:gd name="T45" fmla="*/ 152 h 153"/>
                    <a:gd name="T46" fmla="*/ 352 w 841"/>
                    <a:gd name="T47" fmla="*/ 152 h 153"/>
                    <a:gd name="T48" fmla="*/ 263 w 841"/>
                    <a:gd name="T49" fmla="*/ 151 h 153"/>
                    <a:gd name="T50" fmla="*/ 164 w 841"/>
                    <a:gd name="T51" fmla="*/ 143 h 153"/>
                    <a:gd name="T52" fmla="*/ 85 w 841"/>
                    <a:gd name="T53" fmla="*/ 135 h 153"/>
                    <a:gd name="T54" fmla="*/ 20 w 841"/>
                    <a:gd name="T55" fmla="*/ 120 h 153"/>
                    <a:gd name="T56" fmla="*/ 0 w 841"/>
                    <a:gd name="T57" fmla="*/ 109 h 153"/>
                    <a:gd name="T58" fmla="*/ 3 w 841"/>
                    <a:gd name="T59" fmla="*/ 98 h 15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841" h="153">
                      <a:moveTo>
                        <a:pt x="3" y="98"/>
                      </a:moveTo>
                      <a:lnTo>
                        <a:pt x="20" y="80"/>
                      </a:lnTo>
                      <a:lnTo>
                        <a:pt x="44" y="65"/>
                      </a:lnTo>
                      <a:lnTo>
                        <a:pt x="89" y="43"/>
                      </a:lnTo>
                      <a:lnTo>
                        <a:pt x="140" y="30"/>
                      </a:lnTo>
                      <a:lnTo>
                        <a:pt x="188" y="19"/>
                      </a:lnTo>
                      <a:lnTo>
                        <a:pt x="253" y="9"/>
                      </a:lnTo>
                      <a:lnTo>
                        <a:pt x="314" y="3"/>
                      </a:lnTo>
                      <a:lnTo>
                        <a:pt x="386" y="0"/>
                      </a:lnTo>
                      <a:lnTo>
                        <a:pt x="475" y="1"/>
                      </a:lnTo>
                      <a:lnTo>
                        <a:pt x="567" y="6"/>
                      </a:lnTo>
                      <a:lnTo>
                        <a:pt x="632" y="14"/>
                      </a:lnTo>
                      <a:lnTo>
                        <a:pt x="700" y="27"/>
                      </a:lnTo>
                      <a:lnTo>
                        <a:pt x="765" y="47"/>
                      </a:lnTo>
                      <a:lnTo>
                        <a:pt x="799" y="66"/>
                      </a:lnTo>
                      <a:lnTo>
                        <a:pt x="820" y="82"/>
                      </a:lnTo>
                      <a:lnTo>
                        <a:pt x="840" y="108"/>
                      </a:lnTo>
                      <a:lnTo>
                        <a:pt x="806" y="122"/>
                      </a:lnTo>
                      <a:lnTo>
                        <a:pt x="748" y="133"/>
                      </a:lnTo>
                      <a:lnTo>
                        <a:pt x="676" y="141"/>
                      </a:lnTo>
                      <a:lnTo>
                        <a:pt x="608" y="148"/>
                      </a:lnTo>
                      <a:lnTo>
                        <a:pt x="526" y="151"/>
                      </a:lnTo>
                      <a:lnTo>
                        <a:pt x="437" y="152"/>
                      </a:lnTo>
                      <a:lnTo>
                        <a:pt x="352" y="152"/>
                      </a:lnTo>
                      <a:lnTo>
                        <a:pt x="263" y="151"/>
                      </a:lnTo>
                      <a:lnTo>
                        <a:pt x="164" y="143"/>
                      </a:lnTo>
                      <a:lnTo>
                        <a:pt x="85" y="135"/>
                      </a:lnTo>
                      <a:lnTo>
                        <a:pt x="20" y="120"/>
                      </a:lnTo>
                      <a:lnTo>
                        <a:pt x="0" y="109"/>
                      </a:lnTo>
                      <a:lnTo>
                        <a:pt x="3" y="98"/>
                      </a:lnTo>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9" name="Oval 10">
                <a:extLst>
                  <a:ext uri="{FF2B5EF4-FFF2-40B4-BE49-F238E27FC236}">
                    <a16:creationId xmlns:a16="http://schemas.microsoft.com/office/drawing/2014/main" id="{F5F8328E-D3F9-4C4C-A209-82D699D9973A}"/>
                  </a:ext>
                </a:extLst>
              </p:cNvPr>
              <p:cNvSpPr>
                <a:spLocks noChangeArrowheads="1"/>
              </p:cNvSpPr>
              <p:nvPr/>
            </p:nvSpPr>
            <p:spPr bwMode="blackWhite">
              <a:xfrm>
                <a:off x="2071" y="250"/>
                <a:ext cx="1497" cy="1494"/>
              </a:xfrm>
              <a:prstGeom prst="ellipse">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nvGrpSpPr>
              <p:cNvPr id="10" name="Group 29">
                <a:extLst>
                  <a:ext uri="{FF2B5EF4-FFF2-40B4-BE49-F238E27FC236}">
                    <a16:creationId xmlns:a16="http://schemas.microsoft.com/office/drawing/2014/main" id="{9E315653-AB30-45CA-93FD-5E5CFBF55147}"/>
                  </a:ext>
                </a:extLst>
              </p:cNvPr>
              <p:cNvGrpSpPr>
                <a:grpSpLocks/>
              </p:cNvGrpSpPr>
              <p:nvPr/>
            </p:nvGrpSpPr>
            <p:grpSpPr bwMode="auto">
              <a:xfrm>
                <a:off x="2071" y="406"/>
                <a:ext cx="1392" cy="1109"/>
                <a:chOff x="2071" y="406"/>
                <a:chExt cx="1392" cy="1109"/>
              </a:xfrm>
            </p:grpSpPr>
            <p:sp>
              <p:nvSpPr>
                <p:cNvPr id="11" name="Freeform 11">
                  <a:extLst>
                    <a:ext uri="{FF2B5EF4-FFF2-40B4-BE49-F238E27FC236}">
                      <a16:creationId xmlns:a16="http://schemas.microsoft.com/office/drawing/2014/main" id="{AF78218A-F113-4BD0-A5BD-1FF847A739E3}"/>
                    </a:ext>
                  </a:extLst>
                </p:cNvPr>
                <p:cNvSpPr>
                  <a:spLocks/>
                </p:cNvSpPr>
                <p:nvPr/>
              </p:nvSpPr>
              <p:spPr bwMode="grayWhite">
                <a:xfrm>
                  <a:off x="2268" y="812"/>
                  <a:ext cx="1" cy="17"/>
                </a:xfrm>
                <a:custGeom>
                  <a:avLst/>
                  <a:gdLst>
                    <a:gd name="T0" fmla="*/ 0 w 1"/>
                    <a:gd name="T1" fmla="*/ 0 h 17"/>
                    <a:gd name="T2" fmla="*/ 0 w 1"/>
                    <a:gd name="T3" fmla="*/ 16 h 17"/>
                    <a:gd name="T4" fmla="*/ 0 w 1"/>
                    <a:gd name="T5" fmla="*/ 16 h 17"/>
                    <a:gd name="T6" fmla="*/ 0 w 1"/>
                    <a:gd name="T7" fmla="*/ 6 h 17"/>
                    <a:gd name="T8" fmla="*/ 0 w 1"/>
                    <a:gd name="T9" fmla="*/ 0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7">
                      <a:moveTo>
                        <a:pt x="0" y="0"/>
                      </a:moveTo>
                      <a:lnTo>
                        <a:pt x="0" y="16"/>
                      </a:lnTo>
                      <a:lnTo>
                        <a:pt x="0" y="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Freeform 12">
                  <a:extLst>
                    <a:ext uri="{FF2B5EF4-FFF2-40B4-BE49-F238E27FC236}">
                      <a16:creationId xmlns:a16="http://schemas.microsoft.com/office/drawing/2014/main" id="{213CAEF5-BB8F-47E7-A46D-CD9B8294DA8E}"/>
                    </a:ext>
                  </a:extLst>
                </p:cNvPr>
                <p:cNvSpPr>
                  <a:spLocks/>
                </p:cNvSpPr>
                <p:nvPr/>
              </p:nvSpPr>
              <p:spPr bwMode="grayWhite">
                <a:xfrm>
                  <a:off x="2292" y="843"/>
                  <a:ext cx="17" cy="17"/>
                </a:xfrm>
                <a:custGeom>
                  <a:avLst/>
                  <a:gdLst>
                    <a:gd name="T0" fmla="*/ 0 w 17"/>
                    <a:gd name="T1" fmla="*/ 0 h 17"/>
                    <a:gd name="T2" fmla="*/ 16 w 17"/>
                    <a:gd name="T3" fmla="*/ 0 h 17"/>
                    <a:gd name="T4" fmla="*/ 16 w 17"/>
                    <a:gd name="T5" fmla="*/ 16 h 17"/>
                    <a:gd name="T6" fmla="*/ 0 w 17"/>
                    <a:gd name="T7" fmla="*/ 0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0" y="0"/>
                      </a:moveTo>
                      <a:lnTo>
                        <a:pt x="16" y="0"/>
                      </a:lnTo>
                      <a:lnTo>
                        <a:pt x="16" y="1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 name="Freeform 13">
                  <a:extLst>
                    <a:ext uri="{FF2B5EF4-FFF2-40B4-BE49-F238E27FC236}">
                      <a16:creationId xmlns:a16="http://schemas.microsoft.com/office/drawing/2014/main" id="{4BCB3FF9-3A87-448D-A79B-3267CF98F329}"/>
                    </a:ext>
                  </a:extLst>
                </p:cNvPr>
                <p:cNvSpPr>
                  <a:spLocks/>
                </p:cNvSpPr>
                <p:nvPr/>
              </p:nvSpPr>
              <p:spPr bwMode="grayWhite">
                <a:xfrm>
                  <a:off x="2372" y="802"/>
                  <a:ext cx="51" cy="48"/>
                </a:xfrm>
                <a:custGeom>
                  <a:avLst/>
                  <a:gdLst>
                    <a:gd name="T0" fmla="*/ 50 w 51"/>
                    <a:gd name="T1" fmla="*/ 0 h 48"/>
                    <a:gd name="T2" fmla="*/ 31 w 51"/>
                    <a:gd name="T3" fmla="*/ 0 h 48"/>
                    <a:gd name="T4" fmla="*/ 20 w 51"/>
                    <a:gd name="T5" fmla="*/ 13 h 48"/>
                    <a:gd name="T6" fmla="*/ 13 w 51"/>
                    <a:gd name="T7" fmla="*/ 13 h 48"/>
                    <a:gd name="T8" fmla="*/ 7 w 51"/>
                    <a:gd name="T9" fmla="*/ 19 h 48"/>
                    <a:gd name="T10" fmla="*/ 0 w 51"/>
                    <a:gd name="T11" fmla="*/ 19 h 48"/>
                    <a:gd name="T12" fmla="*/ 0 w 51"/>
                    <a:gd name="T13" fmla="*/ 35 h 48"/>
                    <a:gd name="T14" fmla="*/ 12 w 51"/>
                    <a:gd name="T15" fmla="*/ 47 h 48"/>
                    <a:gd name="T16" fmla="*/ 41 w 51"/>
                    <a:gd name="T17" fmla="*/ 47 h 48"/>
                    <a:gd name="T18" fmla="*/ 50 w 51"/>
                    <a:gd name="T19" fmla="*/ 35 h 48"/>
                    <a:gd name="T20" fmla="*/ 50 w 51"/>
                    <a:gd name="T21" fmla="*/ 0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1" h="48">
                      <a:moveTo>
                        <a:pt x="50" y="0"/>
                      </a:moveTo>
                      <a:lnTo>
                        <a:pt x="31" y="0"/>
                      </a:lnTo>
                      <a:lnTo>
                        <a:pt x="20" y="13"/>
                      </a:lnTo>
                      <a:lnTo>
                        <a:pt x="13" y="13"/>
                      </a:lnTo>
                      <a:lnTo>
                        <a:pt x="7" y="19"/>
                      </a:lnTo>
                      <a:lnTo>
                        <a:pt x="0" y="19"/>
                      </a:lnTo>
                      <a:lnTo>
                        <a:pt x="0" y="35"/>
                      </a:lnTo>
                      <a:lnTo>
                        <a:pt x="12" y="47"/>
                      </a:lnTo>
                      <a:lnTo>
                        <a:pt x="41" y="47"/>
                      </a:lnTo>
                      <a:lnTo>
                        <a:pt x="50" y="35"/>
                      </a:lnTo>
                      <a:lnTo>
                        <a:pt x="5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 name="Freeform 14">
                  <a:extLst>
                    <a:ext uri="{FF2B5EF4-FFF2-40B4-BE49-F238E27FC236}">
                      <a16:creationId xmlns:a16="http://schemas.microsoft.com/office/drawing/2014/main" id="{280586E6-7FC7-4E7D-BFAA-4BA3E45F9A7F}"/>
                    </a:ext>
                  </a:extLst>
                </p:cNvPr>
                <p:cNvSpPr>
                  <a:spLocks/>
                </p:cNvSpPr>
                <p:nvPr/>
              </p:nvSpPr>
              <p:spPr bwMode="grayWhite">
                <a:xfrm>
                  <a:off x="2071" y="840"/>
                  <a:ext cx="451" cy="587"/>
                </a:xfrm>
                <a:custGeom>
                  <a:avLst/>
                  <a:gdLst>
                    <a:gd name="T0" fmla="*/ 107 w 451"/>
                    <a:gd name="T1" fmla="*/ 0 h 587"/>
                    <a:gd name="T2" fmla="*/ 99 w 451"/>
                    <a:gd name="T3" fmla="*/ 16 h 587"/>
                    <a:gd name="T4" fmla="*/ 64 w 451"/>
                    <a:gd name="T5" fmla="*/ 47 h 587"/>
                    <a:gd name="T6" fmla="*/ 56 w 451"/>
                    <a:gd name="T7" fmla="*/ 75 h 587"/>
                    <a:gd name="T8" fmla="*/ 30 w 451"/>
                    <a:gd name="T9" fmla="*/ 95 h 587"/>
                    <a:gd name="T10" fmla="*/ 12 w 451"/>
                    <a:gd name="T11" fmla="*/ 135 h 587"/>
                    <a:gd name="T12" fmla="*/ 12 w 451"/>
                    <a:gd name="T13" fmla="*/ 159 h 587"/>
                    <a:gd name="T14" fmla="*/ 0 w 451"/>
                    <a:gd name="T15" fmla="*/ 201 h 587"/>
                    <a:gd name="T16" fmla="*/ 16 w 451"/>
                    <a:gd name="T17" fmla="*/ 219 h 587"/>
                    <a:gd name="T18" fmla="*/ 56 w 451"/>
                    <a:gd name="T19" fmla="*/ 272 h 587"/>
                    <a:gd name="T20" fmla="*/ 68 w 451"/>
                    <a:gd name="T21" fmla="*/ 265 h 587"/>
                    <a:gd name="T22" fmla="*/ 139 w 451"/>
                    <a:gd name="T23" fmla="*/ 265 h 587"/>
                    <a:gd name="T24" fmla="*/ 172 w 451"/>
                    <a:gd name="T25" fmla="*/ 278 h 587"/>
                    <a:gd name="T26" fmla="*/ 169 w 451"/>
                    <a:gd name="T27" fmla="*/ 319 h 587"/>
                    <a:gd name="T28" fmla="*/ 193 w 451"/>
                    <a:gd name="T29" fmla="*/ 374 h 587"/>
                    <a:gd name="T30" fmla="*/ 191 w 451"/>
                    <a:gd name="T31" fmla="*/ 389 h 587"/>
                    <a:gd name="T32" fmla="*/ 201 w 451"/>
                    <a:gd name="T33" fmla="*/ 406 h 587"/>
                    <a:gd name="T34" fmla="*/ 186 w 451"/>
                    <a:gd name="T35" fmla="*/ 445 h 587"/>
                    <a:gd name="T36" fmla="*/ 204 w 451"/>
                    <a:gd name="T37" fmla="*/ 494 h 587"/>
                    <a:gd name="T38" fmla="*/ 214 w 451"/>
                    <a:gd name="T39" fmla="*/ 532 h 587"/>
                    <a:gd name="T40" fmla="*/ 226 w 451"/>
                    <a:gd name="T41" fmla="*/ 556 h 587"/>
                    <a:gd name="T42" fmla="*/ 239 w 451"/>
                    <a:gd name="T43" fmla="*/ 586 h 587"/>
                    <a:gd name="T44" fmla="*/ 263 w 451"/>
                    <a:gd name="T45" fmla="*/ 582 h 587"/>
                    <a:gd name="T46" fmla="*/ 302 w 451"/>
                    <a:gd name="T47" fmla="*/ 560 h 587"/>
                    <a:gd name="T48" fmla="*/ 320 w 451"/>
                    <a:gd name="T49" fmla="*/ 533 h 587"/>
                    <a:gd name="T50" fmla="*/ 319 w 451"/>
                    <a:gd name="T51" fmla="*/ 515 h 587"/>
                    <a:gd name="T52" fmla="*/ 342 w 451"/>
                    <a:gd name="T53" fmla="*/ 500 h 587"/>
                    <a:gd name="T54" fmla="*/ 338 w 451"/>
                    <a:gd name="T55" fmla="*/ 474 h 587"/>
                    <a:gd name="T56" fmla="*/ 373 w 451"/>
                    <a:gd name="T57" fmla="*/ 432 h 587"/>
                    <a:gd name="T58" fmla="*/ 378 w 451"/>
                    <a:gd name="T59" fmla="*/ 398 h 587"/>
                    <a:gd name="T60" fmla="*/ 369 w 451"/>
                    <a:gd name="T61" fmla="*/ 386 h 587"/>
                    <a:gd name="T62" fmla="*/ 373 w 451"/>
                    <a:gd name="T63" fmla="*/ 372 h 587"/>
                    <a:gd name="T64" fmla="*/ 365 w 451"/>
                    <a:gd name="T65" fmla="*/ 360 h 587"/>
                    <a:gd name="T66" fmla="*/ 391 w 451"/>
                    <a:gd name="T67" fmla="*/ 327 h 587"/>
                    <a:gd name="T68" fmla="*/ 391 w 451"/>
                    <a:gd name="T69" fmla="*/ 310 h 587"/>
                    <a:gd name="T70" fmla="*/ 427 w 451"/>
                    <a:gd name="T71" fmla="*/ 282 h 587"/>
                    <a:gd name="T72" fmla="*/ 450 w 451"/>
                    <a:gd name="T73" fmla="*/ 207 h 587"/>
                    <a:gd name="T74" fmla="*/ 417 w 451"/>
                    <a:gd name="T75" fmla="*/ 226 h 587"/>
                    <a:gd name="T76" fmla="*/ 388 w 451"/>
                    <a:gd name="T77" fmla="*/ 218 h 587"/>
                    <a:gd name="T78" fmla="*/ 392 w 451"/>
                    <a:gd name="T79" fmla="*/ 200 h 587"/>
                    <a:gd name="T80" fmla="*/ 363 w 451"/>
                    <a:gd name="T81" fmla="*/ 180 h 587"/>
                    <a:gd name="T82" fmla="*/ 349 w 451"/>
                    <a:gd name="T83" fmla="*/ 132 h 587"/>
                    <a:gd name="T84" fmla="*/ 321 w 451"/>
                    <a:gd name="T85" fmla="*/ 93 h 587"/>
                    <a:gd name="T86" fmla="*/ 321 w 451"/>
                    <a:gd name="T87" fmla="*/ 66 h 587"/>
                    <a:gd name="T88" fmla="*/ 306 w 451"/>
                    <a:gd name="T89" fmla="*/ 65 h 587"/>
                    <a:gd name="T90" fmla="*/ 296 w 451"/>
                    <a:gd name="T91" fmla="*/ 69 h 587"/>
                    <a:gd name="T92" fmla="*/ 254 w 451"/>
                    <a:gd name="T93" fmla="*/ 54 h 587"/>
                    <a:gd name="T94" fmla="*/ 243 w 451"/>
                    <a:gd name="T95" fmla="*/ 65 h 587"/>
                    <a:gd name="T96" fmla="*/ 234 w 451"/>
                    <a:gd name="T97" fmla="*/ 78 h 587"/>
                    <a:gd name="T98" fmla="*/ 211 w 451"/>
                    <a:gd name="T99" fmla="*/ 53 h 587"/>
                    <a:gd name="T100" fmla="*/ 189 w 451"/>
                    <a:gd name="T101" fmla="*/ 47 h 587"/>
                    <a:gd name="T102" fmla="*/ 187 w 451"/>
                    <a:gd name="T103" fmla="*/ 15 h 587"/>
                    <a:gd name="T104" fmla="*/ 155 w 451"/>
                    <a:gd name="T105" fmla="*/ 20 h 587"/>
                    <a:gd name="T106" fmla="*/ 135 w 451"/>
                    <a:gd name="T107" fmla="*/ 13 h 587"/>
                    <a:gd name="T108" fmla="*/ 107 w 451"/>
                    <a:gd name="T109" fmla="*/ 0 h 58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51" h="587">
                      <a:moveTo>
                        <a:pt x="107" y="0"/>
                      </a:moveTo>
                      <a:lnTo>
                        <a:pt x="99" y="16"/>
                      </a:lnTo>
                      <a:lnTo>
                        <a:pt x="64" y="47"/>
                      </a:lnTo>
                      <a:lnTo>
                        <a:pt x="56" y="75"/>
                      </a:lnTo>
                      <a:lnTo>
                        <a:pt x="30" y="95"/>
                      </a:lnTo>
                      <a:lnTo>
                        <a:pt x="12" y="135"/>
                      </a:lnTo>
                      <a:lnTo>
                        <a:pt x="12" y="159"/>
                      </a:lnTo>
                      <a:lnTo>
                        <a:pt x="0" y="201"/>
                      </a:lnTo>
                      <a:lnTo>
                        <a:pt x="16" y="219"/>
                      </a:lnTo>
                      <a:lnTo>
                        <a:pt x="56" y="272"/>
                      </a:lnTo>
                      <a:lnTo>
                        <a:pt x="68" y="265"/>
                      </a:lnTo>
                      <a:lnTo>
                        <a:pt x="139" y="265"/>
                      </a:lnTo>
                      <a:lnTo>
                        <a:pt x="172" y="278"/>
                      </a:lnTo>
                      <a:lnTo>
                        <a:pt x="169" y="319"/>
                      </a:lnTo>
                      <a:lnTo>
                        <a:pt x="193" y="374"/>
                      </a:lnTo>
                      <a:lnTo>
                        <a:pt x="191" y="389"/>
                      </a:lnTo>
                      <a:lnTo>
                        <a:pt x="201" y="406"/>
                      </a:lnTo>
                      <a:lnTo>
                        <a:pt x="186" y="445"/>
                      </a:lnTo>
                      <a:lnTo>
                        <a:pt x="204" y="494"/>
                      </a:lnTo>
                      <a:lnTo>
                        <a:pt x="214" y="532"/>
                      </a:lnTo>
                      <a:lnTo>
                        <a:pt x="226" y="556"/>
                      </a:lnTo>
                      <a:lnTo>
                        <a:pt x="239" y="586"/>
                      </a:lnTo>
                      <a:lnTo>
                        <a:pt x="263" y="582"/>
                      </a:lnTo>
                      <a:lnTo>
                        <a:pt x="302" y="560"/>
                      </a:lnTo>
                      <a:lnTo>
                        <a:pt x="320" y="533"/>
                      </a:lnTo>
                      <a:lnTo>
                        <a:pt x="319" y="515"/>
                      </a:lnTo>
                      <a:lnTo>
                        <a:pt x="342" y="500"/>
                      </a:lnTo>
                      <a:lnTo>
                        <a:pt x="338" y="474"/>
                      </a:lnTo>
                      <a:lnTo>
                        <a:pt x="373" y="432"/>
                      </a:lnTo>
                      <a:lnTo>
                        <a:pt x="378" y="398"/>
                      </a:lnTo>
                      <a:lnTo>
                        <a:pt x="369" y="386"/>
                      </a:lnTo>
                      <a:lnTo>
                        <a:pt x="373" y="372"/>
                      </a:lnTo>
                      <a:lnTo>
                        <a:pt x="365" y="360"/>
                      </a:lnTo>
                      <a:lnTo>
                        <a:pt x="391" y="327"/>
                      </a:lnTo>
                      <a:lnTo>
                        <a:pt x="391" y="310"/>
                      </a:lnTo>
                      <a:lnTo>
                        <a:pt x="427" y="282"/>
                      </a:lnTo>
                      <a:lnTo>
                        <a:pt x="450" y="207"/>
                      </a:lnTo>
                      <a:lnTo>
                        <a:pt x="417" y="226"/>
                      </a:lnTo>
                      <a:lnTo>
                        <a:pt x="388" y="218"/>
                      </a:lnTo>
                      <a:lnTo>
                        <a:pt x="392" y="200"/>
                      </a:lnTo>
                      <a:lnTo>
                        <a:pt x="363" y="180"/>
                      </a:lnTo>
                      <a:lnTo>
                        <a:pt x="349" y="132"/>
                      </a:lnTo>
                      <a:lnTo>
                        <a:pt x="321" y="93"/>
                      </a:lnTo>
                      <a:lnTo>
                        <a:pt x="321" y="66"/>
                      </a:lnTo>
                      <a:lnTo>
                        <a:pt x="306" y="65"/>
                      </a:lnTo>
                      <a:lnTo>
                        <a:pt x="296" y="69"/>
                      </a:lnTo>
                      <a:lnTo>
                        <a:pt x="254" y="54"/>
                      </a:lnTo>
                      <a:lnTo>
                        <a:pt x="243" y="65"/>
                      </a:lnTo>
                      <a:lnTo>
                        <a:pt x="234" y="78"/>
                      </a:lnTo>
                      <a:lnTo>
                        <a:pt x="211" y="53"/>
                      </a:lnTo>
                      <a:lnTo>
                        <a:pt x="189" y="47"/>
                      </a:lnTo>
                      <a:lnTo>
                        <a:pt x="187" y="15"/>
                      </a:lnTo>
                      <a:lnTo>
                        <a:pt x="155" y="20"/>
                      </a:lnTo>
                      <a:lnTo>
                        <a:pt x="135" y="13"/>
                      </a:lnTo>
                      <a:lnTo>
                        <a:pt x="107"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Freeform 15">
                  <a:extLst>
                    <a:ext uri="{FF2B5EF4-FFF2-40B4-BE49-F238E27FC236}">
                      <a16:creationId xmlns:a16="http://schemas.microsoft.com/office/drawing/2014/main" id="{89FF1BCE-CD71-4899-A536-B52FC85EEDA6}"/>
                    </a:ext>
                  </a:extLst>
                </p:cNvPr>
                <p:cNvSpPr>
                  <a:spLocks/>
                </p:cNvSpPr>
                <p:nvPr/>
              </p:nvSpPr>
              <p:spPr bwMode="grayWhite">
                <a:xfrm>
                  <a:off x="3112" y="987"/>
                  <a:ext cx="17" cy="28"/>
                </a:xfrm>
                <a:custGeom>
                  <a:avLst/>
                  <a:gdLst>
                    <a:gd name="T0" fmla="*/ 7 w 17"/>
                    <a:gd name="T1" fmla="*/ 0 h 28"/>
                    <a:gd name="T2" fmla="*/ 9 w 17"/>
                    <a:gd name="T3" fmla="*/ 8 h 28"/>
                    <a:gd name="T4" fmla="*/ 7 w 17"/>
                    <a:gd name="T5" fmla="*/ 14 h 28"/>
                    <a:gd name="T6" fmla="*/ 7 w 17"/>
                    <a:gd name="T7" fmla="*/ 19 h 28"/>
                    <a:gd name="T8" fmla="*/ 16 w 17"/>
                    <a:gd name="T9" fmla="*/ 23 h 28"/>
                    <a:gd name="T10" fmla="*/ 16 w 17"/>
                    <a:gd name="T11" fmla="*/ 27 h 28"/>
                    <a:gd name="T12" fmla="*/ 9 w 17"/>
                    <a:gd name="T13" fmla="*/ 23 h 28"/>
                    <a:gd name="T14" fmla="*/ 3 w 17"/>
                    <a:gd name="T15" fmla="*/ 27 h 28"/>
                    <a:gd name="T16" fmla="*/ 0 w 17"/>
                    <a:gd name="T17" fmla="*/ 23 h 28"/>
                    <a:gd name="T18" fmla="*/ 3 w 17"/>
                    <a:gd name="T19" fmla="*/ 19 h 28"/>
                    <a:gd name="T20" fmla="*/ 0 w 17"/>
                    <a:gd name="T21" fmla="*/ 14 h 28"/>
                    <a:gd name="T22" fmla="*/ 3 w 17"/>
                    <a:gd name="T23" fmla="*/ 4 h 28"/>
                    <a:gd name="T24" fmla="*/ 7 w 17"/>
                    <a:gd name="T25" fmla="*/ 0 h 2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 h="28">
                      <a:moveTo>
                        <a:pt x="7" y="0"/>
                      </a:moveTo>
                      <a:lnTo>
                        <a:pt x="9" y="8"/>
                      </a:lnTo>
                      <a:lnTo>
                        <a:pt x="7" y="14"/>
                      </a:lnTo>
                      <a:lnTo>
                        <a:pt x="7" y="19"/>
                      </a:lnTo>
                      <a:lnTo>
                        <a:pt x="16" y="23"/>
                      </a:lnTo>
                      <a:lnTo>
                        <a:pt x="16" y="27"/>
                      </a:lnTo>
                      <a:lnTo>
                        <a:pt x="9" y="23"/>
                      </a:lnTo>
                      <a:lnTo>
                        <a:pt x="3" y="27"/>
                      </a:lnTo>
                      <a:lnTo>
                        <a:pt x="0" y="23"/>
                      </a:lnTo>
                      <a:lnTo>
                        <a:pt x="3" y="19"/>
                      </a:lnTo>
                      <a:lnTo>
                        <a:pt x="0" y="14"/>
                      </a:lnTo>
                      <a:lnTo>
                        <a:pt x="3" y="4"/>
                      </a:lnTo>
                      <a:lnTo>
                        <a:pt x="7"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 name="Freeform 16">
                  <a:extLst>
                    <a:ext uri="{FF2B5EF4-FFF2-40B4-BE49-F238E27FC236}">
                      <a16:creationId xmlns:a16="http://schemas.microsoft.com/office/drawing/2014/main" id="{9E233E74-81A8-40FC-B35E-D8B9F75EA5B6}"/>
                    </a:ext>
                  </a:extLst>
                </p:cNvPr>
                <p:cNvSpPr>
                  <a:spLocks/>
                </p:cNvSpPr>
                <p:nvPr/>
              </p:nvSpPr>
              <p:spPr bwMode="grayWhite">
                <a:xfrm>
                  <a:off x="3027" y="1109"/>
                  <a:ext cx="68" cy="97"/>
                </a:xfrm>
                <a:custGeom>
                  <a:avLst/>
                  <a:gdLst>
                    <a:gd name="T0" fmla="*/ 0 w 68"/>
                    <a:gd name="T1" fmla="*/ 48 h 97"/>
                    <a:gd name="T2" fmla="*/ 24 w 68"/>
                    <a:gd name="T3" fmla="*/ 48 h 97"/>
                    <a:gd name="T4" fmla="*/ 52 w 68"/>
                    <a:gd name="T5" fmla="*/ 0 h 97"/>
                    <a:gd name="T6" fmla="*/ 67 w 68"/>
                    <a:gd name="T7" fmla="*/ 28 h 97"/>
                    <a:gd name="T8" fmla="*/ 55 w 68"/>
                    <a:gd name="T9" fmla="*/ 96 h 97"/>
                    <a:gd name="T10" fmla="*/ 5 w 68"/>
                    <a:gd name="T11" fmla="*/ 80 h 97"/>
                    <a:gd name="T12" fmla="*/ 0 w 68"/>
                    <a:gd name="T13" fmla="*/ 48 h 9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8" h="97">
                      <a:moveTo>
                        <a:pt x="0" y="48"/>
                      </a:moveTo>
                      <a:lnTo>
                        <a:pt x="24" y="48"/>
                      </a:lnTo>
                      <a:lnTo>
                        <a:pt x="52" y="0"/>
                      </a:lnTo>
                      <a:lnTo>
                        <a:pt x="67" y="28"/>
                      </a:lnTo>
                      <a:lnTo>
                        <a:pt x="55" y="96"/>
                      </a:lnTo>
                      <a:lnTo>
                        <a:pt x="5" y="80"/>
                      </a:lnTo>
                      <a:lnTo>
                        <a:pt x="0" y="48"/>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 name="Freeform 17">
                  <a:extLst>
                    <a:ext uri="{FF2B5EF4-FFF2-40B4-BE49-F238E27FC236}">
                      <a16:creationId xmlns:a16="http://schemas.microsoft.com/office/drawing/2014/main" id="{ADF32589-4A88-4517-AE79-125147A8B8A8}"/>
                    </a:ext>
                  </a:extLst>
                </p:cNvPr>
                <p:cNvSpPr>
                  <a:spLocks/>
                </p:cNvSpPr>
                <p:nvPr/>
              </p:nvSpPr>
              <p:spPr bwMode="grayWhite">
                <a:xfrm>
                  <a:off x="3162" y="1146"/>
                  <a:ext cx="117" cy="94"/>
                </a:xfrm>
                <a:custGeom>
                  <a:avLst/>
                  <a:gdLst>
                    <a:gd name="T0" fmla="*/ 7 w 117"/>
                    <a:gd name="T1" fmla="*/ 22 h 94"/>
                    <a:gd name="T2" fmla="*/ 0 w 117"/>
                    <a:gd name="T3" fmla="*/ 0 h 94"/>
                    <a:gd name="T4" fmla="*/ 39 w 117"/>
                    <a:gd name="T5" fmla="*/ 9 h 94"/>
                    <a:gd name="T6" fmla="*/ 95 w 117"/>
                    <a:gd name="T7" fmla="*/ 32 h 94"/>
                    <a:gd name="T8" fmla="*/ 95 w 117"/>
                    <a:gd name="T9" fmla="*/ 49 h 94"/>
                    <a:gd name="T10" fmla="*/ 116 w 117"/>
                    <a:gd name="T11" fmla="*/ 93 h 94"/>
                    <a:gd name="T12" fmla="*/ 73 w 117"/>
                    <a:gd name="T13" fmla="*/ 51 h 94"/>
                    <a:gd name="T14" fmla="*/ 44 w 117"/>
                    <a:gd name="T15" fmla="*/ 54 h 94"/>
                    <a:gd name="T16" fmla="*/ 7 w 117"/>
                    <a:gd name="T17" fmla="*/ 22 h 9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17" h="94">
                      <a:moveTo>
                        <a:pt x="7" y="22"/>
                      </a:moveTo>
                      <a:lnTo>
                        <a:pt x="0" y="0"/>
                      </a:lnTo>
                      <a:lnTo>
                        <a:pt x="39" y="9"/>
                      </a:lnTo>
                      <a:lnTo>
                        <a:pt x="95" y="32"/>
                      </a:lnTo>
                      <a:lnTo>
                        <a:pt x="95" y="49"/>
                      </a:lnTo>
                      <a:lnTo>
                        <a:pt x="116" y="93"/>
                      </a:lnTo>
                      <a:lnTo>
                        <a:pt x="73" y="51"/>
                      </a:lnTo>
                      <a:lnTo>
                        <a:pt x="44" y="54"/>
                      </a:lnTo>
                      <a:lnTo>
                        <a:pt x="7" y="22"/>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 name="Freeform 18">
                  <a:extLst>
                    <a:ext uri="{FF2B5EF4-FFF2-40B4-BE49-F238E27FC236}">
                      <a16:creationId xmlns:a16="http://schemas.microsoft.com/office/drawing/2014/main" id="{CAAB46E8-7A2B-4169-8E41-5CE70911399A}"/>
                    </a:ext>
                  </a:extLst>
                </p:cNvPr>
                <p:cNvSpPr>
                  <a:spLocks/>
                </p:cNvSpPr>
                <p:nvPr/>
              </p:nvSpPr>
              <p:spPr bwMode="grayWhite">
                <a:xfrm>
                  <a:off x="3384" y="1337"/>
                  <a:ext cx="79" cy="101"/>
                </a:xfrm>
                <a:custGeom>
                  <a:avLst/>
                  <a:gdLst>
                    <a:gd name="T0" fmla="*/ 48 w 79"/>
                    <a:gd name="T1" fmla="*/ 0 h 101"/>
                    <a:gd name="T2" fmla="*/ 78 w 79"/>
                    <a:gd name="T3" fmla="*/ 30 h 101"/>
                    <a:gd name="T4" fmla="*/ 16 w 79"/>
                    <a:gd name="T5" fmla="*/ 100 h 101"/>
                    <a:gd name="T6" fmla="*/ 0 w 79"/>
                    <a:gd name="T7" fmla="*/ 84 h 101"/>
                    <a:gd name="T8" fmla="*/ 45 w 79"/>
                    <a:gd name="T9" fmla="*/ 39 h 101"/>
                    <a:gd name="T10" fmla="*/ 48 w 79"/>
                    <a:gd name="T11" fmla="*/ 0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9" h="101">
                      <a:moveTo>
                        <a:pt x="48" y="0"/>
                      </a:moveTo>
                      <a:lnTo>
                        <a:pt x="78" y="30"/>
                      </a:lnTo>
                      <a:lnTo>
                        <a:pt x="16" y="100"/>
                      </a:lnTo>
                      <a:lnTo>
                        <a:pt x="0" y="84"/>
                      </a:lnTo>
                      <a:lnTo>
                        <a:pt x="45" y="39"/>
                      </a:lnTo>
                      <a:lnTo>
                        <a:pt x="48"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 name="Freeform 19">
                  <a:extLst>
                    <a:ext uri="{FF2B5EF4-FFF2-40B4-BE49-F238E27FC236}">
                      <a16:creationId xmlns:a16="http://schemas.microsoft.com/office/drawing/2014/main" id="{442EB836-DBC9-4C29-9FBA-D2C29FD86D64}"/>
                    </a:ext>
                  </a:extLst>
                </p:cNvPr>
                <p:cNvSpPr>
                  <a:spLocks/>
                </p:cNvSpPr>
                <p:nvPr/>
              </p:nvSpPr>
              <p:spPr bwMode="grayWhite">
                <a:xfrm>
                  <a:off x="2211" y="651"/>
                  <a:ext cx="39" cy="66"/>
                </a:xfrm>
                <a:custGeom>
                  <a:avLst/>
                  <a:gdLst>
                    <a:gd name="T0" fmla="*/ 38 w 39"/>
                    <a:gd name="T1" fmla="*/ 51 h 66"/>
                    <a:gd name="T2" fmla="*/ 28 w 39"/>
                    <a:gd name="T3" fmla="*/ 43 h 66"/>
                    <a:gd name="T4" fmla="*/ 28 w 39"/>
                    <a:gd name="T5" fmla="*/ 14 h 66"/>
                    <a:gd name="T6" fmla="*/ 33 w 39"/>
                    <a:gd name="T7" fmla="*/ 8 h 66"/>
                    <a:gd name="T8" fmla="*/ 24 w 39"/>
                    <a:gd name="T9" fmla="*/ 8 h 66"/>
                    <a:gd name="T10" fmla="*/ 29 w 39"/>
                    <a:gd name="T11" fmla="*/ 0 h 66"/>
                    <a:gd name="T12" fmla="*/ 22 w 39"/>
                    <a:gd name="T13" fmla="*/ 0 h 66"/>
                    <a:gd name="T14" fmla="*/ 14 w 39"/>
                    <a:gd name="T15" fmla="*/ 9 h 66"/>
                    <a:gd name="T16" fmla="*/ 14 w 39"/>
                    <a:gd name="T17" fmla="*/ 27 h 66"/>
                    <a:gd name="T18" fmla="*/ 18 w 39"/>
                    <a:gd name="T19" fmla="*/ 31 h 66"/>
                    <a:gd name="T20" fmla="*/ 18 w 39"/>
                    <a:gd name="T21" fmla="*/ 39 h 66"/>
                    <a:gd name="T22" fmla="*/ 16 w 39"/>
                    <a:gd name="T23" fmla="*/ 39 h 66"/>
                    <a:gd name="T24" fmla="*/ 9 w 39"/>
                    <a:gd name="T25" fmla="*/ 46 h 66"/>
                    <a:gd name="T26" fmla="*/ 9 w 39"/>
                    <a:gd name="T27" fmla="*/ 53 h 66"/>
                    <a:gd name="T28" fmla="*/ 0 w 39"/>
                    <a:gd name="T29" fmla="*/ 65 h 66"/>
                    <a:gd name="T30" fmla="*/ 29 w 39"/>
                    <a:gd name="T31" fmla="*/ 65 h 66"/>
                    <a:gd name="T32" fmla="*/ 38 w 39"/>
                    <a:gd name="T33" fmla="*/ 51 h 6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9" h="66">
                      <a:moveTo>
                        <a:pt x="38" y="51"/>
                      </a:moveTo>
                      <a:lnTo>
                        <a:pt x="28" y="43"/>
                      </a:lnTo>
                      <a:lnTo>
                        <a:pt x="28" y="14"/>
                      </a:lnTo>
                      <a:lnTo>
                        <a:pt x="33" y="8"/>
                      </a:lnTo>
                      <a:lnTo>
                        <a:pt x="24" y="8"/>
                      </a:lnTo>
                      <a:lnTo>
                        <a:pt x="29" y="0"/>
                      </a:lnTo>
                      <a:lnTo>
                        <a:pt x="22" y="0"/>
                      </a:lnTo>
                      <a:lnTo>
                        <a:pt x="14" y="9"/>
                      </a:lnTo>
                      <a:lnTo>
                        <a:pt x="14" y="27"/>
                      </a:lnTo>
                      <a:lnTo>
                        <a:pt x="18" y="31"/>
                      </a:lnTo>
                      <a:lnTo>
                        <a:pt x="18" y="39"/>
                      </a:lnTo>
                      <a:lnTo>
                        <a:pt x="16" y="39"/>
                      </a:lnTo>
                      <a:lnTo>
                        <a:pt x="9" y="46"/>
                      </a:lnTo>
                      <a:lnTo>
                        <a:pt x="9" y="53"/>
                      </a:lnTo>
                      <a:lnTo>
                        <a:pt x="0" y="65"/>
                      </a:lnTo>
                      <a:lnTo>
                        <a:pt x="29" y="65"/>
                      </a:lnTo>
                      <a:lnTo>
                        <a:pt x="38" y="51"/>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 name="Freeform 20">
                  <a:extLst>
                    <a:ext uri="{FF2B5EF4-FFF2-40B4-BE49-F238E27FC236}">
                      <a16:creationId xmlns:a16="http://schemas.microsoft.com/office/drawing/2014/main" id="{9895F490-1A86-4B93-B2CF-6133960E5905}"/>
                    </a:ext>
                  </a:extLst>
                </p:cNvPr>
                <p:cNvSpPr>
                  <a:spLocks/>
                </p:cNvSpPr>
                <p:nvPr/>
              </p:nvSpPr>
              <p:spPr bwMode="grayWhite">
                <a:xfrm>
                  <a:off x="2198" y="673"/>
                  <a:ext cx="21" cy="24"/>
                </a:xfrm>
                <a:custGeom>
                  <a:avLst/>
                  <a:gdLst>
                    <a:gd name="T0" fmla="*/ 17 w 21"/>
                    <a:gd name="T1" fmla="*/ 8 h 24"/>
                    <a:gd name="T2" fmla="*/ 20 w 21"/>
                    <a:gd name="T3" fmla="*/ 8 h 24"/>
                    <a:gd name="T4" fmla="*/ 20 w 21"/>
                    <a:gd name="T5" fmla="*/ 0 h 24"/>
                    <a:gd name="T6" fmla="*/ 13 w 21"/>
                    <a:gd name="T7" fmla="*/ 0 h 24"/>
                    <a:gd name="T8" fmla="*/ 0 w 21"/>
                    <a:gd name="T9" fmla="*/ 15 h 24"/>
                    <a:gd name="T10" fmla="*/ 0 w 21"/>
                    <a:gd name="T11" fmla="*/ 23 h 24"/>
                    <a:gd name="T12" fmla="*/ 12 w 21"/>
                    <a:gd name="T13" fmla="*/ 23 h 24"/>
                    <a:gd name="T14" fmla="*/ 17 w 21"/>
                    <a:gd name="T15" fmla="*/ 17 h 24"/>
                    <a:gd name="T16" fmla="*/ 17 w 21"/>
                    <a:gd name="T17" fmla="*/ 8 h 2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 h="24">
                      <a:moveTo>
                        <a:pt x="17" y="8"/>
                      </a:moveTo>
                      <a:lnTo>
                        <a:pt x="20" y="8"/>
                      </a:lnTo>
                      <a:lnTo>
                        <a:pt x="20" y="0"/>
                      </a:lnTo>
                      <a:lnTo>
                        <a:pt x="13" y="0"/>
                      </a:lnTo>
                      <a:lnTo>
                        <a:pt x="0" y="15"/>
                      </a:lnTo>
                      <a:lnTo>
                        <a:pt x="0" y="23"/>
                      </a:lnTo>
                      <a:lnTo>
                        <a:pt x="12" y="23"/>
                      </a:lnTo>
                      <a:lnTo>
                        <a:pt x="17" y="17"/>
                      </a:lnTo>
                      <a:lnTo>
                        <a:pt x="17" y="8"/>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 name="Freeform 21">
                  <a:extLst>
                    <a:ext uri="{FF2B5EF4-FFF2-40B4-BE49-F238E27FC236}">
                      <a16:creationId xmlns:a16="http://schemas.microsoft.com/office/drawing/2014/main" id="{195C47E7-2644-4C79-8F1A-C3ECCF6571E2}"/>
                    </a:ext>
                  </a:extLst>
                </p:cNvPr>
                <p:cNvSpPr>
                  <a:spLocks/>
                </p:cNvSpPr>
                <p:nvPr/>
              </p:nvSpPr>
              <p:spPr bwMode="grayWhite">
                <a:xfrm>
                  <a:off x="2167" y="634"/>
                  <a:ext cx="256" cy="216"/>
                </a:xfrm>
                <a:custGeom>
                  <a:avLst/>
                  <a:gdLst>
                    <a:gd name="T0" fmla="*/ 168 w 256"/>
                    <a:gd name="T1" fmla="*/ 15 h 216"/>
                    <a:gd name="T2" fmla="*/ 201 w 256"/>
                    <a:gd name="T3" fmla="*/ 20 h 216"/>
                    <a:gd name="T4" fmla="*/ 181 w 256"/>
                    <a:gd name="T5" fmla="*/ 28 h 216"/>
                    <a:gd name="T6" fmla="*/ 172 w 256"/>
                    <a:gd name="T7" fmla="*/ 41 h 216"/>
                    <a:gd name="T8" fmla="*/ 160 w 256"/>
                    <a:gd name="T9" fmla="*/ 70 h 216"/>
                    <a:gd name="T10" fmla="*/ 140 w 256"/>
                    <a:gd name="T11" fmla="*/ 72 h 216"/>
                    <a:gd name="T12" fmla="*/ 123 w 256"/>
                    <a:gd name="T13" fmla="*/ 69 h 216"/>
                    <a:gd name="T14" fmla="*/ 131 w 256"/>
                    <a:gd name="T15" fmla="*/ 55 h 216"/>
                    <a:gd name="T16" fmla="*/ 124 w 256"/>
                    <a:gd name="T17" fmla="*/ 37 h 216"/>
                    <a:gd name="T18" fmla="*/ 114 w 256"/>
                    <a:gd name="T19" fmla="*/ 69 h 216"/>
                    <a:gd name="T20" fmla="*/ 87 w 256"/>
                    <a:gd name="T21" fmla="*/ 84 h 216"/>
                    <a:gd name="T22" fmla="*/ 73 w 256"/>
                    <a:gd name="T23" fmla="*/ 94 h 216"/>
                    <a:gd name="T24" fmla="*/ 53 w 256"/>
                    <a:gd name="T25" fmla="*/ 108 h 216"/>
                    <a:gd name="T26" fmla="*/ 43 w 256"/>
                    <a:gd name="T27" fmla="*/ 143 h 216"/>
                    <a:gd name="T28" fmla="*/ 8 w 256"/>
                    <a:gd name="T29" fmla="*/ 130 h 216"/>
                    <a:gd name="T30" fmla="*/ 0 w 256"/>
                    <a:gd name="T31" fmla="*/ 156 h 216"/>
                    <a:gd name="T32" fmla="*/ 15 w 256"/>
                    <a:gd name="T33" fmla="*/ 194 h 216"/>
                    <a:gd name="T34" fmla="*/ 71 w 256"/>
                    <a:gd name="T35" fmla="*/ 153 h 216"/>
                    <a:gd name="T36" fmla="*/ 105 w 256"/>
                    <a:gd name="T37" fmla="*/ 145 h 216"/>
                    <a:gd name="T38" fmla="*/ 111 w 256"/>
                    <a:gd name="T39" fmla="*/ 161 h 216"/>
                    <a:gd name="T40" fmla="*/ 139 w 256"/>
                    <a:gd name="T41" fmla="*/ 201 h 216"/>
                    <a:gd name="T42" fmla="*/ 142 w 256"/>
                    <a:gd name="T43" fmla="*/ 189 h 216"/>
                    <a:gd name="T44" fmla="*/ 150 w 256"/>
                    <a:gd name="T45" fmla="*/ 189 h 216"/>
                    <a:gd name="T46" fmla="*/ 123 w 256"/>
                    <a:gd name="T47" fmla="*/ 152 h 216"/>
                    <a:gd name="T48" fmla="*/ 131 w 256"/>
                    <a:gd name="T49" fmla="*/ 139 h 216"/>
                    <a:gd name="T50" fmla="*/ 160 w 256"/>
                    <a:gd name="T51" fmla="*/ 178 h 216"/>
                    <a:gd name="T52" fmla="*/ 172 w 256"/>
                    <a:gd name="T53" fmla="*/ 202 h 216"/>
                    <a:gd name="T54" fmla="*/ 178 w 256"/>
                    <a:gd name="T55" fmla="*/ 215 h 216"/>
                    <a:gd name="T56" fmla="*/ 183 w 256"/>
                    <a:gd name="T57" fmla="*/ 191 h 216"/>
                    <a:gd name="T58" fmla="*/ 202 w 256"/>
                    <a:gd name="T59" fmla="*/ 182 h 216"/>
                    <a:gd name="T60" fmla="*/ 214 w 256"/>
                    <a:gd name="T61" fmla="*/ 177 h 216"/>
                    <a:gd name="T62" fmla="*/ 210 w 256"/>
                    <a:gd name="T63" fmla="*/ 158 h 216"/>
                    <a:gd name="T64" fmla="*/ 219 w 256"/>
                    <a:gd name="T65" fmla="*/ 126 h 216"/>
                    <a:gd name="T66" fmla="*/ 232 w 256"/>
                    <a:gd name="T67" fmla="*/ 130 h 216"/>
                    <a:gd name="T68" fmla="*/ 236 w 256"/>
                    <a:gd name="T69" fmla="*/ 145 h 216"/>
                    <a:gd name="T70" fmla="*/ 247 w 256"/>
                    <a:gd name="T71" fmla="*/ 137 h 216"/>
                    <a:gd name="T72" fmla="*/ 244 w 256"/>
                    <a:gd name="T73" fmla="*/ 134 h 216"/>
                    <a:gd name="T74" fmla="*/ 252 w 256"/>
                    <a:gd name="T75" fmla="*/ 114 h 216"/>
                    <a:gd name="T76" fmla="*/ 255 w 256"/>
                    <a:gd name="T77" fmla="*/ 137 h 216"/>
                    <a:gd name="T78" fmla="*/ 168 w 256"/>
                    <a:gd name="T79" fmla="*/ 0 h 21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56" h="216">
                      <a:moveTo>
                        <a:pt x="168" y="0"/>
                      </a:moveTo>
                      <a:lnTo>
                        <a:pt x="168" y="15"/>
                      </a:lnTo>
                      <a:lnTo>
                        <a:pt x="173" y="20"/>
                      </a:lnTo>
                      <a:lnTo>
                        <a:pt x="201" y="20"/>
                      </a:lnTo>
                      <a:lnTo>
                        <a:pt x="201" y="28"/>
                      </a:lnTo>
                      <a:lnTo>
                        <a:pt x="181" y="28"/>
                      </a:lnTo>
                      <a:lnTo>
                        <a:pt x="181" y="52"/>
                      </a:lnTo>
                      <a:lnTo>
                        <a:pt x="172" y="41"/>
                      </a:lnTo>
                      <a:lnTo>
                        <a:pt x="172" y="56"/>
                      </a:lnTo>
                      <a:lnTo>
                        <a:pt x="160" y="70"/>
                      </a:lnTo>
                      <a:lnTo>
                        <a:pt x="152" y="62"/>
                      </a:lnTo>
                      <a:lnTo>
                        <a:pt x="140" y="72"/>
                      </a:lnTo>
                      <a:lnTo>
                        <a:pt x="138" y="69"/>
                      </a:lnTo>
                      <a:lnTo>
                        <a:pt x="123" y="69"/>
                      </a:lnTo>
                      <a:lnTo>
                        <a:pt x="131" y="59"/>
                      </a:lnTo>
                      <a:lnTo>
                        <a:pt x="131" y="55"/>
                      </a:lnTo>
                      <a:lnTo>
                        <a:pt x="124" y="48"/>
                      </a:lnTo>
                      <a:lnTo>
                        <a:pt x="124" y="37"/>
                      </a:lnTo>
                      <a:lnTo>
                        <a:pt x="114" y="48"/>
                      </a:lnTo>
                      <a:lnTo>
                        <a:pt x="114" y="69"/>
                      </a:lnTo>
                      <a:lnTo>
                        <a:pt x="102" y="69"/>
                      </a:lnTo>
                      <a:lnTo>
                        <a:pt x="87" y="84"/>
                      </a:lnTo>
                      <a:lnTo>
                        <a:pt x="81" y="84"/>
                      </a:lnTo>
                      <a:lnTo>
                        <a:pt x="73" y="94"/>
                      </a:lnTo>
                      <a:lnTo>
                        <a:pt x="43" y="94"/>
                      </a:lnTo>
                      <a:lnTo>
                        <a:pt x="53" y="108"/>
                      </a:lnTo>
                      <a:lnTo>
                        <a:pt x="53" y="130"/>
                      </a:lnTo>
                      <a:lnTo>
                        <a:pt x="43" y="143"/>
                      </a:lnTo>
                      <a:lnTo>
                        <a:pt x="31" y="130"/>
                      </a:lnTo>
                      <a:lnTo>
                        <a:pt x="8" y="130"/>
                      </a:lnTo>
                      <a:lnTo>
                        <a:pt x="8" y="146"/>
                      </a:lnTo>
                      <a:lnTo>
                        <a:pt x="0" y="156"/>
                      </a:lnTo>
                      <a:lnTo>
                        <a:pt x="0" y="177"/>
                      </a:lnTo>
                      <a:lnTo>
                        <a:pt x="15" y="194"/>
                      </a:lnTo>
                      <a:lnTo>
                        <a:pt x="37" y="194"/>
                      </a:lnTo>
                      <a:lnTo>
                        <a:pt x="71" y="153"/>
                      </a:lnTo>
                      <a:lnTo>
                        <a:pt x="101" y="153"/>
                      </a:lnTo>
                      <a:lnTo>
                        <a:pt x="105" y="145"/>
                      </a:lnTo>
                      <a:lnTo>
                        <a:pt x="112" y="153"/>
                      </a:lnTo>
                      <a:lnTo>
                        <a:pt x="111" y="161"/>
                      </a:lnTo>
                      <a:lnTo>
                        <a:pt x="139" y="189"/>
                      </a:lnTo>
                      <a:lnTo>
                        <a:pt x="139" y="201"/>
                      </a:lnTo>
                      <a:lnTo>
                        <a:pt x="145" y="196"/>
                      </a:lnTo>
                      <a:lnTo>
                        <a:pt x="142" y="189"/>
                      </a:lnTo>
                      <a:lnTo>
                        <a:pt x="145" y="185"/>
                      </a:lnTo>
                      <a:lnTo>
                        <a:pt x="150" y="189"/>
                      </a:lnTo>
                      <a:lnTo>
                        <a:pt x="152" y="188"/>
                      </a:lnTo>
                      <a:lnTo>
                        <a:pt x="123" y="152"/>
                      </a:lnTo>
                      <a:lnTo>
                        <a:pt x="123" y="139"/>
                      </a:lnTo>
                      <a:lnTo>
                        <a:pt x="131" y="139"/>
                      </a:lnTo>
                      <a:lnTo>
                        <a:pt x="131" y="146"/>
                      </a:lnTo>
                      <a:lnTo>
                        <a:pt x="160" y="178"/>
                      </a:lnTo>
                      <a:lnTo>
                        <a:pt x="160" y="188"/>
                      </a:lnTo>
                      <a:lnTo>
                        <a:pt x="172" y="202"/>
                      </a:lnTo>
                      <a:lnTo>
                        <a:pt x="169" y="205"/>
                      </a:lnTo>
                      <a:lnTo>
                        <a:pt x="178" y="215"/>
                      </a:lnTo>
                      <a:lnTo>
                        <a:pt x="191" y="200"/>
                      </a:lnTo>
                      <a:lnTo>
                        <a:pt x="183" y="191"/>
                      </a:lnTo>
                      <a:lnTo>
                        <a:pt x="191" y="182"/>
                      </a:lnTo>
                      <a:lnTo>
                        <a:pt x="202" y="182"/>
                      </a:lnTo>
                      <a:lnTo>
                        <a:pt x="207" y="177"/>
                      </a:lnTo>
                      <a:lnTo>
                        <a:pt x="214" y="177"/>
                      </a:lnTo>
                      <a:lnTo>
                        <a:pt x="205" y="164"/>
                      </a:lnTo>
                      <a:lnTo>
                        <a:pt x="210" y="158"/>
                      </a:lnTo>
                      <a:lnTo>
                        <a:pt x="210" y="137"/>
                      </a:lnTo>
                      <a:lnTo>
                        <a:pt x="219" y="126"/>
                      </a:lnTo>
                      <a:lnTo>
                        <a:pt x="223" y="130"/>
                      </a:lnTo>
                      <a:lnTo>
                        <a:pt x="232" y="130"/>
                      </a:lnTo>
                      <a:lnTo>
                        <a:pt x="228" y="136"/>
                      </a:lnTo>
                      <a:lnTo>
                        <a:pt x="236" y="145"/>
                      </a:lnTo>
                      <a:lnTo>
                        <a:pt x="241" y="137"/>
                      </a:lnTo>
                      <a:lnTo>
                        <a:pt x="247" y="137"/>
                      </a:lnTo>
                      <a:lnTo>
                        <a:pt x="247" y="134"/>
                      </a:lnTo>
                      <a:lnTo>
                        <a:pt x="244" y="134"/>
                      </a:lnTo>
                      <a:lnTo>
                        <a:pt x="239" y="130"/>
                      </a:lnTo>
                      <a:lnTo>
                        <a:pt x="252" y="114"/>
                      </a:lnTo>
                      <a:lnTo>
                        <a:pt x="252" y="137"/>
                      </a:lnTo>
                      <a:lnTo>
                        <a:pt x="255" y="137"/>
                      </a:lnTo>
                      <a:lnTo>
                        <a:pt x="255" y="0"/>
                      </a:lnTo>
                      <a:lnTo>
                        <a:pt x="168"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 name="Freeform 22">
                  <a:extLst>
                    <a:ext uri="{FF2B5EF4-FFF2-40B4-BE49-F238E27FC236}">
                      <a16:creationId xmlns:a16="http://schemas.microsoft.com/office/drawing/2014/main" id="{4E0FD0CF-87DD-497D-9C14-AC9687BEA301}"/>
                    </a:ext>
                  </a:extLst>
                </p:cNvPr>
                <p:cNvSpPr>
                  <a:spLocks/>
                </p:cNvSpPr>
                <p:nvPr/>
              </p:nvSpPr>
              <p:spPr bwMode="grayWhite">
                <a:xfrm>
                  <a:off x="2276" y="406"/>
                  <a:ext cx="1089" cy="769"/>
                </a:xfrm>
                <a:custGeom>
                  <a:avLst/>
                  <a:gdLst>
                    <a:gd name="T0" fmla="*/ 32 w 1089"/>
                    <a:gd name="T1" fmla="*/ 202 h 769"/>
                    <a:gd name="T2" fmla="*/ 99 w 1089"/>
                    <a:gd name="T3" fmla="*/ 134 h 769"/>
                    <a:gd name="T4" fmla="*/ 142 w 1089"/>
                    <a:gd name="T5" fmla="*/ 181 h 769"/>
                    <a:gd name="T6" fmla="*/ 118 w 1089"/>
                    <a:gd name="T7" fmla="*/ 179 h 769"/>
                    <a:gd name="T8" fmla="*/ 216 w 1089"/>
                    <a:gd name="T9" fmla="*/ 172 h 769"/>
                    <a:gd name="T10" fmla="*/ 240 w 1089"/>
                    <a:gd name="T11" fmla="*/ 110 h 769"/>
                    <a:gd name="T12" fmla="*/ 241 w 1089"/>
                    <a:gd name="T13" fmla="*/ 124 h 769"/>
                    <a:gd name="T14" fmla="*/ 223 w 1089"/>
                    <a:gd name="T15" fmla="*/ 172 h 769"/>
                    <a:gd name="T16" fmla="*/ 301 w 1089"/>
                    <a:gd name="T17" fmla="*/ 133 h 769"/>
                    <a:gd name="T18" fmla="*/ 460 w 1089"/>
                    <a:gd name="T19" fmla="*/ 23 h 769"/>
                    <a:gd name="T20" fmla="*/ 574 w 1089"/>
                    <a:gd name="T21" fmla="*/ 29 h 769"/>
                    <a:gd name="T22" fmla="*/ 701 w 1089"/>
                    <a:gd name="T23" fmla="*/ 15 h 769"/>
                    <a:gd name="T24" fmla="*/ 840 w 1089"/>
                    <a:gd name="T25" fmla="*/ 71 h 769"/>
                    <a:gd name="T26" fmla="*/ 1001 w 1089"/>
                    <a:gd name="T27" fmla="*/ 91 h 769"/>
                    <a:gd name="T28" fmla="*/ 1080 w 1089"/>
                    <a:gd name="T29" fmla="*/ 156 h 769"/>
                    <a:gd name="T30" fmla="*/ 1019 w 1089"/>
                    <a:gd name="T31" fmla="*/ 206 h 769"/>
                    <a:gd name="T32" fmla="*/ 985 w 1089"/>
                    <a:gd name="T33" fmla="*/ 270 h 769"/>
                    <a:gd name="T34" fmla="*/ 945 w 1089"/>
                    <a:gd name="T35" fmla="*/ 273 h 769"/>
                    <a:gd name="T36" fmla="*/ 958 w 1089"/>
                    <a:gd name="T37" fmla="*/ 184 h 769"/>
                    <a:gd name="T38" fmla="*/ 906 w 1089"/>
                    <a:gd name="T39" fmla="*/ 232 h 769"/>
                    <a:gd name="T40" fmla="*/ 868 w 1089"/>
                    <a:gd name="T41" fmla="*/ 273 h 769"/>
                    <a:gd name="T42" fmla="*/ 881 w 1089"/>
                    <a:gd name="T43" fmla="*/ 318 h 769"/>
                    <a:gd name="T44" fmla="*/ 837 w 1089"/>
                    <a:gd name="T45" fmla="*/ 385 h 769"/>
                    <a:gd name="T46" fmla="*/ 844 w 1089"/>
                    <a:gd name="T47" fmla="*/ 439 h 769"/>
                    <a:gd name="T48" fmla="*/ 839 w 1089"/>
                    <a:gd name="T49" fmla="*/ 413 h 769"/>
                    <a:gd name="T50" fmla="*/ 797 w 1089"/>
                    <a:gd name="T51" fmla="*/ 416 h 769"/>
                    <a:gd name="T52" fmla="*/ 828 w 1089"/>
                    <a:gd name="T53" fmla="*/ 496 h 769"/>
                    <a:gd name="T54" fmla="*/ 751 w 1089"/>
                    <a:gd name="T55" fmla="*/ 589 h 769"/>
                    <a:gd name="T56" fmla="*/ 730 w 1089"/>
                    <a:gd name="T57" fmla="*/ 615 h 769"/>
                    <a:gd name="T58" fmla="*/ 703 w 1089"/>
                    <a:gd name="T59" fmla="*/ 706 h 769"/>
                    <a:gd name="T60" fmla="*/ 665 w 1089"/>
                    <a:gd name="T61" fmla="*/ 708 h 769"/>
                    <a:gd name="T62" fmla="*/ 711 w 1089"/>
                    <a:gd name="T63" fmla="*/ 768 h 769"/>
                    <a:gd name="T64" fmla="*/ 634 w 1089"/>
                    <a:gd name="T65" fmla="*/ 626 h 769"/>
                    <a:gd name="T66" fmla="*/ 545 w 1089"/>
                    <a:gd name="T67" fmla="*/ 596 h 769"/>
                    <a:gd name="T68" fmla="*/ 503 w 1089"/>
                    <a:gd name="T69" fmla="*/ 689 h 769"/>
                    <a:gd name="T70" fmla="*/ 471 w 1089"/>
                    <a:gd name="T71" fmla="*/ 738 h 769"/>
                    <a:gd name="T72" fmla="*/ 416 w 1089"/>
                    <a:gd name="T73" fmla="*/ 592 h 769"/>
                    <a:gd name="T74" fmla="*/ 373 w 1089"/>
                    <a:gd name="T75" fmla="*/ 607 h 769"/>
                    <a:gd name="T76" fmla="*/ 336 w 1089"/>
                    <a:gd name="T77" fmla="*/ 545 h 769"/>
                    <a:gd name="T78" fmla="*/ 223 w 1089"/>
                    <a:gd name="T79" fmla="*/ 510 h 769"/>
                    <a:gd name="T80" fmla="*/ 263 w 1089"/>
                    <a:gd name="T81" fmla="*/ 577 h 769"/>
                    <a:gd name="T82" fmla="*/ 234 w 1089"/>
                    <a:gd name="T83" fmla="*/ 620 h 769"/>
                    <a:gd name="T84" fmla="*/ 190 w 1089"/>
                    <a:gd name="T85" fmla="*/ 605 h 769"/>
                    <a:gd name="T86" fmla="*/ 119 w 1089"/>
                    <a:gd name="T87" fmla="*/ 495 h 769"/>
                    <a:gd name="T88" fmla="*/ 149 w 1089"/>
                    <a:gd name="T89" fmla="*/ 432 h 769"/>
                    <a:gd name="T90" fmla="*/ 166 w 1089"/>
                    <a:gd name="T91" fmla="*/ 385 h 769"/>
                    <a:gd name="T92" fmla="*/ 149 w 1089"/>
                    <a:gd name="T93" fmla="*/ 226 h 769"/>
                    <a:gd name="T94" fmla="*/ 86 w 1089"/>
                    <a:gd name="T95" fmla="*/ 193 h 769"/>
                    <a:gd name="T96" fmla="*/ 55 w 1089"/>
                    <a:gd name="T97" fmla="*/ 210 h 769"/>
                    <a:gd name="T98" fmla="*/ 0 w 1089"/>
                    <a:gd name="T99" fmla="*/ 226 h 76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1089" h="769">
                      <a:moveTo>
                        <a:pt x="0" y="226"/>
                      </a:moveTo>
                      <a:lnTo>
                        <a:pt x="32" y="202"/>
                      </a:lnTo>
                      <a:lnTo>
                        <a:pt x="62" y="156"/>
                      </a:lnTo>
                      <a:lnTo>
                        <a:pt x="99" y="134"/>
                      </a:lnTo>
                      <a:lnTo>
                        <a:pt x="137" y="160"/>
                      </a:lnTo>
                      <a:lnTo>
                        <a:pt x="142" y="181"/>
                      </a:lnTo>
                      <a:lnTo>
                        <a:pt x="133" y="181"/>
                      </a:lnTo>
                      <a:lnTo>
                        <a:pt x="118" y="179"/>
                      </a:lnTo>
                      <a:lnTo>
                        <a:pt x="137" y="202"/>
                      </a:lnTo>
                      <a:lnTo>
                        <a:pt x="216" y="172"/>
                      </a:lnTo>
                      <a:lnTo>
                        <a:pt x="206" y="149"/>
                      </a:lnTo>
                      <a:lnTo>
                        <a:pt x="240" y="110"/>
                      </a:lnTo>
                      <a:lnTo>
                        <a:pt x="262" y="111"/>
                      </a:lnTo>
                      <a:lnTo>
                        <a:pt x="241" y="124"/>
                      </a:lnTo>
                      <a:lnTo>
                        <a:pt x="223" y="153"/>
                      </a:lnTo>
                      <a:lnTo>
                        <a:pt x="223" y="172"/>
                      </a:lnTo>
                      <a:lnTo>
                        <a:pt x="255" y="193"/>
                      </a:lnTo>
                      <a:lnTo>
                        <a:pt x="301" y="133"/>
                      </a:lnTo>
                      <a:lnTo>
                        <a:pt x="461" y="63"/>
                      </a:lnTo>
                      <a:lnTo>
                        <a:pt x="460" y="23"/>
                      </a:lnTo>
                      <a:lnTo>
                        <a:pt x="533" y="8"/>
                      </a:lnTo>
                      <a:lnTo>
                        <a:pt x="574" y="29"/>
                      </a:lnTo>
                      <a:lnTo>
                        <a:pt x="671" y="0"/>
                      </a:lnTo>
                      <a:lnTo>
                        <a:pt x="701" y="15"/>
                      </a:lnTo>
                      <a:lnTo>
                        <a:pt x="766" y="85"/>
                      </a:lnTo>
                      <a:lnTo>
                        <a:pt x="840" y="71"/>
                      </a:lnTo>
                      <a:lnTo>
                        <a:pt x="886" y="96"/>
                      </a:lnTo>
                      <a:lnTo>
                        <a:pt x="1001" y="91"/>
                      </a:lnTo>
                      <a:lnTo>
                        <a:pt x="1088" y="118"/>
                      </a:lnTo>
                      <a:lnTo>
                        <a:pt x="1080" y="156"/>
                      </a:lnTo>
                      <a:lnTo>
                        <a:pt x="1006" y="181"/>
                      </a:lnTo>
                      <a:lnTo>
                        <a:pt x="1019" y="206"/>
                      </a:lnTo>
                      <a:lnTo>
                        <a:pt x="987" y="220"/>
                      </a:lnTo>
                      <a:lnTo>
                        <a:pt x="985" y="270"/>
                      </a:lnTo>
                      <a:lnTo>
                        <a:pt x="957" y="304"/>
                      </a:lnTo>
                      <a:lnTo>
                        <a:pt x="945" y="273"/>
                      </a:lnTo>
                      <a:lnTo>
                        <a:pt x="961" y="244"/>
                      </a:lnTo>
                      <a:lnTo>
                        <a:pt x="958" y="184"/>
                      </a:lnTo>
                      <a:lnTo>
                        <a:pt x="929" y="215"/>
                      </a:lnTo>
                      <a:lnTo>
                        <a:pt x="906" y="232"/>
                      </a:lnTo>
                      <a:lnTo>
                        <a:pt x="884" y="205"/>
                      </a:lnTo>
                      <a:lnTo>
                        <a:pt x="868" y="273"/>
                      </a:lnTo>
                      <a:lnTo>
                        <a:pt x="885" y="273"/>
                      </a:lnTo>
                      <a:lnTo>
                        <a:pt x="881" y="318"/>
                      </a:lnTo>
                      <a:lnTo>
                        <a:pt x="861" y="366"/>
                      </a:lnTo>
                      <a:lnTo>
                        <a:pt x="837" y="385"/>
                      </a:lnTo>
                      <a:lnTo>
                        <a:pt x="857" y="417"/>
                      </a:lnTo>
                      <a:lnTo>
                        <a:pt x="844" y="439"/>
                      </a:lnTo>
                      <a:lnTo>
                        <a:pt x="839" y="420"/>
                      </a:lnTo>
                      <a:lnTo>
                        <a:pt x="839" y="413"/>
                      </a:lnTo>
                      <a:lnTo>
                        <a:pt x="823" y="402"/>
                      </a:lnTo>
                      <a:lnTo>
                        <a:pt x="797" y="416"/>
                      </a:lnTo>
                      <a:lnTo>
                        <a:pt x="820" y="469"/>
                      </a:lnTo>
                      <a:lnTo>
                        <a:pt x="828" y="496"/>
                      </a:lnTo>
                      <a:lnTo>
                        <a:pt x="801" y="569"/>
                      </a:lnTo>
                      <a:lnTo>
                        <a:pt x="751" y="589"/>
                      </a:lnTo>
                      <a:lnTo>
                        <a:pt x="710" y="585"/>
                      </a:lnTo>
                      <a:lnTo>
                        <a:pt x="730" y="615"/>
                      </a:lnTo>
                      <a:lnTo>
                        <a:pt x="732" y="657"/>
                      </a:lnTo>
                      <a:lnTo>
                        <a:pt x="703" y="706"/>
                      </a:lnTo>
                      <a:lnTo>
                        <a:pt x="670" y="679"/>
                      </a:lnTo>
                      <a:lnTo>
                        <a:pt x="665" y="708"/>
                      </a:lnTo>
                      <a:lnTo>
                        <a:pt x="690" y="732"/>
                      </a:lnTo>
                      <a:lnTo>
                        <a:pt x="711" y="768"/>
                      </a:lnTo>
                      <a:lnTo>
                        <a:pt x="676" y="747"/>
                      </a:lnTo>
                      <a:lnTo>
                        <a:pt x="634" y="626"/>
                      </a:lnTo>
                      <a:lnTo>
                        <a:pt x="583" y="593"/>
                      </a:lnTo>
                      <a:lnTo>
                        <a:pt x="545" y="596"/>
                      </a:lnTo>
                      <a:lnTo>
                        <a:pt x="497" y="665"/>
                      </a:lnTo>
                      <a:lnTo>
                        <a:pt x="503" y="689"/>
                      </a:lnTo>
                      <a:lnTo>
                        <a:pt x="487" y="738"/>
                      </a:lnTo>
                      <a:lnTo>
                        <a:pt x="471" y="738"/>
                      </a:lnTo>
                      <a:lnTo>
                        <a:pt x="416" y="636"/>
                      </a:lnTo>
                      <a:lnTo>
                        <a:pt x="416" y="592"/>
                      </a:lnTo>
                      <a:lnTo>
                        <a:pt x="404" y="608"/>
                      </a:lnTo>
                      <a:lnTo>
                        <a:pt x="373" y="607"/>
                      </a:lnTo>
                      <a:lnTo>
                        <a:pt x="385" y="580"/>
                      </a:lnTo>
                      <a:lnTo>
                        <a:pt x="336" y="545"/>
                      </a:lnTo>
                      <a:lnTo>
                        <a:pt x="275" y="545"/>
                      </a:lnTo>
                      <a:lnTo>
                        <a:pt x="223" y="510"/>
                      </a:lnTo>
                      <a:lnTo>
                        <a:pt x="220" y="545"/>
                      </a:lnTo>
                      <a:lnTo>
                        <a:pt x="263" y="577"/>
                      </a:lnTo>
                      <a:lnTo>
                        <a:pt x="278" y="576"/>
                      </a:lnTo>
                      <a:lnTo>
                        <a:pt x="234" y="620"/>
                      </a:lnTo>
                      <a:lnTo>
                        <a:pt x="190" y="630"/>
                      </a:lnTo>
                      <a:lnTo>
                        <a:pt x="190" y="605"/>
                      </a:lnTo>
                      <a:lnTo>
                        <a:pt x="127" y="518"/>
                      </a:lnTo>
                      <a:lnTo>
                        <a:pt x="119" y="495"/>
                      </a:lnTo>
                      <a:lnTo>
                        <a:pt x="153" y="467"/>
                      </a:lnTo>
                      <a:lnTo>
                        <a:pt x="149" y="432"/>
                      </a:lnTo>
                      <a:lnTo>
                        <a:pt x="149" y="393"/>
                      </a:lnTo>
                      <a:lnTo>
                        <a:pt x="166" y="385"/>
                      </a:lnTo>
                      <a:lnTo>
                        <a:pt x="149" y="366"/>
                      </a:lnTo>
                      <a:lnTo>
                        <a:pt x="149" y="226"/>
                      </a:lnTo>
                      <a:lnTo>
                        <a:pt x="61" y="226"/>
                      </a:lnTo>
                      <a:lnTo>
                        <a:pt x="86" y="193"/>
                      </a:lnTo>
                      <a:lnTo>
                        <a:pt x="84" y="181"/>
                      </a:lnTo>
                      <a:lnTo>
                        <a:pt x="55" y="210"/>
                      </a:lnTo>
                      <a:lnTo>
                        <a:pt x="45" y="226"/>
                      </a:lnTo>
                      <a:lnTo>
                        <a:pt x="0" y="22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 name="Freeform 23">
                  <a:extLst>
                    <a:ext uri="{FF2B5EF4-FFF2-40B4-BE49-F238E27FC236}">
                      <a16:creationId xmlns:a16="http://schemas.microsoft.com/office/drawing/2014/main" id="{B457E329-5C90-479D-9B60-B70BBD37F8FB}"/>
                    </a:ext>
                  </a:extLst>
                </p:cNvPr>
                <p:cNvSpPr>
                  <a:spLocks/>
                </p:cNvSpPr>
                <p:nvPr/>
              </p:nvSpPr>
              <p:spPr bwMode="grayWhite">
                <a:xfrm>
                  <a:off x="3135" y="720"/>
                  <a:ext cx="94" cy="157"/>
                </a:xfrm>
                <a:custGeom>
                  <a:avLst/>
                  <a:gdLst>
                    <a:gd name="T0" fmla="*/ 63 w 94"/>
                    <a:gd name="T1" fmla="*/ 0 h 157"/>
                    <a:gd name="T2" fmla="*/ 63 w 94"/>
                    <a:gd name="T3" fmla="*/ 20 h 157"/>
                    <a:gd name="T4" fmla="*/ 55 w 94"/>
                    <a:gd name="T5" fmla="*/ 33 h 157"/>
                    <a:gd name="T6" fmla="*/ 57 w 94"/>
                    <a:gd name="T7" fmla="*/ 54 h 157"/>
                    <a:gd name="T8" fmla="*/ 47 w 94"/>
                    <a:gd name="T9" fmla="*/ 82 h 157"/>
                    <a:gd name="T10" fmla="*/ 31 w 94"/>
                    <a:gd name="T11" fmla="*/ 108 h 157"/>
                    <a:gd name="T12" fmla="*/ 7 w 94"/>
                    <a:gd name="T13" fmla="*/ 125 h 157"/>
                    <a:gd name="T14" fmla="*/ 0 w 94"/>
                    <a:gd name="T15" fmla="*/ 154 h 157"/>
                    <a:gd name="T16" fmla="*/ 10 w 94"/>
                    <a:gd name="T17" fmla="*/ 156 h 157"/>
                    <a:gd name="T18" fmla="*/ 10 w 94"/>
                    <a:gd name="T19" fmla="*/ 129 h 157"/>
                    <a:gd name="T20" fmla="*/ 44 w 94"/>
                    <a:gd name="T21" fmla="*/ 127 h 157"/>
                    <a:gd name="T22" fmla="*/ 69 w 94"/>
                    <a:gd name="T23" fmla="*/ 109 h 157"/>
                    <a:gd name="T24" fmla="*/ 69 w 94"/>
                    <a:gd name="T25" fmla="*/ 72 h 157"/>
                    <a:gd name="T26" fmla="*/ 77 w 94"/>
                    <a:gd name="T27" fmla="*/ 58 h 157"/>
                    <a:gd name="T28" fmla="*/ 64 w 94"/>
                    <a:gd name="T29" fmla="*/ 34 h 157"/>
                    <a:gd name="T30" fmla="*/ 82 w 94"/>
                    <a:gd name="T31" fmla="*/ 27 h 157"/>
                    <a:gd name="T32" fmla="*/ 93 w 94"/>
                    <a:gd name="T33" fmla="*/ 8 h 157"/>
                    <a:gd name="T34" fmla="*/ 69 w 94"/>
                    <a:gd name="T35" fmla="*/ 11 h 157"/>
                    <a:gd name="T36" fmla="*/ 63 w 94"/>
                    <a:gd name="T37" fmla="*/ 0 h 15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4" h="157">
                      <a:moveTo>
                        <a:pt x="63" y="0"/>
                      </a:moveTo>
                      <a:lnTo>
                        <a:pt x="63" y="20"/>
                      </a:lnTo>
                      <a:lnTo>
                        <a:pt x="55" y="33"/>
                      </a:lnTo>
                      <a:lnTo>
                        <a:pt x="57" y="54"/>
                      </a:lnTo>
                      <a:lnTo>
                        <a:pt x="47" y="82"/>
                      </a:lnTo>
                      <a:lnTo>
                        <a:pt x="31" y="108"/>
                      </a:lnTo>
                      <a:lnTo>
                        <a:pt x="7" y="125"/>
                      </a:lnTo>
                      <a:lnTo>
                        <a:pt x="0" y="154"/>
                      </a:lnTo>
                      <a:lnTo>
                        <a:pt x="10" y="156"/>
                      </a:lnTo>
                      <a:lnTo>
                        <a:pt x="10" y="129"/>
                      </a:lnTo>
                      <a:lnTo>
                        <a:pt x="44" y="127"/>
                      </a:lnTo>
                      <a:lnTo>
                        <a:pt x="69" y="109"/>
                      </a:lnTo>
                      <a:lnTo>
                        <a:pt x="69" y="72"/>
                      </a:lnTo>
                      <a:lnTo>
                        <a:pt x="77" y="58"/>
                      </a:lnTo>
                      <a:lnTo>
                        <a:pt x="64" y="34"/>
                      </a:lnTo>
                      <a:lnTo>
                        <a:pt x="82" y="27"/>
                      </a:lnTo>
                      <a:lnTo>
                        <a:pt x="93" y="8"/>
                      </a:lnTo>
                      <a:lnTo>
                        <a:pt x="69" y="11"/>
                      </a:lnTo>
                      <a:lnTo>
                        <a:pt x="63"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 name="Freeform 24">
                  <a:extLst>
                    <a:ext uri="{FF2B5EF4-FFF2-40B4-BE49-F238E27FC236}">
                      <a16:creationId xmlns:a16="http://schemas.microsoft.com/office/drawing/2014/main" id="{022B3938-7D2C-4402-A749-18A26485470D}"/>
                    </a:ext>
                  </a:extLst>
                </p:cNvPr>
                <p:cNvSpPr>
                  <a:spLocks/>
                </p:cNvSpPr>
                <p:nvPr/>
              </p:nvSpPr>
              <p:spPr bwMode="grayWhite">
                <a:xfrm>
                  <a:off x="2780" y="1139"/>
                  <a:ext cx="19" cy="36"/>
                </a:xfrm>
                <a:custGeom>
                  <a:avLst/>
                  <a:gdLst>
                    <a:gd name="T0" fmla="*/ 9 w 19"/>
                    <a:gd name="T1" fmla="*/ 0 h 36"/>
                    <a:gd name="T2" fmla="*/ 0 w 19"/>
                    <a:gd name="T3" fmla="*/ 16 h 36"/>
                    <a:gd name="T4" fmla="*/ 6 w 19"/>
                    <a:gd name="T5" fmla="*/ 35 h 36"/>
                    <a:gd name="T6" fmla="*/ 18 w 19"/>
                    <a:gd name="T7" fmla="*/ 21 h 36"/>
                    <a:gd name="T8" fmla="*/ 9 w 19"/>
                    <a:gd name="T9" fmla="*/ 0 h 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36">
                      <a:moveTo>
                        <a:pt x="9" y="0"/>
                      </a:moveTo>
                      <a:lnTo>
                        <a:pt x="0" y="16"/>
                      </a:lnTo>
                      <a:lnTo>
                        <a:pt x="6" y="35"/>
                      </a:lnTo>
                      <a:lnTo>
                        <a:pt x="18" y="21"/>
                      </a:lnTo>
                      <a:lnTo>
                        <a:pt x="9"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 name="Freeform 25">
                  <a:extLst>
                    <a:ext uri="{FF2B5EF4-FFF2-40B4-BE49-F238E27FC236}">
                      <a16:creationId xmlns:a16="http://schemas.microsoft.com/office/drawing/2014/main" id="{AD00EA05-1F78-41DA-BFA1-E9A7FDB3ED75}"/>
                    </a:ext>
                  </a:extLst>
                </p:cNvPr>
                <p:cNvSpPr>
                  <a:spLocks/>
                </p:cNvSpPr>
                <p:nvPr/>
              </p:nvSpPr>
              <p:spPr bwMode="grayWhite">
                <a:xfrm>
                  <a:off x="2923" y="1177"/>
                  <a:ext cx="220" cy="94"/>
                </a:xfrm>
                <a:custGeom>
                  <a:avLst/>
                  <a:gdLst>
                    <a:gd name="T0" fmla="*/ 0 w 220"/>
                    <a:gd name="T1" fmla="*/ 0 h 94"/>
                    <a:gd name="T2" fmla="*/ 33 w 220"/>
                    <a:gd name="T3" fmla="*/ 7 h 94"/>
                    <a:gd name="T4" fmla="*/ 82 w 220"/>
                    <a:gd name="T5" fmla="*/ 41 h 94"/>
                    <a:gd name="T6" fmla="*/ 75 w 220"/>
                    <a:gd name="T7" fmla="*/ 60 h 94"/>
                    <a:gd name="T8" fmla="*/ 115 w 220"/>
                    <a:gd name="T9" fmla="*/ 77 h 94"/>
                    <a:gd name="T10" fmla="*/ 219 w 220"/>
                    <a:gd name="T11" fmla="*/ 77 h 94"/>
                    <a:gd name="T12" fmla="*/ 106 w 220"/>
                    <a:gd name="T13" fmla="*/ 93 h 94"/>
                    <a:gd name="T14" fmla="*/ 75 w 220"/>
                    <a:gd name="T15" fmla="*/ 60 h 94"/>
                    <a:gd name="T16" fmla="*/ 46 w 220"/>
                    <a:gd name="T17" fmla="*/ 54 h 94"/>
                    <a:gd name="T18" fmla="*/ 0 w 220"/>
                    <a:gd name="T19" fmla="*/ 0 h 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0" h="94">
                      <a:moveTo>
                        <a:pt x="0" y="0"/>
                      </a:moveTo>
                      <a:lnTo>
                        <a:pt x="33" y="7"/>
                      </a:lnTo>
                      <a:lnTo>
                        <a:pt x="82" y="41"/>
                      </a:lnTo>
                      <a:lnTo>
                        <a:pt x="75" y="60"/>
                      </a:lnTo>
                      <a:lnTo>
                        <a:pt x="115" y="77"/>
                      </a:lnTo>
                      <a:lnTo>
                        <a:pt x="219" y="77"/>
                      </a:lnTo>
                      <a:lnTo>
                        <a:pt x="106" y="93"/>
                      </a:lnTo>
                      <a:lnTo>
                        <a:pt x="75" y="60"/>
                      </a:lnTo>
                      <a:lnTo>
                        <a:pt x="46" y="54"/>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Freeform 26">
                  <a:extLst>
                    <a:ext uri="{FF2B5EF4-FFF2-40B4-BE49-F238E27FC236}">
                      <a16:creationId xmlns:a16="http://schemas.microsoft.com/office/drawing/2014/main" id="{B838D5FC-9CF6-47D8-9546-852BA0012C6B}"/>
                    </a:ext>
                  </a:extLst>
                </p:cNvPr>
                <p:cNvSpPr>
                  <a:spLocks/>
                </p:cNvSpPr>
                <p:nvPr/>
              </p:nvSpPr>
              <p:spPr bwMode="grayWhite">
                <a:xfrm>
                  <a:off x="3098" y="1255"/>
                  <a:ext cx="236" cy="221"/>
                </a:xfrm>
                <a:custGeom>
                  <a:avLst/>
                  <a:gdLst>
                    <a:gd name="T0" fmla="*/ 190 w 236"/>
                    <a:gd name="T1" fmla="*/ 216 h 221"/>
                    <a:gd name="T2" fmla="*/ 179 w 236"/>
                    <a:gd name="T3" fmla="*/ 212 h 221"/>
                    <a:gd name="T4" fmla="*/ 154 w 236"/>
                    <a:gd name="T5" fmla="*/ 187 h 221"/>
                    <a:gd name="T6" fmla="*/ 130 w 236"/>
                    <a:gd name="T7" fmla="*/ 182 h 221"/>
                    <a:gd name="T8" fmla="*/ 124 w 236"/>
                    <a:gd name="T9" fmla="*/ 167 h 221"/>
                    <a:gd name="T10" fmla="*/ 110 w 236"/>
                    <a:gd name="T11" fmla="*/ 155 h 221"/>
                    <a:gd name="T12" fmla="*/ 87 w 236"/>
                    <a:gd name="T13" fmla="*/ 155 h 221"/>
                    <a:gd name="T14" fmla="*/ 62 w 236"/>
                    <a:gd name="T15" fmla="*/ 165 h 221"/>
                    <a:gd name="T16" fmla="*/ 40 w 236"/>
                    <a:gd name="T17" fmla="*/ 169 h 221"/>
                    <a:gd name="T18" fmla="*/ 15 w 236"/>
                    <a:gd name="T19" fmla="*/ 169 h 221"/>
                    <a:gd name="T20" fmla="*/ 14 w 236"/>
                    <a:gd name="T21" fmla="*/ 152 h 221"/>
                    <a:gd name="T22" fmla="*/ 5 w 236"/>
                    <a:gd name="T23" fmla="*/ 127 h 221"/>
                    <a:gd name="T24" fmla="*/ 3 w 236"/>
                    <a:gd name="T25" fmla="*/ 114 h 221"/>
                    <a:gd name="T26" fmla="*/ 3 w 236"/>
                    <a:gd name="T27" fmla="*/ 79 h 221"/>
                    <a:gd name="T28" fmla="*/ 44 w 236"/>
                    <a:gd name="T29" fmla="*/ 60 h 221"/>
                    <a:gd name="T30" fmla="*/ 48 w 236"/>
                    <a:gd name="T31" fmla="*/ 41 h 221"/>
                    <a:gd name="T32" fmla="*/ 57 w 236"/>
                    <a:gd name="T33" fmla="*/ 43 h 221"/>
                    <a:gd name="T34" fmla="*/ 77 w 236"/>
                    <a:gd name="T35" fmla="*/ 22 h 221"/>
                    <a:gd name="T36" fmla="*/ 98 w 236"/>
                    <a:gd name="T37" fmla="*/ 25 h 221"/>
                    <a:gd name="T38" fmla="*/ 113 w 236"/>
                    <a:gd name="T39" fmla="*/ 10 h 221"/>
                    <a:gd name="T40" fmla="*/ 125 w 236"/>
                    <a:gd name="T41" fmla="*/ 8 h 221"/>
                    <a:gd name="T42" fmla="*/ 145 w 236"/>
                    <a:gd name="T43" fmla="*/ 34 h 221"/>
                    <a:gd name="T44" fmla="*/ 163 w 236"/>
                    <a:gd name="T45" fmla="*/ 43 h 221"/>
                    <a:gd name="T46" fmla="*/ 165 w 236"/>
                    <a:gd name="T47" fmla="*/ 16 h 221"/>
                    <a:gd name="T48" fmla="*/ 172 w 236"/>
                    <a:gd name="T49" fmla="*/ 0 h 221"/>
                    <a:gd name="T50" fmla="*/ 185 w 236"/>
                    <a:gd name="T51" fmla="*/ 22 h 221"/>
                    <a:gd name="T52" fmla="*/ 196 w 236"/>
                    <a:gd name="T53" fmla="*/ 60 h 221"/>
                    <a:gd name="T54" fmla="*/ 219 w 236"/>
                    <a:gd name="T55" fmla="*/ 83 h 221"/>
                    <a:gd name="T56" fmla="*/ 232 w 236"/>
                    <a:gd name="T57" fmla="*/ 101 h 221"/>
                    <a:gd name="T58" fmla="*/ 235 w 236"/>
                    <a:gd name="T59" fmla="*/ 133 h 221"/>
                    <a:gd name="T60" fmla="*/ 221 w 236"/>
                    <a:gd name="T61" fmla="*/ 169 h 221"/>
                    <a:gd name="T62" fmla="*/ 217 w 236"/>
                    <a:gd name="T63" fmla="*/ 202 h 221"/>
                    <a:gd name="T64" fmla="*/ 196 w 236"/>
                    <a:gd name="T65" fmla="*/ 215 h 22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36" h="221">
                      <a:moveTo>
                        <a:pt x="196" y="215"/>
                      </a:moveTo>
                      <a:lnTo>
                        <a:pt x="190" y="216"/>
                      </a:lnTo>
                      <a:lnTo>
                        <a:pt x="185" y="220"/>
                      </a:lnTo>
                      <a:lnTo>
                        <a:pt x="179" y="212"/>
                      </a:lnTo>
                      <a:lnTo>
                        <a:pt x="158" y="202"/>
                      </a:lnTo>
                      <a:lnTo>
                        <a:pt x="154" y="187"/>
                      </a:lnTo>
                      <a:lnTo>
                        <a:pt x="147" y="182"/>
                      </a:lnTo>
                      <a:lnTo>
                        <a:pt x="130" y="182"/>
                      </a:lnTo>
                      <a:lnTo>
                        <a:pt x="130" y="170"/>
                      </a:lnTo>
                      <a:lnTo>
                        <a:pt x="124" y="167"/>
                      </a:lnTo>
                      <a:lnTo>
                        <a:pt x="123" y="157"/>
                      </a:lnTo>
                      <a:lnTo>
                        <a:pt x="110" y="155"/>
                      </a:lnTo>
                      <a:lnTo>
                        <a:pt x="98" y="152"/>
                      </a:lnTo>
                      <a:lnTo>
                        <a:pt x="87" y="155"/>
                      </a:lnTo>
                      <a:lnTo>
                        <a:pt x="87" y="157"/>
                      </a:lnTo>
                      <a:lnTo>
                        <a:pt x="62" y="165"/>
                      </a:lnTo>
                      <a:lnTo>
                        <a:pt x="62" y="169"/>
                      </a:lnTo>
                      <a:lnTo>
                        <a:pt x="40" y="169"/>
                      </a:lnTo>
                      <a:lnTo>
                        <a:pt x="28" y="176"/>
                      </a:lnTo>
                      <a:lnTo>
                        <a:pt x="15" y="169"/>
                      </a:lnTo>
                      <a:lnTo>
                        <a:pt x="14" y="167"/>
                      </a:lnTo>
                      <a:lnTo>
                        <a:pt x="14" y="152"/>
                      </a:lnTo>
                      <a:lnTo>
                        <a:pt x="10" y="139"/>
                      </a:lnTo>
                      <a:lnTo>
                        <a:pt x="5" y="127"/>
                      </a:lnTo>
                      <a:lnTo>
                        <a:pt x="8" y="118"/>
                      </a:lnTo>
                      <a:lnTo>
                        <a:pt x="3" y="114"/>
                      </a:lnTo>
                      <a:lnTo>
                        <a:pt x="0" y="93"/>
                      </a:lnTo>
                      <a:lnTo>
                        <a:pt x="3" y="79"/>
                      </a:lnTo>
                      <a:lnTo>
                        <a:pt x="16" y="68"/>
                      </a:lnTo>
                      <a:lnTo>
                        <a:pt x="44" y="60"/>
                      </a:lnTo>
                      <a:lnTo>
                        <a:pt x="51" y="51"/>
                      </a:lnTo>
                      <a:lnTo>
                        <a:pt x="48" y="41"/>
                      </a:lnTo>
                      <a:lnTo>
                        <a:pt x="55" y="38"/>
                      </a:lnTo>
                      <a:lnTo>
                        <a:pt x="57" y="43"/>
                      </a:lnTo>
                      <a:lnTo>
                        <a:pt x="60" y="35"/>
                      </a:lnTo>
                      <a:lnTo>
                        <a:pt x="77" y="22"/>
                      </a:lnTo>
                      <a:lnTo>
                        <a:pt x="87" y="28"/>
                      </a:lnTo>
                      <a:lnTo>
                        <a:pt x="98" y="25"/>
                      </a:lnTo>
                      <a:lnTo>
                        <a:pt x="102" y="13"/>
                      </a:lnTo>
                      <a:lnTo>
                        <a:pt x="113" y="10"/>
                      </a:lnTo>
                      <a:lnTo>
                        <a:pt x="110" y="2"/>
                      </a:lnTo>
                      <a:lnTo>
                        <a:pt x="125" y="8"/>
                      </a:lnTo>
                      <a:lnTo>
                        <a:pt x="138" y="5"/>
                      </a:lnTo>
                      <a:lnTo>
                        <a:pt x="145" y="34"/>
                      </a:lnTo>
                      <a:lnTo>
                        <a:pt x="154" y="43"/>
                      </a:lnTo>
                      <a:lnTo>
                        <a:pt x="163" y="43"/>
                      </a:lnTo>
                      <a:lnTo>
                        <a:pt x="167" y="25"/>
                      </a:lnTo>
                      <a:lnTo>
                        <a:pt x="165" y="16"/>
                      </a:lnTo>
                      <a:lnTo>
                        <a:pt x="167" y="2"/>
                      </a:lnTo>
                      <a:lnTo>
                        <a:pt x="172" y="0"/>
                      </a:lnTo>
                      <a:lnTo>
                        <a:pt x="179" y="18"/>
                      </a:lnTo>
                      <a:lnTo>
                        <a:pt x="185" y="22"/>
                      </a:lnTo>
                      <a:lnTo>
                        <a:pt x="189" y="38"/>
                      </a:lnTo>
                      <a:lnTo>
                        <a:pt x="196" y="60"/>
                      </a:lnTo>
                      <a:lnTo>
                        <a:pt x="206" y="66"/>
                      </a:lnTo>
                      <a:lnTo>
                        <a:pt x="219" y="83"/>
                      </a:lnTo>
                      <a:lnTo>
                        <a:pt x="221" y="91"/>
                      </a:lnTo>
                      <a:lnTo>
                        <a:pt x="232" y="101"/>
                      </a:lnTo>
                      <a:lnTo>
                        <a:pt x="235" y="119"/>
                      </a:lnTo>
                      <a:lnTo>
                        <a:pt x="235" y="133"/>
                      </a:lnTo>
                      <a:lnTo>
                        <a:pt x="232" y="155"/>
                      </a:lnTo>
                      <a:lnTo>
                        <a:pt x="221" y="169"/>
                      </a:lnTo>
                      <a:lnTo>
                        <a:pt x="217" y="187"/>
                      </a:lnTo>
                      <a:lnTo>
                        <a:pt x="217" y="202"/>
                      </a:lnTo>
                      <a:lnTo>
                        <a:pt x="206" y="205"/>
                      </a:lnTo>
                      <a:lnTo>
                        <a:pt x="196" y="215"/>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 name="Freeform 27">
                  <a:extLst>
                    <a:ext uri="{FF2B5EF4-FFF2-40B4-BE49-F238E27FC236}">
                      <a16:creationId xmlns:a16="http://schemas.microsoft.com/office/drawing/2014/main" id="{A7A80C62-6567-4525-A778-FDB54D194B69}"/>
                    </a:ext>
                  </a:extLst>
                </p:cNvPr>
                <p:cNvSpPr>
                  <a:spLocks/>
                </p:cNvSpPr>
                <p:nvPr/>
              </p:nvSpPr>
              <p:spPr bwMode="grayWhite">
                <a:xfrm>
                  <a:off x="3286" y="1488"/>
                  <a:ext cx="18" cy="27"/>
                </a:xfrm>
                <a:custGeom>
                  <a:avLst/>
                  <a:gdLst>
                    <a:gd name="T0" fmla="*/ 9 w 18"/>
                    <a:gd name="T1" fmla="*/ 23 h 27"/>
                    <a:gd name="T2" fmla="*/ 3 w 18"/>
                    <a:gd name="T3" fmla="*/ 19 h 27"/>
                    <a:gd name="T4" fmla="*/ 3 w 18"/>
                    <a:gd name="T5" fmla="*/ 15 h 27"/>
                    <a:gd name="T6" fmla="*/ 3 w 18"/>
                    <a:gd name="T7" fmla="*/ 11 h 27"/>
                    <a:gd name="T8" fmla="*/ 2 w 18"/>
                    <a:gd name="T9" fmla="*/ 7 h 27"/>
                    <a:gd name="T10" fmla="*/ 0 w 18"/>
                    <a:gd name="T11" fmla="*/ 0 h 27"/>
                    <a:gd name="T12" fmla="*/ 3 w 18"/>
                    <a:gd name="T13" fmla="*/ 0 h 27"/>
                    <a:gd name="T14" fmla="*/ 9 w 18"/>
                    <a:gd name="T15" fmla="*/ 4 h 27"/>
                    <a:gd name="T16" fmla="*/ 12 w 18"/>
                    <a:gd name="T17" fmla="*/ 3 h 27"/>
                    <a:gd name="T18" fmla="*/ 13 w 18"/>
                    <a:gd name="T19" fmla="*/ 3 h 27"/>
                    <a:gd name="T20" fmla="*/ 17 w 18"/>
                    <a:gd name="T21" fmla="*/ 0 h 27"/>
                    <a:gd name="T22" fmla="*/ 17 w 18"/>
                    <a:gd name="T23" fmla="*/ 11 h 27"/>
                    <a:gd name="T24" fmla="*/ 15 w 18"/>
                    <a:gd name="T25" fmla="*/ 15 h 27"/>
                    <a:gd name="T26" fmla="*/ 13 w 18"/>
                    <a:gd name="T27" fmla="*/ 19 h 27"/>
                    <a:gd name="T28" fmla="*/ 13 w 18"/>
                    <a:gd name="T29" fmla="*/ 22 h 27"/>
                    <a:gd name="T30" fmla="*/ 12 w 18"/>
                    <a:gd name="T31" fmla="*/ 23 h 27"/>
                    <a:gd name="T32" fmla="*/ 12 w 18"/>
                    <a:gd name="T33" fmla="*/ 26 h 27"/>
                    <a:gd name="T34" fmla="*/ 9 w 18"/>
                    <a:gd name="T35" fmla="*/ 23 h 2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8" h="27">
                      <a:moveTo>
                        <a:pt x="9" y="23"/>
                      </a:moveTo>
                      <a:lnTo>
                        <a:pt x="3" y="19"/>
                      </a:lnTo>
                      <a:lnTo>
                        <a:pt x="3" y="15"/>
                      </a:lnTo>
                      <a:lnTo>
                        <a:pt x="3" y="11"/>
                      </a:lnTo>
                      <a:lnTo>
                        <a:pt x="2" y="7"/>
                      </a:lnTo>
                      <a:lnTo>
                        <a:pt x="0" y="0"/>
                      </a:lnTo>
                      <a:lnTo>
                        <a:pt x="3" y="0"/>
                      </a:lnTo>
                      <a:lnTo>
                        <a:pt x="9" y="4"/>
                      </a:lnTo>
                      <a:lnTo>
                        <a:pt x="12" y="3"/>
                      </a:lnTo>
                      <a:lnTo>
                        <a:pt x="13" y="3"/>
                      </a:lnTo>
                      <a:lnTo>
                        <a:pt x="17" y="0"/>
                      </a:lnTo>
                      <a:lnTo>
                        <a:pt x="17" y="11"/>
                      </a:lnTo>
                      <a:lnTo>
                        <a:pt x="15" y="15"/>
                      </a:lnTo>
                      <a:lnTo>
                        <a:pt x="13" y="19"/>
                      </a:lnTo>
                      <a:lnTo>
                        <a:pt x="13" y="22"/>
                      </a:lnTo>
                      <a:lnTo>
                        <a:pt x="12" y="23"/>
                      </a:lnTo>
                      <a:lnTo>
                        <a:pt x="12" y="26"/>
                      </a:lnTo>
                      <a:lnTo>
                        <a:pt x="9" y="23"/>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 name="Freeform 28">
                  <a:extLst>
                    <a:ext uri="{FF2B5EF4-FFF2-40B4-BE49-F238E27FC236}">
                      <a16:creationId xmlns:a16="http://schemas.microsoft.com/office/drawing/2014/main" id="{F0FA34FA-23F0-4070-B590-8E8337A49D5E}"/>
                    </a:ext>
                  </a:extLst>
                </p:cNvPr>
                <p:cNvSpPr>
                  <a:spLocks/>
                </p:cNvSpPr>
                <p:nvPr/>
              </p:nvSpPr>
              <p:spPr bwMode="grayWhite">
                <a:xfrm>
                  <a:off x="2463" y="1235"/>
                  <a:ext cx="26" cy="106"/>
                </a:xfrm>
                <a:custGeom>
                  <a:avLst/>
                  <a:gdLst>
                    <a:gd name="T0" fmla="*/ 3 w 26"/>
                    <a:gd name="T1" fmla="*/ 37 h 106"/>
                    <a:gd name="T2" fmla="*/ 13 w 26"/>
                    <a:gd name="T3" fmla="*/ 28 h 106"/>
                    <a:gd name="T4" fmla="*/ 20 w 26"/>
                    <a:gd name="T5" fmla="*/ 0 h 106"/>
                    <a:gd name="T6" fmla="*/ 25 w 26"/>
                    <a:gd name="T7" fmla="*/ 42 h 106"/>
                    <a:gd name="T8" fmla="*/ 17 w 26"/>
                    <a:gd name="T9" fmla="*/ 94 h 106"/>
                    <a:gd name="T10" fmla="*/ 0 w 26"/>
                    <a:gd name="T11" fmla="*/ 105 h 106"/>
                    <a:gd name="T12" fmla="*/ 0 w 26"/>
                    <a:gd name="T13" fmla="*/ 80 h 106"/>
                    <a:gd name="T14" fmla="*/ 5 w 26"/>
                    <a:gd name="T15" fmla="*/ 64 h 106"/>
                    <a:gd name="T16" fmla="*/ 3 w 26"/>
                    <a:gd name="T17" fmla="*/ 37 h 10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 h="106">
                      <a:moveTo>
                        <a:pt x="3" y="37"/>
                      </a:moveTo>
                      <a:lnTo>
                        <a:pt x="13" y="28"/>
                      </a:lnTo>
                      <a:lnTo>
                        <a:pt x="20" y="0"/>
                      </a:lnTo>
                      <a:lnTo>
                        <a:pt x="25" y="42"/>
                      </a:lnTo>
                      <a:lnTo>
                        <a:pt x="17" y="94"/>
                      </a:lnTo>
                      <a:lnTo>
                        <a:pt x="0" y="105"/>
                      </a:lnTo>
                      <a:lnTo>
                        <a:pt x="0" y="80"/>
                      </a:lnTo>
                      <a:lnTo>
                        <a:pt x="5" y="64"/>
                      </a:lnTo>
                      <a:lnTo>
                        <a:pt x="3" y="37"/>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grpSp>
      <p:sp>
        <p:nvSpPr>
          <p:cNvPr id="3104" name="Rectangle 32"/>
          <p:cNvSpPr>
            <a:spLocks noGrp="1" noChangeArrowheads="1"/>
          </p:cNvSpPr>
          <p:nvPr>
            <p:ph type="ctrTitle" sz="quarter"/>
          </p:nvPr>
        </p:nvSpPr>
        <p:spPr>
          <a:xfrm>
            <a:off x="685800" y="3429000"/>
            <a:ext cx="7772400" cy="1143000"/>
          </a:xfrm>
        </p:spPr>
        <p:txBody>
          <a:bodyPr/>
          <a:lstStyle>
            <a:lvl1pPr>
              <a:defRPr/>
            </a:lvl1pPr>
          </a:lstStyle>
          <a:p>
            <a:pPr lvl="0"/>
            <a:r>
              <a:rPr lang="en-US" noProof="0"/>
              <a:t>Click to edit Master title style</a:t>
            </a:r>
          </a:p>
        </p:txBody>
      </p:sp>
      <p:sp>
        <p:nvSpPr>
          <p:cNvPr id="3105" name="Rectangle 33"/>
          <p:cNvSpPr>
            <a:spLocks noGrp="1" noChangeArrowheads="1"/>
          </p:cNvSpPr>
          <p:nvPr>
            <p:ph type="subTitle" sz="quarter" idx="1"/>
          </p:nvPr>
        </p:nvSpPr>
        <p:spPr>
          <a:xfrm>
            <a:off x="1371600" y="4648200"/>
            <a:ext cx="6400800" cy="1752600"/>
          </a:xfrm>
        </p:spPr>
        <p:txBody>
          <a:bodyPr anchor="ctr"/>
          <a:lstStyle>
            <a:lvl1pPr marL="0" indent="0" algn="ctr">
              <a:buFont typeface="Monotype Sorts" pitchFamily="2" charset="2"/>
              <a:buNone/>
              <a:defRPr/>
            </a:lvl1pPr>
          </a:lstStyle>
          <a:p>
            <a:pPr lvl="0"/>
            <a:r>
              <a:rPr lang="en-US" noProof="0"/>
              <a:t>Click to edit Master subtitle style</a:t>
            </a:r>
          </a:p>
        </p:txBody>
      </p:sp>
      <p:sp>
        <p:nvSpPr>
          <p:cNvPr id="34" name="Rectangle 34">
            <a:extLst>
              <a:ext uri="{FF2B5EF4-FFF2-40B4-BE49-F238E27FC236}">
                <a16:creationId xmlns:a16="http://schemas.microsoft.com/office/drawing/2014/main" id="{45B47E9F-31AC-4864-88D1-D09290E31A29}"/>
              </a:ext>
            </a:extLst>
          </p:cNvPr>
          <p:cNvSpPr>
            <a:spLocks noGrp="1" noChangeArrowheads="1"/>
          </p:cNvSpPr>
          <p:nvPr>
            <p:ph type="dt" sz="quarter" idx="10"/>
          </p:nvPr>
        </p:nvSpPr>
        <p:spPr/>
        <p:txBody>
          <a:bodyPr/>
          <a:lstStyle>
            <a:lvl1pPr>
              <a:defRPr/>
            </a:lvl1pPr>
          </a:lstStyle>
          <a:p>
            <a:pPr>
              <a:defRPr/>
            </a:pPr>
            <a:fld id="{FE13A0DE-8A26-49CE-8B6F-CE60CAE61D60}" type="datetime1">
              <a:rPr lang="en-US"/>
              <a:pPr>
                <a:defRPr/>
              </a:pPr>
              <a:t>11/1/22</a:t>
            </a:fld>
            <a:endParaRPr lang="en-US"/>
          </a:p>
        </p:txBody>
      </p:sp>
      <p:sp>
        <p:nvSpPr>
          <p:cNvPr id="35" name="Rectangle 35">
            <a:extLst>
              <a:ext uri="{FF2B5EF4-FFF2-40B4-BE49-F238E27FC236}">
                <a16:creationId xmlns:a16="http://schemas.microsoft.com/office/drawing/2014/main" id="{7C0BBB85-0558-4A84-B0CC-C68F57153218}"/>
              </a:ext>
            </a:extLst>
          </p:cNvPr>
          <p:cNvSpPr>
            <a:spLocks noGrp="1" noChangeArrowheads="1"/>
          </p:cNvSpPr>
          <p:nvPr>
            <p:ph type="ftr" sz="quarter" idx="11"/>
          </p:nvPr>
        </p:nvSpPr>
        <p:spPr bwMode="auto">
          <a:xfrm>
            <a:off x="3124200" y="6400800"/>
            <a:ext cx="28956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a:defRPr sz="1400"/>
            </a:lvl1pPr>
          </a:lstStyle>
          <a:p>
            <a:pPr>
              <a:defRPr/>
            </a:pPr>
            <a:r>
              <a:rPr lang="en-US"/>
              <a:t>Liang, Introduction to Java Programming, Ninth Edition, Eleventh Edition, (c) 2017 Pearson Education, Inc. All rights reserved. </a:t>
            </a:r>
          </a:p>
        </p:txBody>
      </p:sp>
      <p:sp>
        <p:nvSpPr>
          <p:cNvPr id="36" name="Rectangle 36">
            <a:extLst>
              <a:ext uri="{FF2B5EF4-FFF2-40B4-BE49-F238E27FC236}">
                <a16:creationId xmlns:a16="http://schemas.microsoft.com/office/drawing/2014/main" id="{51AA9BE4-A998-4F0B-BC86-7286CF3C7B40}"/>
              </a:ext>
            </a:extLst>
          </p:cNvPr>
          <p:cNvSpPr>
            <a:spLocks noGrp="1" noChangeArrowheads="1"/>
          </p:cNvSpPr>
          <p:nvPr>
            <p:ph type="sldNum" sz="quarter" idx="12"/>
          </p:nvPr>
        </p:nvSpPr>
        <p:spPr>
          <a:xfrm>
            <a:off x="6553200" y="6400800"/>
            <a:ext cx="1905000" cy="457200"/>
          </a:xfrm>
        </p:spPr>
        <p:txBody>
          <a:bodyPr/>
          <a:lstStyle>
            <a:lvl1pPr>
              <a:defRPr/>
            </a:lvl1pPr>
          </a:lstStyle>
          <a:p>
            <a:pPr>
              <a:defRPr/>
            </a:pPr>
            <a:fld id="{D1AF5767-DF88-49C4-A167-39F831FFAD97}" type="slidenum">
              <a:rPr lang="en-US" altLang="en-US"/>
              <a:pPr>
                <a:defRPr/>
              </a:pPr>
              <a:t>‹#›</a:t>
            </a:fld>
            <a:endParaRPr lang="en-US" altLang="en-US"/>
          </a:p>
        </p:txBody>
      </p:sp>
    </p:spTree>
    <p:extLst>
      <p:ext uri="{BB962C8B-B14F-4D97-AF65-F5344CB8AC3E}">
        <p14:creationId xmlns:p14="http://schemas.microsoft.com/office/powerpoint/2010/main" val="1485829913"/>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2">
            <a:extLst>
              <a:ext uri="{FF2B5EF4-FFF2-40B4-BE49-F238E27FC236}">
                <a16:creationId xmlns:a16="http://schemas.microsoft.com/office/drawing/2014/main" id="{7AA1F9FA-B178-4D40-A3DF-92D69EE21AB5}"/>
              </a:ext>
            </a:extLst>
          </p:cNvPr>
          <p:cNvSpPr>
            <a:spLocks noGrp="1" noChangeArrowheads="1"/>
          </p:cNvSpPr>
          <p:nvPr>
            <p:ph type="dt" sz="half" idx="10"/>
          </p:nvPr>
        </p:nvSpPr>
        <p:spPr>
          <a:ln/>
        </p:spPr>
        <p:txBody>
          <a:bodyPr/>
          <a:lstStyle>
            <a:lvl1pPr>
              <a:defRPr/>
            </a:lvl1pPr>
          </a:lstStyle>
          <a:p>
            <a:pPr>
              <a:defRPr/>
            </a:pPr>
            <a:fld id="{D9391097-5331-4780-8A08-143F4088D7A2}" type="datetime1">
              <a:rPr lang="en-US"/>
              <a:pPr>
                <a:defRPr/>
              </a:pPr>
              <a:t>11/1/22</a:t>
            </a:fld>
            <a:endParaRPr lang="en-US"/>
          </a:p>
        </p:txBody>
      </p:sp>
      <p:sp>
        <p:nvSpPr>
          <p:cNvPr id="5" name="Rectangle 34">
            <a:extLst>
              <a:ext uri="{FF2B5EF4-FFF2-40B4-BE49-F238E27FC236}">
                <a16:creationId xmlns:a16="http://schemas.microsoft.com/office/drawing/2014/main" id="{4B4645DC-E4D2-4888-BC81-8269521CB2BE}"/>
              </a:ext>
            </a:extLst>
          </p:cNvPr>
          <p:cNvSpPr>
            <a:spLocks noGrp="1" noChangeArrowheads="1"/>
          </p:cNvSpPr>
          <p:nvPr>
            <p:ph type="sldNum" sz="quarter" idx="11"/>
          </p:nvPr>
        </p:nvSpPr>
        <p:spPr>
          <a:ln/>
        </p:spPr>
        <p:txBody>
          <a:bodyPr/>
          <a:lstStyle>
            <a:lvl1pPr>
              <a:defRPr/>
            </a:lvl1pPr>
          </a:lstStyle>
          <a:p>
            <a:pPr>
              <a:defRPr/>
            </a:pPr>
            <a:fld id="{2C1224A3-7EFC-49CF-80D7-40066D92DA62}" type="slidenum">
              <a:rPr lang="en-US" altLang="en-US"/>
              <a:pPr>
                <a:defRPr/>
              </a:pPr>
              <a:t>‹#›</a:t>
            </a:fld>
            <a:endParaRPr lang="en-US" altLang="en-US"/>
          </a:p>
        </p:txBody>
      </p:sp>
    </p:spTree>
    <p:extLst>
      <p:ext uri="{BB962C8B-B14F-4D97-AF65-F5344CB8AC3E}">
        <p14:creationId xmlns:p14="http://schemas.microsoft.com/office/powerpoint/2010/main" val="81953776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8575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8575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2">
            <a:extLst>
              <a:ext uri="{FF2B5EF4-FFF2-40B4-BE49-F238E27FC236}">
                <a16:creationId xmlns:a16="http://schemas.microsoft.com/office/drawing/2014/main" id="{63216625-8294-4D62-A573-35400A31CD78}"/>
              </a:ext>
            </a:extLst>
          </p:cNvPr>
          <p:cNvSpPr>
            <a:spLocks noGrp="1" noChangeArrowheads="1"/>
          </p:cNvSpPr>
          <p:nvPr>
            <p:ph type="dt" sz="half" idx="10"/>
          </p:nvPr>
        </p:nvSpPr>
        <p:spPr>
          <a:ln/>
        </p:spPr>
        <p:txBody>
          <a:bodyPr/>
          <a:lstStyle>
            <a:lvl1pPr>
              <a:defRPr/>
            </a:lvl1pPr>
          </a:lstStyle>
          <a:p>
            <a:pPr>
              <a:defRPr/>
            </a:pPr>
            <a:fld id="{2C93829F-73AE-4C38-B159-C53982F0FD75}" type="datetime1">
              <a:rPr lang="en-US"/>
              <a:pPr>
                <a:defRPr/>
              </a:pPr>
              <a:t>11/1/22</a:t>
            </a:fld>
            <a:endParaRPr lang="en-US"/>
          </a:p>
        </p:txBody>
      </p:sp>
      <p:sp>
        <p:nvSpPr>
          <p:cNvPr id="5" name="Rectangle 34">
            <a:extLst>
              <a:ext uri="{FF2B5EF4-FFF2-40B4-BE49-F238E27FC236}">
                <a16:creationId xmlns:a16="http://schemas.microsoft.com/office/drawing/2014/main" id="{25BC8DBC-8704-4058-8B6B-B92EEBA1689B}"/>
              </a:ext>
            </a:extLst>
          </p:cNvPr>
          <p:cNvSpPr>
            <a:spLocks noGrp="1" noChangeArrowheads="1"/>
          </p:cNvSpPr>
          <p:nvPr>
            <p:ph type="sldNum" sz="quarter" idx="11"/>
          </p:nvPr>
        </p:nvSpPr>
        <p:spPr>
          <a:ln/>
        </p:spPr>
        <p:txBody>
          <a:bodyPr/>
          <a:lstStyle>
            <a:lvl1pPr>
              <a:defRPr/>
            </a:lvl1pPr>
          </a:lstStyle>
          <a:p>
            <a:pPr>
              <a:defRPr/>
            </a:pPr>
            <a:fld id="{BBDC6F1B-3459-4352-9AD2-C02299CF28B5}" type="slidenum">
              <a:rPr lang="en-US" altLang="en-US"/>
              <a:pPr>
                <a:defRPr/>
              </a:pPr>
              <a:t>‹#›</a:t>
            </a:fld>
            <a:endParaRPr lang="en-US" altLang="en-US"/>
          </a:p>
        </p:txBody>
      </p:sp>
    </p:spTree>
    <p:extLst>
      <p:ext uri="{BB962C8B-B14F-4D97-AF65-F5344CB8AC3E}">
        <p14:creationId xmlns:p14="http://schemas.microsoft.com/office/powerpoint/2010/main" val="373963538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328F22-9BB1-40BA-AC72-93CEEECA09F2}"/>
              </a:ext>
            </a:extLst>
          </p:cNvPr>
          <p:cNvSpPr>
            <a:spLocks noGrp="1"/>
          </p:cNvSpPr>
          <p:nvPr>
            <p:ph type="dt" sz="half" idx="10"/>
          </p:nvPr>
        </p:nvSpPr>
        <p:spPr/>
        <p:txBody>
          <a:bodyPr/>
          <a:lstStyle>
            <a:lvl1pPr>
              <a:defRPr/>
            </a:lvl1pPr>
          </a:lstStyle>
          <a:p>
            <a:pPr>
              <a:defRPr/>
            </a:pPr>
            <a:fld id="{D440376E-321C-4DA2-A9A3-42117A798682}" type="datetime1">
              <a:rPr lang="en-US"/>
              <a:pPr>
                <a:defRPr/>
              </a:pPr>
              <a:t>11/1/22</a:t>
            </a:fld>
            <a:endParaRPr lang="en-US"/>
          </a:p>
        </p:txBody>
      </p:sp>
      <p:sp>
        <p:nvSpPr>
          <p:cNvPr id="5" name="Slide Number Placeholder 4">
            <a:extLst>
              <a:ext uri="{FF2B5EF4-FFF2-40B4-BE49-F238E27FC236}">
                <a16:creationId xmlns:a16="http://schemas.microsoft.com/office/drawing/2014/main" id="{DE196966-29B4-4BE1-8E6A-4D0F186E43E0}"/>
              </a:ext>
            </a:extLst>
          </p:cNvPr>
          <p:cNvSpPr>
            <a:spLocks noGrp="1"/>
          </p:cNvSpPr>
          <p:nvPr>
            <p:ph type="sldNum" sz="quarter" idx="11"/>
          </p:nvPr>
        </p:nvSpPr>
        <p:spPr/>
        <p:txBody>
          <a:bodyPr/>
          <a:lstStyle>
            <a:lvl1pPr>
              <a:defRPr/>
            </a:lvl1pPr>
          </a:lstStyle>
          <a:p>
            <a:pPr>
              <a:defRPr/>
            </a:pPr>
            <a:fld id="{07039C33-6A58-4664-A826-EA5253411CDB}" type="slidenum">
              <a:rPr lang="en-US" altLang="en-US"/>
              <a:pPr>
                <a:defRPr/>
              </a:pPr>
              <a:t>‹#›</a:t>
            </a:fld>
            <a:endParaRPr lang="en-US" altLang="en-US"/>
          </a:p>
        </p:txBody>
      </p:sp>
    </p:spTree>
    <p:extLst>
      <p:ext uri="{BB962C8B-B14F-4D97-AF65-F5344CB8AC3E}">
        <p14:creationId xmlns:p14="http://schemas.microsoft.com/office/powerpoint/2010/main" val="2310549943"/>
      </p:ext>
    </p:extLst>
  </p:cSld>
  <p:clrMapOvr>
    <a:overrideClrMapping bg1="lt1" tx1="dk1" bg2="lt2" tx2="dk2" accent1="accent1" accent2="accent2" accent3="accent3" accent4="accent4" accent5="accent5" accent6="accent6" hlink="hlink" folHlink="folHlink"/>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32">
            <a:extLst>
              <a:ext uri="{FF2B5EF4-FFF2-40B4-BE49-F238E27FC236}">
                <a16:creationId xmlns:a16="http://schemas.microsoft.com/office/drawing/2014/main" id="{35FBE912-1C66-4116-8B92-6284EDAF644B}"/>
              </a:ext>
            </a:extLst>
          </p:cNvPr>
          <p:cNvSpPr>
            <a:spLocks noGrp="1" noChangeArrowheads="1"/>
          </p:cNvSpPr>
          <p:nvPr>
            <p:ph type="dt" sz="half" idx="10"/>
          </p:nvPr>
        </p:nvSpPr>
        <p:spPr>
          <a:ln/>
        </p:spPr>
        <p:txBody>
          <a:bodyPr/>
          <a:lstStyle>
            <a:lvl1pPr>
              <a:defRPr/>
            </a:lvl1pPr>
          </a:lstStyle>
          <a:p>
            <a:pPr>
              <a:defRPr/>
            </a:pPr>
            <a:fld id="{4F257B79-056F-42BD-92D1-23B44E94F5BA}" type="datetime1">
              <a:rPr lang="en-US"/>
              <a:pPr>
                <a:defRPr/>
              </a:pPr>
              <a:t>11/1/22</a:t>
            </a:fld>
            <a:endParaRPr lang="en-US"/>
          </a:p>
        </p:txBody>
      </p:sp>
      <p:sp>
        <p:nvSpPr>
          <p:cNvPr id="5" name="Rectangle 34">
            <a:extLst>
              <a:ext uri="{FF2B5EF4-FFF2-40B4-BE49-F238E27FC236}">
                <a16:creationId xmlns:a16="http://schemas.microsoft.com/office/drawing/2014/main" id="{036BA0F9-FB31-4FC1-834D-89433ED27409}"/>
              </a:ext>
            </a:extLst>
          </p:cNvPr>
          <p:cNvSpPr>
            <a:spLocks noGrp="1" noChangeArrowheads="1"/>
          </p:cNvSpPr>
          <p:nvPr>
            <p:ph type="sldNum" sz="quarter" idx="11"/>
          </p:nvPr>
        </p:nvSpPr>
        <p:spPr>
          <a:ln/>
        </p:spPr>
        <p:txBody>
          <a:bodyPr/>
          <a:lstStyle>
            <a:lvl1pPr>
              <a:defRPr/>
            </a:lvl1pPr>
          </a:lstStyle>
          <a:p>
            <a:pPr>
              <a:defRPr/>
            </a:pPr>
            <a:fld id="{D0AF1B7A-C192-4EF9-8022-298D7CC3B0B9}" type="slidenum">
              <a:rPr lang="en-US" altLang="en-US"/>
              <a:pPr>
                <a:defRPr/>
              </a:pPr>
              <a:t>‹#›</a:t>
            </a:fld>
            <a:endParaRPr lang="en-US" altLang="en-US"/>
          </a:p>
        </p:txBody>
      </p:sp>
    </p:spTree>
    <p:extLst>
      <p:ext uri="{BB962C8B-B14F-4D97-AF65-F5344CB8AC3E}">
        <p14:creationId xmlns:p14="http://schemas.microsoft.com/office/powerpoint/2010/main" val="2861078369"/>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5735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5735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2">
            <a:extLst>
              <a:ext uri="{FF2B5EF4-FFF2-40B4-BE49-F238E27FC236}">
                <a16:creationId xmlns:a16="http://schemas.microsoft.com/office/drawing/2014/main" id="{64FABD77-81A7-452E-B44D-82D7F87B0B50}"/>
              </a:ext>
            </a:extLst>
          </p:cNvPr>
          <p:cNvSpPr>
            <a:spLocks noGrp="1" noChangeArrowheads="1"/>
          </p:cNvSpPr>
          <p:nvPr>
            <p:ph type="dt" sz="half" idx="10"/>
          </p:nvPr>
        </p:nvSpPr>
        <p:spPr>
          <a:ln/>
        </p:spPr>
        <p:txBody>
          <a:bodyPr/>
          <a:lstStyle>
            <a:lvl1pPr>
              <a:defRPr/>
            </a:lvl1pPr>
          </a:lstStyle>
          <a:p>
            <a:pPr>
              <a:defRPr/>
            </a:pPr>
            <a:fld id="{A4ACDC4B-2811-4802-9265-4FA71D442C7E}" type="datetime1">
              <a:rPr lang="en-US"/>
              <a:pPr>
                <a:defRPr/>
              </a:pPr>
              <a:t>11/1/22</a:t>
            </a:fld>
            <a:endParaRPr lang="en-US"/>
          </a:p>
        </p:txBody>
      </p:sp>
      <p:sp>
        <p:nvSpPr>
          <p:cNvPr id="6" name="Rectangle 34">
            <a:extLst>
              <a:ext uri="{FF2B5EF4-FFF2-40B4-BE49-F238E27FC236}">
                <a16:creationId xmlns:a16="http://schemas.microsoft.com/office/drawing/2014/main" id="{035F040C-1AFA-46C3-8A83-5D21E8E63305}"/>
              </a:ext>
            </a:extLst>
          </p:cNvPr>
          <p:cNvSpPr>
            <a:spLocks noGrp="1" noChangeArrowheads="1"/>
          </p:cNvSpPr>
          <p:nvPr>
            <p:ph type="sldNum" sz="quarter" idx="11"/>
          </p:nvPr>
        </p:nvSpPr>
        <p:spPr>
          <a:ln/>
        </p:spPr>
        <p:txBody>
          <a:bodyPr/>
          <a:lstStyle>
            <a:lvl1pPr>
              <a:defRPr/>
            </a:lvl1pPr>
          </a:lstStyle>
          <a:p>
            <a:pPr>
              <a:defRPr/>
            </a:pPr>
            <a:fld id="{55DDB2E3-0D0E-4DDD-8C5A-42AFF36F79DE}" type="slidenum">
              <a:rPr lang="en-US" altLang="en-US"/>
              <a:pPr>
                <a:defRPr/>
              </a:pPr>
              <a:t>‹#›</a:t>
            </a:fld>
            <a:endParaRPr lang="en-US" altLang="en-US"/>
          </a:p>
        </p:txBody>
      </p:sp>
    </p:spTree>
    <p:extLst>
      <p:ext uri="{BB962C8B-B14F-4D97-AF65-F5344CB8AC3E}">
        <p14:creationId xmlns:p14="http://schemas.microsoft.com/office/powerpoint/2010/main" val="460394462"/>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2">
            <a:extLst>
              <a:ext uri="{FF2B5EF4-FFF2-40B4-BE49-F238E27FC236}">
                <a16:creationId xmlns:a16="http://schemas.microsoft.com/office/drawing/2014/main" id="{393659B1-2857-40FB-BE7F-5026789F6FE0}"/>
              </a:ext>
            </a:extLst>
          </p:cNvPr>
          <p:cNvSpPr>
            <a:spLocks noGrp="1" noChangeArrowheads="1"/>
          </p:cNvSpPr>
          <p:nvPr>
            <p:ph type="dt" sz="half" idx="10"/>
          </p:nvPr>
        </p:nvSpPr>
        <p:spPr>
          <a:ln/>
        </p:spPr>
        <p:txBody>
          <a:bodyPr/>
          <a:lstStyle>
            <a:lvl1pPr>
              <a:defRPr/>
            </a:lvl1pPr>
          </a:lstStyle>
          <a:p>
            <a:pPr>
              <a:defRPr/>
            </a:pPr>
            <a:fld id="{EA0BB637-8D6F-4E3D-AFFB-516428302CEF}" type="datetime1">
              <a:rPr lang="en-US"/>
              <a:pPr>
                <a:defRPr/>
              </a:pPr>
              <a:t>11/1/22</a:t>
            </a:fld>
            <a:endParaRPr lang="en-US"/>
          </a:p>
        </p:txBody>
      </p:sp>
      <p:sp>
        <p:nvSpPr>
          <p:cNvPr id="8" name="Rectangle 34">
            <a:extLst>
              <a:ext uri="{FF2B5EF4-FFF2-40B4-BE49-F238E27FC236}">
                <a16:creationId xmlns:a16="http://schemas.microsoft.com/office/drawing/2014/main" id="{A3613171-8E4E-459B-807A-E953BC4E5D76}"/>
              </a:ext>
            </a:extLst>
          </p:cNvPr>
          <p:cNvSpPr>
            <a:spLocks noGrp="1" noChangeArrowheads="1"/>
          </p:cNvSpPr>
          <p:nvPr>
            <p:ph type="sldNum" sz="quarter" idx="11"/>
          </p:nvPr>
        </p:nvSpPr>
        <p:spPr>
          <a:ln/>
        </p:spPr>
        <p:txBody>
          <a:bodyPr/>
          <a:lstStyle>
            <a:lvl1pPr>
              <a:defRPr/>
            </a:lvl1pPr>
          </a:lstStyle>
          <a:p>
            <a:pPr>
              <a:defRPr/>
            </a:pPr>
            <a:fld id="{CF357AD3-9386-4230-A8B4-0D9B07016FFB}" type="slidenum">
              <a:rPr lang="en-US" altLang="en-US"/>
              <a:pPr>
                <a:defRPr/>
              </a:pPr>
              <a:t>‹#›</a:t>
            </a:fld>
            <a:endParaRPr lang="en-US" altLang="en-US"/>
          </a:p>
        </p:txBody>
      </p:sp>
    </p:spTree>
    <p:extLst>
      <p:ext uri="{BB962C8B-B14F-4D97-AF65-F5344CB8AC3E}">
        <p14:creationId xmlns:p14="http://schemas.microsoft.com/office/powerpoint/2010/main" val="333282973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2">
            <a:extLst>
              <a:ext uri="{FF2B5EF4-FFF2-40B4-BE49-F238E27FC236}">
                <a16:creationId xmlns:a16="http://schemas.microsoft.com/office/drawing/2014/main" id="{9D9D768D-D661-4F41-B70B-D1F97BFC77A0}"/>
              </a:ext>
            </a:extLst>
          </p:cNvPr>
          <p:cNvSpPr>
            <a:spLocks noGrp="1" noChangeArrowheads="1"/>
          </p:cNvSpPr>
          <p:nvPr>
            <p:ph type="dt" sz="half" idx="10"/>
          </p:nvPr>
        </p:nvSpPr>
        <p:spPr>
          <a:ln/>
        </p:spPr>
        <p:txBody>
          <a:bodyPr/>
          <a:lstStyle>
            <a:lvl1pPr>
              <a:defRPr/>
            </a:lvl1pPr>
          </a:lstStyle>
          <a:p>
            <a:pPr>
              <a:defRPr/>
            </a:pPr>
            <a:fld id="{5E777A3F-E38B-400C-BF2A-264944E6F7CF}" type="datetime1">
              <a:rPr lang="en-US"/>
              <a:pPr>
                <a:defRPr/>
              </a:pPr>
              <a:t>11/1/22</a:t>
            </a:fld>
            <a:endParaRPr lang="en-US"/>
          </a:p>
        </p:txBody>
      </p:sp>
      <p:sp>
        <p:nvSpPr>
          <p:cNvPr id="4" name="Rectangle 34">
            <a:extLst>
              <a:ext uri="{FF2B5EF4-FFF2-40B4-BE49-F238E27FC236}">
                <a16:creationId xmlns:a16="http://schemas.microsoft.com/office/drawing/2014/main" id="{314D62DB-4270-42C6-B9EF-CA559899E2F3}"/>
              </a:ext>
            </a:extLst>
          </p:cNvPr>
          <p:cNvSpPr>
            <a:spLocks noGrp="1" noChangeArrowheads="1"/>
          </p:cNvSpPr>
          <p:nvPr>
            <p:ph type="sldNum" sz="quarter" idx="11"/>
          </p:nvPr>
        </p:nvSpPr>
        <p:spPr>
          <a:ln/>
        </p:spPr>
        <p:txBody>
          <a:bodyPr/>
          <a:lstStyle>
            <a:lvl1pPr>
              <a:defRPr/>
            </a:lvl1pPr>
          </a:lstStyle>
          <a:p>
            <a:pPr>
              <a:defRPr/>
            </a:pPr>
            <a:fld id="{ED237E16-E3C7-4F3A-ADCA-7BC85E6B3425}" type="slidenum">
              <a:rPr lang="en-US" altLang="en-US"/>
              <a:pPr>
                <a:defRPr/>
              </a:pPr>
              <a:t>‹#›</a:t>
            </a:fld>
            <a:endParaRPr lang="en-US" altLang="en-US"/>
          </a:p>
        </p:txBody>
      </p:sp>
    </p:spTree>
    <p:extLst>
      <p:ext uri="{BB962C8B-B14F-4D97-AF65-F5344CB8AC3E}">
        <p14:creationId xmlns:p14="http://schemas.microsoft.com/office/powerpoint/2010/main" val="119736382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2">
            <a:extLst>
              <a:ext uri="{FF2B5EF4-FFF2-40B4-BE49-F238E27FC236}">
                <a16:creationId xmlns:a16="http://schemas.microsoft.com/office/drawing/2014/main" id="{652F8664-4D71-45F7-A908-B265AAD41D5E}"/>
              </a:ext>
            </a:extLst>
          </p:cNvPr>
          <p:cNvSpPr>
            <a:spLocks noGrp="1" noChangeArrowheads="1"/>
          </p:cNvSpPr>
          <p:nvPr>
            <p:ph type="dt" sz="half" idx="10"/>
          </p:nvPr>
        </p:nvSpPr>
        <p:spPr>
          <a:ln/>
        </p:spPr>
        <p:txBody>
          <a:bodyPr/>
          <a:lstStyle>
            <a:lvl1pPr>
              <a:defRPr/>
            </a:lvl1pPr>
          </a:lstStyle>
          <a:p>
            <a:pPr>
              <a:defRPr/>
            </a:pPr>
            <a:fld id="{54B86925-819E-43B2-856D-504FD6A63BF7}" type="datetime1">
              <a:rPr lang="en-US"/>
              <a:pPr>
                <a:defRPr/>
              </a:pPr>
              <a:t>11/1/22</a:t>
            </a:fld>
            <a:endParaRPr lang="en-US"/>
          </a:p>
        </p:txBody>
      </p:sp>
      <p:sp>
        <p:nvSpPr>
          <p:cNvPr id="3" name="Rectangle 34">
            <a:extLst>
              <a:ext uri="{FF2B5EF4-FFF2-40B4-BE49-F238E27FC236}">
                <a16:creationId xmlns:a16="http://schemas.microsoft.com/office/drawing/2014/main" id="{3C6C94D6-3A9C-454C-9902-C02AF14112B4}"/>
              </a:ext>
            </a:extLst>
          </p:cNvPr>
          <p:cNvSpPr>
            <a:spLocks noGrp="1" noChangeArrowheads="1"/>
          </p:cNvSpPr>
          <p:nvPr>
            <p:ph type="sldNum" sz="quarter" idx="11"/>
          </p:nvPr>
        </p:nvSpPr>
        <p:spPr>
          <a:ln/>
        </p:spPr>
        <p:txBody>
          <a:bodyPr/>
          <a:lstStyle>
            <a:lvl1pPr>
              <a:defRPr/>
            </a:lvl1pPr>
          </a:lstStyle>
          <a:p>
            <a:pPr>
              <a:defRPr/>
            </a:pPr>
            <a:fld id="{6E5E0A04-5614-4DD0-8B4F-CCA161C36058}" type="slidenum">
              <a:rPr lang="en-US" altLang="en-US"/>
              <a:pPr>
                <a:defRPr/>
              </a:pPr>
              <a:t>‹#›</a:t>
            </a:fld>
            <a:endParaRPr lang="en-US" altLang="en-US"/>
          </a:p>
        </p:txBody>
      </p:sp>
    </p:spTree>
    <p:extLst>
      <p:ext uri="{BB962C8B-B14F-4D97-AF65-F5344CB8AC3E}">
        <p14:creationId xmlns:p14="http://schemas.microsoft.com/office/powerpoint/2010/main" val="255297910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2">
            <a:extLst>
              <a:ext uri="{FF2B5EF4-FFF2-40B4-BE49-F238E27FC236}">
                <a16:creationId xmlns:a16="http://schemas.microsoft.com/office/drawing/2014/main" id="{19670F68-B172-4B57-BE4A-F8B1A916986D}"/>
              </a:ext>
            </a:extLst>
          </p:cNvPr>
          <p:cNvSpPr>
            <a:spLocks noGrp="1" noChangeArrowheads="1"/>
          </p:cNvSpPr>
          <p:nvPr>
            <p:ph type="dt" sz="half" idx="10"/>
          </p:nvPr>
        </p:nvSpPr>
        <p:spPr>
          <a:ln/>
        </p:spPr>
        <p:txBody>
          <a:bodyPr/>
          <a:lstStyle>
            <a:lvl1pPr>
              <a:defRPr/>
            </a:lvl1pPr>
          </a:lstStyle>
          <a:p>
            <a:pPr>
              <a:defRPr/>
            </a:pPr>
            <a:fld id="{59709B4D-282F-468C-9E7F-D957B90701C3}" type="datetime1">
              <a:rPr lang="en-US"/>
              <a:pPr>
                <a:defRPr/>
              </a:pPr>
              <a:t>11/1/22</a:t>
            </a:fld>
            <a:endParaRPr lang="en-US"/>
          </a:p>
        </p:txBody>
      </p:sp>
      <p:sp>
        <p:nvSpPr>
          <p:cNvPr id="6" name="Rectangle 34">
            <a:extLst>
              <a:ext uri="{FF2B5EF4-FFF2-40B4-BE49-F238E27FC236}">
                <a16:creationId xmlns:a16="http://schemas.microsoft.com/office/drawing/2014/main" id="{3BD0AEA5-978A-424B-BB18-6648D759279C}"/>
              </a:ext>
            </a:extLst>
          </p:cNvPr>
          <p:cNvSpPr>
            <a:spLocks noGrp="1" noChangeArrowheads="1"/>
          </p:cNvSpPr>
          <p:nvPr>
            <p:ph type="sldNum" sz="quarter" idx="11"/>
          </p:nvPr>
        </p:nvSpPr>
        <p:spPr>
          <a:ln/>
        </p:spPr>
        <p:txBody>
          <a:bodyPr/>
          <a:lstStyle>
            <a:lvl1pPr>
              <a:defRPr/>
            </a:lvl1pPr>
          </a:lstStyle>
          <a:p>
            <a:pPr>
              <a:defRPr/>
            </a:pPr>
            <a:fld id="{3CE913FE-13A0-4B7A-9D80-CED11B6136D7}" type="slidenum">
              <a:rPr lang="en-US" altLang="en-US"/>
              <a:pPr>
                <a:defRPr/>
              </a:pPr>
              <a:t>‹#›</a:t>
            </a:fld>
            <a:endParaRPr lang="en-US" altLang="en-US"/>
          </a:p>
        </p:txBody>
      </p:sp>
    </p:spTree>
    <p:extLst>
      <p:ext uri="{BB962C8B-B14F-4D97-AF65-F5344CB8AC3E}">
        <p14:creationId xmlns:p14="http://schemas.microsoft.com/office/powerpoint/2010/main" val="296579160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2">
            <a:extLst>
              <a:ext uri="{FF2B5EF4-FFF2-40B4-BE49-F238E27FC236}">
                <a16:creationId xmlns:a16="http://schemas.microsoft.com/office/drawing/2014/main" id="{C016E2D6-F404-46ED-AE74-9DF218AF43D0}"/>
              </a:ext>
            </a:extLst>
          </p:cNvPr>
          <p:cNvSpPr>
            <a:spLocks noGrp="1" noChangeArrowheads="1"/>
          </p:cNvSpPr>
          <p:nvPr>
            <p:ph type="dt" sz="half" idx="10"/>
          </p:nvPr>
        </p:nvSpPr>
        <p:spPr>
          <a:ln/>
        </p:spPr>
        <p:txBody>
          <a:bodyPr/>
          <a:lstStyle>
            <a:lvl1pPr>
              <a:defRPr/>
            </a:lvl1pPr>
          </a:lstStyle>
          <a:p>
            <a:pPr>
              <a:defRPr/>
            </a:pPr>
            <a:fld id="{BD296075-B4CA-4148-9F80-77C3AA6F3A1B}" type="datetime1">
              <a:rPr lang="en-US"/>
              <a:pPr>
                <a:defRPr/>
              </a:pPr>
              <a:t>11/1/22</a:t>
            </a:fld>
            <a:endParaRPr lang="en-US"/>
          </a:p>
        </p:txBody>
      </p:sp>
      <p:sp>
        <p:nvSpPr>
          <p:cNvPr id="6" name="Rectangle 34">
            <a:extLst>
              <a:ext uri="{FF2B5EF4-FFF2-40B4-BE49-F238E27FC236}">
                <a16:creationId xmlns:a16="http://schemas.microsoft.com/office/drawing/2014/main" id="{1358AE74-A4BB-4A41-B0A6-E30A67AAB0C2}"/>
              </a:ext>
            </a:extLst>
          </p:cNvPr>
          <p:cNvSpPr>
            <a:spLocks noGrp="1" noChangeArrowheads="1"/>
          </p:cNvSpPr>
          <p:nvPr>
            <p:ph type="sldNum" sz="quarter" idx="11"/>
          </p:nvPr>
        </p:nvSpPr>
        <p:spPr>
          <a:ln/>
        </p:spPr>
        <p:txBody>
          <a:bodyPr/>
          <a:lstStyle>
            <a:lvl1pPr>
              <a:defRPr/>
            </a:lvl1pPr>
          </a:lstStyle>
          <a:p>
            <a:pPr>
              <a:defRPr/>
            </a:pPr>
            <a:fld id="{C6C2EF45-27F9-4F0C-AA51-854C3B6AA6DB}" type="slidenum">
              <a:rPr lang="en-US" altLang="en-US"/>
              <a:pPr>
                <a:defRPr/>
              </a:pPr>
              <a:t>‹#›</a:t>
            </a:fld>
            <a:endParaRPr lang="en-US" altLang="en-US"/>
          </a:p>
        </p:txBody>
      </p:sp>
    </p:spTree>
    <p:extLst>
      <p:ext uri="{BB962C8B-B14F-4D97-AF65-F5344CB8AC3E}">
        <p14:creationId xmlns:p14="http://schemas.microsoft.com/office/powerpoint/2010/main" val="101923183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hlink"/>
            </a:gs>
          </a:gsLst>
          <a:path path="rect">
            <a:fillToRect r="100000" b="100000"/>
          </a:path>
        </a:gradFill>
        <a:effectLst/>
      </p:bgPr>
    </p:bg>
    <p:spTree>
      <p:nvGrpSpPr>
        <p:cNvPr id="1" name=""/>
        <p:cNvGrpSpPr/>
        <p:nvPr/>
      </p:nvGrpSpPr>
      <p:grpSpPr>
        <a:xfrm>
          <a:off x="0" y="0"/>
          <a:ext cx="0" cy="0"/>
          <a:chOff x="0" y="0"/>
          <a:chExt cx="0" cy="0"/>
        </a:xfrm>
      </p:grpSpPr>
      <p:grpSp>
        <p:nvGrpSpPr>
          <p:cNvPr id="1026" name="Group 29">
            <a:extLst>
              <a:ext uri="{FF2B5EF4-FFF2-40B4-BE49-F238E27FC236}">
                <a16:creationId xmlns:a16="http://schemas.microsoft.com/office/drawing/2014/main" id="{E00DC638-3B3E-47C3-9578-C94DCFF304AF}"/>
              </a:ext>
            </a:extLst>
          </p:cNvPr>
          <p:cNvGrpSpPr>
            <a:grpSpLocks/>
          </p:cNvGrpSpPr>
          <p:nvPr/>
        </p:nvGrpSpPr>
        <p:grpSpPr bwMode="auto">
          <a:xfrm>
            <a:off x="0" y="4367213"/>
            <a:ext cx="9131300" cy="2478087"/>
            <a:chOff x="0" y="2751"/>
            <a:chExt cx="5752" cy="1561"/>
          </a:xfrm>
        </p:grpSpPr>
        <p:sp>
          <p:nvSpPr>
            <p:cNvPr id="1032" name="Rectangle 2">
              <a:extLst>
                <a:ext uri="{FF2B5EF4-FFF2-40B4-BE49-F238E27FC236}">
                  <a16:creationId xmlns:a16="http://schemas.microsoft.com/office/drawing/2014/main" id="{9DBD60A1-E968-4C1C-8B53-7F9B267ED30F}"/>
                </a:ext>
              </a:extLst>
            </p:cNvPr>
            <p:cNvSpPr>
              <a:spLocks noChangeArrowheads="1"/>
            </p:cNvSpPr>
            <p:nvPr/>
          </p:nvSpPr>
          <p:spPr bwMode="hidden">
            <a:xfrm>
              <a:off x="0" y="4080"/>
              <a:ext cx="5752" cy="232"/>
            </a:xfrm>
            <a:prstGeom prst="rect">
              <a:avLst/>
            </a:prstGeom>
            <a:gradFill rotWithShape="0">
              <a:gsLst>
                <a:gs pos="0">
                  <a:schemeClr val="bg1"/>
                </a:gs>
                <a:gs pos="100000">
                  <a:schemeClr va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nvGrpSpPr>
            <p:cNvPr id="1033" name="Group 28">
              <a:extLst>
                <a:ext uri="{FF2B5EF4-FFF2-40B4-BE49-F238E27FC236}">
                  <a16:creationId xmlns:a16="http://schemas.microsoft.com/office/drawing/2014/main" id="{E6B39F4F-EFF9-490E-8E47-6A67A007509D}"/>
                </a:ext>
              </a:extLst>
            </p:cNvPr>
            <p:cNvGrpSpPr>
              <a:grpSpLocks/>
            </p:cNvGrpSpPr>
            <p:nvPr/>
          </p:nvGrpSpPr>
          <p:grpSpPr bwMode="auto">
            <a:xfrm>
              <a:off x="4458" y="2751"/>
              <a:ext cx="1190" cy="1426"/>
              <a:chOff x="4458" y="2751"/>
              <a:chExt cx="1190" cy="1426"/>
            </a:xfrm>
          </p:grpSpPr>
          <p:sp>
            <p:nvSpPr>
              <p:cNvPr id="1034" name="Freeform 3">
                <a:extLst>
                  <a:ext uri="{FF2B5EF4-FFF2-40B4-BE49-F238E27FC236}">
                    <a16:creationId xmlns:a16="http://schemas.microsoft.com/office/drawing/2014/main" id="{3C63A500-16F0-4B6F-A735-CC1EBDE54806}"/>
                  </a:ext>
                </a:extLst>
              </p:cNvPr>
              <p:cNvSpPr>
                <a:spLocks/>
              </p:cNvSpPr>
              <p:nvPr/>
            </p:nvSpPr>
            <p:spPr bwMode="ltGray">
              <a:xfrm>
                <a:off x="4614" y="2790"/>
                <a:ext cx="1034" cy="1273"/>
              </a:xfrm>
              <a:custGeom>
                <a:avLst/>
                <a:gdLst>
                  <a:gd name="T0" fmla="*/ 646 w 1034"/>
                  <a:gd name="T1" fmla="*/ 23 h 1273"/>
                  <a:gd name="T2" fmla="*/ 765 w 1034"/>
                  <a:gd name="T3" fmla="*/ 92 h 1273"/>
                  <a:gd name="T4" fmla="*/ 866 w 1034"/>
                  <a:gd name="T5" fmla="*/ 184 h 1273"/>
                  <a:gd name="T6" fmla="*/ 944 w 1034"/>
                  <a:gd name="T7" fmla="*/ 294 h 1273"/>
                  <a:gd name="T8" fmla="*/ 1000 w 1034"/>
                  <a:gd name="T9" fmla="*/ 417 h 1273"/>
                  <a:gd name="T10" fmla="*/ 1030 w 1034"/>
                  <a:gd name="T11" fmla="*/ 550 h 1273"/>
                  <a:gd name="T12" fmla="*/ 1030 w 1034"/>
                  <a:gd name="T13" fmla="*/ 688 h 1273"/>
                  <a:gd name="T14" fmla="*/ 1000 w 1034"/>
                  <a:gd name="T15" fmla="*/ 821 h 1273"/>
                  <a:gd name="T16" fmla="*/ 944 w 1034"/>
                  <a:gd name="T17" fmla="*/ 944 h 1273"/>
                  <a:gd name="T18" fmla="*/ 866 w 1034"/>
                  <a:gd name="T19" fmla="*/ 1055 h 1273"/>
                  <a:gd name="T20" fmla="*/ 765 w 1034"/>
                  <a:gd name="T21" fmla="*/ 1148 h 1273"/>
                  <a:gd name="T22" fmla="*/ 646 w 1034"/>
                  <a:gd name="T23" fmla="*/ 1215 h 1273"/>
                  <a:gd name="T24" fmla="*/ 517 w 1034"/>
                  <a:gd name="T25" fmla="*/ 1257 h 1273"/>
                  <a:gd name="T26" fmla="*/ 382 w 1034"/>
                  <a:gd name="T27" fmla="*/ 1272 h 1273"/>
                  <a:gd name="T28" fmla="*/ 246 w 1034"/>
                  <a:gd name="T29" fmla="*/ 1257 h 1273"/>
                  <a:gd name="T30" fmla="*/ 118 w 1034"/>
                  <a:gd name="T31" fmla="*/ 1215 h 1273"/>
                  <a:gd name="T32" fmla="*/ 0 w 1034"/>
                  <a:gd name="T33" fmla="*/ 1148 h 1273"/>
                  <a:gd name="T34" fmla="*/ 89 w 1034"/>
                  <a:gd name="T35" fmla="*/ 1129 h 1273"/>
                  <a:gd name="T36" fmla="*/ 201 w 1034"/>
                  <a:gd name="T37" fmla="*/ 1179 h 1273"/>
                  <a:gd name="T38" fmla="*/ 320 w 1034"/>
                  <a:gd name="T39" fmla="*/ 1204 h 1273"/>
                  <a:gd name="T40" fmla="*/ 443 w 1034"/>
                  <a:gd name="T41" fmla="*/ 1204 h 1273"/>
                  <a:gd name="T42" fmla="*/ 563 w 1034"/>
                  <a:gd name="T43" fmla="*/ 1179 h 1273"/>
                  <a:gd name="T44" fmla="*/ 675 w 1034"/>
                  <a:gd name="T45" fmla="*/ 1129 h 1273"/>
                  <a:gd name="T46" fmla="*/ 775 w 1034"/>
                  <a:gd name="T47" fmla="*/ 1057 h 1273"/>
                  <a:gd name="T48" fmla="*/ 857 w 1034"/>
                  <a:gd name="T49" fmla="*/ 965 h 1273"/>
                  <a:gd name="T50" fmla="*/ 919 w 1034"/>
                  <a:gd name="T51" fmla="*/ 858 h 1273"/>
                  <a:gd name="T52" fmla="*/ 956 w 1034"/>
                  <a:gd name="T53" fmla="*/ 742 h 1273"/>
                  <a:gd name="T54" fmla="*/ 969 w 1034"/>
                  <a:gd name="T55" fmla="*/ 619 h 1273"/>
                  <a:gd name="T56" fmla="*/ 956 w 1034"/>
                  <a:gd name="T57" fmla="*/ 496 h 1273"/>
                  <a:gd name="T58" fmla="*/ 919 w 1034"/>
                  <a:gd name="T59" fmla="*/ 381 h 1273"/>
                  <a:gd name="T60" fmla="*/ 857 w 1034"/>
                  <a:gd name="T61" fmla="*/ 273 h 1273"/>
                  <a:gd name="T62" fmla="*/ 775 w 1034"/>
                  <a:gd name="T63" fmla="*/ 182 h 1273"/>
                  <a:gd name="T64" fmla="*/ 675 w 1034"/>
                  <a:gd name="T65" fmla="*/ 110 h 1273"/>
                  <a:gd name="T66" fmla="*/ 563 w 1034"/>
                  <a:gd name="T67" fmla="*/ 61 h 1273"/>
                  <a:gd name="T68" fmla="*/ 582 w 1034"/>
                  <a:gd name="T69" fmla="*/ 0 h 127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034" h="1273">
                    <a:moveTo>
                      <a:pt x="582" y="0"/>
                    </a:moveTo>
                    <a:lnTo>
                      <a:pt x="646" y="23"/>
                    </a:lnTo>
                    <a:lnTo>
                      <a:pt x="707" y="56"/>
                    </a:lnTo>
                    <a:lnTo>
                      <a:pt x="765" y="92"/>
                    </a:lnTo>
                    <a:lnTo>
                      <a:pt x="818" y="134"/>
                    </a:lnTo>
                    <a:lnTo>
                      <a:pt x="866" y="184"/>
                    </a:lnTo>
                    <a:lnTo>
                      <a:pt x="908" y="237"/>
                    </a:lnTo>
                    <a:lnTo>
                      <a:pt x="944" y="294"/>
                    </a:lnTo>
                    <a:lnTo>
                      <a:pt x="977" y="353"/>
                    </a:lnTo>
                    <a:lnTo>
                      <a:pt x="1000" y="417"/>
                    </a:lnTo>
                    <a:lnTo>
                      <a:pt x="1018" y="483"/>
                    </a:lnTo>
                    <a:lnTo>
                      <a:pt x="1030" y="550"/>
                    </a:lnTo>
                    <a:lnTo>
                      <a:pt x="1033" y="619"/>
                    </a:lnTo>
                    <a:lnTo>
                      <a:pt x="1030" y="688"/>
                    </a:lnTo>
                    <a:lnTo>
                      <a:pt x="1018" y="756"/>
                    </a:lnTo>
                    <a:lnTo>
                      <a:pt x="1000" y="821"/>
                    </a:lnTo>
                    <a:lnTo>
                      <a:pt x="977" y="884"/>
                    </a:lnTo>
                    <a:lnTo>
                      <a:pt x="944" y="944"/>
                    </a:lnTo>
                    <a:lnTo>
                      <a:pt x="908" y="1003"/>
                    </a:lnTo>
                    <a:lnTo>
                      <a:pt x="866" y="1055"/>
                    </a:lnTo>
                    <a:lnTo>
                      <a:pt x="818" y="1105"/>
                    </a:lnTo>
                    <a:lnTo>
                      <a:pt x="765" y="1148"/>
                    </a:lnTo>
                    <a:lnTo>
                      <a:pt x="707" y="1183"/>
                    </a:lnTo>
                    <a:lnTo>
                      <a:pt x="646" y="1215"/>
                    </a:lnTo>
                    <a:lnTo>
                      <a:pt x="582" y="1239"/>
                    </a:lnTo>
                    <a:lnTo>
                      <a:pt x="517" y="1257"/>
                    </a:lnTo>
                    <a:lnTo>
                      <a:pt x="450" y="1269"/>
                    </a:lnTo>
                    <a:lnTo>
                      <a:pt x="382" y="1272"/>
                    </a:lnTo>
                    <a:lnTo>
                      <a:pt x="313" y="1269"/>
                    </a:lnTo>
                    <a:lnTo>
                      <a:pt x="246" y="1257"/>
                    </a:lnTo>
                    <a:lnTo>
                      <a:pt x="180" y="1239"/>
                    </a:lnTo>
                    <a:lnTo>
                      <a:pt x="118" y="1215"/>
                    </a:lnTo>
                    <a:lnTo>
                      <a:pt x="57" y="1183"/>
                    </a:lnTo>
                    <a:lnTo>
                      <a:pt x="0" y="1148"/>
                    </a:lnTo>
                    <a:lnTo>
                      <a:pt x="36" y="1095"/>
                    </a:lnTo>
                    <a:lnTo>
                      <a:pt x="89" y="1129"/>
                    </a:lnTo>
                    <a:lnTo>
                      <a:pt x="144" y="1156"/>
                    </a:lnTo>
                    <a:lnTo>
                      <a:pt x="201" y="1179"/>
                    </a:lnTo>
                    <a:lnTo>
                      <a:pt x="261" y="1195"/>
                    </a:lnTo>
                    <a:lnTo>
                      <a:pt x="320" y="1204"/>
                    </a:lnTo>
                    <a:lnTo>
                      <a:pt x="382" y="1208"/>
                    </a:lnTo>
                    <a:lnTo>
                      <a:pt x="443" y="1204"/>
                    </a:lnTo>
                    <a:lnTo>
                      <a:pt x="504" y="1195"/>
                    </a:lnTo>
                    <a:lnTo>
                      <a:pt x="563" y="1179"/>
                    </a:lnTo>
                    <a:lnTo>
                      <a:pt x="621" y="1156"/>
                    </a:lnTo>
                    <a:lnTo>
                      <a:pt x="675" y="1129"/>
                    </a:lnTo>
                    <a:lnTo>
                      <a:pt x="727" y="1095"/>
                    </a:lnTo>
                    <a:lnTo>
                      <a:pt x="775" y="1057"/>
                    </a:lnTo>
                    <a:lnTo>
                      <a:pt x="818" y="1013"/>
                    </a:lnTo>
                    <a:lnTo>
                      <a:pt x="857" y="965"/>
                    </a:lnTo>
                    <a:lnTo>
                      <a:pt x="890" y="913"/>
                    </a:lnTo>
                    <a:lnTo>
                      <a:pt x="919" y="858"/>
                    </a:lnTo>
                    <a:lnTo>
                      <a:pt x="941" y="802"/>
                    </a:lnTo>
                    <a:lnTo>
                      <a:pt x="956" y="742"/>
                    </a:lnTo>
                    <a:lnTo>
                      <a:pt x="965" y="680"/>
                    </a:lnTo>
                    <a:lnTo>
                      <a:pt x="969" y="619"/>
                    </a:lnTo>
                    <a:lnTo>
                      <a:pt x="965" y="557"/>
                    </a:lnTo>
                    <a:lnTo>
                      <a:pt x="956" y="496"/>
                    </a:lnTo>
                    <a:lnTo>
                      <a:pt x="941" y="437"/>
                    </a:lnTo>
                    <a:lnTo>
                      <a:pt x="919" y="381"/>
                    </a:lnTo>
                    <a:lnTo>
                      <a:pt x="890" y="325"/>
                    </a:lnTo>
                    <a:lnTo>
                      <a:pt x="857" y="273"/>
                    </a:lnTo>
                    <a:lnTo>
                      <a:pt x="818" y="225"/>
                    </a:lnTo>
                    <a:lnTo>
                      <a:pt x="775" y="182"/>
                    </a:lnTo>
                    <a:lnTo>
                      <a:pt x="727" y="144"/>
                    </a:lnTo>
                    <a:lnTo>
                      <a:pt x="675" y="110"/>
                    </a:lnTo>
                    <a:lnTo>
                      <a:pt x="621" y="81"/>
                    </a:lnTo>
                    <a:lnTo>
                      <a:pt x="563" y="61"/>
                    </a:lnTo>
                    <a:lnTo>
                      <a:pt x="565" y="56"/>
                    </a:lnTo>
                    <a:lnTo>
                      <a:pt x="582" y="0"/>
                    </a:lnTo>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5" name="Line 4">
                <a:extLst>
                  <a:ext uri="{FF2B5EF4-FFF2-40B4-BE49-F238E27FC236}">
                    <a16:creationId xmlns:a16="http://schemas.microsoft.com/office/drawing/2014/main" id="{8752B939-1E06-40AD-A1F5-45A7A40ED357}"/>
                  </a:ext>
                </a:extLst>
              </p:cNvPr>
              <p:cNvSpPr>
                <a:spLocks noChangeShapeType="1"/>
              </p:cNvSpPr>
              <p:nvPr/>
            </p:nvSpPr>
            <p:spPr bwMode="ltGray">
              <a:xfrm flipV="1">
                <a:off x="4639" y="3863"/>
                <a:ext cx="103" cy="186"/>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6" name="Line 5">
                <a:extLst>
                  <a:ext uri="{FF2B5EF4-FFF2-40B4-BE49-F238E27FC236}">
                    <a16:creationId xmlns:a16="http://schemas.microsoft.com/office/drawing/2014/main" id="{8BCB3A37-7B40-4733-BFEF-3AE0BED4E042}"/>
                  </a:ext>
                </a:extLst>
              </p:cNvPr>
              <p:cNvSpPr>
                <a:spLocks noChangeShapeType="1"/>
              </p:cNvSpPr>
              <p:nvPr/>
            </p:nvSpPr>
            <p:spPr bwMode="ltGray">
              <a:xfrm flipV="1">
                <a:off x="5210" y="2874"/>
                <a:ext cx="36" cy="71"/>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7" name="Line 6">
                <a:extLst>
                  <a:ext uri="{FF2B5EF4-FFF2-40B4-BE49-F238E27FC236}">
                    <a16:creationId xmlns:a16="http://schemas.microsoft.com/office/drawing/2014/main" id="{D4FD4E32-3EDE-4F8C-B5EE-F192D90F3C8E}"/>
                  </a:ext>
                </a:extLst>
              </p:cNvPr>
              <p:cNvSpPr>
                <a:spLocks noChangeShapeType="1"/>
              </p:cNvSpPr>
              <p:nvPr/>
            </p:nvSpPr>
            <p:spPr bwMode="ltGray">
              <a:xfrm flipV="1">
                <a:off x="5270" y="2751"/>
                <a:ext cx="36" cy="71"/>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8" name="Freeform 7">
                <a:extLst>
                  <a:ext uri="{FF2B5EF4-FFF2-40B4-BE49-F238E27FC236}">
                    <a16:creationId xmlns:a16="http://schemas.microsoft.com/office/drawing/2014/main" id="{F39970C4-0B48-40A7-961B-F40912E0337C}"/>
                  </a:ext>
                </a:extLst>
              </p:cNvPr>
              <p:cNvSpPr>
                <a:spLocks/>
              </p:cNvSpPr>
              <p:nvPr/>
            </p:nvSpPr>
            <p:spPr bwMode="ltGray">
              <a:xfrm>
                <a:off x="4753" y="4067"/>
                <a:ext cx="604" cy="110"/>
              </a:xfrm>
              <a:custGeom>
                <a:avLst/>
                <a:gdLst>
                  <a:gd name="T0" fmla="*/ 2 w 604"/>
                  <a:gd name="T1" fmla="*/ 70 h 110"/>
                  <a:gd name="T2" fmla="*/ 14 w 604"/>
                  <a:gd name="T3" fmla="*/ 57 h 110"/>
                  <a:gd name="T4" fmla="*/ 31 w 604"/>
                  <a:gd name="T5" fmla="*/ 46 h 110"/>
                  <a:gd name="T6" fmla="*/ 63 w 604"/>
                  <a:gd name="T7" fmla="*/ 30 h 110"/>
                  <a:gd name="T8" fmla="*/ 100 w 604"/>
                  <a:gd name="T9" fmla="*/ 21 h 110"/>
                  <a:gd name="T10" fmla="*/ 134 w 604"/>
                  <a:gd name="T11" fmla="*/ 13 h 110"/>
                  <a:gd name="T12" fmla="*/ 181 w 604"/>
                  <a:gd name="T13" fmla="*/ 6 h 110"/>
                  <a:gd name="T14" fmla="*/ 225 w 604"/>
                  <a:gd name="T15" fmla="*/ 2 h 110"/>
                  <a:gd name="T16" fmla="*/ 277 w 604"/>
                  <a:gd name="T17" fmla="*/ 0 h 110"/>
                  <a:gd name="T18" fmla="*/ 340 w 604"/>
                  <a:gd name="T19" fmla="*/ 0 h 110"/>
                  <a:gd name="T20" fmla="*/ 407 w 604"/>
                  <a:gd name="T21" fmla="*/ 4 h 110"/>
                  <a:gd name="T22" fmla="*/ 453 w 604"/>
                  <a:gd name="T23" fmla="*/ 10 h 110"/>
                  <a:gd name="T24" fmla="*/ 502 w 604"/>
                  <a:gd name="T25" fmla="*/ 19 h 110"/>
                  <a:gd name="T26" fmla="*/ 549 w 604"/>
                  <a:gd name="T27" fmla="*/ 33 h 110"/>
                  <a:gd name="T28" fmla="*/ 573 w 604"/>
                  <a:gd name="T29" fmla="*/ 47 h 110"/>
                  <a:gd name="T30" fmla="*/ 588 w 604"/>
                  <a:gd name="T31" fmla="*/ 58 h 110"/>
                  <a:gd name="T32" fmla="*/ 603 w 604"/>
                  <a:gd name="T33" fmla="*/ 77 h 110"/>
                  <a:gd name="T34" fmla="*/ 578 w 604"/>
                  <a:gd name="T35" fmla="*/ 87 h 110"/>
                  <a:gd name="T36" fmla="*/ 536 w 604"/>
                  <a:gd name="T37" fmla="*/ 95 h 110"/>
                  <a:gd name="T38" fmla="*/ 485 w 604"/>
                  <a:gd name="T39" fmla="*/ 101 h 110"/>
                  <a:gd name="T40" fmla="*/ 436 w 604"/>
                  <a:gd name="T41" fmla="*/ 106 h 110"/>
                  <a:gd name="T42" fmla="*/ 377 w 604"/>
                  <a:gd name="T43" fmla="*/ 108 h 110"/>
                  <a:gd name="T44" fmla="*/ 313 w 604"/>
                  <a:gd name="T45" fmla="*/ 109 h 110"/>
                  <a:gd name="T46" fmla="*/ 252 w 604"/>
                  <a:gd name="T47" fmla="*/ 109 h 110"/>
                  <a:gd name="T48" fmla="*/ 188 w 604"/>
                  <a:gd name="T49" fmla="*/ 108 h 110"/>
                  <a:gd name="T50" fmla="*/ 117 w 604"/>
                  <a:gd name="T51" fmla="*/ 102 h 110"/>
                  <a:gd name="T52" fmla="*/ 61 w 604"/>
                  <a:gd name="T53" fmla="*/ 96 h 110"/>
                  <a:gd name="T54" fmla="*/ 14 w 604"/>
                  <a:gd name="T55" fmla="*/ 86 h 110"/>
                  <a:gd name="T56" fmla="*/ 0 w 604"/>
                  <a:gd name="T57" fmla="*/ 78 h 110"/>
                  <a:gd name="T58" fmla="*/ 2 w 604"/>
                  <a:gd name="T59" fmla="*/ 7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604" h="110">
                    <a:moveTo>
                      <a:pt x="2" y="70"/>
                    </a:moveTo>
                    <a:lnTo>
                      <a:pt x="14" y="57"/>
                    </a:lnTo>
                    <a:lnTo>
                      <a:pt x="31" y="46"/>
                    </a:lnTo>
                    <a:lnTo>
                      <a:pt x="63" y="30"/>
                    </a:lnTo>
                    <a:lnTo>
                      <a:pt x="100" y="21"/>
                    </a:lnTo>
                    <a:lnTo>
                      <a:pt x="134" y="13"/>
                    </a:lnTo>
                    <a:lnTo>
                      <a:pt x="181" y="6"/>
                    </a:lnTo>
                    <a:lnTo>
                      <a:pt x="225" y="2"/>
                    </a:lnTo>
                    <a:lnTo>
                      <a:pt x="277" y="0"/>
                    </a:lnTo>
                    <a:lnTo>
                      <a:pt x="340" y="0"/>
                    </a:lnTo>
                    <a:lnTo>
                      <a:pt x="407" y="4"/>
                    </a:lnTo>
                    <a:lnTo>
                      <a:pt x="453" y="10"/>
                    </a:lnTo>
                    <a:lnTo>
                      <a:pt x="502" y="19"/>
                    </a:lnTo>
                    <a:lnTo>
                      <a:pt x="549" y="33"/>
                    </a:lnTo>
                    <a:lnTo>
                      <a:pt x="573" y="47"/>
                    </a:lnTo>
                    <a:lnTo>
                      <a:pt x="588" y="58"/>
                    </a:lnTo>
                    <a:lnTo>
                      <a:pt x="603" y="77"/>
                    </a:lnTo>
                    <a:lnTo>
                      <a:pt x="578" y="87"/>
                    </a:lnTo>
                    <a:lnTo>
                      <a:pt x="536" y="95"/>
                    </a:lnTo>
                    <a:lnTo>
                      <a:pt x="485" y="101"/>
                    </a:lnTo>
                    <a:lnTo>
                      <a:pt x="436" y="106"/>
                    </a:lnTo>
                    <a:lnTo>
                      <a:pt x="377" y="108"/>
                    </a:lnTo>
                    <a:lnTo>
                      <a:pt x="313" y="109"/>
                    </a:lnTo>
                    <a:lnTo>
                      <a:pt x="252" y="109"/>
                    </a:lnTo>
                    <a:lnTo>
                      <a:pt x="188" y="108"/>
                    </a:lnTo>
                    <a:lnTo>
                      <a:pt x="117" y="102"/>
                    </a:lnTo>
                    <a:lnTo>
                      <a:pt x="61" y="96"/>
                    </a:lnTo>
                    <a:lnTo>
                      <a:pt x="14" y="86"/>
                    </a:lnTo>
                    <a:lnTo>
                      <a:pt x="0" y="78"/>
                    </a:lnTo>
                    <a:lnTo>
                      <a:pt x="2" y="70"/>
                    </a:lnTo>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9" name="Oval 8">
                <a:extLst>
                  <a:ext uri="{FF2B5EF4-FFF2-40B4-BE49-F238E27FC236}">
                    <a16:creationId xmlns:a16="http://schemas.microsoft.com/office/drawing/2014/main" id="{8CECB086-8C3A-4F70-834D-C17D2163EC40}"/>
                  </a:ext>
                </a:extLst>
              </p:cNvPr>
              <p:cNvSpPr>
                <a:spLocks noChangeArrowheads="1"/>
              </p:cNvSpPr>
              <p:nvPr/>
            </p:nvSpPr>
            <p:spPr bwMode="grayWhite">
              <a:xfrm>
                <a:off x="4458" y="2879"/>
                <a:ext cx="1074" cy="1073"/>
              </a:xfrm>
              <a:prstGeom prst="ellipse">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nvGrpSpPr>
              <p:cNvPr id="1040" name="Group 27">
                <a:extLst>
                  <a:ext uri="{FF2B5EF4-FFF2-40B4-BE49-F238E27FC236}">
                    <a16:creationId xmlns:a16="http://schemas.microsoft.com/office/drawing/2014/main" id="{9A16E30C-5C4B-42A9-9CFD-544E9F629E3E}"/>
                  </a:ext>
                </a:extLst>
              </p:cNvPr>
              <p:cNvGrpSpPr>
                <a:grpSpLocks/>
              </p:cNvGrpSpPr>
              <p:nvPr/>
            </p:nvGrpSpPr>
            <p:grpSpPr bwMode="auto">
              <a:xfrm>
                <a:off x="4458" y="2991"/>
                <a:ext cx="999" cy="797"/>
                <a:chOff x="4458" y="2991"/>
                <a:chExt cx="999" cy="797"/>
              </a:xfrm>
            </p:grpSpPr>
            <p:sp>
              <p:nvSpPr>
                <p:cNvPr id="1041" name="Freeform 9">
                  <a:extLst>
                    <a:ext uri="{FF2B5EF4-FFF2-40B4-BE49-F238E27FC236}">
                      <a16:creationId xmlns:a16="http://schemas.microsoft.com/office/drawing/2014/main" id="{B39046B2-26AA-4214-A2B1-615B25AEAE26}"/>
                    </a:ext>
                  </a:extLst>
                </p:cNvPr>
                <p:cNvSpPr>
                  <a:spLocks/>
                </p:cNvSpPr>
                <p:nvPr/>
              </p:nvSpPr>
              <p:spPr bwMode="grayWhite">
                <a:xfrm>
                  <a:off x="4599" y="3283"/>
                  <a:ext cx="1" cy="17"/>
                </a:xfrm>
                <a:custGeom>
                  <a:avLst/>
                  <a:gdLst>
                    <a:gd name="T0" fmla="*/ 0 w 1"/>
                    <a:gd name="T1" fmla="*/ 0 h 17"/>
                    <a:gd name="T2" fmla="*/ 0 w 1"/>
                    <a:gd name="T3" fmla="*/ 16 h 17"/>
                    <a:gd name="T4" fmla="*/ 0 w 1"/>
                    <a:gd name="T5" fmla="*/ 16 h 17"/>
                    <a:gd name="T6" fmla="*/ 0 w 1"/>
                    <a:gd name="T7" fmla="*/ 6 h 17"/>
                    <a:gd name="T8" fmla="*/ 0 w 1"/>
                    <a:gd name="T9" fmla="*/ 0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7">
                      <a:moveTo>
                        <a:pt x="0" y="0"/>
                      </a:moveTo>
                      <a:lnTo>
                        <a:pt x="0" y="16"/>
                      </a:lnTo>
                      <a:lnTo>
                        <a:pt x="0" y="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2" name="Freeform 10">
                  <a:extLst>
                    <a:ext uri="{FF2B5EF4-FFF2-40B4-BE49-F238E27FC236}">
                      <a16:creationId xmlns:a16="http://schemas.microsoft.com/office/drawing/2014/main" id="{6AC1F9F2-2186-47C1-B1EF-DFB27E1F8A01}"/>
                    </a:ext>
                  </a:extLst>
                </p:cNvPr>
                <p:cNvSpPr>
                  <a:spLocks/>
                </p:cNvSpPr>
                <p:nvPr/>
              </p:nvSpPr>
              <p:spPr bwMode="grayWhite">
                <a:xfrm>
                  <a:off x="4616" y="3305"/>
                  <a:ext cx="17" cy="17"/>
                </a:xfrm>
                <a:custGeom>
                  <a:avLst/>
                  <a:gdLst>
                    <a:gd name="T0" fmla="*/ 0 w 17"/>
                    <a:gd name="T1" fmla="*/ 0 h 17"/>
                    <a:gd name="T2" fmla="*/ 16 w 17"/>
                    <a:gd name="T3" fmla="*/ 0 h 17"/>
                    <a:gd name="T4" fmla="*/ 16 w 17"/>
                    <a:gd name="T5" fmla="*/ 16 h 17"/>
                    <a:gd name="T6" fmla="*/ 0 w 17"/>
                    <a:gd name="T7" fmla="*/ 0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0" y="0"/>
                      </a:moveTo>
                      <a:lnTo>
                        <a:pt x="16" y="0"/>
                      </a:lnTo>
                      <a:lnTo>
                        <a:pt x="16" y="1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3" name="Freeform 11">
                  <a:extLst>
                    <a:ext uri="{FF2B5EF4-FFF2-40B4-BE49-F238E27FC236}">
                      <a16:creationId xmlns:a16="http://schemas.microsoft.com/office/drawing/2014/main" id="{88AF5524-52EC-4542-A360-5C2F638E435D}"/>
                    </a:ext>
                  </a:extLst>
                </p:cNvPr>
                <p:cNvSpPr>
                  <a:spLocks/>
                </p:cNvSpPr>
                <p:nvPr/>
              </p:nvSpPr>
              <p:spPr bwMode="grayWhite">
                <a:xfrm>
                  <a:off x="4674" y="3275"/>
                  <a:ext cx="37" cy="35"/>
                </a:xfrm>
                <a:custGeom>
                  <a:avLst/>
                  <a:gdLst>
                    <a:gd name="T0" fmla="*/ 36 w 37"/>
                    <a:gd name="T1" fmla="*/ 0 h 35"/>
                    <a:gd name="T2" fmla="*/ 22 w 37"/>
                    <a:gd name="T3" fmla="*/ 0 h 35"/>
                    <a:gd name="T4" fmla="*/ 14 w 37"/>
                    <a:gd name="T5" fmla="*/ 9 h 35"/>
                    <a:gd name="T6" fmla="*/ 9 w 37"/>
                    <a:gd name="T7" fmla="*/ 9 h 35"/>
                    <a:gd name="T8" fmla="*/ 5 w 37"/>
                    <a:gd name="T9" fmla="*/ 13 h 35"/>
                    <a:gd name="T10" fmla="*/ 0 w 37"/>
                    <a:gd name="T11" fmla="*/ 13 h 35"/>
                    <a:gd name="T12" fmla="*/ 0 w 37"/>
                    <a:gd name="T13" fmla="*/ 25 h 35"/>
                    <a:gd name="T14" fmla="*/ 8 w 37"/>
                    <a:gd name="T15" fmla="*/ 34 h 35"/>
                    <a:gd name="T16" fmla="*/ 29 w 37"/>
                    <a:gd name="T17" fmla="*/ 34 h 35"/>
                    <a:gd name="T18" fmla="*/ 36 w 37"/>
                    <a:gd name="T19" fmla="*/ 25 h 35"/>
                    <a:gd name="T20" fmla="*/ 36 w 37"/>
                    <a:gd name="T21" fmla="*/ 0 h 3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 h="35">
                      <a:moveTo>
                        <a:pt x="36" y="0"/>
                      </a:moveTo>
                      <a:lnTo>
                        <a:pt x="22" y="0"/>
                      </a:lnTo>
                      <a:lnTo>
                        <a:pt x="14" y="9"/>
                      </a:lnTo>
                      <a:lnTo>
                        <a:pt x="9" y="9"/>
                      </a:lnTo>
                      <a:lnTo>
                        <a:pt x="5" y="13"/>
                      </a:lnTo>
                      <a:lnTo>
                        <a:pt x="0" y="13"/>
                      </a:lnTo>
                      <a:lnTo>
                        <a:pt x="0" y="25"/>
                      </a:lnTo>
                      <a:lnTo>
                        <a:pt x="8" y="34"/>
                      </a:lnTo>
                      <a:lnTo>
                        <a:pt x="29" y="34"/>
                      </a:lnTo>
                      <a:lnTo>
                        <a:pt x="36" y="25"/>
                      </a:lnTo>
                      <a:lnTo>
                        <a:pt x="36"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4" name="Freeform 12">
                  <a:extLst>
                    <a:ext uri="{FF2B5EF4-FFF2-40B4-BE49-F238E27FC236}">
                      <a16:creationId xmlns:a16="http://schemas.microsoft.com/office/drawing/2014/main" id="{41985453-F6E8-440F-886A-2BF1C4A2309D}"/>
                    </a:ext>
                  </a:extLst>
                </p:cNvPr>
                <p:cNvSpPr>
                  <a:spLocks/>
                </p:cNvSpPr>
                <p:nvPr/>
              </p:nvSpPr>
              <p:spPr bwMode="grayWhite">
                <a:xfrm>
                  <a:off x="4458" y="3303"/>
                  <a:ext cx="324" cy="422"/>
                </a:xfrm>
                <a:custGeom>
                  <a:avLst/>
                  <a:gdLst>
                    <a:gd name="T0" fmla="*/ 76 w 324"/>
                    <a:gd name="T1" fmla="*/ 0 h 422"/>
                    <a:gd name="T2" fmla="*/ 71 w 324"/>
                    <a:gd name="T3" fmla="*/ 11 h 422"/>
                    <a:gd name="T4" fmla="*/ 45 w 324"/>
                    <a:gd name="T5" fmla="*/ 33 h 422"/>
                    <a:gd name="T6" fmla="*/ 40 w 324"/>
                    <a:gd name="T7" fmla="*/ 53 h 422"/>
                    <a:gd name="T8" fmla="*/ 21 w 324"/>
                    <a:gd name="T9" fmla="*/ 68 h 422"/>
                    <a:gd name="T10" fmla="*/ 8 w 324"/>
                    <a:gd name="T11" fmla="*/ 96 h 422"/>
                    <a:gd name="T12" fmla="*/ 8 w 324"/>
                    <a:gd name="T13" fmla="*/ 114 h 422"/>
                    <a:gd name="T14" fmla="*/ 0 w 324"/>
                    <a:gd name="T15" fmla="*/ 144 h 422"/>
                    <a:gd name="T16" fmla="*/ 11 w 324"/>
                    <a:gd name="T17" fmla="*/ 157 h 422"/>
                    <a:gd name="T18" fmla="*/ 40 w 324"/>
                    <a:gd name="T19" fmla="*/ 195 h 422"/>
                    <a:gd name="T20" fmla="*/ 48 w 324"/>
                    <a:gd name="T21" fmla="*/ 190 h 422"/>
                    <a:gd name="T22" fmla="*/ 99 w 324"/>
                    <a:gd name="T23" fmla="*/ 190 h 422"/>
                    <a:gd name="T24" fmla="*/ 123 w 324"/>
                    <a:gd name="T25" fmla="*/ 199 h 422"/>
                    <a:gd name="T26" fmla="*/ 121 w 324"/>
                    <a:gd name="T27" fmla="*/ 229 h 422"/>
                    <a:gd name="T28" fmla="*/ 138 w 324"/>
                    <a:gd name="T29" fmla="*/ 268 h 422"/>
                    <a:gd name="T30" fmla="*/ 137 w 324"/>
                    <a:gd name="T31" fmla="*/ 279 h 422"/>
                    <a:gd name="T32" fmla="*/ 144 w 324"/>
                    <a:gd name="T33" fmla="*/ 291 h 422"/>
                    <a:gd name="T34" fmla="*/ 133 w 324"/>
                    <a:gd name="T35" fmla="*/ 319 h 422"/>
                    <a:gd name="T36" fmla="*/ 146 w 324"/>
                    <a:gd name="T37" fmla="*/ 354 h 422"/>
                    <a:gd name="T38" fmla="*/ 153 w 324"/>
                    <a:gd name="T39" fmla="*/ 382 h 422"/>
                    <a:gd name="T40" fmla="*/ 162 w 324"/>
                    <a:gd name="T41" fmla="*/ 399 h 422"/>
                    <a:gd name="T42" fmla="*/ 171 w 324"/>
                    <a:gd name="T43" fmla="*/ 421 h 422"/>
                    <a:gd name="T44" fmla="*/ 188 w 324"/>
                    <a:gd name="T45" fmla="*/ 418 h 422"/>
                    <a:gd name="T46" fmla="*/ 216 w 324"/>
                    <a:gd name="T47" fmla="*/ 402 h 422"/>
                    <a:gd name="T48" fmla="*/ 229 w 324"/>
                    <a:gd name="T49" fmla="*/ 382 h 422"/>
                    <a:gd name="T50" fmla="*/ 228 w 324"/>
                    <a:gd name="T51" fmla="*/ 369 h 422"/>
                    <a:gd name="T52" fmla="*/ 245 w 324"/>
                    <a:gd name="T53" fmla="*/ 359 h 422"/>
                    <a:gd name="T54" fmla="*/ 242 w 324"/>
                    <a:gd name="T55" fmla="*/ 340 h 422"/>
                    <a:gd name="T56" fmla="*/ 267 w 324"/>
                    <a:gd name="T57" fmla="*/ 310 h 422"/>
                    <a:gd name="T58" fmla="*/ 271 w 324"/>
                    <a:gd name="T59" fmla="*/ 285 h 422"/>
                    <a:gd name="T60" fmla="*/ 264 w 324"/>
                    <a:gd name="T61" fmla="*/ 277 h 422"/>
                    <a:gd name="T62" fmla="*/ 267 w 324"/>
                    <a:gd name="T63" fmla="*/ 267 h 422"/>
                    <a:gd name="T64" fmla="*/ 261 w 324"/>
                    <a:gd name="T65" fmla="*/ 258 h 422"/>
                    <a:gd name="T66" fmla="*/ 280 w 324"/>
                    <a:gd name="T67" fmla="*/ 234 h 422"/>
                    <a:gd name="T68" fmla="*/ 280 w 324"/>
                    <a:gd name="T69" fmla="*/ 222 h 422"/>
                    <a:gd name="T70" fmla="*/ 306 w 324"/>
                    <a:gd name="T71" fmla="*/ 202 h 422"/>
                    <a:gd name="T72" fmla="*/ 323 w 324"/>
                    <a:gd name="T73" fmla="*/ 148 h 422"/>
                    <a:gd name="T74" fmla="*/ 299 w 324"/>
                    <a:gd name="T75" fmla="*/ 162 h 422"/>
                    <a:gd name="T76" fmla="*/ 278 w 324"/>
                    <a:gd name="T77" fmla="*/ 156 h 422"/>
                    <a:gd name="T78" fmla="*/ 281 w 324"/>
                    <a:gd name="T79" fmla="*/ 143 h 422"/>
                    <a:gd name="T80" fmla="*/ 260 w 324"/>
                    <a:gd name="T81" fmla="*/ 129 h 422"/>
                    <a:gd name="T82" fmla="*/ 250 w 324"/>
                    <a:gd name="T83" fmla="*/ 94 h 422"/>
                    <a:gd name="T84" fmla="*/ 230 w 324"/>
                    <a:gd name="T85" fmla="*/ 66 h 422"/>
                    <a:gd name="T86" fmla="*/ 230 w 324"/>
                    <a:gd name="T87" fmla="*/ 47 h 422"/>
                    <a:gd name="T88" fmla="*/ 219 w 324"/>
                    <a:gd name="T89" fmla="*/ 46 h 422"/>
                    <a:gd name="T90" fmla="*/ 212 w 324"/>
                    <a:gd name="T91" fmla="*/ 49 h 422"/>
                    <a:gd name="T92" fmla="*/ 182 w 324"/>
                    <a:gd name="T93" fmla="*/ 38 h 422"/>
                    <a:gd name="T94" fmla="*/ 174 w 324"/>
                    <a:gd name="T95" fmla="*/ 46 h 422"/>
                    <a:gd name="T96" fmla="*/ 167 w 324"/>
                    <a:gd name="T97" fmla="*/ 56 h 422"/>
                    <a:gd name="T98" fmla="*/ 151 w 324"/>
                    <a:gd name="T99" fmla="*/ 38 h 422"/>
                    <a:gd name="T100" fmla="*/ 135 w 324"/>
                    <a:gd name="T101" fmla="*/ 33 h 422"/>
                    <a:gd name="T102" fmla="*/ 134 w 324"/>
                    <a:gd name="T103" fmla="*/ 10 h 422"/>
                    <a:gd name="T104" fmla="*/ 111 w 324"/>
                    <a:gd name="T105" fmla="*/ 14 h 422"/>
                    <a:gd name="T106" fmla="*/ 96 w 324"/>
                    <a:gd name="T107" fmla="*/ 9 h 422"/>
                    <a:gd name="T108" fmla="*/ 76 w 324"/>
                    <a:gd name="T109" fmla="*/ 0 h 42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324" h="422">
                      <a:moveTo>
                        <a:pt x="76" y="0"/>
                      </a:moveTo>
                      <a:lnTo>
                        <a:pt x="71" y="11"/>
                      </a:lnTo>
                      <a:lnTo>
                        <a:pt x="45" y="33"/>
                      </a:lnTo>
                      <a:lnTo>
                        <a:pt x="40" y="53"/>
                      </a:lnTo>
                      <a:lnTo>
                        <a:pt x="21" y="68"/>
                      </a:lnTo>
                      <a:lnTo>
                        <a:pt x="8" y="96"/>
                      </a:lnTo>
                      <a:lnTo>
                        <a:pt x="8" y="114"/>
                      </a:lnTo>
                      <a:lnTo>
                        <a:pt x="0" y="144"/>
                      </a:lnTo>
                      <a:lnTo>
                        <a:pt x="11" y="157"/>
                      </a:lnTo>
                      <a:lnTo>
                        <a:pt x="40" y="195"/>
                      </a:lnTo>
                      <a:lnTo>
                        <a:pt x="48" y="190"/>
                      </a:lnTo>
                      <a:lnTo>
                        <a:pt x="99" y="190"/>
                      </a:lnTo>
                      <a:lnTo>
                        <a:pt x="123" y="199"/>
                      </a:lnTo>
                      <a:lnTo>
                        <a:pt x="121" y="229"/>
                      </a:lnTo>
                      <a:lnTo>
                        <a:pt x="138" y="268"/>
                      </a:lnTo>
                      <a:lnTo>
                        <a:pt x="137" y="279"/>
                      </a:lnTo>
                      <a:lnTo>
                        <a:pt x="144" y="291"/>
                      </a:lnTo>
                      <a:lnTo>
                        <a:pt x="133" y="319"/>
                      </a:lnTo>
                      <a:lnTo>
                        <a:pt x="146" y="354"/>
                      </a:lnTo>
                      <a:lnTo>
                        <a:pt x="153" y="382"/>
                      </a:lnTo>
                      <a:lnTo>
                        <a:pt x="162" y="399"/>
                      </a:lnTo>
                      <a:lnTo>
                        <a:pt x="171" y="421"/>
                      </a:lnTo>
                      <a:lnTo>
                        <a:pt x="188" y="418"/>
                      </a:lnTo>
                      <a:lnTo>
                        <a:pt x="216" y="402"/>
                      </a:lnTo>
                      <a:lnTo>
                        <a:pt x="229" y="382"/>
                      </a:lnTo>
                      <a:lnTo>
                        <a:pt x="228" y="369"/>
                      </a:lnTo>
                      <a:lnTo>
                        <a:pt x="245" y="359"/>
                      </a:lnTo>
                      <a:lnTo>
                        <a:pt x="242" y="340"/>
                      </a:lnTo>
                      <a:lnTo>
                        <a:pt x="267" y="310"/>
                      </a:lnTo>
                      <a:lnTo>
                        <a:pt x="271" y="285"/>
                      </a:lnTo>
                      <a:lnTo>
                        <a:pt x="264" y="277"/>
                      </a:lnTo>
                      <a:lnTo>
                        <a:pt x="267" y="267"/>
                      </a:lnTo>
                      <a:lnTo>
                        <a:pt x="261" y="258"/>
                      </a:lnTo>
                      <a:lnTo>
                        <a:pt x="280" y="234"/>
                      </a:lnTo>
                      <a:lnTo>
                        <a:pt x="280" y="222"/>
                      </a:lnTo>
                      <a:lnTo>
                        <a:pt x="306" y="202"/>
                      </a:lnTo>
                      <a:lnTo>
                        <a:pt x="323" y="148"/>
                      </a:lnTo>
                      <a:lnTo>
                        <a:pt x="299" y="162"/>
                      </a:lnTo>
                      <a:lnTo>
                        <a:pt x="278" y="156"/>
                      </a:lnTo>
                      <a:lnTo>
                        <a:pt x="281" y="143"/>
                      </a:lnTo>
                      <a:lnTo>
                        <a:pt x="260" y="129"/>
                      </a:lnTo>
                      <a:lnTo>
                        <a:pt x="250" y="94"/>
                      </a:lnTo>
                      <a:lnTo>
                        <a:pt x="230" y="66"/>
                      </a:lnTo>
                      <a:lnTo>
                        <a:pt x="230" y="47"/>
                      </a:lnTo>
                      <a:lnTo>
                        <a:pt x="219" y="46"/>
                      </a:lnTo>
                      <a:lnTo>
                        <a:pt x="212" y="49"/>
                      </a:lnTo>
                      <a:lnTo>
                        <a:pt x="182" y="38"/>
                      </a:lnTo>
                      <a:lnTo>
                        <a:pt x="174" y="46"/>
                      </a:lnTo>
                      <a:lnTo>
                        <a:pt x="167" y="56"/>
                      </a:lnTo>
                      <a:lnTo>
                        <a:pt x="151" y="38"/>
                      </a:lnTo>
                      <a:lnTo>
                        <a:pt x="135" y="33"/>
                      </a:lnTo>
                      <a:lnTo>
                        <a:pt x="134" y="10"/>
                      </a:lnTo>
                      <a:lnTo>
                        <a:pt x="111" y="14"/>
                      </a:lnTo>
                      <a:lnTo>
                        <a:pt x="96" y="9"/>
                      </a:lnTo>
                      <a:lnTo>
                        <a:pt x="76"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5" name="Freeform 13">
                  <a:extLst>
                    <a:ext uri="{FF2B5EF4-FFF2-40B4-BE49-F238E27FC236}">
                      <a16:creationId xmlns:a16="http://schemas.microsoft.com/office/drawing/2014/main" id="{D834ED06-1168-4A55-AC5A-687298037159}"/>
                    </a:ext>
                  </a:extLst>
                </p:cNvPr>
                <p:cNvSpPr>
                  <a:spLocks/>
                </p:cNvSpPr>
                <p:nvPr/>
              </p:nvSpPr>
              <p:spPr bwMode="grayWhite">
                <a:xfrm>
                  <a:off x="5205" y="3408"/>
                  <a:ext cx="17" cy="21"/>
                </a:xfrm>
                <a:custGeom>
                  <a:avLst/>
                  <a:gdLst>
                    <a:gd name="T0" fmla="*/ 7 w 17"/>
                    <a:gd name="T1" fmla="*/ 0 h 21"/>
                    <a:gd name="T2" fmla="*/ 9 w 17"/>
                    <a:gd name="T3" fmla="*/ 5 h 21"/>
                    <a:gd name="T4" fmla="*/ 7 w 17"/>
                    <a:gd name="T5" fmla="*/ 10 h 21"/>
                    <a:gd name="T6" fmla="*/ 7 w 17"/>
                    <a:gd name="T7" fmla="*/ 14 h 21"/>
                    <a:gd name="T8" fmla="*/ 16 w 17"/>
                    <a:gd name="T9" fmla="*/ 17 h 21"/>
                    <a:gd name="T10" fmla="*/ 16 w 17"/>
                    <a:gd name="T11" fmla="*/ 20 h 21"/>
                    <a:gd name="T12" fmla="*/ 9 w 17"/>
                    <a:gd name="T13" fmla="*/ 17 h 21"/>
                    <a:gd name="T14" fmla="*/ 3 w 17"/>
                    <a:gd name="T15" fmla="*/ 20 h 21"/>
                    <a:gd name="T16" fmla="*/ 0 w 17"/>
                    <a:gd name="T17" fmla="*/ 17 h 21"/>
                    <a:gd name="T18" fmla="*/ 3 w 17"/>
                    <a:gd name="T19" fmla="*/ 14 h 21"/>
                    <a:gd name="T20" fmla="*/ 0 w 17"/>
                    <a:gd name="T21" fmla="*/ 10 h 21"/>
                    <a:gd name="T22" fmla="*/ 3 w 17"/>
                    <a:gd name="T23" fmla="*/ 2 h 21"/>
                    <a:gd name="T24" fmla="*/ 7 w 17"/>
                    <a:gd name="T25" fmla="*/ 0 h 2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 h="21">
                      <a:moveTo>
                        <a:pt x="7" y="0"/>
                      </a:moveTo>
                      <a:lnTo>
                        <a:pt x="9" y="5"/>
                      </a:lnTo>
                      <a:lnTo>
                        <a:pt x="7" y="10"/>
                      </a:lnTo>
                      <a:lnTo>
                        <a:pt x="7" y="14"/>
                      </a:lnTo>
                      <a:lnTo>
                        <a:pt x="16" y="17"/>
                      </a:lnTo>
                      <a:lnTo>
                        <a:pt x="16" y="20"/>
                      </a:lnTo>
                      <a:lnTo>
                        <a:pt x="9" y="17"/>
                      </a:lnTo>
                      <a:lnTo>
                        <a:pt x="3" y="20"/>
                      </a:lnTo>
                      <a:lnTo>
                        <a:pt x="0" y="17"/>
                      </a:lnTo>
                      <a:lnTo>
                        <a:pt x="3" y="14"/>
                      </a:lnTo>
                      <a:lnTo>
                        <a:pt x="0" y="10"/>
                      </a:lnTo>
                      <a:lnTo>
                        <a:pt x="3" y="2"/>
                      </a:lnTo>
                      <a:lnTo>
                        <a:pt x="7"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6" name="Freeform 14">
                  <a:extLst>
                    <a:ext uri="{FF2B5EF4-FFF2-40B4-BE49-F238E27FC236}">
                      <a16:creationId xmlns:a16="http://schemas.microsoft.com/office/drawing/2014/main" id="{FACCBBC2-55C5-4790-A50F-44F8A563DD2B}"/>
                    </a:ext>
                  </a:extLst>
                </p:cNvPr>
                <p:cNvSpPr>
                  <a:spLocks/>
                </p:cNvSpPr>
                <p:nvPr/>
              </p:nvSpPr>
              <p:spPr bwMode="grayWhite">
                <a:xfrm>
                  <a:off x="5144" y="3496"/>
                  <a:ext cx="49" cy="70"/>
                </a:xfrm>
                <a:custGeom>
                  <a:avLst/>
                  <a:gdLst>
                    <a:gd name="T0" fmla="*/ 0 w 49"/>
                    <a:gd name="T1" fmla="*/ 34 h 70"/>
                    <a:gd name="T2" fmla="*/ 17 w 49"/>
                    <a:gd name="T3" fmla="*/ 34 h 70"/>
                    <a:gd name="T4" fmla="*/ 37 w 49"/>
                    <a:gd name="T5" fmla="*/ 0 h 70"/>
                    <a:gd name="T6" fmla="*/ 48 w 49"/>
                    <a:gd name="T7" fmla="*/ 20 h 70"/>
                    <a:gd name="T8" fmla="*/ 39 w 49"/>
                    <a:gd name="T9" fmla="*/ 69 h 70"/>
                    <a:gd name="T10" fmla="*/ 3 w 49"/>
                    <a:gd name="T11" fmla="*/ 57 h 70"/>
                    <a:gd name="T12" fmla="*/ 0 w 49"/>
                    <a:gd name="T13" fmla="*/ 34 h 7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9" h="70">
                      <a:moveTo>
                        <a:pt x="0" y="34"/>
                      </a:moveTo>
                      <a:lnTo>
                        <a:pt x="17" y="34"/>
                      </a:lnTo>
                      <a:lnTo>
                        <a:pt x="37" y="0"/>
                      </a:lnTo>
                      <a:lnTo>
                        <a:pt x="48" y="20"/>
                      </a:lnTo>
                      <a:lnTo>
                        <a:pt x="39" y="69"/>
                      </a:lnTo>
                      <a:lnTo>
                        <a:pt x="3" y="57"/>
                      </a:lnTo>
                      <a:lnTo>
                        <a:pt x="0" y="34"/>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7" name="Freeform 15">
                  <a:extLst>
                    <a:ext uri="{FF2B5EF4-FFF2-40B4-BE49-F238E27FC236}">
                      <a16:creationId xmlns:a16="http://schemas.microsoft.com/office/drawing/2014/main" id="{F6051386-D999-4376-B231-A2D66EDE406D}"/>
                    </a:ext>
                  </a:extLst>
                </p:cNvPr>
                <p:cNvSpPr>
                  <a:spLocks/>
                </p:cNvSpPr>
                <p:nvPr/>
              </p:nvSpPr>
              <p:spPr bwMode="grayWhite">
                <a:xfrm>
                  <a:off x="5241" y="3523"/>
                  <a:ext cx="84" cy="67"/>
                </a:xfrm>
                <a:custGeom>
                  <a:avLst/>
                  <a:gdLst>
                    <a:gd name="T0" fmla="*/ 5 w 84"/>
                    <a:gd name="T1" fmla="*/ 15 h 67"/>
                    <a:gd name="T2" fmla="*/ 0 w 84"/>
                    <a:gd name="T3" fmla="*/ 0 h 67"/>
                    <a:gd name="T4" fmla="*/ 27 w 84"/>
                    <a:gd name="T5" fmla="*/ 6 h 67"/>
                    <a:gd name="T6" fmla="*/ 67 w 84"/>
                    <a:gd name="T7" fmla="*/ 22 h 67"/>
                    <a:gd name="T8" fmla="*/ 67 w 84"/>
                    <a:gd name="T9" fmla="*/ 34 h 67"/>
                    <a:gd name="T10" fmla="*/ 83 w 84"/>
                    <a:gd name="T11" fmla="*/ 66 h 67"/>
                    <a:gd name="T12" fmla="*/ 52 w 84"/>
                    <a:gd name="T13" fmla="*/ 36 h 67"/>
                    <a:gd name="T14" fmla="*/ 31 w 84"/>
                    <a:gd name="T15" fmla="*/ 38 h 67"/>
                    <a:gd name="T16" fmla="*/ 5 w 84"/>
                    <a:gd name="T17" fmla="*/ 15 h 6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4" h="67">
                      <a:moveTo>
                        <a:pt x="5" y="15"/>
                      </a:moveTo>
                      <a:lnTo>
                        <a:pt x="0" y="0"/>
                      </a:lnTo>
                      <a:lnTo>
                        <a:pt x="27" y="6"/>
                      </a:lnTo>
                      <a:lnTo>
                        <a:pt x="67" y="22"/>
                      </a:lnTo>
                      <a:lnTo>
                        <a:pt x="67" y="34"/>
                      </a:lnTo>
                      <a:lnTo>
                        <a:pt x="83" y="66"/>
                      </a:lnTo>
                      <a:lnTo>
                        <a:pt x="52" y="36"/>
                      </a:lnTo>
                      <a:lnTo>
                        <a:pt x="31" y="38"/>
                      </a:lnTo>
                      <a:lnTo>
                        <a:pt x="5" y="15"/>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8" name="Freeform 16">
                  <a:extLst>
                    <a:ext uri="{FF2B5EF4-FFF2-40B4-BE49-F238E27FC236}">
                      <a16:creationId xmlns:a16="http://schemas.microsoft.com/office/drawing/2014/main" id="{1B66ED4D-8467-4F8E-8D52-4E92594056D7}"/>
                    </a:ext>
                  </a:extLst>
                </p:cNvPr>
                <p:cNvSpPr>
                  <a:spLocks/>
                </p:cNvSpPr>
                <p:nvPr/>
              </p:nvSpPr>
              <p:spPr bwMode="grayWhite">
                <a:xfrm>
                  <a:off x="5400" y="3660"/>
                  <a:ext cx="57" cy="73"/>
                </a:xfrm>
                <a:custGeom>
                  <a:avLst/>
                  <a:gdLst>
                    <a:gd name="T0" fmla="*/ 34 w 57"/>
                    <a:gd name="T1" fmla="*/ 0 h 73"/>
                    <a:gd name="T2" fmla="*/ 56 w 57"/>
                    <a:gd name="T3" fmla="*/ 21 h 73"/>
                    <a:gd name="T4" fmla="*/ 11 w 57"/>
                    <a:gd name="T5" fmla="*/ 72 h 73"/>
                    <a:gd name="T6" fmla="*/ 0 w 57"/>
                    <a:gd name="T7" fmla="*/ 60 h 73"/>
                    <a:gd name="T8" fmla="*/ 32 w 57"/>
                    <a:gd name="T9" fmla="*/ 28 h 73"/>
                    <a:gd name="T10" fmla="*/ 34 w 57"/>
                    <a:gd name="T11" fmla="*/ 0 h 7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 h="73">
                      <a:moveTo>
                        <a:pt x="34" y="0"/>
                      </a:moveTo>
                      <a:lnTo>
                        <a:pt x="56" y="21"/>
                      </a:lnTo>
                      <a:lnTo>
                        <a:pt x="11" y="72"/>
                      </a:lnTo>
                      <a:lnTo>
                        <a:pt x="0" y="60"/>
                      </a:lnTo>
                      <a:lnTo>
                        <a:pt x="32" y="28"/>
                      </a:lnTo>
                      <a:lnTo>
                        <a:pt x="34"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9" name="Freeform 17">
                  <a:extLst>
                    <a:ext uri="{FF2B5EF4-FFF2-40B4-BE49-F238E27FC236}">
                      <a16:creationId xmlns:a16="http://schemas.microsoft.com/office/drawing/2014/main" id="{99E473D8-3A81-41A2-BEDD-B202E38247DC}"/>
                    </a:ext>
                  </a:extLst>
                </p:cNvPr>
                <p:cNvSpPr>
                  <a:spLocks/>
                </p:cNvSpPr>
                <p:nvPr/>
              </p:nvSpPr>
              <p:spPr bwMode="grayWhite">
                <a:xfrm>
                  <a:off x="4558" y="3167"/>
                  <a:ext cx="29" cy="48"/>
                </a:xfrm>
                <a:custGeom>
                  <a:avLst/>
                  <a:gdLst>
                    <a:gd name="T0" fmla="*/ 28 w 29"/>
                    <a:gd name="T1" fmla="*/ 36 h 48"/>
                    <a:gd name="T2" fmla="*/ 20 w 29"/>
                    <a:gd name="T3" fmla="*/ 31 h 48"/>
                    <a:gd name="T4" fmla="*/ 20 w 29"/>
                    <a:gd name="T5" fmla="*/ 10 h 48"/>
                    <a:gd name="T6" fmla="*/ 24 w 29"/>
                    <a:gd name="T7" fmla="*/ 5 h 48"/>
                    <a:gd name="T8" fmla="*/ 17 w 29"/>
                    <a:gd name="T9" fmla="*/ 5 h 48"/>
                    <a:gd name="T10" fmla="*/ 21 w 29"/>
                    <a:gd name="T11" fmla="*/ 0 h 48"/>
                    <a:gd name="T12" fmla="*/ 16 w 29"/>
                    <a:gd name="T13" fmla="*/ 0 h 48"/>
                    <a:gd name="T14" fmla="*/ 10 w 29"/>
                    <a:gd name="T15" fmla="*/ 6 h 48"/>
                    <a:gd name="T16" fmla="*/ 10 w 29"/>
                    <a:gd name="T17" fmla="*/ 19 h 48"/>
                    <a:gd name="T18" fmla="*/ 13 w 29"/>
                    <a:gd name="T19" fmla="*/ 22 h 48"/>
                    <a:gd name="T20" fmla="*/ 13 w 29"/>
                    <a:gd name="T21" fmla="*/ 28 h 48"/>
                    <a:gd name="T22" fmla="*/ 11 w 29"/>
                    <a:gd name="T23" fmla="*/ 28 h 48"/>
                    <a:gd name="T24" fmla="*/ 6 w 29"/>
                    <a:gd name="T25" fmla="*/ 33 h 48"/>
                    <a:gd name="T26" fmla="*/ 6 w 29"/>
                    <a:gd name="T27" fmla="*/ 38 h 48"/>
                    <a:gd name="T28" fmla="*/ 0 w 29"/>
                    <a:gd name="T29" fmla="*/ 47 h 48"/>
                    <a:gd name="T30" fmla="*/ 21 w 29"/>
                    <a:gd name="T31" fmla="*/ 47 h 48"/>
                    <a:gd name="T32" fmla="*/ 28 w 29"/>
                    <a:gd name="T33" fmla="*/ 36 h 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9" h="48">
                      <a:moveTo>
                        <a:pt x="28" y="36"/>
                      </a:moveTo>
                      <a:lnTo>
                        <a:pt x="20" y="31"/>
                      </a:lnTo>
                      <a:lnTo>
                        <a:pt x="20" y="10"/>
                      </a:lnTo>
                      <a:lnTo>
                        <a:pt x="24" y="5"/>
                      </a:lnTo>
                      <a:lnTo>
                        <a:pt x="17" y="5"/>
                      </a:lnTo>
                      <a:lnTo>
                        <a:pt x="21" y="0"/>
                      </a:lnTo>
                      <a:lnTo>
                        <a:pt x="16" y="0"/>
                      </a:lnTo>
                      <a:lnTo>
                        <a:pt x="10" y="6"/>
                      </a:lnTo>
                      <a:lnTo>
                        <a:pt x="10" y="19"/>
                      </a:lnTo>
                      <a:lnTo>
                        <a:pt x="13" y="22"/>
                      </a:lnTo>
                      <a:lnTo>
                        <a:pt x="13" y="28"/>
                      </a:lnTo>
                      <a:lnTo>
                        <a:pt x="11" y="28"/>
                      </a:lnTo>
                      <a:lnTo>
                        <a:pt x="6" y="33"/>
                      </a:lnTo>
                      <a:lnTo>
                        <a:pt x="6" y="38"/>
                      </a:lnTo>
                      <a:lnTo>
                        <a:pt x="0" y="47"/>
                      </a:lnTo>
                      <a:lnTo>
                        <a:pt x="21" y="47"/>
                      </a:lnTo>
                      <a:lnTo>
                        <a:pt x="28" y="3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0" name="Freeform 18">
                  <a:extLst>
                    <a:ext uri="{FF2B5EF4-FFF2-40B4-BE49-F238E27FC236}">
                      <a16:creationId xmlns:a16="http://schemas.microsoft.com/office/drawing/2014/main" id="{F11C3582-8746-4EA8-B5FB-25E0643B3139}"/>
                    </a:ext>
                  </a:extLst>
                </p:cNvPr>
                <p:cNvSpPr>
                  <a:spLocks/>
                </p:cNvSpPr>
                <p:nvPr/>
              </p:nvSpPr>
              <p:spPr bwMode="grayWhite">
                <a:xfrm>
                  <a:off x="4549" y="3183"/>
                  <a:ext cx="17" cy="17"/>
                </a:xfrm>
                <a:custGeom>
                  <a:avLst/>
                  <a:gdLst>
                    <a:gd name="T0" fmla="*/ 13 w 17"/>
                    <a:gd name="T1" fmla="*/ 5 h 17"/>
                    <a:gd name="T2" fmla="*/ 16 w 17"/>
                    <a:gd name="T3" fmla="*/ 5 h 17"/>
                    <a:gd name="T4" fmla="*/ 16 w 17"/>
                    <a:gd name="T5" fmla="*/ 0 h 17"/>
                    <a:gd name="T6" fmla="*/ 10 w 17"/>
                    <a:gd name="T7" fmla="*/ 0 h 17"/>
                    <a:gd name="T8" fmla="*/ 0 w 17"/>
                    <a:gd name="T9" fmla="*/ 10 h 17"/>
                    <a:gd name="T10" fmla="*/ 0 w 17"/>
                    <a:gd name="T11" fmla="*/ 16 h 17"/>
                    <a:gd name="T12" fmla="*/ 9 w 17"/>
                    <a:gd name="T13" fmla="*/ 16 h 17"/>
                    <a:gd name="T14" fmla="*/ 13 w 17"/>
                    <a:gd name="T15" fmla="*/ 11 h 17"/>
                    <a:gd name="T16" fmla="*/ 13 w 17"/>
                    <a:gd name="T17" fmla="*/ 5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17">
                      <a:moveTo>
                        <a:pt x="13" y="5"/>
                      </a:moveTo>
                      <a:lnTo>
                        <a:pt x="16" y="5"/>
                      </a:lnTo>
                      <a:lnTo>
                        <a:pt x="16" y="0"/>
                      </a:lnTo>
                      <a:lnTo>
                        <a:pt x="10" y="0"/>
                      </a:lnTo>
                      <a:lnTo>
                        <a:pt x="0" y="10"/>
                      </a:lnTo>
                      <a:lnTo>
                        <a:pt x="0" y="16"/>
                      </a:lnTo>
                      <a:lnTo>
                        <a:pt x="9" y="16"/>
                      </a:lnTo>
                      <a:lnTo>
                        <a:pt x="13" y="11"/>
                      </a:lnTo>
                      <a:lnTo>
                        <a:pt x="13" y="5"/>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1" name="Freeform 19">
                  <a:extLst>
                    <a:ext uri="{FF2B5EF4-FFF2-40B4-BE49-F238E27FC236}">
                      <a16:creationId xmlns:a16="http://schemas.microsoft.com/office/drawing/2014/main" id="{96086777-A1E4-43B5-86DE-27BD6AD0AA28}"/>
                    </a:ext>
                  </a:extLst>
                </p:cNvPr>
                <p:cNvSpPr>
                  <a:spLocks/>
                </p:cNvSpPr>
                <p:nvPr/>
              </p:nvSpPr>
              <p:spPr bwMode="grayWhite">
                <a:xfrm>
                  <a:off x="4527" y="3155"/>
                  <a:ext cx="184" cy="155"/>
                </a:xfrm>
                <a:custGeom>
                  <a:avLst/>
                  <a:gdLst>
                    <a:gd name="T0" fmla="*/ 120 w 184"/>
                    <a:gd name="T1" fmla="*/ 10 h 155"/>
                    <a:gd name="T2" fmla="*/ 144 w 184"/>
                    <a:gd name="T3" fmla="*/ 14 h 155"/>
                    <a:gd name="T4" fmla="*/ 129 w 184"/>
                    <a:gd name="T5" fmla="*/ 20 h 155"/>
                    <a:gd name="T6" fmla="*/ 123 w 184"/>
                    <a:gd name="T7" fmla="*/ 29 h 155"/>
                    <a:gd name="T8" fmla="*/ 114 w 184"/>
                    <a:gd name="T9" fmla="*/ 50 h 155"/>
                    <a:gd name="T10" fmla="*/ 100 w 184"/>
                    <a:gd name="T11" fmla="*/ 51 h 155"/>
                    <a:gd name="T12" fmla="*/ 88 w 184"/>
                    <a:gd name="T13" fmla="*/ 49 h 155"/>
                    <a:gd name="T14" fmla="*/ 94 w 184"/>
                    <a:gd name="T15" fmla="*/ 39 h 155"/>
                    <a:gd name="T16" fmla="*/ 88 w 184"/>
                    <a:gd name="T17" fmla="*/ 26 h 155"/>
                    <a:gd name="T18" fmla="*/ 81 w 184"/>
                    <a:gd name="T19" fmla="*/ 49 h 155"/>
                    <a:gd name="T20" fmla="*/ 62 w 184"/>
                    <a:gd name="T21" fmla="*/ 60 h 155"/>
                    <a:gd name="T22" fmla="*/ 52 w 184"/>
                    <a:gd name="T23" fmla="*/ 67 h 155"/>
                    <a:gd name="T24" fmla="*/ 38 w 184"/>
                    <a:gd name="T25" fmla="*/ 77 h 155"/>
                    <a:gd name="T26" fmla="*/ 30 w 184"/>
                    <a:gd name="T27" fmla="*/ 102 h 155"/>
                    <a:gd name="T28" fmla="*/ 5 w 184"/>
                    <a:gd name="T29" fmla="*/ 93 h 155"/>
                    <a:gd name="T30" fmla="*/ 0 w 184"/>
                    <a:gd name="T31" fmla="*/ 111 h 155"/>
                    <a:gd name="T32" fmla="*/ 10 w 184"/>
                    <a:gd name="T33" fmla="*/ 138 h 155"/>
                    <a:gd name="T34" fmla="*/ 50 w 184"/>
                    <a:gd name="T35" fmla="*/ 109 h 155"/>
                    <a:gd name="T36" fmla="*/ 75 w 184"/>
                    <a:gd name="T37" fmla="*/ 103 h 155"/>
                    <a:gd name="T38" fmla="*/ 79 w 184"/>
                    <a:gd name="T39" fmla="*/ 115 h 155"/>
                    <a:gd name="T40" fmla="*/ 99 w 184"/>
                    <a:gd name="T41" fmla="*/ 143 h 155"/>
                    <a:gd name="T42" fmla="*/ 101 w 184"/>
                    <a:gd name="T43" fmla="*/ 135 h 155"/>
                    <a:gd name="T44" fmla="*/ 107 w 184"/>
                    <a:gd name="T45" fmla="*/ 135 h 155"/>
                    <a:gd name="T46" fmla="*/ 88 w 184"/>
                    <a:gd name="T47" fmla="*/ 108 h 155"/>
                    <a:gd name="T48" fmla="*/ 94 w 184"/>
                    <a:gd name="T49" fmla="*/ 99 h 155"/>
                    <a:gd name="T50" fmla="*/ 114 w 184"/>
                    <a:gd name="T51" fmla="*/ 127 h 155"/>
                    <a:gd name="T52" fmla="*/ 123 w 184"/>
                    <a:gd name="T53" fmla="*/ 144 h 155"/>
                    <a:gd name="T54" fmla="*/ 127 w 184"/>
                    <a:gd name="T55" fmla="*/ 154 h 155"/>
                    <a:gd name="T56" fmla="*/ 131 w 184"/>
                    <a:gd name="T57" fmla="*/ 136 h 155"/>
                    <a:gd name="T58" fmla="*/ 144 w 184"/>
                    <a:gd name="T59" fmla="*/ 130 h 155"/>
                    <a:gd name="T60" fmla="*/ 153 w 184"/>
                    <a:gd name="T61" fmla="*/ 126 h 155"/>
                    <a:gd name="T62" fmla="*/ 150 w 184"/>
                    <a:gd name="T63" fmla="*/ 113 h 155"/>
                    <a:gd name="T64" fmla="*/ 157 w 184"/>
                    <a:gd name="T65" fmla="*/ 90 h 155"/>
                    <a:gd name="T66" fmla="*/ 166 w 184"/>
                    <a:gd name="T67" fmla="*/ 93 h 155"/>
                    <a:gd name="T68" fmla="*/ 169 w 184"/>
                    <a:gd name="T69" fmla="*/ 103 h 155"/>
                    <a:gd name="T70" fmla="*/ 177 w 184"/>
                    <a:gd name="T71" fmla="*/ 98 h 155"/>
                    <a:gd name="T72" fmla="*/ 175 w 184"/>
                    <a:gd name="T73" fmla="*/ 95 h 155"/>
                    <a:gd name="T74" fmla="*/ 180 w 184"/>
                    <a:gd name="T75" fmla="*/ 81 h 155"/>
                    <a:gd name="T76" fmla="*/ 183 w 184"/>
                    <a:gd name="T77" fmla="*/ 98 h 155"/>
                    <a:gd name="T78" fmla="*/ 120 w 184"/>
                    <a:gd name="T79" fmla="*/ 0 h 15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84" h="155">
                      <a:moveTo>
                        <a:pt x="120" y="0"/>
                      </a:moveTo>
                      <a:lnTo>
                        <a:pt x="120" y="10"/>
                      </a:lnTo>
                      <a:lnTo>
                        <a:pt x="124" y="14"/>
                      </a:lnTo>
                      <a:lnTo>
                        <a:pt x="144" y="14"/>
                      </a:lnTo>
                      <a:lnTo>
                        <a:pt x="144" y="20"/>
                      </a:lnTo>
                      <a:lnTo>
                        <a:pt x="129" y="20"/>
                      </a:lnTo>
                      <a:lnTo>
                        <a:pt x="129" y="37"/>
                      </a:lnTo>
                      <a:lnTo>
                        <a:pt x="123" y="29"/>
                      </a:lnTo>
                      <a:lnTo>
                        <a:pt x="123" y="40"/>
                      </a:lnTo>
                      <a:lnTo>
                        <a:pt x="114" y="50"/>
                      </a:lnTo>
                      <a:lnTo>
                        <a:pt x="109" y="44"/>
                      </a:lnTo>
                      <a:lnTo>
                        <a:pt x="100" y="51"/>
                      </a:lnTo>
                      <a:lnTo>
                        <a:pt x="99" y="49"/>
                      </a:lnTo>
                      <a:lnTo>
                        <a:pt x="88" y="49"/>
                      </a:lnTo>
                      <a:lnTo>
                        <a:pt x="94" y="42"/>
                      </a:lnTo>
                      <a:lnTo>
                        <a:pt x="94" y="39"/>
                      </a:lnTo>
                      <a:lnTo>
                        <a:pt x="88" y="34"/>
                      </a:lnTo>
                      <a:lnTo>
                        <a:pt x="88" y="26"/>
                      </a:lnTo>
                      <a:lnTo>
                        <a:pt x="81" y="34"/>
                      </a:lnTo>
                      <a:lnTo>
                        <a:pt x="81" y="49"/>
                      </a:lnTo>
                      <a:lnTo>
                        <a:pt x="73" y="49"/>
                      </a:lnTo>
                      <a:lnTo>
                        <a:pt x="62" y="60"/>
                      </a:lnTo>
                      <a:lnTo>
                        <a:pt x="58" y="60"/>
                      </a:lnTo>
                      <a:lnTo>
                        <a:pt x="52" y="67"/>
                      </a:lnTo>
                      <a:lnTo>
                        <a:pt x="30" y="67"/>
                      </a:lnTo>
                      <a:lnTo>
                        <a:pt x="38" y="77"/>
                      </a:lnTo>
                      <a:lnTo>
                        <a:pt x="38" y="93"/>
                      </a:lnTo>
                      <a:lnTo>
                        <a:pt x="30" y="102"/>
                      </a:lnTo>
                      <a:lnTo>
                        <a:pt x="22" y="93"/>
                      </a:lnTo>
                      <a:lnTo>
                        <a:pt x="5" y="93"/>
                      </a:lnTo>
                      <a:lnTo>
                        <a:pt x="5" y="104"/>
                      </a:lnTo>
                      <a:lnTo>
                        <a:pt x="0" y="111"/>
                      </a:lnTo>
                      <a:lnTo>
                        <a:pt x="0" y="126"/>
                      </a:lnTo>
                      <a:lnTo>
                        <a:pt x="10" y="138"/>
                      </a:lnTo>
                      <a:lnTo>
                        <a:pt x="26" y="138"/>
                      </a:lnTo>
                      <a:lnTo>
                        <a:pt x="50" y="109"/>
                      </a:lnTo>
                      <a:lnTo>
                        <a:pt x="72" y="109"/>
                      </a:lnTo>
                      <a:lnTo>
                        <a:pt x="75" y="103"/>
                      </a:lnTo>
                      <a:lnTo>
                        <a:pt x="80" y="109"/>
                      </a:lnTo>
                      <a:lnTo>
                        <a:pt x="79" y="115"/>
                      </a:lnTo>
                      <a:lnTo>
                        <a:pt x="99" y="135"/>
                      </a:lnTo>
                      <a:lnTo>
                        <a:pt x="99" y="143"/>
                      </a:lnTo>
                      <a:lnTo>
                        <a:pt x="104" y="140"/>
                      </a:lnTo>
                      <a:lnTo>
                        <a:pt x="101" y="135"/>
                      </a:lnTo>
                      <a:lnTo>
                        <a:pt x="104" y="132"/>
                      </a:lnTo>
                      <a:lnTo>
                        <a:pt x="107" y="135"/>
                      </a:lnTo>
                      <a:lnTo>
                        <a:pt x="109" y="134"/>
                      </a:lnTo>
                      <a:lnTo>
                        <a:pt x="88" y="108"/>
                      </a:lnTo>
                      <a:lnTo>
                        <a:pt x="88" y="99"/>
                      </a:lnTo>
                      <a:lnTo>
                        <a:pt x="94" y="99"/>
                      </a:lnTo>
                      <a:lnTo>
                        <a:pt x="94" y="104"/>
                      </a:lnTo>
                      <a:lnTo>
                        <a:pt x="114" y="127"/>
                      </a:lnTo>
                      <a:lnTo>
                        <a:pt x="114" y="134"/>
                      </a:lnTo>
                      <a:lnTo>
                        <a:pt x="123" y="144"/>
                      </a:lnTo>
                      <a:lnTo>
                        <a:pt x="121" y="146"/>
                      </a:lnTo>
                      <a:lnTo>
                        <a:pt x="127" y="154"/>
                      </a:lnTo>
                      <a:lnTo>
                        <a:pt x="137" y="143"/>
                      </a:lnTo>
                      <a:lnTo>
                        <a:pt x="131" y="136"/>
                      </a:lnTo>
                      <a:lnTo>
                        <a:pt x="137" y="130"/>
                      </a:lnTo>
                      <a:lnTo>
                        <a:pt x="144" y="130"/>
                      </a:lnTo>
                      <a:lnTo>
                        <a:pt x="148" y="126"/>
                      </a:lnTo>
                      <a:lnTo>
                        <a:pt x="153" y="126"/>
                      </a:lnTo>
                      <a:lnTo>
                        <a:pt x="147" y="117"/>
                      </a:lnTo>
                      <a:lnTo>
                        <a:pt x="150" y="113"/>
                      </a:lnTo>
                      <a:lnTo>
                        <a:pt x="150" y="98"/>
                      </a:lnTo>
                      <a:lnTo>
                        <a:pt x="157" y="90"/>
                      </a:lnTo>
                      <a:lnTo>
                        <a:pt x="160" y="93"/>
                      </a:lnTo>
                      <a:lnTo>
                        <a:pt x="166" y="93"/>
                      </a:lnTo>
                      <a:lnTo>
                        <a:pt x="163" y="97"/>
                      </a:lnTo>
                      <a:lnTo>
                        <a:pt x="169" y="103"/>
                      </a:lnTo>
                      <a:lnTo>
                        <a:pt x="172" y="98"/>
                      </a:lnTo>
                      <a:lnTo>
                        <a:pt x="177" y="98"/>
                      </a:lnTo>
                      <a:lnTo>
                        <a:pt x="177" y="95"/>
                      </a:lnTo>
                      <a:lnTo>
                        <a:pt x="175" y="95"/>
                      </a:lnTo>
                      <a:lnTo>
                        <a:pt x="171" y="93"/>
                      </a:lnTo>
                      <a:lnTo>
                        <a:pt x="180" y="81"/>
                      </a:lnTo>
                      <a:lnTo>
                        <a:pt x="180" y="98"/>
                      </a:lnTo>
                      <a:lnTo>
                        <a:pt x="183" y="98"/>
                      </a:lnTo>
                      <a:lnTo>
                        <a:pt x="183" y="0"/>
                      </a:lnTo>
                      <a:lnTo>
                        <a:pt x="12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2" name="Freeform 20">
                  <a:extLst>
                    <a:ext uri="{FF2B5EF4-FFF2-40B4-BE49-F238E27FC236}">
                      <a16:creationId xmlns:a16="http://schemas.microsoft.com/office/drawing/2014/main" id="{E54DEC23-8162-4559-8A94-F29329A8E596}"/>
                    </a:ext>
                  </a:extLst>
                </p:cNvPr>
                <p:cNvSpPr>
                  <a:spLocks/>
                </p:cNvSpPr>
                <p:nvPr/>
              </p:nvSpPr>
              <p:spPr bwMode="grayWhite">
                <a:xfrm>
                  <a:off x="4605" y="2991"/>
                  <a:ext cx="782" cy="553"/>
                </a:xfrm>
                <a:custGeom>
                  <a:avLst/>
                  <a:gdLst>
                    <a:gd name="T0" fmla="*/ 22 w 782"/>
                    <a:gd name="T1" fmla="*/ 145 h 553"/>
                    <a:gd name="T2" fmla="*/ 71 w 782"/>
                    <a:gd name="T3" fmla="*/ 96 h 553"/>
                    <a:gd name="T4" fmla="*/ 101 w 782"/>
                    <a:gd name="T5" fmla="*/ 130 h 553"/>
                    <a:gd name="T6" fmla="*/ 84 w 782"/>
                    <a:gd name="T7" fmla="*/ 128 h 553"/>
                    <a:gd name="T8" fmla="*/ 155 w 782"/>
                    <a:gd name="T9" fmla="*/ 123 h 553"/>
                    <a:gd name="T10" fmla="*/ 172 w 782"/>
                    <a:gd name="T11" fmla="*/ 79 h 553"/>
                    <a:gd name="T12" fmla="*/ 172 w 782"/>
                    <a:gd name="T13" fmla="*/ 89 h 553"/>
                    <a:gd name="T14" fmla="*/ 160 w 782"/>
                    <a:gd name="T15" fmla="*/ 123 h 553"/>
                    <a:gd name="T16" fmla="*/ 216 w 782"/>
                    <a:gd name="T17" fmla="*/ 95 h 553"/>
                    <a:gd name="T18" fmla="*/ 330 w 782"/>
                    <a:gd name="T19" fmla="*/ 16 h 553"/>
                    <a:gd name="T20" fmla="*/ 412 w 782"/>
                    <a:gd name="T21" fmla="*/ 20 h 553"/>
                    <a:gd name="T22" fmla="*/ 503 w 782"/>
                    <a:gd name="T23" fmla="*/ 10 h 553"/>
                    <a:gd name="T24" fmla="*/ 602 w 782"/>
                    <a:gd name="T25" fmla="*/ 51 h 553"/>
                    <a:gd name="T26" fmla="*/ 718 w 782"/>
                    <a:gd name="T27" fmla="*/ 65 h 553"/>
                    <a:gd name="T28" fmla="*/ 775 w 782"/>
                    <a:gd name="T29" fmla="*/ 112 h 553"/>
                    <a:gd name="T30" fmla="*/ 731 w 782"/>
                    <a:gd name="T31" fmla="*/ 148 h 553"/>
                    <a:gd name="T32" fmla="*/ 707 w 782"/>
                    <a:gd name="T33" fmla="*/ 194 h 553"/>
                    <a:gd name="T34" fmla="*/ 678 w 782"/>
                    <a:gd name="T35" fmla="*/ 196 h 553"/>
                    <a:gd name="T36" fmla="*/ 687 w 782"/>
                    <a:gd name="T37" fmla="*/ 132 h 553"/>
                    <a:gd name="T38" fmla="*/ 650 w 782"/>
                    <a:gd name="T39" fmla="*/ 166 h 553"/>
                    <a:gd name="T40" fmla="*/ 623 w 782"/>
                    <a:gd name="T41" fmla="*/ 196 h 553"/>
                    <a:gd name="T42" fmla="*/ 632 w 782"/>
                    <a:gd name="T43" fmla="*/ 228 h 553"/>
                    <a:gd name="T44" fmla="*/ 600 w 782"/>
                    <a:gd name="T45" fmla="*/ 276 h 553"/>
                    <a:gd name="T46" fmla="*/ 605 w 782"/>
                    <a:gd name="T47" fmla="*/ 315 h 553"/>
                    <a:gd name="T48" fmla="*/ 602 w 782"/>
                    <a:gd name="T49" fmla="*/ 296 h 553"/>
                    <a:gd name="T50" fmla="*/ 572 w 782"/>
                    <a:gd name="T51" fmla="*/ 299 h 553"/>
                    <a:gd name="T52" fmla="*/ 594 w 782"/>
                    <a:gd name="T53" fmla="*/ 356 h 553"/>
                    <a:gd name="T54" fmla="*/ 539 w 782"/>
                    <a:gd name="T55" fmla="*/ 423 h 553"/>
                    <a:gd name="T56" fmla="*/ 524 w 782"/>
                    <a:gd name="T57" fmla="*/ 442 h 553"/>
                    <a:gd name="T58" fmla="*/ 504 w 782"/>
                    <a:gd name="T59" fmla="*/ 507 h 553"/>
                    <a:gd name="T60" fmla="*/ 477 w 782"/>
                    <a:gd name="T61" fmla="*/ 508 h 553"/>
                    <a:gd name="T62" fmla="*/ 510 w 782"/>
                    <a:gd name="T63" fmla="*/ 552 h 553"/>
                    <a:gd name="T64" fmla="*/ 455 w 782"/>
                    <a:gd name="T65" fmla="*/ 449 h 553"/>
                    <a:gd name="T66" fmla="*/ 391 w 782"/>
                    <a:gd name="T67" fmla="*/ 428 h 553"/>
                    <a:gd name="T68" fmla="*/ 361 w 782"/>
                    <a:gd name="T69" fmla="*/ 495 h 553"/>
                    <a:gd name="T70" fmla="*/ 338 w 782"/>
                    <a:gd name="T71" fmla="*/ 530 h 553"/>
                    <a:gd name="T72" fmla="*/ 298 w 782"/>
                    <a:gd name="T73" fmla="*/ 425 h 553"/>
                    <a:gd name="T74" fmla="*/ 267 w 782"/>
                    <a:gd name="T75" fmla="*/ 436 h 553"/>
                    <a:gd name="T76" fmla="*/ 241 w 782"/>
                    <a:gd name="T77" fmla="*/ 391 h 553"/>
                    <a:gd name="T78" fmla="*/ 160 w 782"/>
                    <a:gd name="T79" fmla="*/ 366 h 553"/>
                    <a:gd name="T80" fmla="*/ 188 w 782"/>
                    <a:gd name="T81" fmla="*/ 414 h 553"/>
                    <a:gd name="T82" fmla="*/ 167 w 782"/>
                    <a:gd name="T83" fmla="*/ 445 h 553"/>
                    <a:gd name="T84" fmla="*/ 136 w 782"/>
                    <a:gd name="T85" fmla="*/ 434 h 553"/>
                    <a:gd name="T86" fmla="*/ 85 w 782"/>
                    <a:gd name="T87" fmla="*/ 355 h 553"/>
                    <a:gd name="T88" fmla="*/ 106 w 782"/>
                    <a:gd name="T89" fmla="*/ 310 h 553"/>
                    <a:gd name="T90" fmla="*/ 119 w 782"/>
                    <a:gd name="T91" fmla="*/ 276 h 553"/>
                    <a:gd name="T92" fmla="*/ 106 w 782"/>
                    <a:gd name="T93" fmla="*/ 162 h 553"/>
                    <a:gd name="T94" fmla="*/ 61 w 782"/>
                    <a:gd name="T95" fmla="*/ 138 h 553"/>
                    <a:gd name="T96" fmla="*/ 39 w 782"/>
                    <a:gd name="T97" fmla="*/ 150 h 553"/>
                    <a:gd name="T98" fmla="*/ 0 w 782"/>
                    <a:gd name="T99" fmla="*/ 162 h 55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782" h="553">
                      <a:moveTo>
                        <a:pt x="0" y="162"/>
                      </a:moveTo>
                      <a:lnTo>
                        <a:pt x="22" y="145"/>
                      </a:lnTo>
                      <a:lnTo>
                        <a:pt x="44" y="112"/>
                      </a:lnTo>
                      <a:lnTo>
                        <a:pt x="71" y="96"/>
                      </a:lnTo>
                      <a:lnTo>
                        <a:pt x="98" y="115"/>
                      </a:lnTo>
                      <a:lnTo>
                        <a:pt x="101" y="130"/>
                      </a:lnTo>
                      <a:lnTo>
                        <a:pt x="95" y="130"/>
                      </a:lnTo>
                      <a:lnTo>
                        <a:pt x="84" y="128"/>
                      </a:lnTo>
                      <a:lnTo>
                        <a:pt x="98" y="145"/>
                      </a:lnTo>
                      <a:lnTo>
                        <a:pt x="155" y="123"/>
                      </a:lnTo>
                      <a:lnTo>
                        <a:pt x="147" y="107"/>
                      </a:lnTo>
                      <a:lnTo>
                        <a:pt x="172" y="79"/>
                      </a:lnTo>
                      <a:lnTo>
                        <a:pt x="188" y="79"/>
                      </a:lnTo>
                      <a:lnTo>
                        <a:pt x="172" y="89"/>
                      </a:lnTo>
                      <a:lnTo>
                        <a:pt x="160" y="109"/>
                      </a:lnTo>
                      <a:lnTo>
                        <a:pt x="160" y="123"/>
                      </a:lnTo>
                      <a:lnTo>
                        <a:pt x="183" y="138"/>
                      </a:lnTo>
                      <a:lnTo>
                        <a:pt x="216" y="95"/>
                      </a:lnTo>
                      <a:lnTo>
                        <a:pt x="330" y="45"/>
                      </a:lnTo>
                      <a:lnTo>
                        <a:pt x="330" y="16"/>
                      </a:lnTo>
                      <a:lnTo>
                        <a:pt x="382" y="5"/>
                      </a:lnTo>
                      <a:lnTo>
                        <a:pt x="412" y="20"/>
                      </a:lnTo>
                      <a:lnTo>
                        <a:pt x="481" y="0"/>
                      </a:lnTo>
                      <a:lnTo>
                        <a:pt x="503" y="10"/>
                      </a:lnTo>
                      <a:lnTo>
                        <a:pt x="549" y="61"/>
                      </a:lnTo>
                      <a:lnTo>
                        <a:pt x="602" y="51"/>
                      </a:lnTo>
                      <a:lnTo>
                        <a:pt x="635" y="69"/>
                      </a:lnTo>
                      <a:lnTo>
                        <a:pt x="718" y="65"/>
                      </a:lnTo>
                      <a:lnTo>
                        <a:pt x="781" y="84"/>
                      </a:lnTo>
                      <a:lnTo>
                        <a:pt x="775" y="112"/>
                      </a:lnTo>
                      <a:lnTo>
                        <a:pt x="722" y="130"/>
                      </a:lnTo>
                      <a:lnTo>
                        <a:pt x="731" y="148"/>
                      </a:lnTo>
                      <a:lnTo>
                        <a:pt x="708" y="158"/>
                      </a:lnTo>
                      <a:lnTo>
                        <a:pt x="707" y="194"/>
                      </a:lnTo>
                      <a:lnTo>
                        <a:pt x="686" y="218"/>
                      </a:lnTo>
                      <a:lnTo>
                        <a:pt x="678" y="196"/>
                      </a:lnTo>
                      <a:lnTo>
                        <a:pt x="689" y="175"/>
                      </a:lnTo>
                      <a:lnTo>
                        <a:pt x="687" y="132"/>
                      </a:lnTo>
                      <a:lnTo>
                        <a:pt x="666" y="154"/>
                      </a:lnTo>
                      <a:lnTo>
                        <a:pt x="650" y="166"/>
                      </a:lnTo>
                      <a:lnTo>
                        <a:pt x="634" y="147"/>
                      </a:lnTo>
                      <a:lnTo>
                        <a:pt x="623" y="196"/>
                      </a:lnTo>
                      <a:lnTo>
                        <a:pt x="635" y="196"/>
                      </a:lnTo>
                      <a:lnTo>
                        <a:pt x="632" y="228"/>
                      </a:lnTo>
                      <a:lnTo>
                        <a:pt x="618" y="263"/>
                      </a:lnTo>
                      <a:lnTo>
                        <a:pt x="600" y="276"/>
                      </a:lnTo>
                      <a:lnTo>
                        <a:pt x="615" y="299"/>
                      </a:lnTo>
                      <a:lnTo>
                        <a:pt x="605" y="315"/>
                      </a:lnTo>
                      <a:lnTo>
                        <a:pt x="602" y="301"/>
                      </a:lnTo>
                      <a:lnTo>
                        <a:pt x="602" y="296"/>
                      </a:lnTo>
                      <a:lnTo>
                        <a:pt x="590" y="288"/>
                      </a:lnTo>
                      <a:lnTo>
                        <a:pt x="572" y="299"/>
                      </a:lnTo>
                      <a:lnTo>
                        <a:pt x="588" y="337"/>
                      </a:lnTo>
                      <a:lnTo>
                        <a:pt x="594" y="356"/>
                      </a:lnTo>
                      <a:lnTo>
                        <a:pt x="574" y="408"/>
                      </a:lnTo>
                      <a:lnTo>
                        <a:pt x="539" y="423"/>
                      </a:lnTo>
                      <a:lnTo>
                        <a:pt x="509" y="420"/>
                      </a:lnTo>
                      <a:lnTo>
                        <a:pt x="524" y="442"/>
                      </a:lnTo>
                      <a:lnTo>
                        <a:pt x="525" y="472"/>
                      </a:lnTo>
                      <a:lnTo>
                        <a:pt x="504" y="507"/>
                      </a:lnTo>
                      <a:lnTo>
                        <a:pt x="480" y="488"/>
                      </a:lnTo>
                      <a:lnTo>
                        <a:pt x="477" y="508"/>
                      </a:lnTo>
                      <a:lnTo>
                        <a:pt x="495" y="526"/>
                      </a:lnTo>
                      <a:lnTo>
                        <a:pt x="510" y="552"/>
                      </a:lnTo>
                      <a:lnTo>
                        <a:pt x="485" y="536"/>
                      </a:lnTo>
                      <a:lnTo>
                        <a:pt x="455" y="449"/>
                      </a:lnTo>
                      <a:lnTo>
                        <a:pt x="418" y="426"/>
                      </a:lnTo>
                      <a:lnTo>
                        <a:pt x="391" y="428"/>
                      </a:lnTo>
                      <a:lnTo>
                        <a:pt x="356" y="477"/>
                      </a:lnTo>
                      <a:lnTo>
                        <a:pt x="361" y="495"/>
                      </a:lnTo>
                      <a:lnTo>
                        <a:pt x="349" y="530"/>
                      </a:lnTo>
                      <a:lnTo>
                        <a:pt x="338" y="530"/>
                      </a:lnTo>
                      <a:lnTo>
                        <a:pt x="298" y="457"/>
                      </a:lnTo>
                      <a:lnTo>
                        <a:pt x="298" y="425"/>
                      </a:lnTo>
                      <a:lnTo>
                        <a:pt x="290" y="437"/>
                      </a:lnTo>
                      <a:lnTo>
                        <a:pt x="267" y="436"/>
                      </a:lnTo>
                      <a:lnTo>
                        <a:pt x="276" y="416"/>
                      </a:lnTo>
                      <a:lnTo>
                        <a:pt x="241" y="391"/>
                      </a:lnTo>
                      <a:lnTo>
                        <a:pt x="197" y="391"/>
                      </a:lnTo>
                      <a:lnTo>
                        <a:pt x="160" y="366"/>
                      </a:lnTo>
                      <a:lnTo>
                        <a:pt x="157" y="391"/>
                      </a:lnTo>
                      <a:lnTo>
                        <a:pt x="188" y="414"/>
                      </a:lnTo>
                      <a:lnTo>
                        <a:pt x="199" y="414"/>
                      </a:lnTo>
                      <a:lnTo>
                        <a:pt x="167" y="445"/>
                      </a:lnTo>
                      <a:lnTo>
                        <a:pt x="136" y="452"/>
                      </a:lnTo>
                      <a:lnTo>
                        <a:pt x="136" y="434"/>
                      </a:lnTo>
                      <a:lnTo>
                        <a:pt x="91" y="372"/>
                      </a:lnTo>
                      <a:lnTo>
                        <a:pt x="85" y="355"/>
                      </a:lnTo>
                      <a:lnTo>
                        <a:pt x="109" y="335"/>
                      </a:lnTo>
                      <a:lnTo>
                        <a:pt x="106" y="310"/>
                      </a:lnTo>
                      <a:lnTo>
                        <a:pt x="106" y="282"/>
                      </a:lnTo>
                      <a:lnTo>
                        <a:pt x="119" y="276"/>
                      </a:lnTo>
                      <a:lnTo>
                        <a:pt x="106" y="263"/>
                      </a:lnTo>
                      <a:lnTo>
                        <a:pt x="106" y="162"/>
                      </a:lnTo>
                      <a:lnTo>
                        <a:pt x="43" y="162"/>
                      </a:lnTo>
                      <a:lnTo>
                        <a:pt x="61" y="138"/>
                      </a:lnTo>
                      <a:lnTo>
                        <a:pt x="60" y="130"/>
                      </a:lnTo>
                      <a:lnTo>
                        <a:pt x="39" y="150"/>
                      </a:lnTo>
                      <a:lnTo>
                        <a:pt x="32" y="162"/>
                      </a:lnTo>
                      <a:lnTo>
                        <a:pt x="0" y="162"/>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3" name="Freeform 21">
                  <a:extLst>
                    <a:ext uri="{FF2B5EF4-FFF2-40B4-BE49-F238E27FC236}">
                      <a16:creationId xmlns:a16="http://schemas.microsoft.com/office/drawing/2014/main" id="{44B98FC6-89CC-47C6-A1B2-D09076B7DE0D}"/>
                    </a:ext>
                  </a:extLst>
                </p:cNvPr>
                <p:cNvSpPr>
                  <a:spLocks/>
                </p:cNvSpPr>
                <p:nvPr/>
              </p:nvSpPr>
              <p:spPr bwMode="grayWhite">
                <a:xfrm>
                  <a:off x="5221" y="3217"/>
                  <a:ext cx="68" cy="113"/>
                </a:xfrm>
                <a:custGeom>
                  <a:avLst/>
                  <a:gdLst>
                    <a:gd name="T0" fmla="*/ 45 w 68"/>
                    <a:gd name="T1" fmla="*/ 0 h 113"/>
                    <a:gd name="T2" fmla="*/ 45 w 68"/>
                    <a:gd name="T3" fmla="*/ 14 h 113"/>
                    <a:gd name="T4" fmla="*/ 39 w 68"/>
                    <a:gd name="T5" fmla="*/ 23 h 113"/>
                    <a:gd name="T6" fmla="*/ 41 w 68"/>
                    <a:gd name="T7" fmla="*/ 38 h 113"/>
                    <a:gd name="T8" fmla="*/ 33 w 68"/>
                    <a:gd name="T9" fmla="*/ 58 h 113"/>
                    <a:gd name="T10" fmla="*/ 22 w 68"/>
                    <a:gd name="T11" fmla="*/ 77 h 113"/>
                    <a:gd name="T12" fmla="*/ 5 w 68"/>
                    <a:gd name="T13" fmla="*/ 89 h 113"/>
                    <a:gd name="T14" fmla="*/ 0 w 68"/>
                    <a:gd name="T15" fmla="*/ 110 h 113"/>
                    <a:gd name="T16" fmla="*/ 7 w 68"/>
                    <a:gd name="T17" fmla="*/ 112 h 113"/>
                    <a:gd name="T18" fmla="*/ 7 w 68"/>
                    <a:gd name="T19" fmla="*/ 92 h 113"/>
                    <a:gd name="T20" fmla="*/ 31 w 68"/>
                    <a:gd name="T21" fmla="*/ 91 h 113"/>
                    <a:gd name="T22" fmla="*/ 49 w 68"/>
                    <a:gd name="T23" fmla="*/ 78 h 113"/>
                    <a:gd name="T24" fmla="*/ 49 w 68"/>
                    <a:gd name="T25" fmla="*/ 51 h 113"/>
                    <a:gd name="T26" fmla="*/ 55 w 68"/>
                    <a:gd name="T27" fmla="*/ 41 h 113"/>
                    <a:gd name="T28" fmla="*/ 46 w 68"/>
                    <a:gd name="T29" fmla="*/ 24 h 113"/>
                    <a:gd name="T30" fmla="*/ 59 w 68"/>
                    <a:gd name="T31" fmla="*/ 19 h 113"/>
                    <a:gd name="T32" fmla="*/ 67 w 68"/>
                    <a:gd name="T33" fmla="*/ 5 h 113"/>
                    <a:gd name="T34" fmla="*/ 49 w 68"/>
                    <a:gd name="T35" fmla="*/ 7 h 113"/>
                    <a:gd name="T36" fmla="*/ 45 w 68"/>
                    <a:gd name="T37" fmla="*/ 0 h 11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68" h="113">
                      <a:moveTo>
                        <a:pt x="45" y="0"/>
                      </a:moveTo>
                      <a:lnTo>
                        <a:pt x="45" y="14"/>
                      </a:lnTo>
                      <a:lnTo>
                        <a:pt x="39" y="23"/>
                      </a:lnTo>
                      <a:lnTo>
                        <a:pt x="41" y="38"/>
                      </a:lnTo>
                      <a:lnTo>
                        <a:pt x="33" y="58"/>
                      </a:lnTo>
                      <a:lnTo>
                        <a:pt x="22" y="77"/>
                      </a:lnTo>
                      <a:lnTo>
                        <a:pt x="5" y="89"/>
                      </a:lnTo>
                      <a:lnTo>
                        <a:pt x="0" y="110"/>
                      </a:lnTo>
                      <a:lnTo>
                        <a:pt x="7" y="112"/>
                      </a:lnTo>
                      <a:lnTo>
                        <a:pt x="7" y="92"/>
                      </a:lnTo>
                      <a:lnTo>
                        <a:pt x="31" y="91"/>
                      </a:lnTo>
                      <a:lnTo>
                        <a:pt x="49" y="78"/>
                      </a:lnTo>
                      <a:lnTo>
                        <a:pt x="49" y="51"/>
                      </a:lnTo>
                      <a:lnTo>
                        <a:pt x="55" y="41"/>
                      </a:lnTo>
                      <a:lnTo>
                        <a:pt x="46" y="24"/>
                      </a:lnTo>
                      <a:lnTo>
                        <a:pt x="59" y="19"/>
                      </a:lnTo>
                      <a:lnTo>
                        <a:pt x="67" y="5"/>
                      </a:lnTo>
                      <a:lnTo>
                        <a:pt x="49" y="7"/>
                      </a:lnTo>
                      <a:lnTo>
                        <a:pt x="45"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4" name="Freeform 22">
                  <a:extLst>
                    <a:ext uri="{FF2B5EF4-FFF2-40B4-BE49-F238E27FC236}">
                      <a16:creationId xmlns:a16="http://schemas.microsoft.com/office/drawing/2014/main" id="{53C515FA-1ECA-4EF5-9C99-7C537E9A4F84}"/>
                    </a:ext>
                  </a:extLst>
                </p:cNvPr>
                <p:cNvSpPr>
                  <a:spLocks/>
                </p:cNvSpPr>
                <p:nvPr/>
              </p:nvSpPr>
              <p:spPr bwMode="grayWhite">
                <a:xfrm>
                  <a:off x="4967" y="3518"/>
                  <a:ext cx="17" cy="26"/>
                </a:xfrm>
                <a:custGeom>
                  <a:avLst/>
                  <a:gdLst>
                    <a:gd name="T0" fmla="*/ 8 w 17"/>
                    <a:gd name="T1" fmla="*/ 0 h 26"/>
                    <a:gd name="T2" fmla="*/ 0 w 17"/>
                    <a:gd name="T3" fmla="*/ 11 h 26"/>
                    <a:gd name="T4" fmla="*/ 5 w 17"/>
                    <a:gd name="T5" fmla="*/ 25 h 26"/>
                    <a:gd name="T6" fmla="*/ 16 w 17"/>
                    <a:gd name="T7" fmla="*/ 15 h 26"/>
                    <a:gd name="T8" fmla="*/ 8 w 17"/>
                    <a:gd name="T9" fmla="*/ 0 h 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 h="26">
                      <a:moveTo>
                        <a:pt x="8" y="0"/>
                      </a:moveTo>
                      <a:lnTo>
                        <a:pt x="0" y="11"/>
                      </a:lnTo>
                      <a:lnTo>
                        <a:pt x="5" y="25"/>
                      </a:lnTo>
                      <a:lnTo>
                        <a:pt x="16" y="15"/>
                      </a:lnTo>
                      <a:lnTo>
                        <a:pt x="8"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5" name="Freeform 23">
                  <a:extLst>
                    <a:ext uri="{FF2B5EF4-FFF2-40B4-BE49-F238E27FC236}">
                      <a16:creationId xmlns:a16="http://schemas.microsoft.com/office/drawing/2014/main" id="{0224351A-5C66-4B5C-8EF5-D03EC656B5D7}"/>
                    </a:ext>
                  </a:extLst>
                </p:cNvPr>
                <p:cNvSpPr>
                  <a:spLocks/>
                </p:cNvSpPr>
                <p:nvPr/>
              </p:nvSpPr>
              <p:spPr bwMode="grayWhite">
                <a:xfrm>
                  <a:off x="5069" y="3545"/>
                  <a:ext cx="158" cy="68"/>
                </a:xfrm>
                <a:custGeom>
                  <a:avLst/>
                  <a:gdLst>
                    <a:gd name="T0" fmla="*/ 0 w 158"/>
                    <a:gd name="T1" fmla="*/ 0 h 68"/>
                    <a:gd name="T2" fmla="*/ 23 w 158"/>
                    <a:gd name="T3" fmla="*/ 5 h 68"/>
                    <a:gd name="T4" fmla="*/ 58 w 158"/>
                    <a:gd name="T5" fmla="*/ 29 h 68"/>
                    <a:gd name="T6" fmla="*/ 53 w 158"/>
                    <a:gd name="T7" fmla="*/ 43 h 68"/>
                    <a:gd name="T8" fmla="*/ 82 w 158"/>
                    <a:gd name="T9" fmla="*/ 55 h 68"/>
                    <a:gd name="T10" fmla="*/ 157 w 158"/>
                    <a:gd name="T11" fmla="*/ 55 h 68"/>
                    <a:gd name="T12" fmla="*/ 75 w 158"/>
                    <a:gd name="T13" fmla="*/ 67 h 68"/>
                    <a:gd name="T14" fmla="*/ 53 w 158"/>
                    <a:gd name="T15" fmla="*/ 43 h 68"/>
                    <a:gd name="T16" fmla="*/ 32 w 158"/>
                    <a:gd name="T17" fmla="*/ 38 h 68"/>
                    <a:gd name="T18" fmla="*/ 0 w 158"/>
                    <a:gd name="T19" fmla="*/ 0 h 6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8" h="68">
                      <a:moveTo>
                        <a:pt x="0" y="0"/>
                      </a:moveTo>
                      <a:lnTo>
                        <a:pt x="23" y="5"/>
                      </a:lnTo>
                      <a:lnTo>
                        <a:pt x="58" y="29"/>
                      </a:lnTo>
                      <a:lnTo>
                        <a:pt x="53" y="43"/>
                      </a:lnTo>
                      <a:lnTo>
                        <a:pt x="82" y="55"/>
                      </a:lnTo>
                      <a:lnTo>
                        <a:pt x="157" y="55"/>
                      </a:lnTo>
                      <a:lnTo>
                        <a:pt x="75" y="67"/>
                      </a:lnTo>
                      <a:lnTo>
                        <a:pt x="53" y="43"/>
                      </a:lnTo>
                      <a:lnTo>
                        <a:pt x="32" y="38"/>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 name="Freeform 24">
                  <a:extLst>
                    <a:ext uri="{FF2B5EF4-FFF2-40B4-BE49-F238E27FC236}">
                      <a16:creationId xmlns:a16="http://schemas.microsoft.com/office/drawing/2014/main" id="{4C2531B6-537F-42EE-8F79-80FD741EB871}"/>
                    </a:ext>
                  </a:extLst>
                </p:cNvPr>
                <p:cNvSpPr>
                  <a:spLocks/>
                </p:cNvSpPr>
                <p:nvPr/>
              </p:nvSpPr>
              <p:spPr bwMode="grayWhite">
                <a:xfrm>
                  <a:off x="5195" y="3601"/>
                  <a:ext cx="169" cy="159"/>
                </a:xfrm>
                <a:custGeom>
                  <a:avLst/>
                  <a:gdLst>
                    <a:gd name="T0" fmla="*/ 135 w 169"/>
                    <a:gd name="T1" fmla="*/ 155 h 159"/>
                    <a:gd name="T2" fmla="*/ 127 w 169"/>
                    <a:gd name="T3" fmla="*/ 152 h 159"/>
                    <a:gd name="T4" fmla="*/ 110 w 169"/>
                    <a:gd name="T5" fmla="*/ 134 h 159"/>
                    <a:gd name="T6" fmla="*/ 92 w 169"/>
                    <a:gd name="T7" fmla="*/ 130 h 159"/>
                    <a:gd name="T8" fmla="*/ 88 w 169"/>
                    <a:gd name="T9" fmla="*/ 119 h 159"/>
                    <a:gd name="T10" fmla="*/ 78 w 169"/>
                    <a:gd name="T11" fmla="*/ 111 h 159"/>
                    <a:gd name="T12" fmla="*/ 62 w 169"/>
                    <a:gd name="T13" fmla="*/ 111 h 159"/>
                    <a:gd name="T14" fmla="*/ 44 w 169"/>
                    <a:gd name="T15" fmla="*/ 118 h 159"/>
                    <a:gd name="T16" fmla="*/ 28 w 169"/>
                    <a:gd name="T17" fmla="*/ 121 h 159"/>
                    <a:gd name="T18" fmla="*/ 10 w 169"/>
                    <a:gd name="T19" fmla="*/ 121 h 159"/>
                    <a:gd name="T20" fmla="*/ 10 w 169"/>
                    <a:gd name="T21" fmla="*/ 109 h 159"/>
                    <a:gd name="T22" fmla="*/ 3 w 169"/>
                    <a:gd name="T23" fmla="*/ 91 h 159"/>
                    <a:gd name="T24" fmla="*/ 2 w 169"/>
                    <a:gd name="T25" fmla="*/ 81 h 159"/>
                    <a:gd name="T26" fmla="*/ 2 w 169"/>
                    <a:gd name="T27" fmla="*/ 56 h 159"/>
                    <a:gd name="T28" fmla="*/ 31 w 169"/>
                    <a:gd name="T29" fmla="*/ 43 h 159"/>
                    <a:gd name="T30" fmla="*/ 34 w 169"/>
                    <a:gd name="T31" fmla="*/ 29 h 159"/>
                    <a:gd name="T32" fmla="*/ 40 w 169"/>
                    <a:gd name="T33" fmla="*/ 30 h 159"/>
                    <a:gd name="T34" fmla="*/ 55 w 169"/>
                    <a:gd name="T35" fmla="*/ 15 h 159"/>
                    <a:gd name="T36" fmla="*/ 70 w 169"/>
                    <a:gd name="T37" fmla="*/ 17 h 159"/>
                    <a:gd name="T38" fmla="*/ 80 w 169"/>
                    <a:gd name="T39" fmla="*/ 7 h 159"/>
                    <a:gd name="T40" fmla="*/ 89 w 169"/>
                    <a:gd name="T41" fmla="*/ 5 h 159"/>
                    <a:gd name="T42" fmla="*/ 103 w 169"/>
                    <a:gd name="T43" fmla="*/ 24 h 159"/>
                    <a:gd name="T44" fmla="*/ 116 w 169"/>
                    <a:gd name="T45" fmla="*/ 30 h 159"/>
                    <a:gd name="T46" fmla="*/ 117 w 169"/>
                    <a:gd name="T47" fmla="*/ 11 h 159"/>
                    <a:gd name="T48" fmla="*/ 122 w 169"/>
                    <a:gd name="T49" fmla="*/ 0 h 159"/>
                    <a:gd name="T50" fmla="*/ 132 w 169"/>
                    <a:gd name="T51" fmla="*/ 15 h 159"/>
                    <a:gd name="T52" fmla="*/ 140 w 169"/>
                    <a:gd name="T53" fmla="*/ 43 h 159"/>
                    <a:gd name="T54" fmla="*/ 156 w 169"/>
                    <a:gd name="T55" fmla="*/ 59 h 159"/>
                    <a:gd name="T56" fmla="*/ 165 w 169"/>
                    <a:gd name="T57" fmla="*/ 72 h 159"/>
                    <a:gd name="T58" fmla="*/ 168 w 169"/>
                    <a:gd name="T59" fmla="*/ 95 h 159"/>
                    <a:gd name="T60" fmla="*/ 157 w 169"/>
                    <a:gd name="T61" fmla="*/ 121 h 159"/>
                    <a:gd name="T62" fmla="*/ 155 w 169"/>
                    <a:gd name="T63" fmla="*/ 145 h 159"/>
                    <a:gd name="T64" fmla="*/ 140 w 169"/>
                    <a:gd name="T65" fmla="*/ 154 h 15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69" h="159">
                      <a:moveTo>
                        <a:pt x="140" y="154"/>
                      </a:moveTo>
                      <a:lnTo>
                        <a:pt x="135" y="155"/>
                      </a:lnTo>
                      <a:lnTo>
                        <a:pt x="132" y="158"/>
                      </a:lnTo>
                      <a:lnTo>
                        <a:pt x="127" y="152"/>
                      </a:lnTo>
                      <a:lnTo>
                        <a:pt x="112" y="145"/>
                      </a:lnTo>
                      <a:lnTo>
                        <a:pt x="110" y="134"/>
                      </a:lnTo>
                      <a:lnTo>
                        <a:pt x="105" y="130"/>
                      </a:lnTo>
                      <a:lnTo>
                        <a:pt x="92" y="130"/>
                      </a:lnTo>
                      <a:lnTo>
                        <a:pt x="92" y="122"/>
                      </a:lnTo>
                      <a:lnTo>
                        <a:pt x="88" y="119"/>
                      </a:lnTo>
                      <a:lnTo>
                        <a:pt x="87" y="112"/>
                      </a:lnTo>
                      <a:lnTo>
                        <a:pt x="78" y="111"/>
                      </a:lnTo>
                      <a:lnTo>
                        <a:pt x="70" y="109"/>
                      </a:lnTo>
                      <a:lnTo>
                        <a:pt x="62" y="111"/>
                      </a:lnTo>
                      <a:lnTo>
                        <a:pt x="62" y="112"/>
                      </a:lnTo>
                      <a:lnTo>
                        <a:pt x="44" y="118"/>
                      </a:lnTo>
                      <a:lnTo>
                        <a:pt x="44" y="121"/>
                      </a:lnTo>
                      <a:lnTo>
                        <a:pt x="28" y="121"/>
                      </a:lnTo>
                      <a:lnTo>
                        <a:pt x="20" y="126"/>
                      </a:lnTo>
                      <a:lnTo>
                        <a:pt x="10" y="121"/>
                      </a:lnTo>
                      <a:lnTo>
                        <a:pt x="10" y="119"/>
                      </a:lnTo>
                      <a:lnTo>
                        <a:pt x="10" y="109"/>
                      </a:lnTo>
                      <a:lnTo>
                        <a:pt x="7" y="99"/>
                      </a:lnTo>
                      <a:lnTo>
                        <a:pt x="3" y="91"/>
                      </a:lnTo>
                      <a:lnTo>
                        <a:pt x="5" y="84"/>
                      </a:lnTo>
                      <a:lnTo>
                        <a:pt x="2" y="81"/>
                      </a:lnTo>
                      <a:lnTo>
                        <a:pt x="0" y="66"/>
                      </a:lnTo>
                      <a:lnTo>
                        <a:pt x="2" y="56"/>
                      </a:lnTo>
                      <a:lnTo>
                        <a:pt x="11" y="48"/>
                      </a:lnTo>
                      <a:lnTo>
                        <a:pt x="31" y="43"/>
                      </a:lnTo>
                      <a:lnTo>
                        <a:pt x="36" y="36"/>
                      </a:lnTo>
                      <a:lnTo>
                        <a:pt x="34" y="29"/>
                      </a:lnTo>
                      <a:lnTo>
                        <a:pt x="39" y="27"/>
                      </a:lnTo>
                      <a:lnTo>
                        <a:pt x="40" y="30"/>
                      </a:lnTo>
                      <a:lnTo>
                        <a:pt x="42" y="25"/>
                      </a:lnTo>
                      <a:lnTo>
                        <a:pt x="55" y="15"/>
                      </a:lnTo>
                      <a:lnTo>
                        <a:pt x="62" y="20"/>
                      </a:lnTo>
                      <a:lnTo>
                        <a:pt x="70" y="17"/>
                      </a:lnTo>
                      <a:lnTo>
                        <a:pt x="72" y="9"/>
                      </a:lnTo>
                      <a:lnTo>
                        <a:pt x="80" y="7"/>
                      </a:lnTo>
                      <a:lnTo>
                        <a:pt x="78" y="1"/>
                      </a:lnTo>
                      <a:lnTo>
                        <a:pt x="89" y="5"/>
                      </a:lnTo>
                      <a:lnTo>
                        <a:pt x="98" y="3"/>
                      </a:lnTo>
                      <a:lnTo>
                        <a:pt x="103" y="24"/>
                      </a:lnTo>
                      <a:lnTo>
                        <a:pt x="110" y="30"/>
                      </a:lnTo>
                      <a:lnTo>
                        <a:pt x="116" y="30"/>
                      </a:lnTo>
                      <a:lnTo>
                        <a:pt x="119" y="17"/>
                      </a:lnTo>
                      <a:lnTo>
                        <a:pt x="117" y="11"/>
                      </a:lnTo>
                      <a:lnTo>
                        <a:pt x="119" y="1"/>
                      </a:lnTo>
                      <a:lnTo>
                        <a:pt x="122" y="0"/>
                      </a:lnTo>
                      <a:lnTo>
                        <a:pt x="127" y="12"/>
                      </a:lnTo>
                      <a:lnTo>
                        <a:pt x="132" y="15"/>
                      </a:lnTo>
                      <a:lnTo>
                        <a:pt x="135" y="27"/>
                      </a:lnTo>
                      <a:lnTo>
                        <a:pt x="140" y="43"/>
                      </a:lnTo>
                      <a:lnTo>
                        <a:pt x="147" y="47"/>
                      </a:lnTo>
                      <a:lnTo>
                        <a:pt x="156" y="59"/>
                      </a:lnTo>
                      <a:lnTo>
                        <a:pt x="157" y="65"/>
                      </a:lnTo>
                      <a:lnTo>
                        <a:pt x="165" y="72"/>
                      </a:lnTo>
                      <a:lnTo>
                        <a:pt x="168" y="85"/>
                      </a:lnTo>
                      <a:lnTo>
                        <a:pt x="168" y="95"/>
                      </a:lnTo>
                      <a:lnTo>
                        <a:pt x="165" y="111"/>
                      </a:lnTo>
                      <a:lnTo>
                        <a:pt x="157" y="121"/>
                      </a:lnTo>
                      <a:lnTo>
                        <a:pt x="155" y="134"/>
                      </a:lnTo>
                      <a:lnTo>
                        <a:pt x="155" y="145"/>
                      </a:lnTo>
                      <a:lnTo>
                        <a:pt x="147" y="147"/>
                      </a:lnTo>
                      <a:lnTo>
                        <a:pt x="140" y="154"/>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7" name="Freeform 25">
                  <a:extLst>
                    <a:ext uri="{FF2B5EF4-FFF2-40B4-BE49-F238E27FC236}">
                      <a16:creationId xmlns:a16="http://schemas.microsoft.com/office/drawing/2014/main" id="{07C97C70-4F74-4B1A-9D89-241F7AA13E79}"/>
                    </a:ext>
                  </a:extLst>
                </p:cNvPr>
                <p:cNvSpPr>
                  <a:spLocks/>
                </p:cNvSpPr>
                <p:nvPr/>
              </p:nvSpPr>
              <p:spPr bwMode="grayWhite">
                <a:xfrm>
                  <a:off x="5330" y="3768"/>
                  <a:ext cx="17" cy="20"/>
                </a:xfrm>
                <a:custGeom>
                  <a:avLst/>
                  <a:gdLst>
                    <a:gd name="T0" fmla="*/ 8 w 17"/>
                    <a:gd name="T1" fmla="*/ 16 h 20"/>
                    <a:gd name="T2" fmla="*/ 2 w 17"/>
                    <a:gd name="T3" fmla="*/ 13 h 20"/>
                    <a:gd name="T4" fmla="*/ 2 w 17"/>
                    <a:gd name="T5" fmla="*/ 10 h 20"/>
                    <a:gd name="T6" fmla="*/ 2 w 17"/>
                    <a:gd name="T7" fmla="*/ 8 h 20"/>
                    <a:gd name="T8" fmla="*/ 1 w 17"/>
                    <a:gd name="T9" fmla="*/ 5 h 20"/>
                    <a:gd name="T10" fmla="*/ 0 w 17"/>
                    <a:gd name="T11" fmla="*/ 0 h 20"/>
                    <a:gd name="T12" fmla="*/ 2 w 17"/>
                    <a:gd name="T13" fmla="*/ 0 h 20"/>
                    <a:gd name="T14" fmla="*/ 8 w 17"/>
                    <a:gd name="T15" fmla="*/ 2 h 20"/>
                    <a:gd name="T16" fmla="*/ 11 w 17"/>
                    <a:gd name="T17" fmla="*/ 2 h 20"/>
                    <a:gd name="T18" fmla="*/ 12 w 17"/>
                    <a:gd name="T19" fmla="*/ 2 h 20"/>
                    <a:gd name="T20" fmla="*/ 16 w 17"/>
                    <a:gd name="T21" fmla="*/ 0 h 20"/>
                    <a:gd name="T22" fmla="*/ 16 w 17"/>
                    <a:gd name="T23" fmla="*/ 8 h 20"/>
                    <a:gd name="T24" fmla="*/ 14 w 17"/>
                    <a:gd name="T25" fmla="*/ 10 h 20"/>
                    <a:gd name="T26" fmla="*/ 12 w 17"/>
                    <a:gd name="T27" fmla="*/ 13 h 20"/>
                    <a:gd name="T28" fmla="*/ 12 w 17"/>
                    <a:gd name="T29" fmla="*/ 16 h 20"/>
                    <a:gd name="T30" fmla="*/ 11 w 17"/>
                    <a:gd name="T31" fmla="*/ 16 h 20"/>
                    <a:gd name="T32" fmla="*/ 11 w 17"/>
                    <a:gd name="T33" fmla="*/ 19 h 20"/>
                    <a:gd name="T34" fmla="*/ 8 w 17"/>
                    <a:gd name="T35" fmla="*/ 16 h 2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7" h="20">
                      <a:moveTo>
                        <a:pt x="8" y="16"/>
                      </a:moveTo>
                      <a:lnTo>
                        <a:pt x="2" y="13"/>
                      </a:lnTo>
                      <a:lnTo>
                        <a:pt x="2" y="10"/>
                      </a:lnTo>
                      <a:lnTo>
                        <a:pt x="2" y="8"/>
                      </a:lnTo>
                      <a:lnTo>
                        <a:pt x="1" y="5"/>
                      </a:lnTo>
                      <a:lnTo>
                        <a:pt x="0" y="0"/>
                      </a:lnTo>
                      <a:lnTo>
                        <a:pt x="2" y="0"/>
                      </a:lnTo>
                      <a:lnTo>
                        <a:pt x="8" y="2"/>
                      </a:lnTo>
                      <a:lnTo>
                        <a:pt x="11" y="2"/>
                      </a:lnTo>
                      <a:lnTo>
                        <a:pt x="12" y="2"/>
                      </a:lnTo>
                      <a:lnTo>
                        <a:pt x="16" y="0"/>
                      </a:lnTo>
                      <a:lnTo>
                        <a:pt x="16" y="8"/>
                      </a:lnTo>
                      <a:lnTo>
                        <a:pt x="14" y="10"/>
                      </a:lnTo>
                      <a:lnTo>
                        <a:pt x="12" y="13"/>
                      </a:lnTo>
                      <a:lnTo>
                        <a:pt x="12" y="16"/>
                      </a:lnTo>
                      <a:lnTo>
                        <a:pt x="11" y="16"/>
                      </a:lnTo>
                      <a:lnTo>
                        <a:pt x="11" y="19"/>
                      </a:lnTo>
                      <a:lnTo>
                        <a:pt x="8" y="1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 name="Freeform 26">
                  <a:extLst>
                    <a:ext uri="{FF2B5EF4-FFF2-40B4-BE49-F238E27FC236}">
                      <a16:creationId xmlns:a16="http://schemas.microsoft.com/office/drawing/2014/main" id="{5AB7AB5E-990D-4A88-ABC4-EBF96E2D4113}"/>
                    </a:ext>
                  </a:extLst>
                </p:cNvPr>
                <p:cNvSpPr>
                  <a:spLocks/>
                </p:cNvSpPr>
                <p:nvPr/>
              </p:nvSpPr>
              <p:spPr bwMode="grayWhite">
                <a:xfrm>
                  <a:off x="4739" y="3587"/>
                  <a:ext cx="19" cy="76"/>
                </a:xfrm>
                <a:custGeom>
                  <a:avLst/>
                  <a:gdLst>
                    <a:gd name="T0" fmla="*/ 2 w 19"/>
                    <a:gd name="T1" fmla="*/ 26 h 76"/>
                    <a:gd name="T2" fmla="*/ 9 w 19"/>
                    <a:gd name="T3" fmla="*/ 20 h 76"/>
                    <a:gd name="T4" fmla="*/ 14 w 19"/>
                    <a:gd name="T5" fmla="*/ 0 h 76"/>
                    <a:gd name="T6" fmla="*/ 18 w 19"/>
                    <a:gd name="T7" fmla="*/ 30 h 76"/>
                    <a:gd name="T8" fmla="*/ 12 w 19"/>
                    <a:gd name="T9" fmla="*/ 67 h 76"/>
                    <a:gd name="T10" fmla="*/ 0 w 19"/>
                    <a:gd name="T11" fmla="*/ 75 h 76"/>
                    <a:gd name="T12" fmla="*/ 0 w 19"/>
                    <a:gd name="T13" fmla="*/ 57 h 76"/>
                    <a:gd name="T14" fmla="*/ 3 w 19"/>
                    <a:gd name="T15" fmla="*/ 45 h 76"/>
                    <a:gd name="T16" fmla="*/ 2 w 19"/>
                    <a:gd name="T17" fmla="*/ 26 h 7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 h="76">
                      <a:moveTo>
                        <a:pt x="2" y="26"/>
                      </a:moveTo>
                      <a:lnTo>
                        <a:pt x="9" y="20"/>
                      </a:lnTo>
                      <a:lnTo>
                        <a:pt x="14" y="0"/>
                      </a:lnTo>
                      <a:lnTo>
                        <a:pt x="18" y="30"/>
                      </a:lnTo>
                      <a:lnTo>
                        <a:pt x="12" y="67"/>
                      </a:lnTo>
                      <a:lnTo>
                        <a:pt x="0" y="75"/>
                      </a:lnTo>
                      <a:lnTo>
                        <a:pt x="0" y="57"/>
                      </a:lnTo>
                      <a:lnTo>
                        <a:pt x="3" y="45"/>
                      </a:lnTo>
                      <a:lnTo>
                        <a:pt x="2" y="2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grpSp>
      <p:sp>
        <p:nvSpPr>
          <p:cNvPr id="1027" name="Rectangle 30">
            <a:extLst>
              <a:ext uri="{FF2B5EF4-FFF2-40B4-BE49-F238E27FC236}">
                <a16:creationId xmlns:a16="http://schemas.microsoft.com/office/drawing/2014/main" id="{271BA99C-A76B-4387-807A-8B1A09492411}"/>
              </a:ext>
            </a:extLst>
          </p:cNvPr>
          <p:cNvSpPr>
            <a:spLocks noGrp="1" noChangeArrowheads="1"/>
          </p:cNvSpPr>
          <p:nvPr>
            <p:ph type="title"/>
          </p:nvPr>
        </p:nvSpPr>
        <p:spPr bwMode="auto">
          <a:xfrm>
            <a:off x="685800" y="28575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28" name="Rectangle 31">
            <a:extLst>
              <a:ext uri="{FF2B5EF4-FFF2-40B4-BE49-F238E27FC236}">
                <a16:creationId xmlns:a16="http://schemas.microsoft.com/office/drawing/2014/main" id="{BBC66F17-F6A4-41ED-8851-BB47B32E6192}"/>
              </a:ext>
            </a:extLst>
          </p:cNvPr>
          <p:cNvSpPr>
            <a:spLocks noGrp="1" noChangeArrowheads="1"/>
          </p:cNvSpPr>
          <p:nvPr>
            <p:ph type="body" idx="1"/>
          </p:nvPr>
        </p:nvSpPr>
        <p:spPr bwMode="auto">
          <a:xfrm>
            <a:off x="685800" y="165735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56" name="Rectangle 32">
            <a:extLst>
              <a:ext uri="{FF2B5EF4-FFF2-40B4-BE49-F238E27FC236}">
                <a16:creationId xmlns:a16="http://schemas.microsoft.com/office/drawing/2014/main" id="{D2E8339B-BCCC-4A6F-8454-B31D1ED7BA33}"/>
              </a:ext>
            </a:extLst>
          </p:cNvPr>
          <p:cNvSpPr>
            <a:spLocks noGrp="1" noChangeArrowheads="1"/>
          </p:cNvSpPr>
          <p:nvPr>
            <p:ph type="dt" sz="half" idx="2"/>
          </p:nvPr>
        </p:nvSpPr>
        <p:spPr bwMode="auto">
          <a:xfrm>
            <a:off x="685800" y="6400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defRPr sz="1400"/>
            </a:lvl1pPr>
          </a:lstStyle>
          <a:p>
            <a:pPr>
              <a:defRPr/>
            </a:pPr>
            <a:fld id="{206B2F8D-5258-448D-9ABA-9356EB48A4D6}" type="datetime1">
              <a:rPr lang="en-US"/>
              <a:pPr>
                <a:defRPr/>
              </a:pPr>
              <a:t>11/1/22</a:t>
            </a:fld>
            <a:endParaRPr lang="en-US"/>
          </a:p>
        </p:txBody>
      </p:sp>
      <p:sp>
        <p:nvSpPr>
          <p:cNvPr id="1058" name="Rectangle 34">
            <a:extLst>
              <a:ext uri="{FF2B5EF4-FFF2-40B4-BE49-F238E27FC236}">
                <a16:creationId xmlns:a16="http://schemas.microsoft.com/office/drawing/2014/main" id="{3E3E3AE0-67B7-4B5D-84A9-74D9EA20F483}"/>
              </a:ext>
            </a:extLst>
          </p:cNvPr>
          <p:cNvSpPr>
            <a:spLocks noGrp="1" noChangeArrowheads="1"/>
          </p:cNvSpPr>
          <p:nvPr>
            <p:ph type="sldNum" sz="quarter" idx="4"/>
          </p:nvPr>
        </p:nvSpPr>
        <p:spPr bwMode="auto">
          <a:xfrm>
            <a:off x="6553200" y="639921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a:defRPr sz="1400"/>
            </a:lvl1pPr>
          </a:lstStyle>
          <a:p>
            <a:pPr>
              <a:defRPr/>
            </a:pPr>
            <a:fld id="{51850167-F2C1-4721-B942-85B45A8663F4}" type="slidenum">
              <a:rPr lang="en-US" altLang="en-US"/>
              <a:pPr>
                <a:defRPr/>
              </a:pPr>
              <a:t>‹#›</a:t>
            </a:fld>
            <a:endParaRPr lang="en-US" altLang="en-US"/>
          </a:p>
        </p:txBody>
      </p:sp>
      <p:sp>
        <p:nvSpPr>
          <p:cNvPr id="1031" name="Rectangle 35">
            <a:extLst>
              <a:ext uri="{FF2B5EF4-FFF2-40B4-BE49-F238E27FC236}">
                <a16:creationId xmlns:a16="http://schemas.microsoft.com/office/drawing/2014/main" id="{E9128F9B-87AD-4335-A1C8-E1A631C48199}"/>
              </a:ext>
            </a:extLst>
          </p:cNvPr>
          <p:cNvSpPr>
            <a:spLocks noChangeArrowheads="1"/>
          </p:cNvSpPr>
          <p:nvPr/>
        </p:nvSpPr>
        <p:spPr bwMode="auto">
          <a:xfrm>
            <a:off x="1676400" y="6438900"/>
            <a:ext cx="558165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r>
              <a:rPr lang="en-US" sz="1000" dirty="0">
                <a:latin typeface="Arial" panose="020B0604020202020204" pitchFamily="34" charset="0"/>
              </a:rPr>
              <a:t>Liang, Introduction to Java Programming and Data Structures, Twelfth Edition, (c) 2020 Pearson Education, Inc. All rights reserved. </a:t>
            </a:r>
          </a:p>
        </p:txBody>
      </p:sp>
    </p:spTree>
  </p:cSld>
  <p:clrMap bg1="lt1" tx1="dk1" bg2="lt2" tx2="dk2" accent1="accent1" accent2="accent2" accent3="accent3" accent4="accent4" accent5="accent5" accent6="accent6" hlink="hlink" folHlink="folHlink"/>
  <p:sldLayoutIdLst>
    <p:sldLayoutId id="2147484113" r:id="rId1"/>
    <p:sldLayoutId id="2147484114" r:id="rId2"/>
    <p:sldLayoutId id="2147484104" r:id="rId3"/>
    <p:sldLayoutId id="2147484105" r:id="rId4"/>
    <p:sldLayoutId id="2147484106" r:id="rId5"/>
    <p:sldLayoutId id="2147484107" r:id="rId6"/>
    <p:sldLayoutId id="2147484108" r:id="rId7"/>
    <p:sldLayoutId id="2147484109" r:id="rId8"/>
    <p:sldLayoutId id="2147484110" r:id="rId9"/>
    <p:sldLayoutId id="2147484111" r:id="rId10"/>
    <p:sldLayoutId id="2147484112" r:id="rId11"/>
  </p:sldLayoutIdLst>
  <p:transition/>
  <p:hf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eaLnBrk="0" fontAlgn="base" hangingPunct="0">
        <a:spcBef>
          <a:spcPct val="0"/>
        </a:spcBef>
        <a:spcAft>
          <a:spcPct val="0"/>
        </a:spcAft>
        <a:defRPr sz="4400">
          <a:solidFill>
            <a:schemeClr val="tx2"/>
          </a:solidFill>
          <a:latin typeface="Times New Roman" panose="02020603050405020304" pitchFamily="18" charset="0"/>
        </a:defRPr>
      </a:lvl6pPr>
      <a:lvl7pPr marL="914400" algn="ctr" rtl="0" eaLnBrk="0" fontAlgn="base" hangingPunct="0">
        <a:spcBef>
          <a:spcPct val="0"/>
        </a:spcBef>
        <a:spcAft>
          <a:spcPct val="0"/>
        </a:spcAft>
        <a:defRPr sz="4400">
          <a:solidFill>
            <a:schemeClr val="tx2"/>
          </a:solidFill>
          <a:latin typeface="Times New Roman" panose="02020603050405020304" pitchFamily="18" charset="0"/>
        </a:defRPr>
      </a:lvl7pPr>
      <a:lvl8pPr marL="1371600" algn="ctr" rtl="0" eaLnBrk="0" fontAlgn="base" hangingPunct="0">
        <a:spcBef>
          <a:spcPct val="0"/>
        </a:spcBef>
        <a:spcAft>
          <a:spcPct val="0"/>
        </a:spcAft>
        <a:defRPr sz="4400">
          <a:solidFill>
            <a:schemeClr val="tx2"/>
          </a:solidFill>
          <a:latin typeface="Times New Roman" panose="02020603050405020304" pitchFamily="18" charset="0"/>
        </a:defRPr>
      </a:lvl8pPr>
      <a:lvl9pPr marL="1828800" algn="ctr" rtl="0" eaLnBrk="0" fontAlgn="base" hangingPunct="0">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lr>
          <a:schemeClr val="tx2"/>
        </a:buClr>
        <a:buSzPct val="75000"/>
        <a:buFont typeface="Monotype Sorts" pitchFamily="2" charset="2"/>
        <a:buChar char="F"/>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2"/>
        </a:buClr>
        <a:buSzPct val="65000"/>
        <a:buFont typeface="Monotype Sorts" pitchFamily="2" charset="2"/>
        <a:buChar char="u"/>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1"/>
        </a:buClr>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java.com/en/javahistory/index.jsp"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liveexample.pearsoncmg.com/etc/JavaCharacteristics.pdf" TargetMode="External"/><Relationship Id="rId2" Type="http://schemas.openxmlformats.org/officeDocument/2006/relationships/hyperlink" Target="http://www.cs.armstrong.edu/liang/JavaCharacteristics.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liveexample.pearsoncmg.com/html/Welcome.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liveexample.pearsoncmg.com/html/WelcomeWithThreeMessages.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liveexample.pearsoncmg.com/html/ComputeExpression.html" TargetMode="External"/></Relationships>
</file>

<file path=ppt/slides/_rels/slide3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4.bin"/><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https://liveexample.pearsoncmg.com/html/ShowSyntaxErrors.html"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hyperlink" Target="https://liveexample.pearsoncmg.com/html/ShowRuntimeErrors.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hyperlink" Target="https://liveexample.pearsoncmg.com/html/ShowLogicErrors.html"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a:extLst>
              <a:ext uri="{FF2B5EF4-FFF2-40B4-BE49-F238E27FC236}">
                <a16:creationId xmlns:a16="http://schemas.microsoft.com/office/drawing/2014/main" id="{69D883B1-57B3-42F7-8137-199EB3EE4A0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772B28D-1B9E-4061-92DC-86C43634F26D}" type="slidenum">
              <a:rPr lang="en-US" altLang="en-US" sz="1400" smtClean="0"/>
              <a:pPr>
                <a:spcBef>
                  <a:spcPct val="0"/>
                </a:spcBef>
                <a:buClrTx/>
                <a:buSzTx/>
                <a:buFontTx/>
                <a:buNone/>
              </a:pPr>
              <a:t>1</a:t>
            </a:fld>
            <a:endParaRPr lang="en-US" altLang="en-US" sz="1400"/>
          </a:p>
        </p:txBody>
      </p:sp>
      <p:sp>
        <p:nvSpPr>
          <p:cNvPr id="4099" name="Rectangle 2">
            <a:extLst>
              <a:ext uri="{FF2B5EF4-FFF2-40B4-BE49-F238E27FC236}">
                <a16:creationId xmlns:a16="http://schemas.microsoft.com/office/drawing/2014/main" id="{41685ABA-8C16-4848-A54F-7CFADE9BB7F9}"/>
              </a:ext>
            </a:extLst>
          </p:cNvPr>
          <p:cNvSpPr>
            <a:spLocks noGrp="1" noChangeArrowheads="1"/>
          </p:cNvSpPr>
          <p:nvPr>
            <p:ph type="title"/>
          </p:nvPr>
        </p:nvSpPr>
        <p:spPr>
          <a:xfrm>
            <a:off x="685800" y="304800"/>
            <a:ext cx="7924800" cy="2438400"/>
          </a:xfrm>
        </p:spPr>
        <p:txBody>
          <a:bodyPr/>
          <a:lstStyle/>
          <a:p>
            <a:r>
              <a:rPr lang="en-US" altLang="en-US"/>
              <a:t>Chapter 1 Introduction to Computers, Programs, and Java</a:t>
            </a:r>
          </a:p>
        </p:txBody>
      </p:sp>
      <p:sp>
        <p:nvSpPr>
          <p:cNvPr id="4100" name="Rectangle 6">
            <a:extLst>
              <a:ext uri="{FF2B5EF4-FFF2-40B4-BE49-F238E27FC236}">
                <a16:creationId xmlns:a16="http://schemas.microsoft.com/office/drawing/2014/main" id="{7EC1570C-0839-439E-84D6-96DEE458FC6A}"/>
              </a:ext>
            </a:extLst>
          </p:cNvPr>
          <p:cNvSpPr>
            <a:spLocks noChangeArrowheads="1"/>
          </p:cNvSpPr>
          <p:nvPr/>
        </p:nvSpPr>
        <p:spPr bwMode="auto">
          <a:xfrm>
            <a:off x="3052763" y="2057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101" name="Rectangle 1029">
            <a:extLst>
              <a:ext uri="{FF2B5EF4-FFF2-40B4-BE49-F238E27FC236}">
                <a16:creationId xmlns:a16="http://schemas.microsoft.com/office/drawing/2014/main" id="{0EE8A8D5-41EB-436C-9DEF-8333A1C76DAA}"/>
              </a:ext>
            </a:extLst>
          </p:cNvPr>
          <p:cNvSpPr>
            <a:spLocks noChangeArrowheads="1"/>
          </p:cNvSpPr>
          <p:nvPr/>
        </p:nvSpPr>
        <p:spPr bwMode="auto">
          <a:xfrm>
            <a:off x="0" y="2405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102" name="Rectangle 1031">
            <a:extLst>
              <a:ext uri="{FF2B5EF4-FFF2-40B4-BE49-F238E27FC236}">
                <a16:creationId xmlns:a16="http://schemas.microsoft.com/office/drawing/2014/main" id="{2ABE305A-792A-49D0-86E0-A26CEB952BC7}"/>
              </a:ext>
            </a:extLst>
          </p:cNvPr>
          <p:cNvSpPr>
            <a:spLocks noChangeArrowheads="1"/>
          </p:cNvSpPr>
          <p:nvPr/>
        </p:nvSpPr>
        <p:spPr bwMode="auto">
          <a:xfrm>
            <a:off x="0" y="22637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4">
            <a:extLst>
              <a:ext uri="{FF2B5EF4-FFF2-40B4-BE49-F238E27FC236}">
                <a16:creationId xmlns:a16="http://schemas.microsoft.com/office/drawing/2014/main" id="{7CC43F7F-3A71-4625-A073-8A9F04F8C3E8}"/>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D6A340F-6B63-42FA-941D-9F659AB3DBBE}" type="slidenum">
              <a:rPr lang="en-US" altLang="en-US" sz="1400" smtClean="0"/>
              <a:pPr>
                <a:spcBef>
                  <a:spcPct val="0"/>
                </a:spcBef>
                <a:buClrTx/>
                <a:buSzTx/>
                <a:buFontTx/>
                <a:buNone/>
              </a:pPr>
              <a:t>10</a:t>
            </a:fld>
            <a:endParaRPr lang="en-US" altLang="en-US" sz="1400"/>
          </a:p>
        </p:txBody>
      </p:sp>
      <p:sp>
        <p:nvSpPr>
          <p:cNvPr id="30723" name="Rectangle 2">
            <a:extLst>
              <a:ext uri="{FF2B5EF4-FFF2-40B4-BE49-F238E27FC236}">
                <a16:creationId xmlns:a16="http://schemas.microsoft.com/office/drawing/2014/main" id="{7B3A1663-742B-40EF-A8E2-1F7DEAC8E6D9}"/>
              </a:ext>
            </a:extLst>
          </p:cNvPr>
          <p:cNvSpPr>
            <a:spLocks noGrp="1" noChangeArrowheads="1"/>
          </p:cNvSpPr>
          <p:nvPr>
            <p:ph type="title"/>
          </p:nvPr>
        </p:nvSpPr>
        <p:spPr>
          <a:xfrm>
            <a:off x="685800" y="228600"/>
            <a:ext cx="7772400" cy="762000"/>
          </a:xfrm>
        </p:spPr>
        <p:txBody>
          <a:bodyPr/>
          <a:lstStyle/>
          <a:p>
            <a:r>
              <a:rPr lang="en-US" altLang="en-US"/>
              <a:t>Compiling Source Code</a:t>
            </a:r>
          </a:p>
        </p:txBody>
      </p:sp>
      <p:sp>
        <p:nvSpPr>
          <p:cNvPr id="30724" name="Rectangle 3">
            <a:extLst>
              <a:ext uri="{FF2B5EF4-FFF2-40B4-BE49-F238E27FC236}">
                <a16:creationId xmlns:a16="http://schemas.microsoft.com/office/drawing/2014/main" id="{E96102BD-ACE9-4CD9-9631-BA29E62F5F72}"/>
              </a:ext>
            </a:extLst>
          </p:cNvPr>
          <p:cNvSpPr>
            <a:spLocks noGrp="1" noChangeArrowheads="1"/>
          </p:cNvSpPr>
          <p:nvPr>
            <p:ph type="body" idx="1"/>
          </p:nvPr>
        </p:nvSpPr>
        <p:spPr>
          <a:xfrm>
            <a:off x="228600" y="1447800"/>
            <a:ext cx="8686800" cy="1828800"/>
          </a:xfrm>
        </p:spPr>
        <p:txBody>
          <a:bodyPr/>
          <a:lstStyle/>
          <a:p>
            <a:pPr marL="0" indent="0">
              <a:buFont typeface="Monotype Sorts" pitchFamily="2" charset="2"/>
              <a:buNone/>
            </a:pPr>
            <a:r>
              <a:rPr lang="en-US" altLang="en-US"/>
              <a:t>A compiler translates the entire source code into a machine-code file, and the machine-code file is then executed, as shown in the following figure.</a:t>
            </a:r>
          </a:p>
        </p:txBody>
      </p:sp>
      <p:sp>
        <p:nvSpPr>
          <p:cNvPr id="30725" name="Rectangle 4">
            <a:extLst>
              <a:ext uri="{FF2B5EF4-FFF2-40B4-BE49-F238E27FC236}">
                <a16:creationId xmlns:a16="http://schemas.microsoft.com/office/drawing/2014/main" id="{43FED126-66E7-4423-8A53-3E0AA25967D5}"/>
              </a:ext>
            </a:extLst>
          </p:cNvPr>
          <p:cNvSpPr>
            <a:spLocks noChangeArrowheads="1"/>
          </p:cNvSpPr>
          <p:nvPr/>
        </p:nvSpPr>
        <p:spPr bwMode="auto">
          <a:xfrm>
            <a:off x="0" y="3028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0726" name="Rectangle 5">
            <a:extLst>
              <a:ext uri="{FF2B5EF4-FFF2-40B4-BE49-F238E27FC236}">
                <a16:creationId xmlns:a16="http://schemas.microsoft.com/office/drawing/2014/main" id="{A6FB6F06-D2D7-4535-A9E0-6E659B5E11AF}"/>
              </a:ext>
            </a:extLst>
          </p:cNvPr>
          <p:cNvSpPr>
            <a:spLocks noChangeArrowheads="1"/>
          </p:cNvSpPr>
          <p:nvPr/>
        </p:nvSpPr>
        <p:spPr bwMode="auto">
          <a:xfrm>
            <a:off x="0" y="28717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0727" name="Rectangle 8">
            <a:extLst>
              <a:ext uri="{FF2B5EF4-FFF2-40B4-BE49-F238E27FC236}">
                <a16:creationId xmlns:a16="http://schemas.microsoft.com/office/drawing/2014/main" id="{7243AAE3-A25B-472E-82A4-7DCF5BAB61D6}"/>
              </a:ext>
            </a:extLst>
          </p:cNvPr>
          <p:cNvSpPr>
            <a:spLocks noChangeArrowheads="1"/>
          </p:cNvSpPr>
          <p:nvPr/>
        </p:nvSpPr>
        <p:spPr bwMode="auto">
          <a:xfrm>
            <a:off x="0" y="28717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30728" name="Picture 9">
            <a:extLst>
              <a:ext uri="{FF2B5EF4-FFF2-40B4-BE49-F238E27FC236}">
                <a16:creationId xmlns:a16="http://schemas.microsoft.com/office/drawing/2014/main" id="{20C0B0AA-25BD-4491-A657-052F3DE11F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725" y="3668713"/>
            <a:ext cx="8972550" cy="1581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4">
            <a:extLst>
              <a:ext uri="{FF2B5EF4-FFF2-40B4-BE49-F238E27FC236}">
                <a16:creationId xmlns:a16="http://schemas.microsoft.com/office/drawing/2014/main" id="{14AFF9EB-EDA0-4D6C-B42D-70DEC828648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CEB90B1-B19B-45ED-81FF-3BAB399D2677}" type="slidenum">
              <a:rPr lang="en-US" altLang="en-US" sz="1400" smtClean="0"/>
              <a:pPr>
                <a:spcBef>
                  <a:spcPct val="0"/>
                </a:spcBef>
                <a:buClrTx/>
                <a:buSzTx/>
                <a:buFontTx/>
                <a:buNone/>
              </a:pPr>
              <a:t>11</a:t>
            </a:fld>
            <a:endParaRPr lang="en-US" altLang="en-US" sz="1400"/>
          </a:p>
        </p:txBody>
      </p:sp>
      <p:sp>
        <p:nvSpPr>
          <p:cNvPr id="31747" name="Rectangle 1026">
            <a:extLst>
              <a:ext uri="{FF2B5EF4-FFF2-40B4-BE49-F238E27FC236}">
                <a16:creationId xmlns:a16="http://schemas.microsoft.com/office/drawing/2014/main" id="{35774CB7-BF57-48FE-AF80-1CFCA8C3C8B9}"/>
              </a:ext>
            </a:extLst>
          </p:cNvPr>
          <p:cNvSpPr>
            <a:spLocks noGrp="1" noChangeArrowheads="1"/>
          </p:cNvSpPr>
          <p:nvPr>
            <p:ph type="title"/>
          </p:nvPr>
        </p:nvSpPr>
        <p:spPr>
          <a:xfrm>
            <a:off x="685800" y="228600"/>
            <a:ext cx="7772400" cy="762000"/>
          </a:xfrm>
        </p:spPr>
        <p:txBody>
          <a:bodyPr/>
          <a:lstStyle/>
          <a:p>
            <a:r>
              <a:rPr lang="en-US" altLang="en-US"/>
              <a:t>Operating Systems</a:t>
            </a:r>
          </a:p>
        </p:txBody>
      </p:sp>
      <p:sp>
        <p:nvSpPr>
          <p:cNvPr id="31748" name="Rectangle 1027">
            <a:extLst>
              <a:ext uri="{FF2B5EF4-FFF2-40B4-BE49-F238E27FC236}">
                <a16:creationId xmlns:a16="http://schemas.microsoft.com/office/drawing/2014/main" id="{9D9C322E-F428-4567-A425-B328FC36A409}"/>
              </a:ext>
            </a:extLst>
          </p:cNvPr>
          <p:cNvSpPr>
            <a:spLocks noGrp="1" noChangeArrowheads="1"/>
          </p:cNvSpPr>
          <p:nvPr>
            <p:ph type="body" idx="1"/>
          </p:nvPr>
        </p:nvSpPr>
        <p:spPr>
          <a:xfrm>
            <a:off x="228600" y="1143000"/>
            <a:ext cx="4495800" cy="5334000"/>
          </a:xfrm>
        </p:spPr>
        <p:txBody>
          <a:bodyPr/>
          <a:lstStyle/>
          <a:p>
            <a:pPr marL="0" indent="0">
              <a:lnSpc>
                <a:spcPct val="90000"/>
              </a:lnSpc>
              <a:buFont typeface="Monotype Sorts" pitchFamily="2" charset="2"/>
              <a:buNone/>
            </a:pPr>
            <a:r>
              <a:rPr lang="en-US" altLang="en-US" sz="2400">
                <a:cs typeface="Times New Roman" panose="02020603050405020304" pitchFamily="18" charset="0"/>
              </a:rPr>
              <a:t>The </a:t>
            </a:r>
            <a:r>
              <a:rPr lang="en-US" altLang="en-US" sz="2400" i="1">
                <a:cs typeface="Times New Roman" panose="02020603050405020304" pitchFamily="18" charset="0"/>
              </a:rPr>
              <a:t>operating system</a:t>
            </a:r>
            <a:r>
              <a:rPr lang="en-US" altLang="en-US" sz="2400">
                <a:cs typeface="Times New Roman" panose="02020603050405020304" pitchFamily="18" charset="0"/>
              </a:rPr>
              <a:t> (OS) is a program that manages and controls a computer’s activities. </a:t>
            </a:r>
            <a:r>
              <a:rPr lang="en-US" altLang="en-US" sz="2800"/>
              <a:t>The popular operating systems for general-purpose computers are Microsoft Windows, Mac OS, and Linux. Application programs, such as a Web browser or a word processor, cannot run unless an operating system is installed and running on the computer.</a:t>
            </a:r>
          </a:p>
        </p:txBody>
      </p:sp>
      <p:sp>
        <p:nvSpPr>
          <p:cNvPr id="31749" name="Rectangle 1028">
            <a:extLst>
              <a:ext uri="{FF2B5EF4-FFF2-40B4-BE49-F238E27FC236}">
                <a16:creationId xmlns:a16="http://schemas.microsoft.com/office/drawing/2014/main" id="{2D0304FF-4169-4BA7-8336-431A73FAFA5C}"/>
              </a:ext>
            </a:extLst>
          </p:cNvPr>
          <p:cNvSpPr>
            <a:spLocks noChangeArrowheads="1"/>
          </p:cNvSpPr>
          <p:nvPr/>
        </p:nvSpPr>
        <p:spPr bwMode="auto">
          <a:xfrm>
            <a:off x="2238375" y="31384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50" name="Rectangle 1031">
            <a:extLst>
              <a:ext uri="{FF2B5EF4-FFF2-40B4-BE49-F238E27FC236}">
                <a16:creationId xmlns:a16="http://schemas.microsoft.com/office/drawing/2014/main" id="{3F844B46-9CD1-4482-8136-F4CAB16E3F9A}"/>
              </a:ext>
            </a:extLst>
          </p:cNvPr>
          <p:cNvSpPr>
            <a:spLocks noChangeArrowheads="1"/>
          </p:cNvSpPr>
          <p:nvPr/>
        </p:nvSpPr>
        <p:spPr bwMode="auto">
          <a:xfrm>
            <a:off x="3576638" y="2514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51" name="Rectangle 1033">
            <a:extLst>
              <a:ext uri="{FF2B5EF4-FFF2-40B4-BE49-F238E27FC236}">
                <a16:creationId xmlns:a16="http://schemas.microsoft.com/office/drawing/2014/main" id="{1C4A17B5-3672-4E7C-9F7D-866B616D2E0B}"/>
              </a:ext>
            </a:extLst>
          </p:cNvPr>
          <p:cNvSpPr>
            <a:spLocks noChangeArrowheads="1"/>
          </p:cNvSpPr>
          <p:nvPr/>
        </p:nvSpPr>
        <p:spPr bwMode="auto">
          <a:xfrm>
            <a:off x="0" y="2514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31752" name="Picture 9">
            <a:extLst>
              <a:ext uri="{FF2B5EF4-FFF2-40B4-BE49-F238E27FC236}">
                <a16:creationId xmlns:a16="http://schemas.microsoft.com/office/drawing/2014/main" id="{6827293B-B71F-44A8-BF20-152D65F9E9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1219200"/>
            <a:ext cx="3571875" cy="4460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4">
            <a:extLst>
              <a:ext uri="{FF2B5EF4-FFF2-40B4-BE49-F238E27FC236}">
                <a16:creationId xmlns:a16="http://schemas.microsoft.com/office/drawing/2014/main" id="{EE749CAD-84D9-4BDF-9EEA-AC82F0ACC9A6}"/>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A6E485B-1054-455E-BE3A-E64ABBDBA7BB}" type="slidenum">
              <a:rPr lang="en-US" altLang="en-US" sz="1400" smtClean="0"/>
              <a:pPr>
                <a:spcBef>
                  <a:spcPct val="0"/>
                </a:spcBef>
                <a:buClrTx/>
                <a:buSzTx/>
                <a:buFontTx/>
                <a:buNone/>
              </a:pPr>
              <a:t>12</a:t>
            </a:fld>
            <a:endParaRPr lang="en-US" altLang="en-US" sz="1400"/>
          </a:p>
        </p:txBody>
      </p:sp>
      <p:sp>
        <p:nvSpPr>
          <p:cNvPr id="32771" name="Rectangle 1026">
            <a:extLst>
              <a:ext uri="{FF2B5EF4-FFF2-40B4-BE49-F238E27FC236}">
                <a16:creationId xmlns:a16="http://schemas.microsoft.com/office/drawing/2014/main" id="{60CB384B-E1C2-45A6-A435-153B64D809AB}"/>
              </a:ext>
            </a:extLst>
          </p:cNvPr>
          <p:cNvSpPr>
            <a:spLocks noGrp="1" noChangeArrowheads="1"/>
          </p:cNvSpPr>
          <p:nvPr>
            <p:ph type="title"/>
          </p:nvPr>
        </p:nvSpPr>
        <p:spPr>
          <a:xfrm>
            <a:off x="685800" y="228600"/>
            <a:ext cx="7772400" cy="628650"/>
          </a:xfrm>
        </p:spPr>
        <p:txBody>
          <a:bodyPr/>
          <a:lstStyle/>
          <a:p>
            <a:r>
              <a:rPr lang="en-US" altLang="en-US" sz="3600"/>
              <a:t>Why Java?</a:t>
            </a:r>
            <a:endParaRPr lang="en-US" altLang="en-US"/>
          </a:p>
        </p:txBody>
      </p:sp>
      <p:sp>
        <p:nvSpPr>
          <p:cNvPr id="32772" name="Rectangle 1027">
            <a:extLst>
              <a:ext uri="{FF2B5EF4-FFF2-40B4-BE49-F238E27FC236}">
                <a16:creationId xmlns:a16="http://schemas.microsoft.com/office/drawing/2014/main" id="{E700256D-CD04-45EB-AA68-B96C8C4212E7}"/>
              </a:ext>
            </a:extLst>
          </p:cNvPr>
          <p:cNvSpPr>
            <a:spLocks noChangeArrowheads="1"/>
          </p:cNvSpPr>
          <p:nvPr/>
        </p:nvSpPr>
        <p:spPr bwMode="auto">
          <a:xfrm>
            <a:off x="228600" y="1066800"/>
            <a:ext cx="8686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110000"/>
              </a:lnSpc>
              <a:buFont typeface="Monotype Sorts" pitchFamily="2" charset="2"/>
              <a:buNone/>
            </a:pPr>
            <a:r>
              <a:rPr lang="en-US" altLang="en-US" sz="2800"/>
              <a:t>The answer is that Java enables users to develop and deploy applications on the Internet for servers, desktop computers, and small hand-held devices. The future of computing is being profoundly influenced by the Internet, and Java promises to remain a big part of that future. Java is the Internet programming language.</a:t>
            </a:r>
          </a:p>
          <a:p>
            <a:pPr>
              <a:lnSpc>
                <a:spcPct val="110000"/>
              </a:lnSpc>
              <a:buFont typeface="Monotype Sorts" pitchFamily="2" charset="2"/>
              <a:buNone/>
            </a:pPr>
            <a:endParaRPr lang="en-US" altLang="en-US" sz="2800"/>
          </a:p>
          <a:p>
            <a:pPr>
              <a:lnSpc>
                <a:spcPct val="110000"/>
              </a:lnSpc>
            </a:pPr>
            <a:r>
              <a:rPr lang="en-US" altLang="en-US" sz="2800"/>
              <a:t>Java is a general purpose programming language. </a:t>
            </a:r>
          </a:p>
          <a:p>
            <a:pPr>
              <a:lnSpc>
                <a:spcPct val="110000"/>
              </a:lnSpc>
            </a:pPr>
            <a:r>
              <a:rPr lang="en-US" altLang="en-US" sz="2800"/>
              <a:t>Java is the Internet programming language.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4">
            <a:extLst>
              <a:ext uri="{FF2B5EF4-FFF2-40B4-BE49-F238E27FC236}">
                <a16:creationId xmlns:a16="http://schemas.microsoft.com/office/drawing/2014/main" id="{E9EA8077-C2EA-48F3-8372-475889A33FFB}"/>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DD1FF96-7BF7-4ECB-BECA-B0109D097D57}" type="slidenum">
              <a:rPr lang="en-US" altLang="en-US" sz="1400" smtClean="0"/>
              <a:pPr>
                <a:spcBef>
                  <a:spcPct val="0"/>
                </a:spcBef>
                <a:buClrTx/>
                <a:buSzTx/>
                <a:buFontTx/>
                <a:buNone/>
              </a:pPr>
              <a:t>13</a:t>
            </a:fld>
            <a:endParaRPr lang="en-US" altLang="en-US" sz="1400"/>
          </a:p>
        </p:txBody>
      </p:sp>
      <p:sp>
        <p:nvSpPr>
          <p:cNvPr id="34819" name="Rectangle 2">
            <a:extLst>
              <a:ext uri="{FF2B5EF4-FFF2-40B4-BE49-F238E27FC236}">
                <a16:creationId xmlns:a16="http://schemas.microsoft.com/office/drawing/2014/main" id="{175FE697-176B-4658-A7CC-8828CDED85DE}"/>
              </a:ext>
            </a:extLst>
          </p:cNvPr>
          <p:cNvSpPr>
            <a:spLocks noGrp="1" noChangeArrowheads="1"/>
          </p:cNvSpPr>
          <p:nvPr>
            <p:ph type="title"/>
          </p:nvPr>
        </p:nvSpPr>
        <p:spPr>
          <a:xfrm>
            <a:off x="609600" y="228600"/>
            <a:ext cx="7772400" cy="762000"/>
          </a:xfrm>
          <a:noFill/>
        </p:spPr>
        <p:txBody>
          <a:bodyPr/>
          <a:lstStyle/>
          <a:p>
            <a:r>
              <a:rPr lang="en-US" altLang="en-US" sz="4000"/>
              <a:t>Java, Web, and Beyond</a:t>
            </a:r>
            <a:endParaRPr lang="en-US" altLang="en-US"/>
          </a:p>
        </p:txBody>
      </p:sp>
      <p:sp>
        <p:nvSpPr>
          <p:cNvPr id="34820" name="Rectangle 3">
            <a:extLst>
              <a:ext uri="{FF2B5EF4-FFF2-40B4-BE49-F238E27FC236}">
                <a16:creationId xmlns:a16="http://schemas.microsoft.com/office/drawing/2014/main" id="{19DEE355-04EA-4FB0-A4DC-C6948197A171}"/>
              </a:ext>
            </a:extLst>
          </p:cNvPr>
          <p:cNvSpPr>
            <a:spLocks noGrp="1" noChangeArrowheads="1"/>
          </p:cNvSpPr>
          <p:nvPr>
            <p:ph type="body" idx="1"/>
          </p:nvPr>
        </p:nvSpPr>
        <p:spPr>
          <a:xfrm>
            <a:off x="304800" y="1143000"/>
            <a:ext cx="8458200" cy="5181600"/>
          </a:xfrm>
          <a:noFill/>
        </p:spPr>
        <p:txBody>
          <a:bodyPr/>
          <a:lstStyle/>
          <a:p>
            <a:r>
              <a:rPr lang="en-US" altLang="en-US" sz="3400"/>
              <a:t>Java can be used to develop standalone applications.</a:t>
            </a:r>
          </a:p>
          <a:p>
            <a:r>
              <a:rPr lang="en-US" altLang="en-US" sz="3400"/>
              <a:t>Java can be used to develop applications running from a browser.</a:t>
            </a:r>
          </a:p>
          <a:p>
            <a:r>
              <a:rPr lang="en-US" altLang="en-US" sz="3400"/>
              <a:t>Java can also be used to develop applications for hand-held devices.</a:t>
            </a:r>
          </a:p>
          <a:p>
            <a:r>
              <a:rPr lang="en-US" altLang="en-US" sz="3400"/>
              <a:t>Java can be used to develop applications for Web servers.</a:t>
            </a:r>
          </a:p>
          <a:p>
            <a:endParaRPr lang="en-US" altLang="en-US" sz="3400"/>
          </a:p>
          <a:p>
            <a:endParaRPr lang="en-US" altLang="en-US" sz="340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4">
            <a:extLst>
              <a:ext uri="{FF2B5EF4-FFF2-40B4-BE49-F238E27FC236}">
                <a16:creationId xmlns:a16="http://schemas.microsoft.com/office/drawing/2014/main" id="{4D912A4C-2F7B-48D2-8968-8A3973B9AF1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5586894-4A5E-4D24-8DDC-8D480FA2909F}" type="slidenum">
              <a:rPr lang="en-US" altLang="en-US" sz="1400" smtClean="0"/>
              <a:pPr>
                <a:spcBef>
                  <a:spcPct val="0"/>
                </a:spcBef>
                <a:buClrTx/>
                <a:buSzTx/>
                <a:buFontTx/>
                <a:buNone/>
              </a:pPr>
              <a:t>14</a:t>
            </a:fld>
            <a:endParaRPr lang="en-US" altLang="en-US" sz="1400"/>
          </a:p>
        </p:txBody>
      </p:sp>
      <p:sp>
        <p:nvSpPr>
          <p:cNvPr id="35843" name="Rectangle 2">
            <a:extLst>
              <a:ext uri="{FF2B5EF4-FFF2-40B4-BE49-F238E27FC236}">
                <a16:creationId xmlns:a16="http://schemas.microsoft.com/office/drawing/2014/main" id="{F1C55A32-3405-4D38-8BA6-C45627CFC565}"/>
              </a:ext>
            </a:extLst>
          </p:cNvPr>
          <p:cNvSpPr>
            <a:spLocks noGrp="1" noChangeArrowheads="1"/>
          </p:cNvSpPr>
          <p:nvPr>
            <p:ph type="title"/>
          </p:nvPr>
        </p:nvSpPr>
        <p:spPr>
          <a:xfrm>
            <a:off x="685800" y="304800"/>
            <a:ext cx="7772400" cy="533400"/>
          </a:xfrm>
        </p:spPr>
        <p:txBody>
          <a:bodyPr/>
          <a:lstStyle/>
          <a:p>
            <a:r>
              <a:rPr lang="en-US" altLang="en-US"/>
              <a:t>Java’s History</a:t>
            </a:r>
          </a:p>
        </p:txBody>
      </p:sp>
      <p:sp>
        <p:nvSpPr>
          <p:cNvPr id="35844" name="Rectangle 3">
            <a:extLst>
              <a:ext uri="{FF2B5EF4-FFF2-40B4-BE49-F238E27FC236}">
                <a16:creationId xmlns:a16="http://schemas.microsoft.com/office/drawing/2014/main" id="{72B600CE-49BC-4281-852A-7B76A06F4968}"/>
              </a:ext>
            </a:extLst>
          </p:cNvPr>
          <p:cNvSpPr>
            <a:spLocks noGrp="1" noChangeArrowheads="1"/>
          </p:cNvSpPr>
          <p:nvPr>
            <p:ph type="body" idx="1"/>
          </p:nvPr>
        </p:nvSpPr>
        <p:spPr>
          <a:xfrm>
            <a:off x="304800" y="990600"/>
            <a:ext cx="8610600" cy="3886200"/>
          </a:xfrm>
        </p:spPr>
        <p:txBody>
          <a:bodyPr/>
          <a:lstStyle/>
          <a:p>
            <a:pPr>
              <a:lnSpc>
                <a:spcPct val="90000"/>
              </a:lnSpc>
            </a:pPr>
            <a:r>
              <a:rPr lang="en-US" altLang="en-US"/>
              <a:t>James Gosling and Sun Microsystems</a:t>
            </a:r>
          </a:p>
          <a:p>
            <a:pPr>
              <a:lnSpc>
                <a:spcPct val="90000"/>
              </a:lnSpc>
              <a:spcBef>
                <a:spcPct val="50000"/>
              </a:spcBef>
            </a:pPr>
            <a:r>
              <a:rPr lang="en-US" altLang="en-US"/>
              <a:t>Oak</a:t>
            </a:r>
          </a:p>
          <a:p>
            <a:pPr>
              <a:lnSpc>
                <a:spcPct val="90000"/>
              </a:lnSpc>
              <a:spcBef>
                <a:spcPct val="50000"/>
              </a:spcBef>
            </a:pPr>
            <a:r>
              <a:rPr lang="en-US" altLang="en-US"/>
              <a:t>Java, May 20, 1995, Sun World</a:t>
            </a:r>
          </a:p>
          <a:p>
            <a:pPr>
              <a:lnSpc>
                <a:spcPct val="90000"/>
              </a:lnSpc>
              <a:spcBef>
                <a:spcPct val="50000"/>
              </a:spcBef>
            </a:pPr>
            <a:r>
              <a:rPr lang="en-US" altLang="en-US"/>
              <a:t>HotJava </a:t>
            </a:r>
          </a:p>
          <a:p>
            <a:pPr lvl="1">
              <a:lnSpc>
                <a:spcPct val="90000"/>
              </a:lnSpc>
            </a:pPr>
            <a:r>
              <a:rPr lang="en-US" altLang="en-US"/>
              <a:t>The first Java-enabled Web browser</a:t>
            </a:r>
          </a:p>
          <a:p>
            <a:pPr>
              <a:lnSpc>
                <a:spcPct val="90000"/>
              </a:lnSpc>
              <a:spcBef>
                <a:spcPct val="50000"/>
              </a:spcBef>
            </a:pPr>
            <a:r>
              <a:rPr lang="en-US" altLang="en-US"/>
              <a:t>Early History Website:</a:t>
            </a:r>
          </a:p>
        </p:txBody>
      </p:sp>
      <p:sp>
        <p:nvSpPr>
          <p:cNvPr id="35845" name="Rounded Rectangle 1">
            <a:hlinkClick r:id="rId2"/>
            <a:extLst>
              <a:ext uri="{FF2B5EF4-FFF2-40B4-BE49-F238E27FC236}">
                <a16:creationId xmlns:a16="http://schemas.microsoft.com/office/drawing/2014/main" id="{012E38AB-F942-4441-9F13-11C6BA6B12FA}"/>
              </a:ext>
            </a:extLst>
          </p:cNvPr>
          <p:cNvSpPr>
            <a:spLocks noChangeArrowheads="1"/>
          </p:cNvSpPr>
          <p:nvPr/>
        </p:nvSpPr>
        <p:spPr bwMode="auto">
          <a:xfrm>
            <a:off x="533400" y="5053013"/>
            <a:ext cx="7696200" cy="914400"/>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 typeface="Monotype Sorts" pitchFamily="2" charset="2"/>
              <a:buNone/>
            </a:pPr>
            <a:r>
              <a:rPr lang="en-US" altLang="en-US" u="sng">
                <a:solidFill>
                  <a:srgbClr val="00B050"/>
                </a:solidFill>
              </a:rPr>
              <a:t>http://www.java.com/en/javahistory/index.jsp</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4">
            <a:extLst>
              <a:ext uri="{FF2B5EF4-FFF2-40B4-BE49-F238E27FC236}">
                <a16:creationId xmlns:a16="http://schemas.microsoft.com/office/drawing/2014/main" id="{74E3A232-0043-4482-BB4A-17C5808F905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6D7C360-9E35-4BC5-BCA8-C0834B4AD0B6}" type="slidenum">
              <a:rPr lang="en-US" altLang="en-US" sz="1400" smtClean="0"/>
              <a:pPr>
                <a:spcBef>
                  <a:spcPct val="0"/>
                </a:spcBef>
                <a:buClrTx/>
                <a:buSzTx/>
                <a:buFontTx/>
                <a:buNone/>
              </a:pPr>
              <a:t>15</a:t>
            </a:fld>
            <a:endParaRPr lang="en-US" altLang="en-US" sz="1400"/>
          </a:p>
        </p:txBody>
      </p:sp>
      <p:sp>
        <p:nvSpPr>
          <p:cNvPr id="36867" name="Rectangle 2">
            <a:extLst>
              <a:ext uri="{FF2B5EF4-FFF2-40B4-BE49-F238E27FC236}">
                <a16:creationId xmlns:a16="http://schemas.microsoft.com/office/drawing/2014/main" id="{814DA899-4E01-495F-8304-AEF1813B7BF7}"/>
              </a:ext>
            </a:extLst>
          </p:cNvPr>
          <p:cNvSpPr>
            <a:spLocks noGrp="1" noChangeArrowheads="1"/>
          </p:cNvSpPr>
          <p:nvPr>
            <p:ph type="title"/>
          </p:nvPr>
        </p:nvSpPr>
        <p:spPr>
          <a:xfrm>
            <a:off x="685800" y="228600"/>
            <a:ext cx="7772400" cy="533400"/>
          </a:xfrm>
        </p:spPr>
        <p:txBody>
          <a:bodyPr/>
          <a:lstStyle/>
          <a:p>
            <a:r>
              <a:rPr lang="en-US" altLang="en-US"/>
              <a:t>Characteristics of Java</a:t>
            </a:r>
          </a:p>
        </p:txBody>
      </p:sp>
      <p:sp>
        <p:nvSpPr>
          <p:cNvPr id="36868" name="Rectangle 3">
            <a:extLst>
              <a:ext uri="{FF2B5EF4-FFF2-40B4-BE49-F238E27FC236}">
                <a16:creationId xmlns:a16="http://schemas.microsoft.com/office/drawing/2014/main" id="{914E19A5-48B7-4973-84BB-3201D8BCD981}"/>
              </a:ext>
            </a:extLst>
          </p:cNvPr>
          <p:cNvSpPr>
            <a:spLocks noGrp="1" noChangeArrowheads="1"/>
          </p:cNvSpPr>
          <p:nvPr>
            <p:ph type="body" idx="1"/>
          </p:nvPr>
        </p:nvSpPr>
        <p:spPr>
          <a:xfrm>
            <a:off x="304800" y="838200"/>
            <a:ext cx="8610600" cy="5257800"/>
          </a:xfrm>
        </p:spPr>
        <p:txBody>
          <a:bodyPr/>
          <a:lstStyle/>
          <a:p>
            <a:pPr>
              <a:lnSpc>
                <a:spcPct val="90000"/>
              </a:lnSpc>
            </a:pPr>
            <a:r>
              <a:rPr lang="en-US" altLang="en-US" sz="2800" dirty="0">
                <a:cs typeface="Times New Roman" panose="02020603050405020304" pitchFamily="18" charset="0"/>
              </a:rPr>
              <a:t>Java Is Simple</a:t>
            </a:r>
            <a:r>
              <a:rPr lang="en-US" altLang="en-US" sz="2800" dirty="0"/>
              <a:t> </a:t>
            </a:r>
          </a:p>
          <a:p>
            <a:pPr>
              <a:lnSpc>
                <a:spcPct val="90000"/>
              </a:lnSpc>
            </a:pPr>
            <a:r>
              <a:rPr lang="en-US" altLang="en-US" sz="2800" dirty="0">
                <a:cs typeface="Times New Roman" panose="02020603050405020304" pitchFamily="18" charset="0"/>
              </a:rPr>
              <a:t>Java Is Object-Oriented</a:t>
            </a:r>
            <a:r>
              <a:rPr lang="en-US" altLang="en-US" sz="2800" dirty="0"/>
              <a:t> </a:t>
            </a:r>
          </a:p>
          <a:p>
            <a:pPr>
              <a:lnSpc>
                <a:spcPct val="90000"/>
              </a:lnSpc>
            </a:pPr>
            <a:r>
              <a:rPr lang="en-US" altLang="en-US" sz="2800" dirty="0">
                <a:cs typeface="Times New Roman" panose="02020603050405020304" pitchFamily="18" charset="0"/>
              </a:rPr>
              <a:t>Java Is Distributed</a:t>
            </a:r>
            <a:r>
              <a:rPr lang="en-US" altLang="en-US" sz="2800" dirty="0"/>
              <a:t> </a:t>
            </a:r>
          </a:p>
          <a:p>
            <a:pPr>
              <a:lnSpc>
                <a:spcPct val="90000"/>
              </a:lnSpc>
            </a:pPr>
            <a:r>
              <a:rPr lang="en-US" altLang="en-US" sz="2800" dirty="0">
                <a:cs typeface="Times New Roman" panose="02020603050405020304" pitchFamily="18" charset="0"/>
              </a:rPr>
              <a:t>Java Is Interpreted</a:t>
            </a:r>
            <a:r>
              <a:rPr lang="en-US" altLang="en-US" sz="2800" dirty="0"/>
              <a:t> </a:t>
            </a:r>
          </a:p>
          <a:p>
            <a:pPr>
              <a:lnSpc>
                <a:spcPct val="90000"/>
              </a:lnSpc>
            </a:pPr>
            <a:r>
              <a:rPr lang="en-US" altLang="en-US" sz="2800" dirty="0">
                <a:cs typeface="Times New Roman" panose="02020603050405020304" pitchFamily="18" charset="0"/>
              </a:rPr>
              <a:t>Java Is Robust</a:t>
            </a:r>
            <a:r>
              <a:rPr lang="en-US" altLang="en-US" sz="2800" dirty="0"/>
              <a:t> </a:t>
            </a:r>
          </a:p>
          <a:p>
            <a:pPr>
              <a:lnSpc>
                <a:spcPct val="90000"/>
              </a:lnSpc>
            </a:pPr>
            <a:r>
              <a:rPr lang="en-US" altLang="en-US" sz="2800" dirty="0">
                <a:cs typeface="Times New Roman" panose="02020603050405020304" pitchFamily="18" charset="0"/>
              </a:rPr>
              <a:t>Java Is Secure</a:t>
            </a:r>
            <a:r>
              <a:rPr lang="en-US" altLang="en-US" sz="2800" dirty="0"/>
              <a:t> </a:t>
            </a:r>
          </a:p>
          <a:p>
            <a:pPr>
              <a:lnSpc>
                <a:spcPct val="90000"/>
              </a:lnSpc>
            </a:pPr>
            <a:r>
              <a:rPr lang="en-US" altLang="en-US" sz="2800" dirty="0">
                <a:cs typeface="Times New Roman" panose="02020603050405020304" pitchFamily="18" charset="0"/>
              </a:rPr>
              <a:t>Java Is Architecture-Neutral</a:t>
            </a:r>
            <a:r>
              <a:rPr lang="en-US" altLang="en-US" sz="2800" dirty="0"/>
              <a:t> </a:t>
            </a:r>
          </a:p>
          <a:p>
            <a:pPr>
              <a:lnSpc>
                <a:spcPct val="90000"/>
              </a:lnSpc>
            </a:pPr>
            <a:r>
              <a:rPr lang="en-US" altLang="en-US" sz="2800" dirty="0">
                <a:cs typeface="Times New Roman" panose="02020603050405020304" pitchFamily="18" charset="0"/>
              </a:rPr>
              <a:t>Java Is Portable</a:t>
            </a:r>
            <a:r>
              <a:rPr lang="en-US" altLang="en-US" sz="2800" dirty="0"/>
              <a:t> </a:t>
            </a:r>
          </a:p>
          <a:p>
            <a:pPr>
              <a:lnSpc>
                <a:spcPct val="90000"/>
              </a:lnSpc>
            </a:pPr>
            <a:r>
              <a:rPr lang="en-US" altLang="en-US" sz="2800" dirty="0">
                <a:cs typeface="Times New Roman" panose="02020603050405020304" pitchFamily="18" charset="0"/>
              </a:rPr>
              <a:t>Java's Performance</a:t>
            </a:r>
            <a:r>
              <a:rPr lang="en-US" altLang="en-US" sz="2800" dirty="0"/>
              <a:t> </a:t>
            </a:r>
          </a:p>
          <a:p>
            <a:pPr>
              <a:lnSpc>
                <a:spcPct val="90000"/>
              </a:lnSpc>
            </a:pPr>
            <a:r>
              <a:rPr lang="en-US" altLang="en-US" sz="2800" dirty="0">
                <a:cs typeface="Times New Roman" panose="02020603050405020304" pitchFamily="18" charset="0"/>
              </a:rPr>
              <a:t>Java Is Multithreaded</a:t>
            </a:r>
            <a:r>
              <a:rPr lang="en-US" altLang="en-US" sz="2800" dirty="0"/>
              <a:t> </a:t>
            </a:r>
          </a:p>
          <a:p>
            <a:pPr>
              <a:lnSpc>
                <a:spcPct val="90000"/>
              </a:lnSpc>
            </a:pPr>
            <a:r>
              <a:rPr lang="en-US" altLang="en-US" sz="2800" dirty="0">
                <a:cs typeface="Times New Roman" panose="02020603050405020304" pitchFamily="18" charset="0"/>
              </a:rPr>
              <a:t>Java Is Dynamic</a:t>
            </a:r>
            <a:r>
              <a:rPr lang="en-US" altLang="en-US" sz="2800" dirty="0"/>
              <a:t> </a:t>
            </a:r>
          </a:p>
        </p:txBody>
      </p:sp>
      <p:sp>
        <p:nvSpPr>
          <p:cNvPr id="36869" name="Rectangle 5">
            <a:extLst>
              <a:ext uri="{FF2B5EF4-FFF2-40B4-BE49-F238E27FC236}">
                <a16:creationId xmlns:a16="http://schemas.microsoft.com/office/drawing/2014/main" id="{F8A33FEB-F2F3-4E57-883A-6D0036A3D6A1}"/>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
        <p:nvSpPr>
          <p:cNvPr id="36870" name="Rounded Rectangle 1">
            <a:hlinkClick r:id="rId2"/>
            <a:extLst>
              <a:ext uri="{FF2B5EF4-FFF2-40B4-BE49-F238E27FC236}">
                <a16:creationId xmlns:a16="http://schemas.microsoft.com/office/drawing/2014/main" id="{00E2D72C-1300-45A2-AC51-4084C183AF38}"/>
              </a:ext>
            </a:extLst>
          </p:cNvPr>
          <p:cNvSpPr>
            <a:spLocks noChangeArrowheads="1"/>
          </p:cNvSpPr>
          <p:nvPr/>
        </p:nvSpPr>
        <p:spPr bwMode="auto">
          <a:xfrm>
            <a:off x="381000" y="5943600"/>
            <a:ext cx="8077200" cy="455613"/>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 typeface="Monotype Sorts" pitchFamily="2" charset="2"/>
              <a:buNone/>
            </a:pPr>
            <a:r>
              <a:rPr lang="en-US" altLang="en-US" sz="2400" u="sng" dirty="0">
                <a:solidFill>
                  <a:srgbClr val="FF0000"/>
                </a:solidFill>
                <a:hlinkClick r:id="rId3">
                  <a:extLst>
                    <a:ext uri="{A12FA001-AC4F-418D-AE19-62706E023703}">
                      <ahyp:hlinkClr xmlns:ahyp="http://schemas.microsoft.com/office/drawing/2018/hyperlinkcolor" val="tx"/>
                    </a:ext>
                  </a:extLst>
                </a:hlinkClick>
              </a:rPr>
              <a:t>https://liveexample.pearsoncmg.com/etc/JavaCharacteristics.pdf</a:t>
            </a:r>
            <a:r>
              <a:rPr lang="en-US" altLang="en-US" sz="2400" u="sng" dirty="0">
                <a:solidFill>
                  <a:srgbClr val="FF0000"/>
                </a:solidFill>
              </a:rPr>
              <a:t> </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4">
            <a:extLst>
              <a:ext uri="{FF2B5EF4-FFF2-40B4-BE49-F238E27FC236}">
                <a16:creationId xmlns:a16="http://schemas.microsoft.com/office/drawing/2014/main" id="{36031FA2-639B-4520-A9BD-5F4CB7EFA63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ECF2BD5C-736C-41C0-B70A-48052D729549}" type="slidenum">
              <a:rPr lang="en-US" altLang="en-US" sz="1400" smtClean="0"/>
              <a:pPr>
                <a:spcBef>
                  <a:spcPct val="0"/>
                </a:spcBef>
                <a:buClrTx/>
                <a:buSzTx/>
                <a:buFontTx/>
                <a:buNone/>
              </a:pPr>
              <a:t>16</a:t>
            </a:fld>
            <a:endParaRPr lang="en-US" altLang="en-US" sz="1400"/>
          </a:p>
        </p:txBody>
      </p:sp>
      <p:sp>
        <p:nvSpPr>
          <p:cNvPr id="37891" name="Rectangle 2">
            <a:extLst>
              <a:ext uri="{FF2B5EF4-FFF2-40B4-BE49-F238E27FC236}">
                <a16:creationId xmlns:a16="http://schemas.microsoft.com/office/drawing/2014/main" id="{04397FFA-8968-4EEC-A4FB-7EBB374C16C7}"/>
              </a:ext>
            </a:extLst>
          </p:cNvPr>
          <p:cNvSpPr>
            <a:spLocks noGrp="1" noChangeArrowheads="1"/>
          </p:cNvSpPr>
          <p:nvPr>
            <p:ph type="title"/>
          </p:nvPr>
        </p:nvSpPr>
        <p:spPr>
          <a:xfrm>
            <a:off x="685800" y="228600"/>
            <a:ext cx="7924800" cy="609600"/>
          </a:xfrm>
        </p:spPr>
        <p:txBody>
          <a:bodyPr/>
          <a:lstStyle/>
          <a:p>
            <a:r>
              <a:rPr lang="en-US" altLang="en-US"/>
              <a:t>Characteristics of Java</a:t>
            </a:r>
          </a:p>
        </p:txBody>
      </p:sp>
      <p:sp>
        <p:nvSpPr>
          <p:cNvPr id="37892" name="Rectangle 3">
            <a:extLst>
              <a:ext uri="{FF2B5EF4-FFF2-40B4-BE49-F238E27FC236}">
                <a16:creationId xmlns:a16="http://schemas.microsoft.com/office/drawing/2014/main" id="{7A7ED95C-CE68-4D58-AF01-AF1511E18532}"/>
              </a:ext>
            </a:extLst>
          </p:cNvPr>
          <p:cNvSpPr>
            <a:spLocks noGrp="1" noChangeArrowheads="1"/>
          </p:cNvSpPr>
          <p:nvPr>
            <p:ph type="body" idx="1"/>
          </p:nvPr>
        </p:nvSpPr>
        <p:spPr>
          <a:xfrm>
            <a:off x="304800" y="990600"/>
            <a:ext cx="4038600" cy="5257800"/>
          </a:xfrm>
        </p:spPr>
        <p:txBody>
          <a:bodyPr/>
          <a:lstStyle/>
          <a:p>
            <a:r>
              <a:rPr lang="en-US" altLang="en-US" sz="2400">
                <a:solidFill>
                  <a:srgbClr val="FF9900"/>
                </a:solidFill>
                <a:cs typeface="Times New Roman" panose="02020603050405020304" pitchFamily="18" charset="0"/>
              </a:rPr>
              <a:t>Java Is Simple</a:t>
            </a:r>
            <a:r>
              <a:rPr lang="en-US" altLang="en-US" sz="2400"/>
              <a:t> </a:t>
            </a:r>
          </a:p>
          <a:p>
            <a:r>
              <a:rPr lang="en-US" altLang="en-US" sz="2400">
                <a:cs typeface="Times New Roman" panose="02020603050405020304" pitchFamily="18" charset="0"/>
              </a:rPr>
              <a:t>Java Is Object-Oriented</a:t>
            </a:r>
            <a:r>
              <a:rPr lang="en-US" altLang="en-US" sz="2400"/>
              <a:t> </a:t>
            </a:r>
          </a:p>
          <a:p>
            <a:r>
              <a:rPr lang="en-US" altLang="en-US" sz="2400">
                <a:cs typeface="Times New Roman" panose="02020603050405020304" pitchFamily="18" charset="0"/>
              </a:rPr>
              <a:t>Java Is Distributed</a:t>
            </a:r>
            <a:r>
              <a:rPr lang="en-US" altLang="en-US" sz="2400"/>
              <a:t> </a:t>
            </a:r>
          </a:p>
          <a:p>
            <a:r>
              <a:rPr lang="en-US" altLang="en-US" sz="2400">
                <a:cs typeface="Times New Roman" panose="02020603050405020304" pitchFamily="18" charset="0"/>
              </a:rPr>
              <a:t>Java Is Interpreted</a:t>
            </a:r>
            <a:r>
              <a:rPr lang="en-US" altLang="en-US" sz="2400"/>
              <a:t> </a:t>
            </a:r>
          </a:p>
          <a:p>
            <a:r>
              <a:rPr lang="en-US" altLang="en-US" sz="2400">
                <a:cs typeface="Times New Roman" panose="02020603050405020304" pitchFamily="18" charset="0"/>
              </a:rPr>
              <a:t>Java Is Robust</a:t>
            </a:r>
            <a:r>
              <a:rPr lang="en-US" altLang="en-US" sz="2400"/>
              <a:t> </a:t>
            </a:r>
          </a:p>
          <a:p>
            <a:r>
              <a:rPr lang="en-US" altLang="en-US" sz="2400">
                <a:cs typeface="Times New Roman" panose="02020603050405020304" pitchFamily="18" charset="0"/>
              </a:rPr>
              <a:t>Java Is Secure</a:t>
            </a:r>
            <a:r>
              <a:rPr lang="en-US" altLang="en-US" sz="2400"/>
              <a:t> </a:t>
            </a:r>
          </a:p>
          <a:p>
            <a:r>
              <a:rPr lang="en-US" altLang="en-US" sz="2400">
                <a:cs typeface="Times New Roman" panose="02020603050405020304" pitchFamily="18" charset="0"/>
              </a:rPr>
              <a:t>Java Is Architecture-Neutral</a:t>
            </a:r>
            <a:r>
              <a:rPr lang="en-US" altLang="en-US" sz="2400"/>
              <a:t> </a:t>
            </a:r>
          </a:p>
          <a:p>
            <a:r>
              <a:rPr lang="en-US" altLang="en-US" sz="2400">
                <a:cs typeface="Times New Roman" panose="02020603050405020304" pitchFamily="18" charset="0"/>
              </a:rPr>
              <a:t>Java Is Portable</a:t>
            </a:r>
            <a:r>
              <a:rPr lang="en-US" altLang="en-US" sz="2400"/>
              <a:t> </a:t>
            </a:r>
          </a:p>
          <a:p>
            <a:r>
              <a:rPr lang="en-US" altLang="en-US" sz="2400">
                <a:cs typeface="Times New Roman" panose="02020603050405020304" pitchFamily="18" charset="0"/>
              </a:rPr>
              <a:t>Java's Performance</a:t>
            </a:r>
            <a:r>
              <a:rPr lang="en-US" altLang="en-US" sz="2400"/>
              <a:t> </a:t>
            </a:r>
          </a:p>
          <a:p>
            <a:r>
              <a:rPr lang="en-US" altLang="en-US" sz="2400">
                <a:cs typeface="Times New Roman" panose="02020603050405020304" pitchFamily="18" charset="0"/>
              </a:rPr>
              <a:t>Java Is Multithreaded</a:t>
            </a:r>
            <a:r>
              <a:rPr lang="en-US" altLang="en-US" sz="2400"/>
              <a:t> </a:t>
            </a:r>
          </a:p>
          <a:p>
            <a:r>
              <a:rPr lang="en-US" altLang="en-US" sz="2400">
                <a:cs typeface="Times New Roman" panose="02020603050405020304" pitchFamily="18" charset="0"/>
              </a:rPr>
              <a:t>Java Is Dynamic</a:t>
            </a:r>
            <a:r>
              <a:rPr lang="en-US" altLang="en-US" sz="2400"/>
              <a:t> </a:t>
            </a:r>
          </a:p>
        </p:txBody>
      </p:sp>
      <p:sp>
        <p:nvSpPr>
          <p:cNvPr id="37893" name="Text Box 4">
            <a:extLst>
              <a:ext uri="{FF2B5EF4-FFF2-40B4-BE49-F238E27FC236}">
                <a16:creationId xmlns:a16="http://schemas.microsoft.com/office/drawing/2014/main" id="{258A1069-A09D-4CC1-9DA0-516CE2D37CDF}"/>
              </a:ext>
            </a:extLst>
          </p:cNvPr>
          <p:cNvSpPr txBox="1">
            <a:spLocks noChangeArrowheads="1"/>
          </p:cNvSpPr>
          <p:nvPr/>
        </p:nvSpPr>
        <p:spPr bwMode="auto">
          <a:xfrm>
            <a:off x="3962400" y="990600"/>
            <a:ext cx="4953000"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000">
                <a:solidFill>
                  <a:srgbClr val="FF9900"/>
                </a:solidFill>
                <a:cs typeface="Times New Roman" panose="02020603050405020304" pitchFamily="18" charset="0"/>
              </a:rPr>
              <a:t>Java is partially modeled on C++, but greatly simplified and improved. Some people refer to Java as "C++--" because it is like C++ but with more functionality and fewer negative aspects.</a:t>
            </a:r>
          </a:p>
        </p:txBody>
      </p:sp>
      <p:sp>
        <p:nvSpPr>
          <p:cNvPr id="37894" name="Rectangle 1030">
            <a:extLst>
              <a:ext uri="{FF2B5EF4-FFF2-40B4-BE49-F238E27FC236}">
                <a16:creationId xmlns:a16="http://schemas.microsoft.com/office/drawing/2014/main" id="{947F0B41-4E69-4146-A773-88FFB0B4C2A6}"/>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4">
            <a:extLst>
              <a:ext uri="{FF2B5EF4-FFF2-40B4-BE49-F238E27FC236}">
                <a16:creationId xmlns:a16="http://schemas.microsoft.com/office/drawing/2014/main" id="{8FC9F597-DFDE-44A8-9479-EA8C4F6BAFA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8DD0646-3354-4931-B63F-24DC76DB7B61}" type="slidenum">
              <a:rPr lang="en-US" altLang="en-US" sz="1400" smtClean="0"/>
              <a:pPr>
                <a:spcBef>
                  <a:spcPct val="0"/>
                </a:spcBef>
                <a:buClrTx/>
                <a:buSzTx/>
                <a:buFontTx/>
                <a:buNone/>
              </a:pPr>
              <a:t>17</a:t>
            </a:fld>
            <a:endParaRPr lang="en-US" altLang="en-US" sz="1400"/>
          </a:p>
        </p:txBody>
      </p:sp>
      <p:sp>
        <p:nvSpPr>
          <p:cNvPr id="38915" name="Rectangle 2">
            <a:extLst>
              <a:ext uri="{FF2B5EF4-FFF2-40B4-BE49-F238E27FC236}">
                <a16:creationId xmlns:a16="http://schemas.microsoft.com/office/drawing/2014/main" id="{7F216185-D443-4DA7-8199-77B3C42EE0D1}"/>
              </a:ext>
            </a:extLst>
          </p:cNvPr>
          <p:cNvSpPr>
            <a:spLocks noGrp="1" noChangeArrowheads="1"/>
          </p:cNvSpPr>
          <p:nvPr>
            <p:ph type="title"/>
          </p:nvPr>
        </p:nvSpPr>
        <p:spPr>
          <a:xfrm>
            <a:off x="685800" y="228600"/>
            <a:ext cx="7924800" cy="609600"/>
          </a:xfrm>
        </p:spPr>
        <p:txBody>
          <a:bodyPr/>
          <a:lstStyle/>
          <a:p>
            <a:r>
              <a:rPr lang="en-US" altLang="en-US"/>
              <a:t>Characteristics of Java</a:t>
            </a:r>
          </a:p>
        </p:txBody>
      </p:sp>
      <p:sp>
        <p:nvSpPr>
          <p:cNvPr id="38916" name="Rectangle 3">
            <a:extLst>
              <a:ext uri="{FF2B5EF4-FFF2-40B4-BE49-F238E27FC236}">
                <a16:creationId xmlns:a16="http://schemas.microsoft.com/office/drawing/2014/main" id="{B6E22E63-A9C0-4C49-B6BD-22A2B45F6E18}"/>
              </a:ext>
            </a:extLst>
          </p:cNvPr>
          <p:cNvSpPr>
            <a:spLocks noGrp="1" noChangeArrowheads="1"/>
          </p:cNvSpPr>
          <p:nvPr>
            <p:ph type="body" idx="1"/>
          </p:nvPr>
        </p:nvSpPr>
        <p:spPr>
          <a:xfrm>
            <a:off x="304800" y="990600"/>
            <a:ext cx="4038600" cy="5257800"/>
          </a:xfrm>
        </p:spPr>
        <p:txBody>
          <a:bodyPr/>
          <a:lstStyle/>
          <a:p>
            <a:r>
              <a:rPr lang="en-US" altLang="en-US" sz="2400">
                <a:cs typeface="Times New Roman" panose="02020603050405020304" pitchFamily="18" charset="0"/>
              </a:rPr>
              <a:t>Java Is Simple </a:t>
            </a:r>
          </a:p>
          <a:p>
            <a:r>
              <a:rPr lang="en-US" altLang="en-US" sz="2400">
                <a:solidFill>
                  <a:srgbClr val="FF9900"/>
                </a:solidFill>
                <a:cs typeface="Times New Roman" panose="02020603050405020304" pitchFamily="18" charset="0"/>
              </a:rPr>
              <a:t>Java Is Object-Oriented</a:t>
            </a:r>
            <a:r>
              <a:rPr lang="en-US" altLang="en-US" sz="2400"/>
              <a:t> </a:t>
            </a:r>
          </a:p>
          <a:p>
            <a:r>
              <a:rPr lang="en-US" altLang="en-US" sz="2400">
                <a:cs typeface="Times New Roman" panose="02020603050405020304" pitchFamily="18" charset="0"/>
              </a:rPr>
              <a:t>Java Is Distributed</a:t>
            </a:r>
            <a:r>
              <a:rPr lang="en-US" altLang="en-US" sz="2400"/>
              <a:t> </a:t>
            </a:r>
          </a:p>
          <a:p>
            <a:r>
              <a:rPr lang="en-US" altLang="en-US" sz="2400">
                <a:cs typeface="Times New Roman" panose="02020603050405020304" pitchFamily="18" charset="0"/>
              </a:rPr>
              <a:t>Java Is Interpreted</a:t>
            </a:r>
            <a:r>
              <a:rPr lang="en-US" altLang="en-US" sz="2400"/>
              <a:t> </a:t>
            </a:r>
          </a:p>
          <a:p>
            <a:r>
              <a:rPr lang="en-US" altLang="en-US" sz="2400">
                <a:cs typeface="Times New Roman" panose="02020603050405020304" pitchFamily="18" charset="0"/>
              </a:rPr>
              <a:t>Java Is Robust</a:t>
            </a:r>
            <a:r>
              <a:rPr lang="en-US" altLang="en-US" sz="2400"/>
              <a:t> </a:t>
            </a:r>
          </a:p>
          <a:p>
            <a:r>
              <a:rPr lang="en-US" altLang="en-US" sz="2400">
                <a:cs typeface="Times New Roman" panose="02020603050405020304" pitchFamily="18" charset="0"/>
              </a:rPr>
              <a:t>Java Is Secure</a:t>
            </a:r>
            <a:r>
              <a:rPr lang="en-US" altLang="en-US" sz="2400"/>
              <a:t> </a:t>
            </a:r>
          </a:p>
          <a:p>
            <a:r>
              <a:rPr lang="en-US" altLang="en-US" sz="2400">
                <a:cs typeface="Times New Roman" panose="02020603050405020304" pitchFamily="18" charset="0"/>
              </a:rPr>
              <a:t>Java Is Architecture-Neutral</a:t>
            </a:r>
            <a:r>
              <a:rPr lang="en-US" altLang="en-US" sz="2400"/>
              <a:t> </a:t>
            </a:r>
          </a:p>
          <a:p>
            <a:r>
              <a:rPr lang="en-US" altLang="en-US" sz="2400">
                <a:cs typeface="Times New Roman" panose="02020603050405020304" pitchFamily="18" charset="0"/>
              </a:rPr>
              <a:t>Java Is Portable</a:t>
            </a:r>
            <a:r>
              <a:rPr lang="en-US" altLang="en-US" sz="2400"/>
              <a:t> </a:t>
            </a:r>
          </a:p>
          <a:p>
            <a:r>
              <a:rPr lang="en-US" altLang="en-US" sz="2400">
                <a:cs typeface="Times New Roman" panose="02020603050405020304" pitchFamily="18" charset="0"/>
              </a:rPr>
              <a:t>Java's Performance</a:t>
            </a:r>
            <a:r>
              <a:rPr lang="en-US" altLang="en-US" sz="2400"/>
              <a:t> </a:t>
            </a:r>
          </a:p>
          <a:p>
            <a:r>
              <a:rPr lang="en-US" altLang="en-US" sz="2400">
                <a:cs typeface="Times New Roman" panose="02020603050405020304" pitchFamily="18" charset="0"/>
              </a:rPr>
              <a:t>Java Is Multithreaded</a:t>
            </a:r>
            <a:r>
              <a:rPr lang="en-US" altLang="en-US" sz="2400"/>
              <a:t> </a:t>
            </a:r>
          </a:p>
          <a:p>
            <a:r>
              <a:rPr lang="en-US" altLang="en-US" sz="2400">
                <a:cs typeface="Times New Roman" panose="02020603050405020304" pitchFamily="18" charset="0"/>
              </a:rPr>
              <a:t>Java Is Dynamic</a:t>
            </a:r>
            <a:r>
              <a:rPr lang="en-US" altLang="en-US" sz="2400"/>
              <a:t> </a:t>
            </a:r>
          </a:p>
        </p:txBody>
      </p:sp>
      <p:sp>
        <p:nvSpPr>
          <p:cNvPr id="38917" name="Text Box 4">
            <a:extLst>
              <a:ext uri="{FF2B5EF4-FFF2-40B4-BE49-F238E27FC236}">
                <a16:creationId xmlns:a16="http://schemas.microsoft.com/office/drawing/2014/main" id="{445E6CA0-8CE6-4197-B84F-A36792D06717}"/>
              </a:ext>
            </a:extLst>
          </p:cNvPr>
          <p:cNvSpPr txBox="1">
            <a:spLocks noChangeArrowheads="1"/>
          </p:cNvSpPr>
          <p:nvPr/>
        </p:nvSpPr>
        <p:spPr bwMode="auto">
          <a:xfrm>
            <a:off x="4343400" y="990600"/>
            <a:ext cx="4572000" cy="496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solidFill>
                  <a:srgbClr val="FF9900"/>
                </a:solidFill>
                <a:cs typeface="Times New Roman" panose="02020603050405020304" pitchFamily="18" charset="0"/>
              </a:rPr>
              <a:t>Java is inherently object-oriented. Although many object-oriented languages began strictly as procedural languages, Java was designed from the start to be object-oriented. Object-oriented programming (OOP) is a popular programming approach that is replacing traditional procedural programming techniques. </a:t>
            </a:r>
          </a:p>
          <a:p>
            <a:pPr>
              <a:spcBef>
                <a:spcPct val="0"/>
              </a:spcBef>
              <a:buClrTx/>
              <a:buSzTx/>
              <a:buFontTx/>
              <a:buNone/>
            </a:pPr>
            <a:endParaRPr lang="en-US" altLang="en-US" sz="2000">
              <a:solidFill>
                <a:srgbClr val="FF9900"/>
              </a:solidFill>
              <a:cs typeface="Times New Roman" panose="02020603050405020304" pitchFamily="18" charset="0"/>
            </a:endParaRPr>
          </a:p>
          <a:p>
            <a:pPr>
              <a:spcBef>
                <a:spcPct val="0"/>
              </a:spcBef>
              <a:buClrTx/>
              <a:buSzTx/>
              <a:buFontTx/>
              <a:buNone/>
            </a:pPr>
            <a:r>
              <a:rPr lang="en-US" altLang="en-US" sz="2000">
                <a:solidFill>
                  <a:srgbClr val="FF9900"/>
                </a:solidFill>
                <a:cs typeface="Times New Roman" panose="02020603050405020304" pitchFamily="18" charset="0"/>
              </a:rPr>
              <a:t>One of the central issues in software development is how to reuse code. Object-oriented programming provides great flexibility, modularity, clarity, and reusability through encapsulation, inheritance, and polymorphism. </a:t>
            </a:r>
          </a:p>
        </p:txBody>
      </p:sp>
      <p:sp>
        <p:nvSpPr>
          <p:cNvPr id="38918" name="Rectangle 1030">
            <a:extLst>
              <a:ext uri="{FF2B5EF4-FFF2-40B4-BE49-F238E27FC236}">
                <a16:creationId xmlns:a16="http://schemas.microsoft.com/office/drawing/2014/main" id="{7F62501B-163D-4E68-9960-E6566F8CBA5F}"/>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4">
            <a:extLst>
              <a:ext uri="{FF2B5EF4-FFF2-40B4-BE49-F238E27FC236}">
                <a16:creationId xmlns:a16="http://schemas.microsoft.com/office/drawing/2014/main" id="{B4EABDC0-5958-41CA-AFDE-12CA50386EA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EA09FB65-4307-4759-B875-5D555490BEEF}" type="slidenum">
              <a:rPr lang="en-US" altLang="en-US" sz="1400" smtClean="0"/>
              <a:pPr>
                <a:spcBef>
                  <a:spcPct val="0"/>
                </a:spcBef>
                <a:buClrTx/>
                <a:buSzTx/>
                <a:buFontTx/>
                <a:buNone/>
              </a:pPr>
              <a:t>18</a:t>
            </a:fld>
            <a:endParaRPr lang="en-US" altLang="en-US" sz="1400"/>
          </a:p>
        </p:txBody>
      </p:sp>
      <p:sp>
        <p:nvSpPr>
          <p:cNvPr id="39939" name="Rectangle 2">
            <a:extLst>
              <a:ext uri="{FF2B5EF4-FFF2-40B4-BE49-F238E27FC236}">
                <a16:creationId xmlns:a16="http://schemas.microsoft.com/office/drawing/2014/main" id="{4DC86F8E-6445-47A7-B154-F21144781BEE}"/>
              </a:ext>
            </a:extLst>
          </p:cNvPr>
          <p:cNvSpPr>
            <a:spLocks noGrp="1" noChangeArrowheads="1"/>
          </p:cNvSpPr>
          <p:nvPr>
            <p:ph type="title"/>
          </p:nvPr>
        </p:nvSpPr>
        <p:spPr>
          <a:xfrm>
            <a:off x="685800" y="228600"/>
            <a:ext cx="7924800" cy="609600"/>
          </a:xfrm>
        </p:spPr>
        <p:txBody>
          <a:bodyPr/>
          <a:lstStyle/>
          <a:p>
            <a:r>
              <a:rPr lang="en-US" altLang="en-US"/>
              <a:t>Characteristics of Java</a:t>
            </a:r>
          </a:p>
        </p:txBody>
      </p:sp>
      <p:sp>
        <p:nvSpPr>
          <p:cNvPr id="39940" name="Rectangle 3">
            <a:extLst>
              <a:ext uri="{FF2B5EF4-FFF2-40B4-BE49-F238E27FC236}">
                <a16:creationId xmlns:a16="http://schemas.microsoft.com/office/drawing/2014/main" id="{7F62F285-5E33-44DA-B3EF-475368D2B11C}"/>
              </a:ext>
            </a:extLst>
          </p:cNvPr>
          <p:cNvSpPr>
            <a:spLocks noGrp="1" noChangeArrowheads="1"/>
          </p:cNvSpPr>
          <p:nvPr>
            <p:ph type="body" idx="1"/>
          </p:nvPr>
        </p:nvSpPr>
        <p:spPr>
          <a:xfrm>
            <a:off x="304800" y="990600"/>
            <a:ext cx="4038600" cy="5257800"/>
          </a:xfrm>
        </p:spPr>
        <p:txBody>
          <a:bodyPr/>
          <a:lstStyle/>
          <a:p>
            <a:r>
              <a:rPr lang="en-US" altLang="en-US" sz="2400">
                <a:cs typeface="Times New Roman" panose="02020603050405020304" pitchFamily="18" charset="0"/>
              </a:rPr>
              <a:t>Java Is Simple </a:t>
            </a:r>
          </a:p>
          <a:p>
            <a:r>
              <a:rPr lang="en-US" altLang="en-US" sz="2400">
                <a:cs typeface="Times New Roman" panose="02020603050405020304" pitchFamily="18" charset="0"/>
              </a:rPr>
              <a:t>Java Is Object-Oriented</a:t>
            </a:r>
            <a:r>
              <a:rPr lang="en-US" altLang="en-US" sz="2400"/>
              <a:t> </a:t>
            </a:r>
          </a:p>
          <a:p>
            <a:r>
              <a:rPr lang="en-US" altLang="en-US" sz="2400">
                <a:solidFill>
                  <a:srgbClr val="FF9900"/>
                </a:solidFill>
                <a:cs typeface="Times New Roman" panose="02020603050405020304" pitchFamily="18" charset="0"/>
              </a:rPr>
              <a:t>Java Is Distributed</a:t>
            </a:r>
            <a:r>
              <a:rPr lang="en-US" altLang="en-US" sz="2400"/>
              <a:t> </a:t>
            </a:r>
          </a:p>
          <a:p>
            <a:r>
              <a:rPr lang="en-US" altLang="en-US" sz="2400">
                <a:cs typeface="Times New Roman" panose="02020603050405020304" pitchFamily="18" charset="0"/>
              </a:rPr>
              <a:t>Java Is Interpreted</a:t>
            </a:r>
            <a:r>
              <a:rPr lang="en-US" altLang="en-US" sz="2400"/>
              <a:t> </a:t>
            </a:r>
          </a:p>
          <a:p>
            <a:r>
              <a:rPr lang="en-US" altLang="en-US" sz="2400">
                <a:cs typeface="Times New Roman" panose="02020603050405020304" pitchFamily="18" charset="0"/>
              </a:rPr>
              <a:t>Java Is Robust</a:t>
            </a:r>
            <a:r>
              <a:rPr lang="en-US" altLang="en-US" sz="2400"/>
              <a:t> </a:t>
            </a:r>
          </a:p>
          <a:p>
            <a:r>
              <a:rPr lang="en-US" altLang="en-US" sz="2400">
                <a:cs typeface="Times New Roman" panose="02020603050405020304" pitchFamily="18" charset="0"/>
              </a:rPr>
              <a:t>Java Is Secure</a:t>
            </a:r>
            <a:r>
              <a:rPr lang="en-US" altLang="en-US" sz="2400"/>
              <a:t> </a:t>
            </a:r>
          </a:p>
          <a:p>
            <a:r>
              <a:rPr lang="en-US" altLang="en-US" sz="2400">
                <a:cs typeface="Times New Roman" panose="02020603050405020304" pitchFamily="18" charset="0"/>
              </a:rPr>
              <a:t>Java Is Architecture-Neutral</a:t>
            </a:r>
            <a:r>
              <a:rPr lang="en-US" altLang="en-US" sz="2400"/>
              <a:t> </a:t>
            </a:r>
          </a:p>
          <a:p>
            <a:r>
              <a:rPr lang="en-US" altLang="en-US" sz="2400">
                <a:cs typeface="Times New Roman" panose="02020603050405020304" pitchFamily="18" charset="0"/>
              </a:rPr>
              <a:t>Java Is Portable</a:t>
            </a:r>
            <a:r>
              <a:rPr lang="en-US" altLang="en-US" sz="2400"/>
              <a:t> </a:t>
            </a:r>
          </a:p>
          <a:p>
            <a:r>
              <a:rPr lang="en-US" altLang="en-US" sz="2400">
                <a:cs typeface="Times New Roman" panose="02020603050405020304" pitchFamily="18" charset="0"/>
              </a:rPr>
              <a:t>Java's Performance</a:t>
            </a:r>
            <a:r>
              <a:rPr lang="en-US" altLang="en-US" sz="2400"/>
              <a:t> </a:t>
            </a:r>
          </a:p>
          <a:p>
            <a:r>
              <a:rPr lang="en-US" altLang="en-US" sz="2400">
                <a:cs typeface="Times New Roman" panose="02020603050405020304" pitchFamily="18" charset="0"/>
              </a:rPr>
              <a:t>Java Is Multithreaded</a:t>
            </a:r>
            <a:r>
              <a:rPr lang="en-US" altLang="en-US" sz="2400"/>
              <a:t> </a:t>
            </a:r>
          </a:p>
          <a:p>
            <a:r>
              <a:rPr lang="en-US" altLang="en-US" sz="2400">
                <a:cs typeface="Times New Roman" panose="02020603050405020304" pitchFamily="18" charset="0"/>
              </a:rPr>
              <a:t>Java Is Dynamic</a:t>
            </a:r>
            <a:r>
              <a:rPr lang="en-US" altLang="en-US" sz="2400"/>
              <a:t> </a:t>
            </a:r>
          </a:p>
        </p:txBody>
      </p:sp>
      <p:sp>
        <p:nvSpPr>
          <p:cNvPr id="39941" name="Text Box 4">
            <a:extLst>
              <a:ext uri="{FF2B5EF4-FFF2-40B4-BE49-F238E27FC236}">
                <a16:creationId xmlns:a16="http://schemas.microsoft.com/office/drawing/2014/main" id="{A32ECA3A-C441-4524-82FA-E9B9F6C6AFE6}"/>
              </a:ext>
            </a:extLst>
          </p:cNvPr>
          <p:cNvSpPr txBox="1">
            <a:spLocks noChangeArrowheads="1"/>
          </p:cNvSpPr>
          <p:nvPr/>
        </p:nvSpPr>
        <p:spPr bwMode="auto">
          <a:xfrm>
            <a:off x="4343400" y="990600"/>
            <a:ext cx="4572000" cy="2530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solidFill>
                  <a:srgbClr val="FF9900"/>
                </a:solidFill>
                <a:cs typeface="Times New Roman" panose="02020603050405020304" pitchFamily="18" charset="0"/>
              </a:rPr>
              <a:t>Distributed computing involves several computers working together on a network. Java is designed to make distributed computing easy. Since networking capability is inherently integrated into Java, writing network programs is like sending and receiving data to and from a file.</a:t>
            </a:r>
            <a:r>
              <a:rPr lang="en-US" altLang="en-US" sz="2000">
                <a:solidFill>
                  <a:srgbClr val="FF9900"/>
                </a:solidFill>
                <a:latin typeface="Courier New" panose="02070309020205020404" pitchFamily="49" charset="0"/>
                <a:cs typeface="Courier New" panose="02070309020205020404" pitchFamily="49" charset="0"/>
              </a:rPr>
              <a:t> </a:t>
            </a:r>
          </a:p>
        </p:txBody>
      </p:sp>
      <p:sp>
        <p:nvSpPr>
          <p:cNvPr id="39942" name="Rectangle 1030">
            <a:extLst>
              <a:ext uri="{FF2B5EF4-FFF2-40B4-BE49-F238E27FC236}">
                <a16:creationId xmlns:a16="http://schemas.microsoft.com/office/drawing/2014/main" id="{D5546FB7-6255-45F1-8204-2E06C014D490}"/>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4">
            <a:extLst>
              <a:ext uri="{FF2B5EF4-FFF2-40B4-BE49-F238E27FC236}">
                <a16:creationId xmlns:a16="http://schemas.microsoft.com/office/drawing/2014/main" id="{9F8B4672-916E-4B58-9A30-37958FCA81E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2CAD6C6-83B9-49BC-958F-C0D3FDFDCC54}" type="slidenum">
              <a:rPr lang="en-US" altLang="en-US" sz="1400" smtClean="0"/>
              <a:pPr>
                <a:spcBef>
                  <a:spcPct val="0"/>
                </a:spcBef>
                <a:buClrTx/>
                <a:buSzTx/>
                <a:buFontTx/>
                <a:buNone/>
              </a:pPr>
              <a:t>19</a:t>
            </a:fld>
            <a:endParaRPr lang="en-US" altLang="en-US" sz="1400"/>
          </a:p>
        </p:txBody>
      </p:sp>
      <p:sp>
        <p:nvSpPr>
          <p:cNvPr id="40963" name="Rectangle 2">
            <a:extLst>
              <a:ext uri="{FF2B5EF4-FFF2-40B4-BE49-F238E27FC236}">
                <a16:creationId xmlns:a16="http://schemas.microsoft.com/office/drawing/2014/main" id="{18009740-E313-415F-A3D8-6555F3810194}"/>
              </a:ext>
            </a:extLst>
          </p:cNvPr>
          <p:cNvSpPr>
            <a:spLocks noGrp="1" noChangeArrowheads="1"/>
          </p:cNvSpPr>
          <p:nvPr>
            <p:ph type="title"/>
          </p:nvPr>
        </p:nvSpPr>
        <p:spPr>
          <a:xfrm>
            <a:off x="685800" y="228600"/>
            <a:ext cx="7924800" cy="609600"/>
          </a:xfrm>
        </p:spPr>
        <p:txBody>
          <a:bodyPr/>
          <a:lstStyle/>
          <a:p>
            <a:r>
              <a:rPr lang="en-US" altLang="en-US"/>
              <a:t>Characteristics of Java</a:t>
            </a:r>
          </a:p>
        </p:txBody>
      </p:sp>
      <p:sp>
        <p:nvSpPr>
          <p:cNvPr id="40964" name="Rectangle 3">
            <a:extLst>
              <a:ext uri="{FF2B5EF4-FFF2-40B4-BE49-F238E27FC236}">
                <a16:creationId xmlns:a16="http://schemas.microsoft.com/office/drawing/2014/main" id="{12E9DBC3-19FB-4CCF-BAE9-C662206780B8}"/>
              </a:ext>
            </a:extLst>
          </p:cNvPr>
          <p:cNvSpPr>
            <a:spLocks noGrp="1" noChangeArrowheads="1"/>
          </p:cNvSpPr>
          <p:nvPr>
            <p:ph type="body" idx="1"/>
          </p:nvPr>
        </p:nvSpPr>
        <p:spPr>
          <a:xfrm>
            <a:off x="304800" y="990600"/>
            <a:ext cx="4038600" cy="5257800"/>
          </a:xfrm>
        </p:spPr>
        <p:txBody>
          <a:bodyPr/>
          <a:lstStyle/>
          <a:p>
            <a:r>
              <a:rPr lang="en-US" altLang="en-US" sz="2400">
                <a:cs typeface="Times New Roman" panose="02020603050405020304" pitchFamily="18" charset="0"/>
              </a:rPr>
              <a:t>Java Is Simple </a:t>
            </a:r>
          </a:p>
          <a:p>
            <a:r>
              <a:rPr lang="en-US" altLang="en-US" sz="2400">
                <a:cs typeface="Times New Roman" panose="02020603050405020304" pitchFamily="18" charset="0"/>
              </a:rPr>
              <a:t>Java Is Object-Oriented</a:t>
            </a:r>
            <a:r>
              <a:rPr lang="en-US" altLang="en-US" sz="2400"/>
              <a:t> </a:t>
            </a:r>
          </a:p>
          <a:p>
            <a:r>
              <a:rPr lang="en-US" altLang="en-US" sz="2400">
                <a:cs typeface="Times New Roman" panose="02020603050405020304" pitchFamily="18" charset="0"/>
              </a:rPr>
              <a:t>Java Is Distributed </a:t>
            </a:r>
          </a:p>
          <a:p>
            <a:r>
              <a:rPr lang="en-US" altLang="en-US" sz="2400">
                <a:solidFill>
                  <a:srgbClr val="FF9900"/>
                </a:solidFill>
                <a:cs typeface="Times New Roman" panose="02020603050405020304" pitchFamily="18" charset="0"/>
              </a:rPr>
              <a:t>Java Is Interpreted</a:t>
            </a:r>
            <a:r>
              <a:rPr lang="en-US" altLang="en-US" sz="2400"/>
              <a:t> </a:t>
            </a:r>
          </a:p>
          <a:p>
            <a:r>
              <a:rPr lang="en-US" altLang="en-US" sz="2400">
                <a:cs typeface="Times New Roman" panose="02020603050405020304" pitchFamily="18" charset="0"/>
              </a:rPr>
              <a:t>Java Is Robust</a:t>
            </a:r>
            <a:r>
              <a:rPr lang="en-US" altLang="en-US" sz="2400"/>
              <a:t> </a:t>
            </a:r>
          </a:p>
          <a:p>
            <a:r>
              <a:rPr lang="en-US" altLang="en-US" sz="2400">
                <a:cs typeface="Times New Roman" panose="02020603050405020304" pitchFamily="18" charset="0"/>
              </a:rPr>
              <a:t>Java Is Secure</a:t>
            </a:r>
            <a:r>
              <a:rPr lang="en-US" altLang="en-US" sz="2400"/>
              <a:t> </a:t>
            </a:r>
          </a:p>
          <a:p>
            <a:r>
              <a:rPr lang="en-US" altLang="en-US" sz="2400">
                <a:cs typeface="Times New Roman" panose="02020603050405020304" pitchFamily="18" charset="0"/>
              </a:rPr>
              <a:t>Java Is Architecture-Neutral</a:t>
            </a:r>
            <a:r>
              <a:rPr lang="en-US" altLang="en-US" sz="2400"/>
              <a:t> </a:t>
            </a:r>
          </a:p>
          <a:p>
            <a:r>
              <a:rPr lang="en-US" altLang="en-US" sz="2400">
                <a:cs typeface="Times New Roman" panose="02020603050405020304" pitchFamily="18" charset="0"/>
              </a:rPr>
              <a:t>Java Is Portable</a:t>
            </a:r>
            <a:r>
              <a:rPr lang="en-US" altLang="en-US" sz="2400"/>
              <a:t> </a:t>
            </a:r>
          </a:p>
          <a:p>
            <a:r>
              <a:rPr lang="en-US" altLang="en-US" sz="2400">
                <a:cs typeface="Times New Roman" panose="02020603050405020304" pitchFamily="18" charset="0"/>
              </a:rPr>
              <a:t>Java's Performance</a:t>
            </a:r>
            <a:r>
              <a:rPr lang="en-US" altLang="en-US" sz="2400"/>
              <a:t> </a:t>
            </a:r>
          </a:p>
          <a:p>
            <a:r>
              <a:rPr lang="en-US" altLang="en-US" sz="2400">
                <a:cs typeface="Times New Roman" panose="02020603050405020304" pitchFamily="18" charset="0"/>
              </a:rPr>
              <a:t>Java Is Multithreaded</a:t>
            </a:r>
            <a:r>
              <a:rPr lang="en-US" altLang="en-US" sz="2400"/>
              <a:t> </a:t>
            </a:r>
          </a:p>
          <a:p>
            <a:r>
              <a:rPr lang="en-US" altLang="en-US" sz="2400">
                <a:cs typeface="Times New Roman" panose="02020603050405020304" pitchFamily="18" charset="0"/>
              </a:rPr>
              <a:t>Java Is Dynamic</a:t>
            </a:r>
            <a:r>
              <a:rPr lang="en-US" altLang="en-US" sz="2400"/>
              <a:t> </a:t>
            </a:r>
          </a:p>
        </p:txBody>
      </p:sp>
      <p:sp>
        <p:nvSpPr>
          <p:cNvPr id="40965" name="Text Box 4">
            <a:extLst>
              <a:ext uri="{FF2B5EF4-FFF2-40B4-BE49-F238E27FC236}">
                <a16:creationId xmlns:a16="http://schemas.microsoft.com/office/drawing/2014/main" id="{BF0A685D-B643-480E-95F5-723ACE4ED4D5}"/>
              </a:ext>
            </a:extLst>
          </p:cNvPr>
          <p:cNvSpPr txBox="1">
            <a:spLocks noChangeArrowheads="1"/>
          </p:cNvSpPr>
          <p:nvPr/>
        </p:nvSpPr>
        <p:spPr bwMode="auto">
          <a:xfrm>
            <a:off x="4343400" y="990600"/>
            <a:ext cx="4572000" cy="222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solidFill>
                  <a:srgbClr val="FF9900"/>
                </a:solidFill>
                <a:cs typeface="Times New Roman" panose="02020603050405020304" pitchFamily="18" charset="0"/>
              </a:rPr>
              <a:t>You need an interpreter to run Java programs. The programs are compiled into the Java Virtual Machine code called bytecode. The bytecode is machine-independent and can run on any machine that has a Java interpreter, which is part of the Java Virtual Machine (JVM). </a:t>
            </a:r>
          </a:p>
        </p:txBody>
      </p:sp>
      <p:sp>
        <p:nvSpPr>
          <p:cNvPr id="40966" name="Rectangle 1030">
            <a:extLst>
              <a:ext uri="{FF2B5EF4-FFF2-40B4-BE49-F238E27FC236}">
                <a16:creationId xmlns:a16="http://schemas.microsoft.com/office/drawing/2014/main" id="{944ABFA0-1002-404D-AAC0-6C5640A28F56}"/>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a:extLst>
              <a:ext uri="{FF2B5EF4-FFF2-40B4-BE49-F238E27FC236}">
                <a16:creationId xmlns:a16="http://schemas.microsoft.com/office/drawing/2014/main" id="{27E4B8B8-1E48-406A-BD8E-0F793F63DD20}"/>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50D2B05-C9EB-4F08-A47E-55C7D06EA893}" type="slidenum">
              <a:rPr lang="en-US" altLang="en-US" sz="1400" smtClean="0"/>
              <a:pPr>
                <a:spcBef>
                  <a:spcPct val="0"/>
                </a:spcBef>
                <a:buClrTx/>
                <a:buSzTx/>
                <a:buFontTx/>
                <a:buNone/>
              </a:pPr>
              <a:t>2</a:t>
            </a:fld>
            <a:endParaRPr lang="en-US" altLang="en-US" sz="1400"/>
          </a:p>
        </p:txBody>
      </p:sp>
      <p:sp>
        <p:nvSpPr>
          <p:cNvPr id="6147" name="Rectangle 2">
            <a:extLst>
              <a:ext uri="{FF2B5EF4-FFF2-40B4-BE49-F238E27FC236}">
                <a16:creationId xmlns:a16="http://schemas.microsoft.com/office/drawing/2014/main" id="{FAB14174-4B6F-418F-B6A1-EDE018A92BCD}"/>
              </a:ext>
            </a:extLst>
          </p:cNvPr>
          <p:cNvSpPr>
            <a:spLocks noGrp="1" noChangeArrowheads="1"/>
          </p:cNvSpPr>
          <p:nvPr>
            <p:ph type="title"/>
          </p:nvPr>
        </p:nvSpPr>
        <p:spPr>
          <a:xfrm>
            <a:off x="685800" y="304800"/>
            <a:ext cx="7772400" cy="838200"/>
          </a:xfrm>
        </p:spPr>
        <p:txBody>
          <a:bodyPr/>
          <a:lstStyle/>
          <a:p>
            <a:r>
              <a:rPr lang="en-US" altLang="en-US"/>
              <a:t>Objectives</a:t>
            </a:r>
          </a:p>
        </p:txBody>
      </p:sp>
      <p:sp>
        <p:nvSpPr>
          <p:cNvPr id="6148" name="Rectangle 3">
            <a:extLst>
              <a:ext uri="{FF2B5EF4-FFF2-40B4-BE49-F238E27FC236}">
                <a16:creationId xmlns:a16="http://schemas.microsoft.com/office/drawing/2014/main" id="{BB4C40C2-1C1C-4BDE-8A1F-5ECF3BB2587E}"/>
              </a:ext>
            </a:extLst>
          </p:cNvPr>
          <p:cNvSpPr>
            <a:spLocks noGrp="1" noChangeArrowheads="1"/>
          </p:cNvSpPr>
          <p:nvPr>
            <p:ph type="body" idx="1"/>
          </p:nvPr>
        </p:nvSpPr>
        <p:spPr>
          <a:xfrm>
            <a:off x="304800" y="1219200"/>
            <a:ext cx="8610600" cy="5105400"/>
          </a:xfrm>
        </p:spPr>
        <p:txBody>
          <a:bodyPr/>
          <a:lstStyle/>
          <a:p>
            <a:r>
              <a:rPr lang="en-US" altLang="en-US" sz="2000"/>
              <a:t>To understand computer basics, programs, and operating systems (§§1.2–1.4).</a:t>
            </a:r>
          </a:p>
          <a:p>
            <a:r>
              <a:rPr lang="en-US" altLang="en-US" sz="2000"/>
              <a:t>To describe the relationship between Java and the World Wide Web (§1.5).</a:t>
            </a:r>
          </a:p>
          <a:p>
            <a:r>
              <a:rPr lang="en-US" altLang="en-US" sz="2000"/>
              <a:t>To understand the meaning of Java language specification, API, JDK, and IDE (§1.6).</a:t>
            </a:r>
          </a:p>
          <a:p>
            <a:r>
              <a:rPr lang="en-US" altLang="en-US" sz="2000"/>
              <a:t>To write a simple Java program (§1.7).</a:t>
            </a:r>
          </a:p>
          <a:p>
            <a:r>
              <a:rPr lang="en-US" altLang="en-US" sz="2000"/>
              <a:t>To display output on the console (§1.7).</a:t>
            </a:r>
          </a:p>
          <a:p>
            <a:r>
              <a:rPr lang="en-US" altLang="en-US" sz="2000"/>
              <a:t>To explain the basic syntax of a Java program (§1.7).</a:t>
            </a:r>
          </a:p>
          <a:p>
            <a:r>
              <a:rPr lang="en-US" altLang="en-US" sz="2000"/>
              <a:t>To create, compile, and run Java programs (§1.8).</a:t>
            </a:r>
          </a:p>
          <a:p>
            <a:r>
              <a:rPr lang="en-US" altLang="en-US" sz="2000"/>
              <a:t>To use sound Java programming style and document programs properly (§1.9).</a:t>
            </a:r>
          </a:p>
          <a:p>
            <a:r>
              <a:rPr lang="en-US" altLang="en-US" sz="2000"/>
              <a:t>To explain the differences between syntax errors, runtime errors, and logic errors (§1.10).</a:t>
            </a:r>
          </a:p>
          <a:p>
            <a:r>
              <a:rPr lang="en-US" altLang="en-US" sz="2000"/>
              <a:t>To develop Java programs using NetBeans (§1.11).</a:t>
            </a:r>
          </a:p>
          <a:p>
            <a:r>
              <a:rPr lang="en-US" altLang="en-US" sz="2000"/>
              <a:t>To develop Java programs using Eclipse (§1.12).</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4">
            <a:extLst>
              <a:ext uri="{FF2B5EF4-FFF2-40B4-BE49-F238E27FC236}">
                <a16:creationId xmlns:a16="http://schemas.microsoft.com/office/drawing/2014/main" id="{9BAF3BDE-5755-40C4-86FA-116C593B6B8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25CF2B7-31D8-4319-B388-CC58DC6B1F1C}" type="slidenum">
              <a:rPr lang="en-US" altLang="en-US" sz="1400" smtClean="0"/>
              <a:pPr>
                <a:spcBef>
                  <a:spcPct val="0"/>
                </a:spcBef>
                <a:buClrTx/>
                <a:buSzTx/>
                <a:buFontTx/>
                <a:buNone/>
              </a:pPr>
              <a:t>20</a:t>
            </a:fld>
            <a:endParaRPr lang="en-US" altLang="en-US" sz="1400"/>
          </a:p>
        </p:txBody>
      </p:sp>
      <p:sp>
        <p:nvSpPr>
          <p:cNvPr id="41987" name="Rectangle 2">
            <a:extLst>
              <a:ext uri="{FF2B5EF4-FFF2-40B4-BE49-F238E27FC236}">
                <a16:creationId xmlns:a16="http://schemas.microsoft.com/office/drawing/2014/main" id="{A271403E-615F-4899-9132-2EA4D64A16CE}"/>
              </a:ext>
            </a:extLst>
          </p:cNvPr>
          <p:cNvSpPr>
            <a:spLocks noGrp="1" noChangeArrowheads="1"/>
          </p:cNvSpPr>
          <p:nvPr>
            <p:ph type="title"/>
          </p:nvPr>
        </p:nvSpPr>
        <p:spPr>
          <a:xfrm>
            <a:off x="685800" y="228600"/>
            <a:ext cx="7924800" cy="609600"/>
          </a:xfrm>
        </p:spPr>
        <p:txBody>
          <a:bodyPr/>
          <a:lstStyle/>
          <a:p>
            <a:r>
              <a:rPr lang="en-US" altLang="en-US"/>
              <a:t>Characteristics of Java</a:t>
            </a:r>
          </a:p>
        </p:txBody>
      </p:sp>
      <p:sp>
        <p:nvSpPr>
          <p:cNvPr id="41988" name="Rectangle 3">
            <a:extLst>
              <a:ext uri="{FF2B5EF4-FFF2-40B4-BE49-F238E27FC236}">
                <a16:creationId xmlns:a16="http://schemas.microsoft.com/office/drawing/2014/main" id="{366C2307-BFB6-4D81-B89D-EE796CA72075}"/>
              </a:ext>
            </a:extLst>
          </p:cNvPr>
          <p:cNvSpPr>
            <a:spLocks noGrp="1" noChangeArrowheads="1"/>
          </p:cNvSpPr>
          <p:nvPr>
            <p:ph type="body" idx="1"/>
          </p:nvPr>
        </p:nvSpPr>
        <p:spPr>
          <a:xfrm>
            <a:off x="304800" y="990600"/>
            <a:ext cx="4038600" cy="5257800"/>
          </a:xfrm>
        </p:spPr>
        <p:txBody>
          <a:bodyPr/>
          <a:lstStyle/>
          <a:p>
            <a:r>
              <a:rPr lang="en-US" altLang="en-US" sz="2400">
                <a:cs typeface="Times New Roman" panose="02020603050405020304" pitchFamily="18" charset="0"/>
              </a:rPr>
              <a:t>Java Is Simple </a:t>
            </a:r>
          </a:p>
          <a:p>
            <a:r>
              <a:rPr lang="en-US" altLang="en-US" sz="2400">
                <a:cs typeface="Times New Roman" panose="02020603050405020304" pitchFamily="18" charset="0"/>
              </a:rPr>
              <a:t>Java Is Object-Oriented</a:t>
            </a:r>
            <a:r>
              <a:rPr lang="en-US" altLang="en-US" sz="2400"/>
              <a:t> </a:t>
            </a:r>
          </a:p>
          <a:p>
            <a:r>
              <a:rPr lang="en-US" altLang="en-US" sz="2400">
                <a:cs typeface="Times New Roman" panose="02020603050405020304" pitchFamily="18" charset="0"/>
              </a:rPr>
              <a:t>Java Is Distributed </a:t>
            </a:r>
          </a:p>
          <a:p>
            <a:r>
              <a:rPr lang="en-US" altLang="en-US" sz="2400">
                <a:cs typeface="Times New Roman" panose="02020603050405020304" pitchFamily="18" charset="0"/>
              </a:rPr>
              <a:t>Java Is Interpreted </a:t>
            </a:r>
          </a:p>
          <a:p>
            <a:r>
              <a:rPr lang="en-US" altLang="en-US" sz="2400">
                <a:solidFill>
                  <a:srgbClr val="FF9900"/>
                </a:solidFill>
                <a:cs typeface="Times New Roman" panose="02020603050405020304" pitchFamily="18" charset="0"/>
              </a:rPr>
              <a:t>Java Is Robust</a:t>
            </a:r>
            <a:r>
              <a:rPr lang="en-US" altLang="en-US" sz="2400"/>
              <a:t> </a:t>
            </a:r>
          </a:p>
          <a:p>
            <a:r>
              <a:rPr lang="en-US" altLang="en-US" sz="2400">
                <a:cs typeface="Times New Roman" panose="02020603050405020304" pitchFamily="18" charset="0"/>
              </a:rPr>
              <a:t>Java Is Secure</a:t>
            </a:r>
            <a:r>
              <a:rPr lang="en-US" altLang="en-US" sz="2400"/>
              <a:t> </a:t>
            </a:r>
          </a:p>
          <a:p>
            <a:r>
              <a:rPr lang="en-US" altLang="en-US" sz="2400">
                <a:cs typeface="Times New Roman" panose="02020603050405020304" pitchFamily="18" charset="0"/>
              </a:rPr>
              <a:t>Java Is Architecture-Neutral</a:t>
            </a:r>
            <a:r>
              <a:rPr lang="en-US" altLang="en-US" sz="2400"/>
              <a:t> </a:t>
            </a:r>
          </a:p>
          <a:p>
            <a:r>
              <a:rPr lang="en-US" altLang="en-US" sz="2400">
                <a:cs typeface="Times New Roman" panose="02020603050405020304" pitchFamily="18" charset="0"/>
              </a:rPr>
              <a:t>Java Is Portable</a:t>
            </a:r>
            <a:r>
              <a:rPr lang="en-US" altLang="en-US" sz="2400"/>
              <a:t> </a:t>
            </a:r>
          </a:p>
          <a:p>
            <a:r>
              <a:rPr lang="en-US" altLang="en-US" sz="2400">
                <a:cs typeface="Times New Roman" panose="02020603050405020304" pitchFamily="18" charset="0"/>
              </a:rPr>
              <a:t>Java's Performance</a:t>
            </a:r>
            <a:r>
              <a:rPr lang="en-US" altLang="en-US" sz="2400"/>
              <a:t> </a:t>
            </a:r>
          </a:p>
          <a:p>
            <a:r>
              <a:rPr lang="en-US" altLang="en-US" sz="2400">
                <a:cs typeface="Times New Roman" panose="02020603050405020304" pitchFamily="18" charset="0"/>
              </a:rPr>
              <a:t>Java Is Multithreaded</a:t>
            </a:r>
            <a:r>
              <a:rPr lang="en-US" altLang="en-US" sz="2400"/>
              <a:t> </a:t>
            </a:r>
          </a:p>
          <a:p>
            <a:r>
              <a:rPr lang="en-US" altLang="en-US" sz="2400">
                <a:cs typeface="Times New Roman" panose="02020603050405020304" pitchFamily="18" charset="0"/>
              </a:rPr>
              <a:t>Java Is Dynamic</a:t>
            </a:r>
            <a:r>
              <a:rPr lang="en-US" altLang="en-US" sz="2400"/>
              <a:t> </a:t>
            </a:r>
          </a:p>
        </p:txBody>
      </p:sp>
      <p:sp>
        <p:nvSpPr>
          <p:cNvPr id="41989" name="Text Box 4">
            <a:extLst>
              <a:ext uri="{FF2B5EF4-FFF2-40B4-BE49-F238E27FC236}">
                <a16:creationId xmlns:a16="http://schemas.microsoft.com/office/drawing/2014/main" id="{A5A83CCA-9544-452A-BB77-9BF13AC0BB7F}"/>
              </a:ext>
            </a:extLst>
          </p:cNvPr>
          <p:cNvSpPr txBox="1">
            <a:spLocks noChangeArrowheads="1"/>
          </p:cNvSpPr>
          <p:nvPr/>
        </p:nvSpPr>
        <p:spPr bwMode="auto">
          <a:xfrm>
            <a:off x="4343400" y="990600"/>
            <a:ext cx="4572000" cy="344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solidFill>
                  <a:srgbClr val="FF9900"/>
                </a:solidFill>
                <a:cs typeface="Times New Roman" panose="02020603050405020304" pitchFamily="18" charset="0"/>
              </a:rPr>
              <a:t>Java compilers can detect many problems that would first show up at execution time in other languages. </a:t>
            </a:r>
          </a:p>
          <a:p>
            <a:pPr>
              <a:spcBef>
                <a:spcPct val="0"/>
              </a:spcBef>
              <a:buClrTx/>
              <a:buSzTx/>
              <a:buFontTx/>
              <a:buNone/>
            </a:pPr>
            <a:endParaRPr lang="en-US" altLang="en-US" sz="2000">
              <a:solidFill>
                <a:srgbClr val="FF9900"/>
              </a:solidFill>
              <a:cs typeface="Times New Roman" panose="02020603050405020304" pitchFamily="18" charset="0"/>
            </a:endParaRPr>
          </a:p>
          <a:p>
            <a:pPr>
              <a:spcBef>
                <a:spcPct val="0"/>
              </a:spcBef>
              <a:buClrTx/>
              <a:buSzTx/>
              <a:buFontTx/>
              <a:buNone/>
            </a:pPr>
            <a:r>
              <a:rPr lang="en-US" altLang="en-US" sz="2000">
                <a:solidFill>
                  <a:srgbClr val="FF9900"/>
                </a:solidFill>
                <a:cs typeface="Times New Roman" panose="02020603050405020304" pitchFamily="18" charset="0"/>
              </a:rPr>
              <a:t>Java has eliminated certain types of error-prone programming constructs found in other languages. </a:t>
            </a:r>
          </a:p>
          <a:p>
            <a:pPr>
              <a:spcBef>
                <a:spcPct val="0"/>
              </a:spcBef>
              <a:buClrTx/>
              <a:buSzTx/>
              <a:buFontTx/>
              <a:buNone/>
            </a:pPr>
            <a:endParaRPr lang="en-US" altLang="en-US" sz="2000">
              <a:solidFill>
                <a:srgbClr val="FF9900"/>
              </a:solidFill>
              <a:cs typeface="Times New Roman" panose="02020603050405020304" pitchFamily="18" charset="0"/>
            </a:endParaRPr>
          </a:p>
          <a:p>
            <a:pPr>
              <a:spcBef>
                <a:spcPct val="0"/>
              </a:spcBef>
              <a:buClrTx/>
              <a:buSzTx/>
              <a:buFontTx/>
              <a:buNone/>
            </a:pPr>
            <a:r>
              <a:rPr lang="en-US" altLang="en-US" sz="2000">
                <a:solidFill>
                  <a:srgbClr val="FF9900"/>
                </a:solidFill>
                <a:cs typeface="Times New Roman" panose="02020603050405020304" pitchFamily="18" charset="0"/>
              </a:rPr>
              <a:t>Java has a runtime exception-handling feature to provide programming support for robustness. </a:t>
            </a:r>
          </a:p>
        </p:txBody>
      </p:sp>
      <p:sp>
        <p:nvSpPr>
          <p:cNvPr id="41990" name="Rectangle 3">
            <a:extLst>
              <a:ext uri="{FF2B5EF4-FFF2-40B4-BE49-F238E27FC236}">
                <a16:creationId xmlns:a16="http://schemas.microsoft.com/office/drawing/2014/main" id="{290E8656-5CCE-44CC-A00D-E7D687441D1D}"/>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4">
            <a:extLst>
              <a:ext uri="{FF2B5EF4-FFF2-40B4-BE49-F238E27FC236}">
                <a16:creationId xmlns:a16="http://schemas.microsoft.com/office/drawing/2014/main" id="{34D09146-A463-4F56-8536-FF86D232F3D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AF842FC-0DE5-4263-B23D-533C110CA518}" type="slidenum">
              <a:rPr lang="en-US" altLang="en-US" sz="1400" smtClean="0"/>
              <a:pPr>
                <a:spcBef>
                  <a:spcPct val="0"/>
                </a:spcBef>
                <a:buClrTx/>
                <a:buSzTx/>
                <a:buFontTx/>
                <a:buNone/>
              </a:pPr>
              <a:t>21</a:t>
            </a:fld>
            <a:endParaRPr lang="en-US" altLang="en-US" sz="1400"/>
          </a:p>
        </p:txBody>
      </p:sp>
      <p:sp>
        <p:nvSpPr>
          <p:cNvPr id="43011" name="Rectangle 2">
            <a:extLst>
              <a:ext uri="{FF2B5EF4-FFF2-40B4-BE49-F238E27FC236}">
                <a16:creationId xmlns:a16="http://schemas.microsoft.com/office/drawing/2014/main" id="{33887D1C-FA5D-4BBE-9EC9-0B090276CE45}"/>
              </a:ext>
            </a:extLst>
          </p:cNvPr>
          <p:cNvSpPr>
            <a:spLocks noGrp="1" noChangeArrowheads="1"/>
          </p:cNvSpPr>
          <p:nvPr>
            <p:ph type="title"/>
          </p:nvPr>
        </p:nvSpPr>
        <p:spPr>
          <a:xfrm>
            <a:off x="685800" y="228600"/>
            <a:ext cx="7924800" cy="609600"/>
          </a:xfrm>
        </p:spPr>
        <p:txBody>
          <a:bodyPr/>
          <a:lstStyle/>
          <a:p>
            <a:r>
              <a:rPr lang="en-US" altLang="en-US"/>
              <a:t>Characteristics of Java</a:t>
            </a:r>
          </a:p>
        </p:txBody>
      </p:sp>
      <p:sp>
        <p:nvSpPr>
          <p:cNvPr id="43012" name="Rectangle 3">
            <a:extLst>
              <a:ext uri="{FF2B5EF4-FFF2-40B4-BE49-F238E27FC236}">
                <a16:creationId xmlns:a16="http://schemas.microsoft.com/office/drawing/2014/main" id="{B7885100-A5FF-487C-A448-EA683D7203D3}"/>
              </a:ext>
            </a:extLst>
          </p:cNvPr>
          <p:cNvSpPr>
            <a:spLocks noGrp="1" noChangeArrowheads="1"/>
          </p:cNvSpPr>
          <p:nvPr>
            <p:ph type="body" idx="1"/>
          </p:nvPr>
        </p:nvSpPr>
        <p:spPr>
          <a:xfrm>
            <a:off x="304800" y="990600"/>
            <a:ext cx="4038600" cy="5257800"/>
          </a:xfrm>
        </p:spPr>
        <p:txBody>
          <a:bodyPr/>
          <a:lstStyle/>
          <a:p>
            <a:r>
              <a:rPr lang="en-US" altLang="en-US" sz="2400">
                <a:cs typeface="Times New Roman" panose="02020603050405020304" pitchFamily="18" charset="0"/>
              </a:rPr>
              <a:t>Java Is Simple </a:t>
            </a:r>
          </a:p>
          <a:p>
            <a:r>
              <a:rPr lang="en-US" altLang="en-US" sz="2400">
                <a:cs typeface="Times New Roman" panose="02020603050405020304" pitchFamily="18" charset="0"/>
              </a:rPr>
              <a:t>Java Is Object-Oriented</a:t>
            </a:r>
            <a:r>
              <a:rPr lang="en-US" altLang="en-US" sz="2400"/>
              <a:t> </a:t>
            </a:r>
          </a:p>
          <a:p>
            <a:r>
              <a:rPr lang="en-US" altLang="en-US" sz="2400">
                <a:cs typeface="Times New Roman" panose="02020603050405020304" pitchFamily="18" charset="0"/>
              </a:rPr>
              <a:t>Java Is Distributed </a:t>
            </a:r>
          </a:p>
          <a:p>
            <a:r>
              <a:rPr lang="en-US" altLang="en-US" sz="2400">
                <a:cs typeface="Times New Roman" panose="02020603050405020304" pitchFamily="18" charset="0"/>
              </a:rPr>
              <a:t>Java Is Interpreted </a:t>
            </a:r>
          </a:p>
          <a:p>
            <a:r>
              <a:rPr lang="en-US" altLang="en-US" sz="2400">
                <a:cs typeface="Times New Roman" panose="02020603050405020304" pitchFamily="18" charset="0"/>
              </a:rPr>
              <a:t>Java Is Robust</a:t>
            </a:r>
            <a:r>
              <a:rPr lang="en-US" altLang="en-US" sz="2400"/>
              <a:t> </a:t>
            </a:r>
          </a:p>
          <a:p>
            <a:r>
              <a:rPr lang="en-US" altLang="en-US" sz="2400">
                <a:solidFill>
                  <a:srgbClr val="FF9900"/>
                </a:solidFill>
                <a:cs typeface="Times New Roman" panose="02020603050405020304" pitchFamily="18" charset="0"/>
              </a:rPr>
              <a:t>Java Is Secure</a:t>
            </a:r>
            <a:r>
              <a:rPr lang="en-US" altLang="en-US" sz="2400"/>
              <a:t> </a:t>
            </a:r>
          </a:p>
          <a:p>
            <a:r>
              <a:rPr lang="en-US" altLang="en-US" sz="2400">
                <a:cs typeface="Times New Roman" panose="02020603050405020304" pitchFamily="18" charset="0"/>
              </a:rPr>
              <a:t>Java Is Architecture-Neutral</a:t>
            </a:r>
            <a:r>
              <a:rPr lang="en-US" altLang="en-US" sz="2400"/>
              <a:t> </a:t>
            </a:r>
          </a:p>
          <a:p>
            <a:r>
              <a:rPr lang="en-US" altLang="en-US" sz="2400">
                <a:cs typeface="Times New Roman" panose="02020603050405020304" pitchFamily="18" charset="0"/>
              </a:rPr>
              <a:t>Java Is Portable</a:t>
            </a:r>
            <a:r>
              <a:rPr lang="en-US" altLang="en-US" sz="2400"/>
              <a:t> </a:t>
            </a:r>
          </a:p>
          <a:p>
            <a:r>
              <a:rPr lang="en-US" altLang="en-US" sz="2400">
                <a:cs typeface="Times New Roman" panose="02020603050405020304" pitchFamily="18" charset="0"/>
              </a:rPr>
              <a:t>Java's Performance</a:t>
            </a:r>
            <a:r>
              <a:rPr lang="en-US" altLang="en-US" sz="2400"/>
              <a:t> </a:t>
            </a:r>
          </a:p>
          <a:p>
            <a:r>
              <a:rPr lang="en-US" altLang="en-US" sz="2400">
                <a:cs typeface="Times New Roman" panose="02020603050405020304" pitchFamily="18" charset="0"/>
              </a:rPr>
              <a:t>Java Is Multithreaded</a:t>
            </a:r>
            <a:r>
              <a:rPr lang="en-US" altLang="en-US" sz="2400"/>
              <a:t> </a:t>
            </a:r>
          </a:p>
          <a:p>
            <a:r>
              <a:rPr lang="en-US" altLang="en-US" sz="2400">
                <a:cs typeface="Times New Roman" panose="02020603050405020304" pitchFamily="18" charset="0"/>
              </a:rPr>
              <a:t>Java Is Dynamic</a:t>
            </a:r>
            <a:r>
              <a:rPr lang="en-US" altLang="en-US" sz="2400"/>
              <a:t> </a:t>
            </a:r>
          </a:p>
        </p:txBody>
      </p:sp>
      <p:sp>
        <p:nvSpPr>
          <p:cNvPr id="43013" name="Text Box 4">
            <a:extLst>
              <a:ext uri="{FF2B5EF4-FFF2-40B4-BE49-F238E27FC236}">
                <a16:creationId xmlns:a16="http://schemas.microsoft.com/office/drawing/2014/main" id="{84D22185-6209-4BE9-BF51-022DF9F6C561}"/>
              </a:ext>
            </a:extLst>
          </p:cNvPr>
          <p:cNvSpPr txBox="1">
            <a:spLocks noChangeArrowheads="1"/>
          </p:cNvSpPr>
          <p:nvPr/>
        </p:nvSpPr>
        <p:spPr bwMode="auto">
          <a:xfrm>
            <a:off x="3505200" y="2590800"/>
            <a:ext cx="45720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solidFill>
                  <a:srgbClr val="FF9900"/>
                </a:solidFill>
                <a:cs typeface="Times New Roman" panose="02020603050405020304" pitchFamily="18" charset="0"/>
              </a:rPr>
              <a:t>Java implements several security mechanisms to protect your system against harm caused by stray programs. </a:t>
            </a:r>
          </a:p>
        </p:txBody>
      </p:sp>
      <p:sp>
        <p:nvSpPr>
          <p:cNvPr id="43014" name="Rectangle 3">
            <a:extLst>
              <a:ext uri="{FF2B5EF4-FFF2-40B4-BE49-F238E27FC236}">
                <a16:creationId xmlns:a16="http://schemas.microsoft.com/office/drawing/2014/main" id="{850BB55F-BF09-4398-8691-A0B30BDAB0E8}"/>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4">
            <a:extLst>
              <a:ext uri="{FF2B5EF4-FFF2-40B4-BE49-F238E27FC236}">
                <a16:creationId xmlns:a16="http://schemas.microsoft.com/office/drawing/2014/main" id="{4A9B081F-2DE4-403A-A03B-804B964430E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39449CF-6DF3-49D3-BE0A-52AFAAC8B5B7}" type="slidenum">
              <a:rPr lang="en-US" altLang="en-US" sz="1400" smtClean="0"/>
              <a:pPr>
                <a:spcBef>
                  <a:spcPct val="0"/>
                </a:spcBef>
                <a:buClrTx/>
                <a:buSzTx/>
                <a:buFontTx/>
                <a:buNone/>
              </a:pPr>
              <a:t>22</a:t>
            </a:fld>
            <a:endParaRPr lang="en-US" altLang="en-US" sz="1400"/>
          </a:p>
        </p:txBody>
      </p:sp>
      <p:sp>
        <p:nvSpPr>
          <p:cNvPr id="44035" name="Rectangle 2">
            <a:extLst>
              <a:ext uri="{FF2B5EF4-FFF2-40B4-BE49-F238E27FC236}">
                <a16:creationId xmlns:a16="http://schemas.microsoft.com/office/drawing/2014/main" id="{5D24C316-7115-46C3-82C5-6E77CAE9CDF6}"/>
              </a:ext>
            </a:extLst>
          </p:cNvPr>
          <p:cNvSpPr>
            <a:spLocks noGrp="1" noChangeArrowheads="1"/>
          </p:cNvSpPr>
          <p:nvPr>
            <p:ph type="title"/>
          </p:nvPr>
        </p:nvSpPr>
        <p:spPr>
          <a:xfrm>
            <a:off x="685800" y="228600"/>
            <a:ext cx="7924800" cy="609600"/>
          </a:xfrm>
        </p:spPr>
        <p:txBody>
          <a:bodyPr/>
          <a:lstStyle/>
          <a:p>
            <a:r>
              <a:rPr lang="en-US" altLang="en-US"/>
              <a:t>Characteristics of Java</a:t>
            </a:r>
          </a:p>
        </p:txBody>
      </p:sp>
      <p:sp>
        <p:nvSpPr>
          <p:cNvPr id="44036" name="Rectangle 3">
            <a:extLst>
              <a:ext uri="{FF2B5EF4-FFF2-40B4-BE49-F238E27FC236}">
                <a16:creationId xmlns:a16="http://schemas.microsoft.com/office/drawing/2014/main" id="{B9660B15-FEA8-41F7-BE02-043CC05ECD21}"/>
              </a:ext>
            </a:extLst>
          </p:cNvPr>
          <p:cNvSpPr>
            <a:spLocks noGrp="1" noChangeArrowheads="1"/>
          </p:cNvSpPr>
          <p:nvPr>
            <p:ph type="body" idx="1"/>
          </p:nvPr>
        </p:nvSpPr>
        <p:spPr>
          <a:xfrm>
            <a:off x="304800" y="990600"/>
            <a:ext cx="4038600" cy="5257800"/>
          </a:xfrm>
        </p:spPr>
        <p:txBody>
          <a:bodyPr/>
          <a:lstStyle/>
          <a:p>
            <a:r>
              <a:rPr lang="en-US" altLang="en-US" sz="2400">
                <a:cs typeface="Times New Roman" panose="02020603050405020304" pitchFamily="18" charset="0"/>
              </a:rPr>
              <a:t>Java Is Simple </a:t>
            </a:r>
          </a:p>
          <a:p>
            <a:r>
              <a:rPr lang="en-US" altLang="en-US" sz="2400">
                <a:cs typeface="Times New Roman" panose="02020603050405020304" pitchFamily="18" charset="0"/>
              </a:rPr>
              <a:t>Java Is Object-Oriented</a:t>
            </a:r>
            <a:r>
              <a:rPr lang="en-US" altLang="en-US" sz="2400"/>
              <a:t> </a:t>
            </a:r>
          </a:p>
          <a:p>
            <a:r>
              <a:rPr lang="en-US" altLang="en-US" sz="2400">
                <a:cs typeface="Times New Roman" panose="02020603050405020304" pitchFamily="18" charset="0"/>
              </a:rPr>
              <a:t>Java Is Distributed </a:t>
            </a:r>
          </a:p>
          <a:p>
            <a:r>
              <a:rPr lang="en-US" altLang="en-US" sz="2400">
                <a:cs typeface="Times New Roman" panose="02020603050405020304" pitchFamily="18" charset="0"/>
              </a:rPr>
              <a:t>Java Is Interpreted </a:t>
            </a:r>
          </a:p>
          <a:p>
            <a:r>
              <a:rPr lang="en-US" altLang="en-US" sz="2400">
                <a:cs typeface="Times New Roman" panose="02020603050405020304" pitchFamily="18" charset="0"/>
              </a:rPr>
              <a:t>Java Is Robust</a:t>
            </a:r>
            <a:r>
              <a:rPr lang="en-US" altLang="en-US" sz="2400"/>
              <a:t> </a:t>
            </a:r>
          </a:p>
          <a:p>
            <a:r>
              <a:rPr lang="en-US" altLang="en-US" sz="2400">
                <a:cs typeface="Times New Roman" panose="02020603050405020304" pitchFamily="18" charset="0"/>
              </a:rPr>
              <a:t>Java Is Secure </a:t>
            </a:r>
          </a:p>
          <a:p>
            <a:r>
              <a:rPr lang="en-US" altLang="en-US" sz="2400">
                <a:solidFill>
                  <a:srgbClr val="FF9900"/>
                </a:solidFill>
                <a:cs typeface="Times New Roman" panose="02020603050405020304" pitchFamily="18" charset="0"/>
              </a:rPr>
              <a:t>Java Is Architecture-Neutral</a:t>
            </a:r>
            <a:r>
              <a:rPr lang="en-US" altLang="en-US" sz="2400"/>
              <a:t> </a:t>
            </a:r>
          </a:p>
          <a:p>
            <a:r>
              <a:rPr lang="en-US" altLang="en-US" sz="2400">
                <a:cs typeface="Times New Roman" panose="02020603050405020304" pitchFamily="18" charset="0"/>
              </a:rPr>
              <a:t>Java Is Portable</a:t>
            </a:r>
            <a:r>
              <a:rPr lang="en-US" altLang="en-US" sz="2400"/>
              <a:t> </a:t>
            </a:r>
          </a:p>
          <a:p>
            <a:r>
              <a:rPr lang="en-US" altLang="en-US" sz="2400">
                <a:cs typeface="Times New Roman" panose="02020603050405020304" pitchFamily="18" charset="0"/>
              </a:rPr>
              <a:t>Java's Performance</a:t>
            </a:r>
            <a:r>
              <a:rPr lang="en-US" altLang="en-US" sz="2400"/>
              <a:t> </a:t>
            </a:r>
          </a:p>
          <a:p>
            <a:r>
              <a:rPr lang="en-US" altLang="en-US" sz="2400">
                <a:cs typeface="Times New Roman" panose="02020603050405020304" pitchFamily="18" charset="0"/>
              </a:rPr>
              <a:t>Java Is Multithreaded</a:t>
            </a:r>
            <a:r>
              <a:rPr lang="en-US" altLang="en-US" sz="2400"/>
              <a:t> </a:t>
            </a:r>
          </a:p>
          <a:p>
            <a:r>
              <a:rPr lang="en-US" altLang="en-US" sz="2400">
                <a:cs typeface="Times New Roman" panose="02020603050405020304" pitchFamily="18" charset="0"/>
              </a:rPr>
              <a:t>Java Is Dynamic</a:t>
            </a:r>
            <a:r>
              <a:rPr lang="en-US" altLang="en-US" sz="2400"/>
              <a:t> </a:t>
            </a:r>
          </a:p>
        </p:txBody>
      </p:sp>
      <p:sp>
        <p:nvSpPr>
          <p:cNvPr id="44037" name="Text Box 4">
            <a:extLst>
              <a:ext uri="{FF2B5EF4-FFF2-40B4-BE49-F238E27FC236}">
                <a16:creationId xmlns:a16="http://schemas.microsoft.com/office/drawing/2014/main" id="{0804DF60-1CB0-4BD3-AC25-0ABB5DE0F4C0}"/>
              </a:ext>
            </a:extLst>
          </p:cNvPr>
          <p:cNvSpPr txBox="1">
            <a:spLocks noChangeArrowheads="1"/>
          </p:cNvSpPr>
          <p:nvPr/>
        </p:nvSpPr>
        <p:spPr bwMode="auto">
          <a:xfrm>
            <a:off x="4419600" y="3657600"/>
            <a:ext cx="4572000"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solidFill>
                  <a:srgbClr val="FF9900"/>
                </a:solidFill>
                <a:latin typeface="Book Antiqua" panose="02040602050305030304" pitchFamily="18" charset="0"/>
                <a:cs typeface="Times New Roman" panose="02020603050405020304" pitchFamily="18" charset="0"/>
              </a:rPr>
              <a:t>Write once, run anywhere</a:t>
            </a:r>
          </a:p>
          <a:p>
            <a:pPr>
              <a:spcBef>
                <a:spcPct val="0"/>
              </a:spcBef>
              <a:buClrTx/>
              <a:buSzTx/>
              <a:buFontTx/>
              <a:buNone/>
            </a:pPr>
            <a:endParaRPr lang="en-US" altLang="en-US" sz="2000">
              <a:solidFill>
                <a:srgbClr val="FF9900"/>
              </a:solidFill>
              <a:latin typeface="Book Antiqua" panose="02040602050305030304" pitchFamily="18" charset="0"/>
              <a:cs typeface="Times New Roman" panose="02020603050405020304" pitchFamily="18" charset="0"/>
            </a:endParaRPr>
          </a:p>
          <a:p>
            <a:pPr>
              <a:spcBef>
                <a:spcPct val="0"/>
              </a:spcBef>
              <a:buClrTx/>
              <a:buSzTx/>
              <a:buFontTx/>
              <a:buNone/>
            </a:pPr>
            <a:r>
              <a:rPr lang="en-US" altLang="en-US" sz="2000">
                <a:solidFill>
                  <a:srgbClr val="FF9900"/>
                </a:solidFill>
                <a:latin typeface="Book Antiqua" panose="02040602050305030304" pitchFamily="18" charset="0"/>
                <a:cs typeface="Times New Roman" panose="02020603050405020304" pitchFamily="18" charset="0"/>
              </a:rPr>
              <a:t>With a Java Virtual Machine (JVM), you can write one program that will run on any platform.</a:t>
            </a:r>
          </a:p>
        </p:txBody>
      </p:sp>
      <p:sp>
        <p:nvSpPr>
          <p:cNvPr id="44038" name="Rectangle 3">
            <a:extLst>
              <a:ext uri="{FF2B5EF4-FFF2-40B4-BE49-F238E27FC236}">
                <a16:creationId xmlns:a16="http://schemas.microsoft.com/office/drawing/2014/main" id="{CFE8A705-B2AD-4132-BBD2-8AB9442705AE}"/>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4">
            <a:extLst>
              <a:ext uri="{FF2B5EF4-FFF2-40B4-BE49-F238E27FC236}">
                <a16:creationId xmlns:a16="http://schemas.microsoft.com/office/drawing/2014/main" id="{7275D59D-A15D-4B37-A26A-EBEC581D07C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66A4DD2-FDD2-43FB-BEF9-DFD99B77B1AB}" type="slidenum">
              <a:rPr lang="en-US" altLang="en-US" sz="1400" smtClean="0"/>
              <a:pPr>
                <a:spcBef>
                  <a:spcPct val="0"/>
                </a:spcBef>
                <a:buClrTx/>
                <a:buSzTx/>
                <a:buFontTx/>
                <a:buNone/>
              </a:pPr>
              <a:t>23</a:t>
            </a:fld>
            <a:endParaRPr lang="en-US" altLang="en-US" sz="1400"/>
          </a:p>
        </p:txBody>
      </p:sp>
      <p:sp>
        <p:nvSpPr>
          <p:cNvPr id="45059" name="Rectangle 2">
            <a:extLst>
              <a:ext uri="{FF2B5EF4-FFF2-40B4-BE49-F238E27FC236}">
                <a16:creationId xmlns:a16="http://schemas.microsoft.com/office/drawing/2014/main" id="{8A61C678-0CDB-4055-AA23-0F9E9BACE314}"/>
              </a:ext>
            </a:extLst>
          </p:cNvPr>
          <p:cNvSpPr>
            <a:spLocks noGrp="1" noChangeArrowheads="1"/>
          </p:cNvSpPr>
          <p:nvPr>
            <p:ph type="title"/>
          </p:nvPr>
        </p:nvSpPr>
        <p:spPr>
          <a:xfrm>
            <a:off x="685800" y="228600"/>
            <a:ext cx="7924800" cy="609600"/>
          </a:xfrm>
        </p:spPr>
        <p:txBody>
          <a:bodyPr/>
          <a:lstStyle/>
          <a:p>
            <a:r>
              <a:rPr lang="en-US" altLang="en-US"/>
              <a:t>Characteristics of Java</a:t>
            </a:r>
          </a:p>
        </p:txBody>
      </p:sp>
      <p:sp>
        <p:nvSpPr>
          <p:cNvPr id="45060" name="Rectangle 3">
            <a:extLst>
              <a:ext uri="{FF2B5EF4-FFF2-40B4-BE49-F238E27FC236}">
                <a16:creationId xmlns:a16="http://schemas.microsoft.com/office/drawing/2014/main" id="{9F9F8C65-69D4-49D5-A980-50F48BE81808}"/>
              </a:ext>
            </a:extLst>
          </p:cNvPr>
          <p:cNvSpPr>
            <a:spLocks noGrp="1" noChangeArrowheads="1"/>
          </p:cNvSpPr>
          <p:nvPr>
            <p:ph type="body" idx="1"/>
          </p:nvPr>
        </p:nvSpPr>
        <p:spPr>
          <a:xfrm>
            <a:off x="304800" y="990600"/>
            <a:ext cx="4038600" cy="5257800"/>
          </a:xfrm>
        </p:spPr>
        <p:txBody>
          <a:bodyPr/>
          <a:lstStyle/>
          <a:p>
            <a:r>
              <a:rPr lang="en-US" altLang="en-US" sz="2400">
                <a:cs typeface="Times New Roman" panose="02020603050405020304" pitchFamily="18" charset="0"/>
              </a:rPr>
              <a:t>Java Is Simple </a:t>
            </a:r>
          </a:p>
          <a:p>
            <a:r>
              <a:rPr lang="en-US" altLang="en-US" sz="2400">
                <a:cs typeface="Times New Roman" panose="02020603050405020304" pitchFamily="18" charset="0"/>
              </a:rPr>
              <a:t>Java Is Object-Oriented</a:t>
            </a:r>
            <a:r>
              <a:rPr lang="en-US" altLang="en-US" sz="2400"/>
              <a:t> </a:t>
            </a:r>
          </a:p>
          <a:p>
            <a:r>
              <a:rPr lang="en-US" altLang="en-US" sz="2400">
                <a:cs typeface="Times New Roman" panose="02020603050405020304" pitchFamily="18" charset="0"/>
              </a:rPr>
              <a:t>Java Is Distributed </a:t>
            </a:r>
          </a:p>
          <a:p>
            <a:r>
              <a:rPr lang="en-US" altLang="en-US" sz="2400">
                <a:cs typeface="Times New Roman" panose="02020603050405020304" pitchFamily="18" charset="0"/>
              </a:rPr>
              <a:t>Java Is Interpreted </a:t>
            </a:r>
          </a:p>
          <a:p>
            <a:r>
              <a:rPr lang="en-US" altLang="en-US" sz="2400">
                <a:cs typeface="Times New Roman" panose="02020603050405020304" pitchFamily="18" charset="0"/>
              </a:rPr>
              <a:t>Java Is Robust</a:t>
            </a:r>
            <a:r>
              <a:rPr lang="en-US" altLang="en-US" sz="2400"/>
              <a:t> </a:t>
            </a:r>
          </a:p>
          <a:p>
            <a:r>
              <a:rPr lang="en-US" altLang="en-US" sz="2400">
                <a:cs typeface="Times New Roman" panose="02020603050405020304" pitchFamily="18" charset="0"/>
              </a:rPr>
              <a:t>Java Is Secure </a:t>
            </a:r>
          </a:p>
          <a:p>
            <a:r>
              <a:rPr lang="en-US" altLang="en-US" sz="2400">
                <a:cs typeface="Times New Roman" panose="02020603050405020304" pitchFamily="18" charset="0"/>
              </a:rPr>
              <a:t>Java Is Architecture-Neutral</a:t>
            </a:r>
            <a:r>
              <a:rPr lang="en-US" altLang="en-US" sz="2400"/>
              <a:t> </a:t>
            </a:r>
          </a:p>
          <a:p>
            <a:r>
              <a:rPr lang="en-US" altLang="en-US" sz="2400">
                <a:solidFill>
                  <a:srgbClr val="FF9900"/>
                </a:solidFill>
                <a:cs typeface="Times New Roman" panose="02020603050405020304" pitchFamily="18" charset="0"/>
              </a:rPr>
              <a:t>Java Is Portable</a:t>
            </a:r>
            <a:r>
              <a:rPr lang="en-US" altLang="en-US" sz="2400"/>
              <a:t> </a:t>
            </a:r>
          </a:p>
          <a:p>
            <a:r>
              <a:rPr lang="en-US" altLang="en-US" sz="2400">
                <a:cs typeface="Times New Roman" panose="02020603050405020304" pitchFamily="18" charset="0"/>
              </a:rPr>
              <a:t>Java's Performance</a:t>
            </a:r>
            <a:r>
              <a:rPr lang="en-US" altLang="en-US" sz="2400"/>
              <a:t> </a:t>
            </a:r>
          </a:p>
          <a:p>
            <a:r>
              <a:rPr lang="en-US" altLang="en-US" sz="2400">
                <a:cs typeface="Times New Roman" panose="02020603050405020304" pitchFamily="18" charset="0"/>
              </a:rPr>
              <a:t>Java Is Multithreaded</a:t>
            </a:r>
            <a:r>
              <a:rPr lang="en-US" altLang="en-US" sz="2400"/>
              <a:t> </a:t>
            </a:r>
          </a:p>
          <a:p>
            <a:r>
              <a:rPr lang="en-US" altLang="en-US" sz="2400">
                <a:cs typeface="Times New Roman" panose="02020603050405020304" pitchFamily="18" charset="0"/>
              </a:rPr>
              <a:t>Java Is Dynamic</a:t>
            </a:r>
            <a:r>
              <a:rPr lang="en-US" altLang="en-US" sz="2400"/>
              <a:t> </a:t>
            </a:r>
          </a:p>
        </p:txBody>
      </p:sp>
      <p:sp>
        <p:nvSpPr>
          <p:cNvPr id="45061" name="Text Box 4">
            <a:extLst>
              <a:ext uri="{FF2B5EF4-FFF2-40B4-BE49-F238E27FC236}">
                <a16:creationId xmlns:a16="http://schemas.microsoft.com/office/drawing/2014/main" id="{9273E7A1-4A7E-4F58-BB39-C5D91FCCBD7F}"/>
              </a:ext>
            </a:extLst>
          </p:cNvPr>
          <p:cNvSpPr txBox="1">
            <a:spLocks noChangeArrowheads="1"/>
          </p:cNvSpPr>
          <p:nvPr/>
        </p:nvSpPr>
        <p:spPr bwMode="auto">
          <a:xfrm>
            <a:off x="3962400" y="4114800"/>
            <a:ext cx="45720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solidFill>
                  <a:srgbClr val="FF9900"/>
                </a:solidFill>
                <a:latin typeface="Book Antiqua" panose="02040602050305030304" pitchFamily="18" charset="0"/>
                <a:cs typeface="Times New Roman" panose="02020603050405020304" pitchFamily="18" charset="0"/>
              </a:rPr>
              <a:t>Because Java is architecture neutral, Java programs are portable. They can be run on any platform without being recompiled. </a:t>
            </a:r>
          </a:p>
        </p:txBody>
      </p:sp>
      <p:sp>
        <p:nvSpPr>
          <p:cNvPr id="45062" name="Rectangle 3">
            <a:extLst>
              <a:ext uri="{FF2B5EF4-FFF2-40B4-BE49-F238E27FC236}">
                <a16:creationId xmlns:a16="http://schemas.microsoft.com/office/drawing/2014/main" id="{51C04128-50E0-4662-8D4B-F9E0C658A50F}"/>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4">
            <a:extLst>
              <a:ext uri="{FF2B5EF4-FFF2-40B4-BE49-F238E27FC236}">
                <a16:creationId xmlns:a16="http://schemas.microsoft.com/office/drawing/2014/main" id="{53BFC17C-3956-4025-856B-A64223482B3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EC8AFC46-B76A-495C-9F54-0323E66D795E}" type="slidenum">
              <a:rPr lang="en-US" altLang="en-US" sz="1400" smtClean="0"/>
              <a:pPr>
                <a:spcBef>
                  <a:spcPct val="0"/>
                </a:spcBef>
                <a:buClrTx/>
                <a:buSzTx/>
                <a:buFontTx/>
                <a:buNone/>
              </a:pPr>
              <a:t>24</a:t>
            </a:fld>
            <a:endParaRPr lang="en-US" altLang="en-US" sz="1400"/>
          </a:p>
        </p:txBody>
      </p:sp>
      <p:sp>
        <p:nvSpPr>
          <p:cNvPr id="46083" name="Rectangle 2">
            <a:extLst>
              <a:ext uri="{FF2B5EF4-FFF2-40B4-BE49-F238E27FC236}">
                <a16:creationId xmlns:a16="http://schemas.microsoft.com/office/drawing/2014/main" id="{0AC4A4B6-77A0-4B48-A7AB-9B8ABBD0FF09}"/>
              </a:ext>
            </a:extLst>
          </p:cNvPr>
          <p:cNvSpPr>
            <a:spLocks noGrp="1" noChangeArrowheads="1"/>
          </p:cNvSpPr>
          <p:nvPr>
            <p:ph type="title"/>
          </p:nvPr>
        </p:nvSpPr>
        <p:spPr>
          <a:xfrm>
            <a:off x="685800" y="228600"/>
            <a:ext cx="7924800" cy="609600"/>
          </a:xfrm>
        </p:spPr>
        <p:txBody>
          <a:bodyPr/>
          <a:lstStyle/>
          <a:p>
            <a:r>
              <a:rPr lang="en-US" altLang="en-US"/>
              <a:t>Characteristics of Java</a:t>
            </a:r>
          </a:p>
        </p:txBody>
      </p:sp>
      <p:sp>
        <p:nvSpPr>
          <p:cNvPr id="46084" name="Rectangle 3">
            <a:extLst>
              <a:ext uri="{FF2B5EF4-FFF2-40B4-BE49-F238E27FC236}">
                <a16:creationId xmlns:a16="http://schemas.microsoft.com/office/drawing/2014/main" id="{3E38A942-F3A8-4BCC-A9CD-3CB9F3EA24FB}"/>
              </a:ext>
            </a:extLst>
          </p:cNvPr>
          <p:cNvSpPr>
            <a:spLocks noGrp="1" noChangeArrowheads="1"/>
          </p:cNvSpPr>
          <p:nvPr>
            <p:ph type="body" idx="1"/>
          </p:nvPr>
        </p:nvSpPr>
        <p:spPr>
          <a:xfrm>
            <a:off x="304800" y="990600"/>
            <a:ext cx="4038600" cy="5257800"/>
          </a:xfrm>
        </p:spPr>
        <p:txBody>
          <a:bodyPr/>
          <a:lstStyle/>
          <a:p>
            <a:r>
              <a:rPr lang="en-US" altLang="en-US" sz="2400">
                <a:cs typeface="Times New Roman" panose="02020603050405020304" pitchFamily="18" charset="0"/>
              </a:rPr>
              <a:t>Java Is Simple </a:t>
            </a:r>
          </a:p>
          <a:p>
            <a:r>
              <a:rPr lang="en-US" altLang="en-US" sz="2400">
                <a:cs typeface="Times New Roman" panose="02020603050405020304" pitchFamily="18" charset="0"/>
              </a:rPr>
              <a:t>Java Is Object-Oriented</a:t>
            </a:r>
            <a:r>
              <a:rPr lang="en-US" altLang="en-US" sz="2400"/>
              <a:t> </a:t>
            </a:r>
          </a:p>
          <a:p>
            <a:r>
              <a:rPr lang="en-US" altLang="en-US" sz="2400">
                <a:cs typeface="Times New Roman" panose="02020603050405020304" pitchFamily="18" charset="0"/>
              </a:rPr>
              <a:t>Java Is Distributed </a:t>
            </a:r>
          </a:p>
          <a:p>
            <a:r>
              <a:rPr lang="en-US" altLang="en-US" sz="2400">
                <a:cs typeface="Times New Roman" panose="02020603050405020304" pitchFamily="18" charset="0"/>
              </a:rPr>
              <a:t>Java Is Interpreted </a:t>
            </a:r>
          </a:p>
          <a:p>
            <a:r>
              <a:rPr lang="en-US" altLang="en-US" sz="2400">
                <a:cs typeface="Times New Roman" panose="02020603050405020304" pitchFamily="18" charset="0"/>
              </a:rPr>
              <a:t>Java Is Robust</a:t>
            </a:r>
            <a:r>
              <a:rPr lang="en-US" altLang="en-US" sz="2400"/>
              <a:t> </a:t>
            </a:r>
          </a:p>
          <a:p>
            <a:r>
              <a:rPr lang="en-US" altLang="en-US" sz="2400">
                <a:cs typeface="Times New Roman" panose="02020603050405020304" pitchFamily="18" charset="0"/>
              </a:rPr>
              <a:t>Java Is Secure </a:t>
            </a:r>
          </a:p>
          <a:p>
            <a:r>
              <a:rPr lang="en-US" altLang="en-US" sz="2400">
                <a:cs typeface="Times New Roman" panose="02020603050405020304" pitchFamily="18" charset="0"/>
              </a:rPr>
              <a:t>Java Is Architecture-Neutral</a:t>
            </a:r>
            <a:r>
              <a:rPr lang="en-US" altLang="en-US" sz="2400"/>
              <a:t> </a:t>
            </a:r>
          </a:p>
          <a:p>
            <a:r>
              <a:rPr lang="en-US" altLang="en-US" sz="2400">
                <a:cs typeface="Times New Roman" panose="02020603050405020304" pitchFamily="18" charset="0"/>
              </a:rPr>
              <a:t>Java Is Portable</a:t>
            </a:r>
            <a:r>
              <a:rPr lang="en-US" altLang="en-US" sz="2400"/>
              <a:t> </a:t>
            </a:r>
          </a:p>
          <a:p>
            <a:r>
              <a:rPr lang="en-US" altLang="en-US" sz="2400">
                <a:solidFill>
                  <a:srgbClr val="FF9900"/>
                </a:solidFill>
                <a:cs typeface="Times New Roman" panose="02020603050405020304" pitchFamily="18" charset="0"/>
              </a:rPr>
              <a:t>Java's Performance</a:t>
            </a:r>
            <a:r>
              <a:rPr lang="en-US" altLang="en-US" sz="2400"/>
              <a:t> </a:t>
            </a:r>
          </a:p>
          <a:p>
            <a:r>
              <a:rPr lang="en-US" altLang="en-US" sz="2400">
                <a:cs typeface="Times New Roman" panose="02020603050405020304" pitchFamily="18" charset="0"/>
              </a:rPr>
              <a:t>Java Is Multithreaded</a:t>
            </a:r>
            <a:r>
              <a:rPr lang="en-US" altLang="en-US" sz="2400"/>
              <a:t> </a:t>
            </a:r>
          </a:p>
          <a:p>
            <a:r>
              <a:rPr lang="en-US" altLang="en-US" sz="2400">
                <a:cs typeface="Times New Roman" panose="02020603050405020304" pitchFamily="18" charset="0"/>
              </a:rPr>
              <a:t>Java Is Dynamic</a:t>
            </a:r>
            <a:r>
              <a:rPr lang="en-US" altLang="en-US" sz="2400"/>
              <a:t> </a:t>
            </a:r>
          </a:p>
        </p:txBody>
      </p:sp>
      <p:sp>
        <p:nvSpPr>
          <p:cNvPr id="46085" name="Text Box 4">
            <a:extLst>
              <a:ext uri="{FF2B5EF4-FFF2-40B4-BE49-F238E27FC236}">
                <a16:creationId xmlns:a16="http://schemas.microsoft.com/office/drawing/2014/main" id="{09C85649-7E3B-4E3A-9120-C0B238F6F103}"/>
              </a:ext>
            </a:extLst>
          </p:cNvPr>
          <p:cNvSpPr txBox="1">
            <a:spLocks noChangeArrowheads="1"/>
          </p:cNvSpPr>
          <p:nvPr/>
        </p:nvSpPr>
        <p:spPr bwMode="auto">
          <a:xfrm>
            <a:off x="3962400" y="4114800"/>
            <a:ext cx="45720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dirty="0">
                <a:solidFill>
                  <a:srgbClr val="FF9900"/>
                </a:solidFill>
                <a:latin typeface="Book Antiqua" panose="02040602050305030304" pitchFamily="18" charset="0"/>
                <a:cs typeface="Times New Roman" panose="02020603050405020304" pitchFamily="18" charset="0"/>
              </a:rPr>
              <a:t>Java</a:t>
            </a:r>
            <a:r>
              <a:rPr lang="en-US" altLang="en-US" sz="2000" dirty="0">
                <a:solidFill>
                  <a:srgbClr val="FF9900"/>
                </a:solidFill>
                <a:cs typeface="Times New Roman" panose="02020603050405020304" pitchFamily="18" charset="0"/>
              </a:rPr>
              <a:t>’</a:t>
            </a:r>
            <a:r>
              <a:rPr lang="en-US" altLang="en-US" sz="2000" dirty="0">
                <a:solidFill>
                  <a:srgbClr val="FF9900"/>
                </a:solidFill>
                <a:latin typeface="Book Antiqua" panose="02040602050305030304" pitchFamily="18" charset="0"/>
                <a:cs typeface="Times New Roman" panose="02020603050405020304" pitchFamily="18" charset="0"/>
              </a:rPr>
              <a:t>s performance has been improved impressively over the years with every new version.</a:t>
            </a:r>
          </a:p>
        </p:txBody>
      </p:sp>
      <p:sp>
        <p:nvSpPr>
          <p:cNvPr id="46086" name="Rectangle 3">
            <a:extLst>
              <a:ext uri="{FF2B5EF4-FFF2-40B4-BE49-F238E27FC236}">
                <a16:creationId xmlns:a16="http://schemas.microsoft.com/office/drawing/2014/main" id="{FA218459-3BE2-42ED-AAC7-78CAFDBB3A69}"/>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4">
            <a:extLst>
              <a:ext uri="{FF2B5EF4-FFF2-40B4-BE49-F238E27FC236}">
                <a16:creationId xmlns:a16="http://schemas.microsoft.com/office/drawing/2014/main" id="{FFFEB832-0EC6-43DF-AF33-CF314B23FDB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A234898-9B8E-46EF-8C44-CE594978D220}" type="slidenum">
              <a:rPr lang="en-US" altLang="en-US" sz="1400" smtClean="0"/>
              <a:pPr>
                <a:spcBef>
                  <a:spcPct val="0"/>
                </a:spcBef>
                <a:buClrTx/>
                <a:buSzTx/>
                <a:buFontTx/>
                <a:buNone/>
              </a:pPr>
              <a:t>25</a:t>
            </a:fld>
            <a:endParaRPr lang="en-US" altLang="en-US" sz="1400"/>
          </a:p>
        </p:txBody>
      </p:sp>
      <p:sp>
        <p:nvSpPr>
          <p:cNvPr id="47107" name="Rectangle 2">
            <a:extLst>
              <a:ext uri="{FF2B5EF4-FFF2-40B4-BE49-F238E27FC236}">
                <a16:creationId xmlns:a16="http://schemas.microsoft.com/office/drawing/2014/main" id="{5B87C69C-53A5-4F8B-908B-26E318DA2586}"/>
              </a:ext>
            </a:extLst>
          </p:cNvPr>
          <p:cNvSpPr>
            <a:spLocks noGrp="1" noChangeArrowheads="1"/>
          </p:cNvSpPr>
          <p:nvPr>
            <p:ph type="title"/>
          </p:nvPr>
        </p:nvSpPr>
        <p:spPr>
          <a:xfrm>
            <a:off x="685800" y="228600"/>
            <a:ext cx="7924800" cy="609600"/>
          </a:xfrm>
        </p:spPr>
        <p:txBody>
          <a:bodyPr/>
          <a:lstStyle/>
          <a:p>
            <a:r>
              <a:rPr lang="en-US" altLang="en-US"/>
              <a:t>Characteristics of Java</a:t>
            </a:r>
          </a:p>
        </p:txBody>
      </p:sp>
      <p:sp>
        <p:nvSpPr>
          <p:cNvPr id="47108" name="Rectangle 3">
            <a:extLst>
              <a:ext uri="{FF2B5EF4-FFF2-40B4-BE49-F238E27FC236}">
                <a16:creationId xmlns:a16="http://schemas.microsoft.com/office/drawing/2014/main" id="{E2DC41ED-6CA9-4067-8F3D-6FE85EAC9BE6}"/>
              </a:ext>
            </a:extLst>
          </p:cNvPr>
          <p:cNvSpPr>
            <a:spLocks noGrp="1" noChangeArrowheads="1"/>
          </p:cNvSpPr>
          <p:nvPr>
            <p:ph type="body" idx="1"/>
          </p:nvPr>
        </p:nvSpPr>
        <p:spPr>
          <a:xfrm>
            <a:off x="304800" y="990600"/>
            <a:ext cx="4038600" cy="5257800"/>
          </a:xfrm>
        </p:spPr>
        <p:txBody>
          <a:bodyPr/>
          <a:lstStyle/>
          <a:p>
            <a:r>
              <a:rPr lang="en-US" altLang="en-US" sz="2400">
                <a:cs typeface="Times New Roman" panose="02020603050405020304" pitchFamily="18" charset="0"/>
              </a:rPr>
              <a:t>Java Is Simple </a:t>
            </a:r>
          </a:p>
          <a:p>
            <a:r>
              <a:rPr lang="en-US" altLang="en-US" sz="2400">
                <a:cs typeface="Times New Roman" panose="02020603050405020304" pitchFamily="18" charset="0"/>
              </a:rPr>
              <a:t>Java Is Object-Oriented</a:t>
            </a:r>
            <a:r>
              <a:rPr lang="en-US" altLang="en-US" sz="2400"/>
              <a:t> </a:t>
            </a:r>
          </a:p>
          <a:p>
            <a:r>
              <a:rPr lang="en-US" altLang="en-US" sz="2400">
                <a:cs typeface="Times New Roman" panose="02020603050405020304" pitchFamily="18" charset="0"/>
              </a:rPr>
              <a:t>Java Is Distributed </a:t>
            </a:r>
          </a:p>
          <a:p>
            <a:r>
              <a:rPr lang="en-US" altLang="en-US" sz="2400">
                <a:cs typeface="Times New Roman" panose="02020603050405020304" pitchFamily="18" charset="0"/>
              </a:rPr>
              <a:t>Java Is Interpreted </a:t>
            </a:r>
          </a:p>
          <a:p>
            <a:r>
              <a:rPr lang="en-US" altLang="en-US" sz="2400">
                <a:cs typeface="Times New Roman" panose="02020603050405020304" pitchFamily="18" charset="0"/>
              </a:rPr>
              <a:t>Java Is Robust</a:t>
            </a:r>
            <a:r>
              <a:rPr lang="en-US" altLang="en-US" sz="2400"/>
              <a:t> </a:t>
            </a:r>
          </a:p>
          <a:p>
            <a:r>
              <a:rPr lang="en-US" altLang="en-US" sz="2400">
                <a:cs typeface="Times New Roman" panose="02020603050405020304" pitchFamily="18" charset="0"/>
              </a:rPr>
              <a:t>Java Is Secure </a:t>
            </a:r>
          </a:p>
          <a:p>
            <a:r>
              <a:rPr lang="en-US" altLang="en-US" sz="2400">
                <a:cs typeface="Times New Roman" panose="02020603050405020304" pitchFamily="18" charset="0"/>
              </a:rPr>
              <a:t>Java Is Architecture-Neutral</a:t>
            </a:r>
            <a:r>
              <a:rPr lang="en-US" altLang="en-US" sz="2400"/>
              <a:t> </a:t>
            </a:r>
          </a:p>
          <a:p>
            <a:r>
              <a:rPr lang="en-US" altLang="en-US" sz="2400">
                <a:cs typeface="Times New Roman" panose="02020603050405020304" pitchFamily="18" charset="0"/>
              </a:rPr>
              <a:t>Java Is Portable</a:t>
            </a:r>
            <a:r>
              <a:rPr lang="en-US" altLang="en-US" sz="2400"/>
              <a:t> </a:t>
            </a:r>
          </a:p>
          <a:p>
            <a:r>
              <a:rPr lang="en-US" altLang="en-US" sz="2400">
                <a:cs typeface="Times New Roman" panose="02020603050405020304" pitchFamily="18" charset="0"/>
              </a:rPr>
              <a:t>Java's Performance</a:t>
            </a:r>
            <a:r>
              <a:rPr lang="en-US" altLang="en-US" sz="2400"/>
              <a:t> </a:t>
            </a:r>
          </a:p>
          <a:p>
            <a:r>
              <a:rPr lang="en-US" altLang="en-US" sz="2400">
                <a:solidFill>
                  <a:srgbClr val="FF9900"/>
                </a:solidFill>
                <a:cs typeface="Times New Roman" panose="02020603050405020304" pitchFamily="18" charset="0"/>
              </a:rPr>
              <a:t>Java Is Multithreaded</a:t>
            </a:r>
            <a:r>
              <a:rPr lang="en-US" altLang="en-US" sz="2400"/>
              <a:t> </a:t>
            </a:r>
          </a:p>
          <a:p>
            <a:r>
              <a:rPr lang="en-US" altLang="en-US" sz="2400">
                <a:cs typeface="Times New Roman" panose="02020603050405020304" pitchFamily="18" charset="0"/>
              </a:rPr>
              <a:t>Java Is Dynamic</a:t>
            </a:r>
            <a:r>
              <a:rPr lang="en-US" altLang="en-US" sz="2400"/>
              <a:t> </a:t>
            </a:r>
          </a:p>
        </p:txBody>
      </p:sp>
      <p:sp>
        <p:nvSpPr>
          <p:cNvPr id="47109" name="Text Box 4">
            <a:extLst>
              <a:ext uri="{FF2B5EF4-FFF2-40B4-BE49-F238E27FC236}">
                <a16:creationId xmlns:a16="http://schemas.microsoft.com/office/drawing/2014/main" id="{A2B72486-DD75-4DF3-8CFE-AEB0D6B02F60}"/>
              </a:ext>
            </a:extLst>
          </p:cNvPr>
          <p:cNvSpPr txBox="1">
            <a:spLocks noChangeArrowheads="1"/>
          </p:cNvSpPr>
          <p:nvPr/>
        </p:nvSpPr>
        <p:spPr bwMode="auto">
          <a:xfrm>
            <a:off x="3733800" y="4724400"/>
            <a:ext cx="5029200"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solidFill>
                  <a:srgbClr val="FF9900"/>
                </a:solidFill>
                <a:latin typeface="Book Antiqua" panose="02040602050305030304" pitchFamily="18" charset="0"/>
                <a:cs typeface="Times New Roman" panose="02020603050405020304" pitchFamily="18" charset="0"/>
              </a:rPr>
              <a:t>Multithread programming is smoothly integrated in Java, whereas in other languages you have to call procedures specific to the operating system to enable multithreading.</a:t>
            </a:r>
          </a:p>
        </p:txBody>
      </p:sp>
      <p:sp>
        <p:nvSpPr>
          <p:cNvPr id="47110" name="Rectangle 3">
            <a:extLst>
              <a:ext uri="{FF2B5EF4-FFF2-40B4-BE49-F238E27FC236}">
                <a16:creationId xmlns:a16="http://schemas.microsoft.com/office/drawing/2014/main" id="{B2945508-C09E-4E60-9F48-5190C095E419}"/>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4">
            <a:extLst>
              <a:ext uri="{FF2B5EF4-FFF2-40B4-BE49-F238E27FC236}">
                <a16:creationId xmlns:a16="http://schemas.microsoft.com/office/drawing/2014/main" id="{48B50035-06C7-41B0-97CB-73F0B53614A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D19BFFF-26AC-4290-9CC7-616DBE4DEF2E}" type="slidenum">
              <a:rPr lang="en-US" altLang="en-US" sz="1400" smtClean="0"/>
              <a:pPr>
                <a:spcBef>
                  <a:spcPct val="0"/>
                </a:spcBef>
                <a:buClrTx/>
                <a:buSzTx/>
                <a:buFontTx/>
                <a:buNone/>
              </a:pPr>
              <a:t>26</a:t>
            </a:fld>
            <a:endParaRPr lang="en-US" altLang="en-US" sz="1400"/>
          </a:p>
        </p:txBody>
      </p:sp>
      <p:sp>
        <p:nvSpPr>
          <p:cNvPr id="48131" name="Rectangle 2">
            <a:extLst>
              <a:ext uri="{FF2B5EF4-FFF2-40B4-BE49-F238E27FC236}">
                <a16:creationId xmlns:a16="http://schemas.microsoft.com/office/drawing/2014/main" id="{5B5D77C8-2736-4BE6-A5A1-C08CB0BDAED9}"/>
              </a:ext>
            </a:extLst>
          </p:cNvPr>
          <p:cNvSpPr>
            <a:spLocks noGrp="1" noChangeArrowheads="1"/>
          </p:cNvSpPr>
          <p:nvPr>
            <p:ph type="title"/>
          </p:nvPr>
        </p:nvSpPr>
        <p:spPr>
          <a:xfrm>
            <a:off x="685800" y="228600"/>
            <a:ext cx="7924800" cy="609600"/>
          </a:xfrm>
        </p:spPr>
        <p:txBody>
          <a:bodyPr/>
          <a:lstStyle/>
          <a:p>
            <a:r>
              <a:rPr lang="en-US" altLang="en-US"/>
              <a:t>Characteristics of Java</a:t>
            </a:r>
          </a:p>
        </p:txBody>
      </p:sp>
      <p:sp>
        <p:nvSpPr>
          <p:cNvPr id="48132" name="Rectangle 3">
            <a:extLst>
              <a:ext uri="{FF2B5EF4-FFF2-40B4-BE49-F238E27FC236}">
                <a16:creationId xmlns:a16="http://schemas.microsoft.com/office/drawing/2014/main" id="{37B56F68-6244-47F3-BF73-D02B81A64046}"/>
              </a:ext>
            </a:extLst>
          </p:cNvPr>
          <p:cNvSpPr>
            <a:spLocks noGrp="1" noChangeArrowheads="1"/>
          </p:cNvSpPr>
          <p:nvPr>
            <p:ph type="body" idx="1"/>
          </p:nvPr>
        </p:nvSpPr>
        <p:spPr>
          <a:xfrm>
            <a:off x="304800" y="990600"/>
            <a:ext cx="4038600" cy="5257800"/>
          </a:xfrm>
        </p:spPr>
        <p:txBody>
          <a:bodyPr/>
          <a:lstStyle/>
          <a:p>
            <a:r>
              <a:rPr lang="en-US" altLang="en-US" sz="2400">
                <a:cs typeface="Times New Roman" panose="02020603050405020304" pitchFamily="18" charset="0"/>
              </a:rPr>
              <a:t>Java Is Simple </a:t>
            </a:r>
          </a:p>
          <a:p>
            <a:r>
              <a:rPr lang="en-US" altLang="en-US" sz="2400">
                <a:cs typeface="Times New Roman" panose="02020603050405020304" pitchFamily="18" charset="0"/>
              </a:rPr>
              <a:t>Java Is Object-Oriented</a:t>
            </a:r>
            <a:r>
              <a:rPr lang="en-US" altLang="en-US" sz="2400"/>
              <a:t> </a:t>
            </a:r>
          </a:p>
          <a:p>
            <a:r>
              <a:rPr lang="en-US" altLang="en-US" sz="2400">
                <a:cs typeface="Times New Roman" panose="02020603050405020304" pitchFamily="18" charset="0"/>
              </a:rPr>
              <a:t>Java Is Distributed </a:t>
            </a:r>
          </a:p>
          <a:p>
            <a:r>
              <a:rPr lang="en-US" altLang="en-US" sz="2400">
                <a:cs typeface="Times New Roman" panose="02020603050405020304" pitchFamily="18" charset="0"/>
              </a:rPr>
              <a:t>Java Is Interpreted </a:t>
            </a:r>
          </a:p>
          <a:p>
            <a:r>
              <a:rPr lang="en-US" altLang="en-US" sz="2400">
                <a:cs typeface="Times New Roman" panose="02020603050405020304" pitchFamily="18" charset="0"/>
              </a:rPr>
              <a:t>Java Is Robust</a:t>
            </a:r>
            <a:r>
              <a:rPr lang="en-US" altLang="en-US" sz="2400"/>
              <a:t> </a:t>
            </a:r>
          </a:p>
          <a:p>
            <a:r>
              <a:rPr lang="en-US" altLang="en-US" sz="2400">
                <a:cs typeface="Times New Roman" panose="02020603050405020304" pitchFamily="18" charset="0"/>
              </a:rPr>
              <a:t>Java Is Secure </a:t>
            </a:r>
          </a:p>
          <a:p>
            <a:r>
              <a:rPr lang="en-US" altLang="en-US" sz="2400">
                <a:cs typeface="Times New Roman" panose="02020603050405020304" pitchFamily="18" charset="0"/>
              </a:rPr>
              <a:t>Java Is Architecture-Neutral</a:t>
            </a:r>
            <a:r>
              <a:rPr lang="en-US" altLang="en-US" sz="2400"/>
              <a:t> </a:t>
            </a:r>
          </a:p>
          <a:p>
            <a:r>
              <a:rPr lang="en-US" altLang="en-US" sz="2400">
                <a:cs typeface="Times New Roman" panose="02020603050405020304" pitchFamily="18" charset="0"/>
              </a:rPr>
              <a:t>Java Is Portable</a:t>
            </a:r>
            <a:r>
              <a:rPr lang="en-US" altLang="en-US" sz="2400"/>
              <a:t> </a:t>
            </a:r>
          </a:p>
          <a:p>
            <a:r>
              <a:rPr lang="en-US" altLang="en-US" sz="2400">
                <a:cs typeface="Times New Roman" panose="02020603050405020304" pitchFamily="18" charset="0"/>
              </a:rPr>
              <a:t>Java's Performance</a:t>
            </a:r>
            <a:r>
              <a:rPr lang="en-US" altLang="en-US" sz="2400"/>
              <a:t> </a:t>
            </a:r>
          </a:p>
          <a:p>
            <a:r>
              <a:rPr lang="en-US" altLang="en-US" sz="2400">
                <a:cs typeface="Times New Roman" panose="02020603050405020304" pitchFamily="18" charset="0"/>
              </a:rPr>
              <a:t>Java Is Multithreaded</a:t>
            </a:r>
            <a:r>
              <a:rPr lang="en-US" altLang="en-US" sz="2400"/>
              <a:t> </a:t>
            </a:r>
          </a:p>
          <a:p>
            <a:r>
              <a:rPr lang="en-US" altLang="en-US" sz="2400">
                <a:solidFill>
                  <a:srgbClr val="FF9900"/>
                </a:solidFill>
                <a:cs typeface="Times New Roman" panose="02020603050405020304" pitchFamily="18" charset="0"/>
              </a:rPr>
              <a:t>Java Is Dynamic</a:t>
            </a:r>
            <a:r>
              <a:rPr lang="en-US" altLang="en-US" sz="2400"/>
              <a:t> </a:t>
            </a:r>
          </a:p>
        </p:txBody>
      </p:sp>
      <p:sp>
        <p:nvSpPr>
          <p:cNvPr id="48133" name="Text Box 4">
            <a:extLst>
              <a:ext uri="{FF2B5EF4-FFF2-40B4-BE49-F238E27FC236}">
                <a16:creationId xmlns:a16="http://schemas.microsoft.com/office/drawing/2014/main" id="{52AD060B-25D3-4E61-800F-F8FE3079953B}"/>
              </a:ext>
            </a:extLst>
          </p:cNvPr>
          <p:cNvSpPr txBox="1">
            <a:spLocks noChangeArrowheads="1"/>
          </p:cNvSpPr>
          <p:nvPr/>
        </p:nvSpPr>
        <p:spPr bwMode="auto">
          <a:xfrm>
            <a:off x="3810000" y="4495800"/>
            <a:ext cx="5029200" cy="1770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1800">
                <a:solidFill>
                  <a:srgbClr val="FF9900"/>
                </a:solidFill>
                <a:latin typeface="Book Antiqua" panose="02040602050305030304" pitchFamily="18" charset="0"/>
                <a:cs typeface="Times New Roman" panose="02020603050405020304" pitchFamily="18" charset="0"/>
              </a:rPr>
              <a:t>Java was designed to adapt to an evolving environment. New code can be loaded on the fly without recompilation. There is no need for developers to create, and for users to install, major new software versions. New features can be incorporated transparently as needed.</a:t>
            </a:r>
            <a:r>
              <a:rPr lang="en-US" altLang="en-US" sz="2000">
                <a:solidFill>
                  <a:srgbClr val="FF9900"/>
                </a:solidFill>
                <a:latin typeface="Book Antiqua" panose="02040602050305030304" pitchFamily="18" charset="0"/>
                <a:cs typeface="Times New Roman" panose="02020603050405020304" pitchFamily="18" charset="0"/>
              </a:rPr>
              <a:t> </a:t>
            </a:r>
          </a:p>
        </p:txBody>
      </p:sp>
      <p:sp>
        <p:nvSpPr>
          <p:cNvPr id="48134" name="Rectangle 3">
            <a:extLst>
              <a:ext uri="{FF2B5EF4-FFF2-40B4-BE49-F238E27FC236}">
                <a16:creationId xmlns:a16="http://schemas.microsoft.com/office/drawing/2014/main" id="{3B5A8B30-F512-4673-9FC6-2654AC1A7DA0}"/>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4">
            <a:extLst>
              <a:ext uri="{FF2B5EF4-FFF2-40B4-BE49-F238E27FC236}">
                <a16:creationId xmlns:a16="http://schemas.microsoft.com/office/drawing/2014/main" id="{1426D1E0-8B81-40B8-99EA-30E99F16423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271AFAA5-7792-433D-9F6A-BE9B4A7B2D6C}" type="slidenum">
              <a:rPr lang="en-US" altLang="en-US" sz="1400" smtClean="0"/>
              <a:pPr>
                <a:spcBef>
                  <a:spcPct val="0"/>
                </a:spcBef>
                <a:buClrTx/>
                <a:buSzTx/>
                <a:buFontTx/>
                <a:buNone/>
              </a:pPr>
              <a:t>27</a:t>
            </a:fld>
            <a:endParaRPr lang="en-US" altLang="en-US" sz="1400"/>
          </a:p>
        </p:txBody>
      </p:sp>
      <p:sp>
        <p:nvSpPr>
          <p:cNvPr id="49155" name="Rectangle 2">
            <a:extLst>
              <a:ext uri="{FF2B5EF4-FFF2-40B4-BE49-F238E27FC236}">
                <a16:creationId xmlns:a16="http://schemas.microsoft.com/office/drawing/2014/main" id="{21FE5506-2864-44F6-AAE5-AF8BB7AE7A4B}"/>
              </a:ext>
            </a:extLst>
          </p:cNvPr>
          <p:cNvSpPr>
            <a:spLocks noGrp="1" noChangeArrowheads="1"/>
          </p:cNvSpPr>
          <p:nvPr>
            <p:ph type="title"/>
          </p:nvPr>
        </p:nvSpPr>
        <p:spPr>
          <a:xfrm>
            <a:off x="685800" y="228600"/>
            <a:ext cx="7772400" cy="685800"/>
          </a:xfrm>
        </p:spPr>
        <p:txBody>
          <a:bodyPr/>
          <a:lstStyle/>
          <a:p>
            <a:r>
              <a:rPr lang="en-US" altLang="en-US"/>
              <a:t>JDK Versions</a:t>
            </a:r>
          </a:p>
        </p:txBody>
      </p:sp>
      <p:sp>
        <p:nvSpPr>
          <p:cNvPr id="49156" name="Rectangle 3">
            <a:extLst>
              <a:ext uri="{FF2B5EF4-FFF2-40B4-BE49-F238E27FC236}">
                <a16:creationId xmlns:a16="http://schemas.microsoft.com/office/drawing/2014/main" id="{4BF0F262-8570-40BB-A111-508A4EE5CDC0}"/>
              </a:ext>
            </a:extLst>
          </p:cNvPr>
          <p:cNvSpPr>
            <a:spLocks noGrp="1" noChangeArrowheads="1"/>
          </p:cNvSpPr>
          <p:nvPr>
            <p:ph type="body" idx="1"/>
          </p:nvPr>
        </p:nvSpPr>
        <p:spPr>
          <a:xfrm>
            <a:off x="381000" y="1143000"/>
            <a:ext cx="8305800" cy="5105400"/>
          </a:xfrm>
        </p:spPr>
        <p:txBody>
          <a:bodyPr/>
          <a:lstStyle/>
          <a:p>
            <a:pPr>
              <a:lnSpc>
                <a:spcPct val="90000"/>
              </a:lnSpc>
            </a:pPr>
            <a:r>
              <a:rPr lang="en-US" altLang="en-US" sz="3000" dirty="0"/>
              <a:t>JDK 1.02 (1995)</a:t>
            </a:r>
          </a:p>
          <a:p>
            <a:pPr>
              <a:lnSpc>
                <a:spcPct val="90000"/>
              </a:lnSpc>
            </a:pPr>
            <a:r>
              <a:rPr lang="en-US" altLang="en-US" sz="3000" dirty="0"/>
              <a:t>JDK 1.1 (1996)</a:t>
            </a:r>
          </a:p>
          <a:p>
            <a:pPr>
              <a:lnSpc>
                <a:spcPct val="90000"/>
              </a:lnSpc>
            </a:pPr>
            <a:r>
              <a:rPr lang="en-US" altLang="en-US" sz="3000" dirty="0"/>
              <a:t>JDK 1.2 (1998)</a:t>
            </a:r>
          </a:p>
          <a:p>
            <a:pPr>
              <a:lnSpc>
                <a:spcPct val="90000"/>
              </a:lnSpc>
            </a:pPr>
            <a:r>
              <a:rPr lang="en-US" altLang="en-US" sz="3000" dirty="0"/>
              <a:t>JDK 1.3 (2000)</a:t>
            </a:r>
          </a:p>
          <a:p>
            <a:pPr>
              <a:lnSpc>
                <a:spcPct val="90000"/>
              </a:lnSpc>
            </a:pPr>
            <a:r>
              <a:rPr lang="en-US" altLang="en-US" sz="3000" dirty="0"/>
              <a:t>JDK 1.4 (2002)</a:t>
            </a:r>
          </a:p>
          <a:p>
            <a:pPr>
              <a:lnSpc>
                <a:spcPct val="90000"/>
              </a:lnSpc>
            </a:pPr>
            <a:r>
              <a:rPr lang="en-US" altLang="en-US" sz="3000" dirty="0"/>
              <a:t>JDK 1.5 (2004) a. k. a. JDK 5 or Java 5</a:t>
            </a:r>
          </a:p>
          <a:p>
            <a:pPr>
              <a:lnSpc>
                <a:spcPct val="90000"/>
              </a:lnSpc>
            </a:pPr>
            <a:r>
              <a:rPr lang="en-US" altLang="en-US" sz="3000" dirty="0"/>
              <a:t>JDK 1.6 (2006) a. k. a. JDK 6 or Java 6</a:t>
            </a:r>
          </a:p>
          <a:p>
            <a:pPr>
              <a:lnSpc>
                <a:spcPct val="90000"/>
              </a:lnSpc>
            </a:pPr>
            <a:r>
              <a:rPr lang="en-US" altLang="en-US" sz="3000" dirty="0"/>
              <a:t>JDK 1.7 (2011) a. k. a. JDK 7 or Java 7</a:t>
            </a:r>
          </a:p>
          <a:p>
            <a:pPr>
              <a:lnSpc>
                <a:spcPct val="90000"/>
              </a:lnSpc>
            </a:pPr>
            <a:r>
              <a:rPr lang="en-US" altLang="en-US" sz="3000" dirty="0"/>
              <a:t>JDK 1.8 (2014) a. k. a. JDK 8 or Java 8</a:t>
            </a:r>
          </a:p>
          <a:p>
            <a:pPr>
              <a:lnSpc>
                <a:spcPct val="90000"/>
              </a:lnSpc>
            </a:pPr>
            <a:r>
              <a:rPr lang="en-US" altLang="en-US" sz="3000" dirty="0"/>
              <a:t>Java 9, 10, 11, 12, 13, 14.</a:t>
            </a:r>
          </a:p>
          <a:p>
            <a:pPr>
              <a:lnSpc>
                <a:spcPct val="90000"/>
              </a:lnSpc>
            </a:pPr>
            <a:endParaRPr lang="en-US" altLang="en-US" sz="3000" dirty="0"/>
          </a:p>
          <a:p>
            <a:pPr>
              <a:lnSpc>
                <a:spcPct val="90000"/>
              </a:lnSpc>
            </a:pPr>
            <a:endParaRPr lang="en-US" altLang="en-US" sz="3000" dirty="0"/>
          </a:p>
          <a:p>
            <a:pPr>
              <a:lnSpc>
                <a:spcPct val="90000"/>
              </a:lnSpc>
            </a:pPr>
            <a:endParaRPr lang="en-US" altLang="en-US" sz="3000" dirty="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4">
            <a:extLst>
              <a:ext uri="{FF2B5EF4-FFF2-40B4-BE49-F238E27FC236}">
                <a16:creationId xmlns:a16="http://schemas.microsoft.com/office/drawing/2014/main" id="{1BEC5998-F37F-4241-9AFF-7C0E0CA7F598}"/>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DE58DF5-087F-4B93-A92A-5C9EBAC0BE0B}" type="slidenum">
              <a:rPr lang="en-US" altLang="en-US" sz="1400" smtClean="0"/>
              <a:pPr>
                <a:spcBef>
                  <a:spcPct val="0"/>
                </a:spcBef>
                <a:buClrTx/>
                <a:buSzTx/>
                <a:buFontTx/>
                <a:buNone/>
              </a:pPr>
              <a:t>28</a:t>
            </a:fld>
            <a:endParaRPr lang="en-US" altLang="en-US" sz="1400"/>
          </a:p>
        </p:txBody>
      </p:sp>
      <p:sp>
        <p:nvSpPr>
          <p:cNvPr id="50179" name="Rectangle 2">
            <a:extLst>
              <a:ext uri="{FF2B5EF4-FFF2-40B4-BE49-F238E27FC236}">
                <a16:creationId xmlns:a16="http://schemas.microsoft.com/office/drawing/2014/main" id="{867E4DDB-5DF2-4035-A129-1E49433711F3}"/>
              </a:ext>
            </a:extLst>
          </p:cNvPr>
          <p:cNvSpPr>
            <a:spLocks noGrp="1" noChangeArrowheads="1"/>
          </p:cNvSpPr>
          <p:nvPr>
            <p:ph type="title"/>
          </p:nvPr>
        </p:nvSpPr>
        <p:spPr>
          <a:xfrm>
            <a:off x="685800" y="228600"/>
            <a:ext cx="7772400" cy="609600"/>
          </a:xfrm>
        </p:spPr>
        <p:txBody>
          <a:bodyPr/>
          <a:lstStyle/>
          <a:p>
            <a:r>
              <a:rPr lang="en-US" altLang="en-US"/>
              <a:t>JDK Editions</a:t>
            </a:r>
          </a:p>
        </p:txBody>
      </p:sp>
      <p:sp>
        <p:nvSpPr>
          <p:cNvPr id="50180" name="Rectangle 3">
            <a:extLst>
              <a:ext uri="{FF2B5EF4-FFF2-40B4-BE49-F238E27FC236}">
                <a16:creationId xmlns:a16="http://schemas.microsoft.com/office/drawing/2014/main" id="{95D51BE4-23CE-49C1-8EF1-E5837397FE12}"/>
              </a:ext>
            </a:extLst>
          </p:cNvPr>
          <p:cNvSpPr>
            <a:spLocks noGrp="1" noChangeArrowheads="1"/>
          </p:cNvSpPr>
          <p:nvPr>
            <p:ph type="body" idx="1"/>
          </p:nvPr>
        </p:nvSpPr>
        <p:spPr>
          <a:xfrm>
            <a:off x="228600" y="1066800"/>
            <a:ext cx="8763000" cy="5257800"/>
          </a:xfrm>
        </p:spPr>
        <p:txBody>
          <a:bodyPr/>
          <a:lstStyle/>
          <a:p>
            <a:r>
              <a:rPr lang="en-US" altLang="en-US" sz="3000">
                <a:latin typeface="Palatino" pitchFamily="18" charset="0"/>
                <a:cs typeface="Times New Roman" panose="02020603050405020304" pitchFamily="18" charset="0"/>
              </a:rPr>
              <a:t>Java Standard Edition (J2SE)</a:t>
            </a:r>
          </a:p>
          <a:p>
            <a:pPr lvl="1"/>
            <a:r>
              <a:rPr lang="en-US" altLang="en-US" sz="2500">
                <a:latin typeface="Palatino" pitchFamily="18" charset="0"/>
                <a:cs typeface="Times New Roman" panose="02020603050405020304" pitchFamily="18" charset="0"/>
              </a:rPr>
              <a:t>J2SE can be used to develop client-side standalone applications or applets.</a:t>
            </a:r>
          </a:p>
          <a:p>
            <a:r>
              <a:rPr lang="en-US" altLang="en-US" sz="3000">
                <a:latin typeface="Palatino" pitchFamily="18" charset="0"/>
                <a:cs typeface="Times New Roman" panose="02020603050405020304" pitchFamily="18" charset="0"/>
              </a:rPr>
              <a:t>Java Enterprise Edition (J2EE)</a:t>
            </a:r>
          </a:p>
          <a:p>
            <a:pPr lvl="1"/>
            <a:r>
              <a:rPr lang="en-US" altLang="en-US" sz="2500">
                <a:latin typeface="Palatino" pitchFamily="18" charset="0"/>
                <a:cs typeface="Times New Roman" panose="02020603050405020304" pitchFamily="18" charset="0"/>
              </a:rPr>
              <a:t>J2EE can be used to develop server-side applications such as Java servlets, Java ServerPages, and Java ServerFaces. </a:t>
            </a:r>
          </a:p>
          <a:p>
            <a:r>
              <a:rPr lang="en-US" altLang="en-US" sz="3000">
                <a:latin typeface="Palatino" pitchFamily="18" charset="0"/>
                <a:cs typeface="Times New Roman" panose="02020603050405020304" pitchFamily="18" charset="0"/>
              </a:rPr>
              <a:t>Java Micro Edition (J2ME). </a:t>
            </a:r>
          </a:p>
          <a:p>
            <a:pPr lvl="1"/>
            <a:r>
              <a:rPr lang="en-US" altLang="en-US" sz="2500">
                <a:latin typeface="Palatino" pitchFamily="18" charset="0"/>
                <a:cs typeface="Times New Roman" panose="02020603050405020304" pitchFamily="18" charset="0"/>
              </a:rPr>
              <a:t>J2ME can be used to develop applications for mobile devices such as cell phones. </a:t>
            </a:r>
          </a:p>
          <a:p>
            <a:pPr>
              <a:buFont typeface="Monotype Sorts" pitchFamily="2" charset="2"/>
              <a:buNone/>
            </a:pPr>
            <a:r>
              <a:rPr lang="en-US" altLang="en-US" sz="3000">
                <a:latin typeface="Palatino" pitchFamily="18" charset="0"/>
                <a:cs typeface="Times New Roman" panose="02020603050405020304" pitchFamily="18" charset="0"/>
              </a:rPr>
              <a:t>This book uses J2SE to introduce Java programming.</a:t>
            </a:r>
            <a:r>
              <a:rPr lang="en-US" altLang="en-US" sz="3000"/>
              <a:t> </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4">
            <a:extLst>
              <a:ext uri="{FF2B5EF4-FFF2-40B4-BE49-F238E27FC236}">
                <a16:creationId xmlns:a16="http://schemas.microsoft.com/office/drawing/2014/main" id="{EA5C6654-A7A1-41A6-91A5-24419F35742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72D2D9B-14C0-4473-8DEA-6365850995EF}" type="slidenum">
              <a:rPr lang="en-US" altLang="en-US" sz="1400" smtClean="0"/>
              <a:pPr>
                <a:spcBef>
                  <a:spcPct val="0"/>
                </a:spcBef>
                <a:buClrTx/>
                <a:buSzTx/>
                <a:buFontTx/>
                <a:buNone/>
              </a:pPr>
              <a:t>29</a:t>
            </a:fld>
            <a:endParaRPr lang="en-US" altLang="en-US" sz="1400"/>
          </a:p>
        </p:txBody>
      </p:sp>
      <p:sp>
        <p:nvSpPr>
          <p:cNvPr id="51203" name="Rectangle 2">
            <a:extLst>
              <a:ext uri="{FF2B5EF4-FFF2-40B4-BE49-F238E27FC236}">
                <a16:creationId xmlns:a16="http://schemas.microsoft.com/office/drawing/2014/main" id="{ABACC18A-7AA1-4887-A878-1CAB5749A0F4}"/>
              </a:ext>
            </a:extLst>
          </p:cNvPr>
          <p:cNvSpPr>
            <a:spLocks noGrp="1" noChangeArrowheads="1"/>
          </p:cNvSpPr>
          <p:nvPr>
            <p:ph type="title"/>
          </p:nvPr>
        </p:nvSpPr>
        <p:spPr>
          <a:xfrm>
            <a:off x="685800" y="304800"/>
            <a:ext cx="7772400" cy="762000"/>
          </a:xfrm>
        </p:spPr>
        <p:txBody>
          <a:bodyPr/>
          <a:lstStyle/>
          <a:p>
            <a:r>
              <a:rPr lang="en-US" altLang="en-US"/>
              <a:t>Popular Java IDEs</a:t>
            </a:r>
          </a:p>
        </p:txBody>
      </p:sp>
      <p:sp>
        <p:nvSpPr>
          <p:cNvPr id="51204" name="Rectangle 3">
            <a:extLst>
              <a:ext uri="{FF2B5EF4-FFF2-40B4-BE49-F238E27FC236}">
                <a16:creationId xmlns:a16="http://schemas.microsoft.com/office/drawing/2014/main" id="{FBEB4119-9CB2-4BE0-BBC8-278AB81F2DD7}"/>
              </a:ext>
            </a:extLst>
          </p:cNvPr>
          <p:cNvSpPr>
            <a:spLocks noGrp="1" noChangeArrowheads="1"/>
          </p:cNvSpPr>
          <p:nvPr>
            <p:ph type="body" idx="1"/>
          </p:nvPr>
        </p:nvSpPr>
        <p:spPr>
          <a:xfrm>
            <a:off x="457200" y="1371600"/>
            <a:ext cx="8229600" cy="4419600"/>
          </a:xfrm>
        </p:spPr>
        <p:txBody>
          <a:bodyPr/>
          <a:lstStyle/>
          <a:p>
            <a:pPr>
              <a:lnSpc>
                <a:spcPct val="90000"/>
              </a:lnSpc>
            </a:pPr>
            <a:r>
              <a:rPr lang="en-US" altLang="en-US" sz="3000"/>
              <a:t>NetBeans</a:t>
            </a:r>
          </a:p>
          <a:p>
            <a:pPr>
              <a:lnSpc>
                <a:spcPct val="90000"/>
              </a:lnSpc>
              <a:spcBef>
                <a:spcPct val="50000"/>
              </a:spcBef>
            </a:pPr>
            <a:r>
              <a:rPr lang="en-US" altLang="en-US" sz="3000"/>
              <a:t>Eclipse</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a:extLst>
              <a:ext uri="{FF2B5EF4-FFF2-40B4-BE49-F238E27FC236}">
                <a16:creationId xmlns:a16="http://schemas.microsoft.com/office/drawing/2014/main" id="{A02D40FF-DAD5-43C7-8AD3-BDEEE930914B}"/>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D1BC167-C6C3-4100-9A36-E2E4B3A093FC}" type="slidenum">
              <a:rPr lang="en-US" altLang="en-US" sz="1400" smtClean="0"/>
              <a:pPr>
                <a:spcBef>
                  <a:spcPct val="0"/>
                </a:spcBef>
                <a:buClrTx/>
                <a:buSzTx/>
                <a:buFontTx/>
                <a:buNone/>
              </a:pPr>
              <a:t>3</a:t>
            </a:fld>
            <a:endParaRPr lang="en-US" altLang="en-US" sz="1400"/>
          </a:p>
        </p:txBody>
      </p:sp>
      <p:sp>
        <p:nvSpPr>
          <p:cNvPr id="23555" name="Rectangle 1026">
            <a:extLst>
              <a:ext uri="{FF2B5EF4-FFF2-40B4-BE49-F238E27FC236}">
                <a16:creationId xmlns:a16="http://schemas.microsoft.com/office/drawing/2014/main" id="{7175B765-4790-454A-B339-543A734E4B92}"/>
              </a:ext>
            </a:extLst>
          </p:cNvPr>
          <p:cNvSpPr>
            <a:spLocks noGrp="1" noChangeArrowheads="1"/>
          </p:cNvSpPr>
          <p:nvPr>
            <p:ph type="title"/>
          </p:nvPr>
        </p:nvSpPr>
        <p:spPr>
          <a:xfrm>
            <a:off x="685800" y="228600"/>
            <a:ext cx="7772400" cy="762000"/>
          </a:xfrm>
        </p:spPr>
        <p:txBody>
          <a:bodyPr/>
          <a:lstStyle/>
          <a:p>
            <a:r>
              <a:rPr lang="en-US" altLang="en-US"/>
              <a:t>Programs</a:t>
            </a:r>
          </a:p>
        </p:txBody>
      </p:sp>
      <p:sp>
        <p:nvSpPr>
          <p:cNvPr id="23556" name="Rectangle 1027">
            <a:extLst>
              <a:ext uri="{FF2B5EF4-FFF2-40B4-BE49-F238E27FC236}">
                <a16:creationId xmlns:a16="http://schemas.microsoft.com/office/drawing/2014/main" id="{305AAC8B-1DF0-4C54-A9C9-8A9C09D983DC}"/>
              </a:ext>
            </a:extLst>
          </p:cNvPr>
          <p:cNvSpPr>
            <a:spLocks noGrp="1" noChangeArrowheads="1"/>
          </p:cNvSpPr>
          <p:nvPr>
            <p:ph type="body" idx="1"/>
          </p:nvPr>
        </p:nvSpPr>
        <p:spPr>
          <a:xfrm>
            <a:off x="228600" y="1371600"/>
            <a:ext cx="8686800" cy="4572000"/>
          </a:xfrm>
        </p:spPr>
        <p:txBody>
          <a:bodyPr/>
          <a:lstStyle/>
          <a:p>
            <a:pPr marL="0" indent="0">
              <a:buFont typeface="Monotype Sorts" pitchFamily="2" charset="2"/>
              <a:buNone/>
            </a:pPr>
            <a:r>
              <a:rPr lang="en-US" altLang="en-US" sz="2800">
                <a:cs typeface="Times New Roman" panose="02020603050405020304" pitchFamily="18" charset="0"/>
              </a:rPr>
              <a:t>Computer </a:t>
            </a:r>
            <a:r>
              <a:rPr lang="en-US" altLang="en-US" sz="2800" i="1">
                <a:cs typeface="Times New Roman" panose="02020603050405020304" pitchFamily="18" charset="0"/>
              </a:rPr>
              <a:t>programs</a:t>
            </a:r>
            <a:r>
              <a:rPr lang="en-US" altLang="en-US" sz="2800">
                <a:cs typeface="Times New Roman" panose="02020603050405020304" pitchFamily="18" charset="0"/>
              </a:rPr>
              <a:t>, known as </a:t>
            </a:r>
            <a:r>
              <a:rPr lang="en-US" altLang="en-US" sz="2800" i="1">
                <a:cs typeface="Times New Roman" panose="02020603050405020304" pitchFamily="18" charset="0"/>
              </a:rPr>
              <a:t>software</a:t>
            </a:r>
            <a:r>
              <a:rPr lang="en-US" altLang="en-US" sz="2800">
                <a:cs typeface="Times New Roman" panose="02020603050405020304" pitchFamily="18" charset="0"/>
              </a:rPr>
              <a:t>, are instructions to the computer.</a:t>
            </a:r>
          </a:p>
          <a:p>
            <a:pPr marL="0" indent="0">
              <a:buFont typeface="Monotype Sorts" pitchFamily="2" charset="2"/>
              <a:buNone/>
            </a:pPr>
            <a:r>
              <a:rPr lang="en-US" altLang="en-US" sz="2800"/>
              <a:t> </a:t>
            </a:r>
          </a:p>
          <a:p>
            <a:pPr marL="0" indent="0">
              <a:buFont typeface="Monotype Sorts" pitchFamily="2" charset="2"/>
              <a:buNone/>
            </a:pPr>
            <a:r>
              <a:rPr lang="en-US" altLang="en-US" sz="2800">
                <a:cs typeface="Times New Roman" panose="02020603050405020304" pitchFamily="18" charset="0"/>
              </a:rPr>
              <a:t>You tell a computer what to do through programs. Without programs, a computer is an empty machine. Computers do not understand human languages, so you need to use computer languages to communicate with them.</a:t>
            </a:r>
            <a:r>
              <a:rPr lang="en-US" altLang="en-US" sz="2800"/>
              <a:t> </a:t>
            </a:r>
          </a:p>
          <a:p>
            <a:pPr marL="0" indent="0">
              <a:buFont typeface="Monotype Sorts" pitchFamily="2" charset="2"/>
              <a:buNone/>
            </a:pPr>
            <a:endParaRPr lang="en-US" altLang="en-US" sz="2800"/>
          </a:p>
          <a:p>
            <a:pPr marL="0" indent="0">
              <a:buFont typeface="Monotype Sorts" pitchFamily="2" charset="2"/>
              <a:buNone/>
            </a:pPr>
            <a:r>
              <a:rPr lang="en-US" altLang="en-US" sz="2800"/>
              <a:t>Programs are written using programming languages.</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4">
            <a:extLst>
              <a:ext uri="{FF2B5EF4-FFF2-40B4-BE49-F238E27FC236}">
                <a16:creationId xmlns:a16="http://schemas.microsoft.com/office/drawing/2014/main" id="{0D5D475E-24A2-422D-82FB-B2B058A27FF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28D1C334-8767-4CCD-A9EE-F4EAB787D0CB}" type="slidenum">
              <a:rPr lang="en-US" altLang="en-US" sz="1400" smtClean="0"/>
              <a:pPr>
                <a:spcBef>
                  <a:spcPct val="0"/>
                </a:spcBef>
                <a:buClrTx/>
                <a:buSzTx/>
                <a:buFontTx/>
                <a:buNone/>
              </a:pPr>
              <a:t>30</a:t>
            </a:fld>
            <a:endParaRPr lang="en-US" altLang="en-US" sz="1400"/>
          </a:p>
        </p:txBody>
      </p:sp>
      <p:sp>
        <p:nvSpPr>
          <p:cNvPr id="52227" name="Rectangle 2">
            <a:extLst>
              <a:ext uri="{FF2B5EF4-FFF2-40B4-BE49-F238E27FC236}">
                <a16:creationId xmlns:a16="http://schemas.microsoft.com/office/drawing/2014/main" id="{B32D9A6B-73BA-44DA-9E9E-3CF63AEB090B}"/>
              </a:ext>
            </a:extLst>
          </p:cNvPr>
          <p:cNvSpPr>
            <a:spLocks noGrp="1" noChangeArrowheads="1"/>
          </p:cNvSpPr>
          <p:nvPr>
            <p:ph type="title"/>
          </p:nvPr>
        </p:nvSpPr>
        <p:spPr>
          <a:xfrm>
            <a:off x="685800" y="152400"/>
            <a:ext cx="7772400" cy="609600"/>
          </a:xfrm>
          <a:noFill/>
        </p:spPr>
        <p:txBody>
          <a:bodyPr/>
          <a:lstStyle/>
          <a:p>
            <a:r>
              <a:rPr lang="en-US" altLang="en-US"/>
              <a:t>A Simple Java Program</a:t>
            </a:r>
            <a:endParaRPr lang="en-US" altLang="en-US">
              <a:solidFill>
                <a:schemeClr val="tx1"/>
              </a:solidFill>
            </a:endParaRPr>
          </a:p>
        </p:txBody>
      </p:sp>
      <p:sp>
        <p:nvSpPr>
          <p:cNvPr id="44036" name="Rectangle 3">
            <a:extLst>
              <a:ext uri="{FF2B5EF4-FFF2-40B4-BE49-F238E27FC236}">
                <a16:creationId xmlns:a16="http://schemas.microsoft.com/office/drawing/2014/main" id="{21158272-790C-4548-819E-70EBAFB124F3}"/>
              </a:ext>
            </a:extLst>
          </p:cNvPr>
          <p:cNvSpPr>
            <a:spLocks noGrp="1" noChangeArrowheads="1"/>
          </p:cNvSpPr>
          <p:nvPr>
            <p:ph type="body" idx="1"/>
          </p:nvPr>
        </p:nvSpPr>
        <p:spPr>
          <a:xfrm>
            <a:off x="457200" y="2133600"/>
            <a:ext cx="8305800" cy="2286000"/>
          </a:xfrm>
          <a:ln>
            <a:solidFill>
              <a:schemeClr val="bg2"/>
            </a:solidFill>
            <a:miter lim="800000"/>
            <a:headEnd/>
            <a:tailEnd/>
          </a:ln>
        </p:spPr>
        <p:txBody>
          <a:bodyPr/>
          <a:lstStyle/>
          <a:p>
            <a:pPr>
              <a:lnSpc>
                <a:spcPct val="90000"/>
              </a:lnSpc>
              <a:buFont typeface="Monotype Sorts" pitchFamily="2" charset="2"/>
              <a:buNone/>
              <a:defRPr/>
            </a:pPr>
            <a:r>
              <a:rPr lang="en-US" sz="2400" b="1" dirty="0">
                <a:solidFill>
                  <a:schemeClr val="accent4"/>
                </a:solidFill>
                <a:latin typeface="Courier New" pitchFamily="49" charset="0"/>
                <a:cs typeface="Courier New" pitchFamily="49" charset="0"/>
              </a:rPr>
              <a:t>// This program prints Welcome to Java! </a:t>
            </a:r>
          </a:p>
          <a:p>
            <a:pPr>
              <a:lnSpc>
                <a:spcPct val="90000"/>
              </a:lnSpc>
              <a:spcBef>
                <a:spcPct val="0"/>
              </a:spcBef>
              <a:buFont typeface="Monotype Sorts" pitchFamily="2" charset="2"/>
              <a:buNone/>
              <a:defRPr/>
            </a:pPr>
            <a:r>
              <a:rPr lang="en-US" sz="2400" b="1" dirty="0">
                <a:solidFill>
                  <a:schemeClr val="accent4"/>
                </a:solidFill>
                <a:latin typeface="Courier New" pitchFamily="49" charset="0"/>
                <a:cs typeface="Courier New" pitchFamily="49" charset="0"/>
              </a:rPr>
              <a:t>public class Welcome {	</a:t>
            </a:r>
          </a:p>
          <a:p>
            <a:pPr>
              <a:lnSpc>
                <a:spcPct val="90000"/>
              </a:lnSpc>
              <a:spcBef>
                <a:spcPct val="0"/>
              </a:spcBef>
              <a:buFont typeface="Monotype Sorts" pitchFamily="2" charset="2"/>
              <a:buNone/>
              <a:defRPr/>
            </a:pPr>
            <a:r>
              <a:rPr lang="en-US" sz="2400" b="1" dirty="0">
                <a:solidFill>
                  <a:schemeClr val="accent4"/>
                </a:solidFill>
                <a:latin typeface="Courier New" pitchFamily="49" charset="0"/>
                <a:cs typeface="Courier New" pitchFamily="49" charset="0"/>
              </a:rPr>
              <a:t>  public static void main(String[] </a:t>
            </a:r>
            <a:r>
              <a:rPr lang="en-US" sz="2400" b="1" dirty="0" err="1">
                <a:solidFill>
                  <a:schemeClr val="accent4"/>
                </a:solidFill>
                <a:latin typeface="Courier New" pitchFamily="49" charset="0"/>
                <a:cs typeface="Courier New" pitchFamily="49" charset="0"/>
              </a:rPr>
              <a:t>args</a:t>
            </a:r>
            <a:r>
              <a:rPr lang="en-US" sz="2400" b="1" dirty="0">
                <a:solidFill>
                  <a:schemeClr val="accent4"/>
                </a:solidFill>
                <a:latin typeface="Courier New" pitchFamily="49" charset="0"/>
                <a:cs typeface="Courier New" pitchFamily="49" charset="0"/>
              </a:rPr>
              <a:t>) { </a:t>
            </a:r>
          </a:p>
          <a:p>
            <a:pPr>
              <a:lnSpc>
                <a:spcPct val="90000"/>
              </a:lnSpc>
              <a:spcBef>
                <a:spcPct val="0"/>
              </a:spcBef>
              <a:buFont typeface="Monotype Sorts" pitchFamily="2" charset="2"/>
              <a:buNone/>
              <a:defRPr/>
            </a:pPr>
            <a:r>
              <a:rPr lang="en-US" sz="2400" b="1" dirty="0">
                <a:solidFill>
                  <a:schemeClr val="accent4"/>
                </a:solidFill>
                <a:latin typeface="Courier New" pitchFamily="49" charset="0"/>
                <a:cs typeface="Courier New" pitchFamily="49" charset="0"/>
              </a:rPr>
              <a:t>    </a:t>
            </a:r>
            <a:r>
              <a:rPr lang="en-US" sz="2400" b="1" dirty="0" err="1">
                <a:solidFill>
                  <a:schemeClr val="accent4"/>
                </a:solidFill>
                <a:latin typeface="Courier New" pitchFamily="49" charset="0"/>
                <a:cs typeface="Courier New" pitchFamily="49" charset="0"/>
              </a:rPr>
              <a:t>System.out.println</a:t>
            </a:r>
            <a:r>
              <a:rPr lang="en-US" sz="2400" b="1" dirty="0">
                <a:solidFill>
                  <a:schemeClr val="accent4"/>
                </a:solidFill>
                <a:latin typeface="Courier New" pitchFamily="49" charset="0"/>
                <a:cs typeface="Courier New" pitchFamily="49" charset="0"/>
              </a:rPr>
              <a:t>("Welcome to Java!");</a:t>
            </a:r>
          </a:p>
          <a:p>
            <a:pPr>
              <a:lnSpc>
                <a:spcPct val="90000"/>
              </a:lnSpc>
              <a:spcBef>
                <a:spcPct val="0"/>
              </a:spcBef>
              <a:buFont typeface="Monotype Sorts" pitchFamily="2" charset="2"/>
              <a:buNone/>
              <a:defRPr/>
            </a:pPr>
            <a:r>
              <a:rPr lang="en-US" sz="2400" b="1" dirty="0">
                <a:solidFill>
                  <a:schemeClr val="accent4"/>
                </a:solidFill>
                <a:latin typeface="Courier New" pitchFamily="49" charset="0"/>
                <a:cs typeface="Courier New" pitchFamily="49" charset="0"/>
              </a:rPr>
              <a:t>  }</a:t>
            </a:r>
          </a:p>
          <a:p>
            <a:pPr>
              <a:lnSpc>
                <a:spcPct val="90000"/>
              </a:lnSpc>
              <a:spcBef>
                <a:spcPct val="0"/>
              </a:spcBef>
              <a:buFont typeface="Monotype Sorts" pitchFamily="2" charset="2"/>
              <a:buNone/>
              <a:defRPr/>
            </a:pPr>
            <a:r>
              <a:rPr lang="en-US" sz="2400" b="1" dirty="0">
                <a:solidFill>
                  <a:schemeClr val="accent4"/>
                </a:solidFill>
                <a:latin typeface="Courier New" pitchFamily="49" charset="0"/>
                <a:cs typeface="Courier New" pitchFamily="49" charset="0"/>
              </a:rPr>
              <a:t>}</a:t>
            </a:r>
          </a:p>
        </p:txBody>
      </p:sp>
      <p:sp>
        <p:nvSpPr>
          <p:cNvPr id="52230" name="Text Box 10">
            <a:extLst>
              <a:ext uri="{FF2B5EF4-FFF2-40B4-BE49-F238E27FC236}">
                <a16:creationId xmlns:a16="http://schemas.microsoft.com/office/drawing/2014/main" id="{C7FF02BF-7583-4A90-93D8-3FC8209E2365}"/>
              </a:ext>
            </a:extLst>
          </p:cNvPr>
          <p:cNvSpPr txBox="1">
            <a:spLocks noChangeArrowheads="1"/>
          </p:cNvSpPr>
          <p:nvPr/>
        </p:nvSpPr>
        <p:spPr bwMode="auto">
          <a:xfrm>
            <a:off x="457200" y="990600"/>
            <a:ext cx="3505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3600">
                <a:solidFill>
                  <a:schemeClr val="tx2"/>
                </a:solidFill>
              </a:rPr>
              <a:t>Listing 1.1</a:t>
            </a:r>
            <a:endParaRPr lang="en-US" altLang="en-US" sz="2400"/>
          </a:p>
        </p:txBody>
      </p:sp>
      <p:sp>
        <p:nvSpPr>
          <p:cNvPr id="52232" name="Rectangle 1">
            <a:hlinkClick r:id="rId3"/>
            <a:extLst>
              <a:ext uri="{FF2B5EF4-FFF2-40B4-BE49-F238E27FC236}">
                <a16:creationId xmlns:a16="http://schemas.microsoft.com/office/drawing/2014/main" id="{CCDDE219-85AA-4EF1-B497-12FBBD185909}"/>
              </a:ext>
            </a:extLst>
          </p:cNvPr>
          <p:cNvSpPr>
            <a:spLocks noChangeArrowheads="1"/>
          </p:cNvSpPr>
          <p:nvPr/>
        </p:nvSpPr>
        <p:spPr bwMode="auto">
          <a:xfrm>
            <a:off x="1263650" y="5473700"/>
            <a:ext cx="1279525"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dirty="0"/>
              <a:t>Welcome</a:t>
            </a:r>
          </a:p>
        </p:txBody>
      </p:sp>
      <p:sp>
        <p:nvSpPr>
          <p:cNvPr id="9" name="Rectangle 11">
            <a:extLst>
              <a:ext uri="{FF2B5EF4-FFF2-40B4-BE49-F238E27FC236}">
                <a16:creationId xmlns:a16="http://schemas.microsoft.com/office/drawing/2014/main" id="{5E9A1341-A5C9-47BE-9810-D236B3CA1259}"/>
              </a:ext>
            </a:extLst>
          </p:cNvPr>
          <p:cNvSpPr>
            <a:spLocks noChangeArrowheads="1"/>
          </p:cNvSpPr>
          <p:nvPr/>
        </p:nvSpPr>
        <p:spPr bwMode="auto">
          <a:xfrm>
            <a:off x="2743200" y="5105400"/>
            <a:ext cx="6096000" cy="908050"/>
          </a:xfrm>
          <a:prstGeom prst="rect">
            <a:avLst/>
          </a:prstGeom>
          <a:solidFill>
            <a:schemeClr val="bg2">
              <a:lumMod val="20000"/>
              <a:lumOff val="80000"/>
            </a:schemeClr>
          </a:solidFill>
          <a:ln>
            <a:noFill/>
          </a:ln>
          <a:effectLst/>
        </p:spPr>
        <p:txBody>
          <a:bodyPr lIns="92075" tIns="46038" rIns="92075" bIns="46038"/>
          <a:lstStyle>
            <a:lvl1pPr marL="115888" indent="-115888">
              <a:spcBef>
                <a:spcPct val="20000"/>
              </a:spcBef>
              <a:buClr>
                <a:schemeClr val="tx2"/>
              </a:buClr>
              <a:buSzPct val="75000"/>
              <a:buFont typeface="Monotype Sorts" pitchFamily="2" charset="2"/>
              <a:buChar char="F"/>
              <a:defRPr sz="3200">
                <a:solidFill>
                  <a:schemeClr val="tx1"/>
                </a:solidFill>
                <a:latin typeface="Times New Roman" pitchFamily="18" charset="0"/>
              </a:defRPr>
            </a:lvl1pPr>
            <a:lvl2pPr marL="742950" indent="-285750">
              <a:spcBef>
                <a:spcPct val="20000"/>
              </a:spcBef>
              <a:buClr>
                <a:schemeClr val="tx1"/>
              </a:buClr>
              <a:buChar char="–"/>
              <a:defRPr sz="2800">
                <a:solidFill>
                  <a:schemeClr val="tx1"/>
                </a:solidFill>
                <a:latin typeface="Times New Roman"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itchFamily="18" charset="0"/>
              </a:defRPr>
            </a:lvl3pPr>
            <a:lvl4pPr marL="1600200" indent="-228600">
              <a:spcBef>
                <a:spcPct val="20000"/>
              </a:spcBef>
              <a:buClr>
                <a:schemeClr val="tx1"/>
              </a:buClr>
              <a:buChar char="–"/>
              <a:defRPr sz="2000">
                <a:solidFill>
                  <a:schemeClr val="tx1"/>
                </a:solidFill>
                <a:latin typeface="Times New Roman" pitchFamily="18" charset="0"/>
              </a:defRPr>
            </a:lvl4pPr>
            <a:lvl5pPr marL="2057400" indent="-228600">
              <a:spcBef>
                <a:spcPct val="20000"/>
              </a:spcBef>
              <a:buClr>
                <a:schemeClr val="tx2"/>
              </a:buClr>
              <a:buChar char="•"/>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itchFamily="18" charset="0"/>
              </a:defRPr>
            </a:lvl9pPr>
          </a:lstStyle>
          <a:p>
            <a:pPr>
              <a:lnSpc>
                <a:spcPct val="90000"/>
              </a:lnSpc>
              <a:buFont typeface="Monotype Sorts" pitchFamily="2" charset="2"/>
              <a:buNone/>
              <a:defRPr/>
            </a:pPr>
            <a:r>
              <a:rPr lang="en-US" altLang="en-US" sz="2000" dirty="0"/>
              <a:t>Note: Clicking the green button displays the source code with interactive animation. You can also run the code in a browser. Internet connection is needed for this button.</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4">
            <a:extLst>
              <a:ext uri="{FF2B5EF4-FFF2-40B4-BE49-F238E27FC236}">
                <a16:creationId xmlns:a16="http://schemas.microsoft.com/office/drawing/2014/main" id="{CB9616A4-AE9E-4698-AC18-12FAF903C51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61BE7446-0C85-4DC2-9911-0728803B8DB3}" type="slidenum">
              <a:rPr lang="en-US" altLang="en-US" sz="1400" smtClean="0"/>
              <a:pPr>
                <a:spcBef>
                  <a:spcPct val="0"/>
                </a:spcBef>
                <a:buClrTx/>
                <a:buSzTx/>
                <a:buFontTx/>
                <a:buNone/>
              </a:pPr>
              <a:t>31</a:t>
            </a:fld>
            <a:endParaRPr lang="en-US" altLang="en-US" sz="1400"/>
          </a:p>
        </p:txBody>
      </p:sp>
      <p:sp>
        <p:nvSpPr>
          <p:cNvPr id="58371" name="Rectangle 9">
            <a:extLst>
              <a:ext uri="{FF2B5EF4-FFF2-40B4-BE49-F238E27FC236}">
                <a16:creationId xmlns:a16="http://schemas.microsoft.com/office/drawing/2014/main" id="{759D7CE2-C6BD-47B9-9540-D18E1FF03658}"/>
              </a:ext>
            </a:extLst>
          </p:cNvPr>
          <p:cNvSpPr>
            <a:spLocks noChangeArrowheads="1"/>
          </p:cNvSpPr>
          <p:nvPr/>
        </p:nvSpPr>
        <p:spPr bwMode="auto">
          <a:xfrm>
            <a:off x="457200" y="2362200"/>
            <a:ext cx="8305800" cy="25908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b="1">
                <a:latin typeface="Courier New" panose="02070309020205020404" pitchFamily="49" charset="0"/>
              </a:rPr>
              <a:t>// This program prints Welcome to Java! </a:t>
            </a:r>
          </a:p>
          <a:p>
            <a:pPr>
              <a:spcBef>
                <a:spcPct val="0"/>
              </a:spcBef>
              <a:buFont typeface="Monotype Sorts" pitchFamily="2" charset="2"/>
              <a:buNone/>
            </a:pPr>
            <a:r>
              <a:rPr lang="en-US" altLang="en-US" sz="2400" b="1">
                <a:latin typeface="Courier New" panose="02070309020205020404" pitchFamily="49" charset="0"/>
              </a:rPr>
              <a:t>public class Welcome {	</a:t>
            </a:r>
          </a:p>
          <a:p>
            <a:pPr>
              <a:spcBef>
                <a:spcPct val="0"/>
              </a:spcBef>
              <a:buFont typeface="Monotype Sorts" pitchFamily="2" charset="2"/>
              <a:buNone/>
            </a:pPr>
            <a:r>
              <a:rPr lang="en-US" altLang="en-US" sz="2400" b="1">
                <a:latin typeface="Courier New" panose="02070309020205020404" pitchFamily="49" charset="0"/>
              </a:rPr>
              <a:t>  public static void main(String[] args) { </a:t>
            </a:r>
          </a:p>
          <a:p>
            <a:pPr>
              <a:spcBef>
                <a:spcPct val="0"/>
              </a:spcBef>
              <a:buFont typeface="Monotype Sorts" pitchFamily="2" charset="2"/>
              <a:buNone/>
            </a:pPr>
            <a:r>
              <a:rPr lang="en-US" altLang="en-US" sz="2400" b="1">
                <a:latin typeface="Courier New" panose="02070309020205020404" pitchFamily="49" charset="0"/>
              </a:rPr>
              <a:t>    System.out.println("Welcome to Java!");</a:t>
            </a:r>
          </a:p>
          <a:p>
            <a:pPr>
              <a:spcBef>
                <a:spcPct val="0"/>
              </a:spcBef>
              <a:buFont typeface="Monotype Sorts" pitchFamily="2" charset="2"/>
              <a:buNone/>
            </a:pPr>
            <a:r>
              <a:rPr lang="en-US" altLang="en-US" sz="2400" b="1">
                <a:latin typeface="Courier New" panose="02070309020205020404" pitchFamily="49" charset="0"/>
              </a:rPr>
              <a:t>  }</a:t>
            </a:r>
          </a:p>
          <a:p>
            <a:pPr>
              <a:spcBef>
                <a:spcPct val="0"/>
              </a:spcBef>
              <a:buFont typeface="Monotype Sorts" pitchFamily="2" charset="2"/>
              <a:buNone/>
            </a:pPr>
            <a:r>
              <a:rPr lang="en-US" altLang="en-US" sz="2400" b="1">
                <a:latin typeface="Courier New" panose="02070309020205020404" pitchFamily="49" charset="0"/>
              </a:rPr>
              <a:t>}</a:t>
            </a:r>
            <a:endParaRPr lang="en-US" altLang="en-US" sz="2800" b="1"/>
          </a:p>
        </p:txBody>
      </p:sp>
      <p:sp>
        <p:nvSpPr>
          <p:cNvPr id="58372" name="Rectangle 2">
            <a:extLst>
              <a:ext uri="{FF2B5EF4-FFF2-40B4-BE49-F238E27FC236}">
                <a16:creationId xmlns:a16="http://schemas.microsoft.com/office/drawing/2014/main" id="{D07D7716-F9AC-4BCD-8BA5-66EB630C4EF6}"/>
              </a:ext>
            </a:extLst>
          </p:cNvPr>
          <p:cNvSpPr>
            <a:spLocks noGrp="1" noChangeArrowheads="1"/>
          </p:cNvSpPr>
          <p:nvPr>
            <p:ph type="title"/>
          </p:nvPr>
        </p:nvSpPr>
        <p:spPr>
          <a:xfrm>
            <a:off x="685800" y="457200"/>
            <a:ext cx="7772400" cy="533400"/>
          </a:xfrm>
          <a:noFill/>
        </p:spPr>
        <p:txBody>
          <a:bodyPr/>
          <a:lstStyle/>
          <a:p>
            <a:r>
              <a:rPr lang="en-US" altLang="en-US" sz="4300"/>
              <a:t>Trace a Program Execution</a:t>
            </a:r>
          </a:p>
        </p:txBody>
      </p:sp>
      <p:sp>
        <p:nvSpPr>
          <p:cNvPr id="58373" name="Rectangle 6">
            <a:extLst>
              <a:ext uri="{FF2B5EF4-FFF2-40B4-BE49-F238E27FC236}">
                <a16:creationId xmlns:a16="http://schemas.microsoft.com/office/drawing/2014/main" id="{65CD01CC-DBDA-4DB5-8CDE-60B3609D79B3}"/>
              </a:ext>
            </a:extLst>
          </p:cNvPr>
          <p:cNvSpPr>
            <a:spLocks noChangeArrowheads="1"/>
          </p:cNvSpPr>
          <p:nvPr/>
        </p:nvSpPr>
        <p:spPr bwMode="auto">
          <a:xfrm>
            <a:off x="838200" y="3124200"/>
            <a:ext cx="70866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84679" name="AutoShape 7">
            <a:extLst>
              <a:ext uri="{FF2B5EF4-FFF2-40B4-BE49-F238E27FC236}">
                <a16:creationId xmlns:a16="http://schemas.microsoft.com/office/drawing/2014/main" id="{6BEDAB49-39D3-4BA0-866E-65C50783CED4}"/>
              </a:ext>
            </a:extLst>
          </p:cNvPr>
          <p:cNvSpPr>
            <a:spLocks noChangeArrowheads="1"/>
          </p:cNvSpPr>
          <p:nvPr/>
        </p:nvSpPr>
        <p:spPr bwMode="auto">
          <a:xfrm>
            <a:off x="5943600" y="1219200"/>
            <a:ext cx="2490788" cy="615950"/>
          </a:xfrm>
          <a:prstGeom prst="wedgeRoundRectCallout">
            <a:avLst>
              <a:gd name="adj1" fmla="val -101944"/>
              <a:gd name="adj2" fmla="val 270875"/>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Enter main method</a:t>
            </a:r>
          </a:p>
        </p:txBody>
      </p:sp>
      <p:sp>
        <p:nvSpPr>
          <p:cNvPr id="58375" name="Rectangle 8">
            <a:extLst>
              <a:ext uri="{FF2B5EF4-FFF2-40B4-BE49-F238E27FC236}">
                <a16:creationId xmlns:a16="http://schemas.microsoft.com/office/drawing/2014/main" id="{327EC785-B203-49C2-B46D-616085F8D779}"/>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0"/>
              </a:rPr>
              <a:t>animation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284679"/>
                                        </p:tgtEl>
                                        <p:attrNameLst>
                                          <p:attrName>style.visibility</p:attrName>
                                        </p:attrNameLst>
                                      </p:cBhvr>
                                      <p:to>
                                        <p:strVal val="visible"/>
                                      </p:to>
                                    </p:set>
                                    <p:anim calcmode="lin" valueType="num">
                                      <p:cBhvr additive="base">
                                        <p:cTn id="7" dur="500" fill="hold"/>
                                        <p:tgtEl>
                                          <p:spTgt spid="284679"/>
                                        </p:tgtEl>
                                        <p:attrNameLst>
                                          <p:attrName>ppt_x</p:attrName>
                                        </p:attrNameLst>
                                      </p:cBhvr>
                                      <p:tavLst>
                                        <p:tav tm="0">
                                          <p:val>
                                            <p:strVal val="0-#ppt_w/2"/>
                                          </p:val>
                                        </p:tav>
                                        <p:tav tm="100000">
                                          <p:val>
                                            <p:strVal val="#ppt_x"/>
                                          </p:val>
                                        </p:tav>
                                      </p:tavLst>
                                    </p:anim>
                                    <p:anim calcmode="lin" valueType="num">
                                      <p:cBhvr additive="base">
                                        <p:cTn id="8" dur="500" fill="hold"/>
                                        <p:tgtEl>
                                          <p:spTgt spid="28467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4679"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Number Placeholder 4">
            <a:extLst>
              <a:ext uri="{FF2B5EF4-FFF2-40B4-BE49-F238E27FC236}">
                <a16:creationId xmlns:a16="http://schemas.microsoft.com/office/drawing/2014/main" id="{8C6E00E0-F5D5-44ED-8F56-6AC8BACC68D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E433DD3-198C-4E17-8EEF-B7B7B049F795}" type="slidenum">
              <a:rPr lang="en-US" altLang="en-US" sz="1400" smtClean="0"/>
              <a:pPr>
                <a:spcBef>
                  <a:spcPct val="0"/>
                </a:spcBef>
                <a:buClrTx/>
                <a:buSzTx/>
                <a:buFontTx/>
                <a:buNone/>
              </a:pPr>
              <a:t>32</a:t>
            </a:fld>
            <a:endParaRPr lang="en-US" altLang="en-US" sz="1400"/>
          </a:p>
        </p:txBody>
      </p:sp>
      <p:sp>
        <p:nvSpPr>
          <p:cNvPr id="50179" name="Rectangle 2">
            <a:extLst>
              <a:ext uri="{FF2B5EF4-FFF2-40B4-BE49-F238E27FC236}">
                <a16:creationId xmlns:a16="http://schemas.microsoft.com/office/drawing/2014/main" id="{3D7CC83A-B4F0-45E4-8A3F-74861BCA9FF0}"/>
              </a:ext>
            </a:extLst>
          </p:cNvPr>
          <p:cNvSpPr>
            <a:spLocks noChangeArrowheads="1"/>
          </p:cNvSpPr>
          <p:nvPr/>
        </p:nvSpPr>
        <p:spPr bwMode="auto">
          <a:xfrm>
            <a:off x="457200" y="2362200"/>
            <a:ext cx="8305800" cy="25908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p>
            <a:pPr marL="342900" indent="-342900">
              <a:spcBef>
                <a:spcPct val="20000"/>
              </a:spcBef>
              <a:buClr>
                <a:schemeClr val="tx2"/>
              </a:buClr>
              <a:buSzPct val="75000"/>
              <a:buFont typeface="Monotype Sorts" pitchFamily="2" charset="2"/>
              <a:buNone/>
              <a:defRPr/>
            </a:pPr>
            <a:r>
              <a:rPr lang="en-US" b="1" dirty="0">
                <a:solidFill>
                  <a:schemeClr val="accent4"/>
                </a:solidFill>
                <a:latin typeface="Courier New" pitchFamily="49" charset="0"/>
              </a:rPr>
              <a:t>// This program prints Welcome to Java! </a:t>
            </a:r>
          </a:p>
          <a:p>
            <a:pPr marL="342900" indent="-342900">
              <a:buClr>
                <a:schemeClr val="tx2"/>
              </a:buClr>
              <a:buSzPct val="75000"/>
              <a:buFont typeface="Monotype Sorts" pitchFamily="2" charset="2"/>
              <a:buNone/>
              <a:defRPr/>
            </a:pPr>
            <a:r>
              <a:rPr lang="en-US" b="1" dirty="0">
                <a:solidFill>
                  <a:schemeClr val="accent4"/>
                </a:solidFill>
                <a:latin typeface="Courier New" pitchFamily="49" charset="0"/>
              </a:rPr>
              <a:t>public class Welcome {	</a:t>
            </a:r>
          </a:p>
          <a:p>
            <a:pPr marL="342900" indent="-342900">
              <a:buClr>
                <a:schemeClr val="tx2"/>
              </a:buClr>
              <a:buSzPct val="75000"/>
              <a:buFont typeface="Monotype Sorts" pitchFamily="2" charset="2"/>
              <a:buNone/>
              <a:defRPr/>
            </a:pPr>
            <a:r>
              <a:rPr lang="en-US" b="1" dirty="0">
                <a:solidFill>
                  <a:schemeClr val="accent4"/>
                </a:solidFill>
                <a:latin typeface="Courier New" pitchFamily="49" charset="0"/>
              </a:rPr>
              <a:t>  public static void main(String[] </a:t>
            </a:r>
            <a:r>
              <a:rPr lang="en-US" b="1" dirty="0" err="1">
                <a:solidFill>
                  <a:schemeClr val="accent4"/>
                </a:solidFill>
                <a:latin typeface="Courier New" pitchFamily="49" charset="0"/>
              </a:rPr>
              <a:t>args</a:t>
            </a:r>
            <a:r>
              <a:rPr lang="en-US" b="1" dirty="0">
                <a:solidFill>
                  <a:schemeClr val="accent4"/>
                </a:solidFill>
                <a:latin typeface="Courier New" pitchFamily="49" charset="0"/>
              </a:rPr>
              <a:t>) { </a:t>
            </a:r>
          </a:p>
          <a:p>
            <a:pPr marL="342900" indent="-342900">
              <a:buClr>
                <a:schemeClr val="tx2"/>
              </a:buClr>
              <a:buSzPct val="75000"/>
              <a:buFont typeface="Monotype Sorts" pitchFamily="2" charset="2"/>
              <a:buNone/>
              <a:defRPr/>
            </a:pPr>
            <a:r>
              <a:rPr lang="en-US" b="1" dirty="0">
                <a:solidFill>
                  <a:schemeClr val="accent4"/>
                </a:solidFill>
                <a:latin typeface="Courier New" pitchFamily="49" charset="0"/>
              </a:rPr>
              <a:t>    </a:t>
            </a:r>
            <a:r>
              <a:rPr lang="en-US" b="1" dirty="0" err="1">
                <a:solidFill>
                  <a:schemeClr val="accent4"/>
                </a:solidFill>
                <a:latin typeface="Courier New" pitchFamily="49" charset="0"/>
              </a:rPr>
              <a:t>System.out.println</a:t>
            </a:r>
            <a:r>
              <a:rPr lang="en-US" b="1" dirty="0">
                <a:solidFill>
                  <a:schemeClr val="accent4"/>
                </a:solidFill>
                <a:latin typeface="Courier New" pitchFamily="49" charset="0"/>
              </a:rPr>
              <a:t>("Welcome to Java!");</a:t>
            </a:r>
          </a:p>
          <a:p>
            <a:pPr marL="342900" indent="-342900">
              <a:buClr>
                <a:schemeClr val="tx2"/>
              </a:buClr>
              <a:buSzPct val="75000"/>
              <a:buFont typeface="Monotype Sorts" pitchFamily="2" charset="2"/>
              <a:buNone/>
              <a:defRPr/>
            </a:pPr>
            <a:r>
              <a:rPr lang="en-US" b="1" dirty="0">
                <a:solidFill>
                  <a:schemeClr val="accent4"/>
                </a:solidFill>
                <a:latin typeface="Courier New" pitchFamily="49" charset="0"/>
              </a:rPr>
              <a:t>  }</a:t>
            </a:r>
          </a:p>
          <a:p>
            <a:pPr marL="342900" indent="-342900">
              <a:buClr>
                <a:schemeClr val="tx2"/>
              </a:buClr>
              <a:buSzPct val="75000"/>
              <a:buFont typeface="Monotype Sorts" pitchFamily="2" charset="2"/>
              <a:buNone/>
              <a:defRPr/>
            </a:pPr>
            <a:r>
              <a:rPr lang="en-US" b="1" dirty="0">
                <a:solidFill>
                  <a:schemeClr val="accent4"/>
                </a:solidFill>
                <a:latin typeface="Courier New" pitchFamily="49" charset="0"/>
              </a:rPr>
              <a:t>}</a:t>
            </a:r>
            <a:endParaRPr lang="en-US" sz="2800" b="1" dirty="0">
              <a:solidFill>
                <a:schemeClr val="accent4"/>
              </a:solidFill>
            </a:endParaRPr>
          </a:p>
        </p:txBody>
      </p:sp>
      <p:sp>
        <p:nvSpPr>
          <p:cNvPr id="59396" name="Rectangle 3">
            <a:extLst>
              <a:ext uri="{FF2B5EF4-FFF2-40B4-BE49-F238E27FC236}">
                <a16:creationId xmlns:a16="http://schemas.microsoft.com/office/drawing/2014/main" id="{7256E174-1929-40AF-A2EA-CB5EFAEFF203}"/>
              </a:ext>
            </a:extLst>
          </p:cNvPr>
          <p:cNvSpPr>
            <a:spLocks noGrp="1" noChangeArrowheads="1"/>
          </p:cNvSpPr>
          <p:nvPr>
            <p:ph type="title"/>
          </p:nvPr>
        </p:nvSpPr>
        <p:spPr>
          <a:xfrm>
            <a:off x="685800" y="381000"/>
            <a:ext cx="7772400" cy="533400"/>
          </a:xfrm>
          <a:noFill/>
        </p:spPr>
        <p:txBody>
          <a:bodyPr/>
          <a:lstStyle/>
          <a:p>
            <a:r>
              <a:rPr lang="en-US" altLang="en-US" sz="4300"/>
              <a:t>Trace a Program Execution</a:t>
            </a:r>
          </a:p>
        </p:txBody>
      </p:sp>
      <p:sp>
        <p:nvSpPr>
          <p:cNvPr id="59397" name="Rectangle 4">
            <a:extLst>
              <a:ext uri="{FF2B5EF4-FFF2-40B4-BE49-F238E27FC236}">
                <a16:creationId xmlns:a16="http://schemas.microsoft.com/office/drawing/2014/main" id="{8084E4D6-0A94-47E3-B1BB-FFC9CD477D6B}"/>
              </a:ext>
            </a:extLst>
          </p:cNvPr>
          <p:cNvSpPr>
            <a:spLocks noChangeArrowheads="1"/>
          </p:cNvSpPr>
          <p:nvPr/>
        </p:nvSpPr>
        <p:spPr bwMode="auto">
          <a:xfrm>
            <a:off x="1219200" y="3505200"/>
            <a:ext cx="71628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86725" name="AutoShape 5">
            <a:extLst>
              <a:ext uri="{FF2B5EF4-FFF2-40B4-BE49-F238E27FC236}">
                <a16:creationId xmlns:a16="http://schemas.microsoft.com/office/drawing/2014/main" id="{2B482066-1277-4BC9-8041-4B2C8EAB485F}"/>
              </a:ext>
            </a:extLst>
          </p:cNvPr>
          <p:cNvSpPr>
            <a:spLocks noChangeArrowheads="1"/>
          </p:cNvSpPr>
          <p:nvPr/>
        </p:nvSpPr>
        <p:spPr bwMode="auto">
          <a:xfrm>
            <a:off x="5943600" y="1219200"/>
            <a:ext cx="2490788" cy="615950"/>
          </a:xfrm>
          <a:prstGeom prst="wedgeRoundRectCallout">
            <a:avLst>
              <a:gd name="adj1" fmla="val -107491"/>
              <a:gd name="adj2" fmla="val 325259"/>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Execute statement</a:t>
            </a:r>
          </a:p>
        </p:txBody>
      </p:sp>
      <p:sp>
        <p:nvSpPr>
          <p:cNvPr id="59399" name="Rectangle 6">
            <a:extLst>
              <a:ext uri="{FF2B5EF4-FFF2-40B4-BE49-F238E27FC236}">
                <a16:creationId xmlns:a16="http://schemas.microsoft.com/office/drawing/2014/main" id="{98B18BE5-BF81-4DC5-882C-34F1C041DA0F}"/>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0"/>
              </a:rPr>
              <a:t>animation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286725"/>
                                        </p:tgtEl>
                                        <p:attrNameLst>
                                          <p:attrName>style.visibility</p:attrName>
                                        </p:attrNameLst>
                                      </p:cBhvr>
                                      <p:to>
                                        <p:strVal val="visible"/>
                                      </p:to>
                                    </p:set>
                                    <p:anim calcmode="lin" valueType="num">
                                      <p:cBhvr additive="base">
                                        <p:cTn id="7" dur="500" fill="hold"/>
                                        <p:tgtEl>
                                          <p:spTgt spid="286725"/>
                                        </p:tgtEl>
                                        <p:attrNameLst>
                                          <p:attrName>ppt_x</p:attrName>
                                        </p:attrNameLst>
                                      </p:cBhvr>
                                      <p:tavLst>
                                        <p:tav tm="0">
                                          <p:val>
                                            <p:strVal val="0-#ppt_w/2"/>
                                          </p:val>
                                        </p:tav>
                                        <p:tav tm="100000">
                                          <p:val>
                                            <p:strVal val="#ppt_x"/>
                                          </p:val>
                                        </p:tav>
                                      </p:tavLst>
                                    </p:anim>
                                    <p:anim calcmode="lin" valueType="num">
                                      <p:cBhvr additive="base">
                                        <p:cTn id="8" dur="500" fill="hold"/>
                                        <p:tgtEl>
                                          <p:spTgt spid="28672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25"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Number Placeholder 4">
            <a:extLst>
              <a:ext uri="{FF2B5EF4-FFF2-40B4-BE49-F238E27FC236}">
                <a16:creationId xmlns:a16="http://schemas.microsoft.com/office/drawing/2014/main" id="{64E68AE2-9466-40BB-BF5D-CA7773A9924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94D62D47-CF81-4329-8892-DC4AF772E93B}" type="slidenum">
              <a:rPr lang="en-US" altLang="en-US" sz="1400" smtClean="0"/>
              <a:pPr>
                <a:spcBef>
                  <a:spcPct val="0"/>
                </a:spcBef>
                <a:buClrTx/>
                <a:buSzTx/>
                <a:buFontTx/>
                <a:buNone/>
              </a:pPr>
              <a:t>33</a:t>
            </a:fld>
            <a:endParaRPr lang="en-US" altLang="en-US" sz="1400"/>
          </a:p>
        </p:txBody>
      </p:sp>
      <p:sp>
        <p:nvSpPr>
          <p:cNvPr id="51203" name="Rectangle 2">
            <a:extLst>
              <a:ext uri="{FF2B5EF4-FFF2-40B4-BE49-F238E27FC236}">
                <a16:creationId xmlns:a16="http://schemas.microsoft.com/office/drawing/2014/main" id="{92AFDEB5-7D12-4A31-A2E4-63DF0EA9EB53}"/>
              </a:ext>
            </a:extLst>
          </p:cNvPr>
          <p:cNvSpPr>
            <a:spLocks noChangeArrowheads="1"/>
          </p:cNvSpPr>
          <p:nvPr/>
        </p:nvSpPr>
        <p:spPr bwMode="auto">
          <a:xfrm>
            <a:off x="457200" y="2362200"/>
            <a:ext cx="8305800" cy="25908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p>
            <a:pPr marL="342900" indent="-342900">
              <a:spcBef>
                <a:spcPct val="20000"/>
              </a:spcBef>
              <a:buClr>
                <a:schemeClr val="tx2"/>
              </a:buClr>
              <a:buSzPct val="75000"/>
              <a:buFont typeface="Monotype Sorts" pitchFamily="2" charset="2"/>
              <a:buNone/>
              <a:defRPr/>
            </a:pPr>
            <a:r>
              <a:rPr lang="en-US" b="1" dirty="0">
                <a:solidFill>
                  <a:schemeClr val="accent4"/>
                </a:solidFill>
                <a:latin typeface="Courier New" pitchFamily="49" charset="0"/>
              </a:rPr>
              <a:t>// This program prints Welcome to Java! </a:t>
            </a:r>
          </a:p>
          <a:p>
            <a:pPr marL="342900" indent="-342900">
              <a:buClr>
                <a:schemeClr val="tx2"/>
              </a:buClr>
              <a:buSzPct val="75000"/>
              <a:buFont typeface="Monotype Sorts" pitchFamily="2" charset="2"/>
              <a:buNone/>
              <a:defRPr/>
            </a:pPr>
            <a:r>
              <a:rPr lang="en-US" b="1" dirty="0">
                <a:solidFill>
                  <a:schemeClr val="accent4"/>
                </a:solidFill>
                <a:latin typeface="Courier New" pitchFamily="49" charset="0"/>
              </a:rPr>
              <a:t>public class Welcome {	</a:t>
            </a:r>
          </a:p>
          <a:p>
            <a:pPr marL="342900" indent="-342900">
              <a:buClr>
                <a:schemeClr val="tx2"/>
              </a:buClr>
              <a:buSzPct val="75000"/>
              <a:buFont typeface="Monotype Sorts" pitchFamily="2" charset="2"/>
              <a:buNone/>
              <a:defRPr/>
            </a:pPr>
            <a:r>
              <a:rPr lang="en-US" b="1" dirty="0">
                <a:solidFill>
                  <a:schemeClr val="accent4"/>
                </a:solidFill>
                <a:latin typeface="Courier New" pitchFamily="49" charset="0"/>
              </a:rPr>
              <a:t>  public static void main(String[] </a:t>
            </a:r>
            <a:r>
              <a:rPr lang="en-US" b="1" dirty="0" err="1">
                <a:solidFill>
                  <a:schemeClr val="accent4"/>
                </a:solidFill>
                <a:latin typeface="Courier New" pitchFamily="49" charset="0"/>
              </a:rPr>
              <a:t>args</a:t>
            </a:r>
            <a:r>
              <a:rPr lang="en-US" b="1" dirty="0">
                <a:solidFill>
                  <a:schemeClr val="accent4"/>
                </a:solidFill>
                <a:latin typeface="Courier New" pitchFamily="49" charset="0"/>
              </a:rPr>
              <a:t>) { </a:t>
            </a:r>
          </a:p>
          <a:p>
            <a:pPr marL="342900" indent="-342900">
              <a:buClr>
                <a:schemeClr val="tx2"/>
              </a:buClr>
              <a:buSzPct val="75000"/>
              <a:buFont typeface="Monotype Sorts" pitchFamily="2" charset="2"/>
              <a:buNone/>
              <a:defRPr/>
            </a:pPr>
            <a:r>
              <a:rPr lang="en-US" b="1" dirty="0">
                <a:solidFill>
                  <a:schemeClr val="accent4"/>
                </a:solidFill>
                <a:latin typeface="Courier New" pitchFamily="49" charset="0"/>
              </a:rPr>
              <a:t>    </a:t>
            </a:r>
            <a:r>
              <a:rPr lang="en-US" b="1" dirty="0" err="1">
                <a:solidFill>
                  <a:schemeClr val="accent4"/>
                </a:solidFill>
                <a:latin typeface="Courier New" pitchFamily="49" charset="0"/>
              </a:rPr>
              <a:t>System.out.println</a:t>
            </a:r>
            <a:r>
              <a:rPr lang="en-US" b="1" dirty="0">
                <a:solidFill>
                  <a:schemeClr val="accent4"/>
                </a:solidFill>
                <a:latin typeface="Courier New" pitchFamily="49" charset="0"/>
              </a:rPr>
              <a:t>("Welcome to Java!");</a:t>
            </a:r>
          </a:p>
          <a:p>
            <a:pPr marL="342900" indent="-342900">
              <a:buClr>
                <a:schemeClr val="tx2"/>
              </a:buClr>
              <a:buSzPct val="75000"/>
              <a:buFont typeface="Monotype Sorts" pitchFamily="2" charset="2"/>
              <a:buNone/>
              <a:defRPr/>
            </a:pPr>
            <a:r>
              <a:rPr lang="en-US" b="1" dirty="0">
                <a:solidFill>
                  <a:schemeClr val="accent4"/>
                </a:solidFill>
                <a:latin typeface="Courier New" pitchFamily="49" charset="0"/>
              </a:rPr>
              <a:t>  }</a:t>
            </a:r>
          </a:p>
          <a:p>
            <a:pPr marL="342900" indent="-342900">
              <a:buClr>
                <a:schemeClr val="tx2"/>
              </a:buClr>
              <a:buSzPct val="75000"/>
              <a:buFont typeface="Monotype Sorts" pitchFamily="2" charset="2"/>
              <a:buNone/>
              <a:defRPr/>
            </a:pPr>
            <a:r>
              <a:rPr lang="en-US" b="1" dirty="0">
                <a:solidFill>
                  <a:schemeClr val="accent4"/>
                </a:solidFill>
                <a:latin typeface="Courier New" pitchFamily="49" charset="0"/>
              </a:rPr>
              <a:t>}</a:t>
            </a:r>
            <a:endParaRPr lang="en-US" sz="2800" b="1" dirty="0">
              <a:solidFill>
                <a:schemeClr val="accent4"/>
              </a:solidFill>
            </a:endParaRPr>
          </a:p>
        </p:txBody>
      </p:sp>
      <p:sp>
        <p:nvSpPr>
          <p:cNvPr id="60420" name="Rectangle 3">
            <a:extLst>
              <a:ext uri="{FF2B5EF4-FFF2-40B4-BE49-F238E27FC236}">
                <a16:creationId xmlns:a16="http://schemas.microsoft.com/office/drawing/2014/main" id="{2AE86360-C937-4FC8-BFEE-7292329375BA}"/>
              </a:ext>
            </a:extLst>
          </p:cNvPr>
          <p:cNvSpPr>
            <a:spLocks noGrp="1" noChangeArrowheads="1"/>
          </p:cNvSpPr>
          <p:nvPr>
            <p:ph type="title"/>
          </p:nvPr>
        </p:nvSpPr>
        <p:spPr>
          <a:xfrm>
            <a:off x="685800" y="381000"/>
            <a:ext cx="7772400" cy="533400"/>
          </a:xfrm>
          <a:noFill/>
        </p:spPr>
        <p:txBody>
          <a:bodyPr/>
          <a:lstStyle/>
          <a:p>
            <a:r>
              <a:rPr lang="en-US" altLang="en-US" sz="4300"/>
              <a:t>Trace a Program Execution</a:t>
            </a:r>
          </a:p>
        </p:txBody>
      </p:sp>
      <p:sp>
        <p:nvSpPr>
          <p:cNvPr id="60421" name="Rectangle 4">
            <a:extLst>
              <a:ext uri="{FF2B5EF4-FFF2-40B4-BE49-F238E27FC236}">
                <a16:creationId xmlns:a16="http://schemas.microsoft.com/office/drawing/2014/main" id="{B592254F-FFD7-40A1-8753-B40C29EFAE59}"/>
              </a:ext>
            </a:extLst>
          </p:cNvPr>
          <p:cNvSpPr>
            <a:spLocks noChangeArrowheads="1"/>
          </p:cNvSpPr>
          <p:nvPr/>
        </p:nvSpPr>
        <p:spPr bwMode="auto">
          <a:xfrm>
            <a:off x="1219200" y="3505200"/>
            <a:ext cx="71628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0422" name="Rectangle 6">
            <a:extLst>
              <a:ext uri="{FF2B5EF4-FFF2-40B4-BE49-F238E27FC236}">
                <a16:creationId xmlns:a16="http://schemas.microsoft.com/office/drawing/2014/main" id="{082F8F3E-745A-4EC8-BA1F-06AAD4B639A8}"/>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0"/>
              </a:rPr>
              <a:t>animation</a:t>
            </a:r>
          </a:p>
        </p:txBody>
      </p:sp>
      <p:sp>
        <p:nvSpPr>
          <p:cNvPr id="60423" name="Line 8">
            <a:extLst>
              <a:ext uri="{FF2B5EF4-FFF2-40B4-BE49-F238E27FC236}">
                <a16:creationId xmlns:a16="http://schemas.microsoft.com/office/drawing/2014/main" id="{94381C22-5522-4970-BAEC-AA19D9C3922D}"/>
              </a:ext>
            </a:extLst>
          </p:cNvPr>
          <p:cNvSpPr>
            <a:spLocks noChangeShapeType="1"/>
          </p:cNvSpPr>
          <p:nvPr/>
        </p:nvSpPr>
        <p:spPr bwMode="auto">
          <a:xfrm flipH="1">
            <a:off x="3962400" y="3810000"/>
            <a:ext cx="1219200" cy="137160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7753" name="AutoShape 9">
            <a:extLst>
              <a:ext uri="{FF2B5EF4-FFF2-40B4-BE49-F238E27FC236}">
                <a16:creationId xmlns:a16="http://schemas.microsoft.com/office/drawing/2014/main" id="{A5E5E596-29A0-44C4-9CA5-74DFB4EC2F1C}"/>
              </a:ext>
            </a:extLst>
          </p:cNvPr>
          <p:cNvSpPr>
            <a:spLocks noChangeArrowheads="1"/>
          </p:cNvSpPr>
          <p:nvPr/>
        </p:nvSpPr>
        <p:spPr bwMode="auto">
          <a:xfrm>
            <a:off x="6096000" y="5410200"/>
            <a:ext cx="2687638" cy="692150"/>
          </a:xfrm>
          <a:prstGeom prst="wedgeRoundRectCallout">
            <a:avLst>
              <a:gd name="adj1" fmla="val -122829"/>
              <a:gd name="adj2" fmla="val -9176"/>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1800"/>
              <a:t>print a message to the console</a:t>
            </a:r>
          </a:p>
        </p:txBody>
      </p:sp>
      <p:pic>
        <p:nvPicPr>
          <p:cNvPr id="60425" name="Picture 10">
            <a:extLst>
              <a:ext uri="{FF2B5EF4-FFF2-40B4-BE49-F238E27FC236}">
                <a16:creationId xmlns:a16="http://schemas.microsoft.com/office/drawing/2014/main" id="{9D6D301B-6A24-467C-AFAA-055533D5B0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5257800"/>
            <a:ext cx="2073275" cy="1036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withEffect">
                                  <p:stCondLst>
                                    <p:cond delay="0"/>
                                  </p:stCondLst>
                                  <p:childTnLst>
                                    <p:set>
                                      <p:cBhvr>
                                        <p:cTn id="6" dur="1" fill="hold">
                                          <p:stCondLst>
                                            <p:cond delay="0"/>
                                          </p:stCondLst>
                                        </p:cTn>
                                        <p:tgtEl>
                                          <p:spTgt spid="287753"/>
                                        </p:tgtEl>
                                        <p:attrNameLst>
                                          <p:attrName>style.visibility</p:attrName>
                                        </p:attrNameLst>
                                      </p:cBhvr>
                                      <p:to>
                                        <p:strVal val="visible"/>
                                      </p:to>
                                    </p:set>
                                    <p:anim to="" calcmode="lin" valueType="num">
                                      <p:cBhvr>
                                        <p:cTn id="7" dur="1" fill="hold"/>
                                        <p:tgtEl>
                                          <p:spTgt spid="287753"/>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753"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Number Placeholder 4">
            <a:extLst>
              <a:ext uri="{FF2B5EF4-FFF2-40B4-BE49-F238E27FC236}">
                <a16:creationId xmlns:a16="http://schemas.microsoft.com/office/drawing/2014/main" id="{5BFDFE81-D591-4A19-B006-B76DD15235E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9E86ADE5-106A-4AE5-B335-BB1A1B1ED2AF}" type="slidenum">
              <a:rPr lang="en-US" altLang="en-US" sz="1400" smtClean="0"/>
              <a:pPr>
                <a:spcBef>
                  <a:spcPct val="0"/>
                </a:spcBef>
                <a:buClrTx/>
                <a:buSzTx/>
                <a:buFontTx/>
                <a:buNone/>
              </a:pPr>
              <a:t>34</a:t>
            </a:fld>
            <a:endParaRPr lang="en-US" altLang="en-US" sz="1400"/>
          </a:p>
        </p:txBody>
      </p:sp>
      <p:sp>
        <p:nvSpPr>
          <p:cNvPr id="61443" name="Rectangle 2">
            <a:extLst>
              <a:ext uri="{FF2B5EF4-FFF2-40B4-BE49-F238E27FC236}">
                <a16:creationId xmlns:a16="http://schemas.microsoft.com/office/drawing/2014/main" id="{438A2B0D-34E7-43A8-9417-EDE6081737DE}"/>
              </a:ext>
            </a:extLst>
          </p:cNvPr>
          <p:cNvSpPr>
            <a:spLocks noGrp="1" noChangeArrowheads="1"/>
          </p:cNvSpPr>
          <p:nvPr>
            <p:ph type="title"/>
          </p:nvPr>
        </p:nvSpPr>
        <p:spPr>
          <a:xfrm>
            <a:off x="685800" y="152400"/>
            <a:ext cx="7772400" cy="609600"/>
          </a:xfrm>
          <a:noFill/>
        </p:spPr>
        <p:txBody>
          <a:bodyPr/>
          <a:lstStyle/>
          <a:p>
            <a:r>
              <a:rPr lang="en-US" altLang="en-US"/>
              <a:t>Two More Simple Examples</a:t>
            </a:r>
            <a:endParaRPr lang="en-US" altLang="en-US">
              <a:solidFill>
                <a:schemeClr val="tx1"/>
              </a:solidFill>
            </a:endParaRPr>
          </a:p>
        </p:txBody>
      </p:sp>
      <p:sp>
        <p:nvSpPr>
          <p:cNvPr id="61446" name="Rectangle 11">
            <a:hlinkClick r:id="rId3"/>
            <a:extLst>
              <a:ext uri="{FF2B5EF4-FFF2-40B4-BE49-F238E27FC236}">
                <a16:creationId xmlns:a16="http://schemas.microsoft.com/office/drawing/2014/main" id="{D27A90D0-3F86-453B-A333-2BFEC8F858E4}"/>
              </a:ext>
            </a:extLst>
          </p:cNvPr>
          <p:cNvSpPr>
            <a:spLocks noChangeArrowheads="1"/>
          </p:cNvSpPr>
          <p:nvPr/>
        </p:nvSpPr>
        <p:spPr bwMode="auto">
          <a:xfrm>
            <a:off x="4495800" y="4038600"/>
            <a:ext cx="3230563"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dirty="0" err="1"/>
              <a:t>WelcomeWithThreeMessages</a:t>
            </a:r>
            <a:endParaRPr lang="en-US" altLang="en-US" sz="2000" dirty="0"/>
          </a:p>
        </p:txBody>
      </p:sp>
      <p:sp>
        <p:nvSpPr>
          <p:cNvPr id="61447" name="Rectangle 12">
            <a:hlinkClick r:id="rId4"/>
            <a:extLst>
              <a:ext uri="{FF2B5EF4-FFF2-40B4-BE49-F238E27FC236}">
                <a16:creationId xmlns:a16="http://schemas.microsoft.com/office/drawing/2014/main" id="{BC0235AB-DB48-4351-A681-852FEFC8C77E}"/>
              </a:ext>
            </a:extLst>
          </p:cNvPr>
          <p:cNvSpPr>
            <a:spLocks noChangeArrowheads="1"/>
          </p:cNvSpPr>
          <p:nvPr/>
        </p:nvSpPr>
        <p:spPr bwMode="auto">
          <a:xfrm>
            <a:off x="4495800" y="4652963"/>
            <a:ext cx="3230563"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dirty="0" err="1"/>
              <a:t>ComputeExpression</a:t>
            </a:r>
            <a:endParaRPr lang="en-US" altLang="en-US" sz="2000" dirty="0"/>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4">
            <a:extLst>
              <a:ext uri="{FF2B5EF4-FFF2-40B4-BE49-F238E27FC236}">
                <a16:creationId xmlns:a16="http://schemas.microsoft.com/office/drawing/2014/main" id="{51A7BCC5-EFF7-41B4-8A04-2B78A31AF696}"/>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AA9A679-8DF1-48F3-BA7A-792622F3DB3B}" type="slidenum">
              <a:rPr lang="en-US" altLang="en-US" sz="1400" smtClean="0"/>
              <a:pPr>
                <a:spcBef>
                  <a:spcPct val="0"/>
                </a:spcBef>
                <a:buClrTx/>
                <a:buSzTx/>
                <a:buFontTx/>
                <a:buNone/>
              </a:pPr>
              <a:t>35</a:t>
            </a:fld>
            <a:endParaRPr lang="en-US" altLang="en-US" sz="1400"/>
          </a:p>
        </p:txBody>
      </p:sp>
      <p:sp>
        <p:nvSpPr>
          <p:cNvPr id="54275" name="Rectangle 2">
            <a:extLst>
              <a:ext uri="{FF2B5EF4-FFF2-40B4-BE49-F238E27FC236}">
                <a16:creationId xmlns:a16="http://schemas.microsoft.com/office/drawing/2014/main" id="{DFDFE61E-1C13-43D6-807B-4104C44159B2}"/>
              </a:ext>
            </a:extLst>
          </p:cNvPr>
          <p:cNvSpPr>
            <a:spLocks noGrp="1" noChangeArrowheads="1"/>
          </p:cNvSpPr>
          <p:nvPr>
            <p:ph type="title"/>
          </p:nvPr>
        </p:nvSpPr>
        <p:spPr>
          <a:xfrm>
            <a:off x="228600" y="228600"/>
            <a:ext cx="8534400" cy="609600"/>
          </a:xfrm>
        </p:spPr>
        <p:txBody>
          <a:bodyPr/>
          <a:lstStyle/>
          <a:p>
            <a:r>
              <a:rPr lang="en-US" altLang="en-US"/>
              <a:t>Creating and Editing Using NotePad</a:t>
            </a:r>
          </a:p>
        </p:txBody>
      </p:sp>
      <p:sp>
        <p:nvSpPr>
          <p:cNvPr id="54276" name="Rectangle 3">
            <a:extLst>
              <a:ext uri="{FF2B5EF4-FFF2-40B4-BE49-F238E27FC236}">
                <a16:creationId xmlns:a16="http://schemas.microsoft.com/office/drawing/2014/main" id="{E96379BA-6CEA-4F92-B9A8-A983A56156C5}"/>
              </a:ext>
            </a:extLst>
          </p:cNvPr>
          <p:cNvSpPr>
            <a:spLocks noGrp="1" noChangeArrowheads="1"/>
          </p:cNvSpPr>
          <p:nvPr>
            <p:ph type="body" idx="1"/>
          </p:nvPr>
        </p:nvSpPr>
        <p:spPr>
          <a:xfrm>
            <a:off x="228600" y="1066800"/>
            <a:ext cx="4724400" cy="1600200"/>
          </a:xfrm>
        </p:spPr>
        <p:txBody>
          <a:bodyPr/>
          <a:lstStyle/>
          <a:p>
            <a:pPr>
              <a:lnSpc>
                <a:spcPct val="90000"/>
              </a:lnSpc>
              <a:buFont typeface="Monotype Sorts" pitchFamily="2" charset="2"/>
              <a:buNone/>
            </a:pPr>
            <a:r>
              <a:rPr lang="en-US" altLang="en-US" sz="3000">
                <a:latin typeface="Palatino" pitchFamily="18" charset="0"/>
                <a:cs typeface="Times New Roman" panose="02020603050405020304" pitchFamily="18" charset="0"/>
              </a:rPr>
              <a:t>To use NotePad, type </a:t>
            </a:r>
          </a:p>
          <a:p>
            <a:pPr lvl="1">
              <a:lnSpc>
                <a:spcPct val="90000"/>
              </a:lnSpc>
              <a:buFontTx/>
              <a:buNone/>
            </a:pPr>
            <a:r>
              <a:rPr lang="en-US" altLang="en-US" sz="3000">
                <a:latin typeface="Palatino" pitchFamily="18" charset="0"/>
                <a:cs typeface="Times New Roman" panose="02020603050405020304" pitchFamily="18" charset="0"/>
              </a:rPr>
              <a:t>notepad Welcome.java </a:t>
            </a:r>
          </a:p>
          <a:p>
            <a:pPr>
              <a:lnSpc>
                <a:spcPct val="90000"/>
              </a:lnSpc>
              <a:buFont typeface="Monotype Sorts" pitchFamily="2" charset="2"/>
              <a:buNone/>
            </a:pPr>
            <a:r>
              <a:rPr lang="en-US" altLang="en-US" sz="3000">
                <a:latin typeface="Palatino" pitchFamily="18" charset="0"/>
                <a:cs typeface="Times New Roman" panose="02020603050405020304" pitchFamily="18" charset="0"/>
              </a:rPr>
              <a:t>from the DOS prompt.</a:t>
            </a:r>
          </a:p>
        </p:txBody>
      </p:sp>
      <p:pic>
        <p:nvPicPr>
          <p:cNvPr id="54277" name="Picture 4">
            <a:extLst>
              <a:ext uri="{FF2B5EF4-FFF2-40B4-BE49-F238E27FC236}">
                <a16:creationId xmlns:a16="http://schemas.microsoft.com/office/drawing/2014/main" id="{B17B62F5-4E2F-48D0-98A0-0E949E55F6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1219200"/>
            <a:ext cx="3962400" cy="1179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4278" name="Line 7">
            <a:extLst>
              <a:ext uri="{FF2B5EF4-FFF2-40B4-BE49-F238E27FC236}">
                <a16:creationId xmlns:a16="http://schemas.microsoft.com/office/drawing/2014/main" id="{96F5C613-DE56-4C6C-8C7A-81866FF7557C}"/>
              </a:ext>
            </a:extLst>
          </p:cNvPr>
          <p:cNvSpPr>
            <a:spLocks noChangeShapeType="1"/>
          </p:cNvSpPr>
          <p:nvPr/>
        </p:nvSpPr>
        <p:spPr bwMode="auto">
          <a:xfrm>
            <a:off x="2514600" y="1447800"/>
            <a:ext cx="1066800" cy="1981200"/>
          </a:xfrm>
          <a:prstGeom prst="line">
            <a:avLst/>
          </a:prstGeom>
          <a:noFill/>
          <a:ln w="12700">
            <a:solidFill>
              <a:srgbClr val="FF00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279" name="Line 8">
            <a:extLst>
              <a:ext uri="{FF2B5EF4-FFF2-40B4-BE49-F238E27FC236}">
                <a16:creationId xmlns:a16="http://schemas.microsoft.com/office/drawing/2014/main" id="{F62687C2-8D2D-4D7C-A1F0-81B58CEE82DA}"/>
              </a:ext>
            </a:extLst>
          </p:cNvPr>
          <p:cNvSpPr>
            <a:spLocks noChangeShapeType="1"/>
          </p:cNvSpPr>
          <p:nvPr/>
        </p:nvSpPr>
        <p:spPr bwMode="auto">
          <a:xfrm>
            <a:off x="4648200" y="1828800"/>
            <a:ext cx="381000" cy="0"/>
          </a:xfrm>
          <a:prstGeom prst="line">
            <a:avLst/>
          </a:prstGeom>
          <a:noFill/>
          <a:ln w="12700">
            <a:solidFill>
              <a:srgbClr val="FF00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54280" name="Picture 9">
            <a:extLst>
              <a:ext uri="{FF2B5EF4-FFF2-40B4-BE49-F238E27FC236}">
                <a16:creationId xmlns:a16="http://schemas.microsoft.com/office/drawing/2014/main" id="{4E9898C0-161D-4D9B-98A7-15919332B5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0238" y="3457575"/>
            <a:ext cx="6865937" cy="2362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4">
            <a:extLst>
              <a:ext uri="{FF2B5EF4-FFF2-40B4-BE49-F238E27FC236}">
                <a16:creationId xmlns:a16="http://schemas.microsoft.com/office/drawing/2014/main" id="{99919140-1732-47CD-BC9F-53AAB05BB45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8847A43-4B7F-4BAB-AD2D-C6A4B7231DC6}" type="slidenum">
              <a:rPr lang="en-US" altLang="en-US" sz="1400" smtClean="0"/>
              <a:pPr>
                <a:spcBef>
                  <a:spcPct val="0"/>
                </a:spcBef>
                <a:buClrTx/>
                <a:buSzTx/>
                <a:buFontTx/>
                <a:buNone/>
              </a:pPr>
              <a:t>36</a:t>
            </a:fld>
            <a:endParaRPr lang="en-US" altLang="en-US" sz="1400"/>
          </a:p>
        </p:txBody>
      </p:sp>
      <p:sp>
        <p:nvSpPr>
          <p:cNvPr id="55299" name="Rectangle 2">
            <a:extLst>
              <a:ext uri="{FF2B5EF4-FFF2-40B4-BE49-F238E27FC236}">
                <a16:creationId xmlns:a16="http://schemas.microsoft.com/office/drawing/2014/main" id="{602DE1DB-4CFF-4201-8FD2-436CB51C3715}"/>
              </a:ext>
            </a:extLst>
          </p:cNvPr>
          <p:cNvSpPr>
            <a:spLocks noGrp="1" noChangeArrowheads="1"/>
          </p:cNvSpPr>
          <p:nvPr>
            <p:ph type="title"/>
          </p:nvPr>
        </p:nvSpPr>
        <p:spPr>
          <a:xfrm>
            <a:off x="228600" y="228600"/>
            <a:ext cx="8763000" cy="533400"/>
          </a:xfrm>
        </p:spPr>
        <p:txBody>
          <a:bodyPr/>
          <a:lstStyle/>
          <a:p>
            <a:r>
              <a:rPr lang="en-US" altLang="en-US"/>
              <a:t>Creating and Editing Using WordPad</a:t>
            </a:r>
          </a:p>
        </p:txBody>
      </p:sp>
      <p:sp>
        <p:nvSpPr>
          <p:cNvPr id="55300" name="Rectangle 3">
            <a:extLst>
              <a:ext uri="{FF2B5EF4-FFF2-40B4-BE49-F238E27FC236}">
                <a16:creationId xmlns:a16="http://schemas.microsoft.com/office/drawing/2014/main" id="{47608C4E-4301-4C1A-98E5-6EDD7E3DC0BA}"/>
              </a:ext>
            </a:extLst>
          </p:cNvPr>
          <p:cNvSpPr>
            <a:spLocks noGrp="1" noChangeArrowheads="1"/>
          </p:cNvSpPr>
          <p:nvPr>
            <p:ph type="body" idx="1"/>
          </p:nvPr>
        </p:nvSpPr>
        <p:spPr>
          <a:xfrm>
            <a:off x="228600" y="1066800"/>
            <a:ext cx="4724400" cy="1600200"/>
          </a:xfrm>
        </p:spPr>
        <p:txBody>
          <a:bodyPr/>
          <a:lstStyle/>
          <a:p>
            <a:pPr>
              <a:lnSpc>
                <a:spcPct val="90000"/>
              </a:lnSpc>
              <a:buFont typeface="Monotype Sorts" pitchFamily="2" charset="2"/>
              <a:buNone/>
            </a:pPr>
            <a:r>
              <a:rPr lang="en-US" altLang="en-US" sz="3000">
                <a:latin typeface="Palatino" pitchFamily="18" charset="0"/>
                <a:cs typeface="Times New Roman" panose="02020603050405020304" pitchFamily="18" charset="0"/>
              </a:rPr>
              <a:t>To use WordPad, type </a:t>
            </a:r>
          </a:p>
          <a:p>
            <a:pPr lvl="1">
              <a:lnSpc>
                <a:spcPct val="90000"/>
              </a:lnSpc>
              <a:buFontTx/>
              <a:buNone/>
            </a:pPr>
            <a:r>
              <a:rPr lang="en-US" altLang="en-US" sz="3000">
                <a:latin typeface="Palatino" pitchFamily="18" charset="0"/>
                <a:cs typeface="Times New Roman" panose="02020603050405020304" pitchFamily="18" charset="0"/>
              </a:rPr>
              <a:t>write Welcome.java </a:t>
            </a:r>
          </a:p>
          <a:p>
            <a:pPr>
              <a:lnSpc>
                <a:spcPct val="90000"/>
              </a:lnSpc>
              <a:buFont typeface="Monotype Sorts" pitchFamily="2" charset="2"/>
              <a:buNone/>
            </a:pPr>
            <a:r>
              <a:rPr lang="en-US" altLang="en-US" sz="3000">
                <a:latin typeface="Palatino" pitchFamily="18" charset="0"/>
                <a:cs typeface="Times New Roman" panose="02020603050405020304" pitchFamily="18" charset="0"/>
              </a:rPr>
              <a:t>from the DOS prompt.</a:t>
            </a:r>
          </a:p>
        </p:txBody>
      </p:sp>
      <p:pic>
        <p:nvPicPr>
          <p:cNvPr id="55301" name="Picture 6">
            <a:extLst>
              <a:ext uri="{FF2B5EF4-FFF2-40B4-BE49-F238E27FC236}">
                <a16:creationId xmlns:a16="http://schemas.microsoft.com/office/drawing/2014/main" id="{96545F9E-3A7C-4723-B3D0-86E37245C9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1295400"/>
            <a:ext cx="3505200"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5302" name="Line 8">
            <a:extLst>
              <a:ext uri="{FF2B5EF4-FFF2-40B4-BE49-F238E27FC236}">
                <a16:creationId xmlns:a16="http://schemas.microsoft.com/office/drawing/2014/main" id="{62BCF972-0D94-4777-B3FF-3EC9A5AC1911}"/>
              </a:ext>
            </a:extLst>
          </p:cNvPr>
          <p:cNvSpPr>
            <a:spLocks noChangeShapeType="1"/>
          </p:cNvSpPr>
          <p:nvPr/>
        </p:nvSpPr>
        <p:spPr bwMode="auto">
          <a:xfrm>
            <a:off x="4114800" y="1828800"/>
            <a:ext cx="990600" cy="0"/>
          </a:xfrm>
          <a:prstGeom prst="line">
            <a:avLst/>
          </a:prstGeom>
          <a:noFill/>
          <a:ln w="12700">
            <a:solidFill>
              <a:srgbClr val="FF00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303" name="Line 9">
            <a:extLst>
              <a:ext uri="{FF2B5EF4-FFF2-40B4-BE49-F238E27FC236}">
                <a16:creationId xmlns:a16="http://schemas.microsoft.com/office/drawing/2014/main" id="{687A5B11-AAF5-409E-B261-9336A5E9140F}"/>
              </a:ext>
            </a:extLst>
          </p:cNvPr>
          <p:cNvSpPr>
            <a:spLocks noChangeShapeType="1"/>
          </p:cNvSpPr>
          <p:nvPr/>
        </p:nvSpPr>
        <p:spPr bwMode="auto">
          <a:xfrm>
            <a:off x="2514600" y="1447800"/>
            <a:ext cx="1066800" cy="1371600"/>
          </a:xfrm>
          <a:prstGeom prst="line">
            <a:avLst/>
          </a:prstGeom>
          <a:noFill/>
          <a:ln w="12700">
            <a:solidFill>
              <a:srgbClr val="FF00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55304" name="Picture 9">
            <a:extLst>
              <a:ext uri="{FF2B5EF4-FFF2-40B4-BE49-F238E27FC236}">
                <a16:creationId xmlns:a16="http://schemas.microsoft.com/office/drawing/2014/main" id="{49F1D969-1B36-4095-9E33-A34C28DD01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2819400"/>
            <a:ext cx="7934325" cy="3581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Number Placeholder 4">
            <a:extLst>
              <a:ext uri="{FF2B5EF4-FFF2-40B4-BE49-F238E27FC236}">
                <a16:creationId xmlns:a16="http://schemas.microsoft.com/office/drawing/2014/main" id="{43FC3629-5CF4-40C9-944E-AFB8387088C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4B3B691-808D-440A-AC82-E5D166BA0238}" type="slidenum">
              <a:rPr lang="en-US" altLang="en-US" sz="1400" smtClean="0"/>
              <a:pPr>
                <a:spcBef>
                  <a:spcPct val="0"/>
                </a:spcBef>
                <a:buClrTx/>
                <a:buSzTx/>
                <a:buFontTx/>
                <a:buNone/>
              </a:pPr>
              <a:t>37</a:t>
            </a:fld>
            <a:endParaRPr lang="en-US" altLang="en-US" sz="1400"/>
          </a:p>
        </p:txBody>
      </p:sp>
      <p:sp>
        <p:nvSpPr>
          <p:cNvPr id="56323" name="Rectangle 9">
            <a:extLst>
              <a:ext uri="{FF2B5EF4-FFF2-40B4-BE49-F238E27FC236}">
                <a16:creationId xmlns:a16="http://schemas.microsoft.com/office/drawing/2014/main" id="{51538121-67DC-4512-A4C0-FE58876698E6}"/>
              </a:ext>
            </a:extLst>
          </p:cNvPr>
          <p:cNvSpPr>
            <a:spLocks noChangeArrowheads="1"/>
          </p:cNvSpPr>
          <p:nvPr/>
        </p:nvSpPr>
        <p:spPr bwMode="auto">
          <a:xfrm>
            <a:off x="3200400" y="1981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24" name="Rectangle 11">
            <a:extLst>
              <a:ext uri="{FF2B5EF4-FFF2-40B4-BE49-F238E27FC236}">
                <a16:creationId xmlns:a16="http://schemas.microsoft.com/office/drawing/2014/main" id="{147892B6-D3BE-44C2-A091-7B944BD71B3A}"/>
              </a:ext>
            </a:extLst>
          </p:cNvPr>
          <p:cNvSpPr>
            <a:spLocks noChangeArrowheads="1"/>
          </p:cNvSpPr>
          <p:nvPr/>
        </p:nvSpPr>
        <p:spPr bwMode="auto">
          <a:xfrm>
            <a:off x="3200400" y="1295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25" name="Rectangle 15">
            <a:extLst>
              <a:ext uri="{FF2B5EF4-FFF2-40B4-BE49-F238E27FC236}">
                <a16:creationId xmlns:a16="http://schemas.microsoft.com/office/drawing/2014/main" id="{6E026121-8447-484B-A5D7-92EFC9745272}"/>
              </a:ext>
            </a:extLst>
          </p:cNvPr>
          <p:cNvSpPr>
            <a:spLocks noChangeArrowheads="1"/>
          </p:cNvSpPr>
          <p:nvPr/>
        </p:nvSpPr>
        <p:spPr bwMode="auto">
          <a:xfrm>
            <a:off x="2657475" y="2790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56326" name="Picture 11">
            <a:extLst>
              <a:ext uri="{FF2B5EF4-FFF2-40B4-BE49-F238E27FC236}">
                <a16:creationId xmlns:a16="http://schemas.microsoft.com/office/drawing/2014/main" id="{E0E28DCC-8B50-4F97-AB32-E9D3A2A8A7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031875"/>
            <a:ext cx="7772400" cy="54879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
        <p:nvSpPr>
          <p:cNvPr id="56327" name="Rectangle 2">
            <a:extLst>
              <a:ext uri="{FF2B5EF4-FFF2-40B4-BE49-F238E27FC236}">
                <a16:creationId xmlns:a16="http://schemas.microsoft.com/office/drawing/2014/main" id="{89B7258F-89C6-442A-919E-F209FB79295E}"/>
              </a:ext>
            </a:extLst>
          </p:cNvPr>
          <p:cNvSpPr>
            <a:spLocks noGrp="1" noChangeArrowheads="1"/>
          </p:cNvSpPr>
          <p:nvPr>
            <p:ph type="title"/>
          </p:nvPr>
        </p:nvSpPr>
        <p:spPr>
          <a:xfrm>
            <a:off x="3886200" y="152400"/>
            <a:ext cx="5105400" cy="685800"/>
          </a:xfrm>
          <a:noFill/>
        </p:spPr>
        <p:txBody>
          <a:bodyPr/>
          <a:lstStyle/>
          <a:p>
            <a:r>
              <a:rPr lang="en-US" altLang="en-US" sz="3000"/>
              <a:t>Creating, Compiling, and Running Programs</a:t>
            </a:r>
            <a:endParaRPr lang="en-US" altLang="en-US" sz="3000">
              <a:solidFill>
                <a:schemeClr val="tx1"/>
              </a:solidFill>
              <a:latin typeface="Book Antiqua" panose="02040602050305030304" pitchFamily="18" charset="0"/>
            </a:endParaRPr>
          </a:p>
        </p:txBody>
      </p:sp>
      <p:pic>
        <p:nvPicPr>
          <p:cNvPr id="56328" name="Picture 9">
            <a:extLst>
              <a:ext uri="{FF2B5EF4-FFF2-40B4-BE49-F238E27FC236}">
                <a16:creationId xmlns:a16="http://schemas.microsoft.com/office/drawing/2014/main" id="{11B59B61-8139-4725-AB54-7A267EAF3A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73025"/>
            <a:ext cx="3960813" cy="13636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Number Placeholder 4">
            <a:extLst>
              <a:ext uri="{FF2B5EF4-FFF2-40B4-BE49-F238E27FC236}">
                <a16:creationId xmlns:a16="http://schemas.microsoft.com/office/drawing/2014/main" id="{DF712252-F9EA-4425-8FB8-2D8A55575C8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47D2B7E-FF1E-4D0D-9320-3DCE0425B915}" type="slidenum">
              <a:rPr lang="en-US" altLang="en-US" sz="1400" smtClean="0"/>
              <a:pPr>
                <a:spcBef>
                  <a:spcPct val="0"/>
                </a:spcBef>
                <a:buClrTx/>
                <a:buSzTx/>
                <a:buFontTx/>
                <a:buNone/>
              </a:pPr>
              <a:t>38</a:t>
            </a:fld>
            <a:endParaRPr lang="en-US" altLang="en-US" sz="1400"/>
          </a:p>
        </p:txBody>
      </p:sp>
      <p:sp>
        <p:nvSpPr>
          <p:cNvPr id="57347" name="Rectangle 1026">
            <a:extLst>
              <a:ext uri="{FF2B5EF4-FFF2-40B4-BE49-F238E27FC236}">
                <a16:creationId xmlns:a16="http://schemas.microsoft.com/office/drawing/2014/main" id="{0714FA39-BDC4-4967-96F9-C4A1AABFA49A}"/>
              </a:ext>
            </a:extLst>
          </p:cNvPr>
          <p:cNvSpPr>
            <a:spLocks noGrp="1" noChangeArrowheads="1"/>
          </p:cNvSpPr>
          <p:nvPr>
            <p:ph type="title"/>
          </p:nvPr>
        </p:nvSpPr>
        <p:spPr>
          <a:xfrm>
            <a:off x="685800" y="228600"/>
            <a:ext cx="7772400" cy="533400"/>
          </a:xfrm>
        </p:spPr>
        <p:txBody>
          <a:bodyPr/>
          <a:lstStyle/>
          <a:p>
            <a:r>
              <a:rPr lang="en-US" altLang="en-US"/>
              <a:t>Compiling Java Source Code</a:t>
            </a:r>
          </a:p>
        </p:txBody>
      </p:sp>
      <p:sp>
        <p:nvSpPr>
          <p:cNvPr id="57348" name="Rectangle 1027">
            <a:extLst>
              <a:ext uri="{FF2B5EF4-FFF2-40B4-BE49-F238E27FC236}">
                <a16:creationId xmlns:a16="http://schemas.microsoft.com/office/drawing/2014/main" id="{AB8A6C00-D85D-4659-85BC-9FAA201D816E}"/>
              </a:ext>
            </a:extLst>
          </p:cNvPr>
          <p:cNvSpPr>
            <a:spLocks noGrp="1" noChangeArrowheads="1"/>
          </p:cNvSpPr>
          <p:nvPr>
            <p:ph type="body" idx="1"/>
          </p:nvPr>
        </p:nvSpPr>
        <p:spPr>
          <a:xfrm>
            <a:off x="228600" y="838200"/>
            <a:ext cx="8915400" cy="3200400"/>
          </a:xfrm>
        </p:spPr>
        <p:txBody>
          <a:bodyPr/>
          <a:lstStyle/>
          <a:p>
            <a:pPr marL="0" indent="0">
              <a:lnSpc>
                <a:spcPct val="90000"/>
              </a:lnSpc>
              <a:buFont typeface="Monotype Sorts" pitchFamily="2" charset="2"/>
              <a:buNone/>
            </a:pPr>
            <a:r>
              <a:rPr lang="en-US" altLang="en-US" sz="2400">
                <a:cs typeface="Times New Roman" panose="02020603050405020304" pitchFamily="18" charset="0"/>
              </a:rPr>
              <a:t>You can port a source program to any machine with appropriate compilers. The source program must be recompiled, however, because the object program can only run on a specific machine. Nowadays computers are networked to work together. Java was designed to run object programs on any platform. With Java, you write the program once, and compile the source program into a special type of object code, known as </a:t>
            </a:r>
            <a:r>
              <a:rPr lang="en-US" altLang="en-US" sz="2400" i="1">
                <a:cs typeface="Times New Roman" panose="02020603050405020304" pitchFamily="18" charset="0"/>
              </a:rPr>
              <a:t>bytecode</a:t>
            </a:r>
            <a:r>
              <a:rPr lang="en-US" altLang="en-US" sz="2400">
                <a:cs typeface="Times New Roman" panose="02020603050405020304" pitchFamily="18" charset="0"/>
              </a:rPr>
              <a:t>. The bytecode can then run on any computer with a Java Virtual Machine, as shown below. Java Virtual Machine is a software that interprets Java bytecode. </a:t>
            </a:r>
          </a:p>
        </p:txBody>
      </p:sp>
      <p:sp>
        <p:nvSpPr>
          <p:cNvPr id="57349" name="Rectangle 1028">
            <a:extLst>
              <a:ext uri="{FF2B5EF4-FFF2-40B4-BE49-F238E27FC236}">
                <a16:creationId xmlns:a16="http://schemas.microsoft.com/office/drawing/2014/main" id="{3F618DEE-A441-4E1C-A0EF-459A3B28A425}"/>
              </a:ext>
            </a:extLst>
          </p:cNvPr>
          <p:cNvSpPr>
            <a:spLocks noChangeArrowheads="1"/>
          </p:cNvSpPr>
          <p:nvPr/>
        </p:nvSpPr>
        <p:spPr bwMode="auto">
          <a:xfrm>
            <a:off x="2238375" y="31384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7350" name="Rectangle 1031">
            <a:extLst>
              <a:ext uri="{FF2B5EF4-FFF2-40B4-BE49-F238E27FC236}">
                <a16:creationId xmlns:a16="http://schemas.microsoft.com/office/drawing/2014/main" id="{49119343-D81D-4D1B-A84A-7BA395508ED3}"/>
              </a:ext>
            </a:extLst>
          </p:cNvPr>
          <p:cNvSpPr>
            <a:spLocks noChangeArrowheads="1"/>
          </p:cNvSpPr>
          <p:nvPr/>
        </p:nvSpPr>
        <p:spPr bwMode="auto">
          <a:xfrm>
            <a:off x="3657600" y="25860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57351" name="Picture 8">
            <a:extLst>
              <a:ext uri="{FF2B5EF4-FFF2-40B4-BE49-F238E27FC236}">
                <a16:creationId xmlns:a16="http://schemas.microsoft.com/office/drawing/2014/main" id="{2BBFB03A-DB48-4384-B7DA-E0887A38C5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3886200"/>
            <a:ext cx="7854950" cy="2444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Number Placeholder 4">
            <a:extLst>
              <a:ext uri="{FF2B5EF4-FFF2-40B4-BE49-F238E27FC236}">
                <a16:creationId xmlns:a16="http://schemas.microsoft.com/office/drawing/2014/main" id="{93C707AA-A5F6-49A8-A9DE-7879F212699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8568773-5B1A-4762-BD19-C301E8820E55}" type="slidenum">
              <a:rPr lang="en-US" altLang="en-US" sz="1400" smtClean="0"/>
              <a:pPr>
                <a:spcBef>
                  <a:spcPct val="0"/>
                </a:spcBef>
                <a:buClrTx/>
                <a:buSzTx/>
                <a:buFontTx/>
                <a:buNone/>
              </a:pPr>
              <a:t>39</a:t>
            </a:fld>
            <a:endParaRPr lang="en-US" altLang="en-US" sz="1400"/>
          </a:p>
        </p:txBody>
      </p:sp>
      <p:sp>
        <p:nvSpPr>
          <p:cNvPr id="69635" name="Rectangle 2">
            <a:extLst>
              <a:ext uri="{FF2B5EF4-FFF2-40B4-BE49-F238E27FC236}">
                <a16:creationId xmlns:a16="http://schemas.microsoft.com/office/drawing/2014/main" id="{60CC4BD5-AE50-45D5-BFA0-A969C401DAE7}"/>
              </a:ext>
            </a:extLst>
          </p:cNvPr>
          <p:cNvSpPr>
            <a:spLocks noGrp="1" noChangeArrowheads="1"/>
          </p:cNvSpPr>
          <p:nvPr>
            <p:ph type="title"/>
          </p:nvPr>
        </p:nvSpPr>
        <p:spPr>
          <a:xfrm>
            <a:off x="685800" y="0"/>
            <a:ext cx="7772400" cy="1428750"/>
          </a:xfrm>
          <a:noFill/>
        </p:spPr>
        <p:txBody>
          <a:bodyPr/>
          <a:lstStyle/>
          <a:p>
            <a:r>
              <a:rPr lang="en-US" altLang="en-US"/>
              <a:t>Anatomy of a Java Program</a:t>
            </a:r>
            <a:endParaRPr lang="en-US" altLang="en-US">
              <a:solidFill>
                <a:schemeClr val="tx1"/>
              </a:solidFill>
            </a:endParaRPr>
          </a:p>
        </p:txBody>
      </p:sp>
      <p:sp>
        <p:nvSpPr>
          <p:cNvPr id="69636" name="Rectangle 3">
            <a:extLst>
              <a:ext uri="{FF2B5EF4-FFF2-40B4-BE49-F238E27FC236}">
                <a16:creationId xmlns:a16="http://schemas.microsoft.com/office/drawing/2014/main" id="{696A365D-77B2-4CAA-AA56-1E77E5502DBC}"/>
              </a:ext>
            </a:extLst>
          </p:cNvPr>
          <p:cNvSpPr>
            <a:spLocks noGrp="1" noChangeArrowheads="1"/>
          </p:cNvSpPr>
          <p:nvPr>
            <p:ph type="body" idx="1"/>
          </p:nvPr>
        </p:nvSpPr>
        <p:spPr>
          <a:xfrm>
            <a:off x="457200" y="1295400"/>
            <a:ext cx="8382000" cy="5029200"/>
          </a:xfrm>
          <a:noFill/>
        </p:spPr>
        <p:txBody>
          <a:bodyPr/>
          <a:lstStyle/>
          <a:p>
            <a:r>
              <a:rPr lang="en-US" altLang="en-US" sz="3400"/>
              <a:t>Class name</a:t>
            </a:r>
          </a:p>
          <a:p>
            <a:r>
              <a:rPr lang="en-US" altLang="en-US" sz="3400"/>
              <a:t>Main method</a:t>
            </a:r>
          </a:p>
          <a:p>
            <a:r>
              <a:rPr lang="en-US" altLang="en-US" sz="3400"/>
              <a:t>Statements</a:t>
            </a:r>
          </a:p>
          <a:p>
            <a:r>
              <a:rPr lang="en-US" altLang="en-US" sz="3400"/>
              <a:t>Statement terminator</a:t>
            </a:r>
          </a:p>
          <a:p>
            <a:r>
              <a:rPr lang="en-US" altLang="en-US" sz="3400"/>
              <a:t>Reserved words</a:t>
            </a:r>
          </a:p>
          <a:p>
            <a:r>
              <a:rPr lang="en-US" altLang="en-US" sz="3400"/>
              <a:t>Comments</a:t>
            </a:r>
          </a:p>
          <a:p>
            <a:r>
              <a:rPr lang="en-US" altLang="en-US" sz="3400"/>
              <a:t>Blocks</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4">
            <a:extLst>
              <a:ext uri="{FF2B5EF4-FFF2-40B4-BE49-F238E27FC236}">
                <a16:creationId xmlns:a16="http://schemas.microsoft.com/office/drawing/2014/main" id="{385C19BA-0CA2-46E4-A8FB-E5B6639A880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B8C5FE0-704B-40A8-AA2F-3357B637FA70}" type="slidenum">
              <a:rPr lang="en-US" altLang="en-US" sz="1400" smtClean="0"/>
              <a:pPr>
                <a:spcBef>
                  <a:spcPct val="0"/>
                </a:spcBef>
                <a:buClrTx/>
                <a:buSzTx/>
                <a:buFontTx/>
                <a:buNone/>
              </a:pPr>
              <a:t>4</a:t>
            </a:fld>
            <a:endParaRPr lang="en-US" altLang="en-US" sz="1400"/>
          </a:p>
        </p:txBody>
      </p:sp>
      <p:sp>
        <p:nvSpPr>
          <p:cNvPr id="24579" name="Rectangle 1026">
            <a:extLst>
              <a:ext uri="{FF2B5EF4-FFF2-40B4-BE49-F238E27FC236}">
                <a16:creationId xmlns:a16="http://schemas.microsoft.com/office/drawing/2014/main" id="{F461C95A-0AE1-45DB-ADB8-C24CBD06CC3D}"/>
              </a:ext>
            </a:extLst>
          </p:cNvPr>
          <p:cNvSpPr>
            <a:spLocks noGrp="1" noChangeArrowheads="1"/>
          </p:cNvSpPr>
          <p:nvPr>
            <p:ph type="title"/>
          </p:nvPr>
        </p:nvSpPr>
        <p:spPr>
          <a:xfrm>
            <a:off x="685800" y="228600"/>
            <a:ext cx="7772400" cy="533400"/>
          </a:xfrm>
        </p:spPr>
        <p:txBody>
          <a:bodyPr/>
          <a:lstStyle/>
          <a:p>
            <a:r>
              <a:rPr lang="en-US" altLang="en-US"/>
              <a:t>Programming Languages</a:t>
            </a:r>
          </a:p>
        </p:txBody>
      </p:sp>
      <p:sp>
        <p:nvSpPr>
          <p:cNvPr id="24580" name="Rectangle 1027">
            <a:extLst>
              <a:ext uri="{FF2B5EF4-FFF2-40B4-BE49-F238E27FC236}">
                <a16:creationId xmlns:a16="http://schemas.microsoft.com/office/drawing/2014/main" id="{5CA00E21-F0CD-436B-A7E8-E85B9029D5C1}"/>
              </a:ext>
            </a:extLst>
          </p:cNvPr>
          <p:cNvSpPr>
            <a:spLocks noGrp="1" noChangeArrowheads="1"/>
          </p:cNvSpPr>
          <p:nvPr>
            <p:ph type="body" idx="1"/>
          </p:nvPr>
        </p:nvSpPr>
        <p:spPr>
          <a:xfrm>
            <a:off x="228600" y="990600"/>
            <a:ext cx="8534400" cy="457200"/>
          </a:xfrm>
        </p:spPr>
        <p:txBody>
          <a:bodyPr/>
          <a:lstStyle/>
          <a:p>
            <a:pPr marL="0" indent="0">
              <a:buFont typeface="Monotype Sorts" pitchFamily="2" charset="2"/>
              <a:buNone/>
            </a:pPr>
            <a:r>
              <a:rPr lang="en-US" altLang="en-US" sz="2400">
                <a:solidFill>
                  <a:srgbClr val="FF0000"/>
                </a:solidFill>
              </a:rPr>
              <a:t>Machine Language    </a:t>
            </a:r>
            <a:r>
              <a:rPr lang="en-US" altLang="en-US" sz="2400"/>
              <a:t>Assembly Language      High-Level Language</a:t>
            </a:r>
          </a:p>
        </p:txBody>
      </p:sp>
      <p:sp>
        <p:nvSpPr>
          <p:cNvPr id="24581" name="Rectangle 1028">
            <a:extLst>
              <a:ext uri="{FF2B5EF4-FFF2-40B4-BE49-F238E27FC236}">
                <a16:creationId xmlns:a16="http://schemas.microsoft.com/office/drawing/2014/main" id="{56ACD519-B8EF-445C-9217-916D93AFB085}"/>
              </a:ext>
            </a:extLst>
          </p:cNvPr>
          <p:cNvSpPr>
            <a:spLocks noChangeArrowheads="1"/>
          </p:cNvSpPr>
          <p:nvPr/>
        </p:nvSpPr>
        <p:spPr bwMode="auto">
          <a:xfrm>
            <a:off x="228600" y="1600200"/>
            <a:ext cx="8686800" cy="449580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a:solidFill>
                  <a:schemeClr val="tx2"/>
                </a:solidFill>
              </a:rPr>
              <a:t>Machine language </a:t>
            </a:r>
            <a:r>
              <a:rPr lang="en-US" altLang="en-US">
                <a:solidFill>
                  <a:schemeClr val="tx2"/>
                </a:solidFill>
                <a:cs typeface="Times New Roman" panose="02020603050405020304" pitchFamily="18" charset="0"/>
              </a:rPr>
              <a:t>is a set of primitive instructions built into every computer. The instructions are in the form of binary code, so you have to enter binary codes for various instructions.</a:t>
            </a:r>
            <a:r>
              <a:rPr lang="en-US" altLang="en-US">
                <a:solidFill>
                  <a:schemeClr val="tx2"/>
                </a:solidFill>
              </a:rPr>
              <a:t> </a:t>
            </a:r>
            <a:r>
              <a:rPr lang="en-US" altLang="en-US">
                <a:solidFill>
                  <a:schemeClr val="tx2"/>
                </a:solidFill>
                <a:cs typeface="Times New Roman" panose="02020603050405020304" pitchFamily="18" charset="0"/>
              </a:rPr>
              <a:t>Program with native machine language is a tedious process. Moreover the programs are highly difficult to read and modify. For example, to add two numbers, you might write an instruction in binary like this:</a:t>
            </a:r>
          </a:p>
          <a:p>
            <a:pPr algn="ctr">
              <a:lnSpc>
                <a:spcPct val="90000"/>
              </a:lnSpc>
              <a:spcBef>
                <a:spcPct val="0"/>
              </a:spcBef>
              <a:buClrTx/>
              <a:buSzTx/>
              <a:buFontTx/>
              <a:buNone/>
            </a:pPr>
            <a:r>
              <a:rPr lang="en-US" altLang="en-US">
                <a:solidFill>
                  <a:schemeClr val="tx2"/>
                </a:solidFill>
              </a:rPr>
              <a:t> </a:t>
            </a:r>
          </a:p>
          <a:p>
            <a:pPr lvl="1">
              <a:lnSpc>
                <a:spcPct val="90000"/>
              </a:lnSpc>
              <a:buFontTx/>
              <a:buNone/>
            </a:pPr>
            <a:r>
              <a:rPr lang="en-US" altLang="en-US">
                <a:solidFill>
                  <a:schemeClr val="tx2"/>
                </a:solidFill>
                <a:latin typeface="Courier New" panose="02070309020205020404" pitchFamily="49" charset="0"/>
                <a:cs typeface="Times New Roman" panose="02020603050405020304" pitchFamily="18" charset="0"/>
              </a:rPr>
              <a:t>1101101010011010</a:t>
            </a:r>
            <a:endParaRPr lang="en-US" altLang="en-US">
              <a:solidFill>
                <a:schemeClr val="tx2"/>
              </a:solidFill>
              <a:latin typeface="Courier New" panose="02070309020205020404" pitchFamily="49" charset="0"/>
            </a:endParaRP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Number Placeholder 4">
            <a:extLst>
              <a:ext uri="{FF2B5EF4-FFF2-40B4-BE49-F238E27FC236}">
                <a16:creationId xmlns:a16="http://schemas.microsoft.com/office/drawing/2014/main" id="{C15C109E-0F44-412D-BF3E-171BCEBA18C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B4AC690F-1F31-4068-9B0F-3CF974B946AE}" type="slidenum">
              <a:rPr lang="en-US" altLang="en-US" sz="1400" smtClean="0"/>
              <a:pPr>
                <a:spcBef>
                  <a:spcPct val="0"/>
                </a:spcBef>
                <a:buClrTx/>
                <a:buSzTx/>
                <a:buFontTx/>
                <a:buNone/>
              </a:pPr>
              <a:t>40</a:t>
            </a:fld>
            <a:endParaRPr lang="en-US" altLang="en-US" sz="1400"/>
          </a:p>
        </p:txBody>
      </p:sp>
      <p:sp>
        <p:nvSpPr>
          <p:cNvPr id="71683" name="Rectangle 2">
            <a:extLst>
              <a:ext uri="{FF2B5EF4-FFF2-40B4-BE49-F238E27FC236}">
                <a16:creationId xmlns:a16="http://schemas.microsoft.com/office/drawing/2014/main" id="{745A2865-3E39-439E-91A1-7520F59D6AFA}"/>
              </a:ext>
            </a:extLst>
          </p:cNvPr>
          <p:cNvSpPr>
            <a:spLocks noChangeArrowheads="1"/>
          </p:cNvSpPr>
          <p:nvPr/>
        </p:nvSpPr>
        <p:spPr bwMode="auto">
          <a:xfrm>
            <a:off x="381000" y="3733800"/>
            <a:ext cx="8305800" cy="25908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a:latin typeface="Courier New" panose="02070309020205020404" pitchFamily="49" charset="0"/>
              </a:rPr>
              <a:t>// This program prints Welcome to Java! </a:t>
            </a:r>
          </a:p>
          <a:p>
            <a:pPr>
              <a:spcBef>
                <a:spcPct val="0"/>
              </a:spcBef>
              <a:buFont typeface="Monotype Sorts" pitchFamily="2" charset="2"/>
              <a:buNone/>
            </a:pPr>
            <a:r>
              <a:rPr lang="en-US" altLang="en-US" sz="2400">
                <a:latin typeface="Courier New" panose="02070309020205020404" pitchFamily="49" charset="0"/>
              </a:rPr>
              <a:t>public class Welcome {	</a:t>
            </a:r>
          </a:p>
          <a:p>
            <a:pPr>
              <a:spcBef>
                <a:spcPct val="0"/>
              </a:spcBef>
              <a:buFont typeface="Monotype Sorts" pitchFamily="2" charset="2"/>
              <a:buNone/>
            </a:pPr>
            <a:r>
              <a:rPr lang="en-US" altLang="en-US" sz="2400">
                <a:latin typeface="Courier New" panose="02070309020205020404" pitchFamily="49" charset="0"/>
              </a:rPr>
              <a:t>  public static void main(String[] args) { </a:t>
            </a:r>
          </a:p>
          <a:p>
            <a:pPr>
              <a:spcBef>
                <a:spcPct val="0"/>
              </a:spcBef>
              <a:buFont typeface="Monotype Sorts" pitchFamily="2" charset="2"/>
              <a:buNone/>
            </a:pPr>
            <a:r>
              <a:rPr lang="en-US" altLang="en-US" sz="2400">
                <a:latin typeface="Courier New" panose="02070309020205020404" pitchFamily="49" charset="0"/>
              </a:rPr>
              <a:t>    System.out.println("Welcome to Java!");</a:t>
            </a:r>
          </a:p>
          <a:p>
            <a:pPr>
              <a:spcBef>
                <a:spcPct val="0"/>
              </a:spcBef>
              <a:buFont typeface="Monotype Sorts" pitchFamily="2" charset="2"/>
              <a:buNone/>
            </a:pPr>
            <a:r>
              <a:rPr lang="en-US" altLang="en-US" sz="2400">
                <a:latin typeface="Courier New" panose="02070309020205020404" pitchFamily="49" charset="0"/>
              </a:rPr>
              <a:t>  }</a:t>
            </a:r>
          </a:p>
          <a:p>
            <a:pPr>
              <a:spcBef>
                <a:spcPct val="0"/>
              </a:spcBef>
              <a:buFont typeface="Monotype Sorts" pitchFamily="2" charset="2"/>
              <a:buNone/>
            </a:pPr>
            <a:r>
              <a:rPr lang="en-US" altLang="en-US" sz="2400">
                <a:latin typeface="Courier New" panose="02070309020205020404" pitchFamily="49" charset="0"/>
              </a:rPr>
              <a:t>}</a:t>
            </a:r>
            <a:endParaRPr lang="en-US" altLang="en-US" sz="2800"/>
          </a:p>
        </p:txBody>
      </p:sp>
      <p:sp>
        <p:nvSpPr>
          <p:cNvPr id="71684" name="Rectangle 3">
            <a:extLst>
              <a:ext uri="{FF2B5EF4-FFF2-40B4-BE49-F238E27FC236}">
                <a16:creationId xmlns:a16="http://schemas.microsoft.com/office/drawing/2014/main" id="{64013E16-AD59-4A99-A249-FC4163B67521}"/>
              </a:ext>
            </a:extLst>
          </p:cNvPr>
          <p:cNvSpPr>
            <a:spLocks noGrp="1" noChangeArrowheads="1"/>
          </p:cNvSpPr>
          <p:nvPr>
            <p:ph type="title"/>
          </p:nvPr>
        </p:nvSpPr>
        <p:spPr>
          <a:xfrm>
            <a:off x="685800" y="381000"/>
            <a:ext cx="7772400" cy="533400"/>
          </a:xfrm>
          <a:noFill/>
        </p:spPr>
        <p:txBody>
          <a:bodyPr/>
          <a:lstStyle/>
          <a:p>
            <a:r>
              <a:rPr lang="en-US" altLang="en-US"/>
              <a:t>Class Name</a:t>
            </a:r>
          </a:p>
        </p:txBody>
      </p:sp>
      <p:sp>
        <p:nvSpPr>
          <p:cNvPr id="71685" name="Rectangle 4">
            <a:extLst>
              <a:ext uri="{FF2B5EF4-FFF2-40B4-BE49-F238E27FC236}">
                <a16:creationId xmlns:a16="http://schemas.microsoft.com/office/drawing/2014/main" id="{37FE6721-500D-425E-883E-0BA9BB00804B}"/>
              </a:ext>
            </a:extLst>
          </p:cNvPr>
          <p:cNvSpPr>
            <a:spLocks noChangeArrowheads="1"/>
          </p:cNvSpPr>
          <p:nvPr/>
        </p:nvSpPr>
        <p:spPr bwMode="auto">
          <a:xfrm>
            <a:off x="2819400" y="4114800"/>
            <a:ext cx="13716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1686" name="Rectangle 5">
            <a:extLst>
              <a:ext uri="{FF2B5EF4-FFF2-40B4-BE49-F238E27FC236}">
                <a16:creationId xmlns:a16="http://schemas.microsoft.com/office/drawing/2014/main" id="{FC2DA435-627D-4BA4-9E89-45C2CC240D3A}"/>
              </a:ext>
            </a:extLst>
          </p:cNvPr>
          <p:cNvSpPr>
            <a:spLocks noGrp="1" noChangeArrowheads="1"/>
          </p:cNvSpPr>
          <p:nvPr>
            <p:ph type="body" idx="1"/>
          </p:nvPr>
        </p:nvSpPr>
        <p:spPr>
          <a:xfrm>
            <a:off x="228600" y="1219200"/>
            <a:ext cx="8763000" cy="2133600"/>
          </a:xfrm>
          <a:noFill/>
        </p:spPr>
        <p:txBody>
          <a:bodyPr/>
          <a:lstStyle/>
          <a:p>
            <a:pPr marL="0" indent="0">
              <a:buFont typeface="Monotype Sorts" pitchFamily="2" charset="2"/>
              <a:buNone/>
            </a:pPr>
            <a:r>
              <a:rPr lang="en-US" altLang="en-US"/>
              <a:t>Every Java program must have at least one class. Each class has a name. By convention, class names start with an uppercase letter. In this example, the class name is Welcome. </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Number Placeholder 4">
            <a:extLst>
              <a:ext uri="{FF2B5EF4-FFF2-40B4-BE49-F238E27FC236}">
                <a16:creationId xmlns:a16="http://schemas.microsoft.com/office/drawing/2014/main" id="{956C19B9-0D77-4BF8-84C3-824D1336DC5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E3270A6-D607-482A-A2EB-EB1B3DB3AEB3}" type="slidenum">
              <a:rPr lang="en-US" altLang="en-US" sz="1400" smtClean="0"/>
              <a:pPr>
                <a:spcBef>
                  <a:spcPct val="0"/>
                </a:spcBef>
                <a:buClrTx/>
                <a:buSzTx/>
                <a:buFontTx/>
                <a:buNone/>
              </a:pPr>
              <a:t>41</a:t>
            </a:fld>
            <a:endParaRPr lang="en-US" altLang="en-US" sz="1400"/>
          </a:p>
        </p:txBody>
      </p:sp>
      <p:sp>
        <p:nvSpPr>
          <p:cNvPr id="72707" name="Rectangle 2">
            <a:extLst>
              <a:ext uri="{FF2B5EF4-FFF2-40B4-BE49-F238E27FC236}">
                <a16:creationId xmlns:a16="http://schemas.microsoft.com/office/drawing/2014/main" id="{54CC1FBF-12B1-4FC7-AEDC-3B21F3840E86}"/>
              </a:ext>
            </a:extLst>
          </p:cNvPr>
          <p:cNvSpPr>
            <a:spLocks noChangeArrowheads="1"/>
          </p:cNvSpPr>
          <p:nvPr/>
        </p:nvSpPr>
        <p:spPr bwMode="auto">
          <a:xfrm>
            <a:off x="381000" y="3733800"/>
            <a:ext cx="8305800" cy="25908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b="1">
                <a:latin typeface="Courier New" panose="02070309020205020404" pitchFamily="49" charset="0"/>
              </a:rPr>
              <a:t>// This program prints Welcome to Java! </a:t>
            </a:r>
          </a:p>
          <a:p>
            <a:pPr>
              <a:spcBef>
                <a:spcPct val="0"/>
              </a:spcBef>
              <a:buFont typeface="Monotype Sorts" pitchFamily="2" charset="2"/>
              <a:buNone/>
            </a:pPr>
            <a:r>
              <a:rPr lang="en-US" altLang="en-US" sz="2400" b="1">
                <a:latin typeface="Courier New" panose="02070309020205020404" pitchFamily="49" charset="0"/>
              </a:rPr>
              <a:t>public class Welcome {	</a:t>
            </a:r>
          </a:p>
          <a:p>
            <a:pPr>
              <a:spcBef>
                <a:spcPct val="0"/>
              </a:spcBef>
              <a:buFont typeface="Monotype Sorts" pitchFamily="2" charset="2"/>
              <a:buNone/>
            </a:pPr>
            <a:r>
              <a:rPr lang="en-US" altLang="en-US" sz="2400" b="1">
                <a:latin typeface="Courier New" panose="02070309020205020404" pitchFamily="49" charset="0"/>
              </a:rPr>
              <a:t>  public static void main(String[] args) { </a:t>
            </a:r>
          </a:p>
          <a:p>
            <a:pPr>
              <a:spcBef>
                <a:spcPct val="0"/>
              </a:spcBef>
              <a:buFont typeface="Monotype Sorts" pitchFamily="2" charset="2"/>
              <a:buNone/>
            </a:pPr>
            <a:r>
              <a:rPr lang="en-US" altLang="en-US" sz="2400" b="1">
                <a:latin typeface="Courier New" panose="02070309020205020404" pitchFamily="49" charset="0"/>
              </a:rPr>
              <a:t>    System.out.println("Welcome to Java!");</a:t>
            </a:r>
          </a:p>
          <a:p>
            <a:pPr>
              <a:spcBef>
                <a:spcPct val="0"/>
              </a:spcBef>
              <a:buFont typeface="Monotype Sorts" pitchFamily="2" charset="2"/>
              <a:buNone/>
            </a:pPr>
            <a:r>
              <a:rPr lang="en-US" altLang="en-US" sz="2400" b="1">
                <a:latin typeface="Courier New" panose="02070309020205020404" pitchFamily="49" charset="0"/>
              </a:rPr>
              <a:t>  }</a:t>
            </a:r>
          </a:p>
          <a:p>
            <a:pPr>
              <a:spcBef>
                <a:spcPct val="0"/>
              </a:spcBef>
              <a:buFont typeface="Monotype Sorts" pitchFamily="2" charset="2"/>
              <a:buNone/>
            </a:pPr>
            <a:r>
              <a:rPr lang="en-US" altLang="en-US" sz="2400" b="1">
                <a:latin typeface="Courier New" panose="02070309020205020404" pitchFamily="49" charset="0"/>
              </a:rPr>
              <a:t>}</a:t>
            </a:r>
            <a:endParaRPr lang="en-US" altLang="en-US" sz="2800" b="1"/>
          </a:p>
        </p:txBody>
      </p:sp>
      <p:sp>
        <p:nvSpPr>
          <p:cNvPr id="72708" name="Rectangle 3">
            <a:extLst>
              <a:ext uri="{FF2B5EF4-FFF2-40B4-BE49-F238E27FC236}">
                <a16:creationId xmlns:a16="http://schemas.microsoft.com/office/drawing/2014/main" id="{AE6B4630-74C6-4D63-949D-28181816C6F2}"/>
              </a:ext>
            </a:extLst>
          </p:cNvPr>
          <p:cNvSpPr>
            <a:spLocks noGrp="1" noChangeArrowheads="1"/>
          </p:cNvSpPr>
          <p:nvPr>
            <p:ph type="title"/>
          </p:nvPr>
        </p:nvSpPr>
        <p:spPr>
          <a:xfrm>
            <a:off x="685800" y="381000"/>
            <a:ext cx="7772400" cy="533400"/>
          </a:xfrm>
          <a:noFill/>
        </p:spPr>
        <p:txBody>
          <a:bodyPr/>
          <a:lstStyle/>
          <a:p>
            <a:r>
              <a:rPr lang="en-US" altLang="en-US"/>
              <a:t>Main Method</a:t>
            </a:r>
          </a:p>
        </p:txBody>
      </p:sp>
      <p:sp>
        <p:nvSpPr>
          <p:cNvPr id="72709" name="Rectangle 4">
            <a:extLst>
              <a:ext uri="{FF2B5EF4-FFF2-40B4-BE49-F238E27FC236}">
                <a16:creationId xmlns:a16="http://schemas.microsoft.com/office/drawing/2014/main" id="{F96DB54F-414F-4B88-94D4-0502D0F40D77}"/>
              </a:ext>
            </a:extLst>
          </p:cNvPr>
          <p:cNvSpPr>
            <a:spLocks noChangeArrowheads="1"/>
          </p:cNvSpPr>
          <p:nvPr/>
        </p:nvSpPr>
        <p:spPr bwMode="auto">
          <a:xfrm>
            <a:off x="762000" y="4495800"/>
            <a:ext cx="70866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2710" name="Rectangle 5">
            <a:extLst>
              <a:ext uri="{FF2B5EF4-FFF2-40B4-BE49-F238E27FC236}">
                <a16:creationId xmlns:a16="http://schemas.microsoft.com/office/drawing/2014/main" id="{28A0478A-2612-432A-A063-10E3802A6BB0}"/>
              </a:ext>
            </a:extLst>
          </p:cNvPr>
          <p:cNvSpPr>
            <a:spLocks noGrp="1" noChangeArrowheads="1"/>
          </p:cNvSpPr>
          <p:nvPr>
            <p:ph type="body" idx="1"/>
          </p:nvPr>
        </p:nvSpPr>
        <p:spPr>
          <a:xfrm>
            <a:off x="228600" y="1219200"/>
            <a:ext cx="8763000" cy="2133600"/>
          </a:xfrm>
          <a:noFill/>
        </p:spPr>
        <p:txBody>
          <a:bodyPr/>
          <a:lstStyle/>
          <a:p>
            <a:pPr marL="0" indent="0">
              <a:buFont typeface="Monotype Sorts" pitchFamily="2" charset="2"/>
              <a:buNone/>
            </a:pPr>
            <a:r>
              <a:rPr lang="en-US" altLang="en-US"/>
              <a:t>Line 2 defines the main method. In order to run a class, the class must contain a method named main. The program is executed from the main method. </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Number Placeholder 4">
            <a:extLst>
              <a:ext uri="{FF2B5EF4-FFF2-40B4-BE49-F238E27FC236}">
                <a16:creationId xmlns:a16="http://schemas.microsoft.com/office/drawing/2014/main" id="{19CDE261-DAC4-434C-BA2E-6D2E8C18A44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5F055AB-86F1-4FA7-AD88-BD9005303057}" type="slidenum">
              <a:rPr lang="en-US" altLang="en-US" sz="1400" smtClean="0"/>
              <a:pPr>
                <a:spcBef>
                  <a:spcPct val="0"/>
                </a:spcBef>
                <a:buClrTx/>
                <a:buSzTx/>
                <a:buFontTx/>
                <a:buNone/>
              </a:pPr>
              <a:t>42</a:t>
            </a:fld>
            <a:endParaRPr lang="en-US" altLang="en-US" sz="1400"/>
          </a:p>
        </p:txBody>
      </p:sp>
      <p:sp>
        <p:nvSpPr>
          <p:cNvPr id="73731" name="Rectangle 2">
            <a:extLst>
              <a:ext uri="{FF2B5EF4-FFF2-40B4-BE49-F238E27FC236}">
                <a16:creationId xmlns:a16="http://schemas.microsoft.com/office/drawing/2014/main" id="{4083A1A6-BD22-4D0E-9F77-7343C47F038C}"/>
              </a:ext>
            </a:extLst>
          </p:cNvPr>
          <p:cNvSpPr>
            <a:spLocks noChangeArrowheads="1"/>
          </p:cNvSpPr>
          <p:nvPr/>
        </p:nvSpPr>
        <p:spPr bwMode="auto">
          <a:xfrm>
            <a:off x="381000" y="3733800"/>
            <a:ext cx="8305800" cy="25908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b="1">
                <a:latin typeface="Courier New" panose="02070309020205020404" pitchFamily="49" charset="0"/>
              </a:rPr>
              <a:t>// This program prints Welcome to Java! </a:t>
            </a:r>
          </a:p>
          <a:p>
            <a:pPr>
              <a:spcBef>
                <a:spcPct val="0"/>
              </a:spcBef>
              <a:buFont typeface="Monotype Sorts" pitchFamily="2" charset="2"/>
              <a:buNone/>
            </a:pPr>
            <a:r>
              <a:rPr lang="en-US" altLang="en-US" sz="2400" b="1">
                <a:latin typeface="Courier New" panose="02070309020205020404" pitchFamily="49" charset="0"/>
              </a:rPr>
              <a:t>public class Welcome {	</a:t>
            </a:r>
          </a:p>
          <a:p>
            <a:pPr>
              <a:spcBef>
                <a:spcPct val="0"/>
              </a:spcBef>
              <a:buFont typeface="Monotype Sorts" pitchFamily="2" charset="2"/>
              <a:buNone/>
            </a:pPr>
            <a:r>
              <a:rPr lang="en-US" altLang="en-US" sz="2400" b="1">
                <a:latin typeface="Courier New" panose="02070309020205020404" pitchFamily="49" charset="0"/>
              </a:rPr>
              <a:t>  public static void main(String[] args) { </a:t>
            </a:r>
          </a:p>
          <a:p>
            <a:pPr>
              <a:spcBef>
                <a:spcPct val="0"/>
              </a:spcBef>
              <a:buFont typeface="Monotype Sorts" pitchFamily="2" charset="2"/>
              <a:buNone/>
            </a:pPr>
            <a:r>
              <a:rPr lang="en-US" altLang="en-US" sz="2400" b="1">
                <a:latin typeface="Courier New" panose="02070309020205020404" pitchFamily="49" charset="0"/>
              </a:rPr>
              <a:t>    System.out.println("Welcome to Java!");</a:t>
            </a:r>
          </a:p>
          <a:p>
            <a:pPr>
              <a:spcBef>
                <a:spcPct val="0"/>
              </a:spcBef>
              <a:buFont typeface="Monotype Sorts" pitchFamily="2" charset="2"/>
              <a:buNone/>
            </a:pPr>
            <a:r>
              <a:rPr lang="en-US" altLang="en-US" sz="2400" b="1">
                <a:latin typeface="Courier New" panose="02070309020205020404" pitchFamily="49" charset="0"/>
              </a:rPr>
              <a:t>  }</a:t>
            </a:r>
          </a:p>
          <a:p>
            <a:pPr>
              <a:spcBef>
                <a:spcPct val="0"/>
              </a:spcBef>
              <a:buFont typeface="Monotype Sorts" pitchFamily="2" charset="2"/>
              <a:buNone/>
            </a:pPr>
            <a:r>
              <a:rPr lang="en-US" altLang="en-US" sz="2400" b="1">
                <a:latin typeface="Courier New" panose="02070309020205020404" pitchFamily="49" charset="0"/>
              </a:rPr>
              <a:t>}</a:t>
            </a:r>
            <a:endParaRPr lang="en-US" altLang="en-US" sz="2800" b="1"/>
          </a:p>
        </p:txBody>
      </p:sp>
      <p:sp>
        <p:nvSpPr>
          <p:cNvPr id="73732" name="Rectangle 3">
            <a:extLst>
              <a:ext uri="{FF2B5EF4-FFF2-40B4-BE49-F238E27FC236}">
                <a16:creationId xmlns:a16="http://schemas.microsoft.com/office/drawing/2014/main" id="{E05BB5AB-43A6-43D1-918E-8E294379C2D8}"/>
              </a:ext>
            </a:extLst>
          </p:cNvPr>
          <p:cNvSpPr>
            <a:spLocks noGrp="1" noChangeArrowheads="1"/>
          </p:cNvSpPr>
          <p:nvPr>
            <p:ph type="title"/>
          </p:nvPr>
        </p:nvSpPr>
        <p:spPr>
          <a:xfrm>
            <a:off x="685800" y="381000"/>
            <a:ext cx="7772400" cy="533400"/>
          </a:xfrm>
          <a:noFill/>
        </p:spPr>
        <p:txBody>
          <a:bodyPr/>
          <a:lstStyle/>
          <a:p>
            <a:r>
              <a:rPr lang="en-US" altLang="en-US" sz="4700"/>
              <a:t>Statement</a:t>
            </a:r>
          </a:p>
        </p:txBody>
      </p:sp>
      <p:sp>
        <p:nvSpPr>
          <p:cNvPr id="73733" name="Rectangle 4">
            <a:extLst>
              <a:ext uri="{FF2B5EF4-FFF2-40B4-BE49-F238E27FC236}">
                <a16:creationId xmlns:a16="http://schemas.microsoft.com/office/drawing/2014/main" id="{1BB21F8B-1EED-40C9-9999-ADE3228B244C}"/>
              </a:ext>
            </a:extLst>
          </p:cNvPr>
          <p:cNvSpPr>
            <a:spLocks noChangeArrowheads="1"/>
          </p:cNvSpPr>
          <p:nvPr/>
        </p:nvSpPr>
        <p:spPr bwMode="auto">
          <a:xfrm>
            <a:off x="1143000" y="4953000"/>
            <a:ext cx="7239000" cy="304800"/>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3734" name="Rectangle 6">
            <a:extLst>
              <a:ext uri="{FF2B5EF4-FFF2-40B4-BE49-F238E27FC236}">
                <a16:creationId xmlns:a16="http://schemas.microsoft.com/office/drawing/2014/main" id="{BB0F0487-7A13-4D11-A76C-7BFC2C420608}"/>
              </a:ext>
            </a:extLst>
          </p:cNvPr>
          <p:cNvSpPr>
            <a:spLocks noGrp="1" noChangeArrowheads="1"/>
          </p:cNvSpPr>
          <p:nvPr>
            <p:ph type="body" idx="1"/>
          </p:nvPr>
        </p:nvSpPr>
        <p:spPr>
          <a:xfrm>
            <a:off x="381000" y="1066800"/>
            <a:ext cx="8382000" cy="1828800"/>
          </a:xfrm>
          <a:noFill/>
        </p:spPr>
        <p:txBody>
          <a:bodyPr/>
          <a:lstStyle/>
          <a:p>
            <a:pPr marL="0" indent="0">
              <a:buFont typeface="Monotype Sorts" pitchFamily="2" charset="2"/>
              <a:buNone/>
            </a:pPr>
            <a:r>
              <a:rPr lang="en-US" altLang="en-US" sz="2800"/>
              <a:t>A statement represents an action or a sequence of actions. The statement System.out.println("Welcome to Java!") in the program in Listing 1.1 is a statement to display the greeting "Welcome to Java!“.</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4">
            <a:extLst>
              <a:ext uri="{FF2B5EF4-FFF2-40B4-BE49-F238E27FC236}">
                <a16:creationId xmlns:a16="http://schemas.microsoft.com/office/drawing/2014/main" id="{C50154E2-57AC-4FCB-BC53-DE8047093F2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FC200F6-37DD-4BCA-8BCF-782E25AD1C40}" type="slidenum">
              <a:rPr lang="en-US" altLang="en-US" sz="1400" smtClean="0"/>
              <a:pPr>
                <a:spcBef>
                  <a:spcPct val="0"/>
                </a:spcBef>
                <a:buClrTx/>
                <a:buSzTx/>
                <a:buFontTx/>
                <a:buNone/>
              </a:pPr>
              <a:t>43</a:t>
            </a:fld>
            <a:endParaRPr lang="en-US" altLang="en-US" sz="1400"/>
          </a:p>
        </p:txBody>
      </p:sp>
      <p:sp>
        <p:nvSpPr>
          <p:cNvPr id="74755" name="Rectangle 2">
            <a:extLst>
              <a:ext uri="{FF2B5EF4-FFF2-40B4-BE49-F238E27FC236}">
                <a16:creationId xmlns:a16="http://schemas.microsoft.com/office/drawing/2014/main" id="{901AF9EE-4EF0-4C7A-99E1-BC7BD4C931C3}"/>
              </a:ext>
            </a:extLst>
          </p:cNvPr>
          <p:cNvSpPr>
            <a:spLocks noChangeArrowheads="1"/>
          </p:cNvSpPr>
          <p:nvPr/>
        </p:nvSpPr>
        <p:spPr bwMode="auto">
          <a:xfrm>
            <a:off x="381000" y="3733800"/>
            <a:ext cx="8305800" cy="25908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b="1">
                <a:latin typeface="Courier New" panose="02070309020205020404" pitchFamily="49" charset="0"/>
              </a:rPr>
              <a:t>// This program prints Welcome to Java! </a:t>
            </a:r>
          </a:p>
          <a:p>
            <a:pPr>
              <a:spcBef>
                <a:spcPct val="0"/>
              </a:spcBef>
              <a:buFont typeface="Monotype Sorts" pitchFamily="2" charset="2"/>
              <a:buNone/>
            </a:pPr>
            <a:r>
              <a:rPr lang="en-US" altLang="en-US" sz="2400" b="1">
                <a:latin typeface="Courier New" panose="02070309020205020404" pitchFamily="49" charset="0"/>
              </a:rPr>
              <a:t>public class Welcome {	</a:t>
            </a:r>
          </a:p>
          <a:p>
            <a:pPr>
              <a:spcBef>
                <a:spcPct val="0"/>
              </a:spcBef>
              <a:buFont typeface="Monotype Sorts" pitchFamily="2" charset="2"/>
              <a:buNone/>
            </a:pPr>
            <a:r>
              <a:rPr lang="en-US" altLang="en-US" sz="2400" b="1">
                <a:latin typeface="Courier New" panose="02070309020205020404" pitchFamily="49" charset="0"/>
              </a:rPr>
              <a:t>  public static void main(String[] args) { </a:t>
            </a:r>
          </a:p>
          <a:p>
            <a:pPr>
              <a:spcBef>
                <a:spcPct val="0"/>
              </a:spcBef>
              <a:buFont typeface="Monotype Sorts" pitchFamily="2" charset="2"/>
              <a:buNone/>
            </a:pPr>
            <a:r>
              <a:rPr lang="en-US" altLang="en-US" sz="2400" b="1">
                <a:latin typeface="Courier New" panose="02070309020205020404" pitchFamily="49" charset="0"/>
              </a:rPr>
              <a:t>    System.out.println("Welcome to Java!");</a:t>
            </a:r>
          </a:p>
          <a:p>
            <a:pPr>
              <a:spcBef>
                <a:spcPct val="0"/>
              </a:spcBef>
              <a:buFont typeface="Monotype Sorts" pitchFamily="2" charset="2"/>
              <a:buNone/>
            </a:pPr>
            <a:r>
              <a:rPr lang="en-US" altLang="en-US" sz="2400" b="1">
                <a:latin typeface="Courier New" panose="02070309020205020404" pitchFamily="49" charset="0"/>
              </a:rPr>
              <a:t>  }</a:t>
            </a:r>
          </a:p>
          <a:p>
            <a:pPr>
              <a:spcBef>
                <a:spcPct val="0"/>
              </a:spcBef>
              <a:buFont typeface="Monotype Sorts" pitchFamily="2" charset="2"/>
              <a:buNone/>
            </a:pPr>
            <a:r>
              <a:rPr lang="en-US" altLang="en-US" sz="2400" b="1">
                <a:latin typeface="Courier New" panose="02070309020205020404" pitchFamily="49" charset="0"/>
              </a:rPr>
              <a:t>}</a:t>
            </a:r>
            <a:endParaRPr lang="en-US" altLang="en-US" sz="2800" b="1"/>
          </a:p>
        </p:txBody>
      </p:sp>
      <p:sp>
        <p:nvSpPr>
          <p:cNvPr id="74756" name="Rectangle 3">
            <a:extLst>
              <a:ext uri="{FF2B5EF4-FFF2-40B4-BE49-F238E27FC236}">
                <a16:creationId xmlns:a16="http://schemas.microsoft.com/office/drawing/2014/main" id="{04EA35FC-157C-4170-AF8C-406575F75EB8}"/>
              </a:ext>
            </a:extLst>
          </p:cNvPr>
          <p:cNvSpPr>
            <a:spLocks noGrp="1" noChangeArrowheads="1"/>
          </p:cNvSpPr>
          <p:nvPr>
            <p:ph type="title"/>
          </p:nvPr>
        </p:nvSpPr>
        <p:spPr>
          <a:xfrm>
            <a:off x="685800" y="381000"/>
            <a:ext cx="7772400" cy="533400"/>
          </a:xfrm>
          <a:noFill/>
        </p:spPr>
        <p:txBody>
          <a:bodyPr/>
          <a:lstStyle/>
          <a:p>
            <a:r>
              <a:rPr lang="en-US" altLang="en-US" sz="4700"/>
              <a:t>Statement Terminator</a:t>
            </a:r>
          </a:p>
        </p:txBody>
      </p:sp>
      <p:sp>
        <p:nvSpPr>
          <p:cNvPr id="74757" name="Rectangle 4">
            <a:extLst>
              <a:ext uri="{FF2B5EF4-FFF2-40B4-BE49-F238E27FC236}">
                <a16:creationId xmlns:a16="http://schemas.microsoft.com/office/drawing/2014/main" id="{3D06084B-666F-4660-9285-780FDD41A653}"/>
              </a:ext>
            </a:extLst>
          </p:cNvPr>
          <p:cNvSpPr>
            <a:spLocks noChangeArrowheads="1"/>
          </p:cNvSpPr>
          <p:nvPr/>
        </p:nvSpPr>
        <p:spPr bwMode="auto">
          <a:xfrm>
            <a:off x="8153400" y="4876800"/>
            <a:ext cx="228600" cy="381000"/>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4758" name="Rectangle 5">
            <a:extLst>
              <a:ext uri="{FF2B5EF4-FFF2-40B4-BE49-F238E27FC236}">
                <a16:creationId xmlns:a16="http://schemas.microsoft.com/office/drawing/2014/main" id="{2885B3CC-BD23-4EF0-BDE5-366441E0A7F1}"/>
              </a:ext>
            </a:extLst>
          </p:cNvPr>
          <p:cNvSpPr>
            <a:spLocks noChangeArrowheads="1"/>
          </p:cNvSpPr>
          <p:nvPr/>
        </p:nvSpPr>
        <p:spPr bwMode="auto">
          <a:xfrm>
            <a:off x="457200" y="1447800"/>
            <a:ext cx="830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Every statement in Java ends with a semicolon (;).</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Number Placeholder 4">
            <a:extLst>
              <a:ext uri="{FF2B5EF4-FFF2-40B4-BE49-F238E27FC236}">
                <a16:creationId xmlns:a16="http://schemas.microsoft.com/office/drawing/2014/main" id="{D40F6732-D257-4FEE-A3D2-0FB5CF231F78}"/>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7980590-7A25-4269-8C23-62A818C573C0}" type="slidenum">
              <a:rPr lang="en-US" altLang="en-US" sz="1400" smtClean="0"/>
              <a:pPr>
                <a:spcBef>
                  <a:spcPct val="0"/>
                </a:spcBef>
                <a:buClrTx/>
                <a:buSzTx/>
                <a:buFontTx/>
                <a:buNone/>
              </a:pPr>
              <a:t>44</a:t>
            </a:fld>
            <a:endParaRPr lang="en-US" altLang="en-US" sz="1400"/>
          </a:p>
        </p:txBody>
      </p:sp>
      <p:sp>
        <p:nvSpPr>
          <p:cNvPr id="75779" name="Rectangle 2">
            <a:extLst>
              <a:ext uri="{FF2B5EF4-FFF2-40B4-BE49-F238E27FC236}">
                <a16:creationId xmlns:a16="http://schemas.microsoft.com/office/drawing/2014/main" id="{76155ED5-987B-4D04-93CC-B0906200A1AF}"/>
              </a:ext>
            </a:extLst>
          </p:cNvPr>
          <p:cNvSpPr>
            <a:spLocks noChangeArrowheads="1"/>
          </p:cNvSpPr>
          <p:nvPr/>
        </p:nvSpPr>
        <p:spPr bwMode="auto">
          <a:xfrm>
            <a:off x="381000" y="3733800"/>
            <a:ext cx="8305800" cy="25908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b="1">
                <a:latin typeface="Courier New" panose="02070309020205020404" pitchFamily="49" charset="0"/>
              </a:rPr>
              <a:t>// This program prints Welcome to Java! </a:t>
            </a:r>
          </a:p>
          <a:p>
            <a:pPr>
              <a:spcBef>
                <a:spcPct val="0"/>
              </a:spcBef>
              <a:buFont typeface="Monotype Sorts" pitchFamily="2" charset="2"/>
              <a:buNone/>
            </a:pPr>
            <a:r>
              <a:rPr lang="en-US" altLang="en-US" sz="2400" b="1">
                <a:latin typeface="Courier New" panose="02070309020205020404" pitchFamily="49" charset="0"/>
              </a:rPr>
              <a:t>public class Welcome {	</a:t>
            </a:r>
          </a:p>
          <a:p>
            <a:pPr>
              <a:spcBef>
                <a:spcPct val="0"/>
              </a:spcBef>
              <a:buFont typeface="Monotype Sorts" pitchFamily="2" charset="2"/>
              <a:buNone/>
            </a:pPr>
            <a:r>
              <a:rPr lang="en-US" altLang="en-US" sz="2400" b="1">
                <a:latin typeface="Courier New" panose="02070309020205020404" pitchFamily="49" charset="0"/>
              </a:rPr>
              <a:t>  public static void main(String[] args) { </a:t>
            </a:r>
          </a:p>
          <a:p>
            <a:pPr>
              <a:spcBef>
                <a:spcPct val="0"/>
              </a:spcBef>
              <a:buFont typeface="Monotype Sorts" pitchFamily="2" charset="2"/>
              <a:buNone/>
            </a:pPr>
            <a:r>
              <a:rPr lang="en-US" altLang="en-US" sz="2400" b="1">
                <a:latin typeface="Courier New" panose="02070309020205020404" pitchFamily="49" charset="0"/>
              </a:rPr>
              <a:t>    System.out.println("Welcome to Java!");</a:t>
            </a:r>
          </a:p>
          <a:p>
            <a:pPr>
              <a:spcBef>
                <a:spcPct val="0"/>
              </a:spcBef>
              <a:buFont typeface="Monotype Sorts" pitchFamily="2" charset="2"/>
              <a:buNone/>
            </a:pPr>
            <a:r>
              <a:rPr lang="en-US" altLang="en-US" sz="2400" b="1">
                <a:latin typeface="Courier New" panose="02070309020205020404" pitchFamily="49" charset="0"/>
              </a:rPr>
              <a:t>  }</a:t>
            </a:r>
          </a:p>
          <a:p>
            <a:pPr>
              <a:spcBef>
                <a:spcPct val="0"/>
              </a:spcBef>
              <a:buFont typeface="Monotype Sorts" pitchFamily="2" charset="2"/>
              <a:buNone/>
            </a:pPr>
            <a:r>
              <a:rPr lang="en-US" altLang="en-US" sz="2400" b="1">
                <a:latin typeface="Courier New" panose="02070309020205020404" pitchFamily="49" charset="0"/>
              </a:rPr>
              <a:t>}</a:t>
            </a:r>
            <a:endParaRPr lang="en-US" altLang="en-US" sz="2800" b="1"/>
          </a:p>
        </p:txBody>
      </p:sp>
      <p:sp>
        <p:nvSpPr>
          <p:cNvPr id="75780" name="Rectangle 3">
            <a:extLst>
              <a:ext uri="{FF2B5EF4-FFF2-40B4-BE49-F238E27FC236}">
                <a16:creationId xmlns:a16="http://schemas.microsoft.com/office/drawing/2014/main" id="{A9170E25-793B-49F8-83DE-77AFB26FD746}"/>
              </a:ext>
            </a:extLst>
          </p:cNvPr>
          <p:cNvSpPr>
            <a:spLocks noGrp="1" noChangeArrowheads="1"/>
          </p:cNvSpPr>
          <p:nvPr>
            <p:ph type="title"/>
          </p:nvPr>
        </p:nvSpPr>
        <p:spPr>
          <a:xfrm>
            <a:off x="685800" y="228600"/>
            <a:ext cx="7696200" cy="685800"/>
          </a:xfrm>
          <a:noFill/>
        </p:spPr>
        <p:txBody>
          <a:bodyPr/>
          <a:lstStyle/>
          <a:p>
            <a:r>
              <a:rPr lang="en-US" altLang="en-US" sz="4300" dirty="0"/>
              <a:t>Keywords</a:t>
            </a:r>
          </a:p>
        </p:txBody>
      </p:sp>
      <p:sp>
        <p:nvSpPr>
          <p:cNvPr id="75781" name="Rectangle 4">
            <a:extLst>
              <a:ext uri="{FF2B5EF4-FFF2-40B4-BE49-F238E27FC236}">
                <a16:creationId xmlns:a16="http://schemas.microsoft.com/office/drawing/2014/main" id="{B05F1067-089E-46A0-A81F-F801CE332583}"/>
              </a:ext>
            </a:extLst>
          </p:cNvPr>
          <p:cNvSpPr>
            <a:spLocks noChangeArrowheads="1"/>
          </p:cNvSpPr>
          <p:nvPr/>
        </p:nvSpPr>
        <p:spPr bwMode="auto">
          <a:xfrm>
            <a:off x="457200" y="4191000"/>
            <a:ext cx="2209800" cy="304800"/>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5782" name="Rectangle 5">
            <a:extLst>
              <a:ext uri="{FF2B5EF4-FFF2-40B4-BE49-F238E27FC236}">
                <a16:creationId xmlns:a16="http://schemas.microsoft.com/office/drawing/2014/main" id="{FFB8B12B-ABDF-4055-9D6B-273BAC369DC3}"/>
              </a:ext>
            </a:extLst>
          </p:cNvPr>
          <p:cNvSpPr>
            <a:spLocks noChangeArrowheads="1"/>
          </p:cNvSpPr>
          <p:nvPr/>
        </p:nvSpPr>
        <p:spPr bwMode="auto">
          <a:xfrm>
            <a:off x="762000" y="4572000"/>
            <a:ext cx="3429000" cy="304800"/>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5783" name="Rectangle 6">
            <a:extLst>
              <a:ext uri="{FF2B5EF4-FFF2-40B4-BE49-F238E27FC236}">
                <a16:creationId xmlns:a16="http://schemas.microsoft.com/office/drawing/2014/main" id="{AC9AD2FA-3B88-450D-8CC7-55D28B371484}"/>
              </a:ext>
            </a:extLst>
          </p:cNvPr>
          <p:cNvSpPr>
            <a:spLocks noGrp="1" noChangeArrowheads="1"/>
          </p:cNvSpPr>
          <p:nvPr>
            <p:ph type="body" idx="1"/>
          </p:nvPr>
        </p:nvSpPr>
        <p:spPr>
          <a:xfrm>
            <a:off x="304800" y="1066800"/>
            <a:ext cx="8458200" cy="2286000"/>
          </a:xfrm>
          <a:noFill/>
        </p:spPr>
        <p:txBody>
          <a:bodyPr/>
          <a:lstStyle/>
          <a:p>
            <a:pPr marL="0" indent="0">
              <a:buFont typeface="Monotype Sorts" pitchFamily="2" charset="2"/>
              <a:buNone/>
            </a:pPr>
            <a:r>
              <a:rPr lang="en-US" altLang="en-US" sz="2800" dirty="0"/>
              <a:t>Keywords are words that have a specific meaning to the compiler and cannot be used for other purposes in the program. For example, when the compiler sees the word class, it understands that the word after class is the name for the class. </a:t>
            </a: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Number Placeholder 4">
            <a:extLst>
              <a:ext uri="{FF2B5EF4-FFF2-40B4-BE49-F238E27FC236}">
                <a16:creationId xmlns:a16="http://schemas.microsoft.com/office/drawing/2014/main" id="{F9979398-8B6D-40BA-9871-50524297BA4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32044FD-9313-48A1-8D00-448C8D36A530}" type="slidenum">
              <a:rPr lang="en-US" altLang="en-US" sz="1400" smtClean="0"/>
              <a:pPr>
                <a:spcBef>
                  <a:spcPct val="0"/>
                </a:spcBef>
                <a:buClrTx/>
                <a:buSzTx/>
                <a:buFontTx/>
                <a:buNone/>
              </a:pPr>
              <a:t>45</a:t>
            </a:fld>
            <a:endParaRPr lang="en-US" altLang="en-US" sz="1400"/>
          </a:p>
        </p:txBody>
      </p:sp>
      <p:sp>
        <p:nvSpPr>
          <p:cNvPr id="76803" name="Rectangle 2">
            <a:extLst>
              <a:ext uri="{FF2B5EF4-FFF2-40B4-BE49-F238E27FC236}">
                <a16:creationId xmlns:a16="http://schemas.microsoft.com/office/drawing/2014/main" id="{470D71AA-522C-4327-81ED-EE5AD8437039}"/>
              </a:ext>
            </a:extLst>
          </p:cNvPr>
          <p:cNvSpPr>
            <a:spLocks noGrp="1" noChangeArrowheads="1"/>
          </p:cNvSpPr>
          <p:nvPr>
            <p:ph type="title"/>
          </p:nvPr>
        </p:nvSpPr>
        <p:spPr>
          <a:xfrm>
            <a:off x="685800" y="152400"/>
            <a:ext cx="7772400" cy="533400"/>
          </a:xfrm>
          <a:noFill/>
        </p:spPr>
        <p:txBody>
          <a:bodyPr/>
          <a:lstStyle/>
          <a:p>
            <a:r>
              <a:rPr lang="en-US" altLang="en-US"/>
              <a:t>Blocks</a:t>
            </a:r>
          </a:p>
        </p:txBody>
      </p:sp>
      <p:sp>
        <p:nvSpPr>
          <p:cNvPr id="76804" name="Rectangle 3">
            <a:extLst>
              <a:ext uri="{FF2B5EF4-FFF2-40B4-BE49-F238E27FC236}">
                <a16:creationId xmlns:a16="http://schemas.microsoft.com/office/drawing/2014/main" id="{AA932B42-058B-4E7F-B86B-5CD236447E01}"/>
              </a:ext>
            </a:extLst>
          </p:cNvPr>
          <p:cNvSpPr>
            <a:spLocks noChangeArrowheads="1"/>
          </p:cNvSpPr>
          <p:nvPr/>
        </p:nvSpPr>
        <p:spPr bwMode="auto">
          <a:xfrm>
            <a:off x="2027238" y="1795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6805" name="Rectangle 5">
            <a:extLst>
              <a:ext uri="{FF2B5EF4-FFF2-40B4-BE49-F238E27FC236}">
                <a16:creationId xmlns:a16="http://schemas.microsoft.com/office/drawing/2014/main" id="{CDAC83DB-43A5-4B8C-B9D3-C82264CB638F}"/>
              </a:ext>
            </a:extLst>
          </p:cNvPr>
          <p:cNvSpPr>
            <a:spLocks noChangeArrowheads="1"/>
          </p:cNvSpPr>
          <p:nvPr/>
        </p:nvSpPr>
        <p:spPr bwMode="auto">
          <a:xfrm>
            <a:off x="1943100" y="18827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6806" name="Rectangle 6">
            <a:extLst>
              <a:ext uri="{FF2B5EF4-FFF2-40B4-BE49-F238E27FC236}">
                <a16:creationId xmlns:a16="http://schemas.microsoft.com/office/drawing/2014/main" id="{C2CB0B5D-ABDC-4262-94D2-8B65A41BDCA9}"/>
              </a:ext>
            </a:extLst>
          </p:cNvPr>
          <p:cNvSpPr>
            <a:spLocks noChangeArrowheads="1"/>
          </p:cNvSpPr>
          <p:nvPr/>
        </p:nvSpPr>
        <p:spPr bwMode="auto">
          <a:xfrm>
            <a:off x="1943100" y="21828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6807" name="Rectangle 7">
            <a:extLst>
              <a:ext uri="{FF2B5EF4-FFF2-40B4-BE49-F238E27FC236}">
                <a16:creationId xmlns:a16="http://schemas.microsoft.com/office/drawing/2014/main" id="{BA693495-CC57-4A36-8B52-9EB8A9FE7D3F}"/>
              </a:ext>
            </a:extLst>
          </p:cNvPr>
          <p:cNvSpPr>
            <a:spLocks noChangeArrowheads="1"/>
          </p:cNvSpPr>
          <p:nvPr/>
        </p:nvSpPr>
        <p:spPr bwMode="auto">
          <a:xfrm>
            <a:off x="2438400" y="1981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6808" name="Rectangle 8">
            <a:extLst>
              <a:ext uri="{FF2B5EF4-FFF2-40B4-BE49-F238E27FC236}">
                <a16:creationId xmlns:a16="http://schemas.microsoft.com/office/drawing/2014/main" id="{17F710F5-B488-445B-8C9E-D3C0BC791ED7}"/>
              </a:ext>
            </a:extLst>
          </p:cNvPr>
          <p:cNvSpPr>
            <a:spLocks noChangeArrowheads="1"/>
          </p:cNvSpPr>
          <p:nvPr/>
        </p:nvSpPr>
        <p:spPr bwMode="auto">
          <a:xfrm>
            <a:off x="2655888" y="14287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6809" name="Rectangle 9">
            <a:extLst>
              <a:ext uri="{FF2B5EF4-FFF2-40B4-BE49-F238E27FC236}">
                <a16:creationId xmlns:a16="http://schemas.microsoft.com/office/drawing/2014/main" id="{CB9957D3-6D72-494E-91EE-4E390D2DA8EA}"/>
              </a:ext>
            </a:extLst>
          </p:cNvPr>
          <p:cNvSpPr>
            <a:spLocks noChangeArrowheads="1"/>
          </p:cNvSpPr>
          <p:nvPr/>
        </p:nvSpPr>
        <p:spPr bwMode="auto">
          <a:xfrm>
            <a:off x="2743200" y="2324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6810" name="Rectangle 12">
            <a:extLst>
              <a:ext uri="{FF2B5EF4-FFF2-40B4-BE49-F238E27FC236}">
                <a16:creationId xmlns:a16="http://schemas.microsoft.com/office/drawing/2014/main" id="{DB045724-E777-4D2B-9B08-001A75E5B2BA}"/>
              </a:ext>
            </a:extLst>
          </p:cNvPr>
          <p:cNvSpPr>
            <a:spLocks noChangeArrowheads="1"/>
          </p:cNvSpPr>
          <p:nvPr/>
        </p:nvSpPr>
        <p:spPr bwMode="auto">
          <a:xfrm>
            <a:off x="2400300" y="2705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6811" name="Text Box 14">
            <a:extLst>
              <a:ext uri="{FF2B5EF4-FFF2-40B4-BE49-F238E27FC236}">
                <a16:creationId xmlns:a16="http://schemas.microsoft.com/office/drawing/2014/main" id="{3B1A976C-761E-4200-A186-CA8787DC8D12}"/>
              </a:ext>
            </a:extLst>
          </p:cNvPr>
          <p:cNvSpPr txBox="1">
            <a:spLocks noChangeArrowheads="1"/>
          </p:cNvSpPr>
          <p:nvPr/>
        </p:nvSpPr>
        <p:spPr bwMode="auto">
          <a:xfrm>
            <a:off x="228600" y="1066800"/>
            <a:ext cx="8686800"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3000"/>
              <a:t>A pair of braces in a program forms a block that groups components of a program.</a:t>
            </a:r>
            <a:r>
              <a:rPr lang="en-US" altLang="en-US" sz="4000">
                <a:solidFill>
                  <a:schemeClr val="tx2"/>
                </a:solidFill>
                <a:latin typeface="Courier" charset="0"/>
                <a:cs typeface="Times New Roman" panose="02020603050405020304" pitchFamily="18" charset="0"/>
              </a:rPr>
              <a:t> </a:t>
            </a:r>
          </a:p>
        </p:txBody>
      </p:sp>
      <p:sp>
        <p:nvSpPr>
          <p:cNvPr id="76812" name="Rectangle 16">
            <a:extLst>
              <a:ext uri="{FF2B5EF4-FFF2-40B4-BE49-F238E27FC236}">
                <a16:creationId xmlns:a16="http://schemas.microsoft.com/office/drawing/2014/main" id="{7AE4918B-5312-46AC-A721-969E525A2846}"/>
              </a:ext>
            </a:extLst>
          </p:cNvPr>
          <p:cNvSpPr>
            <a:spLocks noChangeArrowheads="1"/>
          </p:cNvSpPr>
          <p:nvPr/>
        </p:nvSpPr>
        <p:spPr bwMode="auto">
          <a:xfrm>
            <a:off x="2400300" y="2971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76813" name="Object 15">
            <a:extLst>
              <a:ext uri="{FF2B5EF4-FFF2-40B4-BE49-F238E27FC236}">
                <a16:creationId xmlns:a16="http://schemas.microsoft.com/office/drawing/2014/main" id="{E6202EC9-3C75-4D3D-8EC6-5944E41F5125}"/>
              </a:ext>
            </a:extLst>
          </p:cNvPr>
          <p:cNvGraphicFramePr>
            <a:graphicFrameLocks noChangeAspect="1"/>
          </p:cNvGraphicFramePr>
          <p:nvPr/>
        </p:nvGraphicFramePr>
        <p:xfrm>
          <a:off x="-533400" y="3276600"/>
          <a:ext cx="9677400" cy="2036763"/>
        </p:xfrm>
        <a:graphic>
          <a:graphicData uri="http://schemas.openxmlformats.org/presentationml/2006/ole">
            <mc:AlternateContent xmlns:mc="http://schemas.openxmlformats.org/markup-compatibility/2006">
              <mc:Choice xmlns:v="urn:schemas-microsoft-com:vml" Requires="v">
                <p:oleObj r:id="rId2" imgW="4343400" imgH="914400" progId="Word.Picture.8">
                  <p:embed/>
                </p:oleObj>
              </mc:Choice>
              <mc:Fallback>
                <p:oleObj r:id="rId2" imgW="4343400" imgH="914400" progId="Word.Picture.8">
                  <p:embed/>
                  <p:pic>
                    <p:nvPicPr>
                      <p:cNvPr id="76813" name="Object 15">
                        <a:extLst>
                          <a:ext uri="{FF2B5EF4-FFF2-40B4-BE49-F238E27FC236}">
                            <a16:creationId xmlns:a16="http://schemas.microsoft.com/office/drawing/2014/main" id="{E6202EC9-3C75-4D3D-8EC6-5944E41F51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276600"/>
                        <a:ext cx="9677400" cy="2036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Number Placeholder 4">
            <a:extLst>
              <a:ext uri="{FF2B5EF4-FFF2-40B4-BE49-F238E27FC236}">
                <a16:creationId xmlns:a16="http://schemas.microsoft.com/office/drawing/2014/main" id="{6D718848-56EF-4F4D-AB5B-7A1B581A957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AF7540B-5652-4D76-A858-1449C32EB425}" type="slidenum">
              <a:rPr lang="en-US" altLang="en-US" sz="1400" smtClean="0"/>
              <a:pPr>
                <a:spcBef>
                  <a:spcPct val="0"/>
                </a:spcBef>
                <a:buClrTx/>
                <a:buSzTx/>
                <a:buFontTx/>
                <a:buNone/>
              </a:pPr>
              <a:t>46</a:t>
            </a:fld>
            <a:endParaRPr lang="en-US" altLang="en-US" sz="1400"/>
          </a:p>
        </p:txBody>
      </p:sp>
      <p:sp>
        <p:nvSpPr>
          <p:cNvPr id="77827" name="Rectangle 2">
            <a:extLst>
              <a:ext uri="{FF2B5EF4-FFF2-40B4-BE49-F238E27FC236}">
                <a16:creationId xmlns:a16="http://schemas.microsoft.com/office/drawing/2014/main" id="{0E3A6A97-8EEF-426B-9C2C-7FE672F5AD5C}"/>
              </a:ext>
            </a:extLst>
          </p:cNvPr>
          <p:cNvSpPr>
            <a:spLocks noGrp="1" noChangeArrowheads="1"/>
          </p:cNvSpPr>
          <p:nvPr>
            <p:ph type="title"/>
          </p:nvPr>
        </p:nvSpPr>
        <p:spPr>
          <a:xfrm>
            <a:off x="685800" y="152400"/>
            <a:ext cx="7772400" cy="609600"/>
          </a:xfrm>
          <a:noFill/>
        </p:spPr>
        <p:txBody>
          <a:bodyPr/>
          <a:lstStyle/>
          <a:p>
            <a:r>
              <a:rPr lang="en-US" altLang="en-US" sz="4000"/>
              <a:t>Special Symbols</a:t>
            </a:r>
            <a:endParaRPr lang="en-US" altLang="en-US" sz="4000">
              <a:solidFill>
                <a:schemeClr val="tx1"/>
              </a:solidFill>
            </a:endParaRPr>
          </a:p>
        </p:txBody>
      </p:sp>
      <p:sp>
        <p:nvSpPr>
          <p:cNvPr id="77828" name="Rectangle 6">
            <a:extLst>
              <a:ext uri="{FF2B5EF4-FFF2-40B4-BE49-F238E27FC236}">
                <a16:creationId xmlns:a16="http://schemas.microsoft.com/office/drawing/2014/main" id="{010182BC-F8BB-49FC-A80C-AAF287EBAFE6}"/>
              </a:ext>
            </a:extLst>
          </p:cNvPr>
          <p:cNvSpPr>
            <a:spLocks noChangeArrowheads="1"/>
          </p:cNvSpPr>
          <p:nvPr/>
        </p:nvSpPr>
        <p:spPr bwMode="auto">
          <a:xfrm>
            <a:off x="0" y="2514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77829" name="Object 5">
            <a:extLst>
              <a:ext uri="{FF2B5EF4-FFF2-40B4-BE49-F238E27FC236}">
                <a16:creationId xmlns:a16="http://schemas.microsoft.com/office/drawing/2014/main" id="{22B636C6-904C-4D8F-B86A-6DA1D7D79940}"/>
              </a:ext>
            </a:extLst>
          </p:cNvPr>
          <p:cNvGraphicFramePr>
            <a:graphicFrameLocks noChangeAspect="1"/>
          </p:cNvGraphicFramePr>
          <p:nvPr/>
        </p:nvGraphicFramePr>
        <p:xfrm>
          <a:off x="228600" y="1524000"/>
          <a:ext cx="8686800" cy="3016250"/>
        </p:xfrm>
        <a:graphic>
          <a:graphicData uri="http://schemas.openxmlformats.org/presentationml/2006/ole">
            <mc:AlternateContent xmlns:mc="http://schemas.openxmlformats.org/markup-compatibility/2006">
              <mc:Choice xmlns:v="urn:schemas-microsoft-com:vml" Requires="v">
                <p:oleObj name="Picture" r:id="rId3" imgW="5285715" imgH="1830275" progId="Word.Picture.8">
                  <p:embed/>
                </p:oleObj>
              </mc:Choice>
              <mc:Fallback>
                <p:oleObj name="Picture" r:id="rId3" imgW="5285715" imgH="1830275" progId="Word.Picture.8">
                  <p:embed/>
                  <p:pic>
                    <p:nvPicPr>
                      <p:cNvPr id="77829" name="Object 5">
                        <a:extLst>
                          <a:ext uri="{FF2B5EF4-FFF2-40B4-BE49-F238E27FC236}">
                            <a16:creationId xmlns:a16="http://schemas.microsoft.com/office/drawing/2014/main" id="{22B636C6-904C-4D8F-B86A-6DA1D7D7994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1524000"/>
                        <a:ext cx="8686800" cy="301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Number Placeholder 4">
            <a:extLst>
              <a:ext uri="{FF2B5EF4-FFF2-40B4-BE49-F238E27FC236}">
                <a16:creationId xmlns:a16="http://schemas.microsoft.com/office/drawing/2014/main" id="{2FF7DB66-6F2D-4F40-B2ED-EDECFB85DAB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656D14B-14CB-4712-B5C5-EF7472841214}" type="slidenum">
              <a:rPr lang="en-US" altLang="en-US" sz="1400" smtClean="0"/>
              <a:pPr>
                <a:spcBef>
                  <a:spcPct val="0"/>
                </a:spcBef>
                <a:buClrTx/>
                <a:buSzTx/>
                <a:buFontTx/>
                <a:buNone/>
              </a:pPr>
              <a:t>47</a:t>
            </a:fld>
            <a:endParaRPr lang="en-US" altLang="en-US" sz="1400"/>
          </a:p>
        </p:txBody>
      </p:sp>
      <p:sp>
        <p:nvSpPr>
          <p:cNvPr id="79875" name="Rectangle 2">
            <a:extLst>
              <a:ext uri="{FF2B5EF4-FFF2-40B4-BE49-F238E27FC236}">
                <a16:creationId xmlns:a16="http://schemas.microsoft.com/office/drawing/2014/main" id="{661BF014-09ED-4914-BCA8-6E59635E3331}"/>
              </a:ext>
            </a:extLst>
          </p:cNvPr>
          <p:cNvSpPr>
            <a:spLocks noChangeArrowheads="1"/>
          </p:cNvSpPr>
          <p:nvPr/>
        </p:nvSpPr>
        <p:spPr bwMode="auto">
          <a:xfrm>
            <a:off x="381000" y="3962400"/>
            <a:ext cx="8305800" cy="23622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b="1">
                <a:latin typeface="Courier New" panose="02070309020205020404" pitchFamily="49" charset="0"/>
              </a:rPr>
              <a:t>// This program prints Welcome to Java! </a:t>
            </a:r>
          </a:p>
          <a:p>
            <a:pPr>
              <a:spcBef>
                <a:spcPct val="0"/>
              </a:spcBef>
              <a:buFont typeface="Monotype Sorts" pitchFamily="2" charset="2"/>
              <a:buNone/>
            </a:pPr>
            <a:r>
              <a:rPr lang="en-US" altLang="en-US" sz="2400" b="1">
                <a:latin typeface="Courier New" panose="02070309020205020404" pitchFamily="49" charset="0"/>
              </a:rPr>
              <a:t>public class Welcome {	</a:t>
            </a:r>
          </a:p>
          <a:p>
            <a:pPr>
              <a:spcBef>
                <a:spcPct val="0"/>
              </a:spcBef>
              <a:buFont typeface="Monotype Sorts" pitchFamily="2" charset="2"/>
              <a:buNone/>
            </a:pPr>
            <a:r>
              <a:rPr lang="en-US" altLang="en-US" sz="2400" b="1">
                <a:latin typeface="Courier New" panose="02070309020205020404" pitchFamily="49" charset="0"/>
              </a:rPr>
              <a:t>  public static void main(String[] args) { </a:t>
            </a:r>
          </a:p>
          <a:p>
            <a:pPr>
              <a:spcBef>
                <a:spcPct val="0"/>
              </a:spcBef>
              <a:buFont typeface="Monotype Sorts" pitchFamily="2" charset="2"/>
              <a:buNone/>
            </a:pPr>
            <a:r>
              <a:rPr lang="en-US" altLang="en-US" sz="2400" b="1">
                <a:latin typeface="Courier New" panose="02070309020205020404" pitchFamily="49" charset="0"/>
              </a:rPr>
              <a:t>    System.out.println("Welcome to Java!");</a:t>
            </a:r>
          </a:p>
          <a:p>
            <a:pPr>
              <a:spcBef>
                <a:spcPct val="0"/>
              </a:spcBef>
              <a:buFont typeface="Monotype Sorts" pitchFamily="2" charset="2"/>
              <a:buNone/>
            </a:pPr>
            <a:r>
              <a:rPr lang="en-US" altLang="en-US" sz="2400" b="1">
                <a:latin typeface="Courier New" panose="02070309020205020404" pitchFamily="49" charset="0"/>
              </a:rPr>
              <a:t>  }</a:t>
            </a:r>
          </a:p>
          <a:p>
            <a:pPr>
              <a:spcBef>
                <a:spcPct val="0"/>
              </a:spcBef>
              <a:buFont typeface="Monotype Sorts" pitchFamily="2" charset="2"/>
              <a:buNone/>
            </a:pPr>
            <a:r>
              <a:rPr lang="en-US" altLang="en-US" sz="2400" b="1">
                <a:latin typeface="Courier New" panose="02070309020205020404" pitchFamily="49" charset="0"/>
              </a:rPr>
              <a:t>}</a:t>
            </a:r>
            <a:endParaRPr lang="en-US" altLang="en-US" sz="2800" b="1"/>
          </a:p>
        </p:txBody>
      </p:sp>
      <p:sp>
        <p:nvSpPr>
          <p:cNvPr id="79876" name="Rectangle 3">
            <a:extLst>
              <a:ext uri="{FF2B5EF4-FFF2-40B4-BE49-F238E27FC236}">
                <a16:creationId xmlns:a16="http://schemas.microsoft.com/office/drawing/2014/main" id="{E0C12633-A752-4908-A583-DE69494CF3C0}"/>
              </a:ext>
            </a:extLst>
          </p:cNvPr>
          <p:cNvSpPr>
            <a:spLocks noGrp="1" noChangeArrowheads="1"/>
          </p:cNvSpPr>
          <p:nvPr>
            <p:ph type="title"/>
          </p:nvPr>
        </p:nvSpPr>
        <p:spPr>
          <a:noFill/>
        </p:spPr>
        <p:txBody>
          <a:bodyPr/>
          <a:lstStyle/>
          <a:p>
            <a:r>
              <a:rPr lang="en-US" altLang="en-US"/>
              <a:t>{  … }</a:t>
            </a:r>
          </a:p>
        </p:txBody>
      </p:sp>
      <p:sp>
        <p:nvSpPr>
          <p:cNvPr id="79877" name="Rectangle 4">
            <a:extLst>
              <a:ext uri="{FF2B5EF4-FFF2-40B4-BE49-F238E27FC236}">
                <a16:creationId xmlns:a16="http://schemas.microsoft.com/office/drawing/2014/main" id="{1502900F-D500-42D9-9C73-E1F21710B0D9}"/>
              </a:ext>
            </a:extLst>
          </p:cNvPr>
          <p:cNvSpPr>
            <a:spLocks noChangeArrowheads="1"/>
          </p:cNvSpPr>
          <p:nvPr/>
        </p:nvSpPr>
        <p:spPr bwMode="auto">
          <a:xfrm>
            <a:off x="4267200" y="4419600"/>
            <a:ext cx="3810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9878" name="Rectangle 9">
            <a:extLst>
              <a:ext uri="{FF2B5EF4-FFF2-40B4-BE49-F238E27FC236}">
                <a16:creationId xmlns:a16="http://schemas.microsoft.com/office/drawing/2014/main" id="{89EFDC99-326F-49D0-AB13-64741E73EC09}"/>
              </a:ext>
            </a:extLst>
          </p:cNvPr>
          <p:cNvSpPr>
            <a:spLocks noChangeArrowheads="1"/>
          </p:cNvSpPr>
          <p:nvPr/>
        </p:nvSpPr>
        <p:spPr bwMode="auto">
          <a:xfrm>
            <a:off x="7848600" y="4724400"/>
            <a:ext cx="3810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9879" name="Rectangle 10">
            <a:extLst>
              <a:ext uri="{FF2B5EF4-FFF2-40B4-BE49-F238E27FC236}">
                <a16:creationId xmlns:a16="http://schemas.microsoft.com/office/drawing/2014/main" id="{F02F27BE-73F1-42A5-B221-B3F164B24CEB}"/>
              </a:ext>
            </a:extLst>
          </p:cNvPr>
          <p:cNvSpPr>
            <a:spLocks noChangeArrowheads="1"/>
          </p:cNvSpPr>
          <p:nvPr/>
        </p:nvSpPr>
        <p:spPr bwMode="auto">
          <a:xfrm>
            <a:off x="762000" y="5486400"/>
            <a:ext cx="3810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9880" name="Rectangle 11">
            <a:extLst>
              <a:ext uri="{FF2B5EF4-FFF2-40B4-BE49-F238E27FC236}">
                <a16:creationId xmlns:a16="http://schemas.microsoft.com/office/drawing/2014/main" id="{7C645E12-863E-422C-B20A-880D18EA8725}"/>
              </a:ext>
            </a:extLst>
          </p:cNvPr>
          <p:cNvSpPr>
            <a:spLocks noChangeArrowheads="1"/>
          </p:cNvSpPr>
          <p:nvPr/>
        </p:nvSpPr>
        <p:spPr bwMode="auto">
          <a:xfrm>
            <a:off x="381000" y="5867400"/>
            <a:ext cx="3810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Number Placeholder 4">
            <a:extLst>
              <a:ext uri="{FF2B5EF4-FFF2-40B4-BE49-F238E27FC236}">
                <a16:creationId xmlns:a16="http://schemas.microsoft.com/office/drawing/2014/main" id="{2583A731-E76B-47D0-8201-FBEDB921717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2607804-AEB4-4451-82A2-2522F1945369}" type="slidenum">
              <a:rPr lang="en-US" altLang="en-US" sz="1400" smtClean="0"/>
              <a:pPr>
                <a:spcBef>
                  <a:spcPct val="0"/>
                </a:spcBef>
                <a:buClrTx/>
                <a:buSzTx/>
                <a:buFontTx/>
                <a:buNone/>
              </a:pPr>
              <a:t>48</a:t>
            </a:fld>
            <a:endParaRPr lang="en-US" altLang="en-US" sz="1400"/>
          </a:p>
        </p:txBody>
      </p:sp>
      <p:sp>
        <p:nvSpPr>
          <p:cNvPr id="80899" name="Rectangle 2">
            <a:extLst>
              <a:ext uri="{FF2B5EF4-FFF2-40B4-BE49-F238E27FC236}">
                <a16:creationId xmlns:a16="http://schemas.microsoft.com/office/drawing/2014/main" id="{0DFB8831-D255-46A8-A3B8-FE46A986AA4B}"/>
              </a:ext>
            </a:extLst>
          </p:cNvPr>
          <p:cNvSpPr>
            <a:spLocks noChangeArrowheads="1"/>
          </p:cNvSpPr>
          <p:nvPr/>
        </p:nvSpPr>
        <p:spPr bwMode="auto">
          <a:xfrm>
            <a:off x="381000" y="3962400"/>
            <a:ext cx="8305800" cy="23622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b="1">
                <a:latin typeface="Courier New" panose="02070309020205020404" pitchFamily="49" charset="0"/>
              </a:rPr>
              <a:t>// This program prints Welcome to Java! </a:t>
            </a:r>
          </a:p>
          <a:p>
            <a:pPr>
              <a:spcBef>
                <a:spcPct val="0"/>
              </a:spcBef>
              <a:buFont typeface="Monotype Sorts" pitchFamily="2" charset="2"/>
              <a:buNone/>
            </a:pPr>
            <a:r>
              <a:rPr lang="en-US" altLang="en-US" sz="2400" b="1">
                <a:latin typeface="Courier New" panose="02070309020205020404" pitchFamily="49" charset="0"/>
              </a:rPr>
              <a:t>public class Welcome {	</a:t>
            </a:r>
          </a:p>
          <a:p>
            <a:pPr>
              <a:spcBef>
                <a:spcPct val="0"/>
              </a:spcBef>
              <a:buFont typeface="Monotype Sorts" pitchFamily="2" charset="2"/>
              <a:buNone/>
            </a:pPr>
            <a:r>
              <a:rPr lang="en-US" altLang="en-US" sz="2400" b="1">
                <a:latin typeface="Courier New" panose="02070309020205020404" pitchFamily="49" charset="0"/>
              </a:rPr>
              <a:t>  public static void main(String[] args) { </a:t>
            </a:r>
          </a:p>
          <a:p>
            <a:pPr>
              <a:spcBef>
                <a:spcPct val="0"/>
              </a:spcBef>
              <a:buFont typeface="Monotype Sorts" pitchFamily="2" charset="2"/>
              <a:buNone/>
            </a:pPr>
            <a:r>
              <a:rPr lang="en-US" altLang="en-US" sz="2400" b="1">
                <a:latin typeface="Courier New" panose="02070309020205020404" pitchFamily="49" charset="0"/>
              </a:rPr>
              <a:t>    System.out.println("Welcome to Java!");</a:t>
            </a:r>
          </a:p>
          <a:p>
            <a:pPr>
              <a:spcBef>
                <a:spcPct val="0"/>
              </a:spcBef>
              <a:buFont typeface="Monotype Sorts" pitchFamily="2" charset="2"/>
              <a:buNone/>
            </a:pPr>
            <a:r>
              <a:rPr lang="en-US" altLang="en-US" sz="2400" b="1">
                <a:latin typeface="Courier New" panose="02070309020205020404" pitchFamily="49" charset="0"/>
              </a:rPr>
              <a:t>  }</a:t>
            </a:r>
          </a:p>
          <a:p>
            <a:pPr>
              <a:spcBef>
                <a:spcPct val="0"/>
              </a:spcBef>
              <a:buFont typeface="Monotype Sorts" pitchFamily="2" charset="2"/>
              <a:buNone/>
            </a:pPr>
            <a:r>
              <a:rPr lang="en-US" altLang="en-US" sz="2400" b="1">
                <a:latin typeface="Courier New" panose="02070309020205020404" pitchFamily="49" charset="0"/>
              </a:rPr>
              <a:t>}</a:t>
            </a:r>
            <a:endParaRPr lang="en-US" altLang="en-US" sz="2800" b="1"/>
          </a:p>
        </p:txBody>
      </p:sp>
      <p:sp>
        <p:nvSpPr>
          <p:cNvPr id="80900" name="Rectangle 3">
            <a:extLst>
              <a:ext uri="{FF2B5EF4-FFF2-40B4-BE49-F238E27FC236}">
                <a16:creationId xmlns:a16="http://schemas.microsoft.com/office/drawing/2014/main" id="{EEAD9512-C78B-4493-9008-5137C9708276}"/>
              </a:ext>
            </a:extLst>
          </p:cNvPr>
          <p:cNvSpPr>
            <a:spLocks noGrp="1" noChangeArrowheads="1"/>
          </p:cNvSpPr>
          <p:nvPr>
            <p:ph type="title"/>
          </p:nvPr>
        </p:nvSpPr>
        <p:spPr>
          <a:noFill/>
        </p:spPr>
        <p:txBody>
          <a:bodyPr/>
          <a:lstStyle/>
          <a:p>
            <a:r>
              <a:rPr lang="en-US" altLang="en-US"/>
              <a:t>(  …  )</a:t>
            </a:r>
          </a:p>
        </p:txBody>
      </p:sp>
      <p:sp>
        <p:nvSpPr>
          <p:cNvPr id="80901" name="Rectangle 4">
            <a:extLst>
              <a:ext uri="{FF2B5EF4-FFF2-40B4-BE49-F238E27FC236}">
                <a16:creationId xmlns:a16="http://schemas.microsoft.com/office/drawing/2014/main" id="{AA9DFB8F-FD43-47BC-9449-39447F04C23E}"/>
              </a:ext>
            </a:extLst>
          </p:cNvPr>
          <p:cNvSpPr>
            <a:spLocks noChangeArrowheads="1"/>
          </p:cNvSpPr>
          <p:nvPr/>
        </p:nvSpPr>
        <p:spPr bwMode="auto">
          <a:xfrm>
            <a:off x="5105400" y="4724400"/>
            <a:ext cx="1524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80902" name="Rectangle 8">
            <a:extLst>
              <a:ext uri="{FF2B5EF4-FFF2-40B4-BE49-F238E27FC236}">
                <a16:creationId xmlns:a16="http://schemas.microsoft.com/office/drawing/2014/main" id="{F01AB3A1-2D7A-4E93-AB05-CC50F962D28F}"/>
              </a:ext>
            </a:extLst>
          </p:cNvPr>
          <p:cNvSpPr>
            <a:spLocks noChangeArrowheads="1"/>
          </p:cNvSpPr>
          <p:nvPr/>
        </p:nvSpPr>
        <p:spPr bwMode="auto">
          <a:xfrm>
            <a:off x="7620000" y="4724400"/>
            <a:ext cx="1524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80903" name="Rectangle 9">
            <a:extLst>
              <a:ext uri="{FF2B5EF4-FFF2-40B4-BE49-F238E27FC236}">
                <a16:creationId xmlns:a16="http://schemas.microsoft.com/office/drawing/2014/main" id="{B9E12781-1809-4807-85DA-F2C5F9A67138}"/>
              </a:ext>
            </a:extLst>
          </p:cNvPr>
          <p:cNvSpPr>
            <a:spLocks noChangeArrowheads="1"/>
          </p:cNvSpPr>
          <p:nvPr/>
        </p:nvSpPr>
        <p:spPr bwMode="auto">
          <a:xfrm>
            <a:off x="4495800" y="5105400"/>
            <a:ext cx="1524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80904" name="Rectangle 10">
            <a:extLst>
              <a:ext uri="{FF2B5EF4-FFF2-40B4-BE49-F238E27FC236}">
                <a16:creationId xmlns:a16="http://schemas.microsoft.com/office/drawing/2014/main" id="{77B50637-BAC4-4037-902D-EC4783B61971}"/>
              </a:ext>
            </a:extLst>
          </p:cNvPr>
          <p:cNvSpPr>
            <a:spLocks noChangeArrowheads="1"/>
          </p:cNvSpPr>
          <p:nvPr/>
        </p:nvSpPr>
        <p:spPr bwMode="auto">
          <a:xfrm>
            <a:off x="8001000" y="5105400"/>
            <a:ext cx="1524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Number Placeholder 4">
            <a:extLst>
              <a:ext uri="{FF2B5EF4-FFF2-40B4-BE49-F238E27FC236}">
                <a16:creationId xmlns:a16="http://schemas.microsoft.com/office/drawing/2014/main" id="{FE79FE57-3552-48DD-BB4A-3F2E3FE5255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54AA25D-BCC6-48EE-908E-EFD22675C1A2}" type="slidenum">
              <a:rPr lang="en-US" altLang="en-US" sz="1400" smtClean="0"/>
              <a:pPr>
                <a:spcBef>
                  <a:spcPct val="0"/>
                </a:spcBef>
                <a:buClrTx/>
                <a:buSzTx/>
                <a:buFontTx/>
                <a:buNone/>
              </a:pPr>
              <a:t>49</a:t>
            </a:fld>
            <a:endParaRPr lang="en-US" altLang="en-US" sz="1400"/>
          </a:p>
        </p:txBody>
      </p:sp>
      <p:sp>
        <p:nvSpPr>
          <p:cNvPr id="81923" name="Rectangle 2">
            <a:extLst>
              <a:ext uri="{FF2B5EF4-FFF2-40B4-BE49-F238E27FC236}">
                <a16:creationId xmlns:a16="http://schemas.microsoft.com/office/drawing/2014/main" id="{E6B9AE09-3919-472A-B7C6-CBB5ADD1009F}"/>
              </a:ext>
            </a:extLst>
          </p:cNvPr>
          <p:cNvSpPr>
            <a:spLocks noChangeArrowheads="1"/>
          </p:cNvSpPr>
          <p:nvPr/>
        </p:nvSpPr>
        <p:spPr bwMode="auto">
          <a:xfrm>
            <a:off x="381000" y="3962400"/>
            <a:ext cx="8305800" cy="23622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b="1">
                <a:latin typeface="Courier New" panose="02070309020205020404" pitchFamily="49" charset="0"/>
              </a:rPr>
              <a:t>// This program prints Welcome to Java! </a:t>
            </a:r>
          </a:p>
          <a:p>
            <a:pPr>
              <a:spcBef>
                <a:spcPct val="0"/>
              </a:spcBef>
              <a:buFont typeface="Monotype Sorts" pitchFamily="2" charset="2"/>
              <a:buNone/>
            </a:pPr>
            <a:r>
              <a:rPr lang="en-US" altLang="en-US" sz="2400" b="1">
                <a:latin typeface="Courier New" panose="02070309020205020404" pitchFamily="49" charset="0"/>
              </a:rPr>
              <a:t>public class Welcome {	</a:t>
            </a:r>
          </a:p>
          <a:p>
            <a:pPr>
              <a:spcBef>
                <a:spcPct val="0"/>
              </a:spcBef>
              <a:buFont typeface="Monotype Sorts" pitchFamily="2" charset="2"/>
              <a:buNone/>
            </a:pPr>
            <a:r>
              <a:rPr lang="en-US" altLang="en-US" sz="2400" b="1">
                <a:latin typeface="Courier New" panose="02070309020205020404" pitchFamily="49" charset="0"/>
              </a:rPr>
              <a:t>  public static void main(String[] args) { </a:t>
            </a:r>
          </a:p>
          <a:p>
            <a:pPr>
              <a:spcBef>
                <a:spcPct val="0"/>
              </a:spcBef>
              <a:buFont typeface="Monotype Sorts" pitchFamily="2" charset="2"/>
              <a:buNone/>
            </a:pPr>
            <a:r>
              <a:rPr lang="en-US" altLang="en-US" sz="2400" b="1">
                <a:latin typeface="Courier New" panose="02070309020205020404" pitchFamily="49" charset="0"/>
              </a:rPr>
              <a:t>    System.out.println("Welcome to Java!");</a:t>
            </a:r>
          </a:p>
          <a:p>
            <a:pPr>
              <a:spcBef>
                <a:spcPct val="0"/>
              </a:spcBef>
              <a:buFont typeface="Monotype Sorts" pitchFamily="2" charset="2"/>
              <a:buNone/>
            </a:pPr>
            <a:r>
              <a:rPr lang="en-US" altLang="en-US" sz="2400" b="1">
                <a:latin typeface="Courier New" panose="02070309020205020404" pitchFamily="49" charset="0"/>
              </a:rPr>
              <a:t>  }</a:t>
            </a:r>
          </a:p>
          <a:p>
            <a:pPr>
              <a:spcBef>
                <a:spcPct val="0"/>
              </a:spcBef>
              <a:buFont typeface="Monotype Sorts" pitchFamily="2" charset="2"/>
              <a:buNone/>
            </a:pPr>
            <a:r>
              <a:rPr lang="en-US" altLang="en-US" sz="2400" b="1">
                <a:latin typeface="Courier New" panose="02070309020205020404" pitchFamily="49" charset="0"/>
              </a:rPr>
              <a:t>}</a:t>
            </a:r>
            <a:endParaRPr lang="en-US" altLang="en-US" sz="2800" b="1"/>
          </a:p>
        </p:txBody>
      </p:sp>
      <p:sp>
        <p:nvSpPr>
          <p:cNvPr id="81924" name="Rectangle 3">
            <a:extLst>
              <a:ext uri="{FF2B5EF4-FFF2-40B4-BE49-F238E27FC236}">
                <a16:creationId xmlns:a16="http://schemas.microsoft.com/office/drawing/2014/main" id="{E2065770-D6A9-4CC6-B5CF-4C3E7F534552}"/>
              </a:ext>
            </a:extLst>
          </p:cNvPr>
          <p:cNvSpPr>
            <a:spLocks noGrp="1" noChangeArrowheads="1"/>
          </p:cNvSpPr>
          <p:nvPr>
            <p:ph type="title"/>
          </p:nvPr>
        </p:nvSpPr>
        <p:spPr>
          <a:noFill/>
        </p:spPr>
        <p:txBody>
          <a:bodyPr/>
          <a:lstStyle/>
          <a:p>
            <a:r>
              <a:rPr lang="en-US" altLang="en-US"/>
              <a:t>;</a:t>
            </a:r>
          </a:p>
        </p:txBody>
      </p:sp>
      <p:sp>
        <p:nvSpPr>
          <p:cNvPr id="81925" name="Rectangle 6">
            <a:extLst>
              <a:ext uri="{FF2B5EF4-FFF2-40B4-BE49-F238E27FC236}">
                <a16:creationId xmlns:a16="http://schemas.microsoft.com/office/drawing/2014/main" id="{E244F511-3203-4F78-8544-EE0A29B120A7}"/>
              </a:ext>
            </a:extLst>
          </p:cNvPr>
          <p:cNvSpPr>
            <a:spLocks noChangeArrowheads="1"/>
          </p:cNvSpPr>
          <p:nvPr/>
        </p:nvSpPr>
        <p:spPr bwMode="auto">
          <a:xfrm>
            <a:off x="8077200" y="5105400"/>
            <a:ext cx="3048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4">
            <a:extLst>
              <a:ext uri="{FF2B5EF4-FFF2-40B4-BE49-F238E27FC236}">
                <a16:creationId xmlns:a16="http://schemas.microsoft.com/office/drawing/2014/main" id="{A8970F61-D967-4E12-AD63-75E7125B7F2B}"/>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A9FD6E2-8A7E-47AA-9F5B-3F1EAEEE7AC1}" type="slidenum">
              <a:rPr lang="en-US" altLang="en-US" sz="1400" smtClean="0"/>
              <a:pPr>
                <a:spcBef>
                  <a:spcPct val="0"/>
                </a:spcBef>
                <a:buClrTx/>
                <a:buSzTx/>
                <a:buFontTx/>
                <a:buNone/>
              </a:pPr>
              <a:t>5</a:t>
            </a:fld>
            <a:endParaRPr lang="en-US" altLang="en-US" sz="1400"/>
          </a:p>
        </p:txBody>
      </p:sp>
      <p:sp>
        <p:nvSpPr>
          <p:cNvPr id="25603" name="Rectangle 1026">
            <a:extLst>
              <a:ext uri="{FF2B5EF4-FFF2-40B4-BE49-F238E27FC236}">
                <a16:creationId xmlns:a16="http://schemas.microsoft.com/office/drawing/2014/main" id="{D1B24DB3-D265-4A68-A27D-94AC6A3EBC76}"/>
              </a:ext>
            </a:extLst>
          </p:cNvPr>
          <p:cNvSpPr>
            <a:spLocks noGrp="1" noChangeArrowheads="1"/>
          </p:cNvSpPr>
          <p:nvPr>
            <p:ph type="title"/>
          </p:nvPr>
        </p:nvSpPr>
        <p:spPr>
          <a:xfrm>
            <a:off x="685800" y="228600"/>
            <a:ext cx="7772400" cy="533400"/>
          </a:xfrm>
        </p:spPr>
        <p:txBody>
          <a:bodyPr/>
          <a:lstStyle/>
          <a:p>
            <a:r>
              <a:rPr lang="en-US" altLang="en-US"/>
              <a:t>Programming Languages</a:t>
            </a:r>
          </a:p>
        </p:txBody>
      </p:sp>
      <p:sp>
        <p:nvSpPr>
          <p:cNvPr id="25604" name="Rectangle 1027">
            <a:extLst>
              <a:ext uri="{FF2B5EF4-FFF2-40B4-BE49-F238E27FC236}">
                <a16:creationId xmlns:a16="http://schemas.microsoft.com/office/drawing/2014/main" id="{1C7DD008-2BBC-4C5F-AEF5-BB5742B26C6E}"/>
              </a:ext>
            </a:extLst>
          </p:cNvPr>
          <p:cNvSpPr>
            <a:spLocks noGrp="1" noChangeArrowheads="1"/>
          </p:cNvSpPr>
          <p:nvPr>
            <p:ph type="body" idx="1"/>
          </p:nvPr>
        </p:nvSpPr>
        <p:spPr>
          <a:xfrm>
            <a:off x="228600" y="990600"/>
            <a:ext cx="8534400" cy="457200"/>
          </a:xfrm>
        </p:spPr>
        <p:txBody>
          <a:bodyPr/>
          <a:lstStyle/>
          <a:p>
            <a:pPr marL="0" indent="0">
              <a:buFont typeface="Monotype Sorts" pitchFamily="2" charset="2"/>
              <a:buNone/>
            </a:pPr>
            <a:r>
              <a:rPr lang="en-US" altLang="en-US" sz="2400"/>
              <a:t>Machine Language    </a:t>
            </a:r>
            <a:r>
              <a:rPr lang="en-US" altLang="en-US" sz="2400">
                <a:solidFill>
                  <a:srgbClr val="FF0000"/>
                </a:solidFill>
              </a:rPr>
              <a:t>Assembly Language</a:t>
            </a:r>
            <a:r>
              <a:rPr lang="en-US" altLang="en-US" sz="2400"/>
              <a:t>      High-Level Language</a:t>
            </a:r>
          </a:p>
        </p:txBody>
      </p:sp>
      <p:sp>
        <p:nvSpPr>
          <p:cNvPr id="25605" name="Rectangle 1028">
            <a:extLst>
              <a:ext uri="{FF2B5EF4-FFF2-40B4-BE49-F238E27FC236}">
                <a16:creationId xmlns:a16="http://schemas.microsoft.com/office/drawing/2014/main" id="{3CD7A5B3-EE60-44EC-B1F4-62B282786626}"/>
              </a:ext>
            </a:extLst>
          </p:cNvPr>
          <p:cNvSpPr>
            <a:spLocks noChangeArrowheads="1"/>
          </p:cNvSpPr>
          <p:nvPr/>
        </p:nvSpPr>
        <p:spPr bwMode="auto">
          <a:xfrm>
            <a:off x="228600" y="1600200"/>
            <a:ext cx="8686800" cy="449580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2800">
                <a:solidFill>
                  <a:schemeClr val="tx2"/>
                </a:solidFill>
                <a:cs typeface="Times New Roman" panose="02020603050405020304" pitchFamily="18" charset="0"/>
              </a:rPr>
              <a:t>Assembly languages were developed to make programming easy. Since the computer cannot understand assembly language, however, a program called assembler is used to convert assembly language programs into machine code. For example, to add two numbers, you might write an instruction in assembly code like this:</a:t>
            </a:r>
          </a:p>
          <a:p>
            <a:pPr>
              <a:lnSpc>
                <a:spcPct val="90000"/>
              </a:lnSpc>
              <a:buFont typeface="Monotype Sorts" pitchFamily="2" charset="2"/>
              <a:buNone/>
            </a:pPr>
            <a:r>
              <a:rPr lang="en-US" altLang="en-US" sz="2800">
                <a:solidFill>
                  <a:schemeClr val="tx2"/>
                </a:solidFill>
                <a:cs typeface="Times New Roman" panose="02020603050405020304" pitchFamily="18" charset="0"/>
              </a:rPr>
              <a:t>      ADDF3 R1, R2, R3</a:t>
            </a:r>
          </a:p>
        </p:txBody>
      </p:sp>
      <p:pic>
        <p:nvPicPr>
          <p:cNvPr id="25606" name="Picture 8">
            <a:extLst>
              <a:ext uri="{FF2B5EF4-FFF2-40B4-BE49-F238E27FC236}">
                <a16:creationId xmlns:a16="http://schemas.microsoft.com/office/drawing/2014/main" id="{D9647B30-4F17-4C42-8307-AA0C710111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1750" y="4419600"/>
            <a:ext cx="7613650" cy="1876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Number Placeholder 4">
            <a:extLst>
              <a:ext uri="{FF2B5EF4-FFF2-40B4-BE49-F238E27FC236}">
                <a16:creationId xmlns:a16="http://schemas.microsoft.com/office/drawing/2014/main" id="{4C1AF145-A855-4BDB-8AE6-C23A08856E87}"/>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A5478C7-1541-4BCA-9DDF-B6AAFEDE4D99}" type="slidenum">
              <a:rPr lang="en-US" altLang="en-US" sz="1400" smtClean="0"/>
              <a:pPr>
                <a:spcBef>
                  <a:spcPct val="0"/>
                </a:spcBef>
                <a:buClrTx/>
                <a:buSzTx/>
                <a:buFontTx/>
                <a:buNone/>
              </a:pPr>
              <a:t>50</a:t>
            </a:fld>
            <a:endParaRPr lang="en-US" altLang="en-US" sz="1400"/>
          </a:p>
        </p:txBody>
      </p:sp>
      <p:sp>
        <p:nvSpPr>
          <p:cNvPr id="82947" name="Rectangle 2">
            <a:extLst>
              <a:ext uri="{FF2B5EF4-FFF2-40B4-BE49-F238E27FC236}">
                <a16:creationId xmlns:a16="http://schemas.microsoft.com/office/drawing/2014/main" id="{A6CBAC8D-1E74-4D77-B421-F4EC0B5F85AD}"/>
              </a:ext>
            </a:extLst>
          </p:cNvPr>
          <p:cNvSpPr>
            <a:spLocks noChangeArrowheads="1"/>
          </p:cNvSpPr>
          <p:nvPr/>
        </p:nvSpPr>
        <p:spPr bwMode="auto">
          <a:xfrm>
            <a:off x="381000" y="3962400"/>
            <a:ext cx="8305800" cy="23622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b="1">
                <a:latin typeface="Courier New" panose="02070309020205020404" pitchFamily="49" charset="0"/>
              </a:rPr>
              <a:t>// This program prints Welcome to Java! </a:t>
            </a:r>
          </a:p>
          <a:p>
            <a:pPr>
              <a:spcBef>
                <a:spcPct val="0"/>
              </a:spcBef>
              <a:buFont typeface="Monotype Sorts" pitchFamily="2" charset="2"/>
              <a:buNone/>
            </a:pPr>
            <a:r>
              <a:rPr lang="en-US" altLang="en-US" sz="2400" b="1">
                <a:latin typeface="Courier New" panose="02070309020205020404" pitchFamily="49" charset="0"/>
              </a:rPr>
              <a:t>public class Welcome {	</a:t>
            </a:r>
          </a:p>
          <a:p>
            <a:pPr>
              <a:spcBef>
                <a:spcPct val="0"/>
              </a:spcBef>
              <a:buFont typeface="Monotype Sorts" pitchFamily="2" charset="2"/>
              <a:buNone/>
            </a:pPr>
            <a:r>
              <a:rPr lang="en-US" altLang="en-US" sz="2400" b="1">
                <a:latin typeface="Courier New" panose="02070309020205020404" pitchFamily="49" charset="0"/>
              </a:rPr>
              <a:t>  public static void main(String[] args) { </a:t>
            </a:r>
          </a:p>
          <a:p>
            <a:pPr>
              <a:spcBef>
                <a:spcPct val="0"/>
              </a:spcBef>
              <a:buFont typeface="Monotype Sorts" pitchFamily="2" charset="2"/>
              <a:buNone/>
            </a:pPr>
            <a:r>
              <a:rPr lang="en-US" altLang="en-US" sz="2400" b="1">
                <a:latin typeface="Courier New" panose="02070309020205020404" pitchFamily="49" charset="0"/>
              </a:rPr>
              <a:t>    System.out.println("Welcome to Java!");</a:t>
            </a:r>
          </a:p>
          <a:p>
            <a:pPr>
              <a:spcBef>
                <a:spcPct val="0"/>
              </a:spcBef>
              <a:buFont typeface="Monotype Sorts" pitchFamily="2" charset="2"/>
              <a:buNone/>
            </a:pPr>
            <a:r>
              <a:rPr lang="en-US" altLang="en-US" sz="2400" b="1">
                <a:latin typeface="Courier New" panose="02070309020205020404" pitchFamily="49" charset="0"/>
              </a:rPr>
              <a:t>  }</a:t>
            </a:r>
          </a:p>
          <a:p>
            <a:pPr>
              <a:spcBef>
                <a:spcPct val="0"/>
              </a:spcBef>
              <a:buFont typeface="Monotype Sorts" pitchFamily="2" charset="2"/>
              <a:buNone/>
            </a:pPr>
            <a:r>
              <a:rPr lang="en-US" altLang="en-US" sz="2400" b="1">
                <a:latin typeface="Courier New" panose="02070309020205020404" pitchFamily="49" charset="0"/>
              </a:rPr>
              <a:t>}</a:t>
            </a:r>
            <a:endParaRPr lang="en-US" altLang="en-US" sz="2800" b="1"/>
          </a:p>
        </p:txBody>
      </p:sp>
      <p:sp>
        <p:nvSpPr>
          <p:cNvPr id="82948" name="Rectangle 3">
            <a:extLst>
              <a:ext uri="{FF2B5EF4-FFF2-40B4-BE49-F238E27FC236}">
                <a16:creationId xmlns:a16="http://schemas.microsoft.com/office/drawing/2014/main" id="{8AFFFE59-121C-45F3-A213-6FE4EC9C6C22}"/>
              </a:ext>
            </a:extLst>
          </p:cNvPr>
          <p:cNvSpPr>
            <a:spLocks noGrp="1" noChangeArrowheads="1"/>
          </p:cNvSpPr>
          <p:nvPr>
            <p:ph type="title"/>
          </p:nvPr>
        </p:nvSpPr>
        <p:spPr>
          <a:noFill/>
        </p:spPr>
        <p:txBody>
          <a:bodyPr/>
          <a:lstStyle/>
          <a:p>
            <a:r>
              <a:rPr lang="en-US" altLang="en-US"/>
              <a:t>// …</a:t>
            </a:r>
          </a:p>
        </p:txBody>
      </p:sp>
      <p:sp>
        <p:nvSpPr>
          <p:cNvPr id="82949" name="Rectangle 4">
            <a:extLst>
              <a:ext uri="{FF2B5EF4-FFF2-40B4-BE49-F238E27FC236}">
                <a16:creationId xmlns:a16="http://schemas.microsoft.com/office/drawing/2014/main" id="{5734D291-2980-449B-BC55-A230A71C3B09}"/>
              </a:ext>
            </a:extLst>
          </p:cNvPr>
          <p:cNvSpPr>
            <a:spLocks noChangeArrowheads="1"/>
          </p:cNvSpPr>
          <p:nvPr/>
        </p:nvSpPr>
        <p:spPr bwMode="auto">
          <a:xfrm>
            <a:off x="457200" y="4038600"/>
            <a:ext cx="4572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Number Placeholder 4">
            <a:extLst>
              <a:ext uri="{FF2B5EF4-FFF2-40B4-BE49-F238E27FC236}">
                <a16:creationId xmlns:a16="http://schemas.microsoft.com/office/drawing/2014/main" id="{57DC12D6-FC31-4589-91E6-7B059D94C678}"/>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AB8FB97C-D3D4-41D8-8346-A1A248CA0230}" type="slidenum">
              <a:rPr lang="en-US" altLang="en-US" sz="1400" smtClean="0"/>
              <a:pPr>
                <a:spcBef>
                  <a:spcPct val="0"/>
                </a:spcBef>
                <a:buClrTx/>
                <a:buSzTx/>
                <a:buFontTx/>
                <a:buNone/>
              </a:pPr>
              <a:t>51</a:t>
            </a:fld>
            <a:endParaRPr lang="en-US" altLang="en-US" sz="1400"/>
          </a:p>
        </p:txBody>
      </p:sp>
      <p:sp>
        <p:nvSpPr>
          <p:cNvPr id="83971" name="Rectangle 2">
            <a:extLst>
              <a:ext uri="{FF2B5EF4-FFF2-40B4-BE49-F238E27FC236}">
                <a16:creationId xmlns:a16="http://schemas.microsoft.com/office/drawing/2014/main" id="{54F4E99A-B07C-4A6E-B44B-149B263B1DA9}"/>
              </a:ext>
            </a:extLst>
          </p:cNvPr>
          <p:cNvSpPr>
            <a:spLocks noChangeArrowheads="1"/>
          </p:cNvSpPr>
          <p:nvPr/>
        </p:nvSpPr>
        <p:spPr bwMode="auto">
          <a:xfrm>
            <a:off x="381000" y="3962400"/>
            <a:ext cx="8305800" cy="23622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b="1">
                <a:latin typeface="Courier New" panose="02070309020205020404" pitchFamily="49" charset="0"/>
              </a:rPr>
              <a:t>// This program prints Welcome to Java! </a:t>
            </a:r>
          </a:p>
          <a:p>
            <a:pPr>
              <a:spcBef>
                <a:spcPct val="0"/>
              </a:spcBef>
              <a:buFont typeface="Monotype Sorts" pitchFamily="2" charset="2"/>
              <a:buNone/>
            </a:pPr>
            <a:r>
              <a:rPr lang="en-US" altLang="en-US" sz="2400" b="1">
                <a:latin typeface="Courier New" panose="02070309020205020404" pitchFamily="49" charset="0"/>
              </a:rPr>
              <a:t>public class Welcome {	</a:t>
            </a:r>
          </a:p>
          <a:p>
            <a:pPr>
              <a:spcBef>
                <a:spcPct val="0"/>
              </a:spcBef>
              <a:buFont typeface="Monotype Sorts" pitchFamily="2" charset="2"/>
              <a:buNone/>
            </a:pPr>
            <a:r>
              <a:rPr lang="en-US" altLang="en-US" sz="2400" b="1">
                <a:latin typeface="Courier New" panose="02070309020205020404" pitchFamily="49" charset="0"/>
              </a:rPr>
              <a:t>  public static void main(String[] args) { </a:t>
            </a:r>
          </a:p>
          <a:p>
            <a:pPr>
              <a:spcBef>
                <a:spcPct val="0"/>
              </a:spcBef>
              <a:buFont typeface="Monotype Sorts" pitchFamily="2" charset="2"/>
              <a:buNone/>
            </a:pPr>
            <a:r>
              <a:rPr lang="en-US" altLang="en-US" sz="2400" b="1">
                <a:latin typeface="Courier New" panose="02070309020205020404" pitchFamily="49" charset="0"/>
              </a:rPr>
              <a:t>    System.out.println("Welcome to Java!");</a:t>
            </a:r>
          </a:p>
          <a:p>
            <a:pPr>
              <a:spcBef>
                <a:spcPct val="0"/>
              </a:spcBef>
              <a:buFont typeface="Monotype Sorts" pitchFamily="2" charset="2"/>
              <a:buNone/>
            </a:pPr>
            <a:r>
              <a:rPr lang="en-US" altLang="en-US" sz="2400" b="1">
                <a:latin typeface="Courier New" panose="02070309020205020404" pitchFamily="49" charset="0"/>
              </a:rPr>
              <a:t>  }</a:t>
            </a:r>
          </a:p>
          <a:p>
            <a:pPr>
              <a:spcBef>
                <a:spcPct val="0"/>
              </a:spcBef>
              <a:buFont typeface="Monotype Sorts" pitchFamily="2" charset="2"/>
              <a:buNone/>
            </a:pPr>
            <a:r>
              <a:rPr lang="en-US" altLang="en-US" sz="2400" b="1">
                <a:latin typeface="Courier New" panose="02070309020205020404" pitchFamily="49" charset="0"/>
              </a:rPr>
              <a:t>}</a:t>
            </a:r>
            <a:endParaRPr lang="en-US" altLang="en-US" sz="2800" b="1"/>
          </a:p>
        </p:txBody>
      </p:sp>
      <p:sp>
        <p:nvSpPr>
          <p:cNvPr id="83972" name="Rectangle 3">
            <a:extLst>
              <a:ext uri="{FF2B5EF4-FFF2-40B4-BE49-F238E27FC236}">
                <a16:creationId xmlns:a16="http://schemas.microsoft.com/office/drawing/2014/main" id="{34E2C779-C06B-4497-9305-0A2DA15753E8}"/>
              </a:ext>
            </a:extLst>
          </p:cNvPr>
          <p:cNvSpPr>
            <a:spLocks noGrp="1" noChangeArrowheads="1"/>
          </p:cNvSpPr>
          <p:nvPr>
            <p:ph type="title"/>
          </p:nvPr>
        </p:nvSpPr>
        <p:spPr>
          <a:noFill/>
        </p:spPr>
        <p:txBody>
          <a:bodyPr/>
          <a:lstStyle/>
          <a:p>
            <a:r>
              <a:rPr lang="en-US" altLang="en-US"/>
              <a:t>" … "</a:t>
            </a:r>
          </a:p>
        </p:txBody>
      </p:sp>
      <p:sp>
        <p:nvSpPr>
          <p:cNvPr id="83973" name="Rectangle 5">
            <a:extLst>
              <a:ext uri="{FF2B5EF4-FFF2-40B4-BE49-F238E27FC236}">
                <a16:creationId xmlns:a16="http://schemas.microsoft.com/office/drawing/2014/main" id="{4E7E1CE6-F796-4BB7-95FB-3B0FA2F4B9DF}"/>
              </a:ext>
            </a:extLst>
          </p:cNvPr>
          <p:cNvSpPr>
            <a:spLocks noChangeArrowheads="1"/>
          </p:cNvSpPr>
          <p:nvPr/>
        </p:nvSpPr>
        <p:spPr bwMode="auto">
          <a:xfrm>
            <a:off x="4648200" y="5105400"/>
            <a:ext cx="2286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83974" name="Rectangle 6">
            <a:extLst>
              <a:ext uri="{FF2B5EF4-FFF2-40B4-BE49-F238E27FC236}">
                <a16:creationId xmlns:a16="http://schemas.microsoft.com/office/drawing/2014/main" id="{4A7187CB-E8BA-4FF9-B34D-DC8A08950715}"/>
              </a:ext>
            </a:extLst>
          </p:cNvPr>
          <p:cNvSpPr>
            <a:spLocks noChangeArrowheads="1"/>
          </p:cNvSpPr>
          <p:nvPr/>
        </p:nvSpPr>
        <p:spPr bwMode="auto">
          <a:xfrm>
            <a:off x="7772400" y="5105400"/>
            <a:ext cx="2286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Number Placeholder 4">
            <a:extLst>
              <a:ext uri="{FF2B5EF4-FFF2-40B4-BE49-F238E27FC236}">
                <a16:creationId xmlns:a16="http://schemas.microsoft.com/office/drawing/2014/main" id="{89171F37-880D-4C14-A254-85779B3B3E6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25B26494-7365-49C5-8C82-24F45208AA7D}" type="slidenum">
              <a:rPr lang="en-US" altLang="en-US" sz="1400" smtClean="0"/>
              <a:pPr>
                <a:spcBef>
                  <a:spcPct val="0"/>
                </a:spcBef>
                <a:buClrTx/>
                <a:buSzTx/>
                <a:buFontTx/>
                <a:buNone/>
              </a:pPr>
              <a:t>52</a:t>
            </a:fld>
            <a:endParaRPr lang="en-US" altLang="en-US" sz="1400"/>
          </a:p>
        </p:txBody>
      </p:sp>
      <p:sp>
        <p:nvSpPr>
          <p:cNvPr id="84995" name="Rectangle 2">
            <a:extLst>
              <a:ext uri="{FF2B5EF4-FFF2-40B4-BE49-F238E27FC236}">
                <a16:creationId xmlns:a16="http://schemas.microsoft.com/office/drawing/2014/main" id="{6F11012B-AA1C-4136-A941-CB2160FE79BC}"/>
              </a:ext>
            </a:extLst>
          </p:cNvPr>
          <p:cNvSpPr>
            <a:spLocks noGrp="1" noChangeArrowheads="1"/>
          </p:cNvSpPr>
          <p:nvPr>
            <p:ph type="title"/>
          </p:nvPr>
        </p:nvSpPr>
        <p:spPr>
          <a:xfrm>
            <a:off x="685800" y="0"/>
            <a:ext cx="7772400" cy="1428750"/>
          </a:xfrm>
          <a:noFill/>
        </p:spPr>
        <p:txBody>
          <a:bodyPr/>
          <a:lstStyle/>
          <a:p>
            <a:r>
              <a:rPr lang="en-US" altLang="en-US"/>
              <a:t>Programming Style and Documentation</a:t>
            </a:r>
          </a:p>
        </p:txBody>
      </p:sp>
      <p:sp>
        <p:nvSpPr>
          <p:cNvPr id="84996" name="Rectangle 3">
            <a:extLst>
              <a:ext uri="{FF2B5EF4-FFF2-40B4-BE49-F238E27FC236}">
                <a16:creationId xmlns:a16="http://schemas.microsoft.com/office/drawing/2014/main" id="{14335616-853E-4976-B90F-9FAF890233AB}"/>
              </a:ext>
            </a:extLst>
          </p:cNvPr>
          <p:cNvSpPr>
            <a:spLocks noGrp="1" noChangeArrowheads="1"/>
          </p:cNvSpPr>
          <p:nvPr>
            <p:ph type="body" idx="1"/>
          </p:nvPr>
        </p:nvSpPr>
        <p:spPr>
          <a:xfrm>
            <a:off x="381000" y="1657350"/>
            <a:ext cx="7789863" cy="3529013"/>
          </a:xfrm>
          <a:noFill/>
        </p:spPr>
        <p:txBody>
          <a:bodyPr/>
          <a:lstStyle/>
          <a:p>
            <a:pPr algn="just"/>
            <a:r>
              <a:rPr lang="en-US" altLang="en-US" sz="3600"/>
              <a:t>Appropriate Comments</a:t>
            </a:r>
          </a:p>
          <a:p>
            <a:pPr algn="just"/>
            <a:r>
              <a:rPr lang="en-US" altLang="en-US" sz="3600"/>
              <a:t>Naming Conventions</a:t>
            </a:r>
          </a:p>
          <a:p>
            <a:pPr algn="just"/>
            <a:r>
              <a:rPr lang="en-US" altLang="en-US" sz="3600"/>
              <a:t>Proper Indentation and Spacing Lines</a:t>
            </a:r>
          </a:p>
          <a:p>
            <a:pPr algn="just"/>
            <a:r>
              <a:rPr lang="en-US" altLang="en-US" sz="3600"/>
              <a:t>Block Styles</a:t>
            </a: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Number Placeholder 4">
            <a:extLst>
              <a:ext uri="{FF2B5EF4-FFF2-40B4-BE49-F238E27FC236}">
                <a16:creationId xmlns:a16="http://schemas.microsoft.com/office/drawing/2014/main" id="{49F8F5DE-01B9-4D31-8A11-1086E911520B}"/>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2781C0DF-0E20-45CB-AA5C-DE4B336E4152}" type="slidenum">
              <a:rPr lang="en-US" altLang="en-US" sz="1400" smtClean="0"/>
              <a:pPr>
                <a:spcBef>
                  <a:spcPct val="0"/>
                </a:spcBef>
                <a:buClrTx/>
                <a:buSzTx/>
                <a:buFontTx/>
                <a:buNone/>
              </a:pPr>
              <a:t>53</a:t>
            </a:fld>
            <a:endParaRPr lang="en-US" altLang="en-US" sz="1400"/>
          </a:p>
        </p:txBody>
      </p:sp>
      <p:sp>
        <p:nvSpPr>
          <p:cNvPr id="86019" name="Rectangle 2">
            <a:extLst>
              <a:ext uri="{FF2B5EF4-FFF2-40B4-BE49-F238E27FC236}">
                <a16:creationId xmlns:a16="http://schemas.microsoft.com/office/drawing/2014/main" id="{0028C9FE-5997-435D-AB68-F317044509A5}"/>
              </a:ext>
            </a:extLst>
          </p:cNvPr>
          <p:cNvSpPr>
            <a:spLocks noGrp="1" noChangeArrowheads="1"/>
          </p:cNvSpPr>
          <p:nvPr>
            <p:ph type="title"/>
          </p:nvPr>
        </p:nvSpPr>
        <p:spPr>
          <a:xfrm>
            <a:off x="685800" y="0"/>
            <a:ext cx="7772400" cy="1428750"/>
          </a:xfrm>
          <a:noFill/>
        </p:spPr>
        <p:txBody>
          <a:bodyPr/>
          <a:lstStyle/>
          <a:p>
            <a:r>
              <a:rPr lang="en-US" altLang="en-US"/>
              <a:t>Appropriate Comments</a:t>
            </a:r>
          </a:p>
        </p:txBody>
      </p:sp>
      <p:sp>
        <p:nvSpPr>
          <p:cNvPr id="86020" name="Rectangle 3">
            <a:extLst>
              <a:ext uri="{FF2B5EF4-FFF2-40B4-BE49-F238E27FC236}">
                <a16:creationId xmlns:a16="http://schemas.microsoft.com/office/drawing/2014/main" id="{CF2A43D6-1657-4A6D-B041-F8CF69B5EA89}"/>
              </a:ext>
            </a:extLst>
          </p:cNvPr>
          <p:cNvSpPr>
            <a:spLocks noGrp="1" noChangeArrowheads="1"/>
          </p:cNvSpPr>
          <p:nvPr>
            <p:ph type="body" idx="1"/>
          </p:nvPr>
        </p:nvSpPr>
        <p:spPr>
          <a:xfrm>
            <a:off x="228600" y="1600200"/>
            <a:ext cx="8534400" cy="3886200"/>
          </a:xfrm>
          <a:noFill/>
        </p:spPr>
        <p:txBody>
          <a:bodyPr/>
          <a:lstStyle/>
          <a:p>
            <a:pPr marL="0" indent="0">
              <a:lnSpc>
                <a:spcPct val="90000"/>
              </a:lnSpc>
              <a:buFont typeface="Monotype Sorts" pitchFamily="2" charset="2"/>
              <a:buNone/>
            </a:pPr>
            <a:r>
              <a:rPr lang="en-US" altLang="en-US">
                <a:cs typeface="Times New Roman" panose="02020603050405020304" pitchFamily="18" charset="0"/>
              </a:rPr>
              <a:t>Include a summary at the beginning of the program to explain what the program does, its key features, its supporting data structures, and any unique techniques it uses. </a:t>
            </a:r>
          </a:p>
          <a:p>
            <a:pPr marL="0" indent="0" algn="just">
              <a:lnSpc>
                <a:spcPct val="90000"/>
              </a:lnSpc>
              <a:buFont typeface="Monotype Sorts" pitchFamily="2" charset="2"/>
              <a:buNone/>
            </a:pPr>
            <a:endParaRPr lang="en-US" altLang="en-US">
              <a:cs typeface="Times New Roman" panose="02020603050405020304" pitchFamily="18" charset="0"/>
            </a:endParaRPr>
          </a:p>
          <a:p>
            <a:pPr marL="0" indent="0">
              <a:lnSpc>
                <a:spcPct val="90000"/>
              </a:lnSpc>
              <a:buFont typeface="Monotype Sorts" pitchFamily="2" charset="2"/>
              <a:buNone/>
            </a:pPr>
            <a:r>
              <a:rPr lang="en-US" altLang="en-US">
                <a:cs typeface="Times New Roman" panose="02020603050405020304" pitchFamily="18" charset="0"/>
              </a:rPr>
              <a:t>Include your name, class section, instructor, date, and a brief description at the beginning of the program. </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Number Placeholder 4">
            <a:extLst>
              <a:ext uri="{FF2B5EF4-FFF2-40B4-BE49-F238E27FC236}">
                <a16:creationId xmlns:a16="http://schemas.microsoft.com/office/drawing/2014/main" id="{DB81557A-A75A-4432-BC22-4AF688AFC18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8D5890D-B81D-4C99-933A-A29453957C1C}" type="slidenum">
              <a:rPr lang="en-US" altLang="en-US" sz="1400" smtClean="0"/>
              <a:pPr>
                <a:spcBef>
                  <a:spcPct val="0"/>
                </a:spcBef>
                <a:buClrTx/>
                <a:buSzTx/>
                <a:buFontTx/>
                <a:buNone/>
              </a:pPr>
              <a:t>54</a:t>
            </a:fld>
            <a:endParaRPr lang="en-US" altLang="en-US" sz="1400"/>
          </a:p>
        </p:txBody>
      </p:sp>
      <p:sp>
        <p:nvSpPr>
          <p:cNvPr id="87043" name="Rectangle 2">
            <a:extLst>
              <a:ext uri="{FF2B5EF4-FFF2-40B4-BE49-F238E27FC236}">
                <a16:creationId xmlns:a16="http://schemas.microsoft.com/office/drawing/2014/main" id="{AD880AC3-4FB1-4302-A562-E076FFDE5B18}"/>
              </a:ext>
            </a:extLst>
          </p:cNvPr>
          <p:cNvSpPr>
            <a:spLocks noGrp="1" noChangeArrowheads="1"/>
          </p:cNvSpPr>
          <p:nvPr>
            <p:ph type="title"/>
          </p:nvPr>
        </p:nvSpPr>
        <p:spPr>
          <a:xfrm>
            <a:off x="685800" y="0"/>
            <a:ext cx="7772400" cy="1428750"/>
          </a:xfrm>
          <a:noFill/>
        </p:spPr>
        <p:txBody>
          <a:bodyPr/>
          <a:lstStyle/>
          <a:p>
            <a:r>
              <a:rPr lang="en-US" altLang="en-US"/>
              <a:t>Naming Conventions</a:t>
            </a:r>
          </a:p>
        </p:txBody>
      </p:sp>
      <p:sp>
        <p:nvSpPr>
          <p:cNvPr id="87044" name="Rectangle 3">
            <a:extLst>
              <a:ext uri="{FF2B5EF4-FFF2-40B4-BE49-F238E27FC236}">
                <a16:creationId xmlns:a16="http://schemas.microsoft.com/office/drawing/2014/main" id="{B9AE6AD8-A728-420F-83C9-7E04AAB7D037}"/>
              </a:ext>
            </a:extLst>
          </p:cNvPr>
          <p:cNvSpPr>
            <a:spLocks noGrp="1" noChangeArrowheads="1"/>
          </p:cNvSpPr>
          <p:nvPr>
            <p:ph type="body" idx="1"/>
          </p:nvPr>
        </p:nvSpPr>
        <p:spPr>
          <a:xfrm>
            <a:off x="685800" y="1371600"/>
            <a:ext cx="7696200" cy="4495800"/>
          </a:xfrm>
          <a:noFill/>
        </p:spPr>
        <p:txBody>
          <a:bodyPr/>
          <a:lstStyle/>
          <a:p>
            <a:pPr algn="just"/>
            <a:r>
              <a:rPr lang="en-US" altLang="en-US"/>
              <a:t>Choose meaningful and descriptive names.</a:t>
            </a:r>
          </a:p>
          <a:p>
            <a:pPr algn="just"/>
            <a:r>
              <a:rPr lang="en-US" altLang="en-US"/>
              <a:t>Class names:</a:t>
            </a:r>
            <a:r>
              <a:rPr lang="en-US" altLang="en-US">
                <a:latin typeface="Book Antiqua" panose="02040602050305030304" pitchFamily="18" charset="0"/>
              </a:rPr>
              <a:t> </a:t>
            </a:r>
          </a:p>
          <a:p>
            <a:pPr lvl="1"/>
            <a:r>
              <a:rPr lang="en-US" altLang="en-US"/>
              <a:t>Capitalize the first letter of each word in the name.  For example, the class name </a:t>
            </a:r>
            <a:r>
              <a:rPr lang="en-US" altLang="en-US" sz="2600">
                <a:latin typeface="Courier New" panose="02070309020205020404" pitchFamily="49" charset="0"/>
              </a:rPr>
              <a:t>ComputeExpression</a:t>
            </a:r>
            <a:r>
              <a:rPr lang="en-US" altLang="en-US"/>
              <a:t>.</a:t>
            </a:r>
            <a:endParaRPr lang="en-US" altLang="en-US">
              <a:latin typeface="Book Antiqua" panose="02040602050305030304" pitchFamily="18" charset="0"/>
            </a:endParaRPr>
          </a:p>
          <a:p>
            <a:pPr lvl="1"/>
            <a:endParaRPr lang="en-US" altLang="en-US"/>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Number Placeholder 4">
            <a:extLst>
              <a:ext uri="{FF2B5EF4-FFF2-40B4-BE49-F238E27FC236}">
                <a16:creationId xmlns:a16="http://schemas.microsoft.com/office/drawing/2014/main" id="{319B5367-745B-4B36-BBFF-2010614D868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A34A741-BBAD-4212-8105-23C5923D2FE9}" type="slidenum">
              <a:rPr lang="en-US" altLang="en-US" sz="1400" smtClean="0"/>
              <a:pPr>
                <a:spcBef>
                  <a:spcPct val="0"/>
                </a:spcBef>
                <a:buClrTx/>
                <a:buSzTx/>
                <a:buFontTx/>
                <a:buNone/>
              </a:pPr>
              <a:t>55</a:t>
            </a:fld>
            <a:endParaRPr lang="en-US" altLang="en-US" sz="1400"/>
          </a:p>
        </p:txBody>
      </p:sp>
      <p:sp>
        <p:nvSpPr>
          <p:cNvPr id="88067" name="Rectangle 2">
            <a:extLst>
              <a:ext uri="{FF2B5EF4-FFF2-40B4-BE49-F238E27FC236}">
                <a16:creationId xmlns:a16="http://schemas.microsoft.com/office/drawing/2014/main" id="{3B3EB472-FC4C-4FF9-AA66-711C698239EE}"/>
              </a:ext>
            </a:extLst>
          </p:cNvPr>
          <p:cNvSpPr>
            <a:spLocks noGrp="1" noChangeArrowheads="1"/>
          </p:cNvSpPr>
          <p:nvPr>
            <p:ph type="title"/>
          </p:nvPr>
        </p:nvSpPr>
        <p:spPr>
          <a:xfrm>
            <a:off x="685800" y="0"/>
            <a:ext cx="7772400" cy="1428750"/>
          </a:xfrm>
          <a:noFill/>
        </p:spPr>
        <p:txBody>
          <a:bodyPr/>
          <a:lstStyle/>
          <a:p>
            <a:r>
              <a:rPr lang="en-US" altLang="en-US" sz="4000"/>
              <a:t>Proper Indentation and Spacing</a:t>
            </a:r>
            <a:endParaRPr lang="en-US" altLang="en-US"/>
          </a:p>
        </p:txBody>
      </p:sp>
      <p:sp>
        <p:nvSpPr>
          <p:cNvPr id="88068" name="Rectangle 3">
            <a:extLst>
              <a:ext uri="{FF2B5EF4-FFF2-40B4-BE49-F238E27FC236}">
                <a16:creationId xmlns:a16="http://schemas.microsoft.com/office/drawing/2014/main" id="{64F632D4-FCF6-494D-93A8-96298498B192}"/>
              </a:ext>
            </a:extLst>
          </p:cNvPr>
          <p:cNvSpPr>
            <a:spLocks noGrp="1" noChangeArrowheads="1"/>
          </p:cNvSpPr>
          <p:nvPr>
            <p:ph type="body" idx="1"/>
          </p:nvPr>
        </p:nvSpPr>
        <p:spPr>
          <a:xfrm>
            <a:off x="685800" y="1371600"/>
            <a:ext cx="7924800" cy="4114800"/>
          </a:xfrm>
          <a:noFill/>
        </p:spPr>
        <p:txBody>
          <a:bodyPr/>
          <a:lstStyle/>
          <a:p>
            <a:pPr algn="just"/>
            <a:r>
              <a:rPr lang="en-US" altLang="en-US"/>
              <a:t>Indentation</a:t>
            </a:r>
            <a:endParaRPr lang="en-US" altLang="en-US">
              <a:latin typeface="Book Antiqua" panose="02040602050305030304" pitchFamily="18" charset="0"/>
            </a:endParaRPr>
          </a:p>
          <a:p>
            <a:pPr lvl="1"/>
            <a:r>
              <a:rPr lang="en-US" altLang="en-US"/>
              <a:t>Indent two spaces.</a:t>
            </a:r>
            <a:endParaRPr lang="en-US" altLang="en-US">
              <a:latin typeface="Book Antiqua" panose="02040602050305030304" pitchFamily="18" charset="0"/>
            </a:endParaRPr>
          </a:p>
          <a:p>
            <a:pPr algn="just"/>
            <a:endParaRPr lang="en-US" altLang="en-US">
              <a:latin typeface="Book Antiqua" panose="02040602050305030304" pitchFamily="18" charset="0"/>
            </a:endParaRPr>
          </a:p>
          <a:p>
            <a:pPr algn="just">
              <a:spcBef>
                <a:spcPct val="0"/>
              </a:spcBef>
            </a:pPr>
            <a:r>
              <a:rPr lang="en-US" altLang="en-US"/>
              <a:t>Spacing </a:t>
            </a:r>
          </a:p>
          <a:p>
            <a:pPr lvl="1"/>
            <a:r>
              <a:rPr lang="en-US" altLang="en-US"/>
              <a:t>Use blank line to separate segments of the code.</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Number Placeholder 4">
            <a:extLst>
              <a:ext uri="{FF2B5EF4-FFF2-40B4-BE49-F238E27FC236}">
                <a16:creationId xmlns:a16="http://schemas.microsoft.com/office/drawing/2014/main" id="{8A453507-35E8-4DCB-B136-54247D184220}"/>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0ED1100-4F62-4204-A5ED-FB82ACD23B4D}" type="slidenum">
              <a:rPr lang="en-US" altLang="en-US" sz="1400" smtClean="0"/>
              <a:pPr>
                <a:spcBef>
                  <a:spcPct val="0"/>
                </a:spcBef>
                <a:buClrTx/>
                <a:buSzTx/>
                <a:buFontTx/>
                <a:buNone/>
              </a:pPr>
              <a:t>56</a:t>
            </a:fld>
            <a:endParaRPr lang="en-US" altLang="en-US" sz="1400"/>
          </a:p>
        </p:txBody>
      </p:sp>
      <p:sp>
        <p:nvSpPr>
          <p:cNvPr id="89091" name="Rectangle 2">
            <a:extLst>
              <a:ext uri="{FF2B5EF4-FFF2-40B4-BE49-F238E27FC236}">
                <a16:creationId xmlns:a16="http://schemas.microsoft.com/office/drawing/2014/main" id="{1CAE5BFF-20BE-43E7-8201-DCC937F0F5EE}"/>
              </a:ext>
            </a:extLst>
          </p:cNvPr>
          <p:cNvSpPr>
            <a:spLocks noGrp="1" noChangeArrowheads="1"/>
          </p:cNvSpPr>
          <p:nvPr>
            <p:ph type="title"/>
          </p:nvPr>
        </p:nvSpPr>
        <p:spPr>
          <a:xfrm>
            <a:off x="685800" y="0"/>
            <a:ext cx="7772400" cy="1428750"/>
          </a:xfrm>
          <a:noFill/>
        </p:spPr>
        <p:txBody>
          <a:bodyPr/>
          <a:lstStyle/>
          <a:p>
            <a:r>
              <a:rPr lang="en-US" altLang="en-US" sz="4000"/>
              <a:t>Block Styles</a:t>
            </a:r>
            <a:endParaRPr lang="en-US" altLang="en-US"/>
          </a:p>
        </p:txBody>
      </p:sp>
      <p:sp>
        <p:nvSpPr>
          <p:cNvPr id="89092" name="Rectangle 3">
            <a:extLst>
              <a:ext uri="{FF2B5EF4-FFF2-40B4-BE49-F238E27FC236}">
                <a16:creationId xmlns:a16="http://schemas.microsoft.com/office/drawing/2014/main" id="{5F05BD25-398D-41F3-A4A4-CCC0F92E37F5}"/>
              </a:ext>
            </a:extLst>
          </p:cNvPr>
          <p:cNvSpPr>
            <a:spLocks noGrp="1" noChangeArrowheads="1"/>
          </p:cNvSpPr>
          <p:nvPr>
            <p:ph type="body" idx="1"/>
          </p:nvPr>
        </p:nvSpPr>
        <p:spPr>
          <a:xfrm>
            <a:off x="685800" y="1295400"/>
            <a:ext cx="7924800" cy="685800"/>
          </a:xfrm>
          <a:noFill/>
        </p:spPr>
        <p:txBody>
          <a:bodyPr/>
          <a:lstStyle/>
          <a:p>
            <a:pPr algn="just">
              <a:buFont typeface="Monotype Sorts" pitchFamily="2" charset="2"/>
              <a:buNone/>
            </a:pPr>
            <a:r>
              <a:rPr lang="en-US" altLang="en-US"/>
              <a:t>Use end-of-line style for braces.</a:t>
            </a:r>
            <a:endParaRPr lang="en-US" altLang="en-US">
              <a:latin typeface="Book Antiqua" panose="02040602050305030304" pitchFamily="18" charset="0"/>
            </a:endParaRPr>
          </a:p>
          <a:p>
            <a:pPr lvl="4" algn="just">
              <a:buFontTx/>
              <a:buNone/>
            </a:pPr>
            <a:endParaRPr lang="en-US" altLang="en-US"/>
          </a:p>
        </p:txBody>
      </p:sp>
      <p:sp>
        <p:nvSpPr>
          <p:cNvPr id="89093" name="Rectangle 4">
            <a:extLst>
              <a:ext uri="{FF2B5EF4-FFF2-40B4-BE49-F238E27FC236}">
                <a16:creationId xmlns:a16="http://schemas.microsoft.com/office/drawing/2014/main" id="{B4885314-07D1-4D32-95E3-D793CAAF13A0}"/>
              </a:ext>
            </a:extLst>
          </p:cNvPr>
          <p:cNvSpPr>
            <a:spLocks noChangeArrowheads="1"/>
          </p:cNvSpPr>
          <p:nvPr/>
        </p:nvSpPr>
        <p:spPr bwMode="auto">
          <a:xfrm>
            <a:off x="0" y="2362200"/>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800" u="sng">
                <a:latin typeface="Courier" charset="0"/>
                <a:cs typeface="Times New Roman" panose="02020603050405020304" pitchFamily="18" charset="0"/>
              </a:rPr>
              <a:t> </a:t>
            </a:r>
          </a:p>
          <a:p>
            <a:pPr>
              <a:spcBef>
                <a:spcPct val="0"/>
              </a:spcBef>
              <a:buClrTx/>
              <a:buSzTx/>
              <a:buFontTx/>
              <a:buNone/>
            </a:pPr>
            <a:endParaRPr lang="en-US" altLang="en-US" sz="2400"/>
          </a:p>
        </p:txBody>
      </p:sp>
      <p:graphicFrame>
        <p:nvGraphicFramePr>
          <p:cNvPr id="89094" name="Object 5">
            <a:extLst>
              <a:ext uri="{FF2B5EF4-FFF2-40B4-BE49-F238E27FC236}">
                <a16:creationId xmlns:a16="http://schemas.microsoft.com/office/drawing/2014/main" id="{E58319A3-0109-4B35-BA6B-C5BCF54D8B83}"/>
              </a:ext>
            </a:extLst>
          </p:cNvPr>
          <p:cNvGraphicFramePr>
            <a:graphicFrameLocks noChangeAspect="1"/>
          </p:cNvGraphicFramePr>
          <p:nvPr/>
        </p:nvGraphicFramePr>
        <p:xfrm>
          <a:off x="457200" y="2362200"/>
          <a:ext cx="8229600" cy="3776663"/>
        </p:xfrm>
        <a:graphic>
          <a:graphicData uri="http://schemas.openxmlformats.org/presentationml/2006/ole">
            <mc:AlternateContent xmlns:mc="http://schemas.openxmlformats.org/markup-compatibility/2006">
              <mc:Choice xmlns:v="urn:schemas-microsoft-com:vml" Requires="v">
                <p:oleObj name="Picture" r:id="rId2" imgW="4646552" imgH="2130050" progId="Word.Picture.8">
                  <p:embed/>
                </p:oleObj>
              </mc:Choice>
              <mc:Fallback>
                <p:oleObj name="Picture" r:id="rId2" imgW="4646552" imgH="2130050" progId="Word.Picture.8">
                  <p:embed/>
                  <p:pic>
                    <p:nvPicPr>
                      <p:cNvPr id="89094" name="Object 5">
                        <a:extLst>
                          <a:ext uri="{FF2B5EF4-FFF2-40B4-BE49-F238E27FC236}">
                            <a16:creationId xmlns:a16="http://schemas.microsoft.com/office/drawing/2014/main" id="{E58319A3-0109-4B35-BA6B-C5BCF54D8B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2362200"/>
                        <a:ext cx="8229600" cy="377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Number Placeholder 4">
            <a:extLst>
              <a:ext uri="{FF2B5EF4-FFF2-40B4-BE49-F238E27FC236}">
                <a16:creationId xmlns:a16="http://schemas.microsoft.com/office/drawing/2014/main" id="{D0F04501-B6C7-46C7-A547-B9C53FAB1DF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E56CE108-86E8-424A-A771-2270B4BDE6A9}" type="slidenum">
              <a:rPr lang="en-US" altLang="en-US" sz="1400" smtClean="0"/>
              <a:pPr>
                <a:spcBef>
                  <a:spcPct val="0"/>
                </a:spcBef>
                <a:buClrTx/>
                <a:buSzTx/>
                <a:buFontTx/>
                <a:buNone/>
              </a:pPr>
              <a:t>57</a:t>
            </a:fld>
            <a:endParaRPr lang="en-US" altLang="en-US" sz="1400"/>
          </a:p>
        </p:txBody>
      </p:sp>
      <p:sp>
        <p:nvSpPr>
          <p:cNvPr id="90115" name="Rectangle 2">
            <a:extLst>
              <a:ext uri="{FF2B5EF4-FFF2-40B4-BE49-F238E27FC236}">
                <a16:creationId xmlns:a16="http://schemas.microsoft.com/office/drawing/2014/main" id="{A61ABA1D-7E7B-49D2-82FC-E134EE7C172C}"/>
              </a:ext>
            </a:extLst>
          </p:cNvPr>
          <p:cNvSpPr>
            <a:spLocks noGrp="1" noChangeArrowheads="1"/>
          </p:cNvSpPr>
          <p:nvPr>
            <p:ph type="title"/>
          </p:nvPr>
        </p:nvSpPr>
        <p:spPr>
          <a:xfrm>
            <a:off x="685800" y="0"/>
            <a:ext cx="7772400" cy="1428750"/>
          </a:xfrm>
          <a:noFill/>
        </p:spPr>
        <p:txBody>
          <a:bodyPr/>
          <a:lstStyle/>
          <a:p>
            <a:r>
              <a:rPr lang="en-US" altLang="en-US"/>
              <a:t>Programming Errors</a:t>
            </a:r>
          </a:p>
        </p:txBody>
      </p:sp>
      <p:sp>
        <p:nvSpPr>
          <p:cNvPr id="90116" name="Rectangle 3">
            <a:extLst>
              <a:ext uri="{FF2B5EF4-FFF2-40B4-BE49-F238E27FC236}">
                <a16:creationId xmlns:a16="http://schemas.microsoft.com/office/drawing/2014/main" id="{CBB64143-932B-4CC8-BC99-446B4DAAEB46}"/>
              </a:ext>
            </a:extLst>
          </p:cNvPr>
          <p:cNvSpPr>
            <a:spLocks noGrp="1" noChangeArrowheads="1"/>
          </p:cNvSpPr>
          <p:nvPr>
            <p:ph type="body" idx="1"/>
          </p:nvPr>
        </p:nvSpPr>
        <p:spPr>
          <a:xfrm>
            <a:off x="685800" y="1371600"/>
            <a:ext cx="7696200" cy="4114800"/>
          </a:xfrm>
          <a:noFill/>
        </p:spPr>
        <p:txBody>
          <a:bodyPr/>
          <a:lstStyle/>
          <a:p>
            <a:pPr algn="just"/>
            <a:r>
              <a:rPr lang="en-US" altLang="en-US"/>
              <a:t>Syntax Errors</a:t>
            </a:r>
          </a:p>
          <a:p>
            <a:pPr lvl="1" algn="just"/>
            <a:r>
              <a:rPr lang="en-US" altLang="en-US"/>
              <a:t>Detected by the compiler</a:t>
            </a:r>
          </a:p>
          <a:p>
            <a:pPr algn="just"/>
            <a:r>
              <a:rPr lang="en-US" altLang="en-US"/>
              <a:t>Runtime Errors</a:t>
            </a:r>
          </a:p>
          <a:p>
            <a:pPr lvl="1" algn="just"/>
            <a:r>
              <a:rPr lang="en-US" altLang="en-US"/>
              <a:t>Causes the program to abort</a:t>
            </a:r>
          </a:p>
          <a:p>
            <a:pPr algn="just"/>
            <a:r>
              <a:rPr lang="en-US" altLang="en-US"/>
              <a:t>Logic Errors</a:t>
            </a:r>
          </a:p>
          <a:p>
            <a:pPr lvl="1" algn="just"/>
            <a:r>
              <a:rPr lang="en-US" altLang="en-US"/>
              <a:t>Produces incorrect result</a:t>
            </a: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Number Placeholder 4">
            <a:extLst>
              <a:ext uri="{FF2B5EF4-FFF2-40B4-BE49-F238E27FC236}">
                <a16:creationId xmlns:a16="http://schemas.microsoft.com/office/drawing/2014/main" id="{8585FD99-919F-4DCB-BCF7-86AF93746B95}"/>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B096DF0-E3D6-40AB-A8FE-C75935EB8CFA}" type="slidenum">
              <a:rPr lang="en-US" altLang="en-US" sz="1400" smtClean="0"/>
              <a:pPr>
                <a:spcBef>
                  <a:spcPct val="0"/>
                </a:spcBef>
                <a:buClrTx/>
                <a:buSzTx/>
                <a:buFontTx/>
                <a:buNone/>
              </a:pPr>
              <a:t>58</a:t>
            </a:fld>
            <a:endParaRPr lang="en-US" altLang="en-US" sz="1400"/>
          </a:p>
        </p:txBody>
      </p:sp>
      <p:sp>
        <p:nvSpPr>
          <p:cNvPr id="91139" name="Rectangle 2">
            <a:extLst>
              <a:ext uri="{FF2B5EF4-FFF2-40B4-BE49-F238E27FC236}">
                <a16:creationId xmlns:a16="http://schemas.microsoft.com/office/drawing/2014/main" id="{8F9547A1-926F-4574-AA40-08B612CEFA7C}"/>
              </a:ext>
            </a:extLst>
          </p:cNvPr>
          <p:cNvSpPr>
            <a:spLocks noGrp="1" noChangeArrowheads="1"/>
          </p:cNvSpPr>
          <p:nvPr>
            <p:ph type="title"/>
          </p:nvPr>
        </p:nvSpPr>
        <p:spPr>
          <a:xfrm>
            <a:off x="685800" y="228600"/>
            <a:ext cx="7772400" cy="685800"/>
          </a:xfrm>
          <a:noFill/>
        </p:spPr>
        <p:txBody>
          <a:bodyPr/>
          <a:lstStyle/>
          <a:p>
            <a:r>
              <a:rPr lang="en-US" altLang="en-US"/>
              <a:t>Syntax Errors</a:t>
            </a:r>
          </a:p>
        </p:txBody>
      </p:sp>
      <p:sp>
        <p:nvSpPr>
          <p:cNvPr id="91140" name="Rectangle 3">
            <a:extLst>
              <a:ext uri="{FF2B5EF4-FFF2-40B4-BE49-F238E27FC236}">
                <a16:creationId xmlns:a16="http://schemas.microsoft.com/office/drawing/2014/main" id="{1AC3A1EE-1F96-428E-8A4A-C8C584D6AE90}"/>
              </a:ext>
            </a:extLst>
          </p:cNvPr>
          <p:cNvSpPr>
            <a:spLocks noGrp="1" noChangeArrowheads="1"/>
          </p:cNvSpPr>
          <p:nvPr>
            <p:ph type="body" idx="1"/>
          </p:nvPr>
        </p:nvSpPr>
        <p:spPr>
          <a:xfrm>
            <a:off x="304800" y="1600200"/>
            <a:ext cx="8458200" cy="2209800"/>
          </a:xfrm>
        </p:spPr>
        <p:txBody>
          <a:bodyPr/>
          <a:lstStyle/>
          <a:p>
            <a:pPr>
              <a:lnSpc>
                <a:spcPct val="80000"/>
              </a:lnSpc>
              <a:buFont typeface="Monotype Sorts" pitchFamily="2" charset="2"/>
              <a:buNone/>
            </a:pPr>
            <a:r>
              <a:rPr lang="en-US" altLang="en-US" sz="2400" b="1" dirty="0">
                <a:latin typeface="Courier New" panose="02070309020205020404" pitchFamily="49" charset="0"/>
              </a:rPr>
              <a:t>public class </a:t>
            </a:r>
            <a:r>
              <a:rPr lang="en-US" altLang="en-US" sz="2400" b="1" dirty="0" err="1">
                <a:latin typeface="Courier New" panose="02070309020205020404" pitchFamily="49" charset="0"/>
              </a:rPr>
              <a:t>ShowSyntaxErrors</a:t>
            </a:r>
            <a:r>
              <a:rPr lang="en-US" altLang="en-US" sz="2400" b="1" dirty="0">
                <a:latin typeface="Courier New" panose="02070309020205020404" pitchFamily="49" charset="0"/>
              </a:rPr>
              <a:t> {</a:t>
            </a:r>
          </a:p>
          <a:p>
            <a:pPr>
              <a:lnSpc>
                <a:spcPct val="80000"/>
              </a:lnSpc>
              <a:buFont typeface="Monotype Sorts" pitchFamily="2" charset="2"/>
              <a:buNone/>
            </a:pPr>
            <a:r>
              <a:rPr lang="en-US" altLang="en-US" sz="2400" b="1" dirty="0">
                <a:latin typeface="Courier New" panose="02070309020205020404" pitchFamily="49" charset="0"/>
              </a:rPr>
              <a:t>  public static main(String[] </a:t>
            </a:r>
            <a:r>
              <a:rPr lang="en-US" altLang="en-US" sz="2400" b="1" dirty="0" err="1">
                <a:latin typeface="Courier New" panose="02070309020205020404" pitchFamily="49" charset="0"/>
              </a:rPr>
              <a:t>args</a:t>
            </a:r>
            <a:r>
              <a:rPr lang="en-US" altLang="en-US" sz="2400" b="1" dirty="0">
                <a:latin typeface="Courier New" panose="02070309020205020404" pitchFamily="49" charset="0"/>
              </a:rPr>
              <a:t>) {</a:t>
            </a:r>
          </a:p>
          <a:p>
            <a:pPr>
              <a:lnSpc>
                <a:spcPct val="80000"/>
              </a:lnSpc>
              <a:buFont typeface="Monotype Sorts" pitchFamily="2" charset="2"/>
              <a:buNone/>
            </a:pPr>
            <a:r>
              <a:rPr lang="en-US" altLang="en-US" sz="2400" b="1" dirty="0">
                <a:latin typeface="Courier New" panose="02070309020205020404" pitchFamily="49" charset="0"/>
              </a:rPr>
              <a:t>    </a:t>
            </a:r>
            <a:r>
              <a:rPr lang="en-US" altLang="en-US" sz="2400" b="1" dirty="0" err="1">
                <a:latin typeface="Courier New" panose="02070309020205020404" pitchFamily="49" charset="0"/>
              </a:rPr>
              <a:t>System.out.println</a:t>
            </a:r>
            <a:r>
              <a:rPr lang="en-US" altLang="en-US" sz="2400" b="1" dirty="0">
                <a:latin typeface="Courier New" panose="02070309020205020404" pitchFamily="49" charset="0"/>
              </a:rPr>
              <a:t>("Welcome to Java);</a:t>
            </a:r>
          </a:p>
          <a:p>
            <a:pPr>
              <a:lnSpc>
                <a:spcPct val="80000"/>
              </a:lnSpc>
              <a:buFont typeface="Monotype Sorts" pitchFamily="2" charset="2"/>
              <a:buNone/>
            </a:pPr>
            <a:r>
              <a:rPr lang="en-US" altLang="en-US" sz="2400" b="1" dirty="0">
                <a:latin typeface="Courier New" panose="02070309020205020404" pitchFamily="49" charset="0"/>
              </a:rPr>
              <a:t>  }</a:t>
            </a:r>
          </a:p>
          <a:p>
            <a:pPr>
              <a:lnSpc>
                <a:spcPct val="80000"/>
              </a:lnSpc>
              <a:buFont typeface="Monotype Sorts" pitchFamily="2" charset="2"/>
              <a:buNone/>
            </a:pPr>
            <a:r>
              <a:rPr lang="en-US" altLang="en-US" sz="2400" b="1" dirty="0">
                <a:latin typeface="Courier New" panose="02070309020205020404" pitchFamily="49" charset="0"/>
              </a:rPr>
              <a:t>}</a:t>
            </a:r>
          </a:p>
        </p:txBody>
      </p:sp>
      <p:sp>
        <p:nvSpPr>
          <p:cNvPr id="91142" name="Rectangle 7">
            <a:hlinkClick r:id="rId2"/>
            <a:extLst>
              <a:ext uri="{FF2B5EF4-FFF2-40B4-BE49-F238E27FC236}">
                <a16:creationId xmlns:a16="http://schemas.microsoft.com/office/drawing/2014/main" id="{D5C55B86-6C6E-488A-851B-5D9D58512205}"/>
              </a:ext>
            </a:extLst>
          </p:cNvPr>
          <p:cNvSpPr>
            <a:spLocks noChangeArrowheads="1"/>
          </p:cNvSpPr>
          <p:nvPr/>
        </p:nvSpPr>
        <p:spPr bwMode="auto">
          <a:xfrm>
            <a:off x="5311007" y="5181600"/>
            <a:ext cx="2170112"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ShowSyntaxErrors</a:t>
            </a:r>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Number Placeholder 4">
            <a:extLst>
              <a:ext uri="{FF2B5EF4-FFF2-40B4-BE49-F238E27FC236}">
                <a16:creationId xmlns:a16="http://schemas.microsoft.com/office/drawing/2014/main" id="{9F341419-F29B-4C38-B613-9EE99560689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C58DD94-F597-4ABE-85D2-6DE133165851}" type="slidenum">
              <a:rPr lang="en-US" altLang="en-US" sz="1400" smtClean="0"/>
              <a:pPr>
                <a:spcBef>
                  <a:spcPct val="0"/>
                </a:spcBef>
                <a:buClrTx/>
                <a:buSzTx/>
                <a:buFontTx/>
                <a:buNone/>
              </a:pPr>
              <a:t>59</a:t>
            </a:fld>
            <a:endParaRPr lang="en-US" altLang="en-US" sz="1400"/>
          </a:p>
        </p:txBody>
      </p:sp>
      <p:sp>
        <p:nvSpPr>
          <p:cNvPr id="92163" name="Rectangle 2">
            <a:extLst>
              <a:ext uri="{FF2B5EF4-FFF2-40B4-BE49-F238E27FC236}">
                <a16:creationId xmlns:a16="http://schemas.microsoft.com/office/drawing/2014/main" id="{2561BCFC-096D-4407-8D72-FD663C409692}"/>
              </a:ext>
            </a:extLst>
          </p:cNvPr>
          <p:cNvSpPr>
            <a:spLocks noGrp="1" noChangeArrowheads="1"/>
          </p:cNvSpPr>
          <p:nvPr>
            <p:ph type="title"/>
          </p:nvPr>
        </p:nvSpPr>
        <p:spPr>
          <a:xfrm>
            <a:off x="685800" y="228600"/>
            <a:ext cx="7772400" cy="685800"/>
          </a:xfrm>
          <a:noFill/>
        </p:spPr>
        <p:txBody>
          <a:bodyPr/>
          <a:lstStyle/>
          <a:p>
            <a:r>
              <a:rPr lang="en-US" altLang="en-US"/>
              <a:t>Runtime Errors</a:t>
            </a:r>
          </a:p>
        </p:txBody>
      </p:sp>
      <p:sp>
        <p:nvSpPr>
          <p:cNvPr id="92164" name="Rectangle 3">
            <a:extLst>
              <a:ext uri="{FF2B5EF4-FFF2-40B4-BE49-F238E27FC236}">
                <a16:creationId xmlns:a16="http://schemas.microsoft.com/office/drawing/2014/main" id="{78E9316F-5D9A-4A33-9FCA-40AE1B05263A}"/>
              </a:ext>
            </a:extLst>
          </p:cNvPr>
          <p:cNvSpPr>
            <a:spLocks noGrp="1" noChangeArrowheads="1"/>
          </p:cNvSpPr>
          <p:nvPr>
            <p:ph type="body" idx="1"/>
          </p:nvPr>
        </p:nvSpPr>
        <p:spPr>
          <a:xfrm>
            <a:off x="381000" y="1828800"/>
            <a:ext cx="8305800" cy="2133600"/>
          </a:xfrm>
        </p:spPr>
        <p:txBody>
          <a:bodyPr/>
          <a:lstStyle/>
          <a:p>
            <a:pPr algn="just">
              <a:lnSpc>
                <a:spcPct val="90000"/>
              </a:lnSpc>
              <a:buFont typeface="Monotype Sorts" pitchFamily="2" charset="2"/>
              <a:buNone/>
            </a:pPr>
            <a:r>
              <a:rPr lang="en-US" altLang="en-US" sz="2400" b="1" dirty="0">
                <a:latin typeface="Courier New" panose="02070309020205020404" pitchFamily="49" charset="0"/>
                <a:cs typeface="Times New Roman" panose="02020603050405020304" pitchFamily="18" charset="0"/>
              </a:rPr>
              <a:t>public class </a:t>
            </a:r>
            <a:r>
              <a:rPr lang="en-US" altLang="en-US" sz="2400" b="1" dirty="0" err="1">
                <a:latin typeface="Courier New" panose="02070309020205020404" pitchFamily="49" charset="0"/>
                <a:cs typeface="Times New Roman" panose="02020603050405020304" pitchFamily="18" charset="0"/>
              </a:rPr>
              <a:t>ShowRuntimeErrors</a:t>
            </a:r>
            <a:r>
              <a:rPr lang="en-US" altLang="en-US" sz="2400" b="1" dirty="0">
                <a:latin typeface="Courier New" panose="02070309020205020404" pitchFamily="49" charset="0"/>
                <a:cs typeface="Times New Roman" panose="02020603050405020304" pitchFamily="18" charset="0"/>
              </a:rPr>
              <a:t> {</a:t>
            </a:r>
          </a:p>
          <a:p>
            <a:pPr algn="just">
              <a:lnSpc>
                <a:spcPct val="90000"/>
              </a:lnSpc>
              <a:buFont typeface="Monotype Sorts" pitchFamily="2" charset="2"/>
              <a:buNone/>
            </a:pPr>
            <a:r>
              <a:rPr lang="en-US" altLang="en-US" sz="2400" b="1" dirty="0">
                <a:latin typeface="Courier New" panose="02070309020205020404" pitchFamily="49" charset="0"/>
                <a:cs typeface="Times New Roman" panose="02020603050405020304" pitchFamily="18" charset="0"/>
              </a:rPr>
              <a:t>  public static void main(String[] </a:t>
            </a:r>
            <a:r>
              <a:rPr lang="en-US" altLang="en-US" sz="2400" b="1" dirty="0" err="1">
                <a:latin typeface="Courier New" panose="02070309020205020404" pitchFamily="49" charset="0"/>
                <a:cs typeface="Times New Roman" panose="02020603050405020304" pitchFamily="18" charset="0"/>
              </a:rPr>
              <a:t>args</a:t>
            </a:r>
            <a:r>
              <a:rPr lang="en-US" altLang="en-US" sz="2400" b="1" dirty="0">
                <a:latin typeface="Courier New" panose="02070309020205020404" pitchFamily="49" charset="0"/>
                <a:cs typeface="Times New Roman" panose="02020603050405020304" pitchFamily="18" charset="0"/>
              </a:rPr>
              <a:t>) {</a:t>
            </a:r>
          </a:p>
          <a:p>
            <a:pPr algn="just">
              <a:lnSpc>
                <a:spcPct val="90000"/>
              </a:lnSpc>
              <a:buFont typeface="Monotype Sorts" pitchFamily="2" charset="2"/>
              <a:buNone/>
            </a:pPr>
            <a:r>
              <a:rPr lang="en-US" altLang="en-US" sz="2400" b="1" dirty="0">
                <a:latin typeface="Courier New" panose="02070309020205020404" pitchFamily="49" charset="0"/>
                <a:cs typeface="Times New Roman" panose="02020603050405020304" pitchFamily="18" charset="0"/>
              </a:rPr>
              <a:t>    </a:t>
            </a:r>
            <a:r>
              <a:rPr lang="en-US" altLang="en-US" sz="2400" b="1" dirty="0" err="1">
                <a:latin typeface="Courier New" panose="02070309020205020404" pitchFamily="49" charset="0"/>
                <a:cs typeface="Times New Roman" panose="02020603050405020304" pitchFamily="18" charset="0"/>
              </a:rPr>
              <a:t>System.out.println</a:t>
            </a:r>
            <a:r>
              <a:rPr lang="en-US" altLang="en-US" sz="2400" b="1" dirty="0">
                <a:latin typeface="Courier New" panose="02070309020205020404" pitchFamily="49" charset="0"/>
                <a:cs typeface="Times New Roman" panose="02020603050405020304" pitchFamily="18" charset="0"/>
              </a:rPr>
              <a:t>(1 / 0);</a:t>
            </a:r>
          </a:p>
          <a:p>
            <a:pPr algn="just">
              <a:lnSpc>
                <a:spcPct val="90000"/>
              </a:lnSpc>
              <a:buFont typeface="Monotype Sorts" pitchFamily="2" charset="2"/>
              <a:buNone/>
            </a:pPr>
            <a:r>
              <a:rPr lang="en-US" altLang="en-US" sz="2400" b="1" dirty="0">
                <a:latin typeface="Courier New" panose="02070309020205020404" pitchFamily="49" charset="0"/>
                <a:cs typeface="Times New Roman" panose="02020603050405020304" pitchFamily="18" charset="0"/>
              </a:rPr>
              <a:t>  }</a:t>
            </a:r>
          </a:p>
          <a:p>
            <a:pPr algn="just">
              <a:lnSpc>
                <a:spcPct val="90000"/>
              </a:lnSpc>
              <a:buFont typeface="Monotype Sorts" pitchFamily="2" charset="2"/>
              <a:buNone/>
            </a:pPr>
            <a:r>
              <a:rPr lang="en-US" altLang="en-US" sz="2400" b="1" dirty="0">
                <a:latin typeface="Courier New" panose="02070309020205020404" pitchFamily="49" charset="0"/>
                <a:cs typeface="Times New Roman" panose="02020603050405020304" pitchFamily="18" charset="0"/>
              </a:rPr>
              <a:t>}</a:t>
            </a:r>
          </a:p>
        </p:txBody>
      </p:sp>
      <p:sp>
        <p:nvSpPr>
          <p:cNvPr id="92166" name="Rectangle 8">
            <a:hlinkClick r:id="rId2"/>
            <a:extLst>
              <a:ext uri="{FF2B5EF4-FFF2-40B4-BE49-F238E27FC236}">
                <a16:creationId xmlns:a16="http://schemas.microsoft.com/office/drawing/2014/main" id="{8B72ACB8-7756-4FD8-B962-87F96008BB76}"/>
              </a:ext>
            </a:extLst>
          </p:cNvPr>
          <p:cNvSpPr>
            <a:spLocks noChangeArrowheads="1"/>
          </p:cNvSpPr>
          <p:nvPr/>
        </p:nvSpPr>
        <p:spPr bwMode="auto">
          <a:xfrm>
            <a:off x="5638800" y="4533106"/>
            <a:ext cx="2322513"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ShowRuntimeErrors</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4">
            <a:extLst>
              <a:ext uri="{FF2B5EF4-FFF2-40B4-BE49-F238E27FC236}">
                <a16:creationId xmlns:a16="http://schemas.microsoft.com/office/drawing/2014/main" id="{4C99D245-7FC9-46FE-BC9A-B68166E06C3B}"/>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DD077C9-CA93-4688-90A8-344911399F53}" type="slidenum">
              <a:rPr lang="en-US" altLang="en-US" sz="1400" smtClean="0"/>
              <a:pPr>
                <a:spcBef>
                  <a:spcPct val="0"/>
                </a:spcBef>
                <a:buClrTx/>
                <a:buSzTx/>
                <a:buFontTx/>
                <a:buNone/>
              </a:pPr>
              <a:t>6</a:t>
            </a:fld>
            <a:endParaRPr lang="en-US" altLang="en-US" sz="1400"/>
          </a:p>
        </p:txBody>
      </p:sp>
      <p:sp>
        <p:nvSpPr>
          <p:cNvPr id="26627" name="Rectangle 1026">
            <a:extLst>
              <a:ext uri="{FF2B5EF4-FFF2-40B4-BE49-F238E27FC236}">
                <a16:creationId xmlns:a16="http://schemas.microsoft.com/office/drawing/2014/main" id="{53A047A4-3DA8-470F-8B52-DC353E903199}"/>
              </a:ext>
            </a:extLst>
          </p:cNvPr>
          <p:cNvSpPr>
            <a:spLocks noGrp="1" noChangeArrowheads="1"/>
          </p:cNvSpPr>
          <p:nvPr>
            <p:ph type="title"/>
          </p:nvPr>
        </p:nvSpPr>
        <p:spPr>
          <a:xfrm>
            <a:off x="685800" y="228600"/>
            <a:ext cx="7772400" cy="533400"/>
          </a:xfrm>
        </p:spPr>
        <p:txBody>
          <a:bodyPr/>
          <a:lstStyle/>
          <a:p>
            <a:r>
              <a:rPr lang="en-US" altLang="en-US"/>
              <a:t>Programming Languages</a:t>
            </a:r>
          </a:p>
        </p:txBody>
      </p:sp>
      <p:sp>
        <p:nvSpPr>
          <p:cNvPr id="26628" name="Rectangle 1027">
            <a:extLst>
              <a:ext uri="{FF2B5EF4-FFF2-40B4-BE49-F238E27FC236}">
                <a16:creationId xmlns:a16="http://schemas.microsoft.com/office/drawing/2014/main" id="{09A66923-6D6F-4625-B36F-571C7FD96AC6}"/>
              </a:ext>
            </a:extLst>
          </p:cNvPr>
          <p:cNvSpPr>
            <a:spLocks noGrp="1" noChangeArrowheads="1"/>
          </p:cNvSpPr>
          <p:nvPr>
            <p:ph type="body" idx="1"/>
          </p:nvPr>
        </p:nvSpPr>
        <p:spPr>
          <a:xfrm>
            <a:off x="228600" y="990600"/>
            <a:ext cx="8534400" cy="457200"/>
          </a:xfrm>
        </p:spPr>
        <p:txBody>
          <a:bodyPr/>
          <a:lstStyle/>
          <a:p>
            <a:pPr marL="0" indent="0">
              <a:buFont typeface="Monotype Sorts" pitchFamily="2" charset="2"/>
              <a:buNone/>
            </a:pPr>
            <a:r>
              <a:rPr lang="en-US" altLang="en-US" sz="2400"/>
              <a:t>Machine Language    Assembly Language      </a:t>
            </a:r>
            <a:r>
              <a:rPr lang="en-US" altLang="en-US" sz="2400">
                <a:solidFill>
                  <a:srgbClr val="FF0000"/>
                </a:solidFill>
              </a:rPr>
              <a:t>High-Level Language</a:t>
            </a:r>
          </a:p>
        </p:txBody>
      </p:sp>
      <p:sp>
        <p:nvSpPr>
          <p:cNvPr id="26629" name="Rectangle 1028">
            <a:extLst>
              <a:ext uri="{FF2B5EF4-FFF2-40B4-BE49-F238E27FC236}">
                <a16:creationId xmlns:a16="http://schemas.microsoft.com/office/drawing/2014/main" id="{7C1D66DD-4C54-47DC-A69C-B6E87E59DD21}"/>
              </a:ext>
            </a:extLst>
          </p:cNvPr>
          <p:cNvSpPr>
            <a:spLocks noChangeArrowheads="1"/>
          </p:cNvSpPr>
          <p:nvPr/>
        </p:nvSpPr>
        <p:spPr bwMode="auto">
          <a:xfrm>
            <a:off x="228600" y="1600200"/>
            <a:ext cx="8686800" cy="449580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800">
                <a:solidFill>
                  <a:schemeClr val="tx2"/>
                </a:solidFill>
                <a:cs typeface="Times New Roman" panose="02020603050405020304" pitchFamily="18" charset="0"/>
              </a:rPr>
              <a:t>The high-level languages are English-like and easy to learn and program. For example, the following is a high-level language statement that computes the area of a circle with radius 5:</a:t>
            </a:r>
          </a:p>
          <a:p>
            <a:pPr>
              <a:buFont typeface="Monotype Sorts" pitchFamily="2" charset="2"/>
              <a:buNone/>
            </a:pPr>
            <a:r>
              <a:rPr lang="en-US" altLang="en-US" sz="2800">
                <a:solidFill>
                  <a:schemeClr val="tx2"/>
                </a:solidFill>
                <a:cs typeface="Times New Roman" panose="02020603050405020304" pitchFamily="18" charset="0"/>
              </a:rPr>
              <a:t>         area = 5 * 5 * 3.1415;</a:t>
            </a:r>
          </a:p>
          <a:p>
            <a:pPr>
              <a:buFont typeface="Monotype Sorts" pitchFamily="2" charset="2"/>
              <a:buNone/>
            </a:pPr>
            <a:r>
              <a:rPr lang="en-US" altLang="en-US" sz="2800">
                <a:solidFill>
                  <a:schemeClr val="tx2"/>
                </a:solidFill>
                <a:cs typeface="Times New Roman" panose="02020603050405020304" pitchFamily="18" charset="0"/>
              </a:rPr>
              <a:t> </a:t>
            </a:r>
          </a:p>
          <a:p>
            <a:pPr>
              <a:buFont typeface="Monotype Sorts" pitchFamily="2" charset="2"/>
              <a:buNone/>
            </a:pPr>
            <a:endParaRPr lang="en-US" altLang="en-US" sz="2800">
              <a:solidFill>
                <a:schemeClr val="tx2"/>
              </a:solidFill>
              <a:cs typeface="Times New Roman" panose="02020603050405020304" pitchFamily="18" charset="0"/>
            </a:endParaRP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Number Placeholder 4">
            <a:extLst>
              <a:ext uri="{FF2B5EF4-FFF2-40B4-BE49-F238E27FC236}">
                <a16:creationId xmlns:a16="http://schemas.microsoft.com/office/drawing/2014/main" id="{14C7B46D-10E5-4076-B57A-F6B7B66779E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A96FE47-948A-49B6-8ABC-8CC95A6A0A1C}" type="slidenum">
              <a:rPr lang="en-US" altLang="en-US" sz="1400" smtClean="0"/>
              <a:pPr>
                <a:spcBef>
                  <a:spcPct val="0"/>
                </a:spcBef>
                <a:buClrTx/>
                <a:buSzTx/>
                <a:buFontTx/>
                <a:buNone/>
              </a:pPr>
              <a:t>60</a:t>
            </a:fld>
            <a:endParaRPr lang="en-US" altLang="en-US" sz="1400"/>
          </a:p>
        </p:txBody>
      </p:sp>
      <p:sp>
        <p:nvSpPr>
          <p:cNvPr id="93187" name="Rectangle 2">
            <a:extLst>
              <a:ext uri="{FF2B5EF4-FFF2-40B4-BE49-F238E27FC236}">
                <a16:creationId xmlns:a16="http://schemas.microsoft.com/office/drawing/2014/main" id="{B55BDCB9-5DAD-41E3-BA5F-08B3FF9CF1C0}"/>
              </a:ext>
            </a:extLst>
          </p:cNvPr>
          <p:cNvSpPr>
            <a:spLocks noGrp="1" noChangeArrowheads="1"/>
          </p:cNvSpPr>
          <p:nvPr>
            <p:ph type="title"/>
          </p:nvPr>
        </p:nvSpPr>
        <p:spPr>
          <a:xfrm>
            <a:off x="685800" y="152400"/>
            <a:ext cx="7772400" cy="533400"/>
          </a:xfrm>
          <a:noFill/>
        </p:spPr>
        <p:txBody>
          <a:bodyPr/>
          <a:lstStyle/>
          <a:p>
            <a:r>
              <a:rPr lang="en-US" altLang="en-US"/>
              <a:t>Logic Errors</a:t>
            </a:r>
          </a:p>
        </p:txBody>
      </p:sp>
      <p:sp>
        <p:nvSpPr>
          <p:cNvPr id="93188" name="Rectangle 3">
            <a:extLst>
              <a:ext uri="{FF2B5EF4-FFF2-40B4-BE49-F238E27FC236}">
                <a16:creationId xmlns:a16="http://schemas.microsoft.com/office/drawing/2014/main" id="{E4AEF8AA-AD3E-43A3-87EA-2E6D3D0A3D52}"/>
              </a:ext>
            </a:extLst>
          </p:cNvPr>
          <p:cNvSpPr>
            <a:spLocks noGrp="1" noChangeArrowheads="1"/>
          </p:cNvSpPr>
          <p:nvPr>
            <p:ph type="body" idx="1"/>
          </p:nvPr>
        </p:nvSpPr>
        <p:spPr>
          <a:xfrm>
            <a:off x="228600" y="1981200"/>
            <a:ext cx="8686800" cy="2057400"/>
          </a:xfrm>
        </p:spPr>
        <p:txBody>
          <a:bodyPr/>
          <a:lstStyle/>
          <a:p>
            <a:pPr>
              <a:lnSpc>
                <a:spcPct val="80000"/>
              </a:lnSpc>
              <a:buFont typeface="Monotype Sorts" pitchFamily="2" charset="2"/>
              <a:buNone/>
            </a:pPr>
            <a:r>
              <a:rPr lang="en-US" altLang="en-US" sz="1800" b="1" dirty="0">
                <a:latin typeface="Courier New" panose="02070309020205020404" pitchFamily="49" charset="0"/>
              </a:rPr>
              <a:t>public class </a:t>
            </a:r>
            <a:r>
              <a:rPr lang="en-US" altLang="en-US" sz="1800" b="1" dirty="0" err="1">
                <a:latin typeface="Courier New" panose="02070309020205020404" pitchFamily="49" charset="0"/>
              </a:rPr>
              <a:t>ShowLogicErrors</a:t>
            </a:r>
            <a:r>
              <a:rPr lang="en-US" altLang="en-US" sz="1800" b="1" dirty="0">
                <a:latin typeface="Courier New" panose="02070309020205020404" pitchFamily="49" charset="0"/>
              </a:rPr>
              <a:t> {</a:t>
            </a:r>
          </a:p>
          <a:p>
            <a:pPr>
              <a:lnSpc>
                <a:spcPct val="80000"/>
              </a:lnSpc>
              <a:buFont typeface="Monotype Sorts" pitchFamily="2" charset="2"/>
              <a:buNone/>
            </a:pPr>
            <a:r>
              <a:rPr lang="en-US" altLang="en-US" sz="1800" b="1" dirty="0">
                <a:latin typeface="Courier New" panose="02070309020205020404" pitchFamily="49" charset="0"/>
              </a:rPr>
              <a:t>  public static void main(String[] </a:t>
            </a:r>
            <a:r>
              <a:rPr lang="en-US" altLang="en-US" sz="1800" b="1" dirty="0" err="1">
                <a:latin typeface="Courier New" panose="02070309020205020404" pitchFamily="49" charset="0"/>
              </a:rPr>
              <a:t>args</a:t>
            </a:r>
            <a:r>
              <a:rPr lang="en-US" altLang="en-US" sz="1800" b="1" dirty="0">
                <a:latin typeface="Courier New" panose="02070309020205020404" pitchFamily="49" charset="0"/>
              </a:rPr>
              <a:t>) {</a:t>
            </a:r>
          </a:p>
          <a:p>
            <a:pPr>
              <a:lnSpc>
                <a:spcPct val="80000"/>
              </a:lnSpc>
              <a:buFont typeface="Monotype Sorts" pitchFamily="2" charset="2"/>
              <a:buNone/>
            </a:pPr>
            <a:r>
              <a:rPr lang="en-US" altLang="en-US" sz="1800" b="1" dirty="0">
                <a:latin typeface="Courier New" panose="02070309020205020404" pitchFamily="49" charset="0"/>
              </a:rPr>
              <a:t>    </a:t>
            </a:r>
            <a:r>
              <a:rPr lang="de-DE" altLang="en-US" sz="1800" b="1" dirty="0">
                <a:latin typeface="Courier New" panose="02070309020205020404" pitchFamily="49" charset="0"/>
              </a:rPr>
              <a:t>System.out.println("Celsius 35 is Fahrenheit degree ");</a:t>
            </a:r>
          </a:p>
          <a:p>
            <a:pPr>
              <a:lnSpc>
                <a:spcPct val="80000"/>
              </a:lnSpc>
              <a:buFont typeface="Monotype Sorts" pitchFamily="2" charset="2"/>
              <a:buNone/>
            </a:pPr>
            <a:r>
              <a:rPr lang="de-DE" altLang="en-US" sz="1800" b="1" dirty="0">
                <a:latin typeface="Courier New" panose="02070309020205020404" pitchFamily="49" charset="0"/>
              </a:rPr>
              <a:t>    </a:t>
            </a:r>
            <a:r>
              <a:rPr lang="en-US" altLang="en-US" sz="1800" b="1" dirty="0" err="1">
                <a:latin typeface="Courier New" panose="02070309020205020404" pitchFamily="49" charset="0"/>
              </a:rPr>
              <a:t>System.out.println</a:t>
            </a:r>
            <a:r>
              <a:rPr lang="en-US" altLang="en-US" sz="1800" b="1" dirty="0">
                <a:latin typeface="Courier New" panose="02070309020205020404" pitchFamily="49" charset="0"/>
              </a:rPr>
              <a:t>((9 / 5) * 35 + 32);</a:t>
            </a:r>
          </a:p>
          <a:p>
            <a:pPr>
              <a:lnSpc>
                <a:spcPct val="80000"/>
              </a:lnSpc>
              <a:buFont typeface="Monotype Sorts" pitchFamily="2" charset="2"/>
              <a:buNone/>
            </a:pPr>
            <a:r>
              <a:rPr lang="en-US" altLang="en-US" sz="1800" b="1" dirty="0">
                <a:latin typeface="Courier New" panose="02070309020205020404" pitchFamily="49" charset="0"/>
              </a:rPr>
              <a:t>  }</a:t>
            </a:r>
          </a:p>
          <a:p>
            <a:pPr>
              <a:lnSpc>
                <a:spcPct val="80000"/>
              </a:lnSpc>
              <a:buFont typeface="Monotype Sorts" pitchFamily="2" charset="2"/>
              <a:buNone/>
            </a:pPr>
            <a:r>
              <a:rPr lang="en-US" altLang="en-US" sz="1800" b="1" dirty="0">
                <a:latin typeface="Courier New" panose="02070309020205020404" pitchFamily="49" charset="0"/>
              </a:rPr>
              <a:t>}</a:t>
            </a:r>
          </a:p>
        </p:txBody>
      </p:sp>
      <p:sp>
        <p:nvSpPr>
          <p:cNvPr id="93190" name="Rectangle 7">
            <a:hlinkClick r:id="rId2"/>
            <a:extLst>
              <a:ext uri="{FF2B5EF4-FFF2-40B4-BE49-F238E27FC236}">
                <a16:creationId xmlns:a16="http://schemas.microsoft.com/office/drawing/2014/main" id="{F4A8D526-A9C4-4AC3-8A39-00F22B938544}"/>
              </a:ext>
            </a:extLst>
          </p:cNvPr>
          <p:cNvSpPr>
            <a:spLocks noChangeArrowheads="1"/>
          </p:cNvSpPr>
          <p:nvPr/>
        </p:nvSpPr>
        <p:spPr bwMode="auto">
          <a:xfrm>
            <a:off x="5486400" y="4648200"/>
            <a:ext cx="2322513"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ShowLogicErrors</a:t>
            </a: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Number Placeholder 4">
            <a:extLst>
              <a:ext uri="{FF2B5EF4-FFF2-40B4-BE49-F238E27FC236}">
                <a16:creationId xmlns:a16="http://schemas.microsoft.com/office/drawing/2014/main" id="{089A19E9-7900-4BCB-BF25-731F0655916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8E7CDAD-B74D-4EAB-9F2E-F331B23B2A31}" type="slidenum">
              <a:rPr lang="en-US" altLang="en-US" sz="1400" smtClean="0"/>
              <a:pPr>
                <a:spcBef>
                  <a:spcPct val="0"/>
                </a:spcBef>
                <a:buClrTx/>
                <a:buSzTx/>
                <a:buFontTx/>
                <a:buNone/>
              </a:pPr>
              <a:t>61</a:t>
            </a:fld>
            <a:endParaRPr lang="en-US" altLang="en-US" sz="1400"/>
          </a:p>
        </p:txBody>
      </p:sp>
      <p:sp>
        <p:nvSpPr>
          <p:cNvPr id="94211" name="Rectangle 2">
            <a:extLst>
              <a:ext uri="{FF2B5EF4-FFF2-40B4-BE49-F238E27FC236}">
                <a16:creationId xmlns:a16="http://schemas.microsoft.com/office/drawing/2014/main" id="{73828AEC-A932-4A7D-949A-0CBD8222040C}"/>
              </a:ext>
            </a:extLst>
          </p:cNvPr>
          <p:cNvSpPr>
            <a:spLocks noGrp="1" noChangeArrowheads="1"/>
          </p:cNvSpPr>
          <p:nvPr>
            <p:ph type="title"/>
          </p:nvPr>
        </p:nvSpPr>
        <p:spPr>
          <a:xfrm>
            <a:off x="1447800" y="152400"/>
            <a:ext cx="6400800" cy="1143000"/>
          </a:xfrm>
          <a:noFill/>
        </p:spPr>
        <p:txBody>
          <a:bodyPr/>
          <a:lstStyle/>
          <a:p>
            <a:r>
              <a:rPr lang="en-US" altLang="en-US"/>
              <a:t>Compiling and Running Java from NetBeans</a:t>
            </a:r>
            <a:endParaRPr lang="en-US" altLang="en-US">
              <a:solidFill>
                <a:schemeClr val="tx1"/>
              </a:solidFill>
            </a:endParaRPr>
          </a:p>
        </p:txBody>
      </p:sp>
      <p:sp>
        <p:nvSpPr>
          <p:cNvPr id="94212" name="Rectangle 3">
            <a:extLst>
              <a:ext uri="{FF2B5EF4-FFF2-40B4-BE49-F238E27FC236}">
                <a16:creationId xmlns:a16="http://schemas.microsoft.com/office/drawing/2014/main" id="{3E940334-FBCE-4FEC-A90E-B481BD4057C4}"/>
              </a:ext>
            </a:extLst>
          </p:cNvPr>
          <p:cNvSpPr>
            <a:spLocks noGrp="1" noChangeArrowheads="1"/>
          </p:cNvSpPr>
          <p:nvPr>
            <p:ph type="body" idx="1"/>
          </p:nvPr>
        </p:nvSpPr>
        <p:spPr>
          <a:xfrm>
            <a:off x="457200" y="1524000"/>
            <a:ext cx="8382000" cy="609600"/>
          </a:xfrm>
          <a:noFill/>
        </p:spPr>
        <p:txBody>
          <a:bodyPr/>
          <a:lstStyle/>
          <a:p>
            <a:r>
              <a:rPr lang="en-US" altLang="en-US" sz="3000"/>
              <a:t>See Supplement I.D on the Website for details</a:t>
            </a:r>
          </a:p>
        </p:txBody>
      </p:sp>
      <p:sp>
        <p:nvSpPr>
          <p:cNvPr id="94213" name="Rectangle 4">
            <a:extLst>
              <a:ext uri="{FF2B5EF4-FFF2-40B4-BE49-F238E27FC236}">
                <a16:creationId xmlns:a16="http://schemas.microsoft.com/office/drawing/2014/main" id="{CB287C8E-ED77-40A0-A322-304A45686F84}"/>
              </a:ext>
            </a:extLst>
          </p:cNvPr>
          <p:cNvSpPr>
            <a:spLocks noChangeArrowheads="1"/>
          </p:cNvSpPr>
          <p:nvPr/>
        </p:nvSpPr>
        <p:spPr bwMode="auto">
          <a:xfrm>
            <a:off x="1800225" y="22955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94214" name="Rectangle 8">
            <a:extLst>
              <a:ext uri="{FF2B5EF4-FFF2-40B4-BE49-F238E27FC236}">
                <a16:creationId xmlns:a16="http://schemas.microsoft.com/office/drawing/2014/main" id="{3D3DC865-96DA-4385-9C70-F635F362EE55}"/>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Number Placeholder 4">
            <a:extLst>
              <a:ext uri="{FF2B5EF4-FFF2-40B4-BE49-F238E27FC236}">
                <a16:creationId xmlns:a16="http://schemas.microsoft.com/office/drawing/2014/main" id="{10FE6448-2695-4C2E-AB6C-1A84BBAF64A5}"/>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003BF43-4243-4118-BF5F-EB0D1E15FFD7}" type="slidenum">
              <a:rPr lang="en-US" altLang="en-US" sz="1400" smtClean="0"/>
              <a:pPr>
                <a:spcBef>
                  <a:spcPct val="0"/>
                </a:spcBef>
                <a:buClrTx/>
                <a:buSzTx/>
                <a:buFontTx/>
                <a:buNone/>
              </a:pPr>
              <a:t>62</a:t>
            </a:fld>
            <a:endParaRPr lang="en-US" altLang="en-US" sz="1400"/>
          </a:p>
        </p:txBody>
      </p:sp>
      <p:sp>
        <p:nvSpPr>
          <p:cNvPr id="96259" name="Rectangle 2">
            <a:extLst>
              <a:ext uri="{FF2B5EF4-FFF2-40B4-BE49-F238E27FC236}">
                <a16:creationId xmlns:a16="http://schemas.microsoft.com/office/drawing/2014/main" id="{51A6AF9E-BE1B-4DA3-A11A-9C34FB237ACD}"/>
              </a:ext>
            </a:extLst>
          </p:cNvPr>
          <p:cNvSpPr>
            <a:spLocks noGrp="1" noChangeArrowheads="1"/>
          </p:cNvSpPr>
          <p:nvPr>
            <p:ph type="title"/>
          </p:nvPr>
        </p:nvSpPr>
        <p:spPr>
          <a:xfrm>
            <a:off x="1600200" y="152400"/>
            <a:ext cx="6781800" cy="1143000"/>
          </a:xfrm>
          <a:noFill/>
        </p:spPr>
        <p:txBody>
          <a:bodyPr/>
          <a:lstStyle/>
          <a:p>
            <a:r>
              <a:rPr lang="en-US" altLang="en-US"/>
              <a:t>Compiling and Running Java from Eclipse</a:t>
            </a:r>
            <a:endParaRPr lang="en-US" altLang="en-US">
              <a:solidFill>
                <a:schemeClr val="tx1"/>
              </a:solidFill>
            </a:endParaRPr>
          </a:p>
        </p:txBody>
      </p:sp>
      <p:sp>
        <p:nvSpPr>
          <p:cNvPr id="96260" name="Rectangle 3">
            <a:extLst>
              <a:ext uri="{FF2B5EF4-FFF2-40B4-BE49-F238E27FC236}">
                <a16:creationId xmlns:a16="http://schemas.microsoft.com/office/drawing/2014/main" id="{A73D1723-31D4-4D23-9CEE-9F0C01EC0962}"/>
              </a:ext>
            </a:extLst>
          </p:cNvPr>
          <p:cNvSpPr>
            <a:spLocks noGrp="1" noChangeArrowheads="1"/>
          </p:cNvSpPr>
          <p:nvPr>
            <p:ph type="body" idx="1"/>
          </p:nvPr>
        </p:nvSpPr>
        <p:spPr>
          <a:xfrm>
            <a:off x="457200" y="1524000"/>
            <a:ext cx="8382000" cy="609600"/>
          </a:xfrm>
          <a:noFill/>
        </p:spPr>
        <p:txBody>
          <a:bodyPr/>
          <a:lstStyle/>
          <a:p>
            <a:r>
              <a:rPr lang="en-US" altLang="en-US" sz="3000"/>
              <a:t>See Supplement II.D on the Website for details</a:t>
            </a:r>
          </a:p>
        </p:txBody>
      </p:sp>
      <p:sp>
        <p:nvSpPr>
          <p:cNvPr id="96261" name="Rectangle 4">
            <a:extLst>
              <a:ext uri="{FF2B5EF4-FFF2-40B4-BE49-F238E27FC236}">
                <a16:creationId xmlns:a16="http://schemas.microsoft.com/office/drawing/2014/main" id="{9F220915-0825-435E-90EC-9020DBC3DE2E}"/>
              </a:ext>
            </a:extLst>
          </p:cNvPr>
          <p:cNvSpPr>
            <a:spLocks noChangeArrowheads="1"/>
          </p:cNvSpPr>
          <p:nvPr/>
        </p:nvSpPr>
        <p:spPr bwMode="auto">
          <a:xfrm>
            <a:off x="1800225" y="22955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96262" name="Rectangle 8">
            <a:extLst>
              <a:ext uri="{FF2B5EF4-FFF2-40B4-BE49-F238E27FC236}">
                <a16:creationId xmlns:a16="http://schemas.microsoft.com/office/drawing/2014/main" id="{B3AFB069-2254-4E4B-9021-55A68D27D948}"/>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4">
            <a:extLst>
              <a:ext uri="{FF2B5EF4-FFF2-40B4-BE49-F238E27FC236}">
                <a16:creationId xmlns:a16="http://schemas.microsoft.com/office/drawing/2014/main" id="{0BBE315B-71E6-4D36-86AD-C1951F38EFD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AFA82F75-7A1D-4942-8480-277DAD1EFA78}" type="slidenum">
              <a:rPr lang="en-US" altLang="en-US" sz="1400" smtClean="0"/>
              <a:pPr>
                <a:spcBef>
                  <a:spcPct val="0"/>
                </a:spcBef>
                <a:buClrTx/>
                <a:buSzTx/>
                <a:buFontTx/>
                <a:buNone/>
              </a:pPr>
              <a:t>7</a:t>
            </a:fld>
            <a:endParaRPr lang="en-US" altLang="en-US" sz="1400"/>
          </a:p>
        </p:txBody>
      </p:sp>
      <p:sp>
        <p:nvSpPr>
          <p:cNvPr id="27651" name="Rectangle 1026">
            <a:extLst>
              <a:ext uri="{FF2B5EF4-FFF2-40B4-BE49-F238E27FC236}">
                <a16:creationId xmlns:a16="http://schemas.microsoft.com/office/drawing/2014/main" id="{02428FBC-444C-4CB1-BEB2-5A54E7E6F52D}"/>
              </a:ext>
            </a:extLst>
          </p:cNvPr>
          <p:cNvSpPr>
            <a:spLocks noGrp="1" noChangeArrowheads="1"/>
          </p:cNvSpPr>
          <p:nvPr>
            <p:ph type="title"/>
          </p:nvPr>
        </p:nvSpPr>
        <p:spPr>
          <a:xfrm>
            <a:off x="685800" y="228600"/>
            <a:ext cx="7772400" cy="762000"/>
          </a:xfrm>
        </p:spPr>
        <p:txBody>
          <a:bodyPr/>
          <a:lstStyle/>
          <a:p>
            <a:r>
              <a:rPr lang="en-US" altLang="en-US"/>
              <a:t>Popular High-Level Languages</a:t>
            </a:r>
          </a:p>
        </p:txBody>
      </p:sp>
      <p:sp>
        <p:nvSpPr>
          <p:cNvPr id="27652" name="Rectangle 1030">
            <a:extLst>
              <a:ext uri="{FF2B5EF4-FFF2-40B4-BE49-F238E27FC236}">
                <a16:creationId xmlns:a16="http://schemas.microsoft.com/office/drawing/2014/main" id="{E74F376F-C222-43EC-AC6D-90FB8A8686A9}"/>
              </a:ext>
            </a:extLst>
          </p:cNvPr>
          <p:cNvSpPr>
            <a:spLocks noChangeArrowheads="1"/>
          </p:cNvSpPr>
          <p:nvPr/>
        </p:nvSpPr>
        <p:spPr bwMode="auto">
          <a:xfrm>
            <a:off x="0" y="20050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27653" name="Object 1029">
            <a:extLst>
              <a:ext uri="{FF2B5EF4-FFF2-40B4-BE49-F238E27FC236}">
                <a16:creationId xmlns:a16="http://schemas.microsoft.com/office/drawing/2014/main" id="{2F86CEFB-C138-4885-8AB7-F7A73E5AFFFB}"/>
              </a:ext>
            </a:extLst>
          </p:cNvPr>
          <p:cNvGraphicFramePr>
            <a:graphicFrameLocks noChangeAspect="1"/>
          </p:cNvGraphicFramePr>
          <p:nvPr/>
        </p:nvGraphicFramePr>
        <p:xfrm>
          <a:off x="152400" y="1143000"/>
          <a:ext cx="8839200" cy="5222875"/>
        </p:xfrm>
        <a:graphic>
          <a:graphicData uri="http://schemas.openxmlformats.org/presentationml/2006/ole">
            <mc:AlternateContent xmlns:mc="http://schemas.openxmlformats.org/markup-compatibility/2006">
              <mc:Choice xmlns:v="urn:schemas-microsoft-com:vml" Requires="v">
                <p:oleObj name="Picture" r:id="rId2" imgW="4826000" imgH="2844800" progId="Word.Picture.8">
                  <p:embed/>
                </p:oleObj>
              </mc:Choice>
              <mc:Fallback>
                <p:oleObj name="Picture" r:id="rId2" imgW="4826000" imgH="2844800" progId="Word.Picture.8">
                  <p:embed/>
                  <p:pic>
                    <p:nvPicPr>
                      <p:cNvPr id="27653" name="Object 1029">
                        <a:extLst>
                          <a:ext uri="{FF2B5EF4-FFF2-40B4-BE49-F238E27FC236}">
                            <a16:creationId xmlns:a16="http://schemas.microsoft.com/office/drawing/2014/main" id="{2F86CEFB-C138-4885-8AB7-F7A73E5AFF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143000"/>
                        <a:ext cx="8839200" cy="522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4">
            <a:extLst>
              <a:ext uri="{FF2B5EF4-FFF2-40B4-BE49-F238E27FC236}">
                <a16:creationId xmlns:a16="http://schemas.microsoft.com/office/drawing/2014/main" id="{0543821D-6F8E-4CD9-9298-58BBFA5E660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98BFBF15-0EE6-434D-9B79-B607BD40EEA2}" type="slidenum">
              <a:rPr lang="en-US" altLang="en-US" sz="1400" smtClean="0"/>
              <a:pPr>
                <a:spcBef>
                  <a:spcPct val="0"/>
                </a:spcBef>
                <a:buClrTx/>
                <a:buSzTx/>
                <a:buFontTx/>
                <a:buNone/>
              </a:pPr>
              <a:t>8</a:t>
            </a:fld>
            <a:endParaRPr lang="en-US" altLang="en-US" sz="1400"/>
          </a:p>
        </p:txBody>
      </p:sp>
      <p:sp>
        <p:nvSpPr>
          <p:cNvPr id="28675" name="Rectangle 1026">
            <a:extLst>
              <a:ext uri="{FF2B5EF4-FFF2-40B4-BE49-F238E27FC236}">
                <a16:creationId xmlns:a16="http://schemas.microsoft.com/office/drawing/2014/main" id="{84A2285E-9D15-4530-8CBA-AF55196A893C}"/>
              </a:ext>
            </a:extLst>
          </p:cNvPr>
          <p:cNvSpPr>
            <a:spLocks noGrp="1" noChangeArrowheads="1"/>
          </p:cNvSpPr>
          <p:nvPr>
            <p:ph type="title"/>
          </p:nvPr>
        </p:nvSpPr>
        <p:spPr>
          <a:xfrm>
            <a:off x="685800" y="228600"/>
            <a:ext cx="7772400" cy="762000"/>
          </a:xfrm>
        </p:spPr>
        <p:txBody>
          <a:bodyPr/>
          <a:lstStyle/>
          <a:p>
            <a:r>
              <a:rPr lang="en-US" altLang="en-US" sz="4000"/>
              <a:t>Interpreting/Compiling Source Code</a:t>
            </a:r>
          </a:p>
        </p:txBody>
      </p:sp>
      <p:sp>
        <p:nvSpPr>
          <p:cNvPr id="28676" name="Rectangle 1027">
            <a:extLst>
              <a:ext uri="{FF2B5EF4-FFF2-40B4-BE49-F238E27FC236}">
                <a16:creationId xmlns:a16="http://schemas.microsoft.com/office/drawing/2014/main" id="{A621D3D3-BDDF-4371-AF99-F7F8AAD086AA}"/>
              </a:ext>
            </a:extLst>
          </p:cNvPr>
          <p:cNvSpPr>
            <a:spLocks noGrp="1" noChangeArrowheads="1"/>
          </p:cNvSpPr>
          <p:nvPr>
            <p:ph type="body" idx="1"/>
          </p:nvPr>
        </p:nvSpPr>
        <p:spPr>
          <a:xfrm>
            <a:off x="228600" y="1143000"/>
            <a:ext cx="8686800" cy="4038600"/>
          </a:xfrm>
        </p:spPr>
        <p:txBody>
          <a:bodyPr/>
          <a:lstStyle/>
          <a:p>
            <a:pPr marL="0" indent="0">
              <a:buFont typeface="Monotype Sorts" pitchFamily="2" charset="2"/>
              <a:buNone/>
            </a:pPr>
            <a:r>
              <a:rPr lang="en-US" altLang="en-US"/>
              <a:t>A program written in a high-level language is called a </a:t>
            </a:r>
            <a:r>
              <a:rPr lang="en-US" altLang="en-US" i="1"/>
              <a:t>source program </a:t>
            </a:r>
            <a:r>
              <a:rPr lang="en-US" altLang="en-US"/>
              <a:t>or</a:t>
            </a:r>
            <a:r>
              <a:rPr lang="en-US" altLang="en-US" i="1"/>
              <a:t> source code</a:t>
            </a:r>
            <a:r>
              <a:rPr lang="en-US" altLang="en-US"/>
              <a:t>. Because a computer cannot understand a source program, a source program must be translated into machine code for execution. The translation can be done using another programming tool called an </a:t>
            </a:r>
            <a:r>
              <a:rPr lang="en-US" altLang="en-US" i="1"/>
              <a:t>interpreter</a:t>
            </a:r>
            <a:r>
              <a:rPr lang="en-US" altLang="en-US"/>
              <a:t> or a </a:t>
            </a:r>
            <a:r>
              <a:rPr lang="en-US" altLang="en-US" i="1"/>
              <a:t>compiler</a:t>
            </a:r>
            <a:r>
              <a:rPr lang="en-US" altLang="en-US"/>
              <a:t>.</a:t>
            </a:r>
          </a:p>
        </p:txBody>
      </p:sp>
      <p:sp>
        <p:nvSpPr>
          <p:cNvPr id="28677" name="Rectangle 1029">
            <a:extLst>
              <a:ext uri="{FF2B5EF4-FFF2-40B4-BE49-F238E27FC236}">
                <a16:creationId xmlns:a16="http://schemas.microsoft.com/office/drawing/2014/main" id="{BBFAF4F9-A124-423E-999E-1C4A03FD3729}"/>
              </a:ext>
            </a:extLst>
          </p:cNvPr>
          <p:cNvSpPr>
            <a:spLocks noChangeArrowheads="1"/>
          </p:cNvSpPr>
          <p:nvPr/>
        </p:nvSpPr>
        <p:spPr bwMode="auto">
          <a:xfrm>
            <a:off x="2238375" y="31384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8678" name="Rectangle 1056">
            <a:extLst>
              <a:ext uri="{FF2B5EF4-FFF2-40B4-BE49-F238E27FC236}">
                <a16:creationId xmlns:a16="http://schemas.microsoft.com/office/drawing/2014/main" id="{64B94744-A66B-4B85-984B-338A163605B5}"/>
              </a:ext>
            </a:extLst>
          </p:cNvPr>
          <p:cNvSpPr>
            <a:spLocks noChangeArrowheads="1"/>
          </p:cNvSpPr>
          <p:nvPr/>
        </p:nvSpPr>
        <p:spPr bwMode="auto">
          <a:xfrm>
            <a:off x="0" y="3028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4">
            <a:extLst>
              <a:ext uri="{FF2B5EF4-FFF2-40B4-BE49-F238E27FC236}">
                <a16:creationId xmlns:a16="http://schemas.microsoft.com/office/drawing/2014/main" id="{F64C1A17-C1B5-4463-A6BF-A80C2814AD0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CB594AC-9933-4995-988E-A71A6773CFB9}" type="slidenum">
              <a:rPr lang="en-US" altLang="en-US" sz="1400" smtClean="0"/>
              <a:pPr>
                <a:spcBef>
                  <a:spcPct val="0"/>
                </a:spcBef>
                <a:buClrTx/>
                <a:buSzTx/>
                <a:buFontTx/>
                <a:buNone/>
              </a:pPr>
              <a:t>9</a:t>
            </a:fld>
            <a:endParaRPr lang="en-US" altLang="en-US" sz="1400"/>
          </a:p>
        </p:txBody>
      </p:sp>
      <p:sp>
        <p:nvSpPr>
          <p:cNvPr id="29699" name="Rectangle 2">
            <a:extLst>
              <a:ext uri="{FF2B5EF4-FFF2-40B4-BE49-F238E27FC236}">
                <a16:creationId xmlns:a16="http://schemas.microsoft.com/office/drawing/2014/main" id="{4100AF2D-B055-47B5-AC14-47B5449378DA}"/>
              </a:ext>
            </a:extLst>
          </p:cNvPr>
          <p:cNvSpPr>
            <a:spLocks noGrp="1" noChangeArrowheads="1"/>
          </p:cNvSpPr>
          <p:nvPr>
            <p:ph type="title"/>
          </p:nvPr>
        </p:nvSpPr>
        <p:spPr>
          <a:xfrm>
            <a:off x="685800" y="228600"/>
            <a:ext cx="7772400" cy="762000"/>
          </a:xfrm>
        </p:spPr>
        <p:txBody>
          <a:bodyPr/>
          <a:lstStyle/>
          <a:p>
            <a:r>
              <a:rPr lang="en-US" altLang="en-US"/>
              <a:t>Interpreting Source Code</a:t>
            </a:r>
          </a:p>
        </p:txBody>
      </p:sp>
      <p:sp>
        <p:nvSpPr>
          <p:cNvPr id="29700" name="Rectangle 3">
            <a:extLst>
              <a:ext uri="{FF2B5EF4-FFF2-40B4-BE49-F238E27FC236}">
                <a16:creationId xmlns:a16="http://schemas.microsoft.com/office/drawing/2014/main" id="{CB47A804-7C26-42DE-ACE3-53811BA7525E}"/>
              </a:ext>
            </a:extLst>
          </p:cNvPr>
          <p:cNvSpPr>
            <a:spLocks noGrp="1" noChangeArrowheads="1"/>
          </p:cNvSpPr>
          <p:nvPr>
            <p:ph type="body" idx="1"/>
          </p:nvPr>
        </p:nvSpPr>
        <p:spPr>
          <a:xfrm>
            <a:off x="228600" y="1066800"/>
            <a:ext cx="8686800" cy="2819400"/>
          </a:xfrm>
        </p:spPr>
        <p:txBody>
          <a:bodyPr/>
          <a:lstStyle/>
          <a:p>
            <a:pPr marL="0" indent="0">
              <a:buFont typeface="Monotype Sorts" pitchFamily="2" charset="2"/>
              <a:buNone/>
            </a:pPr>
            <a:r>
              <a:rPr lang="en-US" altLang="en-US"/>
              <a:t>An interpreter reads one statement from the source code, translates it to the machine code or virtual machine code, and then executes it right away, as shown in the following figure. Note that a statement from the source code may be translated into several machine instructions.</a:t>
            </a:r>
          </a:p>
        </p:txBody>
      </p:sp>
      <p:sp>
        <p:nvSpPr>
          <p:cNvPr id="29701" name="Rectangle 5">
            <a:extLst>
              <a:ext uri="{FF2B5EF4-FFF2-40B4-BE49-F238E27FC236}">
                <a16:creationId xmlns:a16="http://schemas.microsoft.com/office/drawing/2014/main" id="{B1463AD7-9EE4-40E2-BBAF-98B43171CFF5}"/>
              </a:ext>
            </a:extLst>
          </p:cNvPr>
          <p:cNvSpPr>
            <a:spLocks noChangeArrowheads="1"/>
          </p:cNvSpPr>
          <p:nvPr/>
        </p:nvSpPr>
        <p:spPr bwMode="auto">
          <a:xfrm>
            <a:off x="0" y="3028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02" name="Rectangle 7">
            <a:extLst>
              <a:ext uri="{FF2B5EF4-FFF2-40B4-BE49-F238E27FC236}">
                <a16:creationId xmlns:a16="http://schemas.microsoft.com/office/drawing/2014/main" id="{052267C1-3CC2-4B7D-A947-260BC5E12E7A}"/>
              </a:ext>
            </a:extLst>
          </p:cNvPr>
          <p:cNvSpPr>
            <a:spLocks noChangeArrowheads="1"/>
          </p:cNvSpPr>
          <p:nvPr/>
        </p:nvSpPr>
        <p:spPr bwMode="auto">
          <a:xfrm>
            <a:off x="0" y="28717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29703" name="Picture 9">
            <a:extLst>
              <a:ext uri="{FF2B5EF4-FFF2-40B4-BE49-F238E27FC236}">
                <a16:creationId xmlns:a16="http://schemas.microsoft.com/office/drawing/2014/main" id="{ECC9EAF7-48D2-4788-8951-097ED81857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4114800"/>
            <a:ext cx="7867650" cy="2295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transition/>
</p:sld>
</file>

<file path=ppt/theme/theme1.xml><?xml version="1.0" encoding="utf-8"?>
<a:theme xmlns:a="http://schemas.openxmlformats.org/drawingml/2006/main" name="International">
  <a:themeElements>
    <a:clrScheme name="International 3">
      <a:dk1>
        <a:srgbClr val="000000"/>
      </a:dk1>
      <a:lt1>
        <a:srgbClr val="FFFFFF"/>
      </a:lt1>
      <a:dk2>
        <a:srgbClr val="000000"/>
      </a:dk2>
      <a:lt2>
        <a:srgbClr val="5F5F5F"/>
      </a:lt2>
      <a:accent1>
        <a:srgbClr val="CBCBCB"/>
      </a:accent1>
      <a:accent2>
        <a:srgbClr val="969696"/>
      </a:accent2>
      <a:accent3>
        <a:srgbClr val="FFFFFF"/>
      </a:accent3>
      <a:accent4>
        <a:srgbClr val="000000"/>
      </a:accent4>
      <a:accent5>
        <a:srgbClr val="E2E2E2"/>
      </a:accent5>
      <a:accent6>
        <a:srgbClr val="878787"/>
      </a:accent6>
      <a:hlink>
        <a:srgbClr val="DDDDDD"/>
      </a:hlink>
      <a:folHlink>
        <a:srgbClr val="EAEAEA"/>
      </a:folHlink>
    </a:clrScheme>
    <a:fontScheme name="Internationa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International 1">
        <a:dk1>
          <a:srgbClr val="000000"/>
        </a:dk1>
        <a:lt1>
          <a:srgbClr val="FFFFFF"/>
        </a:lt1>
        <a:dk2>
          <a:srgbClr val="0000FF"/>
        </a:dk2>
        <a:lt2>
          <a:srgbClr val="FFFF99"/>
        </a:lt2>
        <a:accent1>
          <a:srgbClr val="009966"/>
        </a:accent1>
        <a:accent2>
          <a:srgbClr val="00CCCC"/>
        </a:accent2>
        <a:accent3>
          <a:srgbClr val="AAAAFF"/>
        </a:accent3>
        <a:accent4>
          <a:srgbClr val="DADADA"/>
        </a:accent4>
        <a:accent5>
          <a:srgbClr val="AACAB8"/>
        </a:accent5>
        <a:accent6>
          <a:srgbClr val="00B9B9"/>
        </a:accent6>
        <a:hlink>
          <a:srgbClr val="000080"/>
        </a:hlink>
        <a:folHlink>
          <a:srgbClr val="9999FF"/>
        </a:folHlink>
      </a:clrScheme>
      <a:clrMap bg1="dk2" tx1="lt1" bg2="dk1" tx2="lt2" accent1="accent1" accent2="accent2" accent3="accent3" accent4="accent4" accent5="accent5" accent6="accent6" hlink="hlink" folHlink="folHlink"/>
    </a:extraClrScheme>
    <a:extraClrScheme>
      <a:clrScheme name="International 2">
        <a:dk1>
          <a:srgbClr val="000000"/>
        </a:dk1>
        <a:lt1>
          <a:srgbClr val="FFFFFF"/>
        </a:lt1>
        <a:dk2>
          <a:srgbClr val="000080"/>
        </a:dk2>
        <a:lt2>
          <a:srgbClr val="003399"/>
        </a:lt2>
        <a:accent1>
          <a:srgbClr val="9999FF"/>
        </a:accent1>
        <a:accent2>
          <a:srgbClr val="FF99FF"/>
        </a:accent2>
        <a:accent3>
          <a:srgbClr val="FFFFFF"/>
        </a:accent3>
        <a:accent4>
          <a:srgbClr val="000000"/>
        </a:accent4>
        <a:accent5>
          <a:srgbClr val="CACAFF"/>
        </a:accent5>
        <a:accent6>
          <a:srgbClr val="E78AE7"/>
        </a:accent6>
        <a:hlink>
          <a:srgbClr val="85ADFF"/>
        </a:hlink>
        <a:folHlink>
          <a:srgbClr val="00CCCC"/>
        </a:folHlink>
      </a:clrScheme>
      <a:clrMap bg1="lt1" tx1="dk1" bg2="lt2" tx2="dk2" accent1="accent1" accent2="accent2" accent3="accent3" accent4="accent4" accent5="accent5" accent6="accent6" hlink="hlink" folHlink="folHlink"/>
    </a:extraClrScheme>
    <a:extraClrScheme>
      <a:clrScheme name="International 3">
        <a:dk1>
          <a:srgbClr val="000000"/>
        </a:dk1>
        <a:lt1>
          <a:srgbClr val="FFFFFF"/>
        </a:lt1>
        <a:dk2>
          <a:srgbClr val="000000"/>
        </a:dk2>
        <a:lt2>
          <a:srgbClr val="5F5F5F"/>
        </a:lt2>
        <a:accent1>
          <a:srgbClr val="CBCBCB"/>
        </a:accent1>
        <a:accent2>
          <a:srgbClr val="969696"/>
        </a:accent2>
        <a:accent3>
          <a:srgbClr val="FFFFFF"/>
        </a:accent3>
        <a:accent4>
          <a:srgbClr val="000000"/>
        </a:accent4>
        <a:accent5>
          <a:srgbClr val="E2E2E2"/>
        </a:accent5>
        <a:accent6>
          <a:srgbClr val="878787"/>
        </a:accent6>
        <a:hlink>
          <a:srgbClr val="DDDDDD"/>
        </a:hlink>
        <a:folHlink>
          <a:srgbClr val="EAEAE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C:\MSOffice\Templates\Presentation Designs\International.pot</Template>
  <TotalTime>15662</TotalTime>
  <Words>3174</Words>
  <Application>Microsoft Macintosh PowerPoint</Application>
  <PresentationFormat>On-screen Show (4:3)</PresentationFormat>
  <Paragraphs>515</Paragraphs>
  <Slides>62</Slides>
  <Notes>9</Notes>
  <HiddenSlides>0</HiddenSlides>
  <MMClips>0</MMClips>
  <ScaleCrop>false</ScaleCrop>
  <HeadingPairs>
    <vt:vector size="10" baseType="variant">
      <vt:variant>
        <vt:lpstr>Fonts Used</vt:lpstr>
      </vt:variant>
      <vt:variant>
        <vt:i4>8</vt:i4>
      </vt:variant>
      <vt:variant>
        <vt:lpstr>Theme</vt:lpstr>
      </vt:variant>
      <vt:variant>
        <vt:i4>1</vt:i4>
      </vt:variant>
      <vt:variant>
        <vt:lpstr>Embedded OLE Servers</vt:lpstr>
      </vt:variant>
      <vt:variant>
        <vt:i4>2</vt:i4>
      </vt:variant>
      <vt:variant>
        <vt:lpstr>Slide Titles</vt:lpstr>
      </vt:variant>
      <vt:variant>
        <vt:i4>62</vt:i4>
      </vt:variant>
      <vt:variant>
        <vt:lpstr>Custom Shows</vt:lpstr>
      </vt:variant>
      <vt:variant>
        <vt:i4>1</vt:i4>
      </vt:variant>
    </vt:vector>
  </HeadingPairs>
  <TitlesOfParts>
    <vt:vector size="74" baseType="lpstr">
      <vt:lpstr>Arial</vt:lpstr>
      <vt:lpstr>Book Antiqua</vt:lpstr>
      <vt:lpstr>Courier</vt:lpstr>
      <vt:lpstr>Courier New</vt:lpstr>
      <vt:lpstr>Forte</vt:lpstr>
      <vt:lpstr>Monotype Sorts</vt:lpstr>
      <vt:lpstr>Palatino</vt:lpstr>
      <vt:lpstr>Times New Roman</vt:lpstr>
      <vt:lpstr>International</vt:lpstr>
      <vt:lpstr>Picture</vt:lpstr>
      <vt:lpstr>Word.Picture.8</vt:lpstr>
      <vt:lpstr>Chapter 1 Introduction to Computers, Programs, and Java</vt:lpstr>
      <vt:lpstr>Objectives</vt:lpstr>
      <vt:lpstr>Programs</vt:lpstr>
      <vt:lpstr>Programming Languages</vt:lpstr>
      <vt:lpstr>Programming Languages</vt:lpstr>
      <vt:lpstr>Programming Languages</vt:lpstr>
      <vt:lpstr>Popular High-Level Languages</vt:lpstr>
      <vt:lpstr>Interpreting/Compiling Source Code</vt:lpstr>
      <vt:lpstr>Interpreting Source Code</vt:lpstr>
      <vt:lpstr>Compiling Source Code</vt:lpstr>
      <vt:lpstr>Operating Systems</vt:lpstr>
      <vt:lpstr>Why Java?</vt:lpstr>
      <vt:lpstr>Java, Web, and Beyond</vt:lpstr>
      <vt:lpstr>Java’s History</vt:lpstr>
      <vt:lpstr>Characteristics of Java</vt:lpstr>
      <vt:lpstr>Characteristics of Java</vt:lpstr>
      <vt:lpstr>Characteristics of Java</vt:lpstr>
      <vt:lpstr>Characteristics of Java</vt:lpstr>
      <vt:lpstr>Characteristics of Java</vt:lpstr>
      <vt:lpstr>Characteristics of Java</vt:lpstr>
      <vt:lpstr>Characteristics of Java</vt:lpstr>
      <vt:lpstr>Characteristics of Java</vt:lpstr>
      <vt:lpstr>Characteristics of Java</vt:lpstr>
      <vt:lpstr>Characteristics of Java</vt:lpstr>
      <vt:lpstr>Characteristics of Java</vt:lpstr>
      <vt:lpstr>Characteristics of Java</vt:lpstr>
      <vt:lpstr>JDK Versions</vt:lpstr>
      <vt:lpstr>JDK Editions</vt:lpstr>
      <vt:lpstr>Popular Java IDEs</vt:lpstr>
      <vt:lpstr>A Simple Java Program</vt:lpstr>
      <vt:lpstr>Trace a Program Execution</vt:lpstr>
      <vt:lpstr>Trace a Program Execution</vt:lpstr>
      <vt:lpstr>Trace a Program Execution</vt:lpstr>
      <vt:lpstr>Two More Simple Examples</vt:lpstr>
      <vt:lpstr>Creating and Editing Using NotePad</vt:lpstr>
      <vt:lpstr>Creating and Editing Using WordPad</vt:lpstr>
      <vt:lpstr>Creating, Compiling, and Running Programs</vt:lpstr>
      <vt:lpstr>Compiling Java Source Code</vt:lpstr>
      <vt:lpstr>Anatomy of a Java Program</vt:lpstr>
      <vt:lpstr>Class Name</vt:lpstr>
      <vt:lpstr>Main Method</vt:lpstr>
      <vt:lpstr>Statement</vt:lpstr>
      <vt:lpstr>Statement Terminator</vt:lpstr>
      <vt:lpstr>Keywords</vt:lpstr>
      <vt:lpstr>Blocks</vt:lpstr>
      <vt:lpstr>Special Symbols</vt:lpstr>
      <vt:lpstr>{  … }</vt:lpstr>
      <vt:lpstr>(  …  )</vt:lpstr>
      <vt:lpstr>;</vt:lpstr>
      <vt:lpstr>// …</vt:lpstr>
      <vt:lpstr>" … "</vt:lpstr>
      <vt:lpstr>Programming Style and Documentation</vt:lpstr>
      <vt:lpstr>Appropriate Comments</vt:lpstr>
      <vt:lpstr>Naming Conventions</vt:lpstr>
      <vt:lpstr>Proper Indentation and Spacing</vt:lpstr>
      <vt:lpstr>Block Styles</vt:lpstr>
      <vt:lpstr>Programming Errors</vt:lpstr>
      <vt:lpstr>Syntax Errors</vt:lpstr>
      <vt:lpstr>Runtime Errors</vt:lpstr>
      <vt:lpstr>Logic Errors</vt:lpstr>
      <vt:lpstr>Compiling and Running Java from NetBeans</vt:lpstr>
      <vt:lpstr>Compiling and Running Java from Eclipse</vt:lpstr>
      <vt:lpstr>Custom Show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Introduction to Java</dc:title>
  <dc:creator>Y. Daniel Liang</dc:creator>
  <cp:lastModifiedBy>anas arram</cp:lastModifiedBy>
  <cp:revision>277</cp:revision>
  <cp:lastPrinted>1998-02-24T16:19:51Z</cp:lastPrinted>
  <dcterms:created xsi:type="dcterms:W3CDTF">1995-06-10T17:31:50Z</dcterms:created>
  <dcterms:modified xsi:type="dcterms:W3CDTF">2022-11-01T15:59:02Z</dcterms:modified>
</cp:coreProperties>
</file>