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5.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41" r:id="rId1"/>
  </p:sldMasterIdLst>
  <p:notesMasterIdLst>
    <p:notesMasterId r:id="rId28"/>
  </p:notesMasterIdLst>
  <p:handoutMasterIdLst>
    <p:handoutMasterId r:id="rId29"/>
  </p:handoutMasterIdLst>
  <p:sldIdLst>
    <p:sldId id="325" r:id="rId2"/>
    <p:sldId id="326" r:id="rId3"/>
    <p:sldId id="265" r:id="rId4"/>
    <p:sldId id="412" r:id="rId5"/>
    <p:sldId id="414" r:id="rId6"/>
    <p:sldId id="415" r:id="rId7"/>
    <p:sldId id="417" r:id="rId8"/>
    <p:sldId id="419" r:id="rId9"/>
    <p:sldId id="420" r:id="rId10"/>
    <p:sldId id="421" r:id="rId11"/>
    <p:sldId id="418" r:id="rId12"/>
    <p:sldId id="422" r:id="rId13"/>
    <p:sldId id="423" r:id="rId14"/>
    <p:sldId id="424" r:id="rId15"/>
    <p:sldId id="425" r:id="rId16"/>
    <p:sldId id="426" r:id="rId17"/>
    <p:sldId id="427" r:id="rId18"/>
    <p:sldId id="429" r:id="rId19"/>
    <p:sldId id="430" r:id="rId20"/>
    <p:sldId id="431" r:id="rId21"/>
    <p:sldId id="432" r:id="rId22"/>
    <p:sldId id="433" r:id="rId23"/>
    <p:sldId id="434" r:id="rId24"/>
    <p:sldId id="435" r:id="rId25"/>
    <p:sldId id="436" r:id="rId26"/>
    <p:sldId id="387" r:id="rId27"/>
  </p:sldIdLst>
  <p:sldSz cx="8229600" cy="5943600"/>
  <p:notesSz cx="6858000" cy="9144000"/>
  <p:custDataLst>
    <p:tags r:id="rId31"/>
  </p:custDataLst>
  <p:defaultTextStyle>
    <a:defPPr>
      <a:defRPr lang="en-US"/>
    </a:defPPr>
    <a:lvl1pPr algn="l" rtl="0" fontAlgn="base">
      <a:spcBef>
        <a:spcPct val="20000"/>
      </a:spcBef>
      <a:spcAft>
        <a:spcPct val="0"/>
      </a:spcAft>
      <a:buClr>
        <a:schemeClr val="hlink"/>
      </a:buClr>
      <a:buSzPct val="70000"/>
      <a:buFont typeface="Wingdings" pitchFamily="2" charset="2"/>
      <a:defRPr sz="2400" kern="1200">
        <a:solidFill>
          <a:schemeClr val="tx1"/>
        </a:solidFill>
        <a:latin typeface="Times New Roman" pitchFamily="18" charset="0"/>
        <a:ea typeface="+mn-ea"/>
        <a:cs typeface="Arial" pitchFamily="34" charset="0"/>
      </a:defRPr>
    </a:lvl1pPr>
    <a:lvl2pPr marL="457200" algn="l" rtl="0" fontAlgn="base">
      <a:spcBef>
        <a:spcPct val="20000"/>
      </a:spcBef>
      <a:spcAft>
        <a:spcPct val="0"/>
      </a:spcAft>
      <a:buClr>
        <a:schemeClr val="hlink"/>
      </a:buClr>
      <a:buSzPct val="70000"/>
      <a:buFont typeface="Wingdings" pitchFamily="2" charset="2"/>
      <a:defRPr sz="2400" kern="1200">
        <a:solidFill>
          <a:schemeClr val="tx1"/>
        </a:solidFill>
        <a:latin typeface="Times New Roman" pitchFamily="18" charset="0"/>
        <a:ea typeface="+mn-ea"/>
        <a:cs typeface="Arial" pitchFamily="34" charset="0"/>
      </a:defRPr>
    </a:lvl2pPr>
    <a:lvl3pPr marL="914400" algn="l" rtl="0" fontAlgn="base">
      <a:spcBef>
        <a:spcPct val="20000"/>
      </a:spcBef>
      <a:spcAft>
        <a:spcPct val="0"/>
      </a:spcAft>
      <a:buClr>
        <a:schemeClr val="hlink"/>
      </a:buClr>
      <a:buSzPct val="70000"/>
      <a:buFont typeface="Wingdings" pitchFamily="2" charset="2"/>
      <a:defRPr sz="2400" kern="1200">
        <a:solidFill>
          <a:schemeClr val="tx1"/>
        </a:solidFill>
        <a:latin typeface="Times New Roman" pitchFamily="18" charset="0"/>
        <a:ea typeface="+mn-ea"/>
        <a:cs typeface="Arial" pitchFamily="34" charset="0"/>
      </a:defRPr>
    </a:lvl3pPr>
    <a:lvl4pPr marL="1371600" algn="l" rtl="0" fontAlgn="base">
      <a:spcBef>
        <a:spcPct val="20000"/>
      </a:spcBef>
      <a:spcAft>
        <a:spcPct val="0"/>
      </a:spcAft>
      <a:buClr>
        <a:schemeClr val="hlink"/>
      </a:buClr>
      <a:buSzPct val="70000"/>
      <a:buFont typeface="Wingdings" pitchFamily="2" charset="2"/>
      <a:defRPr sz="2400" kern="1200">
        <a:solidFill>
          <a:schemeClr val="tx1"/>
        </a:solidFill>
        <a:latin typeface="Times New Roman" pitchFamily="18" charset="0"/>
        <a:ea typeface="+mn-ea"/>
        <a:cs typeface="Arial" pitchFamily="34" charset="0"/>
      </a:defRPr>
    </a:lvl4pPr>
    <a:lvl5pPr marL="1828800" algn="l" rtl="0" fontAlgn="base">
      <a:spcBef>
        <a:spcPct val="20000"/>
      </a:spcBef>
      <a:spcAft>
        <a:spcPct val="0"/>
      </a:spcAft>
      <a:buClr>
        <a:schemeClr val="hlink"/>
      </a:buClr>
      <a:buSzPct val="70000"/>
      <a:buFont typeface="Wingdings" pitchFamily="2" charset="2"/>
      <a:defRPr sz="2400" kern="1200">
        <a:solidFill>
          <a:schemeClr val="tx1"/>
        </a:solidFill>
        <a:latin typeface="Times New Roman" pitchFamily="18" charset="0"/>
        <a:ea typeface="+mn-ea"/>
        <a:cs typeface="Arial" pitchFamily="34" charset="0"/>
      </a:defRPr>
    </a:lvl5pPr>
    <a:lvl6pPr marL="2286000" algn="l" defTabSz="914400" rtl="0" eaLnBrk="1" latinLnBrk="0" hangingPunct="1">
      <a:defRPr sz="2400" kern="1200">
        <a:solidFill>
          <a:schemeClr val="tx1"/>
        </a:solidFill>
        <a:latin typeface="Times New Roman" pitchFamily="18" charset="0"/>
        <a:ea typeface="+mn-ea"/>
        <a:cs typeface="Arial" pitchFamily="34" charset="0"/>
      </a:defRPr>
    </a:lvl6pPr>
    <a:lvl7pPr marL="2743200" algn="l" defTabSz="914400" rtl="0" eaLnBrk="1" latinLnBrk="0" hangingPunct="1">
      <a:defRPr sz="2400" kern="1200">
        <a:solidFill>
          <a:schemeClr val="tx1"/>
        </a:solidFill>
        <a:latin typeface="Times New Roman" pitchFamily="18" charset="0"/>
        <a:ea typeface="+mn-ea"/>
        <a:cs typeface="Arial" pitchFamily="34" charset="0"/>
      </a:defRPr>
    </a:lvl7pPr>
    <a:lvl8pPr marL="3200400" algn="l" defTabSz="914400" rtl="0" eaLnBrk="1" latinLnBrk="0" hangingPunct="1">
      <a:defRPr sz="2400" kern="1200">
        <a:solidFill>
          <a:schemeClr val="tx1"/>
        </a:solidFill>
        <a:latin typeface="Times New Roman" pitchFamily="18" charset="0"/>
        <a:ea typeface="+mn-ea"/>
        <a:cs typeface="Arial" pitchFamily="34" charset="0"/>
      </a:defRPr>
    </a:lvl8pPr>
    <a:lvl9pPr marL="3657600" algn="l" defTabSz="914400" rtl="0" eaLnBrk="1" latinLnBrk="0" hangingPunct="1">
      <a:defRPr sz="2400" kern="1200">
        <a:solidFill>
          <a:schemeClr val="tx1"/>
        </a:solidFill>
        <a:latin typeface="Times New Roman" pitchFamily="18" charset="0"/>
        <a:ea typeface="+mn-ea"/>
        <a:cs typeface="Arial" pitchFamily="34" charset="0"/>
      </a:defRPr>
    </a:lvl9pPr>
  </p:defaultTextStyle>
  <p:extLst>
    <p:ext uri="{EFAFB233-063F-42B5-8137-9DF3F51BA10A}">
      <p15:sldGuideLst xmlns="" xmlns:p15="http://schemas.microsoft.com/office/powerpoint/2012/main">
        <p15:guide id="1" orient="horz" pos="1872">
          <p15:clr>
            <a:srgbClr val="A4A3A4"/>
          </p15:clr>
        </p15:guide>
        <p15:guide id="2" pos="259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696F"/>
    <a:srgbClr val="28287D"/>
    <a:srgbClr val="00CC99"/>
    <a:srgbClr val="CCECFF"/>
    <a:srgbClr val="99CCFF"/>
    <a:srgbClr val="A6C9FC"/>
    <a:srgbClr val="66CCFF"/>
    <a:srgbClr val="0033CC"/>
    <a:srgbClr val="0581CD"/>
    <a:srgbClr val="66A2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12" autoAdjust="0"/>
    <p:restoredTop sz="86420" autoAdjust="0"/>
  </p:normalViewPr>
  <p:slideViewPr>
    <p:cSldViewPr snapToGrid="0">
      <p:cViewPr varScale="1">
        <p:scale>
          <a:sx n="116" d="100"/>
          <a:sy n="116" d="100"/>
        </p:scale>
        <p:origin x="-456" y="-104"/>
      </p:cViewPr>
      <p:guideLst>
        <p:guide orient="horz" pos="1872"/>
        <p:guide pos="259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668"/>
    </p:cViewPr>
  </p:sorterViewPr>
  <p:gridSpacing cx="38405" cy="38405"/>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tags" Target="tags/tag1.xml"/><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8B2CC7-4F2F-47B7-BCE0-8BE8A79D50BB}" type="doc">
      <dgm:prSet loTypeId="urn:microsoft.com/office/officeart/2005/8/layout/hierarchy3" loCatId="relationship" qsTypeId="urn:microsoft.com/office/officeart/2005/8/quickstyle/3d6" qsCatId="3D" csTypeId="urn:microsoft.com/office/officeart/2005/8/colors/colorful2" csCatId="colorful" phldr="1"/>
      <dgm:spPr/>
      <dgm:t>
        <a:bodyPr/>
        <a:lstStyle/>
        <a:p>
          <a:endParaRPr lang="en-US"/>
        </a:p>
      </dgm:t>
    </dgm:pt>
    <dgm:pt modelId="{AFDD088F-0C82-4CB8-A442-AAD68F6C66E7}">
      <dgm:prSet phldrT="[Text]"/>
      <dgm:spPr/>
      <dgm:t>
        <a:bodyPr/>
        <a:lstStyle/>
        <a:p>
          <a:r>
            <a:rPr lang="en-US" dirty="0" smtClean="0"/>
            <a:t>Compliance with laws</a:t>
          </a:r>
          <a:endParaRPr lang="en-US" dirty="0"/>
        </a:p>
      </dgm:t>
    </dgm:pt>
    <dgm:pt modelId="{2BDE0286-8103-4677-8EF6-8FE7A5CE7750}" type="parTrans" cxnId="{C0881A7D-A45B-4551-B97D-A397FDE35965}">
      <dgm:prSet/>
      <dgm:spPr/>
      <dgm:t>
        <a:bodyPr/>
        <a:lstStyle/>
        <a:p>
          <a:endParaRPr lang="en-US"/>
        </a:p>
      </dgm:t>
    </dgm:pt>
    <dgm:pt modelId="{91A67BB0-D924-4223-8A0F-EF584D2FFAEB}" type="sibTrans" cxnId="{C0881A7D-A45B-4551-B97D-A397FDE35965}">
      <dgm:prSet/>
      <dgm:spPr/>
      <dgm:t>
        <a:bodyPr/>
        <a:lstStyle/>
        <a:p>
          <a:endParaRPr lang="en-US"/>
        </a:p>
      </dgm:t>
    </dgm:pt>
    <dgm:pt modelId="{8B409B60-FA91-488A-8226-D88F6F627F8F}">
      <dgm:prSet phldrT="[Text]" custT="1"/>
      <dgm:spPr/>
      <dgm:t>
        <a:bodyPr/>
        <a:lstStyle/>
        <a:p>
          <a:r>
            <a:rPr lang="en-US" sz="1500" dirty="0" smtClean="0"/>
            <a:t>Annual budget adopted by every government unit.</a:t>
          </a:r>
          <a:endParaRPr lang="en-US" sz="1500" dirty="0"/>
        </a:p>
      </dgm:t>
    </dgm:pt>
    <dgm:pt modelId="{4D270F1B-2E8C-4E77-BD24-D4AB5D420E31}" type="parTrans" cxnId="{C3A705DF-7267-4674-B0AF-A981CCF5DBF4}">
      <dgm:prSet/>
      <dgm:spPr/>
      <dgm:t>
        <a:bodyPr/>
        <a:lstStyle/>
        <a:p>
          <a:endParaRPr lang="en-US"/>
        </a:p>
      </dgm:t>
    </dgm:pt>
    <dgm:pt modelId="{2B056DB7-81F5-4AEC-BD14-FC55C9EDF401}" type="sibTrans" cxnId="{C3A705DF-7267-4674-B0AF-A981CCF5DBF4}">
      <dgm:prSet/>
      <dgm:spPr/>
      <dgm:t>
        <a:bodyPr/>
        <a:lstStyle/>
        <a:p>
          <a:endParaRPr lang="en-US"/>
        </a:p>
      </dgm:t>
    </dgm:pt>
    <dgm:pt modelId="{EA89CFE5-291F-45DC-981F-CBF319AAEE9C}">
      <dgm:prSet phldrT="[Text]" custT="1"/>
      <dgm:spPr/>
      <dgm:t>
        <a:bodyPr/>
        <a:lstStyle/>
        <a:p>
          <a:r>
            <a:rPr lang="en-US" sz="1500" dirty="0" smtClean="0"/>
            <a:t>Accounting system should provide basis for budgetary control.</a:t>
          </a:r>
          <a:endParaRPr lang="en-US" sz="1500" dirty="0"/>
        </a:p>
      </dgm:t>
    </dgm:pt>
    <dgm:pt modelId="{A010C50D-17BD-4DA4-8054-64619F3E62A1}" type="parTrans" cxnId="{28314160-A93E-46EE-BF56-0C5C6DAED763}">
      <dgm:prSet/>
      <dgm:spPr/>
      <dgm:t>
        <a:bodyPr/>
        <a:lstStyle/>
        <a:p>
          <a:endParaRPr lang="en-US"/>
        </a:p>
      </dgm:t>
    </dgm:pt>
    <dgm:pt modelId="{A4EB2B55-6C07-4937-BED0-48F583F4B8B0}" type="sibTrans" cxnId="{28314160-A93E-46EE-BF56-0C5C6DAED763}">
      <dgm:prSet/>
      <dgm:spPr/>
      <dgm:t>
        <a:bodyPr/>
        <a:lstStyle/>
        <a:p>
          <a:endParaRPr lang="en-US"/>
        </a:p>
      </dgm:t>
    </dgm:pt>
    <dgm:pt modelId="{CDD39227-33DC-4017-ACB4-64210ED326C0}">
      <dgm:prSet phldrT="[Text]" custT="1"/>
      <dgm:spPr/>
      <dgm:t>
        <a:bodyPr/>
        <a:lstStyle/>
        <a:p>
          <a:r>
            <a:rPr lang="en-US" sz="1500" dirty="0" smtClean="0"/>
            <a:t>Budgetary comparison information should be presented.</a:t>
          </a:r>
          <a:endParaRPr lang="en-US" sz="1500" dirty="0"/>
        </a:p>
      </dgm:t>
    </dgm:pt>
    <dgm:pt modelId="{C2E181FE-17BB-4B0B-BC5D-3FF3089279BB}" type="parTrans" cxnId="{DDCA0B44-9766-48C9-A6F8-56406378BA4D}">
      <dgm:prSet/>
      <dgm:spPr/>
      <dgm:t>
        <a:bodyPr/>
        <a:lstStyle/>
        <a:p>
          <a:endParaRPr lang="en-US"/>
        </a:p>
      </dgm:t>
    </dgm:pt>
    <dgm:pt modelId="{5C56E76F-049A-42E3-BF21-1E0BB0FD9796}" type="sibTrans" cxnId="{DDCA0B44-9766-48C9-A6F8-56406378BA4D}">
      <dgm:prSet/>
      <dgm:spPr/>
      <dgm:t>
        <a:bodyPr/>
        <a:lstStyle/>
        <a:p>
          <a:endParaRPr lang="en-US"/>
        </a:p>
      </dgm:t>
    </dgm:pt>
    <dgm:pt modelId="{A4B0AD44-E643-4486-B955-560A0FD24824}">
      <dgm:prSet phldrT="[Text]"/>
      <dgm:spPr/>
      <dgm:t>
        <a:bodyPr/>
        <a:lstStyle/>
        <a:p>
          <a:r>
            <a:rPr lang="en-US" dirty="0" smtClean="0">
              <a:solidFill>
                <a:schemeClr val="accent6">
                  <a:lumMod val="75000"/>
                </a:schemeClr>
              </a:solidFill>
            </a:rPr>
            <a:t>Communicate performance effectiveness</a:t>
          </a:r>
          <a:endParaRPr lang="en-US" dirty="0">
            <a:solidFill>
              <a:schemeClr val="accent6">
                <a:lumMod val="75000"/>
              </a:schemeClr>
            </a:solidFill>
          </a:endParaRPr>
        </a:p>
      </dgm:t>
    </dgm:pt>
    <dgm:pt modelId="{744C4223-462C-465F-8797-4C2D22E82504}" type="parTrans" cxnId="{22D5A949-16E3-493E-9C70-FAA83EB140E1}">
      <dgm:prSet/>
      <dgm:spPr/>
      <dgm:t>
        <a:bodyPr/>
        <a:lstStyle/>
        <a:p>
          <a:endParaRPr lang="en-US"/>
        </a:p>
      </dgm:t>
    </dgm:pt>
    <dgm:pt modelId="{980B1C0E-4360-4F43-B9CE-6EF3DF646B7D}" type="sibTrans" cxnId="{22D5A949-16E3-493E-9C70-FAA83EB140E1}">
      <dgm:prSet/>
      <dgm:spPr/>
      <dgm:t>
        <a:bodyPr/>
        <a:lstStyle/>
        <a:p>
          <a:endParaRPr lang="en-US"/>
        </a:p>
      </dgm:t>
    </dgm:pt>
    <dgm:pt modelId="{AD1E2363-BE22-4025-9765-F5418A04C01A}">
      <dgm:prSet phldrT="[Text]"/>
      <dgm:spPr/>
      <dgm:t>
        <a:bodyPr/>
        <a:lstStyle/>
        <a:p>
          <a:r>
            <a:rPr lang="en-US" dirty="0" smtClean="0"/>
            <a:t>Develop performance plan.</a:t>
          </a:r>
          <a:endParaRPr lang="en-US" dirty="0"/>
        </a:p>
      </dgm:t>
    </dgm:pt>
    <dgm:pt modelId="{F6DB8AA8-A230-4CEB-9A4D-F095528C7339}" type="parTrans" cxnId="{00BB7FD3-7A88-44ED-A202-A22018233881}">
      <dgm:prSet/>
      <dgm:spPr/>
      <dgm:t>
        <a:bodyPr/>
        <a:lstStyle/>
        <a:p>
          <a:endParaRPr lang="en-US"/>
        </a:p>
      </dgm:t>
    </dgm:pt>
    <dgm:pt modelId="{DF436C6B-5CCC-4201-95E3-1948AAD5CC5F}" type="sibTrans" cxnId="{00BB7FD3-7A88-44ED-A202-A22018233881}">
      <dgm:prSet/>
      <dgm:spPr/>
      <dgm:t>
        <a:bodyPr/>
        <a:lstStyle/>
        <a:p>
          <a:endParaRPr lang="en-US"/>
        </a:p>
      </dgm:t>
    </dgm:pt>
    <dgm:pt modelId="{707D0530-6997-4E1A-9594-6E8200CBEE16}">
      <dgm:prSet phldrT="[Text]"/>
      <dgm:spPr/>
      <dgm:t>
        <a:bodyPr/>
        <a:lstStyle/>
        <a:p>
          <a:r>
            <a:rPr lang="en-US" dirty="0" smtClean="0"/>
            <a:t>Report on performance results.</a:t>
          </a:r>
          <a:endParaRPr lang="en-US" dirty="0"/>
        </a:p>
      </dgm:t>
    </dgm:pt>
    <dgm:pt modelId="{610700C3-C54A-4740-9167-880F1B82A426}" type="parTrans" cxnId="{197CEE4F-9B9F-4FB7-AF1F-2CBE33CDC84E}">
      <dgm:prSet/>
      <dgm:spPr/>
      <dgm:t>
        <a:bodyPr/>
        <a:lstStyle/>
        <a:p>
          <a:endParaRPr lang="en-US"/>
        </a:p>
      </dgm:t>
    </dgm:pt>
    <dgm:pt modelId="{99D634E7-26DD-49D5-8FA1-79DB99CDB5FF}" type="sibTrans" cxnId="{197CEE4F-9B9F-4FB7-AF1F-2CBE33CDC84E}">
      <dgm:prSet/>
      <dgm:spPr/>
      <dgm:t>
        <a:bodyPr/>
        <a:lstStyle/>
        <a:p>
          <a:endParaRPr lang="en-US"/>
        </a:p>
      </dgm:t>
    </dgm:pt>
    <dgm:pt modelId="{40AB230D-78ED-4885-AE51-135A45AA3002}">
      <dgm:prSet phldrT="[Text]"/>
      <dgm:spPr/>
      <dgm:t>
        <a:bodyPr/>
        <a:lstStyle/>
        <a:p>
          <a:r>
            <a:rPr lang="en-US" dirty="0" smtClean="0"/>
            <a:t>Establish outcome measures.</a:t>
          </a:r>
        </a:p>
        <a:p>
          <a:endParaRPr lang="en-US" dirty="0"/>
        </a:p>
      </dgm:t>
    </dgm:pt>
    <dgm:pt modelId="{AF73FA66-96A3-4FBD-8196-A7629B9328B1}" type="parTrans" cxnId="{AD61DC17-D846-4EE4-B64B-86A1937F3B50}">
      <dgm:prSet/>
      <dgm:spPr/>
      <dgm:t>
        <a:bodyPr/>
        <a:lstStyle/>
        <a:p>
          <a:endParaRPr lang="en-US"/>
        </a:p>
      </dgm:t>
    </dgm:pt>
    <dgm:pt modelId="{FB5B6BD2-D8A1-4D3F-901F-13EA497F8A90}" type="sibTrans" cxnId="{AD61DC17-D846-4EE4-B64B-86A1937F3B50}">
      <dgm:prSet/>
      <dgm:spPr/>
      <dgm:t>
        <a:bodyPr/>
        <a:lstStyle/>
        <a:p>
          <a:endParaRPr lang="en-US"/>
        </a:p>
      </dgm:t>
    </dgm:pt>
    <dgm:pt modelId="{CE08B2DB-CFD2-41EA-903B-BFA756945542}" type="pres">
      <dgm:prSet presAssocID="{608B2CC7-4F2F-47B7-BCE0-8BE8A79D50BB}" presName="diagram" presStyleCnt="0">
        <dgm:presLayoutVars>
          <dgm:chPref val="1"/>
          <dgm:dir/>
          <dgm:animOne val="branch"/>
          <dgm:animLvl val="lvl"/>
          <dgm:resizeHandles/>
        </dgm:presLayoutVars>
      </dgm:prSet>
      <dgm:spPr/>
      <dgm:t>
        <a:bodyPr/>
        <a:lstStyle/>
        <a:p>
          <a:endParaRPr lang="en-US"/>
        </a:p>
      </dgm:t>
    </dgm:pt>
    <dgm:pt modelId="{EA92AF0C-F6B7-414F-B135-09E2D582986C}" type="pres">
      <dgm:prSet presAssocID="{AFDD088F-0C82-4CB8-A442-AAD68F6C66E7}" presName="root" presStyleCnt="0"/>
      <dgm:spPr/>
    </dgm:pt>
    <dgm:pt modelId="{0D0101A5-18A5-40C1-A3B6-C9BEBC0150C2}" type="pres">
      <dgm:prSet presAssocID="{AFDD088F-0C82-4CB8-A442-AAD68F6C66E7}" presName="rootComposite" presStyleCnt="0"/>
      <dgm:spPr/>
    </dgm:pt>
    <dgm:pt modelId="{9B80BDC8-DAA5-47CA-AEA1-A593E1D52A9B}" type="pres">
      <dgm:prSet presAssocID="{AFDD088F-0C82-4CB8-A442-AAD68F6C66E7}" presName="rootText" presStyleLbl="node1" presStyleIdx="0" presStyleCnt="2"/>
      <dgm:spPr/>
      <dgm:t>
        <a:bodyPr/>
        <a:lstStyle/>
        <a:p>
          <a:endParaRPr lang="en-US"/>
        </a:p>
      </dgm:t>
    </dgm:pt>
    <dgm:pt modelId="{AEC815A7-684C-482F-81A7-86C0201714F2}" type="pres">
      <dgm:prSet presAssocID="{AFDD088F-0C82-4CB8-A442-AAD68F6C66E7}" presName="rootConnector" presStyleLbl="node1" presStyleIdx="0" presStyleCnt="2"/>
      <dgm:spPr/>
      <dgm:t>
        <a:bodyPr/>
        <a:lstStyle/>
        <a:p>
          <a:endParaRPr lang="en-US"/>
        </a:p>
      </dgm:t>
    </dgm:pt>
    <dgm:pt modelId="{1889C05B-1DA1-49D6-BC51-4183F33670C2}" type="pres">
      <dgm:prSet presAssocID="{AFDD088F-0C82-4CB8-A442-AAD68F6C66E7}" presName="childShape" presStyleCnt="0"/>
      <dgm:spPr/>
    </dgm:pt>
    <dgm:pt modelId="{67A0F01B-9256-43DE-BD33-9CE3F7E28943}" type="pres">
      <dgm:prSet presAssocID="{4D270F1B-2E8C-4E77-BD24-D4AB5D420E31}" presName="Name13" presStyleLbl="parChTrans1D2" presStyleIdx="0" presStyleCnt="6"/>
      <dgm:spPr/>
      <dgm:t>
        <a:bodyPr/>
        <a:lstStyle/>
        <a:p>
          <a:endParaRPr lang="en-US"/>
        </a:p>
      </dgm:t>
    </dgm:pt>
    <dgm:pt modelId="{30EB04D8-6DAF-45AD-B469-5AFA7838BD48}" type="pres">
      <dgm:prSet presAssocID="{8B409B60-FA91-488A-8226-D88F6F627F8F}" presName="childText" presStyleLbl="bgAcc1" presStyleIdx="0" presStyleCnt="6" custLinFactNeighborX="-5003" custLinFactNeighborY="-6403">
        <dgm:presLayoutVars>
          <dgm:bulletEnabled val="1"/>
        </dgm:presLayoutVars>
      </dgm:prSet>
      <dgm:spPr/>
      <dgm:t>
        <a:bodyPr/>
        <a:lstStyle/>
        <a:p>
          <a:endParaRPr lang="en-US"/>
        </a:p>
      </dgm:t>
    </dgm:pt>
    <dgm:pt modelId="{1D674E8B-684D-4189-86B4-B53ECC39DB36}" type="pres">
      <dgm:prSet presAssocID="{A010C50D-17BD-4DA4-8054-64619F3E62A1}" presName="Name13" presStyleLbl="parChTrans1D2" presStyleIdx="1" presStyleCnt="6"/>
      <dgm:spPr/>
      <dgm:t>
        <a:bodyPr/>
        <a:lstStyle/>
        <a:p>
          <a:endParaRPr lang="en-US"/>
        </a:p>
      </dgm:t>
    </dgm:pt>
    <dgm:pt modelId="{B33BE259-8B05-4B81-B800-731A3F3C48A4}" type="pres">
      <dgm:prSet presAssocID="{EA89CFE5-291F-45DC-981F-CBF319AAEE9C}" presName="childText" presStyleLbl="bgAcc1" presStyleIdx="1" presStyleCnt="6">
        <dgm:presLayoutVars>
          <dgm:bulletEnabled val="1"/>
        </dgm:presLayoutVars>
      </dgm:prSet>
      <dgm:spPr/>
      <dgm:t>
        <a:bodyPr/>
        <a:lstStyle/>
        <a:p>
          <a:endParaRPr lang="en-US"/>
        </a:p>
      </dgm:t>
    </dgm:pt>
    <dgm:pt modelId="{5B7CEFB2-D403-4234-B67A-298F5F1744B8}" type="pres">
      <dgm:prSet presAssocID="{C2E181FE-17BB-4B0B-BC5D-3FF3089279BB}" presName="Name13" presStyleLbl="parChTrans1D2" presStyleIdx="2" presStyleCnt="6"/>
      <dgm:spPr/>
      <dgm:t>
        <a:bodyPr/>
        <a:lstStyle/>
        <a:p>
          <a:endParaRPr lang="en-US"/>
        </a:p>
      </dgm:t>
    </dgm:pt>
    <dgm:pt modelId="{66EEFCF8-7310-4AF1-ADC8-211F0B92D8E0}" type="pres">
      <dgm:prSet presAssocID="{CDD39227-33DC-4017-ACB4-64210ED326C0}" presName="childText" presStyleLbl="bgAcc1" presStyleIdx="2" presStyleCnt="6" custLinFactNeighborX="866" custLinFactNeighborY="5543">
        <dgm:presLayoutVars>
          <dgm:bulletEnabled val="1"/>
        </dgm:presLayoutVars>
      </dgm:prSet>
      <dgm:spPr/>
      <dgm:t>
        <a:bodyPr/>
        <a:lstStyle/>
        <a:p>
          <a:endParaRPr lang="en-US"/>
        </a:p>
      </dgm:t>
    </dgm:pt>
    <dgm:pt modelId="{ED4AB7DD-D7C4-42BB-AB75-E13C245B0C12}" type="pres">
      <dgm:prSet presAssocID="{A4B0AD44-E643-4486-B955-560A0FD24824}" presName="root" presStyleCnt="0"/>
      <dgm:spPr/>
    </dgm:pt>
    <dgm:pt modelId="{F6F7FD91-C728-41EA-BB52-55B64E605E52}" type="pres">
      <dgm:prSet presAssocID="{A4B0AD44-E643-4486-B955-560A0FD24824}" presName="rootComposite" presStyleCnt="0"/>
      <dgm:spPr/>
    </dgm:pt>
    <dgm:pt modelId="{5B88DBB6-F8DD-4B01-85D5-79DF97DBAF4E}" type="pres">
      <dgm:prSet presAssocID="{A4B0AD44-E643-4486-B955-560A0FD24824}" presName="rootText" presStyleLbl="node1" presStyleIdx="1" presStyleCnt="2"/>
      <dgm:spPr/>
      <dgm:t>
        <a:bodyPr/>
        <a:lstStyle/>
        <a:p>
          <a:endParaRPr lang="en-US"/>
        </a:p>
      </dgm:t>
    </dgm:pt>
    <dgm:pt modelId="{6E1825EC-6F7E-40B5-8DE9-49E99AECC6F5}" type="pres">
      <dgm:prSet presAssocID="{A4B0AD44-E643-4486-B955-560A0FD24824}" presName="rootConnector" presStyleLbl="node1" presStyleIdx="1" presStyleCnt="2"/>
      <dgm:spPr/>
      <dgm:t>
        <a:bodyPr/>
        <a:lstStyle/>
        <a:p>
          <a:endParaRPr lang="en-US"/>
        </a:p>
      </dgm:t>
    </dgm:pt>
    <dgm:pt modelId="{ABC06101-192B-47F1-B297-E181A061743C}" type="pres">
      <dgm:prSet presAssocID="{A4B0AD44-E643-4486-B955-560A0FD24824}" presName="childShape" presStyleCnt="0"/>
      <dgm:spPr/>
    </dgm:pt>
    <dgm:pt modelId="{2EF80D6D-21A3-4872-9BBE-8C27F6BA14C5}" type="pres">
      <dgm:prSet presAssocID="{F6DB8AA8-A230-4CEB-9A4D-F095528C7339}" presName="Name13" presStyleLbl="parChTrans1D2" presStyleIdx="3" presStyleCnt="6"/>
      <dgm:spPr/>
      <dgm:t>
        <a:bodyPr/>
        <a:lstStyle/>
        <a:p>
          <a:endParaRPr lang="en-US"/>
        </a:p>
      </dgm:t>
    </dgm:pt>
    <dgm:pt modelId="{F2E39880-9C1E-4104-8ACA-AC5E9B735C8F}" type="pres">
      <dgm:prSet presAssocID="{AD1E2363-BE22-4025-9765-F5418A04C01A}" presName="childText" presStyleLbl="bgAcc1" presStyleIdx="3" presStyleCnt="6">
        <dgm:presLayoutVars>
          <dgm:bulletEnabled val="1"/>
        </dgm:presLayoutVars>
      </dgm:prSet>
      <dgm:spPr/>
      <dgm:t>
        <a:bodyPr/>
        <a:lstStyle/>
        <a:p>
          <a:endParaRPr lang="en-US"/>
        </a:p>
      </dgm:t>
    </dgm:pt>
    <dgm:pt modelId="{B6ED6769-D3F3-4FBB-8902-DD0CEE4B86DD}" type="pres">
      <dgm:prSet presAssocID="{610700C3-C54A-4740-9167-880F1B82A426}" presName="Name13" presStyleLbl="parChTrans1D2" presStyleIdx="4" presStyleCnt="6"/>
      <dgm:spPr/>
      <dgm:t>
        <a:bodyPr/>
        <a:lstStyle/>
        <a:p>
          <a:endParaRPr lang="en-US"/>
        </a:p>
      </dgm:t>
    </dgm:pt>
    <dgm:pt modelId="{5125CAE6-A84C-4369-B253-57BBD423861B}" type="pres">
      <dgm:prSet presAssocID="{707D0530-6997-4E1A-9594-6E8200CBEE16}" presName="childText" presStyleLbl="bgAcc1" presStyleIdx="4" presStyleCnt="6">
        <dgm:presLayoutVars>
          <dgm:bulletEnabled val="1"/>
        </dgm:presLayoutVars>
      </dgm:prSet>
      <dgm:spPr/>
      <dgm:t>
        <a:bodyPr/>
        <a:lstStyle/>
        <a:p>
          <a:endParaRPr lang="en-US"/>
        </a:p>
      </dgm:t>
    </dgm:pt>
    <dgm:pt modelId="{5EF6AA25-0A34-4CE8-B012-3701ED791068}" type="pres">
      <dgm:prSet presAssocID="{AF73FA66-96A3-4FBD-8196-A7629B9328B1}" presName="Name13" presStyleLbl="parChTrans1D2" presStyleIdx="5" presStyleCnt="6"/>
      <dgm:spPr/>
      <dgm:t>
        <a:bodyPr/>
        <a:lstStyle/>
        <a:p>
          <a:endParaRPr lang="en-US"/>
        </a:p>
      </dgm:t>
    </dgm:pt>
    <dgm:pt modelId="{90F9B2CF-B3B2-4430-A545-08CBA17504CB}" type="pres">
      <dgm:prSet presAssocID="{40AB230D-78ED-4885-AE51-135A45AA3002}" presName="childText" presStyleLbl="bgAcc1" presStyleIdx="5" presStyleCnt="6">
        <dgm:presLayoutVars>
          <dgm:bulletEnabled val="1"/>
        </dgm:presLayoutVars>
      </dgm:prSet>
      <dgm:spPr/>
      <dgm:t>
        <a:bodyPr/>
        <a:lstStyle/>
        <a:p>
          <a:endParaRPr lang="en-US"/>
        </a:p>
      </dgm:t>
    </dgm:pt>
  </dgm:ptLst>
  <dgm:cxnLst>
    <dgm:cxn modelId="{28F3C7B4-169B-4156-A38C-6A7B7F513A07}" type="presOf" srcId="{AFDD088F-0C82-4CB8-A442-AAD68F6C66E7}" destId="{AEC815A7-684C-482F-81A7-86C0201714F2}" srcOrd="1" destOrd="0" presId="urn:microsoft.com/office/officeart/2005/8/layout/hierarchy3"/>
    <dgm:cxn modelId="{7B81E493-B4A4-48E2-A774-AB49E1D1F6FC}" type="presOf" srcId="{8B409B60-FA91-488A-8226-D88F6F627F8F}" destId="{30EB04D8-6DAF-45AD-B469-5AFA7838BD48}" srcOrd="0" destOrd="0" presId="urn:microsoft.com/office/officeart/2005/8/layout/hierarchy3"/>
    <dgm:cxn modelId="{C0881A7D-A45B-4551-B97D-A397FDE35965}" srcId="{608B2CC7-4F2F-47B7-BCE0-8BE8A79D50BB}" destId="{AFDD088F-0C82-4CB8-A442-AAD68F6C66E7}" srcOrd="0" destOrd="0" parTransId="{2BDE0286-8103-4677-8EF6-8FE7A5CE7750}" sibTransId="{91A67BB0-D924-4223-8A0F-EF584D2FFAEB}"/>
    <dgm:cxn modelId="{22D5A949-16E3-493E-9C70-FAA83EB140E1}" srcId="{608B2CC7-4F2F-47B7-BCE0-8BE8A79D50BB}" destId="{A4B0AD44-E643-4486-B955-560A0FD24824}" srcOrd="1" destOrd="0" parTransId="{744C4223-462C-465F-8797-4C2D22E82504}" sibTransId="{980B1C0E-4360-4F43-B9CE-6EF3DF646B7D}"/>
    <dgm:cxn modelId="{2B815B23-BD66-4CEB-8B79-7723559A5546}" type="presOf" srcId="{CDD39227-33DC-4017-ACB4-64210ED326C0}" destId="{66EEFCF8-7310-4AF1-ADC8-211F0B92D8E0}" srcOrd="0" destOrd="0" presId="urn:microsoft.com/office/officeart/2005/8/layout/hierarchy3"/>
    <dgm:cxn modelId="{D7EB75C7-4846-4547-A15B-036D74586468}" type="presOf" srcId="{A010C50D-17BD-4DA4-8054-64619F3E62A1}" destId="{1D674E8B-684D-4189-86B4-B53ECC39DB36}" srcOrd="0" destOrd="0" presId="urn:microsoft.com/office/officeart/2005/8/layout/hierarchy3"/>
    <dgm:cxn modelId="{990C1B1C-F944-4592-BDEB-BD05EF32DE15}" type="presOf" srcId="{AFDD088F-0C82-4CB8-A442-AAD68F6C66E7}" destId="{9B80BDC8-DAA5-47CA-AEA1-A593E1D52A9B}" srcOrd="0" destOrd="0" presId="urn:microsoft.com/office/officeart/2005/8/layout/hierarchy3"/>
    <dgm:cxn modelId="{BED818F0-72BB-4513-9D3B-854FCEB277C3}" type="presOf" srcId="{A4B0AD44-E643-4486-B955-560A0FD24824}" destId="{6E1825EC-6F7E-40B5-8DE9-49E99AECC6F5}" srcOrd="1" destOrd="0" presId="urn:microsoft.com/office/officeart/2005/8/layout/hierarchy3"/>
    <dgm:cxn modelId="{0103A0F4-499F-4A52-982A-C9C0A3C285B9}" type="presOf" srcId="{610700C3-C54A-4740-9167-880F1B82A426}" destId="{B6ED6769-D3F3-4FBB-8902-DD0CEE4B86DD}" srcOrd="0" destOrd="0" presId="urn:microsoft.com/office/officeart/2005/8/layout/hierarchy3"/>
    <dgm:cxn modelId="{56964732-E34C-434C-B425-BF0B321D8901}" type="presOf" srcId="{4D270F1B-2E8C-4E77-BD24-D4AB5D420E31}" destId="{67A0F01B-9256-43DE-BD33-9CE3F7E28943}" srcOrd="0" destOrd="0" presId="urn:microsoft.com/office/officeart/2005/8/layout/hierarchy3"/>
    <dgm:cxn modelId="{CC55D554-9870-421E-B50C-E618C972CDCE}" type="presOf" srcId="{707D0530-6997-4E1A-9594-6E8200CBEE16}" destId="{5125CAE6-A84C-4369-B253-57BBD423861B}" srcOrd="0" destOrd="0" presId="urn:microsoft.com/office/officeart/2005/8/layout/hierarchy3"/>
    <dgm:cxn modelId="{697F3A9B-EF37-4AC9-AF26-86B3FA2C9A08}" type="presOf" srcId="{A4B0AD44-E643-4486-B955-560A0FD24824}" destId="{5B88DBB6-F8DD-4B01-85D5-79DF97DBAF4E}" srcOrd="0" destOrd="0" presId="urn:microsoft.com/office/officeart/2005/8/layout/hierarchy3"/>
    <dgm:cxn modelId="{28314160-A93E-46EE-BF56-0C5C6DAED763}" srcId="{AFDD088F-0C82-4CB8-A442-AAD68F6C66E7}" destId="{EA89CFE5-291F-45DC-981F-CBF319AAEE9C}" srcOrd="1" destOrd="0" parTransId="{A010C50D-17BD-4DA4-8054-64619F3E62A1}" sibTransId="{A4EB2B55-6C07-4937-BED0-48F583F4B8B0}"/>
    <dgm:cxn modelId="{2B38B0F0-0558-42C3-8DC5-F39A30E51E47}" type="presOf" srcId="{C2E181FE-17BB-4B0B-BC5D-3FF3089279BB}" destId="{5B7CEFB2-D403-4234-B67A-298F5F1744B8}" srcOrd="0" destOrd="0" presId="urn:microsoft.com/office/officeart/2005/8/layout/hierarchy3"/>
    <dgm:cxn modelId="{C3A705DF-7267-4674-B0AF-A981CCF5DBF4}" srcId="{AFDD088F-0C82-4CB8-A442-AAD68F6C66E7}" destId="{8B409B60-FA91-488A-8226-D88F6F627F8F}" srcOrd="0" destOrd="0" parTransId="{4D270F1B-2E8C-4E77-BD24-D4AB5D420E31}" sibTransId="{2B056DB7-81F5-4AEC-BD14-FC55C9EDF401}"/>
    <dgm:cxn modelId="{9B536AE9-7E23-4585-9B81-D59BEDA49783}" type="presOf" srcId="{608B2CC7-4F2F-47B7-BCE0-8BE8A79D50BB}" destId="{CE08B2DB-CFD2-41EA-903B-BFA756945542}" srcOrd="0" destOrd="0" presId="urn:microsoft.com/office/officeart/2005/8/layout/hierarchy3"/>
    <dgm:cxn modelId="{4F05EF52-C42C-4C00-A2AB-B001CEA73892}" type="presOf" srcId="{40AB230D-78ED-4885-AE51-135A45AA3002}" destId="{90F9B2CF-B3B2-4430-A545-08CBA17504CB}" srcOrd="0" destOrd="0" presId="urn:microsoft.com/office/officeart/2005/8/layout/hierarchy3"/>
    <dgm:cxn modelId="{08671095-B2CC-4088-BD32-40AB4DC5C0D2}" type="presOf" srcId="{AD1E2363-BE22-4025-9765-F5418A04C01A}" destId="{F2E39880-9C1E-4104-8ACA-AC5E9B735C8F}" srcOrd="0" destOrd="0" presId="urn:microsoft.com/office/officeart/2005/8/layout/hierarchy3"/>
    <dgm:cxn modelId="{DDCA0B44-9766-48C9-A6F8-56406378BA4D}" srcId="{AFDD088F-0C82-4CB8-A442-AAD68F6C66E7}" destId="{CDD39227-33DC-4017-ACB4-64210ED326C0}" srcOrd="2" destOrd="0" parTransId="{C2E181FE-17BB-4B0B-BC5D-3FF3089279BB}" sibTransId="{5C56E76F-049A-42E3-BF21-1E0BB0FD9796}"/>
    <dgm:cxn modelId="{00BB7FD3-7A88-44ED-A202-A22018233881}" srcId="{A4B0AD44-E643-4486-B955-560A0FD24824}" destId="{AD1E2363-BE22-4025-9765-F5418A04C01A}" srcOrd="0" destOrd="0" parTransId="{F6DB8AA8-A230-4CEB-9A4D-F095528C7339}" sibTransId="{DF436C6B-5CCC-4201-95E3-1948AAD5CC5F}"/>
    <dgm:cxn modelId="{0278EFF2-C271-419E-A679-E5E97F5249A8}" type="presOf" srcId="{EA89CFE5-291F-45DC-981F-CBF319AAEE9C}" destId="{B33BE259-8B05-4B81-B800-731A3F3C48A4}" srcOrd="0" destOrd="0" presId="urn:microsoft.com/office/officeart/2005/8/layout/hierarchy3"/>
    <dgm:cxn modelId="{CF639560-356C-40B3-AAB4-C60937CA5508}" type="presOf" srcId="{F6DB8AA8-A230-4CEB-9A4D-F095528C7339}" destId="{2EF80D6D-21A3-4872-9BBE-8C27F6BA14C5}" srcOrd="0" destOrd="0" presId="urn:microsoft.com/office/officeart/2005/8/layout/hierarchy3"/>
    <dgm:cxn modelId="{A9D61783-CC04-41C7-96F4-99E4C6C6E7A2}" type="presOf" srcId="{AF73FA66-96A3-4FBD-8196-A7629B9328B1}" destId="{5EF6AA25-0A34-4CE8-B012-3701ED791068}" srcOrd="0" destOrd="0" presId="urn:microsoft.com/office/officeart/2005/8/layout/hierarchy3"/>
    <dgm:cxn modelId="{197CEE4F-9B9F-4FB7-AF1F-2CBE33CDC84E}" srcId="{A4B0AD44-E643-4486-B955-560A0FD24824}" destId="{707D0530-6997-4E1A-9594-6E8200CBEE16}" srcOrd="1" destOrd="0" parTransId="{610700C3-C54A-4740-9167-880F1B82A426}" sibTransId="{99D634E7-26DD-49D5-8FA1-79DB99CDB5FF}"/>
    <dgm:cxn modelId="{AD61DC17-D846-4EE4-B64B-86A1937F3B50}" srcId="{A4B0AD44-E643-4486-B955-560A0FD24824}" destId="{40AB230D-78ED-4885-AE51-135A45AA3002}" srcOrd="2" destOrd="0" parTransId="{AF73FA66-96A3-4FBD-8196-A7629B9328B1}" sibTransId="{FB5B6BD2-D8A1-4D3F-901F-13EA497F8A90}"/>
    <dgm:cxn modelId="{78669E72-EAFD-4525-89FA-8CA564346D5C}" type="presParOf" srcId="{CE08B2DB-CFD2-41EA-903B-BFA756945542}" destId="{EA92AF0C-F6B7-414F-B135-09E2D582986C}" srcOrd="0" destOrd="0" presId="urn:microsoft.com/office/officeart/2005/8/layout/hierarchy3"/>
    <dgm:cxn modelId="{7EA91FA7-261D-4675-AE59-F11F7DF86EE4}" type="presParOf" srcId="{EA92AF0C-F6B7-414F-B135-09E2D582986C}" destId="{0D0101A5-18A5-40C1-A3B6-C9BEBC0150C2}" srcOrd="0" destOrd="0" presId="urn:microsoft.com/office/officeart/2005/8/layout/hierarchy3"/>
    <dgm:cxn modelId="{A07338B9-2141-4744-BBC4-0A68A5748B9E}" type="presParOf" srcId="{0D0101A5-18A5-40C1-A3B6-C9BEBC0150C2}" destId="{9B80BDC8-DAA5-47CA-AEA1-A593E1D52A9B}" srcOrd="0" destOrd="0" presId="urn:microsoft.com/office/officeart/2005/8/layout/hierarchy3"/>
    <dgm:cxn modelId="{77759F5B-4F92-48D8-A358-301A60C3DEF3}" type="presParOf" srcId="{0D0101A5-18A5-40C1-A3B6-C9BEBC0150C2}" destId="{AEC815A7-684C-482F-81A7-86C0201714F2}" srcOrd="1" destOrd="0" presId="urn:microsoft.com/office/officeart/2005/8/layout/hierarchy3"/>
    <dgm:cxn modelId="{8497D4B7-C2CD-4F83-A95A-3DECFF288769}" type="presParOf" srcId="{EA92AF0C-F6B7-414F-B135-09E2D582986C}" destId="{1889C05B-1DA1-49D6-BC51-4183F33670C2}" srcOrd="1" destOrd="0" presId="urn:microsoft.com/office/officeart/2005/8/layout/hierarchy3"/>
    <dgm:cxn modelId="{FC97D06D-D144-49D0-BA9F-18F92200C91A}" type="presParOf" srcId="{1889C05B-1DA1-49D6-BC51-4183F33670C2}" destId="{67A0F01B-9256-43DE-BD33-9CE3F7E28943}" srcOrd="0" destOrd="0" presId="urn:microsoft.com/office/officeart/2005/8/layout/hierarchy3"/>
    <dgm:cxn modelId="{81331AF1-7F13-41AF-89A4-51EA1A097A00}" type="presParOf" srcId="{1889C05B-1DA1-49D6-BC51-4183F33670C2}" destId="{30EB04D8-6DAF-45AD-B469-5AFA7838BD48}" srcOrd="1" destOrd="0" presId="urn:microsoft.com/office/officeart/2005/8/layout/hierarchy3"/>
    <dgm:cxn modelId="{A68651E9-C718-46AB-9E2B-F17C91A44BA9}" type="presParOf" srcId="{1889C05B-1DA1-49D6-BC51-4183F33670C2}" destId="{1D674E8B-684D-4189-86B4-B53ECC39DB36}" srcOrd="2" destOrd="0" presId="urn:microsoft.com/office/officeart/2005/8/layout/hierarchy3"/>
    <dgm:cxn modelId="{5FFFB515-B6BD-4CCC-B1B2-6CFB04BD6F22}" type="presParOf" srcId="{1889C05B-1DA1-49D6-BC51-4183F33670C2}" destId="{B33BE259-8B05-4B81-B800-731A3F3C48A4}" srcOrd="3" destOrd="0" presId="urn:microsoft.com/office/officeart/2005/8/layout/hierarchy3"/>
    <dgm:cxn modelId="{0A560031-D6A4-4549-80AD-3931067C1440}" type="presParOf" srcId="{1889C05B-1DA1-49D6-BC51-4183F33670C2}" destId="{5B7CEFB2-D403-4234-B67A-298F5F1744B8}" srcOrd="4" destOrd="0" presId="urn:microsoft.com/office/officeart/2005/8/layout/hierarchy3"/>
    <dgm:cxn modelId="{93FFBFC9-E3C3-46B9-9DA0-92CF63239959}" type="presParOf" srcId="{1889C05B-1DA1-49D6-BC51-4183F33670C2}" destId="{66EEFCF8-7310-4AF1-ADC8-211F0B92D8E0}" srcOrd="5" destOrd="0" presId="urn:microsoft.com/office/officeart/2005/8/layout/hierarchy3"/>
    <dgm:cxn modelId="{F77FF1BB-4C7A-43E3-9437-544C674915BB}" type="presParOf" srcId="{CE08B2DB-CFD2-41EA-903B-BFA756945542}" destId="{ED4AB7DD-D7C4-42BB-AB75-E13C245B0C12}" srcOrd="1" destOrd="0" presId="urn:microsoft.com/office/officeart/2005/8/layout/hierarchy3"/>
    <dgm:cxn modelId="{E36536BC-F6AC-4518-96D6-5507307D0FA6}" type="presParOf" srcId="{ED4AB7DD-D7C4-42BB-AB75-E13C245B0C12}" destId="{F6F7FD91-C728-41EA-BB52-55B64E605E52}" srcOrd="0" destOrd="0" presId="urn:microsoft.com/office/officeart/2005/8/layout/hierarchy3"/>
    <dgm:cxn modelId="{E6F25478-AF5D-418C-BC11-8F3FDD153345}" type="presParOf" srcId="{F6F7FD91-C728-41EA-BB52-55B64E605E52}" destId="{5B88DBB6-F8DD-4B01-85D5-79DF97DBAF4E}" srcOrd="0" destOrd="0" presId="urn:microsoft.com/office/officeart/2005/8/layout/hierarchy3"/>
    <dgm:cxn modelId="{30BEA02A-F82F-4C01-98BB-335F326C2A71}" type="presParOf" srcId="{F6F7FD91-C728-41EA-BB52-55B64E605E52}" destId="{6E1825EC-6F7E-40B5-8DE9-49E99AECC6F5}" srcOrd="1" destOrd="0" presId="urn:microsoft.com/office/officeart/2005/8/layout/hierarchy3"/>
    <dgm:cxn modelId="{D47F11CF-3BC6-4627-9DC7-CEFB1E561346}" type="presParOf" srcId="{ED4AB7DD-D7C4-42BB-AB75-E13C245B0C12}" destId="{ABC06101-192B-47F1-B297-E181A061743C}" srcOrd="1" destOrd="0" presId="urn:microsoft.com/office/officeart/2005/8/layout/hierarchy3"/>
    <dgm:cxn modelId="{E18DA763-1964-4907-9E52-AB22436E759E}" type="presParOf" srcId="{ABC06101-192B-47F1-B297-E181A061743C}" destId="{2EF80D6D-21A3-4872-9BBE-8C27F6BA14C5}" srcOrd="0" destOrd="0" presId="urn:microsoft.com/office/officeart/2005/8/layout/hierarchy3"/>
    <dgm:cxn modelId="{F6B493E3-7636-4BF8-8983-32CA6FE963E6}" type="presParOf" srcId="{ABC06101-192B-47F1-B297-E181A061743C}" destId="{F2E39880-9C1E-4104-8ACA-AC5E9B735C8F}" srcOrd="1" destOrd="0" presId="urn:microsoft.com/office/officeart/2005/8/layout/hierarchy3"/>
    <dgm:cxn modelId="{671FC60A-CC41-4CB7-B28F-178A37A78594}" type="presParOf" srcId="{ABC06101-192B-47F1-B297-E181A061743C}" destId="{B6ED6769-D3F3-4FBB-8902-DD0CEE4B86DD}" srcOrd="2" destOrd="0" presId="urn:microsoft.com/office/officeart/2005/8/layout/hierarchy3"/>
    <dgm:cxn modelId="{C5BC34BA-C75C-4404-9241-D44D16B8CD74}" type="presParOf" srcId="{ABC06101-192B-47F1-B297-E181A061743C}" destId="{5125CAE6-A84C-4369-B253-57BBD423861B}" srcOrd="3" destOrd="0" presId="urn:microsoft.com/office/officeart/2005/8/layout/hierarchy3"/>
    <dgm:cxn modelId="{2B2A8406-4BD3-441B-98A8-FF77ED26003A}" type="presParOf" srcId="{ABC06101-192B-47F1-B297-E181A061743C}" destId="{5EF6AA25-0A34-4CE8-B012-3701ED791068}" srcOrd="4" destOrd="0" presId="urn:microsoft.com/office/officeart/2005/8/layout/hierarchy3"/>
    <dgm:cxn modelId="{9AC031C0-6553-4983-A183-50582F4399D1}" type="presParOf" srcId="{ABC06101-192B-47F1-B297-E181A061743C}" destId="{90F9B2CF-B3B2-4430-A545-08CBA17504CB}" srcOrd="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7FE9CD1-8AAE-4D90-A99E-2BAF9D385333}" type="doc">
      <dgm:prSet loTypeId="urn:microsoft.com/office/officeart/2005/8/layout/hList3" loCatId="list" qsTypeId="urn:microsoft.com/office/officeart/2005/8/quickstyle/simple1" qsCatId="simple" csTypeId="urn:microsoft.com/office/officeart/2005/8/colors/accent2_5" csCatId="accent2" phldr="1"/>
      <dgm:spPr/>
      <dgm:t>
        <a:bodyPr/>
        <a:lstStyle/>
        <a:p>
          <a:endParaRPr lang="en-US"/>
        </a:p>
      </dgm:t>
    </dgm:pt>
    <dgm:pt modelId="{100DB684-EF76-467C-BF2A-490724CEC846}">
      <dgm:prSet phldrT="[Text]" custT="1"/>
      <dgm:spPr/>
      <dgm:t>
        <a:bodyPr/>
        <a:lstStyle/>
        <a:p>
          <a:r>
            <a:rPr lang="en-US" sz="2400" dirty="0" smtClean="0"/>
            <a:t>Line Item or Object of Expenditure Budgeting</a:t>
          </a:r>
          <a:endParaRPr lang="en-US" sz="2400" dirty="0"/>
        </a:p>
      </dgm:t>
    </dgm:pt>
    <dgm:pt modelId="{78B61040-216B-4295-A703-A9488E804907}" type="parTrans" cxnId="{B107BD25-BD2D-4B65-9492-85DA8F4D470C}">
      <dgm:prSet/>
      <dgm:spPr/>
      <dgm:t>
        <a:bodyPr/>
        <a:lstStyle/>
        <a:p>
          <a:endParaRPr lang="en-US"/>
        </a:p>
      </dgm:t>
    </dgm:pt>
    <dgm:pt modelId="{EC7417AD-214E-4FDF-9502-316ED186AD92}" type="sibTrans" cxnId="{B107BD25-BD2D-4B65-9492-85DA8F4D470C}">
      <dgm:prSet/>
      <dgm:spPr/>
      <dgm:t>
        <a:bodyPr/>
        <a:lstStyle/>
        <a:p>
          <a:endParaRPr lang="en-US"/>
        </a:p>
      </dgm:t>
    </dgm:pt>
    <dgm:pt modelId="{F8FBE73B-F934-4671-9EE3-7D044CFC9C11}">
      <dgm:prSet phldrT="[Text]" custT="1"/>
      <dgm:spPr/>
      <dgm:t>
        <a:bodyPr/>
        <a:lstStyle/>
        <a:p>
          <a:r>
            <a:rPr lang="en-US" sz="2200" dirty="0" smtClean="0"/>
            <a:t>Incremental Budgeting</a:t>
          </a:r>
          <a:endParaRPr lang="en-US" sz="2200" dirty="0"/>
        </a:p>
      </dgm:t>
    </dgm:pt>
    <dgm:pt modelId="{4FDC0782-D496-4646-AB30-2AC2DE8ECE38}" type="parTrans" cxnId="{F93D640C-4073-4814-8AF8-13103E2D538C}">
      <dgm:prSet/>
      <dgm:spPr/>
      <dgm:t>
        <a:bodyPr/>
        <a:lstStyle/>
        <a:p>
          <a:endParaRPr lang="en-US"/>
        </a:p>
      </dgm:t>
    </dgm:pt>
    <dgm:pt modelId="{0415C701-593B-43EC-97AF-4B74723EB76F}" type="sibTrans" cxnId="{F93D640C-4073-4814-8AF8-13103E2D538C}">
      <dgm:prSet/>
      <dgm:spPr/>
      <dgm:t>
        <a:bodyPr/>
        <a:lstStyle/>
        <a:p>
          <a:endParaRPr lang="en-US"/>
        </a:p>
      </dgm:t>
    </dgm:pt>
    <dgm:pt modelId="{8F7ED6C5-B26B-400A-8AC7-C761C7DB540B}">
      <dgm:prSet phldrT="[Text]" custT="1"/>
      <dgm:spPr/>
      <dgm:t>
        <a:bodyPr/>
        <a:lstStyle/>
        <a:p>
          <a:r>
            <a:rPr lang="en-US" sz="2200" dirty="0" smtClean="0"/>
            <a:t>Zero-Based Budgeting</a:t>
          </a:r>
          <a:endParaRPr lang="en-US" sz="2200" dirty="0"/>
        </a:p>
      </dgm:t>
    </dgm:pt>
    <dgm:pt modelId="{F099CA4E-FEA7-4F4F-B1C0-277B5C422492}" type="parTrans" cxnId="{61261D2D-CFCB-4B8A-A77C-1195EE810F5D}">
      <dgm:prSet/>
      <dgm:spPr/>
      <dgm:t>
        <a:bodyPr/>
        <a:lstStyle/>
        <a:p>
          <a:endParaRPr lang="en-US"/>
        </a:p>
      </dgm:t>
    </dgm:pt>
    <dgm:pt modelId="{FC73A5E9-2D96-4CD7-88DB-8B969C012B00}" type="sibTrans" cxnId="{61261D2D-CFCB-4B8A-A77C-1195EE810F5D}">
      <dgm:prSet/>
      <dgm:spPr/>
      <dgm:t>
        <a:bodyPr/>
        <a:lstStyle/>
        <a:p>
          <a:endParaRPr lang="en-US"/>
        </a:p>
      </dgm:t>
    </dgm:pt>
    <dgm:pt modelId="{51CBE4D2-2E25-44B7-9F8F-DE9AB2368A00}">
      <dgm:prSet phldrT="[Text]" custT="1"/>
      <dgm:spPr/>
      <dgm:t>
        <a:bodyPr/>
        <a:lstStyle/>
        <a:p>
          <a:r>
            <a:rPr lang="en-US" sz="2000" dirty="0" smtClean="0"/>
            <a:t>Starting point is current year budget.</a:t>
          </a:r>
          <a:endParaRPr lang="en-US" sz="2000" dirty="0"/>
        </a:p>
      </dgm:t>
    </dgm:pt>
    <dgm:pt modelId="{A0E28F06-B93B-48A1-969C-B404E5AC9A2E}" type="parTrans" cxnId="{C94AEF64-9019-4BD0-8656-B56C6C9721BB}">
      <dgm:prSet/>
      <dgm:spPr/>
      <dgm:t>
        <a:bodyPr/>
        <a:lstStyle/>
        <a:p>
          <a:endParaRPr lang="en-US"/>
        </a:p>
      </dgm:t>
    </dgm:pt>
    <dgm:pt modelId="{40363D3C-2B5D-47FD-ADE8-017FA61E32FE}" type="sibTrans" cxnId="{C94AEF64-9019-4BD0-8656-B56C6C9721BB}">
      <dgm:prSet/>
      <dgm:spPr/>
      <dgm:t>
        <a:bodyPr/>
        <a:lstStyle/>
        <a:p>
          <a:endParaRPr lang="en-US"/>
        </a:p>
      </dgm:t>
    </dgm:pt>
    <dgm:pt modelId="{4B8516DB-C832-49BF-98A7-0649E2A6EAD1}">
      <dgm:prSet phldrT="[Text]" custT="1"/>
      <dgm:spPr/>
      <dgm:t>
        <a:bodyPr/>
        <a:lstStyle/>
        <a:p>
          <a:r>
            <a:rPr lang="en-US" sz="2000" dirty="0" smtClean="0"/>
            <a:t>Line items are budgeted by making adjustments to current budget amounts.</a:t>
          </a:r>
          <a:endParaRPr lang="en-US" sz="2000" dirty="0"/>
        </a:p>
      </dgm:t>
    </dgm:pt>
    <dgm:pt modelId="{EF5C5DDE-6884-4782-A65A-03A03E047EAD}" type="parTrans" cxnId="{0CACEA44-EE11-431D-9F00-22D332536096}">
      <dgm:prSet/>
      <dgm:spPr/>
      <dgm:t>
        <a:bodyPr/>
        <a:lstStyle/>
        <a:p>
          <a:endParaRPr lang="en-US"/>
        </a:p>
      </dgm:t>
    </dgm:pt>
    <dgm:pt modelId="{2662C87E-B828-4A5E-BA04-0D2148F4C779}" type="sibTrans" cxnId="{0CACEA44-EE11-431D-9F00-22D332536096}">
      <dgm:prSet/>
      <dgm:spPr/>
      <dgm:t>
        <a:bodyPr/>
        <a:lstStyle/>
        <a:p>
          <a:endParaRPr lang="en-US"/>
        </a:p>
      </dgm:t>
    </dgm:pt>
    <dgm:pt modelId="{1A4D93FE-3A3E-4575-93A5-7C25556DE3FF}">
      <dgm:prSet phldrT="[Text]" custT="1"/>
      <dgm:spPr/>
      <dgm:t>
        <a:bodyPr/>
        <a:lstStyle/>
        <a:p>
          <a:r>
            <a:rPr lang="en-US" sz="2000" dirty="0" smtClean="0"/>
            <a:t>Focus is on prior year spending, not accomplishments.</a:t>
          </a:r>
          <a:endParaRPr lang="en-US" sz="2000" dirty="0"/>
        </a:p>
      </dgm:t>
    </dgm:pt>
    <dgm:pt modelId="{3F655B66-F7EF-4B73-9C2E-1765FAA56037}" type="parTrans" cxnId="{AE1B77B4-BA2B-400C-BCD5-696CB3799CC3}">
      <dgm:prSet/>
      <dgm:spPr/>
      <dgm:t>
        <a:bodyPr/>
        <a:lstStyle/>
        <a:p>
          <a:endParaRPr lang="en-US"/>
        </a:p>
      </dgm:t>
    </dgm:pt>
    <dgm:pt modelId="{7E1E8C59-0D79-49D0-861A-BE6B76BB1E69}" type="sibTrans" cxnId="{AE1B77B4-BA2B-400C-BCD5-696CB3799CC3}">
      <dgm:prSet/>
      <dgm:spPr/>
      <dgm:t>
        <a:bodyPr/>
        <a:lstStyle/>
        <a:p>
          <a:endParaRPr lang="en-US"/>
        </a:p>
      </dgm:t>
    </dgm:pt>
    <dgm:pt modelId="{E57D3DBC-BCC1-4AC9-B1F8-EC7DCE06D25A}">
      <dgm:prSet phldrT="[Text]"/>
      <dgm:spPr/>
      <dgm:t>
        <a:bodyPr/>
        <a:lstStyle/>
        <a:p>
          <a:r>
            <a:rPr lang="en-US" sz="2000" dirty="0" smtClean="0"/>
            <a:t>Starting point is zero.</a:t>
          </a:r>
          <a:endParaRPr lang="en-US" sz="2000" dirty="0"/>
        </a:p>
      </dgm:t>
    </dgm:pt>
    <dgm:pt modelId="{44FA5256-72AA-4BC9-80EE-D7B50CAFFED6}" type="parTrans" cxnId="{AAFE80C1-C5A9-45CE-B618-BCA755D5ED73}">
      <dgm:prSet/>
      <dgm:spPr/>
      <dgm:t>
        <a:bodyPr/>
        <a:lstStyle/>
        <a:p>
          <a:endParaRPr lang="en-US"/>
        </a:p>
      </dgm:t>
    </dgm:pt>
    <dgm:pt modelId="{0469471F-E7CE-4733-8D6B-CB70E44E3596}" type="sibTrans" cxnId="{AAFE80C1-C5A9-45CE-B618-BCA755D5ED73}">
      <dgm:prSet/>
      <dgm:spPr/>
      <dgm:t>
        <a:bodyPr/>
        <a:lstStyle/>
        <a:p>
          <a:endParaRPr lang="en-US"/>
        </a:p>
      </dgm:t>
    </dgm:pt>
    <dgm:pt modelId="{04E89ECE-3A37-43AD-8187-CF9DB0396AB5}">
      <dgm:prSet phldrT="[Text]"/>
      <dgm:spPr/>
      <dgm:t>
        <a:bodyPr/>
        <a:lstStyle/>
        <a:p>
          <a:endParaRPr lang="en-US" sz="2000" dirty="0"/>
        </a:p>
      </dgm:t>
    </dgm:pt>
    <dgm:pt modelId="{0A049018-A901-4DA0-A580-CFBFB7AA24C4}" type="parTrans" cxnId="{B59F684F-BF15-4B8C-AE55-8780008F5C08}">
      <dgm:prSet/>
      <dgm:spPr/>
      <dgm:t>
        <a:bodyPr/>
        <a:lstStyle/>
        <a:p>
          <a:endParaRPr lang="en-US"/>
        </a:p>
      </dgm:t>
    </dgm:pt>
    <dgm:pt modelId="{70B4399F-0FB3-4580-BCE0-752980C6135B}" type="sibTrans" cxnId="{B59F684F-BF15-4B8C-AE55-8780008F5C08}">
      <dgm:prSet/>
      <dgm:spPr/>
      <dgm:t>
        <a:bodyPr/>
        <a:lstStyle/>
        <a:p>
          <a:endParaRPr lang="en-US"/>
        </a:p>
      </dgm:t>
    </dgm:pt>
    <dgm:pt modelId="{289BCEE4-7E04-430E-8604-59FDA9CB27DA}">
      <dgm:prSet phldrT="[Text]"/>
      <dgm:spPr/>
      <dgm:t>
        <a:bodyPr/>
        <a:lstStyle/>
        <a:p>
          <a:r>
            <a:rPr lang="en-US" sz="2000" dirty="0" smtClean="0"/>
            <a:t>Each item and budget amount must be justified each year.</a:t>
          </a:r>
          <a:endParaRPr lang="en-US" sz="2000" dirty="0"/>
        </a:p>
      </dgm:t>
    </dgm:pt>
    <dgm:pt modelId="{AD8B7654-36BC-4DD0-B89E-E54C979AC1CA}" type="parTrans" cxnId="{6655628B-FB8B-4C22-BC83-91C9A6E4D3D4}">
      <dgm:prSet/>
      <dgm:spPr/>
      <dgm:t>
        <a:bodyPr/>
        <a:lstStyle/>
        <a:p>
          <a:endParaRPr lang="en-US"/>
        </a:p>
      </dgm:t>
    </dgm:pt>
    <dgm:pt modelId="{1DDA94EF-4BD3-44CF-B45E-FC4459889D08}" type="sibTrans" cxnId="{6655628B-FB8B-4C22-BC83-91C9A6E4D3D4}">
      <dgm:prSet/>
      <dgm:spPr/>
      <dgm:t>
        <a:bodyPr/>
        <a:lstStyle/>
        <a:p>
          <a:endParaRPr lang="en-US"/>
        </a:p>
      </dgm:t>
    </dgm:pt>
    <dgm:pt modelId="{92F674F7-50C8-4D12-9BA4-DEE3AA42B8AC}">
      <dgm:prSet phldrT="[Text]"/>
      <dgm:spPr/>
      <dgm:t>
        <a:bodyPr/>
        <a:lstStyle/>
        <a:p>
          <a:r>
            <a:rPr lang="en-US" sz="2000" dirty="0" smtClean="0"/>
            <a:t>Time intensive and may lead to skepticism when marginal programs continue to be funded.</a:t>
          </a:r>
          <a:endParaRPr lang="en-US" sz="2000" dirty="0"/>
        </a:p>
      </dgm:t>
    </dgm:pt>
    <dgm:pt modelId="{2D491B95-285C-471D-B515-2401FB07986F}" type="parTrans" cxnId="{A442BCB2-2CD0-45C2-BF20-57C0AB430209}">
      <dgm:prSet/>
      <dgm:spPr/>
      <dgm:t>
        <a:bodyPr/>
        <a:lstStyle/>
        <a:p>
          <a:endParaRPr lang="en-US"/>
        </a:p>
      </dgm:t>
    </dgm:pt>
    <dgm:pt modelId="{14AD5A45-0276-4B2C-8045-B81C09819F8F}" type="sibTrans" cxnId="{A442BCB2-2CD0-45C2-BF20-57C0AB430209}">
      <dgm:prSet/>
      <dgm:spPr/>
      <dgm:t>
        <a:bodyPr/>
        <a:lstStyle/>
        <a:p>
          <a:endParaRPr lang="en-US"/>
        </a:p>
      </dgm:t>
    </dgm:pt>
    <dgm:pt modelId="{BC64FE7E-97C6-4AE7-8DA9-D48B53AD39B1}" type="pres">
      <dgm:prSet presAssocID="{97FE9CD1-8AAE-4D90-A99E-2BAF9D385333}" presName="composite" presStyleCnt="0">
        <dgm:presLayoutVars>
          <dgm:chMax val="1"/>
          <dgm:dir/>
          <dgm:resizeHandles val="exact"/>
        </dgm:presLayoutVars>
      </dgm:prSet>
      <dgm:spPr/>
      <dgm:t>
        <a:bodyPr/>
        <a:lstStyle/>
        <a:p>
          <a:endParaRPr lang="en-US"/>
        </a:p>
      </dgm:t>
    </dgm:pt>
    <dgm:pt modelId="{ADF05399-A77C-4E28-A277-A840BB614AFC}" type="pres">
      <dgm:prSet presAssocID="{100DB684-EF76-467C-BF2A-490724CEC846}" presName="roof" presStyleLbl="dkBgShp" presStyleIdx="0" presStyleCnt="2" custScaleY="62215"/>
      <dgm:spPr/>
      <dgm:t>
        <a:bodyPr/>
        <a:lstStyle/>
        <a:p>
          <a:endParaRPr lang="en-US"/>
        </a:p>
      </dgm:t>
    </dgm:pt>
    <dgm:pt modelId="{3D67D2C6-F160-4E46-9DED-B68D0FFEF600}" type="pres">
      <dgm:prSet presAssocID="{100DB684-EF76-467C-BF2A-490724CEC846}" presName="pillars" presStyleCnt="0"/>
      <dgm:spPr/>
    </dgm:pt>
    <dgm:pt modelId="{F9789D65-59A5-43B5-944C-5742D09D42CD}" type="pres">
      <dgm:prSet presAssocID="{100DB684-EF76-467C-BF2A-490724CEC846}" presName="pillar1" presStyleLbl="node1" presStyleIdx="0" presStyleCnt="2" custScaleY="118933">
        <dgm:presLayoutVars>
          <dgm:bulletEnabled val="1"/>
        </dgm:presLayoutVars>
      </dgm:prSet>
      <dgm:spPr/>
      <dgm:t>
        <a:bodyPr/>
        <a:lstStyle/>
        <a:p>
          <a:endParaRPr lang="en-US"/>
        </a:p>
      </dgm:t>
    </dgm:pt>
    <dgm:pt modelId="{879C18A2-91E5-48C2-AC61-8CC86AC520E8}" type="pres">
      <dgm:prSet presAssocID="{8F7ED6C5-B26B-400A-8AC7-C761C7DB540B}" presName="pillarX" presStyleLbl="node1" presStyleIdx="1" presStyleCnt="2" custScaleY="117514">
        <dgm:presLayoutVars>
          <dgm:bulletEnabled val="1"/>
        </dgm:presLayoutVars>
      </dgm:prSet>
      <dgm:spPr/>
      <dgm:t>
        <a:bodyPr/>
        <a:lstStyle/>
        <a:p>
          <a:endParaRPr lang="en-US"/>
        </a:p>
      </dgm:t>
    </dgm:pt>
    <dgm:pt modelId="{426423AE-AC94-4CAF-9AA2-59B92F5B5064}" type="pres">
      <dgm:prSet presAssocID="{100DB684-EF76-467C-BF2A-490724CEC846}" presName="base" presStyleLbl="dkBgShp" presStyleIdx="1" presStyleCnt="2"/>
      <dgm:spPr/>
    </dgm:pt>
  </dgm:ptLst>
  <dgm:cxnLst>
    <dgm:cxn modelId="{A442BCB2-2CD0-45C2-BF20-57C0AB430209}" srcId="{8F7ED6C5-B26B-400A-8AC7-C761C7DB540B}" destId="{92F674F7-50C8-4D12-9BA4-DEE3AA42B8AC}" srcOrd="2" destOrd="0" parTransId="{2D491B95-285C-471D-B515-2401FB07986F}" sibTransId="{14AD5A45-0276-4B2C-8045-B81C09819F8F}"/>
    <dgm:cxn modelId="{617C8C59-0356-44B7-8DF2-B15C5B12C962}" type="presOf" srcId="{E57D3DBC-BCC1-4AC9-B1F8-EC7DCE06D25A}" destId="{879C18A2-91E5-48C2-AC61-8CC86AC520E8}" srcOrd="0" destOrd="1" presId="urn:microsoft.com/office/officeart/2005/8/layout/hList3"/>
    <dgm:cxn modelId="{B59F684F-BF15-4B8C-AE55-8780008F5C08}" srcId="{8F7ED6C5-B26B-400A-8AC7-C761C7DB540B}" destId="{04E89ECE-3A37-43AD-8187-CF9DB0396AB5}" srcOrd="3" destOrd="0" parTransId="{0A049018-A901-4DA0-A580-CFBFB7AA24C4}" sibTransId="{70B4399F-0FB3-4580-BCE0-752980C6135B}"/>
    <dgm:cxn modelId="{90C00CF3-9CD8-4198-8B1B-342045F861D0}" type="presOf" srcId="{8F7ED6C5-B26B-400A-8AC7-C761C7DB540B}" destId="{879C18A2-91E5-48C2-AC61-8CC86AC520E8}" srcOrd="0" destOrd="0" presId="urn:microsoft.com/office/officeart/2005/8/layout/hList3"/>
    <dgm:cxn modelId="{61261D2D-CFCB-4B8A-A77C-1195EE810F5D}" srcId="{100DB684-EF76-467C-BF2A-490724CEC846}" destId="{8F7ED6C5-B26B-400A-8AC7-C761C7DB540B}" srcOrd="1" destOrd="0" parTransId="{F099CA4E-FEA7-4F4F-B1C0-277B5C422492}" sibTransId="{FC73A5E9-2D96-4CD7-88DB-8B969C012B00}"/>
    <dgm:cxn modelId="{BEF01EA1-C63A-45F5-B1F9-40536E601CCF}" type="presOf" srcId="{4B8516DB-C832-49BF-98A7-0649E2A6EAD1}" destId="{F9789D65-59A5-43B5-944C-5742D09D42CD}" srcOrd="0" destOrd="2" presId="urn:microsoft.com/office/officeart/2005/8/layout/hList3"/>
    <dgm:cxn modelId="{CBC8AC42-55F9-45DF-8962-1D768A603A42}" type="presOf" srcId="{289BCEE4-7E04-430E-8604-59FDA9CB27DA}" destId="{879C18A2-91E5-48C2-AC61-8CC86AC520E8}" srcOrd="0" destOrd="2" presId="urn:microsoft.com/office/officeart/2005/8/layout/hList3"/>
    <dgm:cxn modelId="{33EFA28A-019C-4C52-AAF9-34964CD506C8}" type="presOf" srcId="{04E89ECE-3A37-43AD-8187-CF9DB0396AB5}" destId="{879C18A2-91E5-48C2-AC61-8CC86AC520E8}" srcOrd="0" destOrd="4" presId="urn:microsoft.com/office/officeart/2005/8/layout/hList3"/>
    <dgm:cxn modelId="{0CACEA44-EE11-431D-9F00-22D332536096}" srcId="{F8FBE73B-F934-4671-9EE3-7D044CFC9C11}" destId="{4B8516DB-C832-49BF-98A7-0649E2A6EAD1}" srcOrd="1" destOrd="0" parTransId="{EF5C5DDE-6884-4782-A65A-03A03E047EAD}" sibTransId="{2662C87E-B828-4A5E-BA04-0D2148F4C779}"/>
    <dgm:cxn modelId="{13244ADB-22A9-4964-BE03-E783F15A118F}" type="presOf" srcId="{51CBE4D2-2E25-44B7-9F8F-DE9AB2368A00}" destId="{F9789D65-59A5-43B5-944C-5742D09D42CD}" srcOrd="0" destOrd="1" presId="urn:microsoft.com/office/officeart/2005/8/layout/hList3"/>
    <dgm:cxn modelId="{AAFE80C1-C5A9-45CE-B618-BCA755D5ED73}" srcId="{8F7ED6C5-B26B-400A-8AC7-C761C7DB540B}" destId="{E57D3DBC-BCC1-4AC9-B1F8-EC7DCE06D25A}" srcOrd="0" destOrd="0" parTransId="{44FA5256-72AA-4BC9-80EE-D7B50CAFFED6}" sibTransId="{0469471F-E7CE-4733-8D6B-CB70E44E3596}"/>
    <dgm:cxn modelId="{6655628B-FB8B-4C22-BC83-91C9A6E4D3D4}" srcId="{8F7ED6C5-B26B-400A-8AC7-C761C7DB540B}" destId="{289BCEE4-7E04-430E-8604-59FDA9CB27DA}" srcOrd="1" destOrd="0" parTransId="{AD8B7654-36BC-4DD0-B89E-E54C979AC1CA}" sibTransId="{1DDA94EF-4BD3-44CF-B45E-FC4459889D08}"/>
    <dgm:cxn modelId="{0378A373-6BF9-4861-95F2-43FCFBC2EE0C}" type="presOf" srcId="{1A4D93FE-3A3E-4575-93A5-7C25556DE3FF}" destId="{F9789D65-59A5-43B5-944C-5742D09D42CD}" srcOrd="0" destOrd="3" presId="urn:microsoft.com/office/officeart/2005/8/layout/hList3"/>
    <dgm:cxn modelId="{C94AEF64-9019-4BD0-8656-B56C6C9721BB}" srcId="{F8FBE73B-F934-4671-9EE3-7D044CFC9C11}" destId="{51CBE4D2-2E25-44B7-9F8F-DE9AB2368A00}" srcOrd="0" destOrd="0" parTransId="{A0E28F06-B93B-48A1-969C-B404E5AC9A2E}" sibTransId="{40363D3C-2B5D-47FD-ADE8-017FA61E32FE}"/>
    <dgm:cxn modelId="{1839A0E5-11AB-4B3B-8F15-06419580B914}" type="presOf" srcId="{92F674F7-50C8-4D12-9BA4-DEE3AA42B8AC}" destId="{879C18A2-91E5-48C2-AC61-8CC86AC520E8}" srcOrd="0" destOrd="3" presId="urn:microsoft.com/office/officeart/2005/8/layout/hList3"/>
    <dgm:cxn modelId="{92FB7021-EAE0-4CAB-94A6-B227E796AE01}" type="presOf" srcId="{97FE9CD1-8AAE-4D90-A99E-2BAF9D385333}" destId="{BC64FE7E-97C6-4AE7-8DA9-D48B53AD39B1}" srcOrd="0" destOrd="0" presId="urn:microsoft.com/office/officeart/2005/8/layout/hList3"/>
    <dgm:cxn modelId="{B107BD25-BD2D-4B65-9492-85DA8F4D470C}" srcId="{97FE9CD1-8AAE-4D90-A99E-2BAF9D385333}" destId="{100DB684-EF76-467C-BF2A-490724CEC846}" srcOrd="0" destOrd="0" parTransId="{78B61040-216B-4295-A703-A9488E804907}" sibTransId="{EC7417AD-214E-4FDF-9502-316ED186AD92}"/>
    <dgm:cxn modelId="{AE1B77B4-BA2B-400C-BCD5-696CB3799CC3}" srcId="{F8FBE73B-F934-4671-9EE3-7D044CFC9C11}" destId="{1A4D93FE-3A3E-4575-93A5-7C25556DE3FF}" srcOrd="2" destOrd="0" parTransId="{3F655B66-F7EF-4B73-9C2E-1765FAA56037}" sibTransId="{7E1E8C59-0D79-49D0-861A-BE6B76BB1E69}"/>
    <dgm:cxn modelId="{CC2E9569-A47F-461F-A5C5-D28D8EBB8A40}" type="presOf" srcId="{F8FBE73B-F934-4671-9EE3-7D044CFC9C11}" destId="{F9789D65-59A5-43B5-944C-5742D09D42CD}" srcOrd="0" destOrd="0" presId="urn:microsoft.com/office/officeart/2005/8/layout/hList3"/>
    <dgm:cxn modelId="{51666DC1-AEC9-4FD6-B601-725C1696C525}" type="presOf" srcId="{100DB684-EF76-467C-BF2A-490724CEC846}" destId="{ADF05399-A77C-4E28-A277-A840BB614AFC}" srcOrd="0" destOrd="0" presId="urn:microsoft.com/office/officeart/2005/8/layout/hList3"/>
    <dgm:cxn modelId="{F93D640C-4073-4814-8AF8-13103E2D538C}" srcId="{100DB684-EF76-467C-BF2A-490724CEC846}" destId="{F8FBE73B-F934-4671-9EE3-7D044CFC9C11}" srcOrd="0" destOrd="0" parTransId="{4FDC0782-D496-4646-AB30-2AC2DE8ECE38}" sibTransId="{0415C701-593B-43EC-97AF-4B74723EB76F}"/>
    <dgm:cxn modelId="{D7DB17C0-734D-43C7-B82C-044A12E55291}" type="presParOf" srcId="{BC64FE7E-97C6-4AE7-8DA9-D48B53AD39B1}" destId="{ADF05399-A77C-4E28-A277-A840BB614AFC}" srcOrd="0" destOrd="0" presId="urn:microsoft.com/office/officeart/2005/8/layout/hList3"/>
    <dgm:cxn modelId="{5A6496A7-1169-41D5-ABCB-A23EDFC57ECF}" type="presParOf" srcId="{BC64FE7E-97C6-4AE7-8DA9-D48B53AD39B1}" destId="{3D67D2C6-F160-4E46-9DED-B68D0FFEF600}" srcOrd="1" destOrd="0" presId="urn:microsoft.com/office/officeart/2005/8/layout/hList3"/>
    <dgm:cxn modelId="{065A8955-A922-4A62-82BA-592CAA1D5673}" type="presParOf" srcId="{3D67D2C6-F160-4E46-9DED-B68D0FFEF600}" destId="{F9789D65-59A5-43B5-944C-5742D09D42CD}" srcOrd="0" destOrd="0" presId="urn:microsoft.com/office/officeart/2005/8/layout/hList3"/>
    <dgm:cxn modelId="{25BA9D22-A0D0-4090-8648-99EC0FED0DA2}" type="presParOf" srcId="{3D67D2C6-F160-4E46-9DED-B68D0FFEF600}" destId="{879C18A2-91E5-48C2-AC61-8CC86AC520E8}" srcOrd="1" destOrd="0" presId="urn:microsoft.com/office/officeart/2005/8/layout/hList3"/>
    <dgm:cxn modelId="{778384A1-7660-4D67-B32E-2687DCDF9F62}" type="presParOf" srcId="{BC64FE7E-97C6-4AE7-8DA9-D48B53AD39B1}" destId="{426423AE-AC94-4CAF-9AA2-59B92F5B5064}"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7FE9CD1-8AAE-4D90-A99E-2BAF9D385333}" type="doc">
      <dgm:prSet loTypeId="urn:microsoft.com/office/officeart/2005/8/layout/hList3" loCatId="list" qsTypeId="urn:microsoft.com/office/officeart/2005/8/quickstyle/simple1" qsCatId="simple" csTypeId="urn:microsoft.com/office/officeart/2005/8/colors/accent6_1" csCatId="accent6" phldr="1"/>
      <dgm:spPr/>
      <dgm:t>
        <a:bodyPr/>
        <a:lstStyle/>
        <a:p>
          <a:endParaRPr lang="en-US"/>
        </a:p>
      </dgm:t>
    </dgm:pt>
    <dgm:pt modelId="{100DB684-EF76-467C-BF2A-490724CEC846}">
      <dgm:prSet phldrT="[Text]" custT="1"/>
      <dgm:spPr/>
      <dgm:t>
        <a:bodyPr/>
        <a:lstStyle/>
        <a:p>
          <a:r>
            <a:rPr lang="en-US" sz="2400" b="1" dirty="0" smtClean="0"/>
            <a:t>Performance Budgeting</a:t>
          </a:r>
          <a:endParaRPr lang="en-US" sz="2400" b="1" dirty="0"/>
        </a:p>
      </dgm:t>
    </dgm:pt>
    <dgm:pt modelId="{78B61040-216B-4295-A703-A9488E804907}" type="parTrans" cxnId="{B107BD25-BD2D-4B65-9492-85DA8F4D470C}">
      <dgm:prSet/>
      <dgm:spPr/>
      <dgm:t>
        <a:bodyPr/>
        <a:lstStyle/>
        <a:p>
          <a:endParaRPr lang="en-US"/>
        </a:p>
      </dgm:t>
    </dgm:pt>
    <dgm:pt modelId="{EC7417AD-214E-4FDF-9502-316ED186AD92}" type="sibTrans" cxnId="{B107BD25-BD2D-4B65-9492-85DA8F4D470C}">
      <dgm:prSet/>
      <dgm:spPr/>
      <dgm:t>
        <a:bodyPr/>
        <a:lstStyle/>
        <a:p>
          <a:endParaRPr lang="en-US"/>
        </a:p>
      </dgm:t>
    </dgm:pt>
    <dgm:pt modelId="{F8FBE73B-F934-4671-9EE3-7D044CFC9C11}">
      <dgm:prSet phldrT="[Text]" custT="1"/>
      <dgm:spPr/>
      <dgm:t>
        <a:bodyPr/>
        <a:lstStyle/>
        <a:p>
          <a:r>
            <a:rPr lang="en-US" sz="2400" dirty="0" smtClean="0"/>
            <a:t>Input of resources is related to efficient output of services.</a:t>
          </a:r>
          <a:endParaRPr lang="en-US" sz="2400" dirty="0"/>
        </a:p>
      </dgm:t>
    </dgm:pt>
    <dgm:pt modelId="{4FDC0782-D496-4646-AB30-2AC2DE8ECE38}" type="parTrans" cxnId="{F93D640C-4073-4814-8AF8-13103E2D538C}">
      <dgm:prSet/>
      <dgm:spPr/>
      <dgm:t>
        <a:bodyPr/>
        <a:lstStyle/>
        <a:p>
          <a:endParaRPr lang="en-US"/>
        </a:p>
      </dgm:t>
    </dgm:pt>
    <dgm:pt modelId="{0415C701-593B-43EC-97AF-4B74723EB76F}" type="sibTrans" cxnId="{F93D640C-4073-4814-8AF8-13103E2D538C}">
      <dgm:prSet/>
      <dgm:spPr/>
      <dgm:t>
        <a:bodyPr/>
        <a:lstStyle/>
        <a:p>
          <a:endParaRPr lang="en-US"/>
        </a:p>
      </dgm:t>
    </dgm:pt>
    <dgm:pt modelId="{E3B523BF-DED0-4CF5-B60B-3EF8B4D6A18A}">
      <dgm:prSet phldrT="[Text]" custT="1"/>
      <dgm:spPr/>
      <dgm:t>
        <a:bodyPr/>
        <a:lstStyle/>
        <a:p>
          <a:r>
            <a:rPr lang="en-US" sz="2400" dirty="0" smtClean="0"/>
            <a:t>Financial management tool and not a subfield of accounting.</a:t>
          </a:r>
          <a:endParaRPr lang="en-US" sz="2400" dirty="0"/>
        </a:p>
      </dgm:t>
    </dgm:pt>
    <dgm:pt modelId="{EB963984-C597-4327-BEA0-D3B88E236C7A}" type="parTrans" cxnId="{2EF0E53A-591F-4097-8CC6-A0BB2948304B}">
      <dgm:prSet/>
      <dgm:spPr/>
      <dgm:t>
        <a:bodyPr/>
        <a:lstStyle/>
        <a:p>
          <a:endParaRPr lang="en-US"/>
        </a:p>
      </dgm:t>
    </dgm:pt>
    <dgm:pt modelId="{671B6417-F505-4214-9A1B-4F11C99CDFE5}" type="sibTrans" cxnId="{2EF0E53A-591F-4097-8CC6-A0BB2948304B}">
      <dgm:prSet/>
      <dgm:spPr/>
      <dgm:t>
        <a:bodyPr/>
        <a:lstStyle/>
        <a:p>
          <a:endParaRPr lang="en-US"/>
        </a:p>
      </dgm:t>
    </dgm:pt>
    <dgm:pt modelId="{BC64FE7E-97C6-4AE7-8DA9-D48B53AD39B1}" type="pres">
      <dgm:prSet presAssocID="{97FE9CD1-8AAE-4D90-A99E-2BAF9D385333}" presName="composite" presStyleCnt="0">
        <dgm:presLayoutVars>
          <dgm:chMax val="1"/>
          <dgm:dir/>
          <dgm:resizeHandles val="exact"/>
        </dgm:presLayoutVars>
      </dgm:prSet>
      <dgm:spPr/>
      <dgm:t>
        <a:bodyPr/>
        <a:lstStyle/>
        <a:p>
          <a:endParaRPr lang="en-US"/>
        </a:p>
      </dgm:t>
    </dgm:pt>
    <dgm:pt modelId="{ADF05399-A77C-4E28-A277-A840BB614AFC}" type="pres">
      <dgm:prSet presAssocID="{100DB684-EF76-467C-BF2A-490724CEC846}" presName="roof" presStyleLbl="dkBgShp" presStyleIdx="0" presStyleCnt="2" custLinFactNeighborY="-1231"/>
      <dgm:spPr/>
      <dgm:t>
        <a:bodyPr/>
        <a:lstStyle/>
        <a:p>
          <a:endParaRPr lang="en-US"/>
        </a:p>
      </dgm:t>
    </dgm:pt>
    <dgm:pt modelId="{3D67D2C6-F160-4E46-9DED-B68D0FFEF600}" type="pres">
      <dgm:prSet presAssocID="{100DB684-EF76-467C-BF2A-490724CEC846}" presName="pillars" presStyleCnt="0"/>
      <dgm:spPr/>
    </dgm:pt>
    <dgm:pt modelId="{F9789D65-59A5-43B5-944C-5742D09D42CD}" type="pres">
      <dgm:prSet presAssocID="{100DB684-EF76-467C-BF2A-490724CEC846}" presName="pillar1" presStyleLbl="node1" presStyleIdx="0" presStyleCnt="2">
        <dgm:presLayoutVars>
          <dgm:bulletEnabled val="1"/>
        </dgm:presLayoutVars>
      </dgm:prSet>
      <dgm:spPr/>
      <dgm:t>
        <a:bodyPr/>
        <a:lstStyle/>
        <a:p>
          <a:endParaRPr lang="en-US"/>
        </a:p>
      </dgm:t>
    </dgm:pt>
    <dgm:pt modelId="{B1F52570-8D05-436C-8811-11468520FA20}" type="pres">
      <dgm:prSet presAssocID="{E3B523BF-DED0-4CF5-B60B-3EF8B4D6A18A}" presName="pillarX" presStyleLbl="node1" presStyleIdx="1" presStyleCnt="2">
        <dgm:presLayoutVars>
          <dgm:bulletEnabled val="1"/>
        </dgm:presLayoutVars>
      </dgm:prSet>
      <dgm:spPr/>
      <dgm:t>
        <a:bodyPr/>
        <a:lstStyle/>
        <a:p>
          <a:endParaRPr lang="en-US"/>
        </a:p>
      </dgm:t>
    </dgm:pt>
    <dgm:pt modelId="{426423AE-AC94-4CAF-9AA2-59B92F5B5064}" type="pres">
      <dgm:prSet presAssocID="{100DB684-EF76-467C-BF2A-490724CEC846}" presName="base" presStyleLbl="dkBgShp" presStyleIdx="1" presStyleCnt="2"/>
      <dgm:spPr/>
    </dgm:pt>
  </dgm:ptLst>
  <dgm:cxnLst>
    <dgm:cxn modelId="{DEC77A0D-3467-405A-9464-1AAB422FB752}" type="presOf" srcId="{100DB684-EF76-467C-BF2A-490724CEC846}" destId="{ADF05399-A77C-4E28-A277-A840BB614AFC}" srcOrd="0" destOrd="0" presId="urn:microsoft.com/office/officeart/2005/8/layout/hList3"/>
    <dgm:cxn modelId="{2EF0E53A-591F-4097-8CC6-A0BB2948304B}" srcId="{100DB684-EF76-467C-BF2A-490724CEC846}" destId="{E3B523BF-DED0-4CF5-B60B-3EF8B4D6A18A}" srcOrd="1" destOrd="0" parTransId="{EB963984-C597-4327-BEA0-D3B88E236C7A}" sibTransId="{671B6417-F505-4214-9A1B-4F11C99CDFE5}"/>
    <dgm:cxn modelId="{D6F93CCE-3AE8-4DE4-8859-8F194F5EE1B0}" type="presOf" srcId="{97FE9CD1-8AAE-4D90-A99E-2BAF9D385333}" destId="{BC64FE7E-97C6-4AE7-8DA9-D48B53AD39B1}" srcOrd="0" destOrd="0" presId="urn:microsoft.com/office/officeart/2005/8/layout/hList3"/>
    <dgm:cxn modelId="{B107BD25-BD2D-4B65-9492-85DA8F4D470C}" srcId="{97FE9CD1-8AAE-4D90-A99E-2BAF9D385333}" destId="{100DB684-EF76-467C-BF2A-490724CEC846}" srcOrd="0" destOrd="0" parTransId="{78B61040-216B-4295-A703-A9488E804907}" sibTransId="{EC7417AD-214E-4FDF-9502-316ED186AD92}"/>
    <dgm:cxn modelId="{5C3886A2-6CB1-416B-84B4-8ADECE4EC00D}" type="presOf" srcId="{E3B523BF-DED0-4CF5-B60B-3EF8B4D6A18A}" destId="{B1F52570-8D05-436C-8811-11468520FA20}" srcOrd="0" destOrd="0" presId="urn:microsoft.com/office/officeart/2005/8/layout/hList3"/>
    <dgm:cxn modelId="{F93D640C-4073-4814-8AF8-13103E2D538C}" srcId="{100DB684-EF76-467C-BF2A-490724CEC846}" destId="{F8FBE73B-F934-4671-9EE3-7D044CFC9C11}" srcOrd="0" destOrd="0" parTransId="{4FDC0782-D496-4646-AB30-2AC2DE8ECE38}" sibTransId="{0415C701-593B-43EC-97AF-4B74723EB76F}"/>
    <dgm:cxn modelId="{CF5F40F2-0AEF-4985-A925-F2CB6D2B48A2}" type="presOf" srcId="{F8FBE73B-F934-4671-9EE3-7D044CFC9C11}" destId="{F9789D65-59A5-43B5-944C-5742D09D42CD}" srcOrd="0" destOrd="0" presId="urn:microsoft.com/office/officeart/2005/8/layout/hList3"/>
    <dgm:cxn modelId="{3A9A4F4C-BF2A-4F96-AE38-FD643EA6FD9E}" type="presParOf" srcId="{BC64FE7E-97C6-4AE7-8DA9-D48B53AD39B1}" destId="{ADF05399-A77C-4E28-A277-A840BB614AFC}" srcOrd="0" destOrd="0" presId="urn:microsoft.com/office/officeart/2005/8/layout/hList3"/>
    <dgm:cxn modelId="{ED4E737B-9A51-4C8F-B8B8-74E52623CFE6}" type="presParOf" srcId="{BC64FE7E-97C6-4AE7-8DA9-D48B53AD39B1}" destId="{3D67D2C6-F160-4E46-9DED-B68D0FFEF600}" srcOrd="1" destOrd="0" presId="urn:microsoft.com/office/officeart/2005/8/layout/hList3"/>
    <dgm:cxn modelId="{1A4C64B7-5E63-4B08-8BC5-45951D522B5D}" type="presParOf" srcId="{3D67D2C6-F160-4E46-9DED-B68D0FFEF600}" destId="{F9789D65-59A5-43B5-944C-5742D09D42CD}" srcOrd="0" destOrd="0" presId="urn:microsoft.com/office/officeart/2005/8/layout/hList3"/>
    <dgm:cxn modelId="{0D89CBB4-523F-453B-BE80-6C90B9B922AF}" type="presParOf" srcId="{3D67D2C6-F160-4E46-9DED-B68D0FFEF600}" destId="{B1F52570-8D05-436C-8811-11468520FA20}" srcOrd="1" destOrd="0" presId="urn:microsoft.com/office/officeart/2005/8/layout/hList3"/>
    <dgm:cxn modelId="{F9276BA9-6199-4081-ABEF-524370787926}" type="presParOf" srcId="{BC64FE7E-97C6-4AE7-8DA9-D48B53AD39B1}" destId="{426423AE-AC94-4CAF-9AA2-59B92F5B5064}"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7FE9CD1-8AAE-4D90-A99E-2BAF9D385333}" type="doc">
      <dgm:prSet loTypeId="urn:microsoft.com/office/officeart/2005/8/layout/hList3" loCatId="list" qsTypeId="urn:microsoft.com/office/officeart/2005/8/quickstyle/simple1" qsCatId="simple" csTypeId="urn:microsoft.com/office/officeart/2005/8/colors/accent6_2" csCatId="accent6" phldr="1"/>
      <dgm:spPr/>
      <dgm:t>
        <a:bodyPr/>
        <a:lstStyle/>
        <a:p>
          <a:endParaRPr lang="en-US"/>
        </a:p>
      </dgm:t>
    </dgm:pt>
    <dgm:pt modelId="{100DB684-EF76-467C-BF2A-490724CEC846}">
      <dgm:prSet phldrT="[Text]" custT="1"/>
      <dgm:spPr/>
      <dgm:t>
        <a:bodyPr/>
        <a:lstStyle/>
        <a:p>
          <a:r>
            <a:rPr lang="en-US" sz="2400" b="1" dirty="0" smtClean="0"/>
            <a:t>Program Budgeting</a:t>
          </a:r>
          <a:endParaRPr lang="en-US" sz="2400" b="1" dirty="0"/>
        </a:p>
      </dgm:t>
    </dgm:pt>
    <dgm:pt modelId="{78B61040-216B-4295-A703-A9488E804907}" type="parTrans" cxnId="{B107BD25-BD2D-4B65-9492-85DA8F4D470C}">
      <dgm:prSet/>
      <dgm:spPr/>
      <dgm:t>
        <a:bodyPr/>
        <a:lstStyle/>
        <a:p>
          <a:endParaRPr lang="en-US"/>
        </a:p>
      </dgm:t>
    </dgm:pt>
    <dgm:pt modelId="{EC7417AD-214E-4FDF-9502-316ED186AD92}" type="sibTrans" cxnId="{B107BD25-BD2D-4B65-9492-85DA8F4D470C}">
      <dgm:prSet/>
      <dgm:spPr/>
      <dgm:t>
        <a:bodyPr/>
        <a:lstStyle/>
        <a:p>
          <a:endParaRPr lang="en-US"/>
        </a:p>
      </dgm:t>
    </dgm:pt>
    <dgm:pt modelId="{F8FBE73B-F934-4671-9EE3-7D044CFC9C11}">
      <dgm:prSet phldrT="[Text]"/>
      <dgm:spPr/>
      <dgm:t>
        <a:bodyPr/>
        <a:lstStyle/>
        <a:p>
          <a:pPr algn="ctr"/>
          <a:r>
            <a:rPr lang="en-US" dirty="0" smtClean="0"/>
            <a:t>Format discloses the full costs of programs or functions without regard to the number of organizational units that might be involved in performing the various aspects of the program or functions.</a:t>
          </a:r>
          <a:endParaRPr lang="en-US" dirty="0"/>
        </a:p>
      </dgm:t>
    </dgm:pt>
    <dgm:pt modelId="{4FDC0782-D496-4646-AB30-2AC2DE8ECE38}" type="parTrans" cxnId="{F93D640C-4073-4814-8AF8-13103E2D538C}">
      <dgm:prSet/>
      <dgm:spPr/>
      <dgm:t>
        <a:bodyPr/>
        <a:lstStyle/>
        <a:p>
          <a:endParaRPr lang="en-US"/>
        </a:p>
      </dgm:t>
    </dgm:pt>
    <dgm:pt modelId="{0415C701-593B-43EC-97AF-4B74723EB76F}" type="sibTrans" cxnId="{F93D640C-4073-4814-8AF8-13103E2D538C}">
      <dgm:prSet/>
      <dgm:spPr/>
      <dgm:t>
        <a:bodyPr/>
        <a:lstStyle/>
        <a:p>
          <a:endParaRPr lang="en-US"/>
        </a:p>
      </dgm:t>
    </dgm:pt>
    <dgm:pt modelId="{E3B523BF-DED0-4CF5-B60B-3EF8B4D6A18A}">
      <dgm:prSet phldrT="[Text]"/>
      <dgm:spPr/>
      <dgm:t>
        <a:bodyPr/>
        <a:lstStyle/>
        <a:p>
          <a:pPr algn="ctr"/>
          <a:r>
            <a:rPr lang="en-US" dirty="0" smtClean="0"/>
            <a:t>Addresses fundamental policy questions about whether the government or not-for-profit is better off operating certain programs.</a:t>
          </a:r>
          <a:endParaRPr lang="en-US" dirty="0"/>
        </a:p>
      </dgm:t>
    </dgm:pt>
    <dgm:pt modelId="{EB963984-C597-4327-BEA0-D3B88E236C7A}" type="parTrans" cxnId="{2EF0E53A-591F-4097-8CC6-A0BB2948304B}">
      <dgm:prSet/>
      <dgm:spPr/>
      <dgm:t>
        <a:bodyPr/>
        <a:lstStyle/>
        <a:p>
          <a:endParaRPr lang="en-US"/>
        </a:p>
      </dgm:t>
    </dgm:pt>
    <dgm:pt modelId="{671B6417-F505-4214-9A1B-4F11C99CDFE5}" type="sibTrans" cxnId="{2EF0E53A-591F-4097-8CC6-A0BB2948304B}">
      <dgm:prSet/>
      <dgm:spPr/>
      <dgm:t>
        <a:bodyPr/>
        <a:lstStyle/>
        <a:p>
          <a:endParaRPr lang="en-US"/>
        </a:p>
      </dgm:t>
    </dgm:pt>
    <dgm:pt modelId="{BC64FE7E-97C6-4AE7-8DA9-D48B53AD39B1}" type="pres">
      <dgm:prSet presAssocID="{97FE9CD1-8AAE-4D90-A99E-2BAF9D385333}" presName="composite" presStyleCnt="0">
        <dgm:presLayoutVars>
          <dgm:chMax val="1"/>
          <dgm:dir/>
          <dgm:resizeHandles val="exact"/>
        </dgm:presLayoutVars>
      </dgm:prSet>
      <dgm:spPr/>
      <dgm:t>
        <a:bodyPr/>
        <a:lstStyle/>
        <a:p>
          <a:endParaRPr lang="en-US"/>
        </a:p>
      </dgm:t>
    </dgm:pt>
    <dgm:pt modelId="{ADF05399-A77C-4E28-A277-A840BB614AFC}" type="pres">
      <dgm:prSet presAssocID="{100DB684-EF76-467C-BF2A-490724CEC846}" presName="roof" presStyleLbl="dkBgShp" presStyleIdx="0" presStyleCnt="2" custLinFactNeighborY="-1231"/>
      <dgm:spPr/>
      <dgm:t>
        <a:bodyPr/>
        <a:lstStyle/>
        <a:p>
          <a:endParaRPr lang="en-US"/>
        </a:p>
      </dgm:t>
    </dgm:pt>
    <dgm:pt modelId="{3D67D2C6-F160-4E46-9DED-B68D0FFEF600}" type="pres">
      <dgm:prSet presAssocID="{100DB684-EF76-467C-BF2A-490724CEC846}" presName="pillars" presStyleCnt="0"/>
      <dgm:spPr/>
    </dgm:pt>
    <dgm:pt modelId="{F9789D65-59A5-43B5-944C-5742D09D42CD}" type="pres">
      <dgm:prSet presAssocID="{100DB684-EF76-467C-BF2A-490724CEC846}" presName="pillar1" presStyleLbl="node1" presStyleIdx="0" presStyleCnt="2">
        <dgm:presLayoutVars>
          <dgm:bulletEnabled val="1"/>
        </dgm:presLayoutVars>
      </dgm:prSet>
      <dgm:spPr/>
      <dgm:t>
        <a:bodyPr/>
        <a:lstStyle/>
        <a:p>
          <a:endParaRPr lang="en-US"/>
        </a:p>
      </dgm:t>
    </dgm:pt>
    <dgm:pt modelId="{B1F52570-8D05-436C-8811-11468520FA20}" type="pres">
      <dgm:prSet presAssocID="{E3B523BF-DED0-4CF5-B60B-3EF8B4D6A18A}" presName="pillarX" presStyleLbl="node1" presStyleIdx="1" presStyleCnt="2">
        <dgm:presLayoutVars>
          <dgm:bulletEnabled val="1"/>
        </dgm:presLayoutVars>
      </dgm:prSet>
      <dgm:spPr/>
      <dgm:t>
        <a:bodyPr/>
        <a:lstStyle/>
        <a:p>
          <a:endParaRPr lang="en-US"/>
        </a:p>
      </dgm:t>
    </dgm:pt>
    <dgm:pt modelId="{426423AE-AC94-4CAF-9AA2-59B92F5B5064}" type="pres">
      <dgm:prSet presAssocID="{100DB684-EF76-467C-BF2A-490724CEC846}" presName="base" presStyleLbl="dkBgShp" presStyleIdx="1" presStyleCnt="2"/>
      <dgm:spPr/>
    </dgm:pt>
  </dgm:ptLst>
  <dgm:cxnLst>
    <dgm:cxn modelId="{2EF0E53A-591F-4097-8CC6-A0BB2948304B}" srcId="{100DB684-EF76-467C-BF2A-490724CEC846}" destId="{E3B523BF-DED0-4CF5-B60B-3EF8B4D6A18A}" srcOrd="1" destOrd="0" parTransId="{EB963984-C597-4327-BEA0-D3B88E236C7A}" sibTransId="{671B6417-F505-4214-9A1B-4F11C99CDFE5}"/>
    <dgm:cxn modelId="{10978FF9-C736-4A5D-AF67-14565C256756}" type="presOf" srcId="{E3B523BF-DED0-4CF5-B60B-3EF8B4D6A18A}" destId="{B1F52570-8D05-436C-8811-11468520FA20}" srcOrd="0" destOrd="0" presId="urn:microsoft.com/office/officeart/2005/8/layout/hList3"/>
    <dgm:cxn modelId="{F93D640C-4073-4814-8AF8-13103E2D538C}" srcId="{100DB684-EF76-467C-BF2A-490724CEC846}" destId="{F8FBE73B-F934-4671-9EE3-7D044CFC9C11}" srcOrd="0" destOrd="0" parTransId="{4FDC0782-D496-4646-AB30-2AC2DE8ECE38}" sibTransId="{0415C701-593B-43EC-97AF-4B74723EB76F}"/>
    <dgm:cxn modelId="{8089DCB2-1304-42D7-A049-E743095464BD}" type="presOf" srcId="{F8FBE73B-F934-4671-9EE3-7D044CFC9C11}" destId="{F9789D65-59A5-43B5-944C-5742D09D42CD}" srcOrd="0" destOrd="0" presId="urn:microsoft.com/office/officeart/2005/8/layout/hList3"/>
    <dgm:cxn modelId="{BBC7F8C7-4138-42F4-B2D4-C5DCFEBEF863}" type="presOf" srcId="{100DB684-EF76-467C-BF2A-490724CEC846}" destId="{ADF05399-A77C-4E28-A277-A840BB614AFC}" srcOrd="0" destOrd="0" presId="urn:microsoft.com/office/officeart/2005/8/layout/hList3"/>
    <dgm:cxn modelId="{B107BD25-BD2D-4B65-9492-85DA8F4D470C}" srcId="{97FE9CD1-8AAE-4D90-A99E-2BAF9D385333}" destId="{100DB684-EF76-467C-BF2A-490724CEC846}" srcOrd="0" destOrd="0" parTransId="{78B61040-216B-4295-A703-A9488E804907}" sibTransId="{EC7417AD-214E-4FDF-9502-316ED186AD92}"/>
    <dgm:cxn modelId="{7418FECA-BF41-4AE9-B027-4E5213E42117}" type="presOf" srcId="{97FE9CD1-8AAE-4D90-A99E-2BAF9D385333}" destId="{BC64FE7E-97C6-4AE7-8DA9-D48B53AD39B1}" srcOrd="0" destOrd="0" presId="urn:microsoft.com/office/officeart/2005/8/layout/hList3"/>
    <dgm:cxn modelId="{4D62547F-C344-4BD0-A545-4A01C468218D}" type="presParOf" srcId="{BC64FE7E-97C6-4AE7-8DA9-D48B53AD39B1}" destId="{ADF05399-A77C-4E28-A277-A840BB614AFC}" srcOrd="0" destOrd="0" presId="urn:microsoft.com/office/officeart/2005/8/layout/hList3"/>
    <dgm:cxn modelId="{A1AC62D7-C548-4E5B-AD36-67B9BFEA0A1F}" type="presParOf" srcId="{BC64FE7E-97C6-4AE7-8DA9-D48B53AD39B1}" destId="{3D67D2C6-F160-4E46-9DED-B68D0FFEF600}" srcOrd="1" destOrd="0" presId="urn:microsoft.com/office/officeart/2005/8/layout/hList3"/>
    <dgm:cxn modelId="{6AA82183-F52E-4FAA-BBB9-389CCDEF7258}" type="presParOf" srcId="{3D67D2C6-F160-4E46-9DED-B68D0FFEF600}" destId="{F9789D65-59A5-43B5-944C-5742D09D42CD}" srcOrd="0" destOrd="0" presId="urn:microsoft.com/office/officeart/2005/8/layout/hList3"/>
    <dgm:cxn modelId="{D84C49EF-2D9D-4B18-B821-3A466C4E1D62}" type="presParOf" srcId="{3D67D2C6-F160-4E46-9DED-B68D0FFEF600}" destId="{B1F52570-8D05-436C-8811-11468520FA20}" srcOrd="1" destOrd="0" presId="urn:microsoft.com/office/officeart/2005/8/layout/hList3"/>
    <dgm:cxn modelId="{C3B65D27-B02B-439D-8B87-1F0034829035}" type="presParOf" srcId="{BC64FE7E-97C6-4AE7-8DA9-D48B53AD39B1}" destId="{426423AE-AC94-4CAF-9AA2-59B92F5B5064}"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7FE9CD1-8AAE-4D90-A99E-2BAF9D385333}" type="doc">
      <dgm:prSet loTypeId="urn:microsoft.com/office/officeart/2005/8/layout/hList3" loCatId="list" qsTypeId="urn:microsoft.com/office/officeart/2005/8/quickstyle/simple1" qsCatId="simple" csTypeId="urn:microsoft.com/office/officeart/2005/8/colors/accent6_2" csCatId="accent6" phldr="1"/>
      <dgm:spPr/>
      <dgm:t>
        <a:bodyPr/>
        <a:lstStyle/>
        <a:p>
          <a:endParaRPr lang="en-US"/>
        </a:p>
      </dgm:t>
    </dgm:pt>
    <dgm:pt modelId="{100DB684-EF76-467C-BF2A-490724CEC846}">
      <dgm:prSet phldrT="[Text]" custT="1"/>
      <dgm:spPr>
        <a:solidFill>
          <a:srgbClr val="28287D"/>
        </a:solidFill>
      </dgm:spPr>
      <dgm:t>
        <a:bodyPr/>
        <a:lstStyle/>
        <a:p>
          <a:r>
            <a:rPr lang="en-US" sz="2400" b="1" dirty="0" smtClean="0"/>
            <a:t>Entrepreneurial Budgeting</a:t>
          </a:r>
          <a:endParaRPr lang="en-US" sz="2400" b="1" dirty="0"/>
        </a:p>
      </dgm:t>
    </dgm:pt>
    <dgm:pt modelId="{78B61040-216B-4295-A703-A9488E804907}" type="parTrans" cxnId="{B107BD25-BD2D-4B65-9492-85DA8F4D470C}">
      <dgm:prSet/>
      <dgm:spPr/>
      <dgm:t>
        <a:bodyPr/>
        <a:lstStyle/>
        <a:p>
          <a:endParaRPr lang="en-US"/>
        </a:p>
      </dgm:t>
    </dgm:pt>
    <dgm:pt modelId="{EC7417AD-214E-4FDF-9502-316ED186AD92}" type="sibTrans" cxnId="{B107BD25-BD2D-4B65-9492-85DA8F4D470C}">
      <dgm:prSet/>
      <dgm:spPr/>
      <dgm:t>
        <a:bodyPr/>
        <a:lstStyle/>
        <a:p>
          <a:endParaRPr lang="en-US"/>
        </a:p>
      </dgm:t>
    </dgm:pt>
    <dgm:pt modelId="{F8FBE73B-F934-4671-9EE3-7D044CFC9C11}">
      <dgm:prSet phldrT="[Text]"/>
      <dgm:spPr>
        <a:solidFill>
          <a:schemeClr val="accent2">
            <a:lumMod val="60000"/>
            <a:lumOff val="40000"/>
          </a:schemeClr>
        </a:solidFill>
      </dgm:spPr>
      <dgm:t>
        <a:bodyPr/>
        <a:lstStyle/>
        <a:p>
          <a:r>
            <a:rPr lang="en-US" dirty="0" smtClean="0"/>
            <a:t>Budgeting is the responsibility of the highest level person in the government, most often the chief executive officer.</a:t>
          </a:r>
          <a:endParaRPr lang="en-US" dirty="0"/>
        </a:p>
      </dgm:t>
    </dgm:pt>
    <dgm:pt modelId="{4FDC0782-D496-4646-AB30-2AC2DE8ECE38}" type="parTrans" cxnId="{F93D640C-4073-4814-8AF8-13103E2D538C}">
      <dgm:prSet/>
      <dgm:spPr/>
      <dgm:t>
        <a:bodyPr/>
        <a:lstStyle/>
        <a:p>
          <a:endParaRPr lang="en-US"/>
        </a:p>
      </dgm:t>
    </dgm:pt>
    <dgm:pt modelId="{0415C701-593B-43EC-97AF-4B74723EB76F}" type="sibTrans" cxnId="{F93D640C-4073-4814-8AF8-13103E2D538C}">
      <dgm:prSet/>
      <dgm:spPr/>
      <dgm:t>
        <a:bodyPr/>
        <a:lstStyle/>
        <a:p>
          <a:endParaRPr lang="en-US"/>
        </a:p>
      </dgm:t>
    </dgm:pt>
    <dgm:pt modelId="{E3B523BF-DED0-4CF5-B60B-3EF8B4D6A18A}">
      <dgm:prSet phldrT="[Text]"/>
      <dgm:spPr>
        <a:solidFill>
          <a:schemeClr val="bg1"/>
        </a:solidFill>
      </dgm:spPr>
      <dgm:t>
        <a:bodyPr/>
        <a:lstStyle/>
        <a:p>
          <a:pPr algn="ctr"/>
          <a:r>
            <a:rPr lang="en-US" dirty="0" smtClean="0">
              <a:solidFill>
                <a:schemeClr val="accent6">
                  <a:lumMod val="75000"/>
                </a:schemeClr>
              </a:solidFill>
            </a:rPr>
            <a:t>Budgeting for outcomes articulates government-wide goals, such as “improve community safety” or “improve environmental health,” and all departments or units cast their budget requests in terms of advancing those goals.</a:t>
          </a:r>
          <a:endParaRPr lang="en-US" dirty="0">
            <a:solidFill>
              <a:schemeClr val="accent6">
                <a:lumMod val="75000"/>
              </a:schemeClr>
            </a:solidFill>
          </a:endParaRPr>
        </a:p>
      </dgm:t>
    </dgm:pt>
    <dgm:pt modelId="{EB963984-C597-4327-BEA0-D3B88E236C7A}" type="parTrans" cxnId="{2EF0E53A-591F-4097-8CC6-A0BB2948304B}">
      <dgm:prSet/>
      <dgm:spPr/>
      <dgm:t>
        <a:bodyPr/>
        <a:lstStyle/>
        <a:p>
          <a:endParaRPr lang="en-US"/>
        </a:p>
      </dgm:t>
    </dgm:pt>
    <dgm:pt modelId="{671B6417-F505-4214-9A1B-4F11C99CDFE5}" type="sibTrans" cxnId="{2EF0E53A-591F-4097-8CC6-A0BB2948304B}">
      <dgm:prSet/>
      <dgm:spPr/>
      <dgm:t>
        <a:bodyPr/>
        <a:lstStyle/>
        <a:p>
          <a:endParaRPr lang="en-US"/>
        </a:p>
      </dgm:t>
    </dgm:pt>
    <dgm:pt modelId="{BC64FE7E-97C6-4AE7-8DA9-D48B53AD39B1}" type="pres">
      <dgm:prSet presAssocID="{97FE9CD1-8AAE-4D90-A99E-2BAF9D385333}" presName="composite" presStyleCnt="0">
        <dgm:presLayoutVars>
          <dgm:chMax val="1"/>
          <dgm:dir/>
          <dgm:resizeHandles val="exact"/>
        </dgm:presLayoutVars>
      </dgm:prSet>
      <dgm:spPr/>
      <dgm:t>
        <a:bodyPr/>
        <a:lstStyle/>
        <a:p>
          <a:endParaRPr lang="en-US"/>
        </a:p>
      </dgm:t>
    </dgm:pt>
    <dgm:pt modelId="{ADF05399-A77C-4E28-A277-A840BB614AFC}" type="pres">
      <dgm:prSet presAssocID="{100DB684-EF76-467C-BF2A-490724CEC846}" presName="roof" presStyleLbl="dkBgShp" presStyleIdx="0" presStyleCnt="2" custLinFactNeighborY="-1231"/>
      <dgm:spPr/>
      <dgm:t>
        <a:bodyPr/>
        <a:lstStyle/>
        <a:p>
          <a:endParaRPr lang="en-US"/>
        </a:p>
      </dgm:t>
    </dgm:pt>
    <dgm:pt modelId="{3D67D2C6-F160-4E46-9DED-B68D0FFEF600}" type="pres">
      <dgm:prSet presAssocID="{100DB684-EF76-467C-BF2A-490724CEC846}" presName="pillars" presStyleCnt="0"/>
      <dgm:spPr/>
    </dgm:pt>
    <dgm:pt modelId="{F9789D65-59A5-43B5-944C-5742D09D42CD}" type="pres">
      <dgm:prSet presAssocID="{100DB684-EF76-467C-BF2A-490724CEC846}" presName="pillar1" presStyleLbl="node1" presStyleIdx="0" presStyleCnt="2">
        <dgm:presLayoutVars>
          <dgm:bulletEnabled val="1"/>
        </dgm:presLayoutVars>
      </dgm:prSet>
      <dgm:spPr/>
      <dgm:t>
        <a:bodyPr/>
        <a:lstStyle/>
        <a:p>
          <a:endParaRPr lang="en-US"/>
        </a:p>
      </dgm:t>
    </dgm:pt>
    <dgm:pt modelId="{B1F52570-8D05-436C-8811-11468520FA20}" type="pres">
      <dgm:prSet presAssocID="{E3B523BF-DED0-4CF5-B60B-3EF8B4D6A18A}" presName="pillarX" presStyleLbl="node1" presStyleIdx="1" presStyleCnt="2" custScaleX="107210">
        <dgm:presLayoutVars>
          <dgm:bulletEnabled val="1"/>
        </dgm:presLayoutVars>
      </dgm:prSet>
      <dgm:spPr/>
      <dgm:t>
        <a:bodyPr/>
        <a:lstStyle/>
        <a:p>
          <a:endParaRPr lang="en-US"/>
        </a:p>
      </dgm:t>
    </dgm:pt>
    <dgm:pt modelId="{426423AE-AC94-4CAF-9AA2-59B92F5B5064}" type="pres">
      <dgm:prSet presAssocID="{100DB684-EF76-467C-BF2A-490724CEC846}" presName="base" presStyleLbl="dkBgShp" presStyleIdx="1" presStyleCnt="2"/>
      <dgm:spPr/>
    </dgm:pt>
  </dgm:ptLst>
  <dgm:cxnLst>
    <dgm:cxn modelId="{2EF0E53A-591F-4097-8CC6-A0BB2948304B}" srcId="{100DB684-EF76-467C-BF2A-490724CEC846}" destId="{E3B523BF-DED0-4CF5-B60B-3EF8B4D6A18A}" srcOrd="1" destOrd="0" parTransId="{EB963984-C597-4327-BEA0-D3B88E236C7A}" sibTransId="{671B6417-F505-4214-9A1B-4F11C99CDFE5}"/>
    <dgm:cxn modelId="{1B99889A-918B-4079-84AA-9C7098BD1F02}" type="presOf" srcId="{E3B523BF-DED0-4CF5-B60B-3EF8B4D6A18A}" destId="{B1F52570-8D05-436C-8811-11468520FA20}" srcOrd="0" destOrd="0" presId="urn:microsoft.com/office/officeart/2005/8/layout/hList3"/>
    <dgm:cxn modelId="{05E5356A-517B-459B-9C1F-FD70B90433BD}" type="presOf" srcId="{F8FBE73B-F934-4671-9EE3-7D044CFC9C11}" destId="{F9789D65-59A5-43B5-944C-5742D09D42CD}" srcOrd="0" destOrd="0" presId="urn:microsoft.com/office/officeart/2005/8/layout/hList3"/>
    <dgm:cxn modelId="{EBC0D033-031C-42D9-9A41-BC0A3E956034}" type="presOf" srcId="{97FE9CD1-8AAE-4D90-A99E-2BAF9D385333}" destId="{BC64FE7E-97C6-4AE7-8DA9-D48B53AD39B1}" srcOrd="0" destOrd="0" presId="urn:microsoft.com/office/officeart/2005/8/layout/hList3"/>
    <dgm:cxn modelId="{F93D640C-4073-4814-8AF8-13103E2D538C}" srcId="{100DB684-EF76-467C-BF2A-490724CEC846}" destId="{F8FBE73B-F934-4671-9EE3-7D044CFC9C11}" srcOrd="0" destOrd="0" parTransId="{4FDC0782-D496-4646-AB30-2AC2DE8ECE38}" sibTransId="{0415C701-593B-43EC-97AF-4B74723EB76F}"/>
    <dgm:cxn modelId="{B107BD25-BD2D-4B65-9492-85DA8F4D470C}" srcId="{97FE9CD1-8AAE-4D90-A99E-2BAF9D385333}" destId="{100DB684-EF76-467C-BF2A-490724CEC846}" srcOrd="0" destOrd="0" parTransId="{78B61040-216B-4295-A703-A9488E804907}" sibTransId="{EC7417AD-214E-4FDF-9502-316ED186AD92}"/>
    <dgm:cxn modelId="{C0C49DA0-6708-4F38-85DB-AF0BA009E76B}" type="presOf" srcId="{100DB684-EF76-467C-BF2A-490724CEC846}" destId="{ADF05399-A77C-4E28-A277-A840BB614AFC}" srcOrd="0" destOrd="0" presId="urn:microsoft.com/office/officeart/2005/8/layout/hList3"/>
    <dgm:cxn modelId="{7F3D0B92-4294-4FB5-AFBB-7E7CCFDFB9EB}" type="presParOf" srcId="{BC64FE7E-97C6-4AE7-8DA9-D48B53AD39B1}" destId="{ADF05399-A77C-4E28-A277-A840BB614AFC}" srcOrd="0" destOrd="0" presId="urn:microsoft.com/office/officeart/2005/8/layout/hList3"/>
    <dgm:cxn modelId="{26CCC3C6-155A-4D61-B898-704A690ACC4F}" type="presParOf" srcId="{BC64FE7E-97C6-4AE7-8DA9-D48B53AD39B1}" destId="{3D67D2C6-F160-4E46-9DED-B68D0FFEF600}" srcOrd="1" destOrd="0" presId="urn:microsoft.com/office/officeart/2005/8/layout/hList3"/>
    <dgm:cxn modelId="{6C5E26E9-539F-4E91-A203-CC7C3F7531D4}" type="presParOf" srcId="{3D67D2C6-F160-4E46-9DED-B68D0FFEF600}" destId="{F9789D65-59A5-43B5-944C-5742D09D42CD}" srcOrd="0" destOrd="0" presId="urn:microsoft.com/office/officeart/2005/8/layout/hList3"/>
    <dgm:cxn modelId="{318AB713-E769-479D-AB62-F8FE67F1CBC9}" type="presParOf" srcId="{3D67D2C6-F160-4E46-9DED-B68D0FFEF600}" destId="{B1F52570-8D05-436C-8811-11468520FA20}" srcOrd="1" destOrd="0" presId="urn:microsoft.com/office/officeart/2005/8/layout/hList3"/>
    <dgm:cxn modelId="{69E8A4D8-4130-4EA1-AB49-A963AAEFC201}" type="presParOf" srcId="{BC64FE7E-97C6-4AE7-8DA9-D48B53AD39B1}" destId="{426423AE-AC94-4CAF-9AA2-59B92F5B5064}"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D54DAE0-FB0F-451F-A7C7-B5851BBAD9C9}" type="doc">
      <dgm:prSet loTypeId="urn:microsoft.com/office/officeart/2009/3/layout/PlusandMinus" loCatId="relationship" qsTypeId="urn:microsoft.com/office/officeart/2005/8/quickstyle/simple1" qsCatId="simple" csTypeId="urn:microsoft.com/office/officeart/2005/8/colors/accent4_2" csCatId="accent4" phldr="1"/>
      <dgm:spPr/>
      <dgm:t>
        <a:bodyPr/>
        <a:lstStyle/>
        <a:p>
          <a:endParaRPr lang="en-US"/>
        </a:p>
      </dgm:t>
    </dgm:pt>
    <dgm:pt modelId="{60D4A4A8-E217-423F-8E96-D1B5CAA83A8F}">
      <dgm:prSet phldrT="[Text]"/>
      <dgm:spPr/>
      <dgm:t>
        <a:bodyPr/>
        <a:lstStyle/>
        <a:p>
          <a:pPr algn="ctr"/>
          <a:r>
            <a:rPr lang="en-US" dirty="0" smtClean="0"/>
            <a:t>Excess idle cash leaves potential interest earnings on the table.</a:t>
          </a:r>
          <a:endParaRPr lang="en-US" dirty="0"/>
        </a:p>
      </dgm:t>
    </dgm:pt>
    <dgm:pt modelId="{472EC062-D22A-4900-BDD0-ED04425B7A81}" type="parTrans" cxnId="{1994B69A-BE08-4D02-9A5C-2CE1AADC4F65}">
      <dgm:prSet/>
      <dgm:spPr/>
      <dgm:t>
        <a:bodyPr/>
        <a:lstStyle/>
        <a:p>
          <a:endParaRPr lang="en-US"/>
        </a:p>
      </dgm:t>
    </dgm:pt>
    <dgm:pt modelId="{3ACC0DD3-B596-48AC-86A7-C62128263A3A}" type="sibTrans" cxnId="{1994B69A-BE08-4D02-9A5C-2CE1AADC4F65}">
      <dgm:prSet/>
      <dgm:spPr/>
      <dgm:t>
        <a:bodyPr/>
        <a:lstStyle/>
        <a:p>
          <a:endParaRPr lang="en-US"/>
        </a:p>
      </dgm:t>
    </dgm:pt>
    <dgm:pt modelId="{7BC16EE8-563F-4B31-B48F-8D0A95E6B7FD}">
      <dgm:prSet phldrT="[Text]"/>
      <dgm:spPr/>
      <dgm:t>
        <a:bodyPr/>
        <a:lstStyle/>
        <a:p>
          <a:pPr algn="ctr"/>
          <a:r>
            <a:rPr lang="en-US" dirty="0" smtClean="0"/>
            <a:t>Shortage of cash may lead to bad credit ratings, labor problems, or difficulties providing services.</a:t>
          </a:r>
          <a:endParaRPr lang="en-US" dirty="0"/>
        </a:p>
      </dgm:t>
    </dgm:pt>
    <dgm:pt modelId="{C988035B-9072-4504-94CF-7A9C69EF1561}" type="parTrans" cxnId="{3DE93E7E-05B7-4519-9E04-0C9B5F46F233}">
      <dgm:prSet/>
      <dgm:spPr/>
      <dgm:t>
        <a:bodyPr/>
        <a:lstStyle/>
        <a:p>
          <a:endParaRPr lang="en-US"/>
        </a:p>
      </dgm:t>
    </dgm:pt>
    <dgm:pt modelId="{B5349C1D-219D-477F-9BC4-8DDE43F274E0}" type="sibTrans" cxnId="{3DE93E7E-05B7-4519-9E04-0C9B5F46F233}">
      <dgm:prSet/>
      <dgm:spPr/>
      <dgm:t>
        <a:bodyPr/>
        <a:lstStyle/>
        <a:p>
          <a:endParaRPr lang="en-US"/>
        </a:p>
      </dgm:t>
    </dgm:pt>
    <dgm:pt modelId="{5103B86F-64AD-4DF0-B8C4-BD9FEDB3FD76}" type="pres">
      <dgm:prSet presAssocID="{CD54DAE0-FB0F-451F-A7C7-B5851BBAD9C9}" presName="Name0" presStyleCnt="0">
        <dgm:presLayoutVars>
          <dgm:chMax val="2"/>
          <dgm:chPref val="2"/>
          <dgm:dir/>
          <dgm:animOne/>
          <dgm:resizeHandles val="exact"/>
        </dgm:presLayoutVars>
      </dgm:prSet>
      <dgm:spPr/>
      <dgm:t>
        <a:bodyPr/>
        <a:lstStyle/>
        <a:p>
          <a:endParaRPr lang="en-US"/>
        </a:p>
      </dgm:t>
    </dgm:pt>
    <dgm:pt modelId="{88C82EB8-D0B6-4663-B8F1-5DAF3F87F82D}" type="pres">
      <dgm:prSet presAssocID="{CD54DAE0-FB0F-451F-A7C7-B5851BBAD9C9}" presName="Background" presStyleLbl="bgImgPlace1" presStyleIdx="0" presStyleCnt="1"/>
      <dgm:spPr/>
      <dgm:t>
        <a:bodyPr/>
        <a:lstStyle/>
        <a:p>
          <a:endParaRPr lang="en-US"/>
        </a:p>
      </dgm:t>
    </dgm:pt>
    <dgm:pt modelId="{40BA7D9A-736B-4EF4-9743-F6C08F4D3447}" type="pres">
      <dgm:prSet presAssocID="{CD54DAE0-FB0F-451F-A7C7-B5851BBAD9C9}" presName="ParentText1" presStyleLbl="revTx" presStyleIdx="0" presStyleCnt="2">
        <dgm:presLayoutVars>
          <dgm:chMax val="0"/>
          <dgm:chPref val="0"/>
          <dgm:bulletEnabled val="1"/>
        </dgm:presLayoutVars>
      </dgm:prSet>
      <dgm:spPr/>
      <dgm:t>
        <a:bodyPr/>
        <a:lstStyle/>
        <a:p>
          <a:endParaRPr lang="en-US"/>
        </a:p>
      </dgm:t>
    </dgm:pt>
    <dgm:pt modelId="{F4CE624E-60F0-484A-9F0D-8B9D5AD23B2C}" type="pres">
      <dgm:prSet presAssocID="{CD54DAE0-FB0F-451F-A7C7-B5851BBAD9C9}" presName="ParentText2" presStyleLbl="revTx" presStyleIdx="1" presStyleCnt="2">
        <dgm:presLayoutVars>
          <dgm:chMax val="0"/>
          <dgm:chPref val="0"/>
          <dgm:bulletEnabled val="1"/>
        </dgm:presLayoutVars>
      </dgm:prSet>
      <dgm:spPr/>
      <dgm:t>
        <a:bodyPr/>
        <a:lstStyle/>
        <a:p>
          <a:endParaRPr lang="en-US"/>
        </a:p>
      </dgm:t>
    </dgm:pt>
    <dgm:pt modelId="{8DE5A902-F102-4893-A8E6-2CC93DD96E95}" type="pres">
      <dgm:prSet presAssocID="{CD54DAE0-FB0F-451F-A7C7-B5851BBAD9C9}" presName="Plus" presStyleLbl="alignNode1" presStyleIdx="0" presStyleCnt="2"/>
      <dgm:spPr/>
    </dgm:pt>
    <dgm:pt modelId="{3EB51641-92A2-4337-9957-ECC9566BA809}" type="pres">
      <dgm:prSet presAssocID="{CD54DAE0-FB0F-451F-A7C7-B5851BBAD9C9}" presName="Minus" presStyleLbl="alignNode1" presStyleIdx="1" presStyleCnt="2"/>
      <dgm:spPr/>
    </dgm:pt>
    <dgm:pt modelId="{BEEB9151-65CE-4605-AB9C-9768EC7849AE}" type="pres">
      <dgm:prSet presAssocID="{CD54DAE0-FB0F-451F-A7C7-B5851BBAD9C9}" presName="Divider" presStyleLbl="parChTrans1D1" presStyleIdx="0" presStyleCnt="1"/>
      <dgm:spPr/>
    </dgm:pt>
  </dgm:ptLst>
  <dgm:cxnLst>
    <dgm:cxn modelId="{AF74C12F-40D3-4193-8F0F-0C83A81882C6}" type="presOf" srcId="{CD54DAE0-FB0F-451F-A7C7-B5851BBAD9C9}" destId="{5103B86F-64AD-4DF0-B8C4-BD9FEDB3FD76}" srcOrd="0" destOrd="0" presId="urn:microsoft.com/office/officeart/2009/3/layout/PlusandMinus"/>
    <dgm:cxn modelId="{C05460B4-753C-400C-9C97-725F4EE2D711}" type="presOf" srcId="{7BC16EE8-563F-4B31-B48F-8D0A95E6B7FD}" destId="{F4CE624E-60F0-484A-9F0D-8B9D5AD23B2C}" srcOrd="0" destOrd="0" presId="urn:microsoft.com/office/officeart/2009/3/layout/PlusandMinus"/>
    <dgm:cxn modelId="{3DE93E7E-05B7-4519-9E04-0C9B5F46F233}" srcId="{CD54DAE0-FB0F-451F-A7C7-B5851BBAD9C9}" destId="{7BC16EE8-563F-4B31-B48F-8D0A95E6B7FD}" srcOrd="1" destOrd="0" parTransId="{C988035B-9072-4504-94CF-7A9C69EF1561}" sibTransId="{B5349C1D-219D-477F-9BC4-8DDE43F274E0}"/>
    <dgm:cxn modelId="{1994B69A-BE08-4D02-9A5C-2CE1AADC4F65}" srcId="{CD54DAE0-FB0F-451F-A7C7-B5851BBAD9C9}" destId="{60D4A4A8-E217-423F-8E96-D1B5CAA83A8F}" srcOrd="0" destOrd="0" parTransId="{472EC062-D22A-4900-BDD0-ED04425B7A81}" sibTransId="{3ACC0DD3-B596-48AC-86A7-C62128263A3A}"/>
    <dgm:cxn modelId="{04D0C363-0915-4AC6-A462-128DDA93ABB1}" type="presOf" srcId="{60D4A4A8-E217-423F-8E96-D1B5CAA83A8F}" destId="{40BA7D9A-736B-4EF4-9743-F6C08F4D3447}" srcOrd="0" destOrd="0" presId="urn:microsoft.com/office/officeart/2009/3/layout/PlusandMinus"/>
    <dgm:cxn modelId="{642FA220-5F20-4949-9724-859C0BA1C11C}" type="presParOf" srcId="{5103B86F-64AD-4DF0-B8C4-BD9FEDB3FD76}" destId="{88C82EB8-D0B6-4663-B8F1-5DAF3F87F82D}" srcOrd="0" destOrd="0" presId="urn:microsoft.com/office/officeart/2009/3/layout/PlusandMinus"/>
    <dgm:cxn modelId="{040CAF52-2D87-44DD-9FDA-E160FBA5BD69}" type="presParOf" srcId="{5103B86F-64AD-4DF0-B8C4-BD9FEDB3FD76}" destId="{40BA7D9A-736B-4EF4-9743-F6C08F4D3447}" srcOrd="1" destOrd="0" presId="urn:microsoft.com/office/officeart/2009/3/layout/PlusandMinus"/>
    <dgm:cxn modelId="{DA06A03B-EDCB-434A-B6F8-FF67B43D6553}" type="presParOf" srcId="{5103B86F-64AD-4DF0-B8C4-BD9FEDB3FD76}" destId="{F4CE624E-60F0-484A-9F0D-8B9D5AD23B2C}" srcOrd="2" destOrd="0" presId="urn:microsoft.com/office/officeart/2009/3/layout/PlusandMinus"/>
    <dgm:cxn modelId="{8E6E7BD1-503B-4CD6-9AD0-4691EDB1FD45}" type="presParOf" srcId="{5103B86F-64AD-4DF0-B8C4-BD9FEDB3FD76}" destId="{8DE5A902-F102-4893-A8E6-2CC93DD96E95}" srcOrd="3" destOrd="0" presId="urn:microsoft.com/office/officeart/2009/3/layout/PlusandMinus"/>
    <dgm:cxn modelId="{E35989C8-3B7E-4A8B-8298-741B5A3845F6}" type="presParOf" srcId="{5103B86F-64AD-4DF0-B8C4-BD9FEDB3FD76}" destId="{3EB51641-92A2-4337-9957-ECC9566BA809}" srcOrd="4" destOrd="0" presId="urn:microsoft.com/office/officeart/2009/3/layout/PlusandMinus"/>
    <dgm:cxn modelId="{8DB2D8F0-1AE1-4D2E-8255-1FDBDD0E33D7}" type="presParOf" srcId="{5103B86F-64AD-4DF0-B8C4-BD9FEDB3FD76}" destId="{BEEB9151-65CE-4605-AB9C-9768EC7849AE}" srcOrd="5" destOrd="0" presId="urn:microsoft.com/office/officeart/2009/3/layout/PlusandMinu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B853151-DB97-4506-A9C9-D57006147CA2}" type="doc">
      <dgm:prSet loTypeId="urn:microsoft.com/office/officeart/2005/8/layout/hList1" loCatId="list" qsTypeId="urn:microsoft.com/office/officeart/2005/8/quickstyle/simple4" qsCatId="simple" csTypeId="urn:microsoft.com/office/officeart/2005/8/colors/accent1_3" csCatId="accent1" phldr="1"/>
      <dgm:spPr/>
      <dgm:t>
        <a:bodyPr/>
        <a:lstStyle/>
        <a:p>
          <a:endParaRPr lang="en-US"/>
        </a:p>
      </dgm:t>
    </dgm:pt>
    <dgm:pt modelId="{85BFE705-A8A7-4080-BD71-B347086226EB}">
      <dgm:prSet phldrT="[Text]"/>
      <dgm:spPr/>
      <dgm:t>
        <a:bodyPr/>
        <a:lstStyle/>
        <a:p>
          <a:r>
            <a:rPr lang="en-US" dirty="0" smtClean="0"/>
            <a:t>Measures of Service Efforts</a:t>
          </a:r>
          <a:endParaRPr lang="en-US" dirty="0"/>
        </a:p>
      </dgm:t>
    </dgm:pt>
    <dgm:pt modelId="{3D6A916B-A62B-4B9C-B5EC-6BF498E69BF0}" type="parTrans" cxnId="{C2E4458F-87E9-4CF6-80F0-0DA6318BFCF4}">
      <dgm:prSet/>
      <dgm:spPr/>
      <dgm:t>
        <a:bodyPr/>
        <a:lstStyle/>
        <a:p>
          <a:endParaRPr lang="en-US"/>
        </a:p>
      </dgm:t>
    </dgm:pt>
    <dgm:pt modelId="{E38A7E23-3FD6-4AFE-B279-50CBF5C9EA11}" type="sibTrans" cxnId="{C2E4458F-87E9-4CF6-80F0-0DA6318BFCF4}">
      <dgm:prSet/>
      <dgm:spPr/>
      <dgm:t>
        <a:bodyPr/>
        <a:lstStyle/>
        <a:p>
          <a:endParaRPr lang="en-US"/>
        </a:p>
      </dgm:t>
    </dgm:pt>
    <dgm:pt modelId="{A4CDE35F-1D20-4203-8564-6CCDA791FC06}">
      <dgm:prSet phldrT="[Text]"/>
      <dgm:spPr/>
      <dgm:t>
        <a:bodyPr/>
        <a:lstStyle/>
        <a:p>
          <a:r>
            <a:rPr lang="en-US" dirty="0" smtClean="0"/>
            <a:t>Input Measures</a:t>
          </a:r>
          <a:endParaRPr lang="en-US" dirty="0"/>
        </a:p>
      </dgm:t>
    </dgm:pt>
    <dgm:pt modelId="{A2470FB2-9DF8-46AF-A4AD-30F77414CEC9}" type="parTrans" cxnId="{88C04E2B-0E32-4C11-B4B8-A50684CD8D03}">
      <dgm:prSet/>
      <dgm:spPr/>
      <dgm:t>
        <a:bodyPr/>
        <a:lstStyle/>
        <a:p>
          <a:endParaRPr lang="en-US"/>
        </a:p>
      </dgm:t>
    </dgm:pt>
    <dgm:pt modelId="{783E82E4-4C49-424A-84C2-34023E02B1B8}" type="sibTrans" cxnId="{88C04E2B-0E32-4C11-B4B8-A50684CD8D03}">
      <dgm:prSet/>
      <dgm:spPr/>
      <dgm:t>
        <a:bodyPr/>
        <a:lstStyle/>
        <a:p>
          <a:endParaRPr lang="en-US"/>
        </a:p>
      </dgm:t>
    </dgm:pt>
    <dgm:pt modelId="{AC16B2F1-E604-4E8B-A944-7E3282874D61}">
      <dgm:prSet phldrT="[Text]"/>
      <dgm:spPr/>
      <dgm:t>
        <a:bodyPr/>
        <a:lstStyle/>
        <a:p>
          <a:r>
            <a:rPr lang="en-US" dirty="0" smtClean="0"/>
            <a:t>Measures of Service Accomplishments</a:t>
          </a:r>
          <a:endParaRPr lang="en-US" dirty="0"/>
        </a:p>
      </dgm:t>
    </dgm:pt>
    <dgm:pt modelId="{91F8618F-033E-4EE6-9CE2-78167A127DD1}" type="parTrans" cxnId="{B726025E-4534-4189-A264-C716A36A25FE}">
      <dgm:prSet/>
      <dgm:spPr/>
      <dgm:t>
        <a:bodyPr/>
        <a:lstStyle/>
        <a:p>
          <a:endParaRPr lang="en-US"/>
        </a:p>
      </dgm:t>
    </dgm:pt>
    <dgm:pt modelId="{4C077C3E-BC27-4E87-8FAA-7A7F6C741A4E}" type="sibTrans" cxnId="{B726025E-4534-4189-A264-C716A36A25FE}">
      <dgm:prSet/>
      <dgm:spPr/>
      <dgm:t>
        <a:bodyPr/>
        <a:lstStyle/>
        <a:p>
          <a:endParaRPr lang="en-US"/>
        </a:p>
      </dgm:t>
    </dgm:pt>
    <dgm:pt modelId="{9F4061EA-A1BD-44E7-99D3-60E703BDB401}">
      <dgm:prSet phldrT="[Text]"/>
      <dgm:spPr/>
      <dgm:t>
        <a:bodyPr/>
        <a:lstStyle/>
        <a:p>
          <a:r>
            <a:rPr lang="en-US" dirty="0" smtClean="0"/>
            <a:t>Output Measures</a:t>
          </a:r>
          <a:endParaRPr lang="en-US" dirty="0"/>
        </a:p>
      </dgm:t>
    </dgm:pt>
    <dgm:pt modelId="{CFC28FA3-FA9A-480B-931F-1620E980BC12}" type="parTrans" cxnId="{6C8CFFA1-8CD3-40D5-AE57-3E269D4EB907}">
      <dgm:prSet/>
      <dgm:spPr/>
      <dgm:t>
        <a:bodyPr/>
        <a:lstStyle/>
        <a:p>
          <a:endParaRPr lang="en-US"/>
        </a:p>
      </dgm:t>
    </dgm:pt>
    <dgm:pt modelId="{4D2A50FF-13E6-4D53-99AE-FC4D27CA926C}" type="sibTrans" cxnId="{6C8CFFA1-8CD3-40D5-AE57-3E269D4EB907}">
      <dgm:prSet/>
      <dgm:spPr/>
      <dgm:t>
        <a:bodyPr/>
        <a:lstStyle/>
        <a:p>
          <a:endParaRPr lang="en-US"/>
        </a:p>
      </dgm:t>
    </dgm:pt>
    <dgm:pt modelId="{08B6CE4B-0163-4518-AE5F-89531E247F89}">
      <dgm:prSet phldrT="[Text]"/>
      <dgm:spPr/>
      <dgm:t>
        <a:bodyPr/>
        <a:lstStyle/>
        <a:p>
          <a:r>
            <a:rPr lang="en-US" dirty="0" smtClean="0"/>
            <a:t>Outcome Measures</a:t>
          </a:r>
          <a:endParaRPr lang="en-US" dirty="0"/>
        </a:p>
      </dgm:t>
    </dgm:pt>
    <dgm:pt modelId="{B453F1D6-84E2-433E-BABC-C87BC51A09D3}" type="parTrans" cxnId="{CE54923E-E025-4135-8D64-6D33D88A87C3}">
      <dgm:prSet/>
      <dgm:spPr/>
      <dgm:t>
        <a:bodyPr/>
        <a:lstStyle/>
        <a:p>
          <a:endParaRPr lang="en-US"/>
        </a:p>
      </dgm:t>
    </dgm:pt>
    <dgm:pt modelId="{0C77FF3D-D220-464F-B41F-2CE33E046365}" type="sibTrans" cxnId="{CE54923E-E025-4135-8D64-6D33D88A87C3}">
      <dgm:prSet/>
      <dgm:spPr/>
      <dgm:t>
        <a:bodyPr/>
        <a:lstStyle/>
        <a:p>
          <a:endParaRPr lang="en-US"/>
        </a:p>
      </dgm:t>
    </dgm:pt>
    <dgm:pt modelId="{85619CD3-BA43-45F1-819F-5187D7623EFF}">
      <dgm:prSet phldrT="[Text]"/>
      <dgm:spPr>
        <a:gradFill rotWithShape="0">
          <a:gsLst>
            <a:gs pos="0">
              <a:schemeClr val="accent1">
                <a:shade val="80000"/>
                <a:hueOff val="12259"/>
                <a:satOff val="12919"/>
                <a:lumOff val="14039"/>
                <a:alphaOff val="0"/>
                <a:shade val="51000"/>
                <a:satMod val="130000"/>
              </a:schemeClr>
            </a:gs>
            <a:gs pos="66000">
              <a:schemeClr val="accent1">
                <a:shade val="80000"/>
                <a:hueOff val="12259"/>
                <a:satOff val="12919"/>
                <a:lumOff val="14039"/>
                <a:alphaOff val="0"/>
                <a:shade val="93000"/>
                <a:satMod val="130000"/>
              </a:schemeClr>
            </a:gs>
            <a:gs pos="100000">
              <a:schemeClr val="accent1">
                <a:shade val="80000"/>
                <a:hueOff val="12259"/>
                <a:satOff val="12919"/>
                <a:lumOff val="14039"/>
                <a:alphaOff val="0"/>
                <a:shade val="94000"/>
                <a:satMod val="135000"/>
              </a:schemeClr>
            </a:gs>
          </a:gsLst>
        </a:gradFill>
      </dgm:spPr>
      <dgm:t>
        <a:bodyPr/>
        <a:lstStyle/>
        <a:p>
          <a:r>
            <a:rPr lang="en-US" dirty="0" smtClean="0"/>
            <a:t>Measures that relate Service Efforts to Accomplishments</a:t>
          </a:r>
          <a:endParaRPr lang="en-US" dirty="0"/>
        </a:p>
      </dgm:t>
    </dgm:pt>
    <dgm:pt modelId="{BCDA1B0A-EBDE-41A3-8AEC-927085280723}" type="parTrans" cxnId="{4486C64C-C7D5-405B-BD69-95FC895AFC1E}">
      <dgm:prSet/>
      <dgm:spPr/>
      <dgm:t>
        <a:bodyPr/>
        <a:lstStyle/>
        <a:p>
          <a:endParaRPr lang="en-US"/>
        </a:p>
      </dgm:t>
    </dgm:pt>
    <dgm:pt modelId="{E0BCB6EE-D939-4940-A953-D167451716D5}" type="sibTrans" cxnId="{4486C64C-C7D5-405B-BD69-95FC895AFC1E}">
      <dgm:prSet/>
      <dgm:spPr/>
      <dgm:t>
        <a:bodyPr/>
        <a:lstStyle/>
        <a:p>
          <a:endParaRPr lang="en-US"/>
        </a:p>
      </dgm:t>
    </dgm:pt>
    <dgm:pt modelId="{98AF045D-BC9D-4CC1-A3F0-E16A2C88831E}">
      <dgm:prSet phldrT="[Text]"/>
      <dgm:spPr/>
      <dgm:t>
        <a:bodyPr/>
        <a:lstStyle/>
        <a:p>
          <a:r>
            <a:rPr lang="en-US" dirty="0" smtClean="0"/>
            <a:t>Efficiency Measures</a:t>
          </a:r>
          <a:endParaRPr lang="en-US" dirty="0"/>
        </a:p>
      </dgm:t>
    </dgm:pt>
    <dgm:pt modelId="{B0119AE5-4381-47BF-B12F-B13426C95624}" type="parTrans" cxnId="{D9CE97E7-A860-4951-B16B-6698CEDD1715}">
      <dgm:prSet/>
      <dgm:spPr/>
      <dgm:t>
        <a:bodyPr/>
        <a:lstStyle/>
        <a:p>
          <a:endParaRPr lang="en-US"/>
        </a:p>
      </dgm:t>
    </dgm:pt>
    <dgm:pt modelId="{73E46488-06BA-4545-A517-AD7D8C1F3832}" type="sibTrans" cxnId="{D9CE97E7-A860-4951-B16B-6698CEDD1715}">
      <dgm:prSet/>
      <dgm:spPr/>
      <dgm:t>
        <a:bodyPr/>
        <a:lstStyle/>
        <a:p>
          <a:endParaRPr lang="en-US"/>
        </a:p>
      </dgm:t>
    </dgm:pt>
    <dgm:pt modelId="{D226BE5A-0EA4-48B8-AD95-BBD7620ED71A}">
      <dgm:prSet phldrT="[Text]"/>
      <dgm:spPr/>
      <dgm:t>
        <a:bodyPr/>
        <a:lstStyle/>
        <a:p>
          <a:r>
            <a:rPr lang="en-US" dirty="0" smtClean="0"/>
            <a:t>Amount of financial and nonfinancial resources</a:t>
          </a:r>
          <a:endParaRPr lang="en-US" dirty="0"/>
        </a:p>
      </dgm:t>
    </dgm:pt>
    <dgm:pt modelId="{6D7905BC-D658-444F-8627-18001BC27701}" type="parTrans" cxnId="{95339493-64EA-4318-BA0A-41FC94356480}">
      <dgm:prSet/>
      <dgm:spPr/>
      <dgm:t>
        <a:bodyPr/>
        <a:lstStyle/>
        <a:p>
          <a:endParaRPr lang="en-US"/>
        </a:p>
      </dgm:t>
    </dgm:pt>
    <dgm:pt modelId="{0475B2C0-5B5C-4B48-B4D8-75393EBF4891}" type="sibTrans" cxnId="{95339493-64EA-4318-BA0A-41FC94356480}">
      <dgm:prSet/>
      <dgm:spPr/>
      <dgm:t>
        <a:bodyPr/>
        <a:lstStyle/>
        <a:p>
          <a:endParaRPr lang="en-US"/>
        </a:p>
      </dgm:t>
    </dgm:pt>
    <dgm:pt modelId="{79303827-80BE-4002-8735-1547DAD19A22}">
      <dgm:prSet phldrT="[Text]"/>
      <dgm:spPr/>
      <dgm:t>
        <a:bodyPr/>
        <a:lstStyle/>
        <a:p>
          <a:r>
            <a:rPr lang="en-US" dirty="0" smtClean="0"/>
            <a:t>Quantity measures</a:t>
          </a:r>
          <a:endParaRPr lang="en-US" dirty="0"/>
        </a:p>
      </dgm:t>
    </dgm:pt>
    <dgm:pt modelId="{AAEDFBC4-9CDE-462A-9A90-6F0971EFE06B}" type="parTrans" cxnId="{9F3C60A2-6E99-415D-9398-CF86EA1B6F33}">
      <dgm:prSet/>
      <dgm:spPr/>
      <dgm:t>
        <a:bodyPr/>
        <a:lstStyle/>
        <a:p>
          <a:endParaRPr lang="en-US"/>
        </a:p>
      </dgm:t>
    </dgm:pt>
    <dgm:pt modelId="{626A3EAF-A32E-4296-A72F-016330B94A9B}" type="sibTrans" cxnId="{9F3C60A2-6E99-415D-9398-CF86EA1B6F33}">
      <dgm:prSet/>
      <dgm:spPr/>
      <dgm:t>
        <a:bodyPr/>
        <a:lstStyle/>
        <a:p>
          <a:endParaRPr lang="en-US"/>
        </a:p>
      </dgm:t>
    </dgm:pt>
    <dgm:pt modelId="{71CB687D-053C-4F46-91FF-2A426283549D}">
      <dgm:prSet phldrT="[Text]"/>
      <dgm:spPr/>
      <dgm:t>
        <a:bodyPr/>
        <a:lstStyle/>
        <a:p>
          <a:r>
            <a:rPr lang="en-US" dirty="0" smtClean="0"/>
            <a:t>Results of services provided</a:t>
          </a:r>
          <a:endParaRPr lang="en-US" dirty="0"/>
        </a:p>
      </dgm:t>
    </dgm:pt>
    <dgm:pt modelId="{5092C8CA-D99A-4A4C-8AF2-4DE092262820}" type="parTrans" cxnId="{95D05C02-3F9D-459D-AD38-60B40D88DEAA}">
      <dgm:prSet/>
      <dgm:spPr/>
      <dgm:t>
        <a:bodyPr/>
        <a:lstStyle/>
        <a:p>
          <a:endParaRPr lang="en-US"/>
        </a:p>
      </dgm:t>
    </dgm:pt>
    <dgm:pt modelId="{2519BD5E-0195-461A-9557-4EEA6A5FB8A6}" type="sibTrans" cxnId="{95D05C02-3F9D-459D-AD38-60B40D88DEAA}">
      <dgm:prSet/>
      <dgm:spPr/>
      <dgm:t>
        <a:bodyPr/>
        <a:lstStyle/>
        <a:p>
          <a:endParaRPr lang="en-US"/>
        </a:p>
      </dgm:t>
    </dgm:pt>
    <dgm:pt modelId="{CD1C6C9C-A0D1-44A7-8C85-BA99B53B5F1C}">
      <dgm:prSet phldrT="[Text]"/>
      <dgm:spPr/>
      <dgm:t>
        <a:bodyPr/>
        <a:lstStyle/>
        <a:p>
          <a:r>
            <a:rPr lang="en-US" dirty="0" smtClean="0"/>
            <a:t>Efforts to outputs</a:t>
          </a:r>
          <a:endParaRPr lang="en-US" dirty="0"/>
        </a:p>
      </dgm:t>
    </dgm:pt>
    <dgm:pt modelId="{3F964E42-DAAB-4B65-A2E9-BA37B5117B94}" type="parTrans" cxnId="{8311E7C0-BB83-4E50-8F97-B13EEB003D99}">
      <dgm:prSet/>
      <dgm:spPr/>
      <dgm:t>
        <a:bodyPr/>
        <a:lstStyle/>
        <a:p>
          <a:endParaRPr lang="en-US"/>
        </a:p>
      </dgm:t>
    </dgm:pt>
    <dgm:pt modelId="{5A651ADA-243F-448B-8BAD-31077B951E95}" type="sibTrans" cxnId="{8311E7C0-BB83-4E50-8F97-B13EEB003D99}">
      <dgm:prSet/>
      <dgm:spPr/>
      <dgm:t>
        <a:bodyPr/>
        <a:lstStyle/>
        <a:p>
          <a:endParaRPr lang="en-US"/>
        </a:p>
      </dgm:t>
    </dgm:pt>
    <dgm:pt modelId="{35729ABC-EEF6-4BEB-AE25-78150CB944D7}">
      <dgm:prSet phldrT="[Text]"/>
      <dgm:spPr/>
      <dgm:t>
        <a:bodyPr/>
        <a:lstStyle/>
        <a:p>
          <a:r>
            <a:rPr lang="en-US" dirty="0" smtClean="0"/>
            <a:t>Efforts to outcomes</a:t>
          </a:r>
          <a:endParaRPr lang="en-US" dirty="0"/>
        </a:p>
      </dgm:t>
    </dgm:pt>
    <dgm:pt modelId="{B0891174-EEAD-4E1E-9829-045794B94FAD}" type="parTrans" cxnId="{7B8DB56D-D5FC-4A98-9090-188E216A3074}">
      <dgm:prSet/>
      <dgm:spPr/>
      <dgm:t>
        <a:bodyPr/>
        <a:lstStyle/>
        <a:p>
          <a:endParaRPr lang="en-US"/>
        </a:p>
      </dgm:t>
    </dgm:pt>
    <dgm:pt modelId="{D085F0A9-CEA5-442B-92C1-B5ED33213FCA}" type="sibTrans" cxnId="{7B8DB56D-D5FC-4A98-9090-188E216A3074}">
      <dgm:prSet/>
      <dgm:spPr/>
      <dgm:t>
        <a:bodyPr/>
        <a:lstStyle/>
        <a:p>
          <a:endParaRPr lang="en-US"/>
        </a:p>
      </dgm:t>
    </dgm:pt>
    <dgm:pt modelId="{1CE84DA6-7AAC-4529-8BA4-CC5A6C0E4DAC}" type="pres">
      <dgm:prSet presAssocID="{4B853151-DB97-4506-A9C9-D57006147CA2}" presName="Name0" presStyleCnt="0">
        <dgm:presLayoutVars>
          <dgm:dir/>
          <dgm:animLvl val="lvl"/>
          <dgm:resizeHandles val="exact"/>
        </dgm:presLayoutVars>
      </dgm:prSet>
      <dgm:spPr/>
      <dgm:t>
        <a:bodyPr/>
        <a:lstStyle/>
        <a:p>
          <a:endParaRPr lang="en-US"/>
        </a:p>
      </dgm:t>
    </dgm:pt>
    <dgm:pt modelId="{F616D001-51F9-4C35-969F-EBC83A6F92C2}" type="pres">
      <dgm:prSet presAssocID="{85BFE705-A8A7-4080-BD71-B347086226EB}" presName="composite" presStyleCnt="0"/>
      <dgm:spPr/>
    </dgm:pt>
    <dgm:pt modelId="{133E4641-0548-430C-B32E-C24A3EB643F4}" type="pres">
      <dgm:prSet presAssocID="{85BFE705-A8A7-4080-BD71-B347086226EB}" presName="parTx" presStyleLbl="alignNode1" presStyleIdx="0" presStyleCnt="3" custLinFactNeighborX="-1947" custLinFactNeighborY="-84635">
        <dgm:presLayoutVars>
          <dgm:chMax val="0"/>
          <dgm:chPref val="0"/>
          <dgm:bulletEnabled val="1"/>
        </dgm:presLayoutVars>
      </dgm:prSet>
      <dgm:spPr/>
      <dgm:t>
        <a:bodyPr/>
        <a:lstStyle/>
        <a:p>
          <a:endParaRPr lang="en-US"/>
        </a:p>
      </dgm:t>
    </dgm:pt>
    <dgm:pt modelId="{C350C777-005F-43C1-BE34-820BAA239B12}" type="pres">
      <dgm:prSet presAssocID="{85BFE705-A8A7-4080-BD71-B347086226EB}" presName="desTx" presStyleLbl="alignAccFollowNode1" presStyleIdx="0" presStyleCnt="3" custScaleY="87012" custLinFactNeighborX="478" custLinFactNeighborY="-25172">
        <dgm:presLayoutVars>
          <dgm:bulletEnabled val="1"/>
        </dgm:presLayoutVars>
      </dgm:prSet>
      <dgm:spPr/>
      <dgm:t>
        <a:bodyPr/>
        <a:lstStyle/>
        <a:p>
          <a:endParaRPr lang="en-US"/>
        </a:p>
      </dgm:t>
    </dgm:pt>
    <dgm:pt modelId="{99690285-5F9B-4A89-A954-EDD8A9B1693A}" type="pres">
      <dgm:prSet presAssocID="{E38A7E23-3FD6-4AFE-B279-50CBF5C9EA11}" presName="space" presStyleCnt="0"/>
      <dgm:spPr/>
    </dgm:pt>
    <dgm:pt modelId="{723BFC56-7B53-40DA-ABDC-31AE6B8917C6}" type="pres">
      <dgm:prSet presAssocID="{AC16B2F1-E604-4E8B-A944-7E3282874D61}" presName="composite" presStyleCnt="0"/>
      <dgm:spPr/>
    </dgm:pt>
    <dgm:pt modelId="{10FC7804-A2C3-4ED0-9CC4-4EC817A308F0}" type="pres">
      <dgm:prSet presAssocID="{AC16B2F1-E604-4E8B-A944-7E3282874D61}" presName="parTx" presStyleLbl="alignNode1" presStyleIdx="1" presStyleCnt="3" custLinFactNeighborX="-1570" custLinFactNeighborY="-80347">
        <dgm:presLayoutVars>
          <dgm:chMax val="0"/>
          <dgm:chPref val="0"/>
          <dgm:bulletEnabled val="1"/>
        </dgm:presLayoutVars>
      </dgm:prSet>
      <dgm:spPr/>
      <dgm:t>
        <a:bodyPr/>
        <a:lstStyle/>
        <a:p>
          <a:endParaRPr lang="en-US"/>
        </a:p>
      </dgm:t>
    </dgm:pt>
    <dgm:pt modelId="{59869068-3E00-4195-B84F-3F7C6B408EE1}" type="pres">
      <dgm:prSet presAssocID="{AC16B2F1-E604-4E8B-A944-7E3282874D61}" presName="desTx" presStyleLbl="alignAccFollowNode1" presStyleIdx="1" presStyleCnt="3" custScaleY="100000" custLinFactNeighborX="-2937" custLinFactNeighborY="18490">
        <dgm:presLayoutVars>
          <dgm:bulletEnabled val="1"/>
        </dgm:presLayoutVars>
      </dgm:prSet>
      <dgm:spPr/>
      <dgm:t>
        <a:bodyPr/>
        <a:lstStyle/>
        <a:p>
          <a:endParaRPr lang="en-US"/>
        </a:p>
      </dgm:t>
    </dgm:pt>
    <dgm:pt modelId="{D8F60FCE-58CC-4102-8B02-221089696670}" type="pres">
      <dgm:prSet presAssocID="{4C077C3E-BC27-4E87-8FAA-7A7F6C741A4E}" presName="space" presStyleCnt="0"/>
      <dgm:spPr/>
    </dgm:pt>
    <dgm:pt modelId="{82040263-037C-4E44-9D3E-39AF97A797D6}" type="pres">
      <dgm:prSet presAssocID="{85619CD3-BA43-45F1-819F-5187D7623EFF}" presName="composite" presStyleCnt="0"/>
      <dgm:spPr/>
    </dgm:pt>
    <dgm:pt modelId="{E9FEBE4F-3D27-4289-A637-DD2892B10774}" type="pres">
      <dgm:prSet presAssocID="{85619CD3-BA43-45F1-819F-5187D7623EFF}" presName="parTx" presStyleLbl="alignNode1" presStyleIdx="2" presStyleCnt="3" custLinFactNeighborX="-1911" custLinFactNeighborY="-88700">
        <dgm:presLayoutVars>
          <dgm:chMax val="0"/>
          <dgm:chPref val="0"/>
          <dgm:bulletEnabled val="1"/>
        </dgm:presLayoutVars>
      </dgm:prSet>
      <dgm:spPr/>
      <dgm:t>
        <a:bodyPr/>
        <a:lstStyle/>
        <a:p>
          <a:endParaRPr lang="en-US"/>
        </a:p>
      </dgm:t>
    </dgm:pt>
    <dgm:pt modelId="{DDA0EDCF-8F40-4292-8466-F9923C1107EA}" type="pres">
      <dgm:prSet presAssocID="{85619CD3-BA43-45F1-819F-5187D7623EFF}" presName="desTx" presStyleLbl="alignAccFollowNode1" presStyleIdx="2" presStyleCnt="3" custScaleY="77813" custLinFactNeighborX="-1433" custLinFactNeighborY="45478">
        <dgm:presLayoutVars>
          <dgm:bulletEnabled val="1"/>
        </dgm:presLayoutVars>
      </dgm:prSet>
      <dgm:spPr/>
      <dgm:t>
        <a:bodyPr/>
        <a:lstStyle/>
        <a:p>
          <a:endParaRPr lang="en-US"/>
        </a:p>
      </dgm:t>
    </dgm:pt>
  </dgm:ptLst>
  <dgm:cxnLst>
    <dgm:cxn modelId="{172860D8-C7F7-444A-B3EC-AA86D18428B8}" type="presOf" srcId="{85619CD3-BA43-45F1-819F-5187D7623EFF}" destId="{E9FEBE4F-3D27-4289-A637-DD2892B10774}" srcOrd="0" destOrd="0" presId="urn:microsoft.com/office/officeart/2005/8/layout/hList1"/>
    <dgm:cxn modelId="{06875037-796E-494B-A366-19CD863FC780}" type="presOf" srcId="{AC16B2F1-E604-4E8B-A944-7E3282874D61}" destId="{10FC7804-A2C3-4ED0-9CC4-4EC817A308F0}" srcOrd="0" destOrd="0" presId="urn:microsoft.com/office/officeart/2005/8/layout/hList1"/>
    <dgm:cxn modelId="{5868F201-5784-413C-93BC-A17BE6195328}" type="presOf" srcId="{CD1C6C9C-A0D1-44A7-8C85-BA99B53B5F1C}" destId="{DDA0EDCF-8F40-4292-8466-F9923C1107EA}" srcOrd="0" destOrd="1" presId="urn:microsoft.com/office/officeart/2005/8/layout/hList1"/>
    <dgm:cxn modelId="{D9CE97E7-A860-4951-B16B-6698CEDD1715}" srcId="{85619CD3-BA43-45F1-819F-5187D7623EFF}" destId="{98AF045D-BC9D-4CC1-A3F0-E16A2C88831E}" srcOrd="0" destOrd="0" parTransId="{B0119AE5-4381-47BF-B12F-B13426C95624}" sibTransId="{73E46488-06BA-4545-A517-AD7D8C1F3832}"/>
    <dgm:cxn modelId="{CE54923E-E025-4135-8D64-6D33D88A87C3}" srcId="{AC16B2F1-E604-4E8B-A944-7E3282874D61}" destId="{08B6CE4B-0163-4518-AE5F-89531E247F89}" srcOrd="1" destOrd="0" parTransId="{B453F1D6-84E2-433E-BABC-C87BC51A09D3}" sibTransId="{0C77FF3D-D220-464F-B41F-2CE33E046365}"/>
    <dgm:cxn modelId="{D4079C5F-160D-4256-91A9-3CB91E9EEA23}" type="presOf" srcId="{08B6CE4B-0163-4518-AE5F-89531E247F89}" destId="{59869068-3E00-4195-B84F-3F7C6B408EE1}" srcOrd="0" destOrd="2" presId="urn:microsoft.com/office/officeart/2005/8/layout/hList1"/>
    <dgm:cxn modelId="{C2E4458F-87E9-4CF6-80F0-0DA6318BFCF4}" srcId="{4B853151-DB97-4506-A9C9-D57006147CA2}" destId="{85BFE705-A8A7-4080-BD71-B347086226EB}" srcOrd="0" destOrd="0" parTransId="{3D6A916B-A62B-4B9C-B5EC-6BF498E69BF0}" sibTransId="{E38A7E23-3FD6-4AFE-B279-50CBF5C9EA11}"/>
    <dgm:cxn modelId="{9F3C60A2-6E99-415D-9398-CF86EA1B6F33}" srcId="{9F4061EA-A1BD-44E7-99D3-60E703BDB401}" destId="{79303827-80BE-4002-8735-1547DAD19A22}" srcOrd="0" destOrd="0" parTransId="{AAEDFBC4-9CDE-462A-9A90-6F0971EFE06B}" sibTransId="{626A3EAF-A32E-4296-A72F-016330B94A9B}"/>
    <dgm:cxn modelId="{7B8DB56D-D5FC-4A98-9090-188E216A3074}" srcId="{98AF045D-BC9D-4CC1-A3F0-E16A2C88831E}" destId="{35729ABC-EEF6-4BEB-AE25-78150CB944D7}" srcOrd="1" destOrd="0" parTransId="{B0891174-EEAD-4E1E-9829-045794B94FAD}" sibTransId="{D085F0A9-CEA5-442B-92C1-B5ED33213FCA}"/>
    <dgm:cxn modelId="{4486C64C-C7D5-405B-BD69-95FC895AFC1E}" srcId="{4B853151-DB97-4506-A9C9-D57006147CA2}" destId="{85619CD3-BA43-45F1-819F-5187D7623EFF}" srcOrd="2" destOrd="0" parTransId="{BCDA1B0A-EBDE-41A3-8AEC-927085280723}" sibTransId="{E0BCB6EE-D939-4940-A953-D167451716D5}"/>
    <dgm:cxn modelId="{95D05C02-3F9D-459D-AD38-60B40D88DEAA}" srcId="{08B6CE4B-0163-4518-AE5F-89531E247F89}" destId="{71CB687D-053C-4F46-91FF-2A426283549D}" srcOrd="0" destOrd="0" parTransId="{5092C8CA-D99A-4A4C-8AF2-4DE092262820}" sibTransId="{2519BD5E-0195-461A-9557-4EEA6A5FB8A6}"/>
    <dgm:cxn modelId="{95339493-64EA-4318-BA0A-41FC94356480}" srcId="{A4CDE35F-1D20-4203-8564-6CCDA791FC06}" destId="{D226BE5A-0EA4-48B8-AD95-BBD7620ED71A}" srcOrd="0" destOrd="0" parTransId="{6D7905BC-D658-444F-8627-18001BC27701}" sibTransId="{0475B2C0-5B5C-4B48-B4D8-75393EBF4891}"/>
    <dgm:cxn modelId="{89FC0249-5DB9-4B96-9150-01B3571444B5}" type="presOf" srcId="{9F4061EA-A1BD-44E7-99D3-60E703BDB401}" destId="{59869068-3E00-4195-B84F-3F7C6B408EE1}" srcOrd="0" destOrd="0" presId="urn:microsoft.com/office/officeart/2005/8/layout/hList1"/>
    <dgm:cxn modelId="{A8692D31-740A-4E47-82BF-9E2B0A787A95}" type="presOf" srcId="{98AF045D-BC9D-4CC1-A3F0-E16A2C88831E}" destId="{DDA0EDCF-8F40-4292-8466-F9923C1107EA}" srcOrd="0" destOrd="0" presId="urn:microsoft.com/office/officeart/2005/8/layout/hList1"/>
    <dgm:cxn modelId="{B726025E-4534-4189-A264-C716A36A25FE}" srcId="{4B853151-DB97-4506-A9C9-D57006147CA2}" destId="{AC16B2F1-E604-4E8B-A944-7E3282874D61}" srcOrd="1" destOrd="0" parTransId="{91F8618F-033E-4EE6-9CE2-78167A127DD1}" sibTransId="{4C077C3E-BC27-4E87-8FAA-7A7F6C741A4E}"/>
    <dgm:cxn modelId="{2C8B2167-0422-425D-B5C9-652559097F20}" type="presOf" srcId="{71CB687D-053C-4F46-91FF-2A426283549D}" destId="{59869068-3E00-4195-B84F-3F7C6B408EE1}" srcOrd="0" destOrd="3" presId="urn:microsoft.com/office/officeart/2005/8/layout/hList1"/>
    <dgm:cxn modelId="{339D38B3-3087-4820-841D-9F2E93A54751}" type="presOf" srcId="{85BFE705-A8A7-4080-BD71-B347086226EB}" destId="{133E4641-0548-430C-B32E-C24A3EB643F4}" srcOrd="0" destOrd="0" presId="urn:microsoft.com/office/officeart/2005/8/layout/hList1"/>
    <dgm:cxn modelId="{90AE7A5A-CE60-47D4-97BE-4D24E9C4388D}" type="presOf" srcId="{35729ABC-EEF6-4BEB-AE25-78150CB944D7}" destId="{DDA0EDCF-8F40-4292-8466-F9923C1107EA}" srcOrd="0" destOrd="2" presId="urn:microsoft.com/office/officeart/2005/8/layout/hList1"/>
    <dgm:cxn modelId="{B053A0B8-8B4B-491D-BD1F-CBFEDB35E430}" type="presOf" srcId="{79303827-80BE-4002-8735-1547DAD19A22}" destId="{59869068-3E00-4195-B84F-3F7C6B408EE1}" srcOrd="0" destOrd="1" presId="urn:microsoft.com/office/officeart/2005/8/layout/hList1"/>
    <dgm:cxn modelId="{6C8CFFA1-8CD3-40D5-AE57-3E269D4EB907}" srcId="{AC16B2F1-E604-4E8B-A944-7E3282874D61}" destId="{9F4061EA-A1BD-44E7-99D3-60E703BDB401}" srcOrd="0" destOrd="0" parTransId="{CFC28FA3-FA9A-480B-931F-1620E980BC12}" sibTransId="{4D2A50FF-13E6-4D53-99AE-FC4D27CA926C}"/>
    <dgm:cxn modelId="{96856281-8681-450D-9879-7ACB48EBBE7C}" type="presOf" srcId="{4B853151-DB97-4506-A9C9-D57006147CA2}" destId="{1CE84DA6-7AAC-4529-8BA4-CC5A6C0E4DAC}" srcOrd="0" destOrd="0" presId="urn:microsoft.com/office/officeart/2005/8/layout/hList1"/>
    <dgm:cxn modelId="{92E08B49-8822-489C-A467-B9C289556B3D}" type="presOf" srcId="{A4CDE35F-1D20-4203-8564-6CCDA791FC06}" destId="{C350C777-005F-43C1-BE34-820BAA239B12}" srcOrd="0" destOrd="0" presId="urn:microsoft.com/office/officeart/2005/8/layout/hList1"/>
    <dgm:cxn modelId="{88C04E2B-0E32-4C11-B4B8-A50684CD8D03}" srcId="{85BFE705-A8A7-4080-BD71-B347086226EB}" destId="{A4CDE35F-1D20-4203-8564-6CCDA791FC06}" srcOrd="0" destOrd="0" parTransId="{A2470FB2-9DF8-46AF-A4AD-30F77414CEC9}" sibTransId="{783E82E4-4C49-424A-84C2-34023E02B1B8}"/>
    <dgm:cxn modelId="{8311E7C0-BB83-4E50-8F97-B13EEB003D99}" srcId="{98AF045D-BC9D-4CC1-A3F0-E16A2C88831E}" destId="{CD1C6C9C-A0D1-44A7-8C85-BA99B53B5F1C}" srcOrd="0" destOrd="0" parTransId="{3F964E42-DAAB-4B65-A2E9-BA37B5117B94}" sibTransId="{5A651ADA-243F-448B-8BAD-31077B951E95}"/>
    <dgm:cxn modelId="{9EE9E132-7F10-4739-B765-CD00C566C82F}" type="presOf" srcId="{D226BE5A-0EA4-48B8-AD95-BBD7620ED71A}" destId="{C350C777-005F-43C1-BE34-820BAA239B12}" srcOrd="0" destOrd="1" presId="urn:microsoft.com/office/officeart/2005/8/layout/hList1"/>
    <dgm:cxn modelId="{BDE33DF5-9291-485F-8227-E50F0AFB2A7B}" type="presParOf" srcId="{1CE84DA6-7AAC-4529-8BA4-CC5A6C0E4DAC}" destId="{F616D001-51F9-4C35-969F-EBC83A6F92C2}" srcOrd="0" destOrd="0" presId="urn:microsoft.com/office/officeart/2005/8/layout/hList1"/>
    <dgm:cxn modelId="{F97411AC-E234-486B-A8E2-F932AFE9ACAA}" type="presParOf" srcId="{F616D001-51F9-4C35-969F-EBC83A6F92C2}" destId="{133E4641-0548-430C-B32E-C24A3EB643F4}" srcOrd="0" destOrd="0" presId="urn:microsoft.com/office/officeart/2005/8/layout/hList1"/>
    <dgm:cxn modelId="{EFC9CA53-E9B7-48D4-9F22-8F2E20B623C7}" type="presParOf" srcId="{F616D001-51F9-4C35-969F-EBC83A6F92C2}" destId="{C350C777-005F-43C1-BE34-820BAA239B12}" srcOrd="1" destOrd="0" presId="urn:microsoft.com/office/officeart/2005/8/layout/hList1"/>
    <dgm:cxn modelId="{D9BE75F1-CD51-426D-A697-B8C6814DB0C4}" type="presParOf" srcId="{1CE84DA6-7AAC-4529-8BA4-CC5A6C0E4DAC}" destId="{99690285-5F9B-4A89-A954-EDD8A9B1693A}" srcOrd="1" destOrd="0" presId="urn:microsoft.com/office/officeart/2005/8/layout/hList1"/>
    <dgm:cxn modelId="{5A011B21-1540-4E69-8593-0289A86AF653}" type="presParOf" srcId="{1CE84DA6-7AAC-4529-8BA4-CC5A6C0E4DAC}" destId="{723BFC56-7B53-40DA-ABDC-31AE6B8917C6}" srcOrd="2" destOrd="0" presId="urn:microsoft.com/office/officeart/2005/8/layout/hList1"/>
    <dgm:cxn modelId="{08DF1F75-60AF-42E3-8654-CD48E0720403}" type="presParOf" srcId="{723BFC56-7B53-40DA-ABDC-31AE6B8917C6}" destId="{10FC7804-A2C3-4ED0-9CC4-4EC817A308F0}" srcOrd="0" destOrd="0" presId="urn:microsoft.com/office/officeart/2005/8/layout/hList1"/>
    <dgm:cxn modelId="{EC6A70CC-FCAD-4020-9821-84D356AF67C8}" type="presParOf" srcId="{723BFC56-7B53-40DA-ABDC-31AE6B8917C6}" destId="{59869068-3E00-4195-B84F-3F7C6B408EE1}" srcOrd="1" destOrd="0" presId="urn:microsoft.com/office/officeart/2005/8/layout/hList1"/>
    <dgm:cxn modelId="{2C1033DD-F6B3-4A3E-95B3-DF73CD884BA4}" type="presParOf" srcId="{1CE84DA6-7AAC-4529-8BA4-CC5A6C0E4DAC}" destId="{D8F60FCE-58CC-4102-8B02-221089696670}" srcOrd="3" destOrd="0" presId="urn:microsoft.com/office/officeart/2005/8/layout/hList1"/>
    <dgm:cxn modelId="{69041AE2-2A66-48B5-B5A3-73149ED7213A}" type="presParOf" srcId="{1CE84DA6-7AAC-4529-8BA4-CC5A6C0E4DAC}" destId="{82040263-037C-4E44-9D3E-39AF97A797D6}" srcOrd="4" destOrd="0" presId="urn:microsoft.com/office/officeart/2005/8/layout/hList1"/>
    <dgm:cxn modelId="{90FD515E-7C10-445C-88F6-09846C5ECFF8}" type="presParOf" srcId="{82040263-037C-4E44-9D3E-39AF97A797D6}" destId="{E9FEBE4F-3D27-4289-A637-DD2892B10774}" srcOrd="0" destOrd="0" presId="urn:microsoft.com/office/officeart/2005/8/layout/hList1"/>
    <dgm:cxn modelId="{5189BE84-B238-45A6-B1BB-393C0E3A89DF}" type="presParOf" srcId="{82040263-037C-4E44-9D3E-39AF97A797D6}" destId="{DDA0EDCF-8F40-4292-8466-F9923C1107EA}"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B99FCE0-7CD7-4053-979A-1046A747A880}" type="doc">
      <dgm:prSet loTypeId="urn:microsoft.com/office/officeart/2005/8/layout/matrix1" loCatId="matrix" qsTypeId="urn:microsoft.com/office/officeart/2005/8/quickstyle/simple4" qsCatId="simple" csTypeId="urn:microsoft.com/office/officeart/2005/8/colors/colorful2" csCatId="colorful" phldr="1"/>
      <dgm:spPr/>
      <dgm:t>
        <a:bodyPr/>
        <a:lstStyle/>
        <a:p>
          <a:endParaRPr lang="en-US"/>
        </a:p>
      </dgm:t>
    </dgm:pt>
    <dgm:pt modelId="{5C341C90-4B19-4B94-9E5F-F8F092F37A5E}">
      <dgm:prSet phldrT="[Text]"/>
      <dgm:spPr/>
      <dgm:t>
        <a:bodyPr/>
        <a:lstStyle/>
        <a:p>
          <a:r>
            <a:rPr lang="en-US" dirty="0" smtClean="0"/>
            <a:t>Performance</a:t>
          </a:r>
          <a:endParaRPr lang="en-US" dirty="0"/>
        </a:p>
      </dgm:t>
    </dgm:pt>
    <dgm:pt modelId="{312ABB3B-5B9C-4612-85B4-C048E7D20282}" type="parTrans" cxnId="{9FDD70D9-7426-4DB4-908E-607756A3B96F}">
      <dgm:prSet/>
      <dgm:spPr/>
      <dgm:t>
        <a:bodyPr/>
        <a:lstStyle/>
        <a:p>
          <a:endParaRPr lang="en-US"/>
        </a:p>
      </dgm:t>
    </dgm:pt>
    <dgm:pt modelId="{06CCBD80-1D43-439C-AFDF-0E5501678E89}" type="sibTrans" cxnId="{9FDD70D9-7426-4DB4-908E-607756A3B96F}">
      <dgm:prSet/>
      <dgm:spPr/>
      <dgm:t>
        <a:bodyPr/>
        <a:lstStyle/>
        <a:p>
          <a:endParaRPr lang="en-US"/>
        </a:p>
      </dgm:t>
    </dgm:pt>
    <dgm:pt modelId="{F47EE1FC-4C2B-49DD-AC12-90B3B73CA9AF}">
      <dgm:prSet phldrT="[Text]" custT="1"/>
      <dgm:spPr>
        <a:solidFill>
          <a:schemeClr val="accent2">
            <a:lumMod val="75000"/>
          </a:schemeClr>
        </a:solidFill>
      </dgm:spPr>
      <dgm:t>
        <a:bodyPr/>
        <a:lstStyle/>
        <a:p>
          <a:r>
            <a:rPr lang="en-US" sz="2000" dirty="0" smtClean="0"/>
            <a:t>Total Quality Management</a:t>
          </a:r>
          <a:endParaRPr lang="en-US" sz="2000" dirty="0"/>
        </a:p>
      </dgm:t>
    </dgm:pt>
    <dgm:pt modelId="{7F6E3589-410F-4512-9644-3F9BD2E25810}" type="parTrans" cxnId="{1DE85408-3160-419B-B234-E73A54DCE63D}">
      <dgm:prSet/>
      <dgm:spPr/>
      <dgm:t>
        <a:bodyPr/>
        <a:lstStyle/>
        <a:p>
          <a:endParaRPr lang="en-US"/>
        </a:p>
      </dgm:t>
    </dgm:pt>
    <dgm:pt modelId="{21D90169-DBFD-431D-A209-11527A88B485}" type="sibTrans" cxnId="{1DE85408-3160-419B-B234-E73A54DCE63D}">
      <dgm:prSet/>
      <dgm:spPr/>
      <dgm:t>
        <a:bodyPr/>
        <a:lstStyle/>
        <a:p>
          <a:endParaRPr lang="en-US"/>
        </a:p>
      </dgm:t>
    </dgm:pt>
    <dgm:pt modelId="{B2329D78-DE8B-4329-B87B-32B9E71113A2}">
      <dgm:prSet phldrT="[Text]" custT="1"/>
      <dgm:spPr>
        <a:solidFill>
          <a:srgbClr val="18696F"/>
        </a:solidFill>
      </dgm:spPr>
      <dgm:t>
        <a:bodyPr/>
        <a:lstStyle/>
        <a:p>
          <a:r>
            <a:rPr lang="en-US" sz="2000" dirty="0" smtClean="0"/>
            <a:t>Customer Relationship Management</a:t>
          </a:r>
          <a:endParaRPr lang="en-US" sz="2000" dirty="0"/>
        </a:p>
      </dgm:t>
    </dgm:pt>
    <dgm:pt modelId="{058656C9-91AC-4B18-B359-0F4899A793EC}" type="parTrans" cxnId="{11A24F9C-0277-4655-9D6B-EF23D4A1E414}">
      <dgm:prSet/>
      <dgm:spPr/>
      <dgm:t>
        <a:bodyPr/>
        <a:lstStyle/>
        <a:p>
          <a:endParaRPr lang="en-US"/>
        </a:p>
      </dgm:t>
    </dgm:pt>
    <dgm:pt modelId="{5CF042DF-B281-4755-BC21-046B4810412D}" type="sibTrans" cxnId="{11A24F9C-0277-4655-9D6B-EF23D4A1E414}">
      <dgm:prSet/>
      <dgm:spPr/>
      <dgm:t>
        <a:bodyPr/>
        <a:lstStyle/>
        <a:p>
          <a:endParaRPr lang="en-US"/>
        </a:p>
      </dgm:t>
    </dgm:pt>
    <dgm:pt modelId="{CB922CD8-6B2D-4429-AC0F-9EBD4811EE8B}">
      <dgm:prSet phldrT="[Text]" custT="1"/>
      <dgm:spPr/>
      <dgm:t>
        <a:bodyPr/>
        <a:lstStyle/>
        <a:p>
          <a:r>
            <a:rPr lang="en-US" sz="2000" dirty="0" smtClean="0">
              <a:solidFill>
                <a:schemeClr val="tx1"/>
              </a:solidFill>
            </a:rPr>
            <a:t>Activity-Based Costing</a:t>
          </a:r>
          <a:endParaRPr lang="en-US" sz="2000" dirty="0">
            <a:solidFill>
              <a:schemeClr val="tx1"/>
            </a:solidFill>
          </a:endParaRPr>
        </a:p>
      </dgm:t>
    </dgm:pt>
    <dgm:pt modelId="{E5930E52-BC7F-42F3-B34D-3B688D3590EF}" type="parTrans" cxnId="{7CE585CC-F3FE-46EB-A201-F6C360E66F18}">
      <dgm:prSet/>
      <dgm:spPr/>
      <dgm:t>
        <a:bodyPr/>
        <a:lstStyle/>
        <a:p>
          <a:endParaRPr lang="en-US"/>
        </a:p>
      </dgm:t>
    </dgm:pt>
    <dgm:pt modelId="{BC802BD7-D9D0-4120-B6F2-8C8420A63A6E}" type="sibTrans" cxnId="{7CE585CC-F3FE-46EB-A201-F6C360E66F18}">
      <dgm:prSet/>
      <dgm:spPr/>
      <dgm:t>
        <a:bodyPr/>
        <a:lstStyle/>
        <a:p>
          <a:endParaRPr lang="en-US"/>
        </a:p>
      </dgm:t>
    </dgm:pt>
    <dgm:pt modelId="{796321F9-9133-438E-95FA-C8DA84CD4ECA}">
      <dgm:prSet phldrT="[Text]" custT="1"/>
      <dgm:spPr/>
      <dgm:t>
        <a:bodyPr/>
        <a:lstStyle/>
        <a:p>
          <a:r>
            <a:rPr lang="en-US" sz="2000" dirty="0" smtClean="0">
              <a:solidFill>
                <a:schemeClr val="tx1"/>
              </a:solidFill>
            </a:rPr>
            <a:t>Balanced Scorecard</a:t>
          </a:r>
          <a:endParaRPr lang="en-US" sz="2000" dirty="0">
            <a:solidFill>
              <a:schemeClr val="tx1"/>
            </a:solidFill>
          </a:endParaRPr>
        </a:p>
      </dgm:t>
    </dgm:pt>
    <dgm:pt modelId="{13717356-D856-4364-B550-215C7BB73C9C}" type="parTrans" cxnId="{C7F2FD62-B4D7-4B9F-92B5-56A8EC98A572}">
      <dgm:prSet/>
      <dgm:spPr/>
      <dgm:t>
        <a:bodyPr/>
        <a:lstStyle/>
        <a:p>
          <a:endParaRPr lang="en-US"/>
        </a:p>
      </dgm:t>
    </dgm:pt>
    <dgm:pt modelId="{15BED05B-5D5D-4E52-8778-425108824A7C}" type="sibTrans" cxnId="{C7F2FD62-B4D7-4B9F-92B5-56A8EC98A572}">
      <dgm:prSet/>
      <dgm:spPr/>
      <dgm:t>
        <a:bodyPr/>
        <a:lstStyle/>
        <a:p>
          <a:endParaRPr lang="en-US"/>
        </a:p>
      </dgm:t>
    </dgm:pt>
    <dgm:pt modelId="{362FA231-48F8-4DF4-A8D4-00F8C23AE5B8}" type="pres">
      <dgm:prSet presAssocID="{3B99FCE0-7CD7-4053-979A-1046A747A880}" presName="diagram" presStyleCnt="0">
        <dgm:presLayoutVars>
          <dgm:chMax val="1"/>
          <dgm:dir/>
          <dgm:animLvl val="ctr"/>
          <dgm:resizeHandles val="exact"/>
        </dgm:presLayoutVars>
      </dgm:prSet>
      <dgm:spPr/>
      <dgm:t>
        <a:bodyPr/>
        <a:lstStyle/>
        <a:p>
          <a:endParaRPr lang="en-US"/>
        </a:p>
      </dgm:t>
    </dgm:pt>
    <dgm:pt modelId="{FEB827C0-7FD7-4A34-981D-8D352D789A0C}" type="pres">
      <dgm:prSet presAssocID="{3B99FCE0-7CD7-4053-979A-1046A747A880}" presName="matrix" presStyleCnt="0"/>
      <dgm:spPr/>
    </dgm:pt>
    <dgm:pt modelId="{4102E9D9-0936-403F-8B5F-CF38FA5EEFC0}" type="pres">
      <dgm:prSet presAssocID="{3B99FCE0-7CD7-4053-979A-1046A747A880}" presName="tile1" presStyleLbl="node1" presStyleIdx="0" presStyleCnt="4"/>
      <dgm:spPr/>
      <dgm:t>
        <a:bodyPr/>
        <a:lstStyle/>
        <a:p>
          <a:endParaRPr lang="en-US"/>
        </a:p>
      </dgm:t>
    </dgm:pt>
    <dgm:pt modelId="{2899C498-6992-4672-BE21-FE873B93DAD8}" type="pres">
      <dgm:prSet presAssocID="{3B99FCE0-7CD7-4053-979A-1046A747A880}" presName="tile1text" presStyleLbl="node1" presStyleIdx="0" presStyleCnt="4">
        <dgm:presLayoutVars>
          <dgm:chMax val="0"/>
          <dgm:chPref val="0"/>
          <dgm:bulletEnabled val="1"/>
        </dgm:presLayoutVars>
      </dgm:prSet>
      <dgm:spPr/>
      <dgm:t>
        <a:bodyPr/>
        <a:lstStyle/>
        <a:p>
          <a:endParaRPr lang="en-US"/>
        </a:p>
      </dgm:t>
    </dgm:pt>
    <dgm:pt modelId="{A4D510F2-B03C-4D01-AC2F-F16026FEFC60}" type="pres">
      <dgm:prSet presAssocID="{3B99FCE0-7CD7-4053-979A-1046A747A880}" presName="tile2" presStyleLbl="node1" presStyleIdx="1" presStyleCnt="4"/>
      <dgm:spPr/>
      <dgm:t>
        <a:bodyPr/>
        <a:lstStyle/>
        <a:p>
          <a:endParaRPr lang="en-US"/>
        </a:p>
      </dgm:t>
    </dgm:pt>
    <dgm:pt modelId="{A782B790-8E4F-4E60-88B8-8161550CDB82}" type="pres">
      <dgm:prSet presAssocID="{3B99FCE0-7CD7-4053-979A-1046A747A880}" presName="tile2text" presStyleLbl="node1" presStyleIdx="1" presStyleCnt="4">
        <dgm:presLayoutVars>
          <dgm:chMax val="0"/>
          <dgm:chPref val="0"/>
          <dgm:bulletEnabled val="1"/>
        </dgm:presLayoutVars>
      </dgm:prSet>
      <dgm:spPr/>
      <dgm:t>
        <a:bodyPr/>
        <a:lstStyle/>
        <a:p>
          <a:endParaRPr lang="en-US"/>
        </a:p>
      </dgm:t>
    </dgm:pt>
    <dgm:pt modelId="{9D6326A6-20CA-4718-9453-4DEF1C329057}" type="pres">
      <dgm:prSet presAssocID="{3B99FCE0-7CD7-4053-979A-1046A747A880}" presName="tile3" presStyleLbl="node1" presStyleIdx="2" presStyleCnt="4"/>
      <dgm:spPr/>
      <dgm:t>
        <a:bodyPr/>
        <a:lstStyle/>
        <a:p>
          <a:endParaRPr lang="en-US"/>
        </a:p>
      </dgm:t>
    </dgm:pt>
    <dgm:pt modelId="{358B2A77-53C5-4561-984A-9BE5ABE65CA3}" type="pres">
      <dgm:prSet presAssocID="{3B99FCE0-7CD7-4053-979A-1046A747A880}" presName="tile3text" presStyleLbl="node1" presStyleIdx="2" presStyleCnt="4">
        <dgm:presLayoutVars>
          <dgm:chMax val="0"/>
          <dgm:chPref val="0"/>
          <dgm:bulletEnabled val="1"/>
        </dgm:presLayoutVars>
      </dgm:prSet>
      <dgm:spPr/>
      <dgm:t>
        <a:bodyPr/>
        <a:lstStyle/>
        <a:p>
          <a:endParaRPr lang="en-US"/>
        </a:p>
      </dgm:t>
    </dgm:pt>
    <dgm:pt modelId="{339A5D5B-0A29-4CB9-8B0D-B3856EEDD22B}" type="pres">
      <dgm:prSet presAssocID="{3B99FCE0-7CD7-4053-979A-1046A747A880}" presName="tile4" presStyleLbl="node1" presStyleIdx="3" presStyleCnt="4"/>
      <dgm:spPr/>
      <dgm:t>
        <a:bodyPr/>
        <a:lstStyle/>
        <a:p>
          <a:endParaRPr lang="en-US"/>
        </a:p>
      </dgm:t>
    </dgm:pt>
    <dgm:pt modelId="{53CE8CC1-23AB-4505-BFB0-806455632CDF}" type="pres">
      <dgm:prSet presAssocID="{3B99FCE0-7CD7-4053-979A-1046A747A880}" presName="tile4text" presStyleLbl="node1" presStyleIdx="3" presStyleCnt="4">
        <dgm:presLayoutVars>
          <dgm:chMax val="0"/>
          <dgm:chPref val="0"/>
          <dgm:bulletEnabled val="1"/>
        </dgm:presLayoutVars>
      </dgm:prSet>
      <dgm:spPr/>
      <dgm:t>
        <a:bodyPr/>
        <a:lstStyle/>
        <a:p>
          <a:endParaRPr lang="en-US"/>
        </a:p>
      </dgm:t>
    </dgm:pt>
    <dgm:pt modelId="{8E8B2F79-8937-4249-8A03-1AAF39EDFAF5}" type="pres">
      <dgm:prSet presAssocID="{3B99FCE0-7CD7-4053-979A-1046A747A880}" presName="centerTile" presStyleLbl="fgShp" presStyleIdx="0" presStyleCnt="1">
        <dgm:presLayoutVars>
          <dgm:chMax val="0"/>
          <dgm:chPref val="0"/>
        </dgm:presLayoutVars>
      </dgm:prSet>
      <dgm:spPr/>
      <dgm:t>
        <a:bodyPr/>
        <a:lstStyle/>
        <a:p>
          <a:endParaRPr lang="en-US"/>
        </a:p>
      </dgm:t>
    </dgm:pt>
  </dgm:ptLst>
  <dgm:cxnLst>
    <dgm:cxn modelId="{C7F2FD62-B4D7-4B9F-92B5-56A8EC98A572}" srcId="{5C341C90-4B19-4B94-9E5F-F8F092F37A5E}" destId="{796321F9-9133-438E-95FA-C8DA84CD4ECA}" srcOrd="3" destOrd="0" parTransId="{13717356-D856-4364-B550-215C7BB73C9C}" sibTransId="{15BED05B-5D5D-4E52-8778-425108824A7C}"/>
    <dgm:cxn modelId="{ECE81B9B-BD7E-4C33-B673-3A07EA6A379B}" type="presOf" srcId="{F47EE1FC-4C2B-49DD-AC12-90B3B73CA9AF}" destId="{4102E9D9-0936-403F-8B5F-CF38FA5EEFC0}" srcOrd="0" destOrd="0" presId="urn:microsoft.com/office/officeart/2005/8/layout/matrix1"/>
    <dgm:cxn modelId="{3E43C7F1-1E01-4273-934F-E26A22127C3F}" type="presOf" srcId="{796321F9-9133-438E-95FA-C8DA84CD4ECA}" destId="{53CE8CC1-23AB-4505-BFB0-806455632CDF}" srcOrd="1" destOrd="0" presId="urn:microsoft.com/office/officeart/2005/8/layout/matrix1"/>
    <dgm:cxn modelId="{3B1275DA-55E0-4CF8-B151-CB9EC0E5DD08}" type="presOf" srcId="{796321F9-9133-438E-95FA-C8DA84CD4ECA}" destId="{339A5D5B-0A29-4CB9-8B0D-B3856EEDD22B}" srcOrd="0" destOrd="0" presId="urn:microsoft.com/office/officeart/2005/8/layout/matrix1"/>
    <dgm:cxn modelId="{1DE85408-3160-419B-B234-E73A54DCE63D}" srcId="{5C341C90-4B19-4B94-9E5F-F8F092F37A5E}" destId="{F47EE1FC-4C2B-49DD-AC12-90B3B73CA9AF}" srcOrd="0" destOrd="0" parTransId="{7F6E3589-410F-4512-9644-3F9BD2E25810}" sibTransId="{21D90169-DBFD-431D-A209-11527A88B485}"/>
    <dgm:cxn modelId="{6AC2A148-6FEC-4329-BB69-A7E61604EFF9}" type="presOf" srcId="{3B99FCE0-7CD7-4053-979A-1046A747A880}" destId="{362FA231-48F8-4DF4-A8D4-00F8C23AE5B8}" srcOrd="0" destOrd="0" presId="urn:microsoft.com/office/officeart/2005/8/layout/matrix1"/>
    <dgm:cxn modelId="{D8EEA60D-627F-445C-A036-D7466D920A30}" type="presOf" srcId="{CB922CD8-6B2D-4429-AC0F-9EBD4811EE8B}" destId="{358B2A77-53C5-4561-984A-9BE5ABE65CA3}" srcOrd="1" destOrd="0" presId="urn:microsoft.com/office/officeart/2005/8/layout/matrix1"/>
    <dgm:cxn modelId="{A20337DA-916E-4E1E-817A-78C9EC14F70B}" type="presOf" srcId="{B2329D78-DE8B-4329-B87B-32B9E71113A2}" destId="{A4D510F2-B03C-4D01-AC2F-F16026FEFC60}" srcOrd="0" destOrd="0" presId="urn:microsoft.com/office/officeart/2005/8/layout/matrix1"/>
    <dgm:cxn modelId="{7F6DCBF5-1C6A-457E-84A1-E1B48BA55AC8}" type="presOf" srcId="{B2329D78-DE8B-4329-B87B-32B9E71113A2}" destId="{A782B790-8E4F-4E60-88B8-8161550CDB82}" srcOrd="1" destOrd="0" presId="urn:microsoft.com/office/officeart/2005/8/layout/matrix1"/>
    <dgm:cxn modelId="{7CE585CC-F3FE-46EB-A201-F6C360E66F18}" srcId="{5C341C90-4B19-4B94-9E5F-F8F092F37A5E}" destId="{CB922CD8-6B2D-4429-AC0F-9EBD4811EE8B}" srcOrd="2" destOrd="0" parTransId="{E5930E52-BC7F-42F3-B34D-3B688D3590EF}" sibTransId="{BC802BD7-D9D0-4120-B6F2-8C8420A63A6E}"/>
    <dgm:cxn modelId="{9FDD70D9-7426-4DB4-908E-607756A3B96F}" srcId="{3B99FCE0-7CD7-4053-979A-1046A747A880}" destId="{5C341C90-4B19-4B94-9E5F-F8F092F37A5E}" srcOrd="0" destOrd="0" parTransId="{312ABB3B-5B9C-4612-85B4-C048E7D20282}" sibTransId="{06CCBD80-1D43-439C-AFDF-0E5501678E89}"/>
    <dgm:cxn modelId="{11A24F9C-0277-4655-9D6B-EF23D4A1E414}" srcId="{5C341C90-4B19-4B94-9E5F-F8F092F37A5E}" destId="{B2329D78-DE8B-4329-B87B-32B9E71113A2}" srcOrd="1" destOrd="0" parTransId="{058656C9-91AC-4B18-B359-0F4899A793EC}" sibTransId="{5CF042DF-B281-4755-BC21-046B4810412D}"/>
    <dgm:cxn modelId="{6DBD0E8A-1548-4CC8-A280-BFBC121C5B8D}" type="presOf" srcId="{CB922CD8-6B2D-4429-AC0F-9EBD4811EE8B}" destId="{9D6326A6-20CA-4718-9453-4DEF1C329057}" srcOrd="0" destOrd="0" presId="urn:microsoft.com/office/officeart/2005/8/layout/matrix1"/>
    <dgm:cxn modelId="{B23F7E81-594D-47FB-83A7-B3C0954ABF3A}" type="presOf" srcId="{F47EE1FC-4C2B-49DD-AC12-90B3B73CA9AF}" destId="{2899C498-6992-4672-BE21-FE873B93DAD8}" srcOrd="1" destOrd="0" presId="urn:microsoft.com/office/officeart/2005/8/layout/matrix1"/>
    <dgm:cxn modelId="{DA4DA52D-B2C6-486A-9683-7DB14840B3D9}" type="presOf" srcId="{5C341C90-4B19-4B94-9E5F-F8F092F37A5E}" destId="{8E8B2F79-8937-4249-8A03-1AAF39EDFAF5}" srcOrd="0" destOrd="0" presId="urn:microsoft.com/office/officeart/2005/8/layout/matrix1"/>
    <dgm:cxn modelId="{EFFAEA14-820A-4D34-93CC-1BABD9FA3CE4}" type="presParOf" srcId="{362FA231-48F8-4DF4-A8D4-00F8C23AE5B8}" destId="{FEB827C0-7FD7-4A34-981D-8D352D789A0C}" srcOrd="0" destOrd="0" presId="urn:microsoft.com/office/officeart/2005/8/layout/matrix1"/>
    <dgm:cxn modelId="{9B38E942-71DA-4877-BE44-F20C5A3DB2FB}" type="presParOf" srcId="{FEB827C0-7FD7-4A34-981D-8D352D789A0C}" destId="{4102E9D9-0936-403F-8B5F-CF38FA5EEFC0}" srcOrd="0" destOrd="0" presId="urn:microsoft.com/office/officeart/2005/8/layout/matrix1"/>
    <dgm:cxn modelId="{E4FAA9E8-A0DA-48E9-93E8-005A18C84BF4}" type="presParOf" srcId="{FEB827C0-7FD7-4A34-981D-8D352D789A0C}" destId="{2899C498-6992-4672-BE21-FE873B93DAD8}" srcOrd="1" destOrd="0" presId="urn:microsoft.com/office/officeart/2005/8/layout/matrix1"/>
    <dgm:cxn modelId="{1F3524CE-18FD-4394-97CD-335540901D4A}" type="presParOf" srcId="{FEB827C0-7FD7-4A34-981D-8D352D789A0C}" destId="{A4D510F2-B03C-4D01-AC2F-F16026FEFC60}" srcOrd="2" destOrd="0" presId="urn:microsoft.com/office/officeart/2005/8/layout/matrix1"/>
    <dgm:cxn modelId="{306CC38A-1C09-44C3-B975-2ECAC628DD71}" type="presParOf" srcId="{FEB827C0-7FD7-4A34-981D-8D352D789A0C}" destId="{A782B790-8E4F-4E60-88B8-8161550CDB82}" srcOrd="3" destOrd="0" presId="urn:microsoft.com/office/officeart/2005/8/layout/matrix1"/>
    <dgm:cxn modelId="{CBD93846-A896-44D0-B6C2-DAB3CEE37E4A}" type="presParOf" srcId="{FEB827C0-7FD7-4A34-981D-8D352D789A0C}" destId="{9D6326A6-20CA-4718-9453-4DEF1C329057}" srcOrd="4" destOrd="0" presId="urn:microsoft.com/office/officeart/2005/8/layout/matrix1"/>
    <dgm:cxn modelId="{CED484A6-9C0A-4FF4-9936-A0C85FAF3689}" type="presParOf" srcId="{FEB827C0-7FD7-4A34-981D-8D352D789A0C}" destId="{358B2A77-53C5-4561-984A-9BE5ABE65CA3}" srcOrd="5" destOrd="0" presId="urn:microsoft.com/office/officeart/2005/8/layout/matrix1"/>
    <dgm:cxn modelId="{DC8F65C0-98AD-412E-A27E-89B247805F3C}" type="presParOf" srcId="{FEB827C0-7FD7-4A34-981D-8D352D789A0C}" destId="{339A5D5B-0A29-4CB9-8B0D-B3856EEDD22B}" srcOrd="6" destOrd="0" presId="urn:microsoft.com/office/officeart/2005/8/layout/matrix1"/>
    <dgm:cxn modelId="{CF969C75-9207-43B4-B4BF-C3AC1620D69D}" type="presParOf" srcId="{FEB827C0-7FD7-4A34-981D-8D352D789A0C}" destId="{53CE8CC1-23AB-4505-BFB0-806455632CDF}" srcOrd="7" destOrd="0" presId="urn:microsoft.com/office/officeart/2005/8/layout/matrix1"/>
    <dgm:cxn modelId="{3D917720-90F3-4F69-9D9D-79F5CEC437BD}" type="presParOf" srcId="{362FA231-48F8-4DF4-A8D4-00F8C23AE5B8}" destId="{8E8B2F79-8937-4249-8A03-1AAF39EDFAF5}"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1025E8B-C53A-4F8A-97B2-508EDBD81AEA}" type="doc">
      <dgm:prSet loTypeId="urn:microsoft.com/office/officeart/2005/8/layout/default" loCatId="list" qsTypeId="urn:microsoft.com/office/officeart/2005/8/quickstyle/simple1" qsCatId="simple" csTypeId="urn:microsoft.com/office/officeart/2005/8/colors/colorful2" csCatId="colorful" phldr="1"/>
      <dgm:spPr/>
    </dgm:pt>
    <dgm:pt modelId="{2A893356-CCA8-4832-AD69-18B9089C5801}">
      <dgm:prSet phldrT="[Text]"/>
      <dgm:spPr>
        <a:solidFill>
          <a:schemeClr val="accent2">
            <a:lumMod val="75000"/>
          </a:schemeClr>
        </a:solidFill>
      </dgm:spPr>
      <dgm:t>
        <a:bodyPr/>
        <a:lstStyle/>
        <a:p>
          <a:r>
            <a:rPr lang="en-US" dirty="0" smtClean="0"/>
            <a:t>Financial</a:t>
          </a:r>
          <a:endParaRPr lang="en-US" dirty="0"/>
        </a:p>
      </dgm:t>
    </dgm:pt>
    <dgm:pt modelId="{F1A7A4E5-675F-487F-865D-67BD45590097}" type="parTrans" cxnId="{40A2B68B-E031-4A70-A1E8-166D7E49FBE9}">
      <dgm:prSet/>
      <dgm:spPr/>
      <dgm:t>
        <a:bodyPr/>
        <a:lstStyle/>
        <a:p>
          <a:endParaRPr lang="en-US"/>
        </a:p>
      </dgm:t>
    </dgm:pt>
    <dgm:pt modelId="{6002A3EA-F9D5-455B-B831-BCADDAF75230}" type="sibTrans" cxnId="{40A2B68B-E031-4A70-A1E8-166D7E49FBE9}">
      <dgm:prSet/>
      <dgm:spPr/>
      <dgm:t>
        <a:bodyPr/>
        <a:lstStyle/>
        <a:p>
          <a:endParaRPr lang="en-US" dirty="0"/>
        </a:p>
      </dgm:t>
    </dgm:pt>
    <dgm:pt modelId="{429003FD-FF67-42D2-9711-DB665ADA0A8E}">
      <dgm:prSet phldrT="[Text]"/>
      <dgm:spPr/>
      <dgm:t>
        <a:bodyPr/>
        <a:lstStyle/>
        <a:p>
          <a:pPr>
            <a:spcAft>
              <a:spcPts val="0"/>
            </a:spcAft>
          </a:pPr>
          <a:r>
            <a:rPr lang="en-US" dirty="0" smtClean="0">
              <a:solidFill>
                <a:srgbClr val="18696F"/>
              </a:solidFill>
            </a:rPr>
            <a:t>Internal Business</a:t>
          </a:r>
        </a:p>
        <a:p>
          <a:pPr>
            <a:spcAft>
              <a:spcPts val="0"/>
            </a:spcAft>
          </a:pPr>
          <a:r>
            <a:rPr lang="en-US" dirty="0" smtClean="0">
              <a:solidFill>
                <a:srgbClr val="18696F"/>
              </a:solidFill>
            </a:rPr>
            <a:t>Processes</a:t>
          </a:r>
          <a:endParaRPr lang="en-US" dirty="0">
            <a:solidFill>
              <a:srgbClr val="18696F"/>
            </a:solidFill>
          </a:endParaRPr>
        </a:p>
      </dgm:t>
    </dgm:pt>
    <dgm:pt modelId="{31E72BAC-F312-4C01-82E5-E2547EB3B111}" type="parTrans" cxnId="{0033AFB5-F39B-4264-B518-EB816EEC8D5B}">
      <dgm:prSet/>
      <dgm:spPr/>
      <dgm:t>
        <a:bodyPr/>
        <a:lstStyle/>
        <a:p>
          <a:endParaRPr lang="en-US"/>
        </a:p>
      </dgm:t>
    </dgm:pt>
    <dgm:pt modelId="{910FE0F9-6DF1-488A-8178-C9C61A761F42}" type="sibTrans" cxnId="{0033AFB5-F39B-4264-B518-EB816EEC8D5B}">
      <dgm:prSet/>
      <dgm:spPr/>
      <dgm:t>
        <a:bodyPr/>
        <a:lstStyle/>
        <a:p>
          <a:endParaRPr lang="en-US" dirty="0"/>
        </a:p>
      </dgm:t>
    </dgm:pt>
    <dgm:pt modelId="{33B7E9CB-2A3C-4BB6-BC78-E2E9E2FCF8C1}">
      <dgm:prSet phldrT="[Text]"/>
      <dgm:spPr/>
      <dgm:t>
        <a:bodyPr/>
        <a:lstStyle/>
        <a:p>
          <a:r>
            <a:rPr lang="en-US" dirty="0" smtClean="0">
              <a:solidFill>
                <a:schemeClr val="accent2">
                  <a:lumMod val="75000"/>
                </a:schemeClr>
              </a:solidFill>
            </a:rPr>
            <a:t>Learning and Growth</a:t>
          </a:r>
          <a:endParaRPr lang="en-US" dirty="0">
            <a:solidFill>
              <a:schemeClr val="accent2">
                <a:lumMod val="75000"/>
              </a:schemeClr>
            </a:solidFill>
          </a:endParaRPr>
        </a:p>
      </dgm:t>
    </dgm:pt>
    <dgm:pt modelId="{252D1FCA-AF97-4989-B8F2-A2FA8D2791E0}" type="parTrans" cxnId="{37E8E32E-5542-4187-886B-D233EEC9634F}">
      <dgm:prSet/>
      <dgm:spPr/>
      <dgm:t>
        <a:bodyPr/>
        <a:lstStyle/>
        <a:p>
          <a:endParaRPr lang="en-US"/>
        </a:p>
      </dgm:t>
    </dgm:pt>
    <dgm:pt modelId="{6C577304-B14A-4D0F-A4CB-EAB108E37E6A}" type="sibTrans" cxnId="{37E8E32E-5542-4187-886B-D233EEC9634F}">
      <dgm:prSet/>
      <dgm:spPr/>
      <dgm:t>
        <a:bodyPr/>
        <a:lstStyle/>
        <a:p>
          <a:endParaRPr lang="en-US"/>
        </a:p>
      </dgm:t>
    </dgm:pt>
    <dgm:pt modelId="{D895FFAE-F606-41E9-8E1B-FA296A21D1A6}">
      <dgm:prSet phldrT="[Text]"/>
      <dgm:spPr>
        <a:solidFill>
          <a:srgbClr val="18696F"/>
        </a:solidFill>
      </dgm:spPr>
      <dgm:t>
        <a:bodyPr/>
        <a:lstStyle/>
        <a:p>
          <a:r>
            <a:rPr lang="en-US" dirty="0" smtClean="0"/>
            <a:t>Customer</a:t>
          </a:r>
          <a:endParaRPr lang="en-US" dirty="0"/>
        </a:p>
      </dgm:t>
    </dgm:pt>
    <dgm:pt modelId="{3DE539B4-2D22-431A-84C0-69AA8336A51C}" type="parTrans" cxnId="{24F6CA40-C136-485E-9C13-516F2E1C685A}">
      <dgm:prSet/>
      <dgm:spPr/>
      <dgm:t>
        <a:bodyPr/>
        <a:lstStyle/>
        <a:p>
          <a:endParaRPr lang="en-US"/>
        </a:p>
      </dgm:t>
    </dgm:pt>
    <dgm:pt modelId="{BD796399-92A6-4CD9-B6D8-61D6A3D9A802}" type="sibTrans" cxnId="{24F6CA40-C136-485E-9C13-516F2E1C685A}">
      <dgm:prSet/>
      <dgm:spPr/>
      <dgm:t>
        <a:bodyPr/>
        <a:lstStyle/>
        <a:p>
          <a:endParaRPr lang="en-US" dirty="0"/>
        </a:p>
      </dgm:t>
    </dgm:pt>
    <dgm:pt modelId="{74C035F9-3FA8-4299-B91F-159A17617987}" type="pres">
      <dgm:prSet presAssocID="{B1025E8B-C53A-4F8A-97B2-508EDBD81AEA}" presName="diagram" presStyleCnt="0">
        <dgm:presLayoutVars>
          <dgm:dir/>
          <dgm:resizeHandles val="exact"/>
        </dgm:presLayoutVars>
      </dgm:prSet>
      <dgm:spPr/>
    </dgm:pt>
    <dgm:pt modelId="{D28CC01C-F3FD-4829-8F0E-679C8E4A7742}" type="pres">
      <dgm:prSet presAssocID="{2A893356-CCA8-4832-AD69-18B9089C5801}" presName="node" presStyleLbl="node1" presStyleIdx="0" presStyleCnt="4">
        <dgm:presLayoutVars>
          <dgm:bulletEnabled val="1"/>
        </dgm:presLayoutVars>
      </dgm:prSet>
      <dgm:spPr/>
      <dgm:t>
        <a:bodyPr/>
        <a:lstStyle/>
        <a:p>
          <a:endParaRPr lang="en-US"/>
        </a:p>
      </dgm:t>
    </dgm:pt>
    <dgm:pt modelId="{32114BE9-A357-47CD-9AAE-37883639A030}" type="pres">
      <dgm:prSet presAssocID="{6002A3EA-F9D5-455B-B831-BCADDAF75230}" presName="sibTrans" presStyleCnt="0"/>
      <dgm:spPr/>
    </dgm:pt>
    <dgm:pt modelId="{4A620499-42C3-4CF7-A6D4-41D2488F53EE}" type="pres">
      <dgm:prSet presAssocID="{D895FFAE-F606-41E9-8E1B-FA296A21D1A6}" presName="node" presStyleLbl="node1" presStyleIdx="1" presStyleCnt="4">
        <dgm:presLayoutVars>
          <dgm:bulletEnabled val="1"/>
        </dgm:presLayoutVars>
      </dgm:prSet>
      <dgm:spPr/>
      <dgm:t>
        <a:bodyPr/>
        <a:lstStyle/>
        <a:p>
          <a:endParaRPr lang="en-US"/>
        </a:p>
      </dgm:t>
    </dgm:pt>
    <dgm:pt modelId="{0A09A174-53D1-437A-B3B7-E89B66A2C830}" type="pres">
      <dgm:prSet presAssocID="{BD796399-92A6-4CD9-B6D8-61D6A3D9A802}" presName="sibTrans" presStyleCnt="0"/>
      <dgm:spPr/>
    </dgm:pt>
    <dgm:pt modelId="{E5694BFE-F5C6-4583-A0CC-7CFFEF553232}" type="pres">
      <dgm:prSet presAssocID="{429003FD-FF67-42D2-9711-DB665ADA0A8E}" presName="node" presStyleLbl="node1" presStyleIdx="2" presStyleCnt="4">
        <dgm:presLayoutVars>
          <dgm:bulletEnabled val="1"/>
        </dgm:presLayoutVars>
      </dgm:prSet>
      <dgm:spPr/>
      <dgm:t>
        <a:bodyPr/>
        <a:lstStyle/>
        <a:p>
          <a:endParaRPr lang="en-US"/>
        </a:p>
      </dgm:t>
    </dgm:pt>
    <dgm:pt modelId="{3CB5F70C-8B1F-463A-9E69-700C1E245279}" type="pres">
      <dgm:prSet presAssocID="{910FE0F9-6DF1-488A-8178-C9C61A761F42}" presName="sibTrans" presStyleCnt="0"/>
      <dgm:spPr/>
    </dgm:pt>
    <dgm:pt modelId="{577D6A56-ADF3-4836-909D-95B70FF27D64}" type="pres">
      <dgm:prSet presAssocID="{33B7E9CB-2A3C-4BB6-BC78-E2E9E2FCF8C1}" presName="node" presStyleLbl="node1" presStyleIdx="3" presStyleCnt="4">
        <dgm:presLayoutVars>
          <dgm:bulletEnabled val="1"/>
        </dgm:presLayoutVars>
      </dgm:prSet>
      <dgm:spPr/>
      <dgm:t>
        <a:bodyPr/>
        <a:lstStyle/>
        <a:p>
          <a:endParaRPr lang="en-US"/>
        </a:p>
      </dgm:t>
    </dgm:pt>
  </dgm:ptLst>
  <dgm:cxnLst>
    <dgm:cxn modelId="{E28DE296-78A4-4AC8-96D9-B1E8C002BA75}" type="presOf" srcId="{33B7E9CB-2A3C-4BB6-BC78-E2E9E2FCF8C1}" destId="{577D6A56-ADF3-4836-909D-95B70FF27D64}" srcOrd="0" destOrd="0" presId="urn:microsoft.com/office/officeart/2005/8/layout/default"/>
    <dgm:cxn modelId="{7E25F2E5-A60E-4B7E-AC03-E3835DA10B05}" type="presOf" srcId="{2A893356-CCA8-4832-AD69-18B9089C5801}" destId="{D28CC01C-F3FD-4829-8F0E-679C8E4A7742}" srcOrd="0" destOrd="0" presId="urn:microsoft.com/office/officeart/2005/8/layout/default"/>
    <dgm:cxn modelId="{24F6CA40-C136-485E-9C13-516F2E1C685A}" srcId="{B1025E8B-C53A-4F8A-97B2-508EDBD81AEA}" destId="{D895FFAE-F606-41E9-8E1B-FA296A21D1A6}" srcOrd="1" destOrd="0" parTransId="{3DE539B4-2D22-431A-84C0-69AA8336A51C}" sibTransId="{BD796399-92A6-4CD9-B6D8-61D6A3D9A802}"/>
    <dgm:cxn modelId="{21F732FC-8A1E-4471-AED2-05984885B1F8}" type="presOf" srcId="{429003FD-FF67-42D2-9711-DB665ADA0A8E}" destId="{E5694BFE-F5C6-4583-A0CC-7CFFEF553232}" srcOrd="0" destOrd="0" presId="urn:microsoft.com/office/officeart/2005/8/layout/default"/>
    <dgm:cxn modelId="{C0FFE558-D423-4B00-BF43-0F896529B200}" type="presOf" srcId="{B1025E8B-C53A-4F8A-97B2-508EDBD81AEA}" destId="{74C035F9-3FA8-4299-B91F-159A17617987}" srcOrd="0" destOrd="0" presId="urn:microsoft.com/office/officeart/2005/8/layout/default"/>
    <dgm:cxn modelId="{23F88ECE-5841-484D-B391-3B2F6A50DF75}" type="presOf" srcId="{D895FFAE-F606-41E9-8E1B-FA296A21D1A6}" destId="{4A620499-42C3-4CF7-A6D4-41D2488F53EE}" srcOrd="0" destOrd="0" presId="urn:microsoft.com/office/officeart/2005/8/layout/default"/>
    <dgm:cxn modelId="{0033AFB5-F39B-4264-B518-EB816EEC8D5B}" srcId="{B1025E8B-C53A-4F8A-97B2-508EDBD81AEA}" destId="{429003FD-FF67-42D2-9711-DB665ADA0A8E}" srcOrd="2" destOrd="0" parTransId="{31E72BAC-F312-4C01-82E5-E2547EB3B111}" sibTransId="{910FE0F9-6DF1-488A-8178-C9C61A761F42}"/>
    <dgm:cxn modelId="{37E8E32E-5542-4187-886B-D233EEC9634F}" srcId="{B1025E8B-C53A-4F8A-97B2-508EDBD81AEA}" destId="{33B7E9CB-2A3C-4BB6-BC78-E2E9E2FCF8C1}" srcOrd="3" destOrd="0" parTransId="{252D1FCA-AF97-4989-B8F2-A2FA8D2791E0}" sibTransId="{6C577304-B14A-4D0F-A4CB-EAB108E37E6A}"/>
    <dgm:cxn modelId="{40A2B68B-E031-4A70-A1E8-166D7E49FBE9}" srcId="{B1025E8B-C53A-4F8A-97B2-508EDBD81AEA}" destId="{2A893356-CCA8-4832-AD69-18B9089C5801}" srcOrd="0" destOrd="0" parTransId="{F1A7A4E5-675F-487F-865D-67BD45590097}" sibTransId="{6002A3EA-F9D5-455B-B831-BCADDAF75230}"/>
    <dgm:cxn modelId="{2BE47CF5-40BD-45B2-BB2E-131EAB9F0D89}" type="presParOf" srcId="{74C035F9-3FA8-4299-B91F-159A17617987}" destId="{D28CC01C-F3FD-4829-8F0E-679C8E4A7742}" srcOrd="0" destOrd="0" presId="urn:microsoft.com/office/officeart/2005/8/layout/default"/>
    <dgm:cxn modelId="{DF70903A-6C24-456E-9EB0-0DE735511887}" type="presParOf" srcId="{74C035F9-3FA8-4299-B91F-159A17617987}" destId="{32114BE9-A357-47CD-9AAE-37883639A030}" srcOrd="1" destOrd="0" presId="urn:microsoft.com/office/officeart/2005/8/layout/default"/>
    <dgm:cxn modelId="{E395B988-DA96-45E2-BB79-75FBD887355A}" type="presParOf" srcId="{74C035F9-3FA8-4299-B91F-159A17617987}" destId="{4A620499-42C3-4CF7-A6D4-41D2488F53EE}" srcOrd="2" destOrd="0" presId="urn:microsoft.com/office/officeart/2005/8/layout/default"/>
    <dgm:cxn modelId="{4FB1BC71-D7FC-4C06-B4E2-53D2B1999B01}" type="presParOf" srcId="{74C035F9-3FA8-4299-B91F-159A17617987}" destId="{0A09A174-53D1-437A-B3B7-E89B66A2C830}" srcOrd="3" destOrd="0" presId="urn:microsoft.com/office/officeart/2005/8/layout/default"/>
    <dgm:cxn modelId="{FEC37CC7-E420-4D85-8458-3E78E664BD2E}" type="presParOf" srcId="{74C035F9-3FA8-4299-B91F-159A17617987}" destId="{E5694BFE-F5C6-4583-A0CC-7CFFEF553232}" srcOrd="4" destOrd="0" presId="urn:microsoft.com/office/officeart/2005/8/layout/default"/>
    <dgm:cxn modelId="{E1120F93-4B43-4FA9-892A-3AECEA15A485}" type="presParOf" srcId="{74C035F9-3FA8-4299-B91F-159A17617987}" destId="{3CB5F70C-8B1F-463A-9E69-700C1E245279}" srcOrd="5" destOrd="0" presId="urn:microsoft.com/office/officeart/2005/8/layout/default"/>
    <dgm:cxn modelId="{F64C63BF-C5A4-43A6-A7F5-9C72948E005B}" type="presParOf" srcId="{74C035F9-3FA8-4299-B91F-159A17617987}" destId="{577D6A56-ADF3-4836-909D-95B70FF27D64}"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80BDC8-DAA5-47CA-AEA1-A593E1D52A9B}">
      <dsp:nvSpPr>
        <dsp:cNvPr id="0" name=""/>
        <dsp:cNvSpPr/>
      </dsp:nvSpPr>
      <dsp:spPr>
        <a:xfrm>
          <a:off x="1471404" y="450"/>
          <a:ext cx="1969674" cy="984837"/>
        </a:xfrm>
        <a:prstGeom prst="roundRect">
          <a:avLst>
            <a:gd name="adj" fmla="val 10000"/>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40005" tIns="26670" rIns="40005" bIns="26670" numCol="1" spcCol="1270" anchor="ctr" anchorCtr="0">
          <a:noAutofit/>
        </a:bodyPr>
        <a:lstStyle/>
        <a:p>
          <a:pPr lvl="0" algn="ctr" defTabSz="933450">
            <a:lnSpc>
              <a:spcPct val="90000"/>
            </a:lnSpc>
            <a:spcBef>
              <a:spcPct val="0"/>
            </a:spcBef>
            <a:spcAft>
              <a:spcPct val="35000"/>
            </a:spcAft>
          </a:pPr>
          <a:r>
            <a:rPr lang="en-US" sz="2100" kern="1200" dirty="0" smtClean="0"/>
            <a:t>Compliance with laws</a:t>
          </a:r>
          <a:endParaRPr lang="en-US" sz="2100" kern="1200" dirty="0"/>
        </a:p>
      </dsp:txBody>
      <dsp:txXfrm>
        <a:off x="1500249" y="29295"/>
        <a:ext cx="1911984" cy="927147"/>
      </dsp:txXfrm>
    </dsp:sp>
    <dsp:sp modelId="{67A0F01B-9256-43DE-BD33-9CE3F7E28943}">
      <dsp:nvSpPr>
        <dsp:cNvPr id="0" name=""/>
        <dsp:cNvSpPr/>
      </dsp:nvSpPr>
      <dsp:spPr>
        <a:xfrm>
          <a:off x="1668371" y="985287"/>
          <a:ext cx="118133" cy="675568"/>
        </a:xfrm>
        <a:custGeom>
          <a:avLst/>
          <a:gdLst/>
          <a:ahLst/>
          <a:cxnLst/>
          <a:rect l="0" t="0" r="0" b="0"/>
          <a:pathLst>
            <a:path>
              <a:moveTo>
                <a:pt x="0" y="0"/>
              </a:moveTo>
              <a:lnTo>
                <a:pt x="0" y="675568"/>
              </a:lnTo>
              <a:lnTo>
                <a:pt x="118133" y="675568"/>
              </a:lnTo>
            </a:path>
          </a:pathLst>
        </a:custGeom>
        <a:noFill/>
        <a:ln w="25400" cap="flat" cmpd="sng" algn="ctr">
          <a:solidFill>
            <a:schemeClr val="accent3">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sp>
    <dsp:sp modelId="{30EB04D8-6DAF-45AD-B469-5AFA7838BD48}">
      <dsp:nvSpPr>
        <dsp:cNvPr id="0" name=""/>
        <dsp:cNvSpPr/>
      </dsp:nvSpPr>
      <dsp:spPr>
        <a:xfrm>
          <a:off x="1786504" y="1168438"/>
          <a:ext cx="1575739" cy="984837"/>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Annual budget adopted by every government unit.</a:t>
          </a:r>
          <a:endParaRPr lang="en-US" sz="1500" kern="1200" dirty="0"/>
        </a:p>
      </dsp:txBody>
      <dsp:txXfrm>
        <a:off x="1815349" y="1197283"/>
        <a:ext cx="1518049" cy="927147"/>
      </dsp:txXfrm>
    </dsp:sp>
    <dsp:sp modelId="{1D674E8B-684D-4189-86B4-B53ECC39DB36}">
      <dsp:nvSpPr>
        <dsp:cNvPr id="0" name=""/>
        <dsp:cNvSpPr/>
      </dsp:nvSpPr>
      <dsp:spPr>
        <a:xfrm>
          <a:off x="1668371" y="985287"/>
          <a:ext cx="196967" cy="1969674"/>
        </a:xfrm>
        <a:custGeom>
          <a:avLst/>
          <a:gdLst/>
          <a:ahLst/>
          <a:cxnLst/>
          <a:rect l="0" t="0" r="0" b="0"/>
          <a:pathLst>
            <a:path>
              <a:moveTo>
                <a:pt x="0" y="0"/>
              </a:moveTo>
              <a:lnTo>
                <a:pt x="0" y="1969674"/>
              </a:lnTo>
              <a:lnTo>
                <a:pt x="196967" y="1969674"/>
              </a:lnTo>
            </a:path>
          </a:pathLst>
        </a:custGeom>
        <a:noFill/>
        <a:ln w="25400" cap="flat" cmpd="sng" algn="ctr">
          <a:solidFill>
            <a:schemeClr val="accent3">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sp>
    <dsp:sp modelId="{B33BE259-8B05-4B81-B800-731A3F3C48A4}">
      <dsp:nvSpPr>
        <dsp:cNvPr id="0" name=""/>
        <dsp:cNvSpPr/>
      </dsp:nvSpPr>
      <dsp:spPr>
        <a:xfrm>
          <a:off x="1865339" y="2462543"/>
          <a:ext cx="1575739" cy="984837"/>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2880000"/>
              <a:satOff val="-10001"/>
              <a:lumOff val="12000"/>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Accounting system should provide basis for budgetary control.</a:t>
          </a:r>
          <a:endParaRPr lang="en-US" sz="1500" kern="1200" dirty="0"/>
        </a:p>
      </dsp:txBody>
      <dsp:txXfrm>
        <a:off x="1894184" y="2491388"/>
        <a:ext cx="1518049" cy="927147"/>
      </dsp:txXfrm>
    </dsp:sp>
    <dsp:sp modelId="{5B7CEFB2-D403-4234-B67A-298F5F1744B8}">
      <dsp:nvSpPr>
        <dsp:cNvPr id="0" name=""/>
        <dsp:cNvSpPr/>
      </dsp:nvSpPr>
      <dsp:spPr>
        <a:xfrm>
          <a:off x="1668371" y="985287"/>
          <a:ext cx="210613" cy="3201171"/>
        </a:xfrm>
        <a:custGeom>
          <a:avLst/>
          <a:gdLst/>
          <a:ahLst/>
          <a:cxnLst/>
          <a:rect l="0" t="0" r="0" b="0"/>
          <a:pathLst>
            <a:path>
              <a:moveTo>
                <a:pt x="0" y="0"/>
              </a:moveTo>
              <a:lnTo>
                <a:pt x="0" y="3201171"/>
              </a:lnTo>
              <a:lnTo>
                <a:pt x="210613" y="3201171"/>
              </a:lnTo>
            </a:path>
          </a:pathLst>
        </a:custGeom>
        <a:noFill/>
        <a:ln w="25400" cap="flat" cmpd="sng" algn="ctr">
          <a:solidFill>
            <a:schemeClr val="accent3">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sp>
    <dsp:sp modelId="{66EEFCF8-7310-4AF1-ADC8-211F0B92D8E0}">
      <dsp:nvSpPr>
        <dsp:cNvPr id="0" name=""/>
        <dsp:cNvSpPr/>
      </dsp:nvSpPr>
      <dsp:spPr>
        <a:xfrm>
          <a:off x="1878985" y="3694040"/>
          <a:ext cx="1575739" cy="984837"/>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5760000"/>
              <a:satOff val="-20001"/>
              <a:lumOff val="24000"/>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Budgetary comparison information should be presented.</a:t>
          </a:r>
          <a:endParaRPr lang="en-US" sz="1500" kern="1200" dirty="0"/>
        </a:p>
      </dsp:txBody>
      <dsp:txXfrm>
        <a:off x="1907830" y="3722885"/>
        <a:ext cx="1518049" cy="927147"/>
      </dsp:txXfrm>
    </dsp:sp>
    <dsp:sp modelId="{5B88DBB6-F8DD-4B01-85D5-79DF97DBAF4E}">
      <dsp:nvSpPr>
        <dsp:cNvPr id="0" name=""/>
        <dsp:cNvSpPr/>
      </dsp:nvSpPr>
      <dsp:spPr>
        <a:xfrm>
          <a:off x="3933497" y="450"/>
          <a:ext cx="1969674" cy="984837"/>
        </a:xfrm>
        <a:prstGeom prst="roundRect">
          <a:avLst>
            <a:gd name="adj" fmla="val 10000"/>
          </a:avLst>
        </a:prstGeom>
        <a:solidFill>
          <a:schemeClr val="accent2">
            <a:hueOff val="-14400000"/>
            <a:satOff val="-50003"/>
            <a:lumOff val="60001"/>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40005" tIns="26670" rIns="40005" bIns="26670" numCol="1" spcCol="1270" anchor="ctr" anchorCtr="0">
          <a:noAutofit/>
        </a:bodyPr>
        <a:lstStyle/>
        <a:p>
          <a:pPr lvl="0" algn="ctr" defTabSz="933450">
            <a:lnSpc>
              <a:spcPct val="90000"/>
            </a:lnSpc>
            <a:spcBef>
              <a:spcPct val="0"/>
            </a:spcBef>
            <a:spcAft>
              <a:spcPct val="35000"/>
            </a:spcAft>
          </a:pPr>
          <a:r>
            <a:rPr lang="en-US" sz="2100" kern="1200" dirty="0" smtClean="0">
              <a:solidFill>
                <a:schemeClr val="accent6">
                  <a:lumMod val="75000"/>
                </a:schemeClr>
              </a:solidFill>
            </a:rPr>
            <a:t>Communicate performance effectiveness</a:t>
          </a:r>
          <a:endParaRPr lang="en-US" sz="2100" kern="1200" dirty="0">
            <a:solidFill>
              <a:schemeClr val="accent6">
                <a:lumMod val="75000"/>
              </a:schemeClr>
            </a:solidFill>
          </a:endParaRPr>
        </a:p>
      </dsp:txBody>
      <dsp:txXfrm>
        <a:off x="3962342" y="29295"/>
        <a:ext cx="1911984" cy="927147"/>
      </dsp:txXfrm>
    </dsp:sp>
    <dsp:sp modelId="{2EF80D6D-21A3-4872-9BBE-8C27F6BA14C5}">
      <dsp:nvSpPr>
        <dsp:cNvPr id="0" name=""/>
        <dsp:cNvSpPr/>
      </dsp:nvSpPr>
      <dsp:spPr>
        <a:xfrm>
          <a:off x="4130464" y="985287"/>
          <a:ext cx="196967" cy="738627"/>
        </a:xfrm>
        <a:custGeom>
          <a:avLst/>
          <a:gdLst/>
          <a:ahLst/>
          <a:cxnLst/>
          <a:rect l="0" t="0" r="0" b="0"/>
          <a:pathLst>
            <a:path>
              <a:moveTo>
                <a:pt x="0" y="0"/>
              </a:moveTo>
              <a:lnTo>
                <a:pt x="0" y="738627"/>
              </a:lnTo>
              <a:lnTo>
                <a:pt x="196967" y="738627"/>
              </a:lnTo>
            </a:path>
          </a:pathLst>
        </a:custGeom>
        <a:noFill/>
        <a:ln w="25400" cap="flat" cmpd="sng" algn="ctr">
          <a:solidFill>
            <a:schemeClr val="accent3">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sp>
    <dsp:sp modelId="{F2E39880-9C1E-4104-8ACA-AC5E9B735C8F}">
      <dsp:nvSpPr>
        <dsp:cNvPr id="0" name=""/>
        <dsp:cNvSpPr/>
      </dsp:nvSpPr>
      <dsp:spPr>
        <a:xfrm>
          <a:off x="4327432" y="1231497"/>
          <a:ext cx="1575739" cy="984837"/>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8640000"/>
              <a:satOff val="-30002"/>
              <a:lumOff val="36001"/>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en-US" sz="1400" kern="1200" dirty="0" smtClean="0"/>
            <a:t>Develop performance plan.</a:t>
          </a:r>
          <a:endParaRPr lang="en-US" sz="1400" kern="1200" dirty="0"/>
        </a:p>
      </dsp:txBody>
      <dsp:txXfrm>
        <a:off x="4356277" y="1260342"/>
        <a:ext cx="1518049" cy="927147"/>
      </dsp:txXfrm>
    </dsp:sp>
    <dsp:sp modelId="{B6ED6769-D3F3-4FBB-8902-DD0CEE4B86DD}">
      <dsp:nvSpPr>
        <dsp:cNvPr id="0" name=""/>
        <dsp:cNvSpPr/>
      </dsp:nvSpPr>
      <dsp:spPr>
        <a:xfrm>
          <a:off x="4130464" y="985287"/>
          <a:ext cx="196967" cy="1969674"/>
        </a:xfrm>
        <a:custGeom>
          <a:avLst/>
          <a:gdLst/>
          <a:ahLst/>
          <a:cxnLst/>
          <a:rect l="0" t="0" r="0" b="0"/>
          <a:pathLst>
            <a:path>
              <a:moveTo>
                <a:pt x="0" y="0"/>
              </a:moveTo>
              <a:lnTo>
                <a:pt x="0" y="1969674"/>
              </a:lnTo>
              <a:lnTo>
                <a:pt x="196967" y="1969674"/>
              </a:lnTo>
            </a:path>
          </a:pathLst>
        </a:custGeom>
        <a:noFill/>
        <a:ln w="25400" cap="flat" cmpd="sng" algn="ctr">
          <a:solidFill>
            <a:schemeClr val="accent3">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sp>
    <dsp:sp modelId="{5125CAE6-A84C-4369-B253-57BBD423861B}">
      <dsp:nvSpPr>
        <dsp:cNvPr id="0" name=""/>
        <dsp:cNvSpPr/>
      </dsp:nvSpPr>
      <dsp:spPr>
        <a:xfrm>
          <a:off x="4327432" y="2462543"/>
          <a:ext cx="1575739" cy="984837"/>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11520000"/>
              <a:satOff val="-40002"/>
              <a:lumOff val="48001"/>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en-US" sz="1400" kern="1200" dirty="0" smtClean="0"/>
            <a:t>Report on performance results.</a:t>
          </a:r>
          <a:endParaRPr lang="en-US" sz="1400" kern="1200" dirty="0"/>
        </a:p>
      </dsp:txBody>
      <dsp:txXfrm>
        <a:off x="4356277" y="2491388"/>
        <a:ext cx="1518049" cy="927147"/>
      </dsp:txXfrm>
    </dsp:sp>
    <dsp:sp modelId="{5EF6AA25-0A34-4CE8-B012-3701ED791068}">
      <dsp:nvSpPr>
        <dsp:cNvPr id="0" name=""/>
        <dsp:cNvSpPr/>
      </dsp:nvSpPr>
      <dsp:spPr>
        <a:xfrm>
          <a:off x="4130464" y="985287"/>
          <a:ext cx="196967" cy="3200720"/>
        </a:xfrm>
        <a:custGeom>
          <a:avLst/>
          <a:gdLst/>
          <a:ahLst/>
          <a:cxnLst/>
          <a:rect l="0" t="0" r="0" b="0"/>
          <a:pathLst>
            <a:path>
              <a:moveTo>
                <a:pt x="0" y="0"/>
              </a:moveTo>
              <a:lnTo>
                <a:pt x="0" y="3200720"/>
              </a:lnTo>
              <a:lnTo>
                <a:pt x="196967" y="3200720"/>
              </a:lnTo>
            </a:path>
          </a:pathLst>
        </a:custGeom>
        <a:noFill/>
        <a:ln w="25400" cap="flat" cmpd="sng" algn="ctr">
          <a:solidFill>
            <a:schemeClr val="accent3">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sp>
    <dsp:sp modelId="{90F9B2CF-B3B2-4430-A545-08CBA17504CB}">
      <dsp:nvSpPr>
        <dsp:cNvPr id="0" name=""/>
        <dsp:cNvSpPr/>
      </dsp:nvSpPr>
      <dsp:spPr>
        <a:xfrm>
          <a:off x="4327432" y="3693590"/>
          <a:ext cx="1575739" cy="984837"/>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14400000"/>
              <a:satOff val="-50003"/>
              <a:lumOff val="60001"/>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en-US" sz="1400" kern="1200" dirty="0" smtClean="0"/>
            <a:t>Establish outcome measures.</a:t>
          </a:r>
        </a:p>
        <a:p>
          <a:pPr lvl="0" algn="ctr" defTabSz="622300">
            <a:lnSpc>
              <a:spcPct val="90000"/>
            </a:lnSpc>
            <a:spcBef>
              <a:spcPct val="0"/>
            </a:spcBef>
            <a:spcAft>
              <a:spcPct val="35000"/>
            </a:spcAft>
          </a:pPr>
          <a:endParaRPr lang="en-US" sz="1400" kern="1200" dirty="0"/>
        </a:p>
      </dsp:txBody>
      <dsp:txXfrm>
        <a:off x="4356277" y="3722435"/>
        <a:ext cx="1518049" cy="92714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F05399-A77C-4E28-A277-A840BB614AFC}">
      <dsp:nvSpPr>
        <dsp:cNvPr id="0" name=""/>
        <dsp:cNvSpPr/>
      </dsp:nvSpPr>
      <dsp:spPr>
        <a:xfrm>
          <a:off x="0" y="120730"/>
          <a:ext cx="7243948" cy="795158"/>
        </a:xfrm>
        <a:prstGeom prst="rect">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Line Item or Object of Expenditure Budgeting</a:t>
          </a:r>
          <a:endParaRPr lang="en-US" sz="2400" kern="1200" dirty="0"/>
        </a:p>
      </dsp:txBody>
      <dsp:txXfrm>
        <a:off x="0" y="120730"/>
        <a:ext cx="7243948" cy="795158"/>
      </dsp:txXfrm>
    </dsp:sp>
    <dsp:sp modelId="{F9789D65-59A5-43B5-944C-5742D09D42CD}">
      <dsp:nvSpPr>
        <dsp:cNvPr id="0" name=""/>
        <dsp:cNvSpPr/>
      </dsp:nvSpPr>
      <dsp:spPr>
        <a:xfrm>
          <a:off x="0" y="903272"/>
          <a:ext cx="3621974" cy="3192128"/>
        </a:xfrm>
        <a:prstGeom prst="rect">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dirty="0" smtClean="0"/>
            <a:t>Incremental Budgeting</a:t>
          </a:r>
          <a:endParaRPr lang="en-US" sz="2200" kern="1200" dirty="0"/>
        </a:p>
        <a:p>
          <a:pPr marL="228600" lvl="1" indent="-228600" algn="l" defTabSz="889000">
            <a:lnSpc>
              <a:spcPct val="90000"/>
            </a:lnSpc>
            <a:spcBef>
              <a:spcPct val="0"/>
            </a:spcBef>
            <a:spcAft>
              <a:spcPct val="15000"/>
            </a:spcAft>
            <a:buChar char="••"/>
          </a:pPr>
          <a:r>
            <a:rPr lang="en-US" sz="2000" kern="1200" dirty="0" smtClean="0"/>
            <a:t>Starting point is current year budget.</a:t>
          </a:r>
          <a:endParaRPr lang="en-US" sz="2000" kern="1200" dirty="0"/>
        </a:p>
        <a:p>
          <a:pPr marL="228600" lvl="1" indent="-228600" algn="l" defTabSz="889000">
            <a:lnSpc>
              <a:spcPct val="90000"/>
            </a:lnSpc>
            <a:spcBef>
              <a:spcPct val="0"/>
            </a:spcBef>
            <a:spcAft>
              <a:spcPct val="15000"/>
            </a:spcAft>
            <a:buChar char="••"/>
          </a:pPr>
          <a:r>
            <a:rPr lang="en-US" sz="2000" kern="1200" dirty="0" smtClean="0"/>
            <a:t>Line items are budgeted by making adjustments to current budget amounts.</a:t>
          </a:r>
          <a:endParaRPr lang="en-US" sz="2000" kern="1200" dirty="0"/>
        </a:p>
        <a:p>
          <a:pPr marL="228600" lvl="1" indent="-228600" algn="l" defTabSz="889000">
            <a:lnSpc>
              <a:spcPct val="90000"/>
            </a:lnSpc>
            <a:spcBef>
              <a:spcPct val="0"/>
            </a:spcBef>
            <a:spcAft>
              <a:spcPct val="15000"/>
            </a:spcAft>
            <a:buChar char="••"/>
          </a:pPr>
          <a:r>
            <a:rPr lang="en-US" sz="2000" kern="1200" dirty="0" smtClean="0"/>
            <a:t>Focus is on prior year spending, not accomplishments.</a:t>
          </a:r>
          <a:endParaRPr lang="en-US" sz="2000" kern="1200" dirty="0"/>
        </a:p>
      </dsp:txBody>
      <dsp:txXfrm>
        <a:off x="0" y="903272"/>
        <a:ext cx="3621974" cy="3192128"/>
      </dsp:txXfrm>
    </dsp:sp>
    <dsp:sp modelId="{879C18A2-91E5-48C2-AC61-8CC86AC520E8}">
      <dsp:nvSpPr>
        <dsp:cNvPr id="0" name=""/>
        <dsp:cNvSpPr/>
      </dsp:nvSpPr>
      <dsp:spPr>
        <a:xfrm>
          <a:off x="3621974" y="922315"/>
          <a:ext cx="3621974" cy="3154042"/>
        </a:xfrm>
        <a:prstGeom prst="rect">
          <a:avLst/>
        </a:prstGeom>
        <a:solidFill>
          <a:schemeClr val="accent2">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dirty="0" smtClean="0"/>
            <a:t>Zero-Based Budgeting</a:t>
          </a:r>
          <a:endParaRPr lang="en-US" sz="2200" kern="1200" dirty="0"/>
        </a:p>
        <a:p>
          <a:pPr marL="228600" lvl="1" indent="-228600" algn="l" defTabSz="889000">
            <a:lnSpc>
              <a:spcPct val="90000"/>
            </a:lnSpc>
            <a:spcBef>
              <a:spcPct val="0"/>
            </a:spcBef>
            <a:spcAft>
              <a:spcPct val="15000"/>
            </a:spcAft>
            <a:buChar char="••"/>
          </a:pPr>
          <a:r>
            <a:rPr lang="en-US" sz="2000" kern="1200" dirty="0" smtClean="0"/>
            <a:t>Starting point is zero.</a:t>
          </a:r>
          <a:endParaRPr lang="en-US" sz="2000" kern="1200" dirty="0"/>
        </a:p>
        <a:p>
          <a:pPr marL="228600" lvl="1" indent="-228600" algn="l" defTabSz="889000">
            <a:lnSpc>
              <a:spcPct val="90000"/>
            </a:lnSpc>
            <a:spcBef>
              <a:spcPct val="0"/>
            </a:spcBef>
            <a:spcAft>
              <a:spcPct val="15000"/>
            </a:spcAft>
            <a:buChar char="••"/>
          </a:pPr>
          <a:r>
            <a:rPr lang="en-US" sz="2000" kern="1200" dirty="0" smtClean="0"/>
            <a:t>Each item and budget amount must be justified each year.</a:t>
          </a:r>
          <a:endParaRPr lang="en-US" sz="2000" kern="1200" dirty="0"/>
        </a:p>
        <a:p>
          <a:pPr marL="228600" lvl="1" indent="-228600" algn="l" defTabSz="889000">
            <a:lnSpc>
              <a:spcPct val="90000"/>
            </a:lnSpc>
            <a:spcBef>
              <a:spcPct val="0"/>
            </a:spcBef>
            <a:spcAft>
              <a:spcPct val="15000"/>
            </a:spcAft>
            <a:buChar char="••"/>
          </a:pPr>
          <a:r>
            <a:rPr lang="en-US" sz="2000" kern="1200" dirty="0" smtClean="0"/>
            <a:t>Time intensive and may lead to skepticism when marginal programs continue to be funded.</a:t>
          </a:r>
          <a:endParaRPr lang="en-US" sz="2000" kern="1200" dirty="0"/>
        </a:p>
        <a:p>
          <a:pPr marL="228600" lvl="1" indent="-228600" algn="l" defTabSz="889000">
            <a:lnSpc>
              <a:spcPct val="90000"/>
            </a:lnSpc>
            <a:spcBef>
              <a:spcPct val="0"/>
            </a:spcBef>
            <a:spcAft>
              <a:spcPct val="15000"/>
            </a:spcAft>
            <a:buChar char="••"/>
          </a:pPr>
          <a:endParaRPr lang="en-US" sz="2000" kern="1200" dirty="0"/>
        </a:p>
      </dsp:txBody>
      <dsp:txXfrm>
        <a:off x="3621974" y="922315"/>
        <a:ext cx="3621974" cy="3154042"/>
      </dsp:txXfrm>
    </dsp:sp>
    <dsp:sp modelId="{426423AE-AC94-4CAF-9AA2-59B92F5B5064}">
      <dsp:nvSpPr>
        <dsp:cNvPr id="0" name=""/>
        <dsp:cNvSpPr/>
      </dsp:nvSpPr>
      <dsp:spPr>
        <a:xfrm>
          <a:off x="0" y="3841323"/>
          <a:ext cx="7243948" cy="298219"/>
        </a:xfrm>
        <a:prstGeom prst="rect">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F05399-A77C-4E28-A277-A840BB614AFC}">
      <dsp:nvSpPr>
        <dsp:cNvPr id="0" name=""/>
        <dsp:cNvSpPr/>
      </dsp:nvSpPr>
      <dsp:spPr>
        <a:xfrm>
          <a:off x="0" y="0"/>
          <a:ext cx="6602681" cy="1097280"/>
        </a:xfrm>
        <a:prstGeom prst="rect">
          <a:avLst/>
        </a:prstGeom>
        <a:solidFill>
          <a:schemeClr val="accent6">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t>Performance Budgeting</a:t>
          </a:r>
          <a:endParaRPr lang="en-US" sz="2400" b="1" kern="1200" dirty="0"/>
        </a:p>
      </dsp:txBody>
      <dsp:txXfrm>
        <a:off x="0" y="0"/>
        <a:ext cx="6602681" cy="1097280"/>
      </dsp:txXfrm>
    </dsp:sp>
    <dsp:sp modelId="{F9789D65-59A5-43B5-944C-5742D09D42CD}">
      <dsp:nvSpPr>
        <dsp:cNvPr id="0" name=""/>
        <dsp:cNvSpPr/>
      </dsp:nvSpPr>
      <dsp:spPr>
        <a:xfrm>
          <a:off x="0" y="1097280"/>
          <a:ext cx="3301340" cy="2304288"/>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Input of resources is related to efficient output of services.</a:t>
          </a:r>
          <a:endParaRPr lang="en-US" sz="2400" kern="1200" dirty="0"/>
        </a:p>
      </dsp:txBody>
      <dsp:txXfrm>
        <a:off x="0" y="1097280"/>
        <a:ext cx="3301340" cy="2304288"/>
      </dsp:txXfrm>
    </dsp:sp>
    <dsp:sp modelId="{B1F52570-8D05-436C-8811-11468520FA20}">
      <dsp:nvSpPr>
        <dsp:cNvPr id="0" name=""/>
        <dsp:cNvSpPr/>
      </dsp:nvSpPr>
      <dsp:spPr>
        <a:xfrm>
          <a:off x="3301340" y="1097280"/>
          <a:ext cx="3301340" cy="2304288"/>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Financial management tool and not a subfield of accounting.</a:t>
          </a:r>
          <a:endParaRPr lang="en-US" sz="2400" kern="1200" dirty="0"/>
        </a:p>
      </dsp:txBody>
      <dsp:txXfrm>
        <a:off x="3301340" y="1097280"/>
        <a:ext cx="3301340" cy="2304288"/>
      </dsp:txXfrm>
    </dsp:sp>
    <dsp:sp modelId="{426423AE-AC94-4CAF-9AA2-59B92F5B5064}">
      <dsp:nvSpPr>
        <dsp:cNvPr id="0" name=""/>
        <dsp:cNvSpPr/>
      </dsp:nvSpPr>
      <dsp:spPr>
        <a:xfrm>
          <a:off x="0" y="3401568"/>
          <a:ext cx="6602681" cy="256032"/>
        </a:xfrm>
        <a:prstGeom prst="rect">
          <a:avLst/>
        </a:prstGeom>
        <a:solidFill>
          <a:schemeClr val="accent6">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F05399-A77C-4E28-A277-A840BB614AFC}">
      <dsp:nvSpPr>
        <dsp:cNvPr id="0" name=""/>
        <dsp:cNvSpPr/>
      </dsp:nvSpPr>
      <dsp:spPr>
        <a:xfrm>
          <a:off x="0" y="0"/>
          <a:ext cx="7391400" cy="1097280"/>
        </a:xfrm>
        <a:prstGeom prst="rect">
          <a:avLst/>
        </a:prstGeom>
        <a:solidFill>
          <a:schemeClr val="accent6">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t>Program Budgeting</a:t>
          </a:r>
          <a:endParaRPr lang="en-US" sz="2400" b="1" kern="1200" dirty="0"/>
        </a:p>
      </dsp:txBody>
      <dsp:txXfrm>
        <a:off x="0" y="0"/>
        <a:ext cx="7391400" cy="1097280"/>
      </dsp:txXfrm>
    </dsp:sp>
    <dsp:sp modelId="{F9789D65-59A5-43B5-944C-5742D09D42CD}">
      <dsp:nvSpPr>
        <dsp:cNvPr id="0" name=""/>
        <dsp:cNvSpPr/>
      </dsp:nvSpPr>
      <dsp:spPr>
        <a:xfrm>
          <a:off x="0" y="1097280"/>
          <a:ext cx="3695700" cy="2304288"/>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Format discloses the full costs of programs or functions without regard to the number of organizational units that might be involved in performing the various aspects of the program or functions.</a:t>
          </a:r>
          <a:endParaRPr lang="en-US" sz="2000" kern="1200" dirty="0"/>
        </a:p>
      </dsp:txBody>
      <dsp:txXfrm>
        <a:off x="0" y="1097280"/>
        <a:ext cx="3695700" cy="2304288"/>
      </dsp:txXfrm>
    </dsp:sp>
    <dsp:sp modelId="{B1F52570-8D05-436C-8811-11468520FA20}">
      <dsp:nvSpPr>
        <dsp:cNvPr id="0" name=""/>
        <dsp:cNvSpPr/>
      </dsp:nvSpPr>
      <dsp:spPr>
        <a:xfrm>
          <a:off x="3695700" y="1097280"/>
          <a:ext cx="3695700" cy="2304288"/>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Addresses fundamental policy questions about whether the government or not-for-profit is better off operating certain programs.</a:t>
          </a:r>
          <a:endParaRPr lang="en-US" sz="2000" kern="1200" dirty="0"/>
        </a:p>
      </dsp:txBody>
      <dsp:txXfrm>
        <a:off x="3695700" y="1097280"/>
        <a:ext cx="3695700" cy="2304288"/>
      </dsp:txXfrm>
    </dsp:sp>
    <dsp:sp modelId="{426423AE-AC94-4CAF-9AA2-59B92F5B5064}">
      <dsp:nvSpPr>
        <dsp:cNvPr id="0" name=""/>
        <dsp:cNvSpPr/>
      </dsp:nvSpPr>
      <dsp:spPr>
        <a:xfrm>
          <a:off x="0" y="3401568"/>
          <a:ext cx="7391400" cy="256032"/>
        </a:xfrm>
        <a:prstGeom prst="rect">
          <a:avLst/>
        </a:prstGeom>
        <a:solidFill>
          <a:schemeClr val="accent6">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F05399-A77C-4E28-A277-A840BB614AFC}">
      <dsp:nvSpPr>
        <dsp:cNvPr id="0" name=""/>
        <dsp:cNvSpPr/>
      </dsp:nvSpPr>
      <dsp:spPr>
        <a:xfrm>
          <a:off x="0" y="0"/>
          <a:ext cx="6931725" cy="1097280"/>
        </a:xfrm>
        <a:prstGeom prst="rect">
          <a:avLst/>
        </a:prstGeom>
        <a:solidFill>
          <a:srgbClr val="28287D"/>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t>Entrepreneurial Budgeting</a:t>
          </a:r>
          <a:endParaRPr lang="en-US" sz="2400" b="1" kern="1200" dirty="0"/>
        </a:p>
      </dsp:txBody>
      <dsp:txXfrm>
        <a:off x="0" y="0"/>
        <a:ext cx="6931725" cy="1097280"/>
      </dsp:txXfrm>
    </dsp:sp>
    <dsp:sp modelId="{F9789D65-59A5-43B5-944C-5742D09D42CD}">
      <dsp:nvSpPr>
        <dsp:cNvPr id="0" name=""/>
        <dsp:cNvSpPr/>
      </dsp:nvSpPr>
      <dsp:spPr>
        <a:xfrm>
          <a:off x="1294" y="1097280"/>
          <a:ext cx="3344015" cy="2304288"/>
        </a:xfrm>
        <a:prstGeom prst="rect">
          <a:avLst/>
        </a:prstGeom>
        <a:solidFill>
          <a:schemeClr val="accent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Budgeting is the responsibility of the highest level person in the government, most often the chief executive officer.</a:t>
          </a:r>
          <a:endParaRPr lang="en-US" sz="1900" kern="1200" dirty="0"/>
        </a:p>
      </dsp:txBody>
      <dsp:txXfrm>
        <a:off x="1294" y="1097280"/>
        <a:ext cx="3344015" cy="2304288"/>
      </dsp:txXfrm>
    </dsp:sp>
    <dsp:sp modelId="{B1F52570-8D05-436C-8811-11468520FA20}">
      <dsp:nvSpPr>
        <dsp:cNvPr id="0" name=""/>
        <dsp:cNvSpPr/>
      </dsp:nvSpPr>
      <dsp:spPr>
        <a:xfrm>
          <a:off x="3345310" y="1097280"/>
          <a:ext cx="3585119" cy="2304288"/>
        </a:xfrm>
        <a:prstGeom prst="rect">
          <a:avLst/>
        </a:prstGeom>
        <a:solidFill>
          <a:schemeClr val="bg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solidFill>
                <a:schemeClr val="accent6">
                  <a:lumMod val="75000"/>
                </a:schemeClr>
              </a:solidFill>
            </a:rPr>
            <a:t>Budgeting for outcomes articulates government-wide goals, such as “improve community safety” or “improve environmental health,” and all departments or units cast their budget requests in terms of advancing those goals.</a:t>
          </a:r>
          <a:endParaRPr lang="en-US" sz="1900" kern="1200" dirty="0">
            <a:solidFill>
              <a:schemeClr val="accent6">
                <a:lumMod val="75000"/>
              </a:schemeClr>
            </a:solidFill>
          </a:endParaRPr>
        </a:p>
      </dsp:txBody>
      <dsp:txXfrm>
        <a:off x="3345310" y="1097280"/>
        <a:ext cx="3585119" cy="2304288"/>
      </dsp:txXfrm>
    </dsp:sp>
    <dsp:sp modelId="{426423AE-AC94-4CAF-9AA2-59B92F5B5064}">
      <dsp:nvSpPr>
        <dsp:cNvPr id="0" name=""/>
        <dsp:cNvSpPr/>
      </dsp:nvSpPr>
      <dsp:spPr>
        <a:xfrm>
          <a:off x="0" y="3401568"/>
          <a:ext cx="6931725" cy="256032"/>
        </a:xfrm>
        <a:prstGeom prst="rect">
          <a:avLst/>
        </a:prstGeom>
        <a:solidFill>
          <a:schemeClr val="accent6">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C82EB8-D0B6-4663-B8F1-5DAF3F87F82D}">
      <dsp:nvSpPr>
        <dsp:cNvPr id="0" name=""/>
        <dsp:cNvSpPr/>
      </dsp:nvSpPr>
      <dsp:spPr>
        <a:xfrm>
          <a:off x="493775" y="842252"/>
          <a:ext cx="4773168" cy="2466744"/>
        </a:xfrm>
        <a:prstGeom prst="rect">
          <a:avLst/>
        </a:prstGeom>
        <a:solidFill>
          <a:schemeClr val="accent4">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0BA7D9A-736B-4EF4-9743-F6C08F4D3447}">
      <dsp:nvSpPr>
        <dsp:cNvPr id="0" name=""/>
        <dsp:cNvSpPr/>
      </dsp:nvSpPr>
      <dsp:spPr>
        <a:xfrm>
          <a:off x="636422" y="1130741"/>
          <a:ext cx="2216505" cy="21102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005" tIns="40005" rIns="40005" bIns="40005" numCol="1" spcCol="1270" anchor="t" anchorCtr="0">
          <a:noAutofit/>
        </a:bodyPr>
        <a:lstStyle/>
        <a:p>
          <a:pPr lvl="0" algn="ctr" defTabSz="933450">
            <a:lnSpc>
              <a:spcPct val="90000"/>
            </a:lnSpc>
            <a:spcBef>
              <a:spcPct val="0"/>
            </a:spcBef>
            <a:spcAft>
              <a:spcPct val="35000"/>
            </a:spcAft>
          </a:pPr>
          <a:r>
            <a:rPr lang="en-US" sz="2100" kern="1200" dirty="0" smtClean="0"/>
            <a:t>Excess idle cash leaves potential interest earnings on the table.</a:t>
          </a:r>
          <a:endParaRPr lang="en-US" sz="2100" kern="1200" dirty="0"/>
        </a:p>
      </dsp:txBody>
      <dsp:txXfrm>
        <a:off x="636422" y="1130741"/>
        <a:ext cx="2216505" cy="2110269"/>
      </dsp:txXfrm>
    </dsp:sp>
    <dsp:sp modelId="{F4CE624E-60F0-484A-9F0D-8B9D5AD23B2C}">
      <dsp:nvSpPr>
        <dsp:cNvPr id="0" name=""/>
        <dsp:cNvSpPr/>
      </dsp:nvSpPr>
      <dsp:spPr>
        <a:xfrm>
          <a:off x="2902305" y="1130741"/>
          <a:ext cx="2216505" cy="21102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005" tIns="40005" rIns="40005" bIns="40005" numCol="1" spcCol="1270" anchor="t" anchorCtr="0">
          <a:noAutofit/>
        </a:bodyPr>
        <a:lstStyle/>
        <a:p>
          <a:pPr lvl="0" algn="ctr" defTabSz="933450">
            <a:lnSpc>
              <a:spcPct val="90000"/>
            </a:lnSpc>
            <a:spcBef>
              <a:spcPct val="0"/>
            </a:spcBef>
            <a:spcAft>
              <a:spcPct val="35000"/>
            </a:spcAft>
          </a:pPr>
          <a:r>
            <a:rPr lang="en-US" sz="2100" kern="1200" dirty="0" smtClean="0"/>
            <a:t>Shortage of cash may lead to bad credit ratings, labor problems, or difficulties providing services.</a:t>
          </a:r>
          <a:endParaRPr lang="en-US" sz="2100" kern="1200" dirty="0"/>
        </a:p>
      </dsp:txBody>
      <dsp:txXfrm>
        <a:off x="2902305" y="1130741"/>
        <a:ext cx="2216505" cy="2110269"/>
      </dsp:txXfrm>
    </dsp:sp>
    <dsp:sp modelId="{8DE5A902-F102-4893-A8E6-2CC93DD96E95}">
      <dsp:nvSpPr>
        <dsp:cNvPr id="0" name=""/>
        <dsp:cNvSpPr/>
      </dsp:nvSpPr>
      <dsp:spPr>
        <a:xfrm>
          <a:off x="0" y="348603"/>
          <a:ext cx="932688" cy="932688"/>
        </a:xfrm>
        <a:prstGeom prst="plus">
          <a:avLst>
            <a:gd name="adj" fmla="val 32810"/>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EB51641-92A2-4337-9957-ECC9566BA809}">
      <dsp:nvSpPr>
        <dsp:cNvPr id="0" name=""/>
        <dsp:cNvSpPr/>
      </dsp:nvSpPr>
      <dsp:spPr>
        <a:xfrm>
          <a:off x="4608576" y="684020"/>
          <a:ext cx="877824" cy="300822"/>
        </a:xfrm>
        <a:prstGeom prst="rect">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EEB9151-65CE-4605-AB9C-9768EC7849AE}">
      <dsp:nvSpPr>
        <dsp:cNvPr id="0" name=""/>
        <dsp:cNvSpPr/>
      </dsp:nvSpPr>
      <dsp:spPr>
        <a:xfrm>
          <a:off x="2880359" y="1135253"/>
          <a:ext cx="548" cy="2015510"/>
        </a:xfrm>
        <a:prstGeom prst="line">
          <a:avLst/>
        </a:prstGeom>
        <a:noFill/>
        <a:ln w="25400" cap="flat" cmpd="sng" algn="ctr">
          <a:solidFill>
            <a:schemeClr val="accent4">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3E4641-0548-430C-B32E-C24A3EB643F4}">
      <dsp:nvSpPr>
        <dsp:cNvPr id="0" name=""/>
        <dsp:cNvSpPr/>
      </dsp:nvSpPr>
      <dsp:spPr>
        <a:xfrm>
          <a:off x="0" y="57721"/>
          <a:ext cx="2219372" cy="801441"/>
        </a:xfrm>
        <a:prstGeom prst="rect">
          <a:avLst/>
        </a:prstGeom>
        <a:gradFill rotWithShape="0">
          <a:gsLst>
            <a:gs pos="0">
              <a:schemeClr val="accent1">
                <a:shade val="80000"/>
                <a:hueOff val="0"/>
                <a:satOff val="0"/>
                <a:lumOff val="0"/>
                <a:alphaOff val="0"/>
                <a:shade val="51000"/>
                <a:satMod val="130000"/>
              </a:schemeClr>
            </a:gs>
            <a:gs pos="80000">
              <a:schemeClr val="accent1">
                <a:shade val="80000"/>
                <a:hueOff val="0"/>
                <a:satOff val="0"/>
                <a:lumOff val="0"/>
                <a:alphaOff val="0"/>
                <a:shade val="93000"/>
                <a:satMod val="130000"/>
              </a:schemeClr>
            </a:gs>
            <a:gs pos="100000">
              <a:schemeClr val="accent1">
                <a:shade val="80000"/>
                <a:hueOff val="0"/>
                <a:satOff val="0"/>
                <a:lumOff val="0"/>
                <a:alphaOff val="0"/>
                <a:shade val="94000"/>
                <a:satMod val="135000"/>
              </a:schemeClr>
            </a:gs>
          </a:gsLst>
          <a:lin ang="16200000" scaled="0"/>
        </a:gradFill>
        <a:ln w="9525" cap="flat" cmpd="sng" algn="ctr">
          <a:solidFill>
            <a:schemeClr val="accent1">
              <a:shade val="8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kern="1200" dirty="0" smtClean="0"/>
            <a:t>Measures of Service Efforts</a:t>
          </a:r>
          <a:endParaRPr lang="en-US" sz="1600" kern="1200" dirty="0"/>
        </a:p>
      </dsp:txBody>
      <dsp:txXfrm>
        <a:off x="0" y="57721"/>
        <a:ext cx="2219372" cy="801441"/>
      </dsp:txXfrm>
    </dsp:sp>
    <dsp:sp modelId="{C350C777-005F-43C1-BE34-820BAA239B12}">
      <dsp:nvSpPr>
        <dsp:cNvPr id="0" name=""/>
        <dsp:cNvSpPr/>
      </dsp:nvSpPr>
      <dsp:spPr>
        <a:xfrm>
          <a:off x="12884" y="1230298"/>
          <a:ext cx="2219372" cy="1430936"/>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Input Measures</a:t>
          </a:r>
          <a:endParaRPr lang="en-US" sz="1600" kern="1200" dirty="0"/>
        </a:p>
        <a:p>
          <a:pPr marL="342900" lvl="2" indent="-171450" algn="l" defTabSz="711200">
            <a:lnSpc>
              <a:spcPct val="90000"/>
            </a:lnSpc>
            <a:spcBef>
              <a:spcPct val="0"/>
            </a:spcBef>
            <a:spcAft>
              <a:spcPct val="15000"/>
            </a:spcAft>
            <a:buChar char="••"/>
          </a:pPr>
          <a:r>
            <a:rPr lang="en-US" sz="1600" kern="1200" dirty="0" smtClean="0"/>
            <a:t>Amount of financial and nonfinancial resources</a:t>
          </a:r>
          <a:endParaRPr lang="en-US" sz="1600" kern="1200" dirty="0"/>
        </a:p>
      </dsp:txBody>
      <dsp:txXfrm>
        <a:off x="12884" y="1230298"/>
        <a:ext cx="2219372" cy="1430936"/>
      </dsp:txXfrm>
    </dsp:sp>
    <dsp:sp modelId="{10FC7804-A2C3-4ED0-9CC4-4EC817A308F0}">
      <dsp:nvSpPr>
        <dsp:cNvPr id="0" name=""/>
        <dsp:cNvSpPr/>
      </dsp:nvSpPr>
      <dsp:spPr>
        <a:xfrm>
          <a:off x="2497516" y="38689"/>
          <a:ext cx="2219372" cy="801441"/>
        </a:xfrm>
        <a:prstGeom prst="rect">
          <a:avLst/>
        </a:prstGeom>
        <a:gradFill rotWithShape="0">
          <a:gsLst>
            <a:gs pos="0">
              <a:schemeClr val="accent1">
                <a:shade val="80000"/>
                <a:hueOff val="6129"/>
                <a:satOff val="6459"/>
                <a:lumOff val="7019"/>
                <a:alphaOff val="0"/>
                <a:shade val="51000"/>
                <a:satMod val="130000"/>
              </a:schemeClr>
            </a:gs>
            <a:gs pos="80000">
              <a:schemeClr val="accent1">
                <a:shade val="80000"/>
                <a:hueOff val="6129"/>
                <a:satOff val="6459"/>
                <a:lumOff val="7019"/>
                <a:alphaOff val="0"/>
                <a:shade val="93000"/>
                <a:satMod val="130000"/>
              </a:schemeClr>
            </a:gs>
            <a:gs pos="100000">
              <a:schemeClr val="accent1">
                <a:shade val="80000"/>
                <a:hueOff val="6129"/>
                <a:satOff val="6459"/>
                <a:lumOff val="7019"/>
                <a:alphaOff val="0"/>
                <a:shade val="94000"/>
                <a:satMod val="135000"/>
              </a:schemeClr>
            </a:gs>
          </a:gsLst>
          <a:lin ang="16200000" scaled="0"/>
        </a:gradFill>
        <a:ln w="9525" cap="flat" cmpd="sng" algn="ctr">
          <a:solidFill>
            <a:schemeClr val="accent1">
              <a:shade val="80000"/>
              <a:hueOff val="6129"/>
              <a:satOff val="6459"/>
              <a:lumOff val="7019"/>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kern="1200" dirty="0" smtClean="0"/>
            <a:t>Measures of Service Accomplishments</a:t>
          </a:r>
          <a:endParaRPr lang="en-US" sz="1600" kern="1200" dirty="0"/>
        </a:p>
      </dsp:txBody>
      <dsp:txXfrm>
        <a:off x="2497516" y="38689"/>
        <a:ext cx="2219372" cy="801441"/>
      </dsp:txXfrm>
    </dsp:sp>
    <dsp:sp modelId="{59869068-3E00-4195-B84F-3F7C6B408EE1}">
      <dsp:nvSpPr>
        <dsp:cNvPr id="0" name=""/>
        <dsp:cNvSpPr/>
      </dsp:nvSpPr>
      <dsp:spPr>
        <a:xfrm>
          <a:off x="2467177" y="1788138"/>
          <a:ext cx="2219372" cy="1644527"/>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Output Measures</a:t>
          </a:r>
          <a:endParaRPr lang="en-US" sz="1600" kern="1200" dirty="0"/>
        </a:p>
        <a:p>
          <a:pPr marL="342900" lvl="2" indent="-171450" algn="l" defTabSz="711200">
            <a:lnSpc>
              <a:spcPct val="90000"/>
            </a:lnSpc>
            <a:spcBef>
              <a:spcPct val="0"/>
            </a:spcBef>
            <a:spcAft>
              <a:spcPct val="15000"/>
            </a:spcAft>
            <a:buChar char="••"/>
          </a:pPr>
          <a:r>
            <a:rPr lang="en-US" sz="1600" kern="1200" dirty="0" smtClean="0"/>
            <a:t>Quantity measures</a:t>
          </a:r>
          <a:endParaRPr lang="en-US" sz="1600" kern="1200" dirty="0"/>
        </a:p>
        <a:p>
          <a:pPr marL="171450" lvl="1" indent="-171450" algn="l" defTabSz="711200">
            <a:lnSpc>
              <a:spcPct val="90000"/>
            </a:lnSpc>
            <a:spcBef>
              <a:spcPct val="0"/>
            </a:spcBef>
            <a:spcAft>
              <a:spcPct val="15000"/>
            </a:spcAft>
            <a:buChar char="••"/>
          </a:pPr>
          <a:r>
            <a:rPr lang="en-US" sz="1600" kern="1200" dirty="0" smtClean="0"/>
            <a:t>Outcome Measures</a:t>
          </a:r>
          <a:endParaRPr lang="en-US" sz="1600" kern="1200" dirty="0"/>
        </a:p>
        <a:p>
          <a:pPr marL="342900" lvl="2" indent="-171450" algn="l" defTabSz="711200">
            <a:lnSpc>
              <a:spcPct val="90000"/>
            </a:lnSpc>
            <a:spcBef>
              <a:spcPct val="0"/>
            </a:spcBef>
            <a:spcAft>
              <a:spcPct val="15000"/>
            </a:spcAft>
            <a:buChar char="••"/>
          </a:pPr>
          <a:r>
            <a:rPr lang="en-US" sz="1600" kern="1200" dirty="0" smtClean="0"/>
            <a:t>Results of services provided</a:t>
          </a:r>
          <a:endParaRPr lang="en-US" sz="1600" kern="1200" dirty="0"/>
        </a:p>
      </dsp:txBody>
      <dsp:txXfrm>
        <a:off x="2467177" y="1788138"/>
        <a:ext cx="2219372" cy="1644527"/>
      </dsp:txXfrm>
    </dsp:sp>
    <dsp:sp modelId="{E9FEBE4F-3D27-4289-A637-DD2892B10774}">
      <dsp:nvSpPr>
        <dsp:cNvPr id="0" name=""/>
        <dsp:cNvSpPr/>
      </dsp:nvSpPr>
      <dsp:spPr>
        <a:xfrm>
          <a:off x="5020033" y="62962"/>
          <a:ext cx="2219372" cy="801441"/>
        </a:xfrm>
        <a:prstGeom prst="rect">
          <a:avLst/>
        </a:prstGeom>
        <a:gradFill rotWithShape="0">
          <a:gsLst>
            <a:gs pos="0">
              <a:schemeClr val="accent1">
                <a:shade val="80000"/>
                <a:hueOff val="12259"/>
                <a:satOff val="12919"/>
                <a:lumOff val="14039"/>
                <a:alphaOff val="0"/>
                <a:shade val="51000"/>
                <a:satMod val="130000"/>
              </a:schemeClr>
            </a:gs>
            <a:gs pos="66000">
              <a:schemeClr val="accent1">
                <a:shade val="80000"/>
                <a:hueOff val="12259"/>
                <a:satOff val="12919"/>
                <a:lumOff val="14039"/>
                <a:alphaOff val="0"/>
                <a:shade val="93000"/>
                <a:satMod val="130000"/>
              </a:schemeClr>
            </a:gs>
            <a:gs pos="100000">
              <a:schemeClr val="accent1">
                <a:shade val="80000"/>
                <a:hueOff val="12259"/>
                <a:satOff val="12919"/>
                <a:lumOff val="14039"/>
                <a:alphaOff val="0"/>
                <a:shade val="94000"/>
                <a:satMod val="135000"/>
              </a:schemeClr>
            </a:gs>
          </a:gsLst>
          <a:lin ang="16200000" scaled="0"/>
        </a:gradFill>
        <a:ln w="9525" cap="flat" cmpd="sng" algn="ctr">
          <a:solidFill>
            <a:schemeClr val="accent1">
              <a:shade val="80000"/>
              <a:hueOff val="12259"/>
              <a:satOff val="12919"/>
              <a:lumOff val="14039"/>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kern="1200" dirty="0" smtClean="0"/>
            <a:t>Measures that relate Service Efforts to Accomplishments</a:t>
          </a:r>
          <a:endParaRPr lang="en-US" sz="1600" kern="1200" dirty="0"/>
        </a:p>
      </dsp:txBody>
      <dsp:txXfrm>
        <a:off x="5020033" y="62962"/>
        <a:ext cx="2219372" cy="801441"/>
      </dsp:txXfrm>
    </dsp:sp>
    <dsp:sp modelId="{DDA0EDCF-8F40-4292-8466-F9923C1107EA}">
      <dsp:nvSpPr>
        <dsp:cNvPr id="0" name=""/>
        <dsp:cNvSpPr/>
      </dsp:nvSpPr>
      <dsp:spPr>
        <a:xfrm>
          <a:off x="5030641" y="2505617"/>
          <a:ext cx="2219372" cy="1279655"/>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Efficiency Measures</a:t>
          </a:r>
          <a:endParaRPr lang="en-US" sz="1600" kern="1200" dirty="0"/>
        </a:p>
        <a:p>
          <a:pPr marL="342900" lvl="2" indent="-171450" algn="l" defTabSz="711200">
            <a:lnSpc>
              <a:spcPct val="90000"/>
            </a:lnSpc>
            <a:spcBef>
              <a:spcPct val="0"/>
            </a:spcBef>
            <a:spcAft>
              <a:spcPct val="15000"/>
            </a:spcAft>
            <a:buChar char="••"/>
          </a:pPr>
          <a:r>
            <a:rPr lang="en-US" sz="1600" kern="1200" dirty="0" smtClean="0"/>
            <a:t>Efforts to outputs</a:t>
          </a:r>
          <a:endParaRPr lang="en-US" sz="1600" kern="1200" dirty="0"/>
        </a:p>
        <a:p>
          <a:pPr marL="342900" lvl="2" indent="-171450" algn="l" defTabSz="711200">
            <a:lnSpc>
              <a:spcPct val="90000"/>
            </a:lnSpc>
            <a:spcBef>
              <a:spcPct val="0"/>
            </a:spcBef>
            <a:spcAft>
              <a:spcPct val="15000"/>
            </a:spcAft>
            <a:buChar char="••"/>
          </a:pPr>
          <a:r>
            <a:rPr lang="en-US" sz="1600" kern="1200" dirty="0" smtClean="0"/>
            <a:t>Efforts to outcomes</a:t>
          </a:r>
          <a:endParaRPr lang="en-US" sz="1600" kern="1200" dirty="0"/>
        </a:p>
      </dsp:txBody>
      <dsp:txXfrm>
        <a:off x="5030641" y="2505617"/>
        <a:ext cx="2219372" cy="127965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02E9D9-0936-403F-8B5F-CF38FA5EEFC0}">
      <dsp:nvSpPr>
        <dsp:cNvPr id="0" name=""/>
        <dsp:cNvSpPr/>
      </dsp:nvSpPr>
      <dsp:spPr>
        <a:xfrm rot="16200000">
          <a:off x="457200" y="-457200"/>
          <a:ext cx="1828800" cy="2743200"/>
        </a:xfrm>
        <a:prstGeom prst="round1Rect">
          <a:avLst/>
        </a:prstGeom>
        <a:solidFill>
          <a:schemeClr val="accent2">
            <a:lumMod val="75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smtClean="0"/>
            <a:t>Total Quality Management</a:t>
          </a:r>
          <a:endParaRPr lang="en-US" sz="2000" kern="1200" dirty="0"/>
        </a:p>
      </dsp:txBody>
      <dsp:txXfrm rot="5400000">
        <a:off x="0" y="0"/>
        <a:ext cx="2743200" cy="1371600"/>
      </dsp:txXfrm>
    </dsp:sp>
    <dsp:sp modelId="{A4D510F2-B03C-4D01-AC2F-F16026FEFC60}">
      <dsp:nvSpPr>
        <dsp:cNvPr id="0" name=""/>
        <dsp:cNvSpPr/>
      </dsp:nvSpPr>
      <dsp:spPr>
        <a:xfrm>
          <a:off x="2743200" y="0"/>
          <a:ext cx="2743200" cy="1828800"/>
        </a:xfrm>
        <a:prstGeom prst="round1Rect">
          <a:avLst/>
        </a:prstGeom>
        <a:solidFill>
          <a:srgbClr val="18696F"/>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smtClean="0"/>
            <a:t>Customer Relationship Management</a:t>
          </a:r>
          <a:endParaRPr lang="en-US" sz="2000" kern="1200" dirty="0"/>
        </a:p>
      </dsp:txBody>
      <dsp:txXfrm>
        <a:off x="2743200" y="0"/>
        <a:ext cx="2743200" cy="1371600"/>
      </dsp:txXfrm>
    </dsp:sp>
    <dsp:sp modelId="{9D6326A6-20CA-4718-9453-4DEF1C329057}">
      <dsp:nvSpPr>
        <dsp:cNvPr id="0" name=""/>
        <dsp:cNvSpPr/>
      </dsp:nvSpPr>
      <dsp:spPr>
        <a:xfrm rot="10800000">
          <a:off x="0" y="1828800"/>
          <a:ext cx="2743200" cy="1828800"/>
        </a:xfrm>
        <a:prstGeom prst="round1Rect">
          <a:avLst/>
        </a:prstGeom>
        <a:gradFill rotWithShape="0">
          <a:gsLst>
            <a:gs pos="0">
              <a:schemeClr val="accent2">
                <a:hueOff val="-9600000"/>
                <a:satOff val="-33335"/>
                <a:lumOff val="40001"/>
                <a:alphaOff val="0"/>
                <a:shade val="51000"/>
                <a:satMod val="130000"/>
              </a:schemeClr>
            </a:gs>
            <a:gs pos="80000">
              <a:schemeClr val="accent2">
                <a:hueOff val="-9600000"/>
                <a:satOff val="-33335"/>
                <a:lumOff val="40001"/>
                <a:alphaOff val="0"/>
                <a:shade val="93000"/>
                <a:satMod val="130000"/>
              </a:schemeClr>
            </a:gs>
            <a:gs pos="100000">
              <a:schemeClr val="accent2">
                <a:hueOff val="-9600000"/>
                <a:satOff val="-33335"/>
                <a:lumOff val="40001"/>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rPr>
            <a:t>Activity-Based Costing</a:t>
          </a:r>
          <a:endParaRPr lang="en-US" sz="2000" kern="1200" dirty="0">
            <a:solidFill>
              <a:schemeClr val="tx1"/>
            </a:solidFill>
          </a:endParaRPr>
        </a:p>
      </dsp:txBody>
      <dsp:txXfrm rot="10800000">
        <a:off x="0" y="2285999"/>
        <a:ext cx="2743200" cy="1371600"/>
      </dsp:txXfrm>
    </dsp:sp>
    <dsp:sp modelId="{339A5D5B-0A29-4CB9-8B0D-B3856EEDD22B}">
      <dsp:nvSpPr>
        <dsp:cNvPr id="0" name=""/>
        <dsp:cNvSpPr/>
      </dsp:nvSpPr>
      <dsp:spPr>
        <a:xfrm rot="5400000">
          <a:off x="3200400" y="1371599"/>
          <a:ext cx="1828800" cy="2743200"/>
        </a:xfrm>
        <a:prstGeom prst="round1Rect">
          <a:avLst/>
        </a:prstGeom>
        <a:gradFill rotWithShape="0">
          <a:gsLst>
            <a:gs pos="0">
              <a:schemeClr val="accent2">
                <a:hueOff val="-14400000"/>
                <a:satOff val="-50003"/>
                <a:lumOff val="60001"/>
                <a:alphaOff val="0"/>
                <a:shade val="51000"/>
                <a:satMod val="130000"/>
              </a:schemeClr>
            </a:gs>
            <a:gs pos="80000">
              <a:schemeClr val="accent2">
                <a:hueOff val="-14400000"/>
                <a:satOff val="-50003"/>
                <a:lumOff val="60001"/>
                <a:alphaOff val="0"/>
                <a:shade val="93000"/>
                <a:satMod val="130000"/>
              </a:schemeClr>
            </a:gs>
            <a:gs pos="100000">
              <a:schemeClr val="accent2">
                <a:hueOff val="-14400000"/>
                <a:satOff val="-50003"/>
                <a:lumOff val="60001"/>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rPr>
            <a:t>Balanced Scorecard</a:t>
          </a:r>
          <a:endParaRPr lang="en-US" sz="2000" kern="1200" dirty="0">
            <a:solidFill>
              <a:schemeClr val="tx1"/>
            </a:solidFill>
          </a:endParaRPr>
        </a:p>
      </dsp:txBody>
      <dsp:txXfrm rot="-5400000">
        <a:off x="2743200" y="2285999"/>
        <a:ext cx="2743200" cy="1371600"/>
      </dsp:txXfrm>
    </dsp:sp>
    <dsp:sp modelId="{8E8B2F79-8937-4249-8A03-1AAF39EDFAF5}">
      <dsp:nvSpPr>
        <dsp:cNvPr id="0" name=""/>
        <dsp:cNvSpPr/>
      </dsp:nvSpPr>
      <dsp:spPr>
        <a:xfrm>
          <a:off x="1920240" y="1371599"/>
          <a:ext cx="1645920" cy="914400"/>
        </a:xfrm>
        <a:prstGeom prst="roundRect">
          <a:avLst/>
        </a:prstGeom>
        <a:gradFill rotWithShape="0">
          <a:gsLst>
            <a:gs pos="0">
              <a:schemeClr val="accent2">
                <a:tint val="40000"/>
                <a:hueOff val="0"/>
                <a:satOff val="0"/>
                <a:lumOff val="0"/>
                <a:alphaOff val="0"/>
                <a:shade val="51000"/>
                <a:satMod val="130000"/>
              </a:schemeClr>
            </a:gs>
            <a:gs pos="80000">
              <a:schemeClr val="accent2">
                <a:tint val="40000"/>
                <a:hueOff val="0"/>
                <a:satOff val="0"/>
                <a:lumOff val="0"/>
                <a:alphaOff val="0"/>
                <a:shade val="93000"/>
                <a:satMod val="130000"/>
              </a:schemeClr>
            </a:gs>
            <a:gs pos="100000">
              <a:schemeClr val="accent2">
                <a:tint val="4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Performance</a:t>
          </a:r>
          <a:endParaRPr lang="en-US" sz="1900" kern="1200" dirty="0"/>
        </a:p>
      </dsp:txBody>
      <dsp:txXfrm>
        <a:off x="1964877" y="1416236"/>
        <a:ext cx="1556646" cy="82512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8CC01C-F3FD-4829-8F0E-679C8E4A7742}">
      <dsp:nvSpPr>
        <dsp:cNvPr id="0" name=""/>
        <dsp:cNvSpPr/>
      </dsp:nvSpPr>
      <dsp:spPr>
        <a:xfrm>
          <a:off x="2064" y="452171"/>
          <a:ext cx="1638225" cy="982935"/>
        </a:xfrm>
        <a:prstGeom prst="rect">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Financial</a:t>
          </a:r>
          <a:endParaRPr lang="en-US" sz="2000" kern="1200" dirty="0"/>
        </a:p>
      </dsp:txBody>
      <dsp:txXfrm>
        <a:off x="2064" y="452171"/>
        <a:ext cx="1638225" cy="982935"/>
      </dsp:txXfrm>
    </dsp:sp>
    <dsp:sp modelId="{4A620499-42C3-4CF7-A6D4-41D2488F53EE}">
      <dsp:nvSpPr>
        <dsp:cNvPr id="0" name=""/>
        <dsp:cNvSpPr/>
      </dsp:nvSpPr>
      <dsp:spPr>
        <a:xfrm>
          <a:off x="1804113" y="452171"/>
          <a:ext cx="1638225" cy="982935"/>
        </a:xfrm>
        <a:prstGeom prst="rect">
          <a:avLst/>
        </a:prstGeom>
        <a:solidFill>
          <a:srgbClr val="18696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Customer</a:t>
          </a:r>
          <a:endParaRPr lang="en-US" sz="2000" kern="1200" dirty="0"/>
        </a:p>
      </dsp:txBody>
      <dsp:txXfrm>
        <a:off x="1804113" y="452171"/>
        <a:ext cx="1638225" cy="982935"/>
      </dsp:txXfrm>
    </dsp:sp>
    <dsp:sp modelId="{E5694BFE-F5C6-4583-A0CC-7CFFEF553232}">
      <dsp:nvSpPr>
        <dsp:cNvPr id="0" name=""/>
        <dsp:cNvSpPr/>
      </dsp:nvSpPr>
      <dsp:spPr>
        <a:xfrm>
          <a:off x="3606161" y="452171"/>
          <a:ext cx="1638225" cy="982935"/>
        </a:xfrm>
        <a:prstGeom prst="rect">
          <a:avLst/>
        </a:prstGeom>
        <a:solidFill>
          <a:schemeClr val="accent2">
            <a:hueOff val="-9600000"/>
            <a:satOff val="-33335"/>
            <a:lumOff val="4000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ts val="0"/>
            </a:spcAft>
          </a:pPr>
          <a:r>
            <a:rPr lang="en-US" sz="2000" kern="1200" dirty="0" smtClean="0">
              <a:solidFill>
                <a:srgbClr val="18696F"/>
              </a:solidFill>
            </a:rPr>
            <a:t>Internal Business</a:t>
          </a:r>
        </a:p>
        <a:p>
          <a:pPr lvl="0" algn="ctr" defTabSz="889000">
            <a:lnSpc>
              <a:spcPct val="90000"/>
            </a:lnSpc>
            <a:spcBef>
              <a:spcPct val="0"/>
            </a:spcBef>
            <a:spcAft>
              <a:spcPts val="0"/>
            </a:spcAft>
          </a:pPr>
          <a:r>
            <a:rPr lang="en-US" sz="2000" kern="1200" dirty="0" smtClean="0">
              <a:solidFill>
                <a:srgbClr val="18696F"/>
              </a:solidFill>
            </a:rPr>
            <a:t>Processes</a:t>
          </a:r>
          <a:endParaRPr lang="en-US" sz="2000" kern="1200" dirty="0">
            <a:solidFill>
              <a:srgbClr val="18696F"/>
            </a:solidFill>
          </a:endParaRPr>
        </a:p>
      </dsp:txBody>
      <dsp:txXfrm>
        <a:off x="3606161" y="452171"/>
        <a:ext cx="1638225" cy="982935"/>
      </dsp:txXfrm>
    </dsp:sp>
    <dsp:sp modelId="{577D6A56-ADF3-4836-909D-95B70FF27D64}">
      <dsp:nvSpPr>
        <dsp:cNvPr id="0" name=""/>
        <dsp:cNvSpPr/>
      </dsp:nvSpPr>
      <dsp:spPr>
        <a:xfrm>
          <a:off x="5408209" y="452171"/>
          <a:ext cx="1638225" cy="982935"/>
        </a:xfrm>
        <a:prstGeom prst="rect">
          <a:avLst/>
        </a:prstGeom>
        <a:solidFill>
          <a:schemeClr val="accent2">
            <a:hueOff val="-14400000"/>
            <a:satOff val="-50003"/>
            <a:lumOff val="6000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accent2">
                  <a:lumMod val="75000"/>
                </a:schemeClr>
              </a:solidFill>
            </a:rPr>
            <a:t>Learning and Growth</a:t>
          </a:r>
          <a:endParaRPr lang="en-US" sz="2000" kern="1200" dirty="0">
            <a:solidFill>
              <a:schemeClr val="accent2">
                <a:lumMod val="75000"/>
              </a:schemeClr>
            </a:solidFill>
          </a:endParaRPr>
        </a:p>
      </dsp:txBody>
      <dsp:txXfrm>
        <a:off x="5408209" y="452171"/>
        <a:ext cx="1638225" cy="98293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SzTx/>
              <a:buFontTx/>
              <a:buNone/>
              <a:defRPr sz="1200" dirty="0">
                <a:latin typeface="Arial" charset="0"/>
                <a:cs typeface="+mn-cs"/>
              </a:defRPr>
            </a:lvl1pPr>
          </a:lstStyle>
          <a:p>
            <a:pPr>
              <a:defRPr/>
            </a:pPr>
            <a:endParaRPr lang="en-US" dirty="0"/>
          </a:p>
        </p:txBody>
      </p:sp>
      <p:sp>
        <p:nvSpPr>
          <p:cNvPr id="9523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SzTx/>
              <a:buFontTx/>
              <a:buNone/>
              <a:defRPr sz="1200" dirty="0">
                <a:latin typeface="Arial" charset="0"/>
                <a:cs typeface="+mn-cs"/>
              </a:defRPr>
            </a:lvl1pPr>
          </a:lstStyle>
          <a:p>
            <a:pPr>
              <a:defRPr/>
            </a:pPr>
            <a:endParaRPr lang="en-US" dirty="0"/>
          </a:p>
        </p:txBody>
      </p:sp>
      <p:sp>
        <p:nvSpPr>
          <p:cNvPr id="9523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SzTx/>
              <a:buFontTx/>
              <a:buNone/>
              <a:defRPr sz="1200" dirty="0">
                <a:latin typeface="Arial" charset="0"/>
                <a:cs typeface="+mn-cs"/>
              </a:defRPr>
            </a:lvl1pPr>
          </a:lstStyle>
          <a:p>
            <a:pPr>
              <a:defRPr/>
            </a:pPr>
            <a:endParaRPr lang="en-US" dirty="0"/>
          </a:p>
        </p:txBody>
      </p:sp>
      <p:sp>
        <p:nvSpPr>
          <p:cNvPr id="9523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ClrTx/>
              <a:buSzTx/>
              <a:buFontTx/>
              <a:buNone/>
              <a:defRPr sz="1200">
                <a:latin typeface="Arial" charset="0"/>
                <a:cs typeface="+mn-cs"/>
              </a:defRPr>
            </a:lvl1pPr>
          </a:lstStyle>
          <a:p>
            <a:pPr>
              <a:defRPr/>
            </a:pPr>
            <a:fld id="{CB6CFF86-9447-4D27-9841-C68B9768029F}" type="slidenum">
              <a:rPr lang="en-US"/>
              <a:pPr>
                <a:defRPr/>
              </a:pPr>
              <a:t>‹#›</a:t>
            </a:fld>
            <a:endParaRPr lang="en-US" dirty="0"/>
          </a:p>
        </p:txBody>
      </p:sp>
    </p:spTree>
    <p:extLst>
      <p:ext uri="{BB962C8B-B14F-4D97-AF65-F5344CB8AC3E}">
        <p14:creationId xmlns:p14="http://schemas.microsoft.com/office/powerpoint/2010/main" val="4213362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SzTx/>
              <a:buFontTx/>
              <a:buNone/>
              <a:defRPr sz="1200" dirty="0">
                <a:latin typeface="Arial" charset="0"/>
                <a:cs typeface="+mn-cs"/>
              </a:defRPr>
            </a:lvl1pPr>
          </a:lstStyle>
          <a:p>
            <a:pPr>
              <a:defRPr/>
            </a:pPr>
            <a:endParaRPr lang="en-US" dirty="0"/>
          </a:p>
        </p:txBody>
      </p:sp>
      <p:sp>
        <p:nvSpPr>
          <p:cNvPr id="4198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SzTx/>
              <a:buFontTx/>
              <a:buNone/>
              <a:defRPr sz="1200" dirty="0">
                <a:latin typeface="Arial" charset="0"/>
                <a:cs typeface="+mn-cs"/>
              </a:defRPr>
            </a:lvl1pPr>
          </a:lstStyle>
          <a:p>
            <a:pPr>
              <a:defRPr/>
            </a:pPr>
            <a:endParaRPr lang="en-US" dirty="0"/>
          </a:p>
        </p:txBody>
      </p:sp>
      <p:sp>
        <p:nvSpPr>
          <p:cNvPr id="43012" name="Rectangle 4"/>
          <p:cNvSpPr>
            <a:spLocks noGrp="1" noRot="1" noChangeAspect="1" noChangeArrowheads="1" noTextEdit="1"/>
          </p:cNvSpPr>
          <p:nvPr>
            <p:ph type="sldImg" idx="2"/>
          </p:nvPr>
        </p:nvSpPr>
        <p:spPr bwMode="auto">
          <a:xfrm>
            <a:off x="1055688" y="685800"/>
            <a:ext cx="4746625"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99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SzTx/>
              <a:buFontTx/>
              <a:buNone/>
              <a:defRPr sz="1200" dirty="0">
                <a:latin typeface="Arial" charset="0"/>
                <a:cs typeface="+mn-cs"/>
              </a:defRPr>
            </a:lvl1pPr>
          </a:lstStyle>
          <a:p>
            <a:pPr>
              <a:defRPr/>
            </a:pPr>
            <a:endParaRPr lang="en-US" dirty="0"/>
          </a:p>
        </p:txBody>
      </p:sp>
      <p:sp>
        <p:nvSpPr>
          <p:cNvPr id="4199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ClrTx/>
              <a:buSzTx/>
              <a:buFontTx/>
              <a:buNone/>
              <a:defRPr sz="1200">
                <a:latin typeface="Arial" charset="0"/>
                <a:cs typeface="+mn-cs"/>
              </a:defRPr>
            </a:lvl1pPr>
          </a:lstStyle>
          <a:p>
            <a:pPr>
              <a:defRPr/>
            </a:pPr>
            <a:fld id="{FC39999F-A129-4244-B7F9-5CB0C447A960}" type="slidenum">
              <a:rPr lang="en-US"/>
              <a:pPr>
                <a:defRPr/>
              </a:pPr>
              <a:t>‹#›</a:t>
            </a:fld>
            <a:endParaRPr lang="en-US" dirty="0"/>
          </a:p>
        </p:txBody>
      </p:sp>
    </p:spTree>
    <p:extLst>
      <p:ext uri="{BB962C8B-B14F-4D97-AF65-F5344CB8AC3E}">
        <p14:creationId xmlns:p14="http://schemas.microsoft.com/office/powerpoint/2010/main" val="13953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C39999F-A129-4244-B7F9-5CB0C447A960}" type="slidenum">
              <a:rPr lang="en-US" smtClean="0"/>
              <a:pPr>
                <a:defRPr/>
              </a:pPr>
              <a:t>1</a:t>
            </a:fld>
            <a:endParaRPr lang="en-US" dirty="0"/>
          </a:p>
        </p:txBody>
      </p:sp>
    </p:spTree>
    <p:extLst>
      <p:ext uri="{BB962C8B-B14F-4D97-AF65-F5344CB8AC3E}">
        <p14:creationId xmlns:p14="http://schemas.microsoft.com/office/powerpoint/2010/main" val="9878419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C39999F-A129-4244-B7F9-5CB0C447A960}" type="slidenum">
              <a:rPr lang="en-US" smtClean="0"/>
              <a:pPr>
                <a:defRPr/>
              </a:pPr>
              <a:t>2</a:t>
            </a:fld>
            <a:endParaRPr lang="en-US" dirty="0"/>
          </a:p>
        </p:txBody>
      </p:sp>
    </p:spTree>
    <p:extLst>
      <p:ext uri="{BB962C8B-B14F-4D97-AF65-F5344CB8AC3E}">
        <p14:creationId xmlns:p14="http://schemas.microsoft.com/office/powerpoint/2010/main" val="37196626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0"/>
              </a:spcBef>
            </a:pPr>
            <a:fld id="{4A31091B-E345-4037-8DFF-55D76499EA93}" type="slidenum">
              <a:rPr lang="en-US" altLang="en-US" smtClean="0">
                <a:cs typeface="Arial" pitchFamily="34" charset="0"/>
              </a:rPr>
              <a:pPr eaLnBrk="1" hangingPunct="1">
                <a:spcBef>
                  <a:spcPct val="0"/>
                </a:spcBef>
              </a:pPr>
              <a:t>3</a:t>
            </a:fld>
            <a:endParaRPr lang="en-US" altLang="en-US" dirty="0" smtClean="0">
              <a:cs typeface="Arial" pitchFamily="34" charset="0"/>
            </a:endParaRPr>
          </a:p>
        </p:txBody>
      </p:sp>
      <p:sp>
        <p:nvSpPr>
          <p:cNvPr id="46083"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20000"/>
              </a:spcBef>
            </a:pPr>
            <a:endParaRPr lang="en-US" altLang="en-US" sz="2400" dirty="0">
              <a:latin typeface="Times New Roman" pitchFamily="18" charset="0"/>
            </a:endParaRPr>
          </a:p>
        </p:txBody>
      </p:sp>
      <p:sp>
        <p:nvSpPr>
          <p:cNvPr id="46084"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b"/>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algn="r">
              <a:spcBef>
                <a:spcPct val="0"/>
              </a:spcBef>
              <a:buClrTx/>
              <a:buSzTx/>
              <a:buFontTx/>
              <a:buNone/>
            </a:pPr>
            <a:r>
              <a:rPr lang="en-US" altLang="en-US" dirty="0">
                <a:latin typeface="Times New Roman" pitchFamily="18" charset="0"/>
              </a:rPr>
              <a:t>1</a:t>
            </a:r>
          </a:p>
        </p:txBody>
      </p:sp>
      <p:sp>
        <p:nvSpPr>
          <p:cNvPr id="46085"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20000"/>
              </a:spcBef>
            </a:pPr>
            <a:endParaRPr lang="en-US" altLang="en-US" sz="2400" dirty="0">
              <a:latin typeface="Times New Roman" pitchFamily="18" charset="0"/>
            </a:endParaRPr>
          </a:p>
        </p:txBody>
      </p:sp>
      <p:sp>
        <p:nvSpPr>
          <p:cNvPr id="46086"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20000"/>
              </a:spcBef>
            </a:pPr>
            <a:endParaRPr lang="en-US" altLang="en-US" sz="2400" dirty="0">
              <a:latin typeface="Times New Roman" pitchFamily="18" charset="0"/>
            </a:endParaRPr>
          </a:p>
        </p:txBody>
      </p:sp>
      <p:sp>
        <p:nvSpPr>
          <p:cNvPr id="46087" name="Rectangle 6"/>
          <p:cNvSpPr>
            <a:spLocks noGrp="1" noRot="1" noChangeAspect="1" noChangeArrowheads="1" noTextEdit="1"/>
          </p:cNvSpPr>
          <p:nvPr>
            <p:ph type="sldImg"/>
          </p:nvPr>
        </p:nvSpPr>
        <p:spPr>
          <a:xfrm>
            <a:off x="1065213" y="692150"/>
            <a:ext cx="4727575" cy="3416300"/>
          </a:xfrm>
          <a:ln w="12700" cap="flat"/>
        </p:spPr>
      </p:sp>
      <p:sp>
        <p:nvSpPr>
          <p:cNvPr id="46088" name="Rectangle 7"/>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eaLnBrk="1" hangingPunct="1"/>
            <a:endParaRPr lang="en-US" altLang="en-US" dirty="0" smtClean="0">
              <a:latin typeface="Arial" pitchFamily="34" charset="0"/>
            </a:endParaRPr>
          </a:p>
        </p:txBody>
      </p:sp>
    </p:spTree>
    <p:extLst>
      <p:ext uri="{BB962C8B-B14F-4D97-AF65-F5344CB8AC3E}">
        <p14:creationId xmlns:p14="http://schemas.microsoft.com/office/powerpoint/2010/main" val="26536533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0"/>
              </a:spcBef>
            </a:pPr>
            <a:fld id="{4A31091B-E345-4037-8DFF-55D76499EA93}" type="slidenum">
              <a:rPr lang="en-US" altLang="en-US" smtClean="0">
                <a:cs typeface="Arial" pitchFamily="34" charset="0"/>
              </a:rPr>
              <a:pPr eaLnBrk="1" hangingPunct="1">
                <a:spcBef>
                  <a:spcPct val="0"/>
                </a:spcBef>
              </a:pPr>
              <a:t>4</a:t>
            </a:fld>
            <a:endParaRPr lang="en-US" altLang="en-US" dirty="0" smtClean="0">
              <a:cs typeface="Arial" pitchFamily="34" charset="0"/>
            </a:endParaRPr>
          </a:p>
        </p:txBody>
      </p:sp>
      <p:sp>
        <p:nvSpPr>
          <p:cNvPr id="46083"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20000"/>
              </a:spcBef>
            </a:pPr>
            <a:endParaRPr lang="en-US" altLang="en-US" sz="2400" dirty="0">
              <a:latin typeface="Times New Roman" pitchFamily="18" charset="0"/>
            </a:endParaRPr>
          </a:p>
        </p:txBody>
      </p:sp>
      <p:sp>
        <p:nvSpPr>
          <p:cNvPr id="46084"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b"/>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algn="r">
              <a:spcBef>
                <a:spcPct val="0"/>
              </a:spcBef>
              <a:buClrTx/>
              <a:buSzTx/>
              <a:buFontTx/>
              <a:buNone/>
            </a:pPr>
            <a:r>
              <a:rPr lang="en-US" altLang="en-US" dirty="0">
                <a:latin typeface="Times New Roman" pitchFamily="18" charset="0"/>
              </a:rPr>
              <a:t>1</a:t>
            </a:r>
          </a:p>
        </p:txBody>
      </p:sp>
      <p:sp>
        <p:nvSpPr>
          <p:cNvPr id="46085"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20000"/>
              </a:spcBef>
            </a:pPr>
            <a:endParaRPr lang="en-US" altLang="en-US" sz="2400" dirty="0">
              <a:latin typeface="Times New Roman" pitchFamily="18" charset="0"/>
            </a:endParaRPr>
          </a:p>
        </p:txBody>
      </p:sp>
      <p:sp>
        <p:nvSpPr>
          <p:cNvPr id="46086"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20000"/>
              </a:spcBef>
            </a:pPr>
            <a:endParaRPr lang="en-US" altLang="en-US" sz="2400" dirty="0">
              <a:latin typeface="Times New Roman" pitchFamily="18" charset="0"/>
            </a:endParaRPr>
          </a:p>
        </p:txBody>
      </p:sp>
      <p:sp>
        <p:nvSpPr>
          <p:cNvPr id="46087" name="Rectangle 6"/>
          <p:cNvSpPr>
            <a:spLocks noGrp="1" noRot="1" noChangeAspect="1" noChangeArrowheads="1" noTextEdit="1"/>
          </p:cNvSpPr>
          <p:nvPr>
            <p:ph type="sldImg"/>
          </p:nvPr>
        </p:nvSpPr>
        <p:spPr>
          <a:xfrm>
            <a:off x="1065213" y="692150"/>
            <a:ext cx="4727575" cy="3416300"/>
          </a:xfrm>
          <a:ln w="12700" cap="flat"/>
        </p:spPr>
      </p:sp>
      <p:sp>
        <p:nvSpPr>
          <p:cNvPr id="46088" name="Rectangle 7"/>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eaLnBrk="1" hangingPunct="1"/>
            <a:endParaRPr lang="en-US" altLang="en-US" dirty="0" smtClean="0">
              <a:latin typeface="Arial" pitchFamily="34" charset="0"/>
            </a:endParaRPr>
          </a:p>
        </p:txBody>
      </p:sp>
    </p:spTree>
    <p:extLst>
      <p:ext uri="{BB962C8B-B14F-4D97-AF65-F5344CB8AC3E}">
        <p14:creationId xmlns:p14="http://schemas.microsoft.com/office/powerpoint/2010/main" val="11946998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C39999F-A129-4244-B7F9-5CB0C447A960}" type="slidenum">
              <a:rPr lang="en-US" smtClean="0"/>
              <a:pPr>
                <a:defRPr/>
              </a:pPr>
              <a:t>24</a:t>
            </a:fld>
            <a:endParaRPr lang="en-US" dirty="0"/>
          </a:p>
        </p:txBody>
      </p:sp>
    </p:spTree>
    <p:extLst>
      <p:ext uri="{BB962C8B-B14F-4D97-AF65-F5344CB8AC3E}">
        <p14:creationId xmlns:p14="http://schemas.microsoft.com/office/powerpoint/2010/main" val="3513018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Rectangle 10"/>
          <p:cNvSpPr/>
          <p:nvPr/>
        </p:nvSpPr>
        <p:spPr>
          <a:xfrm>
            <a:off x="-27432" y="-116992"/>
            <a:ext cx="8302752" cy="6108192"/>
          </a:xfrm>
          <a:prstGeom prst="rect">
            <a:avLst/>
          </a:prstGeom>
          <a:solidFill>
            <a:srgbClr val="18696F"/>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130453"/>
            <a:ext cx="8266176" cy="4233508"/>
          </a:xfrm>
          <a:prstGeom prst="rect">
            <a:avLst/>
          </a:prstGeom>
        </p:spPr>
      </p:pic>
      <p:sp>
        <p:nvSpPr>
          <p:cNvPr id="4" name="Rectangle 4"/>
          <p:cNvSpPr>
            <a:spLocks noGrp="1" noChangeArrowheads="1"/>
          </p:cNvSpPr>
          <p:nvPr>
            <p:ph type="dt" sz="half" idx="10"/>
          </p:nvPr>
        </p:nvSpPr>
        <p:spPr>
          <a:xfrm>
            <a:off x="411163" y="5411788"/>
            <a:ext cx="1920875" cy="412750"/>
          </a:xfrm>
          <a:ln/>
        </p:spPr>
        <p:txBody>
          <a:bodyPr/>
          <a:lstStyle>
            <a:lvl1pPr>
              <a:defRPr/>
            </a:lvl1pPr>
          </a:lstStyle>
          <a:p>
            <a:pPr>
              <a:defRPr/>
            </a:pPr>
            <a:fld id="{9738343E-5815-4FC3-90EA-DC7D87410B97}" type="datetime1">
              <a:rPr lang="en-US" smtClean="0"/>
              <a:t>1/8/18</a:t>
            </a:fld>
            <a:endParaRPr lang="en-US" dirty="0"/>
          </a:p>
        </p:txBody>
      </p:sp>
      <p:sp>
        <p:nvSpPr>
          <p:cNvPr id="5" name="Rectangle 5"/>
          <p:cNvSpPr>
            <a:spLocks noGrp="1" noChangeArrowheads="1"/>
          </p:cNvSpPr>
          <p:nvPr>
            <p:ph type="ftr" sz="quarter" idx="11"/>
          </p:nvPr>
        </p:nvSpPr>
        <p:spPr>
          <a:xfrm>
            <a:off x="2811463" y="5411788"/>
            <a:ext cx="2606675" cy="412750"/>
          </a:xfrm>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xfrm>
            <a:off x="5897563" y="5411788"/>
            <a:ext cx="1920875" cy="412750"/>
          </a:xfrm>
          <a:ln/>
        </p:spPr>
        <p:txBody>
          <a:bodyPr/>
          <a:lstStyle>
            <a:lvl1pPr>
              <a:defRPr/>
            </a:lvl1pPr>
          </a:lstStyle>
          <a:p>
            <a:pPr>
              <a:defRPr/>
            </a:pPr>
            <a:fld id="{B25E3E77-16F3-4E8E-A1E4-E4CD49F36391}" type="slidenum">
              <a:rPr lang="en-US"/>
              <a:pPr>
                <a:defRPr/>
              </a:pPr>
              <a:t>‹#›</a:t>
            </a:fld>
            <a:endParaRPr lang="en-US" dirty="0"/>
          </a:p>
        </p:txBody>
      </p:sp>
      <p:sp>
        <p:nvSpPr>
          <p:cNvPr id="7" name="Rectangle 6"/>
          <p:cNvSpPr/>
          <p:nvPr userDrawn="1"/>
        </p:nvSpPr>
        <p:spPr>
          <a:xfrm>
            <a:off x="-1" y="223299"/>
            <a:ext cx="5136303" cy="1912001"/>
          </a:xfrm>
          <a:prstGeom prst="rect">
            <a:avLst/>
          </a:prstGeom>
          <a:solidFill>
            <a:schemeClr val="accent6">
              <a:lumMod val="75000"/>
            </a:schemeClr>
          </a:solidFill>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9" name="Rectangle 8"/>
          <p:cNvSpPr/>
          <p:nvPr userDrawn="1"/>
        </p:nvSpPr>
        <p:spPr>
          <a:xfrm>
            <a:off x="339363" y="226561"/>
            <a:ext cx="4741111" cy="1846659"/>
          </a:xfrm>
          <a:prstGeom prst="rect">
            <a:avLst/>
          </a:prstGeom>
        </p:spPr>
        <p:txBody>
          <a:bodyPr wrap="square">
            <a:spAutoFit/>
          </a:bodyPr>
          <a:lstStyle/>
          <a:p>
            <a:pPr eaLnBrk="1" hangingPunct="1">
              <a:spcBef>
                <a:spcPct val="0"/>
              </a:spcBef>
              <a:buClrTx/>
              <a:buSzTx/>
              <a:buFontTx/>
              <a:buNone/>
            </a:pPr>
            <a:r>
              <a:rPr lang="en-US" altLang="en-US" sz="3800" b="1" dirty="0" smtClean="0">
                <a:solidFill>
                  <a:schemeClr val="bg1"/>
                </a:solidFill>
                <a:latin typeface="Arial" pitchFamily="34" charset="0"/>
              </a:rPr>
              <a:t>Accounting for Governmental </a:t>
            </a:r>
          </a:p>
          <a:p>
            <a:pPr eaLnBrk="1" hangingPunct="1">
              <a:spcBef>
                <a:spcPct val="0"/>
              </a:spcBef>
              <a:buClrTx/>
              <a:buSzTx/>
              <a:buFontTx/>
              <a:buNone/>
            </a:pPr>
            <a:r>
              <a:rPr lang="en-US" altLang="en-US" sz="3800" b="1" dirty="0" smtClean="0">
                <a:solidFill>
                  <a:schemeClr val="bg1"/>
                </a:solidFill>
                <a:latin typeface="Arial" pitchFamily="34" charset="0"/>
              </a:rPr>
              <a:t>&amp; Nonprofit Entities</a:t>
            </a:r>
            <a:endParaRPr lang="en-US" altLang="en-US" sz="3800" b="1" dirty="0">
              <a:solidFill>
                <a:schemeClr val="bg1"/>
              </a:solidFill>
              <a:latin typeface="Arial" pitchFamily="34" charset="0"/>
            </a:endParaRPr>
          </a:p>
        </p:txBody>
      </p:sp>
      <p:sp>
        <p:nvSpPr>
          <p:cNvPr id="10" name="Rectangle 9"/>
          <p:cNvSpPr/>
          <p:nvPr userDrawn="1"/>
        </p:nvSpPr>
        <p:spPr>
          <a:xfrm>
            <a:off x="5292553" y="118895"/>
            <a:ext cx="3016157" cy="929485"/>
          </a:xfrm>
          <a:prstGeom prst="rect">
            <a:avLst/>
          </a:prstGeom>
        </p:spPr>
        <p:txBody>
          <a:bodyPr wrap="square">
            <a:spAutoFit/>
          </a:bodyPr>
          <a:lstStyle/>
          <a:p>
            <a:pPr eaLnBrk="1" hangingPunct="1"/>
            <a:r>
              <a:rPr lang="en-US" altLang="en-US" sz="1600" b="1" dirty="0" smtClean="0">
                <a:solidFill>
                  <a:srgbClr val="FFFFFF"/>
                </a:solidFill>
                <a:latin typeface="Arial" pitchFamily="34" charset="0"/>
              </a:rPr>
              <a:t>JACQUELINE L. RECK</a:t>
            </a:r>
          </a:p>
          <a:p>
            <a:pPr eaLnBrk="1" hangingPunct="1"/>
            <a:r>
              <a:rPr lang="en-US" altLang="en-US" sz="1600" b="1" dirty="0" smtClean="0">
                <a:solidFill>
                  <a:srgbClr val="FFFFFF"/>
                </a:solidFill>
                <a:latin typeface="Arial" pitchFamily="34" charset="0"/>
              </a:rPr>
              <a:t>SUZANNE L. LOWENSOHN</a:t>
            </a:r>
          </a:p>
          <a:p>
            <a:pPr eaLnBrk="1" hangingPunct="1"/>
            <a:r>
              <a:rPr lang="en-US" altLang="en-US" sz="1600" b="1" dirty="0" smtClean="0">
                <a:solidFill>
                  <a:srgbClr val="FFFFFF"/>
                </a:solidFill>
                <a:latin typeface="Arial" pitchFamily="34" charset="0"/>
              </a:rPr>
              <a:t>DANIEL</a:t>
            </a:r>
            <a:r>
              <a:rPr lang="en-US" altLang="en-US" sz="1600" b="1" baseline="0" dirty="0" smtClean="0">
                <a:solidFill>
                  <a:srgbClr val="FFFFFF"/>
                </a:solidFill>
                <a:latin typeface="Arial" pitchFamily="34" charset="0"/>
              </a:rPr>
              <a:t> G. NEELY</a:t>
            </a:r>
            <a:endParaRPr lang="en-US" altLang="en-US" sz="1600" b="1" dirty="0" smtClean="0">
              <a:solidFill>
                <a:srgbClr val="FFFFFF"/>
              </a:solidFill>
              <a:latin typeface="Arial" pitchFamily="34" charset="0"/>
            </a:endParaRPr>
          </a:p>
        </p:txBody>
      </p:sp>
      <p:sp>
        <p:nvSpPr>
          <p:cNvPr id="3" name="Subtitle 2"/>
          <p:cNvSpPr>
            <a:spLocks noGrp="1"/>
          </p:cNvSpPr>
          <p:nvPr>
            <p:ph type="subTitle" idx="1" hasCustomPrompt="1"/>
          </p:nvPr>
        </p:nvSpPr>
        <p:spPr>
          <a:xfrm>
            <a:off x="4047630" y="2219037"/>
            <a:ext cx="837440" cy="516380"/>
          </a:xfrm>
        </p:spPr>
        <p:txBody>
          <a:bodyPr/>
          <a:lstStyle>
            <a:lvl1pPr marL="0" indent="0" algn="ctr">
              <a:buNone/>
              <a:defRPr sz="2400" b="1">
                <a:solidFill>
                  <a:srgbClr val="262673"/>
                </a:solidFill>
              </a:defRPr>
            </a:lvl1pPr>
            <a:lvl2pPr marL="404942" indent="0" algn="ctr">
              <a:buNone/>
              <a:defRPr/>
            </a:lvl2pPr>
            <a:lvl3pPr marL="809884" indent="0" algn="ctr">
              <a:buNone/>
              <a:defRPr/>
            </a:lvl3pPr>
            <a:lvl4pPr marL="1214826" indent="0" algn="ctr">
              <a:buNone/>
              <a:defRPr/>
            </a:lvl4pPr>
            <a:lvl5pPr marL="1619768" indent="0" algn="ctr">
              <a:buNone/>
              <a:defRPr/>
            </a:lvl5pPr>
            <a:lvl6pPr marL="2024710" indent="0" algn="ctr">
              <a:buNone/>
              <a:defRPr/>
            </a:lvl6pPr>
            <a:lvl7pPr marL="2429652" indent="0" algn="ctr">
              <a:buNone/>
              <a:defRPr/>
            </a:lvl7pPr>
            <a:lvl8pPr marL="2834594" indent="0" algn="ctr">
              <a:buNone/>
              <a:defRPr/>
            </a:lvl8pPr>
            <a:lvl9pPr marL="3239536" indent="0" algn="ctr">
              <a:buNone/>
              <a:defRPr/>
            </a:lvl9pPr>
          </a:lstStyle>
          <a:p>
            <a:r>
              <a:rPr lang="en-US" dirty="0" smtClean="0"/>
              <a:t>18/e</a:t>
            </a:r>
            <a:endParaRPr lang="en-US" dirty="0"/>
          </a:p>
        </p:txBody>
      </p:sp>
    </p:spTree>
    <p:extLst>
      <p:ext uri="{BB962C8B-B14F-4D97-AF65-F5344CB8AC3E}">
        <p14:creationId xmlns:p14="http://schemas.microsoft.com/office/powerpoint/2010/main" val="2680671972"/>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B4965AFA-AC52-4113-BC77-CD1099721A01}" type="datetime1">
              <a:rPr lang="en-US" smtClean="0"/>
              <a:t>1/8/18</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33B6362-A931-4A68-9AF6-3039B71A9DA1}" type="slidenum">
              <a:rPr lang="en-US"/>
              <a:pPr>
                <a:defRPr/>
              </a:pPr>
              <a:t>‹#›</a:t>
            </a:fld>
            <a:endParaRPr lang="en-US" dirty="0"/>
          </a:p>
        </p:txBody>
      </p:sp>
    </p:spTree>
    <p:extLst>
      <p:ext uri="{BB962C8B-B14F-4D97-AF65-F5344CB8AC3E}">
        <p14:creationId xmlns:p14="http://schemas.microsoft.com/office/powerpoint/2010/main" val="1804650606"/>
      </p:ext>
    </p:extLst>
  </p:cSld>
  <p:clrMapOvr>
    <a:masterClrMapping/>
  </p:clrMapOvr>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238020"/>
            <a:ext cx="1851660" cy="507132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11480" y="238020"/>
            <a:ext cx="5417820" cy="507132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CB36AC64-81B7-46DC-A7CC-829C7F266A35}" type="datetime1">
              <a:rPr lang="en-US" smtClean="0"/>
              <a:t>1/8/18</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xfrm>
            <a:off x="4676688" y="5431884"/>
            <a:ext cx="1920875" cy="412750"/>
          </a:xfrm>
          <a:ln/>
        </p:spPr>
        <p:txBody>
          <a:bodyPr/>
          <a:lstStyle>
            <a:lvl1pPr>
              <a:defRPr/>
            </a:lvl1pPr>
          </a:lstStyle>
          <a:p>
            <a:pPr>
              <a:defRPr/>
            </a:pPr>
            <a:endParaRPr lang="en-US" dirty="0"/>
          </a:p>
        </p:txBody>
      </p:sp>
    </p:spTree>
    <p:extLst>
      <p:ext uri="{BB962C8B-B14F-4D97-AF65-F5344CB8AC3E}">
        <p14:creationId xmlns:p14="http://schemas.microsoft.com/office/powerpoint/2010/main" val="380383811"/>
      </p:ext>
    </p:extLst>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fld id="{F415A934-30A3-4204-A57C-8CA1CD5FB390}" type="datetime1">
              <a:rPr lang="en-US" smtClean="0"/>
              <a:t>1/8/18</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D681CA7-6486-4D59-AE0D-FC536715ECE8}" type="slidenum">
              <a:rPr lang="en-US" smtClean="0"/>
              <a:pPr>
                <a:defRPr/>
              </a:pPr>
              <a:t>‹#›</a:t>
            </a:fld>
            <a:endParaRPr lang="en-US" dirty="0"/>
          </a:p>
        </p:txBody>
      </p:sp>
    </p:spTree>
    <p:extLst>
      <p:ext uri="{BB962C8B-B14F-4D97-AF65-F5344CB8AC3E}">
        <p14:creationId xmlns:p14="http://schemas.microsoft.com/office/powerpoint/2010/main" val="793907256"/>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3819314"/>
            <a:ext cx="6995160" cy="1180465"/>
          </a:xfrm>
        </p:spPr>
        <p:txBody>
          <a:bodyPr anchor="t"/>
          <a:lstStyle>
            <a:lvl1pPr algn="l">
              <a:defRPr sz="3500" b="1" cap="all"/>
            </a:lvl1pPr>
          </a:lstStyle>
          <a:p>
            <a:r>
              <a:rPr lang="en-US" smtClean="0"/>
              <a:t>Click to edit Master title style</a:t>
            </a:r>
            <a:endParaRPr lang="en-US"/>
          </a:p>
        </p:txBody>
      </p:sp>
      <p:sp>
        <p:nvSpPr>
          <p:cNvPr id="3" name="Text Placeholder 2"/>
          <p:cNvSpPr>
            <a:spLocks noGrp="1"/>
          </p:cNvSpPr>
          <p:nvPr>
            <p:ph type="body" idx="1"/>
          </p:nvPr>
        </p:nvSpPr>
        <p:spPr>
          <a:xfrm>
            <a:off x="650082" y="2519152"/>
            <a:ext cx="6995160" cy="1300162"/>
          </a:xfrm>
        </p:spPr>
        <p:txBody>
          <a:bodyPr anchor="b"/>
          <a:lstStyle>
            <a:lvl1pPr marL="0" indent="0">
              <a:buNone/>
              <a:defRPr sz="1800"/>
            </a:lvl1pPr>
            <a:lvl2pPr marL="404942" indent="0">
              <a:buNone/>
              <a:defRPr sz="1600"/>
            </a:lvl2pPr>
            <a:lvl3pPr marL="809884" indent="0">
              <a:buNone/>
              <a:defRPr sz="1400"/>
            </a:lvl3pPr>
            <a:lvl4pPr marL="1214826" indent="0">
              <a:buNone/>
              <a:defRPr sz="1200"/>
            </a:lvl4pPr>
            <a:lvl5pPr marL="1619768" indent="0">
              <a:buNone/>
              <a:defRPr sz="1200"/>
            </a:lvl5pPr>
            <a:lvl6pPr marL="2024710" indent="0">
              <a:buNone/>
              <a:defRPr sz="1200"/>
            </a:lvl6pPr>
            <a:lvl7pPr marL="2429652" indent="0">
              <a:buNone/>
              <a:defRPr sz="1200"/>
            </a:lvl7pPr>
            <a:lvl8pPr marL="2834594" indent="0">
              <a:buNone/>
              <a:defRPr sz="1200"/>
            </a:lvl8pPr>
            <a:lvl9pPr marL="3239536" indent="0">
              <a:buNone/>
              <a:defRPr sz="12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84200046-1D95-47EA-9C43-C8967109C798}" type="datetime1">
              <a:rPr lang="en-US" smtClean="0"/>
              <a:t>1/8/18</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C9F17E4-9F46-4C68-B7BC-97E60C857115}" type="slidenum">
              <a:rPr lang="en-US"/>
              <a:pPr>
                <a:defRPr/>
              </a:pPr>
              <a:t>‹#›</a:t>
            </a:fld>
            <a:endParaRPr lang="en-US" dirty="0"/>
          </a:p>
        </p:txBody>
      </p:sp>
    </p:spTree>
    <p:extLst>
      <p:ext uri="{BB962C8B-B14F-4D97-AF65-F5344CB8AC3E}">
        <p14:creationId xmlns:p14="http://schemas.microsoft.com/office/powerpoint/2010/main" val="3515589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11480" y="1386841"/>
            <a:ext cx="3634740" cy="3922501"/>
          </a:xfrm>
        </p:spPr>
        <p:txBody>
          <a:bodyPr/>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83380" y="1386841"/>
            <a:ext cx="3634740" cy="3922501"/>
          </a:xfrm>
        </p:spPr>
        <p:txBody>
          <a:bodyPr/>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3C4EE958-7184-44A4-96F7-4627FC6F07F8}" type="datetime1">
              <a:rPr lang="en-US" smtClean="0"/>
              <a:t>1/8/18</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DC907320-5ED7-4D7E-8172-3DEC16E099B8}" type="slidenum">
              <a:rPr lang="en-US"/>
              <a:pPr>
                <a:defRPr/>
              </a:pPr>
              <a:t>‹#›</a:t>
            </a:fld>
            <a:endParaRPr lang="en-US" dirty="0"/>
          </a:p>
        </p:txBody>
      </p:sp>
    </p:spTree>
    <p:extLst>
      <p:ext uri="{BB962C8B-B14F-4D97-AF65-F5344CB8AC3E}">
        <p14:creationId xmlns:p14="http://schemas.microsoft.com/office/powerpoint/2010/main" val="627141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11480" y="1330431"/>
            <a:ext cx="3636169" cy="554460"/>
          </a:xfrm>
        </p:spPr>
        <p:txBody>
          <a:bodyPr anchor="b"/>
          <a:lstStyle>
            <a:lvl1pPr marL="0" indent="0">
              <a:buNone/>
              <a:defRPr sz="2100" b="1"/>
            </a:lvl1pPr>
            <a:lvl2pPr marL="404942" indent="0">
              <a:buNone/>
              <a:defRPr sz="1800" b="1"/>
            </a:lvl2pPr>
            <a:lvl3pPr marL="809884" indent="0">
              <a:buNone/>
              <a:defRPr sz="1600" b="1"/>
            </a:lvl3pPr>
            <a:lvl4pPr marL="1214826" indent="0">
              <a:buNone/>
              <a:defRPr sz="1400" b="1"/>
            </a:lvl4pPr>
            <a:lvl5pPr marL="1619768" indent="0">
              <a:buNone/>
              <a:defRPr sz="1400" b="1"/>
            </a:lvl5pPr>
            <a:lvl6pPr marL="2024710" indent="0">
              <a:buNone/>
              <a:defRPr sz="1400" b="1"/>
            </a:lvl6pPr>
            <a:lvl7pPr marL="2429652" indent="0">
              <a:buNone/>
              <a:defRPr sz="1400" b="1"/>
            </a:lvl7pPr>
            <a:lvl8pPr marL="2834594" indent="0">
              <a:buNone/>
              <a:defRPr sz="1400" b="1"/>
            </a:lvl8pPr>
            <a:lvl9pPr marL="3239536" indent="0">
              <a:buNone/>
              <a:defRPr sz="1400" b="1"/>
            </a:lvl9pPr>
          </a:lstStyle>
          <a:p>
            <a:pPr lvl="0"/>
            <a:r>
              <a:rPr lang="en-US" smtClean="0"/>
              <a:t>Click to edit Master text styles</a:t>
            </a:r>
          </a:p>
        </p:txBody>
      </p:sp>
      <p:sp>
        <p:nvSpPr>
          <p:cNvPr id="4" name="Content Placeholder 3"/>
          <p:cNvSpPr>
            <a:spLocks noGrp="1"/>
          </p:cNvSpPr>
          <p:nvPr>
            <p:ph sz="half" idx="2"/>
          </p:nvPr>
        </p:nvSpPr>
        <p:spPr>
          <a:xfrm>
            <a:off x="411480" y="1884891"/>
            <a:ext cx="3636169" cy="342445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180523" y="1330431"/>
            <a:ext cx="3637598" cy="554460"/>
          </a:xfrm>
        </p:spPr>
        <p:txBody>
          <a:bodyPr anchor="b"/>
          <a:lstStyle>
            <a:lvl1pPr marL="0" indent="0">
              <a:buNone/>
              <a:defRPr sz="2100" b="1"/>
            </a:lvl1pPr>
            <a:lvl2pPr marL="404942" indent="0">
              <a:buNone/>
              <a:defRPr sz="1800" b="1"/>
            </a:lvl2pPr>
            <a:lvl3pPr marL="809884" indent="0">
              <a:buNone/>
              <a:defRPr sz="1600" b="1"/>
            </a:lvl3pPr>
            <a:lvl4pPr marL="1214826" indent="0">
              <a:buNone/>
              <a:defRPr sz="1400" b="1"/>
            </a:lvl4pPr>
            <a:lvl5pPr marL="1619768" indent="0">
              <a:buNone/>
              <a:defRPr sz="1400" b="1"/>
            </a:lvl5pPr>
            <a:lvl6pPr marL="2024710" indent="0">
              <a:buNone/>
              <a:defRPr sz="1400" b="1"/>
            </a:lvl6pPr>
            <a:lvl7pPr marL="2429652" indent="0">
              <a:buNone/>
              <a:defRPr sz="1400" b="1"/>
            </a:lvl7pPr>
            <a:lvl8pPr marL="2834594" indent="0">
              <a:buNone/>
              <a:defRPr sz="1400" b="1"/>
            </a:lvl8pPr>
            <a:lvl9pPr marL="3239536" indent="0">
              <a:buNone/>
              <a:defRPr sz="1400" b="1"/>
            </a:lvl9pPr>
          </a:lstStyle>
          <a:p>
            <a:pPr lvl="0"/>
            <a:r>
              <a:rPr lang="en-US" smtClean="0"/>
              <a:t>Click to edit Master text styles</a:t>
            </a:r>
          </a:p>
        </p:txBody>
      </p:sp>
      <p:sp>
        <p:nvSpPr>
          <p:cNvPr id="6" name="Content Placeholder 5"/>
          <p:cNvSpPr>
            <a:spLocks noGrp="1"/>
          </p:cNvSpPr>
          <p:nvPr>
            <p:ph sz="quarter" idx="4"/>
          </p:nvPr>
        </p:nvSpPr>
        <p:spPr>
          <a:xfrm>
            <a:off x="4180523" y="1884891"/>
            <a:ext cx="3637598" cy="342445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2ED37383-D7BC-45D7-B30B-7542927DBAFB}" type="datetime1">
              <a:rPr lang="en-US" smtClean="0"/>
              <a:t>1/8/18</a:t>
            </a:fld>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1CC6D33E-434C-492F-B4D2-2B2C0BDB1059}" type="slidenum">
              <a:rPr lang="en-US"/>
              <a:pPr>
                <a:defRPr/>
              </a:pPr>
              <a:t>‹#›</a:t>
            </a:fld>
            <a:endParaRPr lang="en-US" dirty="0"/>
          </a:p>
        </p:txBody>
      </p:sp>
    </p:spTree>
    <p:extLst>
      <p:ext uri="{BB962C8B-B14F-4D97-AF65-F5344CB8AC3E}">
        <p14:creationId xmlns:p14="http://schemas.microsoft.com/office/powerpoint/2010/main" val="920550672"/>
      </p:ext>
    </p:extLst>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688EFC28-CD4B-47B5-8D63-7B167757EB04}" type="datetime1">
              <a:rPr lang="en-US" smtClean="0"/>
              <a:t>1/8/18</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D3B8EE1F-9962-4980-B926-74FC19443FC4}" type="slidenum">
              <a:rPr lang="en-US" smtClean="0"/>
              <a:pPr>
                <a:defRPr/>
              </a:pPr>
              <a:t>‹#›</a:t>
            </a:fld>
            <a:endParaRPr lang="en-US" dirty="0"/>
          </a:p>
        </p:txBody>
      </p:sp>
    </p:spTree>
    <p:extLst>
      <p:ext uri="{BB962C8B-B14F-4D97-AF65-F5344CB8AC3E}">
        <p14:creationId xmlns:p14="http://schemas.microsoft.com/office/powerpoint/2010/main" val="4104532818"/>
      </p:ext>
    </p:extLst>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7544382F-68D3-4F6F-AD0C-407A499C058E}" type="datetime1">
              <a:rPr lang="en-US" smtClean="0"/>
              <a:t>1/8/18</a:t>
            </a:fld>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B6078A78-C2FE-45D6-A534-63EC368B885D}" type="slidenum">
              <a:rPr lang="en-US"/>
              <a:pPr>
                <a:defRPr/>
              </a:pPr>
              <a:t>‹#›</a:t>
            </a:fld>
            <a:endParaRPr lang="en-US" dirty="0"/>
          </a:p>
        </p:txBody>
      </p:sp>
    </p:spTree>
    <p:extLst>
      <p:ext uri="{BB962C8B-B14F-4D97-AF65-F5344CB8AC3E}">
        <p14:creationId xmlns:p14="http://schemas.microsoft.com/office/powerpoint/2010/main" val="2908764557"/>
      </p:ext>
    </p:extLst>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236643"/>
            <a:ext cx="2707482" cy="1007110"/>
          </a:xfrm>
        </p:spPr>
        <p:txBody>
          <a:bodyPr anchor="b"/>
          <a:lstStyle>
            <a:lvl1pPr algn="l">
              <a:defRPr sz="1800" b="1"/>
            </a:lvl1pPr>
          </a:lstStyle>
          <a:p>
            <a:r>
              <a:rPr lang="en-US" smtClean="0"/>
              <a:t>Click to edit Master title style</a:t>
            </a:r>
            <a:endParaRPr lang="en-US"/>
          </a:p>
        </p:txBody>
      </p:sp>
      <p:sp>
        <p:nvSpPr>
          <p:cNvPr id="3" name="Content Placeholder 2"/>
          <p:cNvSpPr>
            <a:spLocks noGrp="1"/>
          </p:cNvSpPr>
          <p:nvPr>
            <p:ph idx="1"/>
          </p:nvPr>
        </p:nvSpPr>
        <p:spPr>
          <a:xfrm>
            <a:off x="3217545" y="236644"/>
            <a:ext cx="4600575" cy="5072698"/>
          </a:xfrm>
        </p:spPr>
        <p:txBody>
          <a:bodyPr/>
          <a:lstStyle>
            <a:lvl1pPr>
              <a:defRPr sz="2800"/>
            </a:lvl1pPr>
            <a:lvl2pPr>
              <a:defRPr sz="25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11480" y="1243754"/>
            <a:ext cx="2707482" cy="4065588"/>
          </a:xfrm>
        </p:spPr>
        <p:txBody>
          <a:bodyPr/>
          <a:lstStyle>
            <a:lvl1pPr marL="0" indent="0">
              <a:buNone/>
              <a:defRPr sz="1200"/>
            </a:lvl1pPr>
            <a:lvl2pPr marL="404942" indent="0">
              <a:buNone/>
              <a:defRPr sz="1100"/>
            </a:lvl2pPr>
            <a:lvl3pPr marL="809884" indent="0">
              <a:buNone/>
              <a:defRPr sz="900"/>
            </a:lvl3pPr>
            <a:lvl4pPr marL="1214826" indent="0">
              <a:buNone/>
              <a:defRPr sz="800"/>
            </a:lvl4pPr>
            <a:lvl5pPr marL="1619768" indent="0">
              <a:buNone/>
              <a:defRPr sz="800"/>
            </a:lvl5pPr>
            <a:lvl6pPr marL="2024710" indent="0">
              <a:buNone/>
              <a:defRPr sz="800"/>
            </a:lvl6pPr>
            <a:lvl7pPr marL="2429652" indent="0">
              <a:buNone/>
              <a:defRPr sz="800"/>
            </a:lvl7pPr>
            <a:lvl8pPr marL="2834594" indent="0">
              <a:buNone/>
              <a:defRPr sz="800"/>
            </a:lvl8pPr>
            <a:lvl9pPr marL="3239536" indent="0">
              <a:buNone/>
              <a:defRPr sz="8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C3BFF427-9E92-4DE6-BC88-62F27D00411A}" type="datetime1">
              <a:rPr lang="en-US" smtClean="0"/>
              <a:t>1/8/18</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82995176-2D54-4B51-B2B3-9CA0882D1F54}" type="slidenum">
              <a:rPr lang="en-US"/>
              <a:pPr>
                <a:defRPr/>
              </a:pPr>
              <a:t>‹#›</a:t>
            </a:fld>
            <a:endParaRPr lang="en-US" dirty="0"/>
          </a:p>
        </p:txBody>
      </p:sp>
    </p:spTree>
    <p:extLst>
      <p:ext uri="{BB962C8B-B14F-4D97-AF65-F5344CB8AC3E}">
        <p14:creationId xmlns:p14="http://schemas.microsoft.com/office/powerpoint/2010/main" val="3546583958"/>
      </p:ext>
    </p:extLst>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4160520"/>
            <a:ext cx="4937760" cy="491173"/>
          </a:xfrm>
        </p:spPr>
        <p:txBody>
          <a:bodyPr anchor="b"/>
          <a:lstStyle>
            <a:lvl1pPr algn="l">
              <a:defRPr sz="1800" b="1"/>
            </a:lvl1pPr>
          </a:lstStyle>
          <a:p>
            <a:r>
              <a:rPr lang="en-US" smtClean="0"/>
              <a:t>Click to edit Master title style</a:t>
            </a:r>
            <a:endParaRPr lang="en-US"/>
          </a:p>
        </p:txBody>
      </p:sp>
      <p:sp>
        <p:nvSpPr>
          <p:cNvPr id="3" name="Picture Placeholder 2"/>
          <p:cNvSpPr>
            <a:spLocks noGrp="1"/>
          </p:cNvSpPr>
          <p:nvPr>
            <p:ph type="pic" idx="1"/>
          </p:nvPr>
        </p:nvSpPr>
        <p:spPr>
          <a:xfrm>
            <a:off x="1613059" y="531072"/>
            <a:ext cx="4937760" cy="3566160"/>
          </a:xfrm>
        </p:spPr>
        <p:txBody>
          <a:bodyPr/>
          <a:lstStyle>
            <a:lvl1pPr marL="0" indent="0">
              <a:buNone/>
              <a:defRPr sz="2800"/>
            </a:lvl1pPr>
            <a:lvl2pPr marL="404942" indent="0">
              <a:buNone/>
              <a:defRPr sz="2500"/>
            </a:lvl2pPr>
            <a:lvl3pPr marL="809884" indent="0">
              <a:buNone/>
              <a:defRPr sz="2100"/>
            </a:lvl3pPr>
            <a:lvl4pPr marL="1214826" indent="0">
              <a:buNone/>
              <a:defRPr sz="1800"/>
            </a:lvl4pPr>
            <a:lvl5pPr marL="1619768" indent="0">
              <a:buNone/>
              <a:defRPr sz="1800"/>
            </a:lvl5pPr>
            <a:lvl6pPr marL="2024710" indent="0">
              <a:buNone/>
              <a:defRPr sz="1800"/>
            </a:lvl6pPr>
            <a:lvl7pPr marL="2429652" indent="0">
              <a:buNone/>
              <a:defRPr sz="1800"/>
            </a:lvl7pPr>
            <a:lvl8pPr marL="2834594" indent="0">
              <a:buNone/>
              <a:defRPr sz="1800"/>
            </a:lvl8pPr>
            <a:lvl9pPr marL="3239536" indent="0">
              <a:buNone/>
              <a:defRPr sz="1800"/>
            </a:lvl9pPr>
          </a:lstStyle>
          <a:p>
            <a:pPr lvl="0"/>
            <a:r>
              <a:rPr lang="en-US" noProof="0" dirty="0" smtClean="0"/>
              <a:t>Click icon to add picture</a:t>
            </a:r>
          </a:p>
        </p:txBody>
      </p:sp>
      <p:sp>
        <p:nvSpPr>
          <p:cNvPr id="4" name="Text Placeholder 3"/>
          <p:cNvSpPr>
            <a:spLocks noGrp="1"/>
          </p:cNvSpPr>
          <p:nvPr>
            <p:ph type="body" sz="half" idx="2"/>
          </p:nvPr>
        </p:nvSpPr>
        <p:spPr>
          <a:xfrm>
            <a:off x="1613059" y="4651693"/>
            <a:ext cx="4937760" cy="697547"/>
          </a:xfrm>
        </p:spPr>
        <p:txBody>
          <a:bodyPr/>
          <a:lstStyle>
            <a:lvl1pPr marL="0" indent="0">
              <a:buNone/>
              <a:defRPr sz="1200"/>
            </a:lvl1pPr>
            <a:lvl2pPr marL="404942" indent="0">
              <a:buNone/>
              <a:defRPr sz="1100"/>
            </a:lvl2pPr>
            <a:lvl3pPr marL="809884" indent="0">
              <a:buNone/>
              <a:defRPr sz="900"/>
            </a:lvl3pPr>
            <a:lvl4pPr marL="1214826" indent="0">
              <a:buNone/>
              <a:defRPr sz="800"/>
            </a:lvl4pPr>
            <a:lvl5pPr marL="1619768" indent="0">
              <a:buNone/>
              <a:defRPr sz="800"/>
            </a:lvl5pPr>
            <a:lvl6pPr marL="2024710" indent="0">
              <a:buNone/>
              <a:defRPr sz="800"/>
            </a:lvl6pPr>
            <a:lvl7pPr marL="2429652" indent="0">
              <a:buNone/>
              <a:defRPr sz="800"/>
            </a:lvl7pPr>
            <a:lvl8pPr marL="2834594" indent="0">
              <a:buNone/>
              <a:defRPr sz="800"/>
            </a:lvl8pPr>
            <a:lvl9pPr marL="3239536" indent="0">
              <a:buNone/>
              <a:defRPr sz="8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91F0F28E-BD32-4233-9458-AEB522127B19}" type="datetime1">
              <a:rPr lang="en-US" smtClean="0"/>
              <a:t>1/8/18</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xfrm>
            <a:off x="5268582" y="5448787"/>
            <a:ext cx="1920875" cy="412750"/>
          </a:xfrm>
          <a:ln/>
        </p:spPr>
        <p:txBody>
          <a:bodyPr/>
          <a:lstStyle>
            <a:lvl1pPr>
              <a:defRPr/>
            </a:lvl1pPr>
          </a:lstStyle>
          <a:p>
            <a:pPr>
              <a:defRPr/>
            </a:pPr>
            <a:fld id="{39CFE048-73D8-4CFA-9176-5C4FBB64C91B}" type="slidenum">
              <a:rPr lang="en-US"/>
              <a:pPr>
                <a:defRPr/>
              </a:pPr>
              <a:t>‹#›</a:t>
            </a:fld>
            <a:endParaRPr lang="en-US" dirty="0"/>
          </a:p>
        </p:txBody>
      </p:sp>
    </p:spTree>
    <p:extLst>
      <p:ext uri="{BB962C8B-B14F-4D97-AF65-F5344CB8AC3E}">
        <p14:creationId xmlns:p14="http://schemas.microsoft.com/office/powerpoint/2010/main" val="403796812"/>
      </p:ext>
    </p:extLst>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74319" y="0"/>
            <a:ext cx="7818120" cy="1124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988" tIns="40494" rIns="80988" bIns="40494" numCol="1" anchor="ctr" anchorCtr="0" compatLnSpc="1">
            <a:prstTxWarp prst="textNoShape">
              <a:avLst/>
            </a:prstTxWarp>
          </a:bodyPr>
          <a:lstStyle/>
          <a:p>
            <a:pPr lvl="0"/>
            <a:r>
              <a:rPr lang="es-ES" altLang="en-US" dirty="0" smtClean="0"/>
              <a:t>Haga clic para cambiar el estilo de título	</a:t>
            </a:r>
          </a:p>
        </p:txBody>
      </p:sp>
      <p:sp>
        <p:nvSpPr>
          <p:cNvPr id="1027" name="Rectangle 3"/>
          <p:cNvSpPr>
            <a:spLocks noGrp="1" noChangeArrowheads="1"/>
          </p:cNvSpPr>
          <p:nvPr>
            <p:ph type="body" idx="1"/>
          </p:nvPr>
        </p:nvSpPr>
        <p:spPr bwMode="auto">
          <a:xfrm>
            <a:off x="411163" y="1572768"/>
            <a:ext cx="7407275" cy="3921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988" tIns="40494" rIns="80988" bIns="40494" numCol="1" anchor="t" anchorCtr="0" compatLnSpc="1">
            <a:prstTxWarp prst="textNoShape">
              <a:avLst/>
            </a:prstTxWarp>
          </a:bodyPr>
          <a:lstStyle/>
          <a:p>
            <a:pPr lvl="0"/>
            <a:r>
              <a:rPr lang="es-ES" altLang="en-US" dirty="0" smtClean="0"/>
              <a:t>Haga clic para modificar el estilo de texto del patrón</a:t>
            </a:r>
          </a:p>
          <a:p>
            <a:pPr lvl="1"/>
            <a:r>
              <a:rPr lang="es-ES" altLang="en-US" dirty="0" smtClean="0"/>
              <a:t>Segundo nivel</a:t>
            </a:r>
          </a:p>
          <a:p>
            <a:pPr lvl="2"/>
            <a:r>
              <a:rPr lang="es-ES" altLang="en-US" dirty="0" smtClean="0"/>
              <a:t>Tercer nivel</a:t>
            </a:r>
          </a:p>
          <a:p>
            <a:pPr lvl="3"/>
            <a:r>
              <a:rPr lang="es-ES" altLang="en-US" dirty="0" smtClean="0"/>
              <a:t>Cuarto nivel</a:t>
            </a:r>
          </a:p>
          <a:p>
            <a:pPr lvl="4"/>
            <a:r>
              <a:rPr lang="es-ES" altLang="en-US" dirty="0" smtClean="0"/>
              <a:t>Quinto nivel</a:t>
            </a:r>
          </a:p>
        </p:txBody>
      </p:sp>
      <p:sp>
        <p:nvSpPr>
          <p:cNvPr id="1028" name="Rectangle 4"/>
          <p:cNvSpPr>
            <a:spLocks noGrp="1" noChangeArrowheads="1"/>
          </p:cNvSpPr>
          <p:nvPr>
            <p:ph type="dt" sz="half" idx="2"/>
          </p:nvPr>
        </p:nvSpPr>
        <p:spPr bwMode="auto">
          <a:xfrm>
            <a:off x="411163" y="5411788"/>
            <a:ext cx="1920875" cy="412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988" tIns="40494" rIns="80988" bIns="40494" numCol="1" anchor="t" anchorCtr="0" compatLnSpc="1">
            <a:prstTxWarp prst="textNoShape">
              <a:avLst/>
            </a:prstTxWarp>
          </a:bodyPr>
          <a:lstStyle>
            <a:lvl1pPr>
              <a:defRPr sz="1200">
                <a:cs typeface="+mn-cs"/>
              </a:defRPr>
            </a:lvl1pPr>
          </a:lstStyle>
          <a:p>
            <a:pPr>
              <a:defRPr/>
            </a:pPr>
            <a:fld id="{688EFC28-CD4B-47B5-8D63-7B167757EB04}" type="datetime1">
              <a:rPr lang="en-US" smtClean="0"/>
              <a:t>1/8/18</a:t>
            </a:fld>
            <a:endParaRPr lang="en-US" dirty="0"/>
          </a:p>
        </p:txBody>
      </p:sp>
      <p:sp>
        <p:nvSpPr>
          <p:cNvPr id="1029" name="Rectangle 5"/>
          <p:cNvSpPr>
            <a:spLocks noGrp="1" noChangeArrowheads="1"/>
          </p:cNvSpPr>
          <p:nvPr>
            <p:ph type="ftr" sz="quarter" idx="3"/>
          </p:nvPr>
        </p:nvSpPr>
        <p:spPr bwMode="auto">
          <a:xfrm>
            <a:off x="2811463" y="5411788"/>
            <a:ext cx="2606675" cy="412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988" tIns="40494" rIns="80988" bIns="40494" numCol="1" anchor="t" anchorCtr="0" compatLnSpc="1">
            <a:prstTxWarp prst="textNoShape">
              <a:avLst/>
            </a:prstTxWarp>
          </a:bodyPr>
          <a:lstStyle>
            <a:lvl1pPr algn="ctr">
              <a:defRPr sz="1200" dirty="0">
                <a:cs typeface="+mn-cs"/>
              </a:defRPr>
            </a:lvl1pPr>
          </a:lstStyle>
          <a:p>
            <a:pPr>
              <a:defRPr/>
            </a:pPr>
            <a:endParaRPr lang="en-US" dirty="0"/>
          </a:p>
        </p:txBody>
      </p:sp>
      <p:sp>
        <p:nvSpPr>
          <p:cNvPr id="1030" name="Rectangle 6"/>
          <p:cNvSpPr>
            <a:spLocks noGrp="1" noChangeArrowheads="1"/>
          </p:cNvSpPr>
          <p:nvPr>
            <p:ph type="sldNum" sz="quarter" idx="4"/>
          </p:nvPr>
        </p:nvSpPr>
        <p:spPr bwMode="auto">
          <a:xfrm>
            <a:off x="5897563" y="5411788"/>
            <a:ext cx="1920875" cy="412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988" tIns="40494" rIns="80988" bIns="40494" numCol="1" anchor="t" anchorCtr="0" compatLnSpc="1">
            <a:prstTxWarp prst="textNoShape">
              <a:avLst/>
            </a:prstTxWarp>
          </a:bodyPr>
          <a:lstStyle>
            <a:lvl1pPr algn="r">
              <a:defRPr sz="1200">
                <a:cs typeface="+mn-cs"/>
              </a:defRPr>
            </a:lvl1pPr>
          </a:lstStyle>
          <a:p>
            <a:pPr>
              <a:defRPr/>
            </a:pPr>
            <a:fld id="{D3B8EE1F-9962-4980-B926-74FC19443FC4}" type="slidenum">
              <a:rPr lang="en-US"/>
              <a:pPr>
                <a:defRPr/>
              </a:pPr>
              <a:t>‹#›</a:t>
            </a:fld>
            <a:endParaRPr lang="en-US" dirty="0"/>
          </a:p>
        </p:txBody>
      </p:sp>
      <p:sp>
        <p:nvSpPr>
          <p:cNvPr id="1031" name="Rectangle 18"/>
          <p:cNvSpPr>
            <a:spLocks noChangeArrowheads="1"/>
          </p:cNvSpPr>
          <p:nvPr userDrawn="1"/>
        </p:nvSpPr>
        <p:spPr bwMode="auto">
          <a:xfrm>
            <a:off x="9525" y="1093788"/>
            <a:ext cx="8050213" cy="32226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9pPr>
          </a:lstStyle>
          <a:p>
            <a:pPr eaLnBrk="1" hangingPunct="1">
              <a:defRPr/>
            </a:pPr>
            <a:endParaRPr lang="en-US" altLang="en-US" dirty="0" smtClean="0"/>
          </a:p>
        </p:txBody>
      </p:sp>
      <p:grpSp>
        <p:nvGrpSpPr>
          <p:cNvPr id="1032" name="Group 13"/>
          <p:cNvGrpSpPr>
            <a:grpSpLocks/>
          </p:cNvGrpSpPr>
          <p:nvPr userDrawn="1"/>
        </p:nvGrpSpPr>
        <p:grpSpPr bwMode="auto">
          <a:xfrm rot="5400000">
            <a:off x="3083719" y="-1724819"/>
            <a:ext cx="234950" cy="5945188"/>
            <a:chOff x="-3" y="0"/>
            <a:chExt cx="153" cy="3745"/>
          </a:xfrm>
        </p:grpSpPr>
        <p:sp>
          <p:nvSpPr>
            <p:cNvPr id="1040" name="Rectangle 11" descr="Greenstone"/>
            <p:cNvSpPr>
              <a:spLocks noChangeArrowheads="1"/>
            </p:cNvSpPr>
            <p:nvPr userDrawn="1"/>
          </p:nvSpPr>
          <p:spPr bwMode="auto">
            <a:xfrm>
              <a:off x="-2" y="-3"/>
              <a:ext cx="152" cy="3744"/>
            </a:xfrm>
            <a:prstGeom prst="rect">
              <a:avLst/>
            </a:prstGeom>
            <a:blipFill dpi="0" rotWithShape="1">
              <a:blip r:embed="rId1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9pPr>
            </a:lstStyle>
            <a:p>
              <a:pPr eaLnBrk="1" hangingPunct="1">
                <a:defRPr/>
              </a:pPr>
              <a:endParaRPr lang="en-US" altLang="en-US" dirty="0" smtClean="0"/>
            </a:p>
          </p:txBody>
        </p:sp>
        <p:sp>
          <p:nvSpPr>
            <p:cNvPr id="1041" name="Rectangle 12"/>
            <p:cNvSpPr>
              <a:spLocks noChangeArrowheads="1"/>
            </p:cNvSpPr>
            <p:nvPr userDrawn="1"/>
          </p:nvSpPr>
          <p:spPr bwMode="auto">
            <a:xfrm>
              <a:off x="-3" y="-2"/>
              <a:ext cx="152" cy="3744"/>
            </a:xfrm>
            <a:prstGeom prst="rect">
              <a:avLst/>
            </a:prstGeom>
            <a:solidFill>
              <a:srgbClr val="8BC5D9">
                <a:alpha val="4392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9pPr>
            </a:lstStyle>
            <a:p>
              <a:pPr eaLnBrk="1" hangingPunct="1">
                <a:defRPr/>
              </a:pPr>
              <a:endParaRPr lang="en-US" altLang="en-US" dirty="0" smtClean="0"/>
            </a:p>
          </p:txBody>
        </p:sp>
      </p:grpSp>
      <p:grpSp>
        <p:nvGrpSpPr>
          <p:cNvPr id="1033" name="Group 10"/>
          <p:cNvGrpSpPr>
            <a:grpSpLocks/>
          </p:cNvGrpSpPr>
          <p:nvPr userDrawn="1"/>
        </p:nvGrpSpPr>
        <p:grpSpPr bwMode="auto">
          <a:xfrm>
            <a:off x="0" y="7938"/>
            <a:ext cx="242888" cy="5945187"/>
            <a:chOff x="-3" y="0"/>
            <a:chExt cx="153" cy="3745"/>
          </a:xfrm>
        </p:grpSpPr>
        <p:sp>
          <p:nvSpPr>
            <p:cNvPr id="1038" name="Rectangle 11" descr="Greenstone"/>
            <p:cNvSpPr>
              <a:spLocks noChangeArrowheads="1"/>
            </p:cNvSpPr>
            <p:nvPr userDrawn="1"/>
          </p:nvSpPr>
          <p:spPr bwMode="auto">
            <a:xfrm>
              <a:off x="-2" y="0"/>
              <a:ext cx="152" cy="3744"/>
            </a:xfrm>
            <a:prstGeom prst="rect">
              <a:avLst/>
            </a:prstGeom>
            <a:blipFill dpi="0" rotWithShape="1">
              <a:blip r:embed="rId1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9pPr>
            </a:lstStyle>
            <a:p>
              <a:pPr eaLnBrk="1" hangingPunct="1">
                <a:defRPr/>
              </a:pPr>
              <a:endParaRPr lang="en-US" altLang="en-US" dirty="0" smtClean="0"/>
            </a:p>
          </p:txBody>
        </p:sp>
        <p:sp>
          <p:nvSpPr>
            <p:cNvPr id="1039" name="Rectangle 12"/>
            <p:cNvSpPr>
              <a:spLocks noChangeArrowheads="1"/>
            </p:cNvSpPr>
            <p:nvPr userDrawn="1"/>
          </p:nvSpPr>
          <p:spPr bwMode="auto">
            <a:xfrm>
              <a:off x="-3" y="1"/>
              <a:ext cx="152" cy="3744"/>
            </a:xfrm>
            <a:prstGeom prst="rect">
              <a:avLst/>
            </a:prstGeom>
            <a:solidFill>
              <a:srgbClr val="8BC5D9">
                <a:alpha val="4392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9pPr>
            </a:lstStyle>
            <a:p>
              <a:pPr eaLnBrk="1" hangingPunct="1">
                <a:defRPr/>
              </a:pPr>
              <a:endParaRPr lang="en-US" altLang="en-US" dirty="0" smtClean="0"/>
            </a:p>
          </p:txBody>
        </p:sp>
      </p:grpSp>
      <p:sp>
        <p:nvSpPr>
          <p:cNvPr id="1034" name="Rectangle 20"/>
          <p:cNvSpPr>
            <a:spLocks noChangeArrowheads="1"/>
          </p:cNvSpPr>
          <p:nvPr userDrawn="1"/>
        </p:nvSpPr>
        <p:spPr bwMode="auto">
          <a:xfrm>
            <a:off x="9525" y="1184275"/>
            <a:ext cx="7829550" cy="106363"/>
          </a:xfrm>
          <a:prstGeom prst="rect">
            <a:avLst/>
          </a:prstGeom>
          <a:gradFill rotWithShape="1">
            <a:gsLst>
              <a:gs pos="0">
                <a:srgbClr val="18696F"/>
              </a:gs>
              <a:gs pos="100000">
                <a:schemeClr val="bg1"/>
              </a:gs>
            </a:gsLst>
            <a:lin ang="0" scaled="1"/>
          </a:gradFill>
          <a:ln>
            <a:noFill/>
          </a:ln>
          <a:extLst/>
        </p:spPr>
        <p:txBody>
          <a:bodyPr wrap="none" anchor="ct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9pPr>
          </a:lstStyle>
          <a:p>
            <a:pPr eaLnBrk="1" hangingPunct="1">
              <a:defRPr/>
            </a:pPr>
            <a:endParaRPr lang="en-US" altLang="en-US" dirty="0" smtClean="0"/>
          </a:p>
        </p:txBody>
      </p:sp>
      <p:sp>
        <p:nvSpPr>
          <p:cNvPr id="1035" name="Rectangle 21"/>
          <p:cNvSpPr>
            <a:spLocks noChangeArrowheads="1"/>
          </p:cNvSpPr>
          <p:nvPr userDrawn="1"/>
        </p:nvSpPr>
        <p:spPr bwMode="auto">
          <a:xfrm rot="-5400000">
            <a:off x="-2317750" y="3509963"/>
            <a:ext cx="4751387" cy="115888"/>
          </a:xfrm>
          <a:prstGeom prst="rect">
            <a:avLst/>
          </a:prstGeom>
          <a:gradFill rotWithShape="1">
            <a:gsLst>
              <a:gs pos="0">
                <a:schemeClr val="bg1"/>
              </a:gs>
              <a:gs pos="100000">
                <a:srgbClr val="18696F"/>
              </a:gs>
            </a:gsLst>
            <a:lin ang="0" scaled="1"/>
          </a:gradFill>
          <a:ln>
            <a:noFill/>
          </a:ln>
          <a:extLst/>
        </p:spPr>
        <p:txBody>
          <a:bodyPr wrap="none" anchor="ct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9pPr>
          </a:lstStyle>
          <a:p>
            <a:pPr eaLnBrk="1" hangingPunct="1">
              <a:defRPr/>
            </a:pPr>
            <a:endParaRPr lang="en-US" altLang="en-US" dirty="0" smtClean="0"/>
          </a:p>
        </p:txBody>
      </p:sp>
      <p:sp>
        <p:nvSpPr>
          <p:cNvPr id="1036" name="Rectangle 22"/>
          <p:cNvSpPr>
            <a:spLocks noChangeArrowheads="1"/>
          </p:cNvSpPr>
          <p:nvPr userDrawn="1"/>
        </p:nvSpPr>
        <p:spPr bwMode="auto">
          <a:xfrm rot="5400000" flipV="1">
            <a:off x="-538163" y="538163"/>
            <a:ext cx="1192213" cy="115888"/>
          </a:xfrm>
          <a:prstGeom prst="rect">
            <a:avLst/>
          </a:prstGeom>
          <a:gradFill rotWithShape="1">
            <a:gsLst>
              <a:gs pos="0">
                <a:schemeClr val="bg1"/>
              </a:gs>
              <a:gs pos="100000">
                <a:srgbClr val="18696F"/>
              </a:gs>
            </a:gsLst>
            <a:lin ang="0" scaled="1"/>
          </a:gradFill>
          <a:ln>
            <a:noFill/>
          </a:ln>
          <a:extLst/>
        </p:spPr>
        <p:txBody>
          <a:bodyPr wrap="none" anchor="ct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9pPr>
          </a:lstStyle>
          <a:p>
            <a:pPr eaLnBrk="1" hangingPunct="1">
              <a:defRPr/>
            </a:pPr>
            <a:endParaRPr lang="en-US" altLang="en-US" dirty="0" smtClean="0"/>
          </a:p>
        </p:txBody>
      </p:sp>
      <p:sp>
        <p:nvSpPr>
          <p:cNvPr id="17" name="Text Box 10"/>
          <p:cNvSpPr txBox="1">
            <a:spLocks noChangeArrowheads="1"/>
          </p:cNvSpPr>
          <p:nvPr userDrawn="1"/>
        </p:nvSpPr>
        <p:spPr bwMode="auto">
          <a:xfrm>
            <a:off x="7754112" y="5550408"/>
            <a:ext cx="51665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457200" eaLnBrk="0" hangingPunct="0">
              <a:defRPr sz="2400">
                <a:solidFill>
                  <a:schemeClr val="tx1"/>
                </a:solidFill>
                <a:latin typeface="Times New Roman" pitchFamily="18" charset="0"/>
              </a:defRPr>
            </a:lvl1pPr>
            <a:lvl2pPr marL="37931725" indent="-37474525" defTabSz="457200" eaLnBrk="0" hangingPunct="0">
              <a:defRPr sz="2400">
                <a:solidFill>
                  <a:schemeClr val="tx1"/>
                </a:solidFill>
                <a:latin typeface="Times New Roman" pitchFamily="18" charset="0"/>
              </a:defRPr>
            </a:lvl2pPr>
            <a:lvl3pPr eaLnBrk="0" hangingPunct="0">
              <a:defRPr sz="2400">
                <a:solidFill>
                  <a:schemeClr val="tx1"/>
                </a:solidFill>
                <a:latin typeface="Times New Roman" pitchFamily="18" charset="0"/>
              </a:defRPr>
            </a:lvl3pPr>
            <a:lvl4pPr eaLnBrk="0" hangingPunct="0">
              <a:defRPr sz="2400">
                <a:solidFill>
                  <a:schemeClr val="tx1"/>
                </a:solidFill>
                <a:latin typeface="Times New Roman" pitchFamily="18" charset="0"/>
              </a:defRPr>
            </a:lvl4pPr>
            <a:lvl5pPr eaLnBrk="0" hangingPunct="0">
              <a:defRPr sz="2400">
                <a:solidFill>
                  <a:schemeClr val="tx1"/>
                </a:solidFill>
                <a:latin typeface="Times New Roman" pitchFamily="18" charset="0"/>
              </a:defRPr>
            </a:lvl5pPr>
            <a:lvl6pPr marL="457200" eaLnBrk="0" fontAlgn="base" hangingPunct="0">
              <a:spcBef>
                <a:spcPct val="20000"/>
              </a:spcBef>
              <a:spcAft>
                <a:spcPct val="0"/>
              </a:spcAft>
              <a:defRPr sz="2400">
                <a:solidFill>
                  <a:schemeClr val="tx1"/>
                </a:solidFill>
                <a:latin typeface="Times New Roman" pitchFamily="18" charset="0"/>
              </a:defRPr>
            </a:lvl6pPr>
            <a:lvl7pPr marL="914400" eaLnBrk="0" fontAlgn="base" hangingPunct="0">
              <a:spcBef>
                <a:spcPct val="20000"/>
              </a:spcBef>
              <a:spcAft>
                <a:spcPct val="0"/>
              </a:spcAft>
              <a:defRPr sz="2400">
                <a:solidFill>
                  <a:schemeClr val="tx1"/>
                </a:solidFill>
                <a:latin typeface="Times New Roman" pitchFamily="18" charset="0"/>
              </a:defRPr>
            </a:lvl7pPr>
            <a:lvl8pPr marL="1371600" eaLnBrk="0" fontAlgn="base" hangingPunct="0">
              <a:spcBef>
                <a:spcPct val="20000"/>
              </a:spcBef>
              <a:spcAft>
                <a:spcPct val="0"/>
              </a:spcAft>
              <a:defRPr sz="2400">
                <a:solidFill>
                  <a:schemeClr val="tx1"/>
                </a:solidFill>
                <a:latin typeface="Times New Roman" pitchFamily="18" charset="0"/>
              </a:defRPr>
            </a:lvl8pPr>
            <a:lvl9pPr marL="1828800" eaLnBrk="0" fontAlgn="base" hangingPunct="0">
              <a:spcBef>
                <a:spcPct val="20000"/>
              </a:spcBef>
              <a:spcAft>
                <a:spcPct val="0"/>
              </a:spcAft>
              <a:defRPr sz="2400">
                <a:solidFill>
                  <a:schemeClr val="tx1"/>
                </a:solidFill>
                <a:latin typeface="Times New Roman" pitchFamily="18" charset="0"/>
              </a:defRPr>
            </a:lvl9pPr>
          </a:lstStyle>
          <a:p>
            <a:pPr eaLnBrk="1" hangingPunct="1">
              <a:spcBef>
                <a:spcPct val="0"/>
              </a:spcBef>
              <a:buClrTx/>
              <a:buSzTx/>
              <a:buFontTx/>
              <a:buNone/>
              <a:defRPr/>
            </a:pPr>
            <a:r>
              <a:rPr lang="en-US" altLang="en-US" sz="1000" dirty="0" smtClean="0">
                <a:ea typeface="ＭＳ Ｐゴシック" charset="-128"/>
                <a:cs typeface="+mn-cs"/>
              </a:rPr>
              <a:t>12-</a:t>
            </a:r>
            <a:fld id="{5560A321-65DA-4238-81FB-E663FC86FCEF}" type="slidenum">
              <a:rPr lang="en-US" altLang="en-US" sz="1000" smtClean="0">
                <a:ea typeface="ＭＳ Ｐゴシック" charset="-128"/>
                <a:cs typeface="+mn-cs"/>
              </a:rPr>
              <a:pPr eaLnBrk="1" hangingPunct="1">
                <a:spcBef>
                  <a:spcPct val="0"/>
                </a:spcBef>
                <a:buClrTx/>
                <a:buSzTx/>
                <a:buFontTx/>
                <a:buNone/>
                <a:defRPr/>
              </a:pPr>
              <a:t>‹#›</a:t>
            </a:fld>
            <a:endParaRPr lang="en-US" altLang="en-US" sz="1000" dirty="0" smtClean="0">
              <a:ea typeface="ＭＳ Ｐゴシック" charset="-128"/>
              <a:cs typeface="+mn-cs"/>
            </a:endParaRPr>
          </a:p>
        </p:txBody>
      </p:sp>
      <p:sp>
        <p:nvSpPr>
          <p:cNvPr id="18" name="Rectangle 5"/>
          <p:cNvSpPr txBox="1">
            <a:spLocks noChangeArrowheads="1"/>
          </p:cNvSpPr>
          <p:nvPr userDrawn="1"/>
        </p:nvSpPr>
        <p:spPr bwMode="auto">
          <a:xfrm>
            <a:off x="195200" y="5731279"/>
            <a:ext cx="7966695" cy="202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988" tIns="40494" rIns="80988" bIns="40494" numCol="1" anchor="t" anchorCtr="0" compatLnSpc="1">
            <a:prstTxWarp prst="textNoShape">
              <a:avLst/>
            </a:prstTxWarp>
          </a:bodyPr>
          <a:lstStyle>
            <a:defPPr>
              <a:defRPr lang="en-US"/>
            </a:defPPr>
            <a:lvl1pPr algn="ctr" rtl="0" fontAlgn="base">
              <a:spcBef>
                <a:spcPct val="20000"/>
              </a:spcBef>
              <a:spcAft>
                <a:spcPct val="0"/>
              </a:spcAft>
              <a:buClr>
                <a:schemeClr val="hlink"/>
              </a:buClr>
              <a:buSzPct val="70000"/>
              <a:buFont typeface="Wingdings" pitchFamily="2" charset="2"/>
              <a:defRPr sz="800" kern="1200" dirty="0">
                <a:solidFill>
                  <a:srgbClr val="000000"/>
                </a:solidFill>
                <a:latin typeface="Times New Roman" pitchFamily="18" charset="0"/>
                <a:ea typeface="+mn-ea"/>
                <a:cs typeface="+mn-cs"/>
              </a:defRPr>
            </a:lvl1pPr>
            <a:lvl2pPr marL="457200" algn="l" rtl="0" fontAlgn="base">
              <a:spcBef>
                <a:spcPct val="20000"/>
              </a:spcBef>
              <a:spcAft>
                <a:spcPct val="0"/>
              </a:spcAft>
              <a:buClr>
                <a:schemeClr val="hlink"/>
              </a:buClr>
              <a:buSzPct val="70000"/>
              <a:buFont typeface="Wingdings" pitchFamily="2" charset="2"/>
              <a:defRPr sz="2400" kern="1200">
                <a:solidFill>
                  <a:schemeClr val="tx1"/>
                </a:solidFill>
                <a:latin typeface="Times New Roman" pitchFamily="18" charset="0"/>
                <a:ea typeface="+mn-ea"/>
                <a:cs typeface="Arial" pitchFamily="34" charset="0"/>
              </a:defRPr>
            </a:lvl2pPr>
            <a:lvl3pPr marL="914400" algn="l" rtl="0" fontAlgn="base">
              <a:spcBef>
                <a:spcPct val="20000"/>
              </a:spcBef>
              <a:spcAft>
                <a:spcPct val="0"/>
              </a:spcAft>
              <a:buClr>
                <a:schemeClr val="hlink"/>
              </a:buClr>
              <a:buSzPct val="70000"/>
              <a:buFont typeface="Wingdings" pitchFamily="2" charset="2"/>
              <a:defRPr sz="2400" kern="1200">
                <a:solidFill>
                  <a:schemeClr val="tx1"/>
                </a:solidFill>
                <a:latin typeface="Times New Roman" pitchFamily="18" charset="0"/>
                <a:ea typeface="+mn-ea"/>
                <a:cs typeface="Arial" pitchFamily="34" charset="0"/>
              </a:defRPr>
            </a:lvl3pPr>
            <a:lvl4pPr marL="1371600" algn="l" rtl="0" fontAlgn="base">
              <a:spcBef>
                <a:spcPct val="20000"/>
              </a:spcBef>
              <a:spcAft>
                <a:spcPct val="0"/>
              </a:spcAft>
              <a:buClr>
                <a:schemeClr val="hlink"/>
              </a:buClr>
              <a:buSzPct val="70000"/>
              <a:buFont typeface="Wingdings" pitchFamily="2" charset="2"/>
              <a:defRPr sz="2400" kern="1200">
                <a:solidFill>
                  <a:schemeClr val="tx1"/>
                </a:solidFill>
                <a:latin typeface="Times New Roman" pitchFamily="18" charset="0"/>
                <a:ea typeface="+mn-ea"/>
                <a:cs typeface="Arial" pitchFamily="34" charset="0"/>
              </a:defRPr>
            </a:lvl4pPr>
            <a:lvl5pPr marL="1828800" algn="l" rtl="0" fontAlgn="base">
              <a:spcBef>
                <a:spcPct val="20000"/>
              </a:spcBef>
              <a:spcAft>
                <a:spcPct val="0"/>
              </a:spcAft>
              <a:buClr>
                <a:schemeClr val="hlink"/>
              </a:buClr>
              <a:buSzPct val="70000"/>
              <a:buFont typeface="Wingdings" pitchFamily="2" charset="2"/>
              <a:defRPr sz="2400" kern="1200">
                <a:solidFill>
                  <a:schemeClr val="tx1"/>
                </a:solidFill>
                <a:latin typeface="Times New Roman" pitchFamily="18" charset="0"/>
                <a:ea typeface="+mn-ea"/>
                <a:cs typeface="Arial" pitchFamily="34" charset="0"/>
              </a:defRPr>
            </a:lvl5pPr>
            <a:lvl6pPr marL="2286000" algn="l" defTabSz="914400" rtl="0" eaLnBrk="1" latinLnBrk="0" hangingPunct="1">
              <a:defRPr sz="2400" kern="1200">
                <a:solidFill>
                  <a:schemeClr val="tx1"/>
                </a:solidFill>
                <a:latin typeface="Times New Roman" pitchFamily="18" charset="0"/>
                <a:ea typeface="+mn-ea"/>
                <a:cs typeface="Arial" pitchFamily="34" charset="0"/>
              </a:defRPr>
            </a:lvl6pPr>
            <a:lvl7pPr marL="2743200" algn="l" defTabSz="914400" rtl="0" eaLnBrk="1" latinLnBrk="0" hangingPunct="1">
              <a:defRPr sz="2400" kern="1200">
                <a:solidFill>
                  <a:schemeClr val="tx1"/>
                </a:solidFill>
                <a:latin typeface="Times New Roman" pitchFamily="18" charset="0"/>
                <a:ea typeface="+mn-ea"/>
                <a:cs typeface="Arial" pitchFamily="34" charset="0"/>
              </a:defRPr>
            </a:lvl7pPr>
            <a:lvl8pPr marL="3200400" algn="l" defTabSz="914400" rtl="0" eaLnBrk="1" latinLnBrk="0" hangingPunct="1">
              <a:defRPr sz="2400" kern="1200">
                <a:solidFill>
                  <a:schemeClr val="tx1"/>
                </a:solidFill>
                <a:latin typeface="Times New Roman" pitchFamily="18" charset="0"/>
                <a:ea typeface="+mn-ea"/>
                <a:cs typeface="Arial" pitchFamily="34" charset="0"/>
              </a:defRPr>
            </a:lvl8pPr>
            <a:lvl9pPr marL="3657600" algn="l" defTabSz="914400" rtl="0" eaLnBrk="1" latinLnBrk="0" hangingPunct="1">
              <a:defRPr sz="2400" kern="1200">
                <a:solidFill>
                  <a:schemeClr val="tx1"/>
                </a:solidFill>
                <a:latin typeface="Times New Roman" pitchFamily="18" charset="0"/>
                <a:ea typeface="+mn-ea"/>
                <a:cs typeface="Arial" pitchFamily="34" charset="0"/>
              </a:defRPr>
            </a:lvl9pPr>
          </a:lstStyle>
          <a:p>
            <a:pPr>
              <a:defRPr/>
            </a:pPr>
            <a:r>
              <a:rPr lang="en-US" sz="900" b="0" i="1" dirty="0" smtClean="0">
                <a:solidFill>
                  <a:schemeClr val="tx1"/>
                </a:solidFill>
                <a:latin typeface="Arial"/>
              </a:rPr>
              <a:t>Copyright © 2019 </a:t>
            </a:r>
            <a:r>
              <a:rPr lang="en-US" sz="900" b="0" i="1" dirty="0" smtClean="0">
                <a:solidFill>
                  <a:schemeClr val="tx1"/>
                </a:solidFill>
                <a:latin typeface="Arial"/>
              </a:rPr>
              <a:t>McGraw</a:t>
            </a:r>
            <a:r>
              <a:rPr lang="en-US" sz="900" b="0" i="1" dirty="0" smtClean="0">
                <a:solidFill>
                  <a:schemeClr val="tx1"/>
                </a:solidFill>
                <a:latin typeface="Arial"/>
              </a:rPr>
              <a:t>-Hill Education. All rights reserved. No reproduction or distribution without the prior written consent of McGraw-Hill Education.</a:t>
            </a:r>
          </a:p>
          <a:p>
            <a:pPr>
              <a:defRPr/>
            </a:pPr>
            <a:endParaRPr lang="en-US" dirty="0"/>
          </a:p>
        </p:txBody>
      </p:sp>
    </p:spTree>
    <p:extLst>
      <p:ext uri="{BB962C8B-B14F-4D97-AF65-F5344CB8AC3E}">
        <p14:creationId xmlns:p14="http://schemas.microsoft.com/office/powerpoint/2010/main" val="701592298"/>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Lst>
  <p:timing>
    <p:tnLst>
      <p:par>
        <p:cTn xmlns:p14="http://schemas.microsoft.com/office/powerpoint/2010/main" id="1" dur="indefinite" restart="never" nodeType="tmRoot"/>
      </p:par>
    </p:tnLst>
  </p:timing>
  <p:hf sldNum="0" hdr="0" ftr="0" dt="0"/>
  <p:txStyles>
    <p:titleStyle>
      <a:lvl1pPr algn="ctr" rtl="0" eaLnBrk="0" fontAlgn="base" hangingPunct="0">
        <a:spcBef>
          <a:spcPct val="0"/>
        </a:spcBef>
        <a:spcAft>
          <a:spcPct val="0"/>
        </a:spcAft>
        <a:defRPr sz="3200">
          <a:solidFill>
            <a:schemeClr val="tx2"/>
          </a:solidFill>
          <a:latin typeface="+mj-lt"/>
          <a:ea typeface="+mj-ea"/>
          <a:cs typeface="+mj-cs"/>
        </a:defRPr>
      </a:lvl1pPr>
      <a:lvl2pPr algn="ctr" rtl="0" eaLnBrk="0" fontAlgn="base" hangingPunct="0">
        <a:spcBef>
          <a:spcPct val="0"/>
        </a:spcBef>
        <a:spcAft>
          <a:spcPct val="0"/>
        </a:spcAft>
        <a:defRPr sz="3900">
          <a:solidFill>
            <a:schemeClr val="tx2"/>
          </a:solidFill>
          <a:latin typeface="Arial" charset="0"/>
          <a:cs typeface="Arial" charset="0"/>
        </a:defRPr>
      </a:lvl2pPr>
      <a:lvl3pPr algn="ctr" rtl="0" eaLnBrk="0" fontAlgn="base" hangingPunct="0">
        <a:spcBef>
          <a:spcPct val="0"/>
        </a:spcBef>
        <a:spcAft>
          <a:spcPct val="0"/>
        </a:spcAft>
        <a:defRPr sz="3900">
          <a:solidFill>
            <a:schemeClr val="tx2"/>
          </a:solidFill>
          <a:latin typeface="Arial" charset="0"/>
          <a:cs typeface="Arial" charset="0"/>
        </a:defRPr>
      </a:lvl3pPr>
      <a:lvl4pPr algn="ctr" rtl="0" eaLnBrk="0" fontAlgn="base" hangingPunct="0">
        <a:spcBef>
          <a:spcPct val="0"/>
        </a:spcBef>
        <a:spcAft>
          <a:spcPct val="0"/>
        </a:spcAft>
        <a:defRPr sz="3900">
          <a:solidFill>
            <a:schemeClr val="tx2"/>
          </a:solidFill>
          <a:latin typeface="Arial" charset="0"/>
          <a:cs typeface="Arial" charset="0"/>
        </a:defRPr>
      </a:lvl4pPr>
      <a:lvl5pPr algn="ctr" rtl="0" eaLnBrk="0" fontAlgn="base" hangingPunct="0">
        <a:spcBef>
          <a:spcPct val="0"/>
        </a:spcBef>
        <a:spcAft>
          <a:spcPct val="0"/>
        </a:spcAft>
        <a:defRPr sz="3900">
          <a:solidFill>
            <a:schemeClr val="tx2"/>
          </a:solidFill>
          <a:latin typeface="Arial" charset="0"/>
          <a:cs typeface="Arial" charset="0"/>
        </a:defRPr>
      </a:lvl5pPr>
      <a:lvl6pPr marL="404942" algn="ctr" rtl="0" eaLnBrk="1" fontAlgn="base" hangingPunct="1">
        <a:spcBef>
          <a:spcPct val="0"/>
        </a:spcBef>
        <a:spcAft>
          <a:spcPct val="0"/>
        </a:spcAft>
        <a:defRPr sz="3900">
          <a:solidFill>
            <a:schemeClr val="tx2"/>
          </a:solidFill>
          <a:latin typeface="Arial" charset="0"/>
          <a:cs typeface="Arial" charset="0"/>
        </a:defRPr>
      </a:lvl6pPr>
      <a:lvl7pPr marL="809884" algn="ctr" rtl="0" eaLnBrk="1" fontAlgn="base" hangingPunct="1">
        <a:spcBef>
          <a:spcPct val="0"/>
        </a:spcBef>
        <a:spcAft>
          <a:spcPct val="0"/>
        </a:spcAft>
        <a:defRPr sz="3900">
          <a:solidFill>
            <a:schemeClr val="tx2"/>
          </a:solidFill>
          <a:latin typeface="Arial" charset="0"/>
          <a:cs typeface="Arial" charset="0"/>
        </a:defRPr>
      </a:lvl7pPr>
      <a:lvl8pPr marL="1214826" algn="ctr" rtl="0" eaLnBrk="1" fontAlgn="base" hangingPunct="1">
        <a:spcBef>
          <a:spcPct val="0"/>
        </a:spcBef>
        <a:spcAft>
          <a:spcPct val="0"/>
        </a:spcAft>
        <a:defRPr sz="3900">
          <a:solidFill>
            <a:schemeClr val="tx2"/>
          </a:solidFill>
          <a:latin typeface="Arial" charset="0"/>
          <a:cs typeface="Arial" charset="0"/>
        </a:defRPr>
      </a:lvl8pPr>
      <a:lvl9pPr marL="1619768" algn="ctr" rtl="0" eaLnBrk="1" fontAlgn="base" hangingPunct="1">
        <a:spcBef>
          <a:spcPct val="0"/>
        </a:spcBef>
        <a:spcAft>
          <a:spcPct val="0"/>
        </a:spcAft>
        <a:defRPr sz="3900">
          <a:solidFill>
            <a:schemeClr val="tx2"/>
          </a:solidFill>
          <a:latin typeface="Arial" charset="0"/>
          <a:cs typeface="Arial" charset="0"/>
        </a:defRPr>
      </a:lvl9pPr>
    </p:titleStyle>
    <p:bodyStyle>
      <a:lvl1pPr marL="303213" indent="-303213" algn="l" rtl="0" eaLnBrk="0" fontAlgn="base" hangingPunct="0">
        <a:spcBef>
          <a:spcPct val="20000"/>
        </a:spcBef>
        <a:spcAft>
          <a:spcPct val="0"/>
        </a:spcAft>
        <a:buChar char="•"/>
        <a:defRPr sz="2800">
          <a:solidFill>
            <a:schemeClr val="tx1"/>
          </a:solidFill>
          <a:latin typeface="+mn-lt"/>
          <a:ea typeface="+mn-ea"/>
          <a:cs typeface="+mn-cs"/>
        </a:defRPr>
      </a:lvl1pPr>
      <a:lvl2pPr marL="657225" indent="-252413" algn="l" rtl="0" eaLnBrk="0" fontAlgn="base" hangingPunct="0">
        <a:spcBef>
          <a:spcPct val="20000"/>
        </a:spcBef>
        <a:spcAft>
          <a:spcPct val="0"/>
        </a:spcAft>
        <a:buChar char="–"/>
        <a:defRPr sz="2500">
          <a:solidFill>
            <a:schemeClr val="tx1"/>
          </a:solidFill>
          <a:latin typeface="+mn-lt"/>
          <a:cs typeface="+mn-cs"/>
        </a:defRPr>
      </a:lvl2pPr>
      <a:lvl3pPr marL="1011238" indent="-201613" algn="l" rtl="0" eaLnBrk="0" fontAlgn="base" hangingPunct="0">
        <a:spcBef>
          <a:spcPct val="20000"/>
        </a:spcBef>
        <a:spcAft>
          <a:spcPct val="0"/>
        </a:spcAft>
        <a:buChar char="•"/>
        <a:defRPr sz="2100">
          <a:solidFill>
            <a:schemeClr val="tx1"/>
          </a:solidFill>
          <a:latin typeface="+mn-lt"/>
          <a:cs typeface="+mn-cs"/>
        </a:defRPr>
      </a:lvl3pPr>
      <a:lvl4pPr marL="1416050" indent="-201613" algn="l" rtl="0" eaLnBrk="0" fontAlgn="base" hangingPunct="0">
        <a:spcBef>
          <a:spcPct val="20000"/>
        </a:spcBef>
        <a:spcAft>
          <a:spcPct val="0"/>
        </a:spcAft>
        <a:buChar char="–"/>
        <a:defRPr>
          <a:solidFill>
            <a:schemeClr val="tx1"/>
          </a:solidFill>
          <a:latin typeface="+mn-lt"/>
          <a:cs typeface="+mn-cs"/>
        </a:defRPr>
      </a:lvl4pPr>
      <a:lvl5pPr marL="1820863" indent="-201613" algn="l" rtl="0" eaLnBrk="0" fontAlgn="base" hangingPunct="0">
        <a:spcBef>
          <a:spcPct val="20000"/>
        </a:spcBef>
        <a:spcAft>
          <a:spcPct val="0"/>
        </a:spcAft>
        <a:buChar char="»"/>
        <a:defRPr>
          <a:solidFill>
            <a:schemeClr val="tx1"/>
          </a:solidFill>
          <a:latin typeface="+mn-lt"/>
          <a:cs typeface="+mn-cs"/>
        </a:defRPr>
      </a:lvl5pPr>
      <a:lvl6pPr marL="2227181" indent="-202471" algn="l" rtl="0" eaLnBrk="1" fontAlgn="base" hangingPunct="1">
        <a:spcBef>
          <a:spcPct val="20000"/>
        </a:spcBef>
        <a:spcAft>
          <a:spcPct val="0"/>
        </a:spcAft>
        <a:buChar char="»"/>
        <a:defRPr sz="1800">
          <a:solidFill>
            <a:schemeClr val="tx1"/>
          </a:solidFill>
          <a:latin typeface="+mn-lt"/>
          <a:cs typeface="+mn-cs"/>
        </a:defRPr>
      </a:lvl6pPr>
      <a:lvl7pPr marL="2632123" indent="-202471" algn="l" rtl="0" eaLnBrk="1" fontAlgn="base" hangingPunct="1">
        <a:spcBef>
          <a:spcPct val="20000"/>
        </a:spcBef>
        <a:spcAft>
          <a:spcPct val="0"/>
        </a:spcAft>
        <a:buChar char="»"/>
        <a:defRPr sz="1800">
          <a:solidFill>
            <a:schemeClr val="tx1"/>
          </a:solidFill>
          <a:latin typeface="+mn-lt"/>
          <a:cs typeface="+mn-cs"/>
        </a:defRPr>
      </a:lvl7pPr>
      <a:lvl8pPr marL="3037065" indent="-202471" algn="l" rtl="0" eaLnBrk="1" fontAlgn="base" hangingPunct="1">
        <a:spcBef>
          <a:spcPct val="20000"/>
        </a:spcBef>
        <a:spcAft>
          <a:spcPct val="0"/>
        </a:spcAft>
        <a:buChar char="»"/>
        <a:defRPr sz="1800">
          <a:solidFill>
            <a:schemeClr val="tx1"/>
          </a:solidFill>
          <a:latin typeface="+mn-lt"/>
          <a:cs typeface="+mn-cs"/>
        </a:defRPr>
      </a:lvl8pPr>
      <a:lvl9pPr marL="3442007" indent="-202471" algn="l" rtl="0" eaLnBrk="1" fontAlgn="base" hangingPunct="1">
        <a:spcBef>
          <a:spcPct val="20000"/>
        </a:spcBef>
        <a:spcAft>
          <a:spcPct val="0"/>
        </a:spcAft>
        <a:buChar char="»"/>
        <a:defRPr sz="1800">
          <a:solidFill>
            <a:schemeClr val="tx1"/>
          </a:solidFill>
          <a:latin typeface="+mn-lt"/>
          <a:cs typeface="+mn-cs"/>
        </a:defRPr>
      </a:lvl9pPr>
    </p:bodyStyle>
    <p:otherStyle>
      <a:defPPr>
        <a:defRPr lang="en-US"/>
      </a:defPPr>
      <a:lvl1pPr marL="0" algn="l" defTabSz="809884" rtl="0" eaLnBrk="1" latinLnBrk="0" hangingPunct="1">
        <a:defRPr sz="1600" kern="1200">
          <a:solidFill>
            <a:schemeClr val="tx1"/>
          </a:solidFill>
          <a:latin typeface="+mn-lt"/>
          <a:ea typeface="+mn-ea"/>
          <a:cs typeface="+mn-cs"/>
        </a:defRPr>
      </a:lvl1pPr>
      <a:lvl2pPr marL="404942" algn="l" defTabSz="809884" rtl="0" eaLnBrk="1" latinLnBrk="0" hangingPunct="1">
        <a:defRPr sz="1600" kern="1200">
          <a:solidFill>
            <a:schemeClr val="tx1"/>
          </a:solidFill>
          <a:latin typeface="+mn-lt"/>
          <a:ea typeface="+mn-ea"/>
          <a:cs typeface="+mn-cs"/>
        </a:defRPr>
      </a:lvl2pPr>
      <a:lvl3pPr marL="809884" algn="l" defTabSz="809884" rtl="0" eaLnBrk="1" latinLnBrk="0" hangingPunct="1">
        <a:defRPr sz="1600" kern="1200">
          <a:solidFill>
            <a:schemeClr val="tx1"/>
          </a:solidFill>
          <a:latin typeface="+mn-lt"/>
          <a:ea typeface="+mn-ea"/>
          <a:cs typeface="+mn-cs"/>
        </a:defRPr>
      </a:lvl3pPr>
      <a:lvl4pPr marL="1214826" algn="l" defTabSz="809884" rtl="0" eaLnBrk="1" latinLnBrk="0" hangingPunct="1">
        <a:defRPr sz="1600" kern="1200">
          <a:solidFill>
            <a:schemeClr val="tx1"/>
          </a:solidFill>
          <a:latin typeface="+mn-lt"/>
          <a:ea typeface="+mn-ea"/>
          <a:cs typeface="+mn-cs"/>
        </a:defRPr>
      </a:lvl4pPr>
      <a:lvl5pPr marL="1619768" algn="l" defTabSz="809884" rtl="0" eaLnBrk="1" latinLnBrk="0" hangingPunct="1">
        <a:defRPr sz="1600" kern="1200">
          <a:solidFill>
            <a:schemeClr val="tx1"/>
          </a:solidFill>
          <a:latin typeface="+mn-lt"/>
          <a:ea typeface="+mn-ea"/>
          <a:cs typeface="+mn-cs"/>
        </a:defRPr>
      </a:lvl5pPr>
      <a:lvl6pPr marL="2024710" algn="l" defTabSz="809884" rtl="0" eaLnBrk="1" latinLnBrk="0" hangingPunct="1">
        <a:defRPr sz="1600" kern="1200">
          <a:solidFill>
            <a:schemeClr val="tx1"/>
          </a:solidFill>
          <a:latin typeface="+mn-lt"/>
          <a:ea typeface="+mn-ea"/>
          <a:cs typeface="+mn-cs"/>
        </a:defRPr>
      </a:lvl6pPr>
      <a:lvl7pPr marL="2429652" algn="l" defTabSz="809884" rtl="0" eaLnBrk="1" latinLnBrk="0" hangingPunct="1">
        <a:defRPr sz="1600" kern="1200">
          <a:solidFill>
            <a:schemeClr val="tx1"/>
          </a:solidFill>
          <a:latin typeface="+mn-lt"/>
          <a:ea typeface="+mn-ea"/>
          <a:cs typeface="+mn-cs"/>
        </a:defRPr>
      </a:lvl7pPr>
      <a:lvl8pPr marL="2834594" algn="l" defTabSz="809884" rtl="0" eaLnBrk="1" latinLnBrk="0" hangingPunct="1">
        <a:defRPr sz="1600" kern="1200">
          <a:solidFill>
            <a:schemeClr val="tx1"/>
          </a:solidFill>
          <a:latin typeface="+mn-lt"/>
          <a:ea typeface="+mn-ea"/>
          <a:cs typeface="+mn-cs"/>
        </a:defRPr>
      </a:lvl8pPr>
      <a:lvl9pPr marL="3239536" algn="l" defTabSz="809884"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4" Type="http://schemas.openxmlformats.org/officeDocument/2006/relationships/diagramQuickStyle" Target="../diagrams/quickStyle5.xml"/><Relationship Id="rId5" Type="http://schemas.openxmlformats.org/officeDocument/2006/relationships/diagramColors" Target="../diagrams/colors5.xml"/><Relationship Id="rId6" Type="http://schemas.microsoft.com/office/2007/relationships/diagramDrawing" Target="../diagrams/drawing5.xml"/><Relationship Id="rId1" Type="http://schemas.openxmlformats.org/officeDocument/2006/relationships/slideLayout" Target="../slideLayouts/slideLayout6.xml"/><Relationship Id="rId2" Type="http://schemas.openxmlformats.org/officeDocument/2006/relationships/diagramData" Target="../diagrams/data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4" Type="http://schemas.openxmlformats.org/officeDocument/2006/relationships/diagramQuickStyle" Target="../diagrams/quickStyle6.xml"/><Relationship Id="rId5" Type="http://schemas.openxmlformats.org/officeDocument/2006/relationships/diagramColors" Target="../diagrams/colors6.xml"/><Relationship Id="rId6" Type="http://schemas.microsoft.com/office/2007/relationships/diagramDrawing" Target="../diagrams/drawing6.xml"/><Relationship Id="rId1" Type="http://schemas.openxmlformats.org/officeDocument/2006/relationships/slideLayout" Target="../slideLayouts/slideLayout6.xml"/><Relationship Id="rId2" Type="http://schemas.openxmlformats.org/officeDocument/2006/relationships/diagramData" Target="../diagrams/data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7.xml"/><Relationship Id="rId4" Type="http://schemas.openxmlformats.org/officeDocument/2006/relationships/diagramQuickStyle" Target="../diagrams/quickStyle7.xml"/><Relationship Id="rId5" Type="http://schemas.openxmlformats.org/officeDocument/2006/relationships/diagramColors" Target="../diagrams/colors7.xml"/><Relationship Id="rId6" Type="http://schemas.microsoft.com/office/2007/relationships/diagramDrawing" Target="../diagrams/drawing7.xml"/><Relationship Id="rId1" Type="http://schemas.openxmlformats.org/officeDocument/2006/relationships/slideLayout" Target="../slideLayouts/slideLayout6.xml"/><Relationship Id="rId2" Type="http://schemas.openxmlformats.org/officeDocument/2006/relationships/diagramData" Target="../diagrams/data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8.xml"/><Relationship Id="rId4" Type="http://schemas.openxmlformats.org/officeDocument/2006/relationships/diagramQuickStyle" Target="../diagrams/quickStyle8.xml"/><Relationship Id="rId5" Type="http://schemas.openxmlformats.org/officeDocument/2006/relationships/diagramColors" Target="../diagrams/colors8.xml"/><Relationship Id="rId6" Type="http://schemas.microsoft.com/office/2007/relationships/diagramDrawing" Target="../diagrams/drawing8.xml"/><Relationship Id="rId1" Type="http://schemas.openxmlformats.org/officeDocument/2006/relationships/slideLayout" Target="../slideLayouts/slideLayout6.xml"/><Relationship Id="rId2" Type="http://schemas.openxmlformats.org/officeDocument/2006/relationships/diagramData" Target="../diagrams/data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9.xml"/><Relationship Id="rId4" Type="http://schemas.openxmlformats.org/officeDocument/2006/relationships/diagramLayout" Target="../diagrams/layout9.xml"/><Relationship Id="rId5" Type="http://schemas.openxmlformats.org/officeDocument/2006/relationships/diagramQuickStyle" Target="../diagrams/quickStyle9.xml"/><Relationship Id="rId6" Type="http://schemas.openxmlformats.org/officeDocument/2006/relationships/diagramColors" Target="../diagrams/colors9.xml"/><Relationship Id="rId7" Type="http://schemas.microsoft.com/office/2007/relationships/diagramDrawing" Target="../diagrams/drawing9.xml"/><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6.xml"/><Relationship Id="rId2"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6.xml"/><Relationship Id="rId2" Type="http://schemas.openxmlformats.org/officeDocument/2006/relationships/diagramData" Target="../diagrams/data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6.xml"/><Relationship Id="rId2" Type="http://schemas.openxmlformats.org/officeDocument/2006/relationships/diagramData" Target="../diagrams/data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4" Type="http://schemas.openxmlformats.org/officeDocument/2006/relationships/diagramQuickStyle" Target="../diagrams/quickStyle4.xml"/><Relationship Id="rId5" Type="http://schemas.openxmlformats.org/officeDocument/2006/relationships/diagramColors" Target="../diagrams/colors4.xml"/><Relationship Id="rId6" Type="http://schemas.microsoft.com/office/2007/relationships/diagramDrawing" Target="../diagrams/drawing4.xml"/><Relationship Id="rId1" Type="http://schemas.openxmlformats.org/officeDocument/2006/relationships/slideLayout" Target="../slideLayouts/slideLayout6.xml"/><Relationship Id="rId2" Type="http://schemas.openxmlformats.org/officeDocument/2006/relationships/diagramData" Target="../diagrams/data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060494" y="2155991"/>
            <a:ext cx="902331" cy="492443"/>
          </a:xfrm>
          <a:prstGeom prst="rect">
            <a:avLst/>
          </a:prstGeom>
          <a:noFill/>
        </p:spPr>
        <p:txBody>
          <a:bodyPr wrap="square" rtlCol="0">
            <a:spAutoFit/>
          </a:bodyPr>
          <a:lstStyle/>
          <a:p>
            <a:r>
              <a:rPr lang="en-US" sz="2600" b="1" dirty="0" smtClean="0">
                <a:solidFill>
                  <a:schemeClr val="accent2">
                    <a:lumMod val="75000"/>
                  </a:schemeClr>
                </a:solidFill>
                <a:latin typeface="Arial"/>
                <a:cs typeface="Arial"/>
              </a:rPr>
              <a:t>18/e</a:t>
            </a:r>
            <a:endParaRPr lang="en-US" sz="2600" b="1" dirty="0">
              <a:solidFill>
                <a:schemeClr val="accent2">
                  <a:lumMod val="75000"/>
                </a:schemeClr>
              </a:solidFill>
              <a:latin typeface="Arial"/>
              <a:cs typeface="Arial"/>
            </a:endParaRPr>
          </a:p>
        </p:txBody>
      </p:sp>
      <p:sp>
        <p:nvSpPr>
          <p:cNvPr id="10" name="Footer Placeholder 1"/>
          <p:cNvSpPr>
            <a:spLocks noGrp="1"/>
          </p:cNvSpPr>
          <p:nvPr>
            <p:ph type="ftr" sz="quarter" idx="11"/>
          </p:nvPr>
        </p:nvSpPr>
        <p:spPr>
          <a:xfrm>
            <a:off x="164236" y="5433833"/>
            <a:ext cx="7823071" cy="509767"/>
          </a:xfrm>
        </p:spPr>
        <p:txBody>
          <a:bodyPr/>
          <a:lstStyle/>
          <a:p>
            <a:pPr>
              <a:defRPr/>
            </a:pPr>
            <a:r>
              <a:rPr lang="en-US" dirty="0" smtClean="0">
                <a:solidFill>
                  <a:schemeClr val="bg1"/>
                </a:solidFill>
                <a:latin typeface="Arial"/>
                <a:cs typeface="Arial"/>
              </a:rPr>
              <a:t>Copyright © 2019 </a:t>
            </a:r>
            <a:r>
              <a:rPr lang="en-US" dirty="0" smtClean="0">
                <a:solidFill>
                  <a:schemeClr val="bg1"/>
                </a:solidFill>
                <a:latin typeface="Arial"/>
                <a:cs typeface="Arial"/>
              </a:rPr>
              <a:t>McGraw</a:t>
            </a:r>
            <a:r>
              <a:rPr lang="en-US" dirty="0" smtClean="0">
                <a:solidFill>
                  <a:schemeClr val="bg1"/>
                </a:solidFill>
                <a:latin typeface="Arial"/>
                <a:cs typeface="Arial"/>
              </a:rPr>
              <a:t>-Hill Education. All rights reserved. No reproduction or distribution without the prior written consent of McGraw-Hill Education.</a:t>
            </a:r>
            <a:endParaRPr lang="en-US" dirty="0">
              <a:solidFill>
                <a:schemeClr val="bg1"/>
              </a:solidFill>
              <a:latin typeface="Arial"/>
              <a:cs typeface="Arial"/>
            </a:endParaRPr>
          </a:p>
        </p:txBody>
      </p:sp>
    </p:spTree>
    <p:extLst>
      <p:ext uri="{BB962C8B-B14F-4D97-AF65-F5344CB8AC3E}">
        <p14:creationId xmlns:p14="http://schemas.microsoft.com/office/powerpoint/2010/main" val="254535843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Budgeting Process</a:t>
            </a:r>
            <a:br>
              <a:rPr lang="en-US" sz="3200" b="1" dirty="0" smtClean="0"/>
            </a:br>
            <a:r>
              <a:rPr lang="en-US" sz="2400" b="1" dirty="0" smtClean="0">
                <a:solidFill>
                  <a:srgbClr val="000000"/>
                </a:solidFill>
              </a:rPr>
              <a:t>(4 </a:t>
            </a:r>
            <a:r>
              <a:rPr lang="en-US" sz="2400" b="1" dirty="0">
                <a:solidFill>
                  <a:srgbClr val="000000"/>
                </a:solidFill>
              </a:rPr>
              <a:t>of 5)</a:t>
            </a:r>
            <a:endParaRPr lang="en-US" b="1" dirty="0"/>
          </a:p>
        </p:txBody>
      </p:sp>
      <p:graphicFrame>
        <p:nvGraphicFramePr>
          <p:cNvPr id="3" name="Diagram 2"/>
          <p:cNvGraphicFramePr/>
          <p:nvPr>
            <p:extLst>
              <p:ext uri="{D42A27DB-BD31-4B8C-83A1-F6EECF244321}">
                <p14:modId xmlns:p14="http://schemas.microsoft.com/office/powerpoint/2010/main" val="3149283471"/>
              </p:ext>
            </p:extLst>
          </p:nvPr>
        </p:nvGraphicFramePr>
        <p:xfrm>
          <a:off x="685800" y="1585211"/>
          <a:ext cx="6931725" cy="36576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965130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Budgeting Process</a:t>
            </a:r>
            <a:br>
              <a:rPr lang="en-US" sz="3200" b="1" dirty="0" smtClean="0"/>
            </a:br>
            <a:r>
              <a:rPr lang="en-US" sz="2400" b="1" dirty="0" smtClean="0">
                <a:solidFill>
                  <a:srgbClr val="000000"/>
                </a:solidFill>
              </a:rPr>
              <a:t>(5 </a:t>
            </a:r>
            <a:r>
              <a:rPr lang="en-US" sz="2400" b="1" dirty="0">
                <a:solidFill>
                  <a:srgbClr val="000000"/>
                </a:solidFill>
              </a:rPr>
              <a:t>of 5)</a:t>
            </a:r>
            <a:endParaRPr lang="en-US" b="1" dirty="0"/>
          </a:p>
        </p:txBody>
      </p:sp>
      <p:sp>
        <p:nvSpPr>
          <p:cNvPr id="3" name="Content Placeholder 2"/>
          <p:cNvSpPr>
            <a:spLocks noGrp="1"/>
          </p:cNvSpPr>
          <p:nvPr>
            <p:ph idx="1"/>
          </p:nvPr>
        </p:nvSpPr>
        <p:spPr>
          <a:xfrm>
            <a:off x="513400" y="1499834"/>
            <a:ext cx="7305038" cy="3994059"/>
          </a:xfrm>
        </p:spPr>
        <p:txBody>
          <a:bodyPr/>
          <a:lstStyle/>
          <a:p>
            <a:pPr marL="0" indent="0">
              <a:spcBef>
                <a:spcPts val="1200"/>
              </a:spcBef>
              <a:buNone/>
            </a:pPr>
            <a:r>
              <a:rPr lang="en-US" sz="2300" dirty="0"/>
              <a:t>The government budgeting process is guided by a budgeting calendar, which helps ensure that deadlines are met.</a:t>
            </a:r>
          </a:p>
          <a:p>
            <a:pPr marL="0" indent="0">
              <a:spcBef>
                <a:spcPts val="1200"/>
              </a:spcBef>
              <a:buNone/>
            </a:pPr>
            <a:r>
              <a:rPr lang="en-US" sz="2300" dirty="0"/>
              <a:t>A budget officer is designated, usually from the central administrative office.</a:t>
            </a:r>
          </a:p>
          <a:p>
            <a:pPr marL="0" indent="0">
              <a:spcBef>
                <a:spcPts val="1200"/>
              </a:spcBef>
              <a:buNone/>
            </a:pPr>
            <a:r>
              <a:rPr lang="en-US" sz="2300" dirty="0"/>
              <a:t>Budgets for ongoing or new programs are prepared by department administrators.</a:t>
            </a:r>
          </a:p>
          <a:p>
            <a:pPr marL="0" indent="0">
              <a:spcBef>
                <a:spcPts val="1200"/>
              </a:spcBef>
              <a:buNone/>
            </a:pPr>
            <a:r>
              <a:rPr lang="en-US" sz="2300" dirty="0"/>
              <a:t>Department budgets are reviewed and approved by central administration before being submitted to the legislature</a:t>
            </a:r>
            <a:r>
              <a:rPr lang="en-US" sz="2300" dirty="0" smtClean="0"/>
              <a:t>.</a:t>
            </a:r>
            <a:endParaRPr lang="en-US" sz="2300" dirty="0"/>
          </a:p>
        </p:txBody>
      </p:sp>
    </p:spTree>
    <p:extLst>
      <p:ext uri="{BB962C8B-B14F-4D97-AF65-F5344CB8AC3E}">
        <p14:creationId xmlns:p14="http://schemas.microsoft.com/office/powerpoint/2010/main" val="390136091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Conflict in the Budget Process</a:t>
            </a:r>
            <a:endParaRPr lang="en-US" sz="3200" b="1" dirty="0"/>
          </a:p>
        </p:txBody>
      </p:sp>
      <p:sp>
        <p:nvSpPr>
          <p:cNvPr id="9" name="Left-Right Arrow 8"/>
          <p:cNvSpPr/>
          <p:nvPr/>
        </p:nvSpPr>
        <p:spPr>
          <a:xfrm>
            <a:off x="1487606" y="1883391"/>
            <a:ext cx="5349922" cy="2183642"/>
          </a:xfrm>
          <a:prstGeom prst="leftRightArrow">
            <a:avLst/>
          </a:prstGeom>
          <a:solidFill>
            <a:schemeClr val="accent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Chief executive </a:t>
            </a:r>
            <a:r>
              <a:rPr lang="en-US" sz="2000" dirty="0">
                <a:solidFill>
                  <a:schemeClr val="tx1"/>
                </a:solidFill>
              </a:rPr>
              <a:t>m</a:t>
            </a:r>
            <a:r>
              <a:rPr lang="en-US" sz="2000" dirty="0" smtClean="0">
                <a:solidFill>
                  <a:schemeClr val="tx1"/>
                </a:solidFill>
              </a:rPr>
              <a:t>ediates the many </a:t>
            </a:r>
            <a:r>
              <a:rPr lang="en-US" sz="2000" dirty="0">
                <a:solidFill>
                  <a:schemeClr val="tx1"/>
                </a:solidFill>
              </a:rPr>
              <a:t>b</a:t>
            </a:r>
            <a:r>
              <a:rPr lang="en-US" sz="2000" dirty="0" smtClean="0">
                <a:solidFill>
                  <a:schemeClr val="tx1"/>
                </a:solidFill>
              </a:rPr>
              <a:t>udget </a:t>
            </a:r>
            <a:r>
              <a:rPr lang="en-US" sz="2000" dirty="0">
                <a:solidFill>
                  <a:schemeClr val="tx1"/>
                </a:solidFill>
              </a:rPr>
              <a:t>c</a:t>
            </a:r>
            <a:r>
              <a:rPr lang="en-US" sz="2000" dirty="0" smtClean="0">
                <a:solidFill>
                  <a:schemeClr val="tx1"/>
                </a:solidFill>
              </a:rPr>
              <a:t>onflicts that occur</a:t>
            </a:r>
            <a:r>
              <a:rPr lang="en-US" sz="1600" dirty="0" smtClean="0">
                <a:solidFill>
                  <a:schemeClr val="tx1"/>
                </a:solidFill>
              </a:rPr>
              <a:t> </a:t>
            </a:r>
          </a:p>
          <a:p>
            <a:pPr algn="ctr"/>
            <a:r>
              <a:rPr lang="en-US" sz="1600" dirty="0" smtClean="0">
                <a:solidFill>
                  <a:schemeClr val="tx1"/>
                </a:solidFill>
              </a:rPr>
              <a:t>(see Illustration 12-3).</a:t>
            </a:r>
            <a:endParaRPr lang="en-US" sz="1600" dirty="0">
              <a:solidFill>
                <a:schemeClr val="tx1"/>
              </a:solidFill>
            </a:endParaRPr>
          </a:p>
        </p:txBody>
      </p:sp>
    </p:spTree>
    <p:extLst>
      <p:ext uri="{BB962C8B-B14F-4D97-AF65-F5344CB8AC3E}">
        <p14:creationId xmlns:p14="http://schemas.microsoft.com/office/powerpoint/2010/main" val="86958850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Budgeting Government Revenues</a:t>
            </a:r>
            <a:endParaRPr lang="en-US" sz="3200" b="1" dirty="0"/>
          </a:p>
        </p:txBody>
      </p:sp>
      <p:sp>
        <p:nvSpPr>
          <p:cNvPr id="4" name="Content Placeholder 3"/>
          <p:cNvSpPr>
            <a:spLocks noGrp="1"/>
          </p:cNvSpPr>
          <p:nvPr>
            <p:ph idx="1"/>
          </p:nvPr>
        </p:nvSpPr>
        <p:spPr/>
        <p:txBody>
          <a:bodyPr/>
          <a:lstStyle/>
          <a:p>
            <a:pPr marL="0" indent="0">
              <a:spcBef>
                <a:spcPts val="1200"/>
              </a:spcBef>
              <a:buNone/>
            </a:pPr>
            <a:r>
              <a:rPr lang="en-US" sz="2400" dirty="0"/>
              <a:t>Although the focus so far has been on budgeting appropriations, there must be a source of funding for any budgeted appropriations. </a:t>
            </a:r>
          </a:p>
          <a:p>
            <a:pPr marL="0" indent="0">
              <a:spcBef>
                <a:spcPts val="1200"/>
              </a:spcBef>
              <a:buNone/>
            </a:pPr>
            <a:r>
              <a:rPr lang="en-US" sz="2400" dirty="0"/>
              <a:t>According to GASB</a:t>
            </a:r>
            <a:r>
              <a:rPr lang="en-US" sz="2400" i="1" dirty="0"/>
              <a:t>, revenues </a:t>
            </a:r>
            <a:r>
              <a:rPr lang="en-US" sz="2400" dirty="0"/>
              <a:t>“means increases in (sources of) fund financial resources other than from </a:t>
            </a:r>
            <a:r>
              <a:rPr lang="en-US" sz="2400" dirty="0" err="1"/>
              <a:t>interfund</a:t>
            </a:r>
            <a:r>
              <a:rPr lang="en-US" sz="2400" dirty="0"/>
              <a:t> transfers and debt issue proceeds.”</a:t>
            </a:r>
          </a:p>
          <a:p>
            <a:pPr marL="0" indent="0">
              <a:spcBef>
                <a:spcPts val="1200"/>
              </a:spcBef>
              <a:buNone/>
            </a:pPr>
            <a:r>
              <a:rPr lang="en-US" sz="2400" dirty="0"/>
              <a:t>Subject to legal requirements and approval by the legislature, revenue policy is determined by the administration, and a revenues budget is prepared by the budget officer</a:t>
            </a:r>
            <a:r>
              <a:rPr lang="en-US" sz="2400" dirty="0" smtClean="0"/>
              <a:t>.</a:t>
            </a:r>
            <a:endParaRPr lang="en-US" sz="2400" dirty="0"/>
          </a:p>
        </p:txBody>
      </p:sp>
    </p:spTree>
    <p:extLst>
      <p:ext uri="{BB962C8B-B14F-4D97-AF65-F5344CB8AC3E}">
        <p14:creationId xmlns:p14="http://schemas.microsoft.com/office/powerpoint/2010/main" val="215048614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Budgeting Capital Expenditures</a:t>
            </a:r>
            <a:endParaRPr lang="en-US" sz="3200" b="1" dirty="0"/>
          </a:p>
        </p:txBody>
      </p:sp>
      <p:sp>
        <p:nvSpPr>
          <p:cNvPr id="3" name="Content Placeholder 2"/>
          <p:cNvSpPr>
            <a:spLocks noGrp="1"/>
          </p:cNvSpPr>
          <p:nvPr>
            <p:ph idx="1"/>
          </p:nvPr>
        </p:nvSpPr>
        <p:spPr/>
        <p:txBody>
          <a:bodyPr/>
          <a:lstStyle/>
          <a:p>
            <a:pPr>
              <a:spcBef>
                <a:spcPts val="1200"/>
              </a:spcBef>
            </a:pPr>
            <a:r>
              <a:rPr lang="en-US" sz="2400" dirty="0"/>
              <a:t>Expenditures for </a:t>
            </a:r>
            <a:r>
              <a:rPr lang="en-US" sz="2400" dirty="0" smtClean="0"/>
              <a:t>long-lived assets are </a:t>
            </a:r>
            <a:r>
              <a:rPr lang="en-US" sz="2400" dirty="0"/>
              <a:t>treated in the </a:t>
            </a:r>
            <a:r>
              <a:rPr lang="en-US" sz="2400" dirty="0" smtClean="0"/>
              <a:t>appropriations process </a:t>
            </a:r>
            <a:r>
              <a:rPr lang="en-US" sz="2400" dirty="0"/>
              <a:t>in the same manner as are expenditures for salaries, wages, </a:t>
            </a:r>
            <a:r>
              <a:rPr lang="en-US" sz="2400" dirty="0" smtClean="0"/>
              <a:t>benefits, materials</a:t>
            </a:r>
            <a:r>
              <a:rPr lang="en-US" sz="2400" dirty="0"/>
              <a:t>, supplies, and services to be consumed during the accounting period.</a:t>
            </a:r>
          </a:p>
          <a:p>
            <a:pPr>
              <a:spcBef>
                <a:spcPts val="1200"/>
              </a:spcBef>
            </a:pPr>
            <a:r>
              <a:rPr lang="en-US" sz="2400" dirty="0" smtClean="0"/>
              <a:t>Effective </a:t>
            </a:r>
            <a:r>
              <a:rPr lang="en-US" sz="2400" dirty="0"/>
              <a:t>financial management requires the plans for any one year to be </a:t>
            </a:r>
            <a:r>
              <a:rPr lang="en-US" sz="2400" dirty="0" smtClean="0"/>
              <a:t>consistent with </a:t>
            </a:r>
            <a:r>
              <a:rPr lang="en-US" sz="2400" dirty="0"/>
              <a:t>intermediate- and long-range plans. </a:t>
            </a:r>
          </a:p>
        </p:txBody>
      </p:sp>
    </p:spTree>
    <p:extLst>
      <p:ext uri="{BB962C8B-B14F-4D97-AF65-F5344CB8AC3E}">
        <p14:creationId xmlns:p14="http://schemas.microsoft.com/office/powerpoint/2010/main" val="373220315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Budgeting Cash Receipts</a:t>
            </a:r>
            <a:endParaRPr lang="en-US" sz="3200" b="1" dirty="0"/>
          </a:p>
        </p:txBody>
      </p:sp>
      <p:graphicFrame>
        <p:nvGraphicFramePr>
          <p:cNvPr id="3" name="Diagram 2"/>
          <p:cNvGraphicFramePr/>
          <p:nvPr>
            <p:extLst>
              <p:ext uri="{D42A27DB-BD31-4B8C-83A1-F6EECF244321}">
                <p14:modId xmlns:p14="http://schemas.microsoft.com/office/powerpoint/2010/main" val="1036438169"/>
              </p:ext>
            </p:extLst>
          </p:nvPr>
        </p:nvGraphicFramePr>
        <p:xfrm>
          <a:off x="1324098" y="1416132"/>
          <a:ext cx="5486400"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4594037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Budgeting Cash Flows</a:t>
            </a:r>
            <a:endParaRPr lang="en-US" sz="3200" b="1" dirty="0"/>
          </a:p>
        </p:txBody>
      </p:sp>
      <p:sp>
        <p:nvSpPr>
          <p:cNvPr id="4" name="Content Placeholder 3"/>
          <p:cNvSpPr>
            <a:spLocks noGrp="1"/>
          </p:cNvSpPr>
          <p:nvPr>
            <p:ph idx="1"/>
          </p:nvPr>
        </p:nvSpPr>
        <p:spPr/>
        <p:txBody>
          <a:bodyPr/>
          <a:lstStyle/>
          <a:p>
            <a:pPr marL="342900" indent="-342900">
              <a:spcBef>
                <a:spcPts val="1200"/>
              </a:spcBef>
              <a:buSzPct val="100000"/>
              <a:buFont typeface="Arial" panose="020B0604020202020204" pitchFamily="34" charset="0"/>
              <a:buChar char="•"/>
            </a:pPr>
            <a:r>
              <a:rPr lang="en-US" sz="2400" dirty="0"/>
              <a:t>Budgeting cash flows allows for planning of temporary external financing, such as tax anticipation notes.</a:t>
            </a:r>
          </a:p>
          <a:p>
            <a:pPr marL="342900" indent="-342900">
              <a:spcBef>
                <a:spcPts val="1200"/>
              </a:spcBef>
              <a:buSzPct val="100000"/>
              <a:buFont typeface="Arial" panose="020B0604020202020204" pitchFamily="34" charset="0"/>
              <a:buChar char="•"/>
            </a:pPr>
            <a:r>
              <a:rPr lang="en-US" sz="2400" dirty="0"/>
              <a:t>It may also involve plans to accelerate cash flows through techniques such as early billing, cash discounts for early payments, and late fees</a:t>
            </a:r>
            <a:r>
              <a:rPr lang="en-US" sz="2400" dirty="0" smtClean="0"/>
              <a:t>.</a:t>
            </a:r>
            <a:endParaRPr lang="en-US" sz="2400" dirty="0"/>
          </a:p>
        </p:txBody>
      </p:sp>
    </p:spTree>
    <p:extLst>
      <p:ext uri="{BB962C8B-B14F-4D97-AF65-F5344CB8AC3E}">
        <p14:creationId xmlns:p14="http://schemas.microsoft.com/office/powerpoint/2010/main" val="248823357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Budgeting Cash Disbursements</a:t>
            </a:r>
            <a:endParaRPr lang="en-US" sz="3200" b="1" dirty="0"/>
          </a:p>
        </p:txBody>
      </p:sp>
      <p:sp>
        <p:nvSpPr>
          <p:cNvPr id="3" name="Content Placeholder 2"/>
          <p:cNvSpPr>
            <a:spLocks noGrp="1"/>
          </p:cNvSpPr>
          <p:nvPr>
            <p:ph idx="1"/>
          </p:nvPr>
        </p:nvSpPr>
        <p:spPr/>
        <p:txBody>
          <a:bodyPr/>
          <a:lstStyle/>
          <a:p>
            <a:pPr>
              <a:spcBef>
                <a:spcPts val="1200"/>
              </a:spcBef>
            </a:pPr>
            <a:r>
              <a:rPr lang="en-US" sz="2400" dirty="0" smtClean="0"/>
              <a:t>Cash disbursement budgets are prepared for every unit of the organization.</a:t>
            </a:r>
          </a:p>
          <a:p>
            <a:pPr>
              <a:spcBef>
                <a:spcPts val="1200"/>
              </a:spcBef>
            </a:pPr>
            <a:r>
              <a:rPr lang="en-US" sz="2400" dirty="0" smtClean="0"/>
              <a:t>Finding ways to minimize or decelerate payments is a part of cash management. </a:t>
            </a:r>
          </a:p>
          <a:p>
            <a:pPr>
              <a:spcBef>
                <a:spcPts val="1200"/>
              </a:spcBef>
            </a:pPr>
            <a:r>
              <a:rPr lang="en-US" sz="2400" dirty="0"/>
              <a:t>Effective cash planning </a:t>
            </a:r>
            <a:r>
              <a:rPr lang="en-US" sz="2400" dirty="0" smtClean="0"/>
              <a:t>and control </a:t>
            </a:r>
            <a:r>
              <a:rPr lang="en-US" sz="2400" dirty="0"/>
              <a:t>suggests that </a:t>
            </a:r>
            <a:r>
              <a:rPr lang="en-US" sz="2400" i="1" dirty="0"/>
              <a:t>all </a:t>
            </a:r>
            <a:r>
              <a:rPr lang="en-US" sz="2400" dirty="0"/>
              <a:t>cash be put under control of the treasurer of the government.</a:t>
            </a:r>
          </a:p>
        </p:txBody>
      </p:sp>
    </p:spTree>
    <p:extLst>
      <p:ext uri="{BB962C8B-B14F-4D97-AF65-F5344CB8AC3E}">
        <p14:creationId xmlns:p14="http://schemas.microsoft.com/office/powerpoint/2010/main" val="70212665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Service Efforts and Accomplishments (SEA)</a:t>
            </a:r>
            <a:endParaRPr lang="en-US" sz="3200" b="1" dirty="0"/>
          </a:p>
        </p:txBody>
      </p:sp>
      <p:graphicFrame>
        <p:nvGraphicFramePr>
          <p:cNvPr id="6" name="Diagram 5"/>
          <p:cNvGraphicFramePr/>
          <p:nvPr>
            <p:extLst>
              <p:ext uri="{D42A27DB-BD31-4B8C-83A1-F6EECF244321}">
                <p14:modId xmlns:p14="http://schemas.microsoft.com/office/powerpoint/2010/main" val="3842934280"/>
              </p:ext>
            </p:extLst>
          </p:nvPr>
        </p:nvGraphicFramePr>
        <p:xfrm>
          <a:off x="495129" y="1525056"/>
          <a:ext cx="7284094" cy="38112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5951221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Reporting Performance Information</a:t>
            </a:r>
            <a:endParaRPr lang="en-US" sz="3200" b="1" dirty="0"/>
          </a:p>
        </p:txBody>
      </p:sp>
      <p:sp>
        <p:nvSpPr>
          <p:cNvPr id="3" name="Content Placeholder 2"/>
          <p:cNvSpPr>
            <a:spLocks noGrp="1"/>
          </p:cNvSpPr>
          <p:nvPr>
            <p:ph idx="1"/>
          </p:nvPr>
        </p:nvSpPr>
        <p:spPr/>
        <p:txBody>
          <a:bodyPr/>
          <a:lstStyle/>
          <a:p>
            <a:r>
              <a:rPr lang="en-US" sz="2400" dirty="0" smtClean="0"/>
              <a:t>GASB offers 16 suggested criteria within 3 categories for reporting on service efforts and accomplishments.</a:t>
            </a:r>
          </a:p>
          <a:p>
            <a:pPr lvl="1"/>
            <a:r>
              <a:rPr lang="en-US" sz="2400" dirty="0"/>
              <a:t>Category I: The External Report on Performance </a:t>
            </a:r>
            <a:r>
              <a:rPr lang="en-US" sz="2400" dirty="0" smtClean="0"/>
              <a:t>Information</a:t>
            </a:r>
          </a:p>
          <a:p>
            <a:pPr lvl="1"/>
            <a:r>
              <a:rPr lang="en-US" sz="2400" dirty="0"/>
              <a:t>Category II: What Performance Information to </a:t>
            </a:r>
            <a:r>
              <a:rPr lang="en-US" sz="2400" dirty="0" smtClean="0"/>
              <a:t>Report</a:t>
            </a:r>
          </a:p>
          <a:p>
            <a:pPr lvl="1"/>
            <a:r>
              <a:rPr lang="en-US" sz="2400" dirty="0"/>
              <a:t>Category III: Communication of Performance Information</a:t>
            </a:r>
          </a:p>
        </p:txBody>
      </p:sp>
    </p:spTree>
    <p:extLst>
      <p:ext uri="{BB962C8B-B14F-4D97-AF65-F5344CB8AC3E}">
        <p14:creationId xmlns:p14="http://schemas.microsoft.com/office/powerpoint/2010/main" val="97277030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878472" y="201669"/>
            <a:ext cx="914399" cy="5312223"/>
          </a:xfrm>
          <a:prstGeom prst="rect">
            <a:avLst/>
          </a:prstGeom>
          <a:solidFill>
            <a:schemeClr val="accent2">
              <a:lumMod val="75000"/>
            </a:schemeClr>
          </a:solidFill>
        </p:spPr>
        <p:txBody>
          <a:bodyPr wrap="square" rtlCol="0">
            <a:spAutoFit/>
          </a:bodyPr>
          <a:lstStyle/>
          <a:p>
            <a:pPr algn="ctr"/>
            <a:r>
              <a:rPr lang="en-US" sz="3200" b="1" dirty="0" smtClean="0">
                <a:solidFill>
                  <a:schemeClr val="bg1"/>
                </a:solidFill>
                <a:latin typeface="+mj-lt"/>
              </a:rPr>
              <a:t>C</a:t>
            </a:r>
          </a:p>
          <a:p>
            <a:pPr algn="ctr"/>
            <a:r>
              <a:rPr lang="en-US" sz="3200" b="1" dirty="0">
                <a:solidFill>
                  <a:schemeClr val="bg1"/>
                </a:solidFill>
                <a:latin typeface="+mj-lt"/>
              </a:rPr>
              <a:t>H</a:t>
            </a:r>
            <a:endParaRPr lang="en-US" sz="3200" b="1" dirty="0" smtClean="0">
              <a:solidFill>
                <a:schemeClr val="bg1"/>
              </a:solidFill>
              <a:latin typeface="+mj-lt"/>
            </a:endParaRPr>
          </a:p>
          <a:p>
            <a:pPr algn="ctr"/>
            <a:r>
              <a:rPr lang="en-US" sz="3200" b="1" dirty="0" smtClean="0">
                <a:solidFill>
                  <a:schemeClr val="bg1"/>
                </a:solidFill>
                <a:latin typeface="+mj-lt"/>
              </a:rPr>
              <a:t>A</a:t>
            </a:r>
          </a:p>
          <a:p>
            <a:pPr algn="ctr"/>
            <a:r>
              <a:rPr lang="en-US" sz="3200" b="1" dirty="0" smtClean="0">
                <a:solidFill>
                  <a:schemeClr val="bg1"/>
                </a:solidFill>
                <a:latin typeface="+mj-lt"/>
              </a:rPr>
              <a:t>P</a:t>
            </a:r>
          </a:p>
          <a:p>
            <a:pPr algn="ctr"/>
            <a:r>
              <a:rPr lang="en-US" sz="3200" b="1" dirty="0" smtClean="0">
                <a:solidFill>
                  <a:schemeClr val="bg1"/>
                </a:solidFill>
                <a:latin typeface="+mj-lt"/>
              </a:rPr>
              <a:t>T</a:t>
            </a:r>
          </a:p>
          <a:p>
            <a:pPr algn="ctr"/>
            <a:r>
              <a:rPr lang="en-US" sz="3200" b="1" dirty="0" smtClean="0">
                <a:solidFill>
                  <a:schemeClr val="bg1"/>
                </a:solidFill>
                <a:latin typeface="+mj-lt"/>
              </a:rPr>
              <a:t>E</a:t>
            </a:r>
          </a:p>
          <a:p>
            <a:pPr algn="ctr"/>
            <a:r>
              <a:rPr lang="en-US" sz="3200" b="1" dirty="0" smtClean="0">
                <a:solidFill>
                  <a:schemeClr val="bg1"/>
                </a:solidFill>
                <a:latin typeface="+mj-lt"/>
              </a:rPr>
              <a:t>R</a:t>
            </a:r>
          </a:p>
          <a:p>
            <a:pPr algn="ctr"/>
            <a:endParaRPr lang="en-US" sz="3200" b="1" dirty="0" smtClean="0">
              <a:solidFill>
                <a:schemeClr val="bg1"/>
              </a:solidFill>
              <a:latin typeface="+mj-lt"/>
            </a:endParaRPr>
          </a:p>
          <a:p>
            <a:pPr algn="ctr"/>
            <a:r>
              <a:rPr lang="en-US" sz="3200" b="1" dirty="0" smtClean="0">
                <a:solidFill>
                  <a:schemeClr val="bg1"/>
                </a:solidFill>
                <a:latin typeface="+mj-lt"/>
              </a:rPr>
              <a:t>12</a:t>
            </a:r>
          </a:p>
        </p:txBody>
      </p:sp>
      <p:sp>
        <p:nvSpPr>
          <p:cNvPr id="5" name="Title 4"/>
          <p:cNvSpPr>
            <a:spLocks noGrp="1"/>
          </p:cNvSpPr>
          <p:nvPr>
            <p:ph type="title"/>
          </p:nvPr>
        </p:nvSpPr>
        <p:spPr>
          <a:xfrm>
            <a:off x="2165795" y="2526748"/>
            <a:ext cx="3373522" cy="1124712"/>
          </a:xfrm>
        </p:spPr>
        <p:txBody>
          <a:bodyPr/>
          <a:lstStyle/>
          <a:p>
            <a:r>
              <a:rPr lang="en-US" altLang="en-US" sz="2800" b="1" dirty="0"/>
              <a:t>Budgeting and Performance </a:t>
            </a:r>
            <a:r>
              <a:rPr lang="en-US" altLang="en-US" sz="2800" b="1" dirty="0" smtClean="0"/>
              <a:t>Measurement</a:t>
            </a:r>
            <a:endParaRPr lang="en-US" sz="2800" dirty="0"/>
          </a:p>
        </p:txBody>
      </p:sp>
    </p:spTree>
    <p:extLst>
      <p:ext uri="{BB962C8B-B14F-4D97-AF65-F5344CB8AC3E}">
        <p14:creationId xmlns:p14="http://schemas.microsoft.com/office/powerpoint/2010/main" val="226643719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Managerial Tools to Improve Performance</a:t>
            </a:r>
            <a:endParaRPr lang="en-US" sz="3200" b="1" dirty="0"/>
          </a:p>
        </p:txBody>
      </p:sp>
      <p:graphicFrame>
        <p:nvGraphicFramePr>
          <p:cNvPr id="3" name="Diagram 2"/>
          <p:cNvGraphicFramePr/>
          <p:nvPr>
            <p:extLst>
              <p:ext uri="{D42A27DB-BD31-4B8C-83A1-F6EECF244321}">
                <p14:modId xmlns:p14="http://schemas.microsoft.com/office/powerpoint/2010/main" val="1060474620"/>
              </p:ext>
            </p:extLst>
          </p:nvPr>
        </p:nvGraphicFramePr>
        <p:xfrm>
          <a:off x="1392865" y="1706526"/>
          <a:ext cx="5486400"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6536722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Total Quality Management (TQM)</a:t>
            </a:r>
            <a:endParaRPr lang="en-US" sz="3200" b="1" dirty="0"/>
          </a:p>
        </p:txBody>
      </p:sp>
      <p:sp>
        <p:nvSpPr>
          <p:cNvPr id="3" name="Content Placeholder 2"/>
          <p:cNvSpPr>
            <a:spLocks noGrp="1"/>
          </p:cNvSpPr>
          <p:nvPr>
            <p:ph idx="1"/>
          </p:nvPr>
        </p:nvSpPr>
        <p:spPr/>
        <p:txBody>
          <a:bodyPr/>
          <a:lstStyle/>
          <a:p>
            <a:pPr>
              <a:spcBef>
                <a:spcPts val="1200"/>
              </a:spcBef>
            </a:pPr>
            <a:r>
              <a:rPr lang="en-US" sz="2400" dirty="0" smtClean="0"/>
              <a:t>TQM </a:t>
            </a:r>
            <a:r>
              <a:rPr lang="en-US" sz="2400" dirty="0"/>
              <a:t>links customer (taxpayer and other resource provider) satisfaction </a:t>
            </a:r>
            <a:r>
              <a:rPr lang="en-US" sz="2400" dirty="0" smtClean="0"/>
              <a:t>to improvements </a:t>
            </a:r>
            <a:r>
              <a:rPr lang="en-US" sz="2400" dirty="0"/>
              <a:t>in the operating systems and processes used to provide goods and services</a:t>
            </a:r>
            <a:r>
              <a:rPr lang="en-US" sz="2400" dirty="0" smtClean="0"/>
              <a:t>.</a:t>
            </a:r>
            <a:endParaRPr lang="en-US" sz="2400" dirty="0"/>
          </a:p>
          <a:p>
            <a:pPr>
              <a:spcBef>
                <a:spcPts val="1200"/>
              </a:spcBef>
            </a:pPr>
            <a:r>
              <a:rPr lang="en-US" sz="2400" dirty="0" smtClean="0"/>
              <a:t>The objective </a:t>
            </a:r>
            <a:r>
              <a:rPr lang="en-US" sz="2400" dirty="0"/>
              <a:t>of TQM is not necessarily to reduce cost but to increase “</a:t>
            </a:r>
            <a:r>
              <a:rPr lang="en-US" sz="2400" dirty="0" smtClean="0"/>
              <a:t>value for </a:t>
            </a:r>
            <a:r>
              <a:rPr lang="en-US" sz="2400" dirty="0"/>
              <a:t>the </a:t>
            </a:r>
            <a:r>
              <a:rPr lang="en-US" sz="2400" dirty="0" smtClean="0"/>
              <a:t>dollar.”</a:t>
            </a:r>
            <a:endParaRPr lang="en-US" sz="2400" dirty="0"/>
          </a:p>
        </p:txBody>
      </p:sp>
    </p:spTree>
    <p:extLst>
      <p:ext uri="{BB962C8B-B14F-4D97-AF65-F5344CB8AC3E}">
        <p14:creationId xmlns:p14="http://schemas.microsoft.com/office/powerpoint/2010/main" val="1495865744"/>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Customer Relationship Management (CRM)</a:t>
            </a:r>
            <a:endParaRPr lang="en-US" sz="3200" b="1" dirty="0"/>
          </a:p>
        </p:txBody>
      </p:sp>
      <p:sp>
        <p:nvSpPr>
          <p:cNvPr id="3" name="Content Placeholder 2"/>
          <p:cNvSpPr>
            <a:spLocks noGrp="1"/>
          </p:cNvSpPr>
          <p:nvPr>
            <p:ph idx="1"/>
          </p:nvPr>
        </p:nvSpPr>
        <p:spPr/>
        <p:txBody>
          <a:bodyPr/>
          <a:lstStyle/>
          <a:p>
            <a:pPr>
              <a:spcBef>
                <a:spcPts val="1200"/>
              </a:spcBef>
            </a:pPr>
            <a:r>
              <a:rPr lang="en-US" sz="2400" dirty="0"/>
              <a:t>CRM systems create an integrated view of a customer to </a:t>
            </a:r>
            <a:r>
              <a:rPr lang="en-US" sz="2400" dirty="0" smtClean="0"/>
              <a:t>coordinate services </a:t>
            </a:r>
            <a:r>
              <a:rPr lang="en-US" sz="2400" dirty="0"/>
              <a:t>from all channels of the organization with the intent to improve </a:t>
            </a:r>
            <a:r>
              <a:rPr lang="en-US" sz="2400" dirty="0" smtClean="0"/>
              <a:t>the long-term </a:t>
            </a:r>
            <a:r>
              <a:rPr lang="en-US" sz="2400" dirty="0"/>
              <a:t>relationship the organization has with its </a:t>
            </a:r>
            <a:r>
              <a:rPr lang="en-US" sz="2400" dirty="0" smtClean="0"/>
              <a:t>customer.</a:t>
            </a:r>
          </a:p>
          <a:p>
            <a:pPr>
              <a:spcBef>
                <a:spcPts val="1200"/>
              </a:spcBef>
            </a:pPr>
            <a:r>
              <a:rPr lang="en-US" sz="2400" dirty="0" smtClean="0"/>
              <a:t>Examples some governments </a:t>
            </a:r>
            <a:r>
              <a:rPr lang="en-US" sz="2400" dirty="0"/>
              <a:t>are using include obtaining licenses and making tax payments </a:t>
            </a:r>
            <a:r>
              <a:rPr lang="en-US" sz="2400" dirty="0" smtClean="0"/>
              <a:t>through a </a:t>
            </a:r>
            <a:r>
              <a:rPr lang="en-US" sz="2400" dirty="0"/>
              <a:t>government </a:t>
            </a:r>
            <a:r>
              <a:rPr lang="en-US" sz="2400" dirty="0" smtClean="0"/>
              <a:t>website</a:t>
            </a:r>
            <a:r>
              <a:rPr lang="en-US" sz="2400" dirty="0"/>
              <a:t>.</a:t>
            </a:r>
          </a:p>
        </p:txBody>
      </p:sp>
    </p:spTree>
    <p:extLst>
      <p:ext uri="{BB962C8B-B14F-4D97-AF65-F5344CB8AC3E}">
        <p14:creationId xmlns:p14="http://schemas.microsoft.com/office/powerpoint/2010/main" val="1559066947"/>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Activity-based Costing (ABC)</a:t>
            </a:r>
            <a:endParaRPr lang="en-US" sz="3200" b="1" dirty="0"/>
          </a:p>
        </p:txBody>
      </p:sp>
      <p:sp>
        <p:nvSpPr>
          <p:cNvPr id="3" name="Content Placeholder 2"/>
          <p:cNvSpPr>
            <a:spLocks noGrp="1"/>
          </p:cNvSpPr>
          <p:nvPr>
            <p:ph idx="1"/>
          </p:nvPr>
        </p:nvSpPr>
        <p:spPr/>
        <p:txBody>
          <a:bodyPr/>
          <a:lstStyle/>
          <a:p>
            <a:pPr>
              <a:spcBef>
                <a:spcPts val="1200"/>
              </a:spcBef>
            </a:pPr>
            <a:r>
              <a:rPr lang="en-US" sz="2400" dirty="0"/>
              <a:t>ABC essentially attempts to determine the cost of specific process-related </a:t>
            </a:r>
            <a:r>
              <a:rPr lang="en-US" sz="2400" dirty="0" smtClean="0"/>
              <a:t>activities, the </a:t>
            </a:r>
            <a:r>
              <a:rPr lang="en-US" sz="2400" dirty="0"/>
              <a:t>“drivers” of those costs (e.g., labor-hours, machine-hours, or units of material</a:t>
            </a:r>
            <a:r>
              <a:rPr lang="en-US" sz="2400" dirty="0" smtClean="0"/>
              <a:t>), and </a:t>
            </a:r>
            <a:r>
              <a:rPr lang="en-US" sz="2400" dirty="0"/>
              <a:t>the consumption of cost drivers in producing outputs of goods or services.</a:t>
            </a:r>
          </a:p>
          <a:p>
            <a:pPr>
              <a:spcBef>
                <a:spcPts val="1200"/>
              </a:spcBef>
            </a:pPr>
            <a:r>
              <a:rPr lang="en-US" sz="2400" dirty="0"/>
              <a:t>Emphasis is placed on tracing the specific activities performed to specific </a:t>
            </a:r>
            <a:r>
              <a:rPr lang="en-US" sz="2400" dirty="0" smtClean="0"/>
              <a:t>outputs of </a:t>
            </a:r>
            <a:r>
              <a:rPr lang="en-US" sz="2400" dirty="0"/>
              <a:t>goods or services rather than on allocating average costs to units of output as </a:t>
            </a:r>
            <a:r>
              <a:rPr lang="en-US" sz="2400" dirty="0" smtClean="0"/>
              <a:t>is done </a:t>
            </a:r>
            <a:r>
              <a:rPr lang="en-US" sz="2400" dirty="0"/>
              <a:t>in conventional cost accounting systems.</a:t>
            </a:r>
          </a:p>
        </p:txBody>
      </p:sp>
    </p:spTree>
    <p:extLst>
      <p:ext uri="{BB962C8B-B14F-4D97-AF65-F5344CB8AC3E}">
        <p14:creationId xmlns:p14="http://schemas.microsoft.com/office/powerpoint/2010/main" val="3184634146"/>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Balanced Scorecard</a:t>
            </a:r>
            <a:endParaRPr lang="en-US" sz="3200" b="1" dirty="0"/>
          </a:p>
        </p:txBody>
      </p:sp>
      <p:sp>
        <p:nvSpPr>
          <p:cNvPr id="3" name="Content Placeholder 2"/>
          <p:cNvSpPr>
            <a:spLocks noGrp="1"/>
          </p:cNvSpPr>
          <p:nvPr>
            <p:ph idx="1"/>
          </p:nvPr>
        </p:nvSpPr>
        <p:spPr/>
        <p:txBody>
          <a:bodyPr/>
          <a:lstStyle/>
          <a:p>
            <a:r>
              <a:rPr lang="en-US" sz="2400" dirty="0"/>
              <a:t>A balanced scorecard is an integrated set of performance targets, both financial </a:t>
            </a:r>
            <a:r>
              <a:rPr lang="en-US" sz="2400" dirty="0" smtClean="0"/>
              <a:t>and nonfinancial</a:t>
            </a:r>
            <a:r>
              <a:rPr lang="en-US" sz="2400" dirty="0"/>
              <a:t>, that are derived from an organization’s strategies about how to </a:t>
            </a:r>
            <a:r>
              <a:rPr lang="en-US" sz="2400" dirty="0" smtClean="0"/>
              <a:t>achieve its </a:t>
            </a:r>
            <a:r>
              <a:rPr lang="en-US" sz="2400" dirty="0"/>
              <a:t>goals</a:t>
            </a:r>
            <a:r>
              <a:rPr lang="en-US" sz="2400" dirty="0" smtClean="0"/>
              <a:t>.</a:t>
            </a:r>
          </a:p>
        </p:txBody>
      </p:sp>
      <p:graphicFrame>
        <p:nvGraphicFramePr>
          <p:cNvPr id="4" name="Diagram 3"/>
          <p:cNvGraphicFramePr/>
          <p:nvPr>
            <p:extLst>
              <p:ext uri="{D42A27DB-BD31-4B8C-83A1-F6EECF244321}">
                <p14:modId xmlns:p14="http://schemas.microsoft.com/office/powerpoint/2010/main" val="1711405222"/>
              </p:ext>
            </p:extLst>
          </p:nvPr>
        </p:nvGraphicFramePr>
        <p:xfrm>
          <a:off x="590550" y="3492796"/>
          <a:ext cx="7048500" cy="18872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98404556"/>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Big Data and Performance Measurement</a:t>
            </a:r>
            <a:endParaRPr lang="en-US" sz="3200" b="1" dirty="0"/>
          </a:p>
        </p:txBody>
      </p:sp>
      <p:sp>
        <p:nvSpPr>
          <p:cNvPr id="3" name="Content Placeholder 2"/>
          <p:cNvSpPr>
            <a:spLocks noGrp="1"/>
          </p:cNvSpPr>
          <p:nvPr>
            <p:ph idx="1"/>
          </p:nvPr>
        </p:nvSpPr>
        <p:spPr/>
        <p:txBody>
          <a:bodyPr/>
          <a:lstStyle/>
          <a:p>
            <a:pPr>
              <a:spcBef>
                <a:spcPts val="1200"/>
              </a:spcBef>
            </a:pPr>
            <a:r>
              <a:rPr lang="en-US" sz="2400" dirty="0"/>
              <a:t>The data analytics movement impacting most private sector industries is on the horizon for state and local governments as well</a:t>
            </a:r>
            <a:r>
              <a:rPr lang="en-US" sz="2400" dirty="0" smtClean="0"/>
              <a:t>.</a:t>
            </a:r>
          </a:p>
          <a:p>
            <a:pPr>
              <a:spcBef>
                <a:spcPts val="1200"/>
              </a:spcBef>
            </a:pPr>
            <a:r>
              <a:rPr lang="en-US" sz="2400" dirty="0"/>
              <a:t>Public administrators can use big data for such goals as improvements in cash management, better budgeting, and improved long-term planning.</a:t>
            </a:r>
          </a:p>
        </p:txBody>
      </p:sp>
    </p:spTree>
    <p:extLst>
      <p:ext uri="{BB962C8B-B14F-4D97-AF65-F5344CB8AC3E}">
        <p14:creationId xmlns:p14="http://schemas.microsoft.com/office/powerpoint/2010/main" val="2163721656"/>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Looking Forward</a:t>
            </a:r>
            <a:endParaRPr lang="en-US" sz="3200" b="1" dirty="0"/>
          </a:p>
        </p:txBody>
      </p:sp>
      <p:sp>
        <p:nvSpPr>
          <p:cNvPr id="3" name="Content Placeholder 2"/>
          <p:cNvSpPr>
            <a:spLocks noGrp="1"/>
          </p:cNvSpPr>
          <p:nvPr>
            <p:ph idx="1"/>
          </p:nvPr>
        </p:nvSpPr>
        <p:spPr/>
        <p:txBody>
          <a:bodyPr/>
          <a:lstStyle/>
          <a:p>
            <a:pPr marL="0" indent="0">
              <a:spcBef>
                <a:spcPts val="1200"/>
              </a:spcBef>
              <a:buNone/>
            </a:pPr>
            <a:r>
              <a:rPr lang="en-US" sz="2400" dirty="0" smtClean="0">
                <a:latin typeface="TimesNewRomanPS"/>
              </a:rPr>
              <a:t>Chapter 12 took an in-depth look at budgeting and performance measurement. The objectives of budgeting in the public sector were identified, along with budgeting approaches and the budgeting process. Performance measuring and reporting were described.</a:t>
            </a:r>
          </a:p>
          <a:p>
            <a:pPr marL="0" indent="0">
              <a:spcBef>
                <a:spcPts val="1200"/>
              </a:spcBef>
              <a:buNone/>
            </a:pPr>
            <a:r>
              <a:rPr lang="en-US" sz="2400" dirty="0" smtClean="0"/>
              <a:t>Chapter 13, where we will look at accounting for not-for-profit organizations, is the first chapter in Part 3 – Accounting and Financial Reporting for Not-For-Profit Organizations and the Federal Government. </a:t>
            </a:r>
            <a:endParaRPr lang="en-US" sz="2400" dirty="0"/>
          </a:p>
        </p:txBody>
      </p:sp>
    </p:spTree>
    <p:extLst>
      <p:ext uri="{BB962C8B-B14F-4D97-AF65-F5344CB8AC3E}">
        <p14:creationId xmlns:p14="http://schemas.microsoft.com/office/powerpoint/2010/main" val="281772174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2057400" y="0"/>
            <a:ext cx="5965825" cy="104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9pPr>
          </a:lstStyle>
          <a:p>
            <a:pPr eaLnBrk="1" hangingPunct="1"/>
            <a:endParaRPr lang="en-US" altLang="en-US" dirty="0"/>
          </a:p>
        </p:txBody>
      </p:sp>
      <p:sp>
        <p:nvSpPr>
          <p:cNvPr id="5123" name="Rectangle 3"/>
          <p:cNvSpPr>
            <a:spLocks noChangeArrowheads="1"/>
          </p:cNvSpPr>
          <p:nvPr/>
        </p:nvSpPr>
        <p:spPr bwMode="auto">
          <a:xfrm>
            <a:off x="0" y="0"/>
            <a:ext cx="82296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9pPr>
          </a:lstStyle>
          <a:p>
            <a:pPr eaLnBrk="1" hangingPunct="1"/>
            <a:endParaRPr lang="en-US" altLang="en-US" dirty="0"/>
          </a:p>
        </p:txBody>
      </p:sp>
      <p:sp>
        <p:nvSpPr>
          <p:cNvPr id="5124" name="Rectangle 4"/>
          <p:cNvSpPr>
            <a:spLocks noChangeArrowheads="1"/>
          </p:cNvSpPr>
          <p:nvPr/>
        </p:nvSpPr>
        <p:spPr bwMode="auto">
          <a:xfrm>
            <a:off x="1646238" y="0"/>
            <a:ext cx="6583362"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9pPr>
          </a:lstStyle>
          <a:p>
            <a:pPr eaLnBrk="1" hangingPunct="1"/>
            <a:endParaRPr lang="en-US" altLang="en-US" dirty="0"/>
          </a:p>
        </p:txBody>
      </p:sp>
      <p:sp>
        <p:nvSpPr>
          <p:cNvPr id="5125" name="Rectangle 5"/>
          <p:cNvSpPr>
            <a:spLocks noChangeArrowheads="1"/>
          </p:cNvSpPr>
          <p:nvPr/>
        </p:nvSpPr>
        <p:spPr bwMode="auto">
          <a:xfrm>
            <a:off x="206375" y="0"/>
            <a:ext cx="7916863"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9pPr>
          </a:lstStyle>
          <a:p>
            <a:pPr eaLnBrk="1" hangingPunct="1"/>
            <a:endParaRPr lang="en-US" altLang="en-US" dirty="0"/>
          </a:p>
        </p:txBody>
      </p:sp>
      <p:sp>
        <p:nvSpPr>
          <p:cNvPr id="5126" name="Rectangle 6"/>
          <p:cNvSpPr>
            <a:spLocks noChangeArrowheads="1"/>
          </p:cNvSpPr>
          <p:nvPr/>
        </p:nvSpPr>
        <p:spPr bwMode="auto">
          <a:xfrm>
            <a:off x="288925" y="39688"/>
            <a:ext cx="7750175"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9pPr>
          </a:lstStyle>
          <a:p>
            <a:pPr eaLnBrk="1" hangingPunct="1"/>
            <a:endParaRPr lang="en-US" altLang="en-US" dirty="0"/>
          </a:p>
        </p:txBody>
      </p:sp>
      <p:sp>
        <p:nvSpPr>
          <p:cNvPr id="5127" name="Rectangle 7"/>
          <p:cNvSpPr>
            <a:spLocks noChangeArrowheads="1"/>
          </p:cNvSpPr>
          <p:nvPr/>
        </p:nvSpPr>
        <p:spPr bwMode="auto">
          <a:xfrm>
            <a:off x="0" y="0"/>
            <a:ext cx="8023225" cy="104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9pPr>
          </a:lstStyle>
          <a:p>
            <a:pPr eaLnBrk="1" hangingPunct="1"/>
            <a:endParaRPr lang="en-US" altLang="en-US" dirty="0"/>
          </a:p>
        </p:txBody>
      </p:sp>
      <p:sp>
        <p:nvSpPr>
          <p:cNvPr id="2" name="Title 1"/>
          <p:cNvSpPr>
            <a:spLocks noGrp="1"/>
          </p:cNvSpPr>
          <p:nvPr>
            <p:ph type="title"/>
          </p:nvPr>
        </p:nvSpPr>
        <p:spPr/>
        <p:txBody>
          <a:bodyPr/>
          <a:lstStyle/>
          <a:p>
            <a:pPr>
              <a:defRPr/>
            </a:pPr>
            <a:r>
              <a:rPr lang="en-US" altLang="en-US" sz="3200" b="1" dirty="0"/>
              <a:t>Learning Objectives</a:t>
            </a:r>
            <a:br>
              <a:rPr lang="en-US" altLang="en-US" sz="3200" b="1" dirty="0"/>
            </a:br>
            <a:r>
              <a:rPr lang="en-US" altLang="en-US" sz="2400" b="1" dirty="0"/>
              <a:t>(1 of 2</a:t>
            </a:r>
            <a:r>
              <a:rPr lang="en-US" altLang="en-US" sz="2400" b="1" dirty="0" smtClean="0"/>
              <a:t>)</a:t>
            </a:r>
            <a:endParaRPr lang="en-US" sz="2400" dirty="0"/>
          </a:p>
        </p:txBody>
      </p:sp>
      <p:sp>
        <p:nvSpPr>
          <p:cNvPr id="4" name="Content Placeholder 3"/>
          <p:cNvSpPr>
            <a:spLocks noGrp="1"/>
          </p:cNvSpPr>
          <p:nvPr>
            <p:ph idx="1"/>
          </p:nvPr>
        </p:nvSpPr>
        <p:spPr/>
        <p:txBody>
          <a:bodyPr/>
          <a:lstStyle/>
          <a:p>
            <a:pPr marL="919163" indent="-919163">
              <a:buNone/>
            </a:pPr>
            <a:r>
              <a:rPr lang="en-US" sz="2400" dirty="0"/>
              <a:t>12-1	Explain the objectives of budgeting in the </a:t>
            </a:r>
            <a:r>
              <a:rPr lang="en-US" sz="2400" dirty="0" smtClean="0"/>
              <a:t>public </a:t>
            </a:r>
            <a:r>
              <a:rPr lang="en-US" sz="2400" dirty="0"/>
              <a:t>sector.</a:t>
            </a:r>
          </a:p>
          <a:p>
            <a:pPr marL="919163" indent="-919163">
              <a:buNone/>
            </a:pPr>
            <a:r>
              <a:rPr lang="en-US" sz="2400" dirty="0"/>
              <a:t>12-2	Explain the differences among various </a:t>
            </a:r>
            <a:r>
              <a:rPr lang="en-US" sz="2400" dirty="0" smtClean="0"/>
              <a:t>budgeting </a:t>
            </a:r>
            <a:r>
              <a:rPr lang="en-US" sz="2400" dirty="0"/>
              <a:t>approaches.</a:t>
            </a:r>
          </a:p>
          <a:p>
            <a:pPr marL="919163" indent="-919163">
              <a:buNone/>
            </a:pPr>
            <a:r>
              <a:rPr lang="en-US" sz="2400" dirty="0"/>
              <a:t>12-3	Describe the budgeting process for state or </a:t>
            </a:r>
            <a:r>
              <a:rPr lang="en-US" sz="2400" dirty="0" smtClean="0"/>
              <a:t>local </a:t>
            </a:r>
            <a:r>
              <a:rPr lang="en-US" sz="2400" dirty="0"/>
              <a:t>governments</a:t>
            </a:r>
            <a:r>
              <a:rPr lang="en-US" sz="2400" dirty="0" smtClean="0"/>
              <a:t>.</a:t>
            </a:r>
            <a:endParaRPr lang="en-US" sz="2400"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2057400" y="0"/>
            <a:ext cx="5965825" cy="104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9pPr>
          </a:lstStyle>
          <a:p>
            <a:pPr eaLnBrk="1" hangingPunct="1"/>
            <a:endParaRPr lang="en-US" altLang="en-US" dirty="0"/>
          </a:p>
        </p:txBody>
      </p:sp>
      <p:sp>
        <p:nvSpPr>
          <p:cNvPr id="5123" name="Rectangle 3"/>
          <p:cNvSpPr>
            <a:spLocks noChangeArrowheads="1"/>
          </p:cNvSpPr>
          <p:nvPr/>
        </p:nvSpPr>
        <p:spPr bwMode="auto">
          <a:xfrm>
            <a:off x="0" y="0"/>
            <a:ext cx="82296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9pPr>
          </a:lstStyle>
          <a:p>
            <a:pPr eaLnBrk="1" hangingPunct="1"/>
            <a:endParaRPr lang="en-US" altLang="en-US" dirty="0"/>
          </a:p>
        </p:txBody>
      </p:sp>
      <p:sp>
        <p:nvSpPr>
          <p:cNvPr id="5124" name="Rectangle 4"/>
          <p:cNvSpPr>
            <a:spLocks noChangeArrowheads="1"/>
          </p:cNvSpPr>
          <p:nvPr/>
        </p:nvSpPr>
        <p:spPr bwMode="auto">
          <a:xfrm>
            <a:off x="1646238" y="0"/>
            <a:ext cx="6583362"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9pPr>
          </a:lstStyle>
          <a:p>
            <a:pPr eaLnBrk="1" hangingPunct="1"/>
            <a:endParaRPr lang="en-US" altLang="en-US" dirty="0"/>
          </a:p>
        </p:txBody>
      </p:sp>
      <p:sp>
        <p:nvSpPr>
          <p:cNvPr id="5125" name="Rectangle 5"/>
          <p:cNvSpPr>
            <a:spLocks noChangeArrowheads="1"/>
          </p:cNvSpPr>
          <p:nvPr/>
        </p:nvSpPr>
        <p:spPr bwMode="auto">
          <a:xfrm>
            <a:off x="206375" y="0"/>
            <a:ext cx="7916863"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9pPr>
          </a:lstStyle>
          <a:p>
            <a:pPr eaLnBrk="1" hangingPunct="1"/>
            <a:endParaRPr lang="en-US" altLang="en-US" dirty="0"/>
          </a:p>
        </p:txBody>
      </p:sp>
      <p:sp>
        <p:nvSpPr>
          <p:cNvPr id="5126" name="Rectangle 6"/>
          <p:cNvSpPr>
            <a:spLocks noChangeArrowheads="1"/>
          </p:cNvSpPr>
          <p:nvPr/>
        </p:nvSpPr>
        <p:spPr bwMode="auto">
          <a:xfrm>
            <a:off x="288925" y="39688"/>
            <a:ext cx="7750175"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9pPr>
          </a:lstStyle>
          <a:p>
            <a:pPr eaLnBrk="1" hangingPunct="1"/>
            <a:endParaRPr lang="en-US" altLang="en-US" dirty="0"/>
          </a:p>
        </p:txBody>
      </p:sp>
      <p:sp>
        <p:nvSpPr>
          <p:cNvPr id="5127" name="Rectangle 7"/>
          <p:cNvSpPr>
            <a:spLocks noChangeArrowheads="1"/>
          </p:cNvSpPr>
          <p:nvPr/>
        </p:nvSpPr>
        <p:spPr bwMode="auto">
          <a:xfrm>
            <a:off x="0" y="0"/>
            <a:ext cx="8023225" cy="104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9pPr>
          </a:lstStyle>
          <a:p>
            <a:pPr eaLnBrk="1" hangingPunct="1"/>
            <a:endParaRPr lang="en-US" altLang="en-US" dirty="0"/>
          </a:p>
        </p:txBody>
      </p:sp>
      <p:sp>
        <p:nvSpPr>
          <p:cNvPr id="2" name="Title 1"/>
          <p:cNvSpPr>
            <a:spLocks noGrp="1"/>
          </p:cNvSpPr>
          <p:nvPr>
            <p:ph type="title"/>
          </p:nvPr>
        </p:nvSpPr>
        <p:spPr/>
        <p:txBody>
          <a:bodyPr/>
          <a:lstStyle/>
          <a:p>
            <a:pPr>
              <a:defRPr/>
            </a:pPr>
            <a:r>
              <a:rPr lang="en-US" altLang="en-US" b="1" dirty="0"/>
              <a:t>Learning Objectives</a:t>
            </a:r>
            <a:br>
              <a:rPr lang="en-US" altLang="en-US" b="1" dirty="0"/>
            </a:br>
            <a:r>
              <a:rPr lang="en-US" altLang="en-US" sz="2400" b="1" dirty="0"/>
              <a:t>(2 of 2</a:t>
            </a:r>
            <a:r>
              <a:rPr lang="en-US" altLang="en-US" sz="2400" b="1" dirty="0" smtClean="0"/>
              <a:t>)</a:t>
            </a:r>
            <a:endParaRPr lang="en-US" sz="2400" dirty="0"/>
          </a:p>
        </p:txBody>
      </p:sp>
      <p:sp>
        <p:nvSpPr>
          <p:cNvPr id="4" name="Content Placeholder 3"/>
          <p:cNvSpPr>
            <a:spLocks noGrp="1"/>
          </p:cNvSpPr>
          <p:nvPr>
            <p:ph idx="1"/>
          </p:nvPr>
        </p:nvSpPr>
        <p:spPr/>
        <p:txBody>
          <a:bodyPr/>
          <a:lstStyle/>
          <a:p>
            <a:pPr marL="919163" indent="-919163">
              <a:buNone/>
            </a:pPr>
            <a:r>
              <a:rPr lang="en-US" sz="2400" dirty="0"/>
              <a:t>12-4	Describe methods of integrating planning, </a:t>
            </a:r>
            <a:r>
              <a:rPr lang="en-US" sz="2400" dirty="0" smtClean="0"/>
              <a:t>budgeting</a:t>
            </a:r>
            <a:r>
              <a:rPr lang="en-US" sz="2400" dirty="0"/>
              <a:t>, performance measurement, and </a:t>
            </a:r>
            <a:r>
              <a:rPr lang="en-US" sz="2400" dirty="0" smtClean="0"/>
              <a:t>performance </a:t>
            </a:r>
            <a:r>
              <a:rPr lang="en-US" sz="2400" dirty="0"/>
              <a:t>reporting.</a:t>
            </a:r>
          </a:p>
          <a:p>
            <a:pPr marL="919163" indent="-919163">
              <a:buNone/>
            </a:pPr>
            <a:r>
              <a:rPr lang="en-US" sz="2400" dirty="0"/>
              <a:t>12-5	Describe managerial tools used to improve </a:t>
            </a:r>
            <a:r>
              <a:rPr lang="en-US" sz="2400" dirty="0" smtClean="0"/>
              <a:t>performance</a:t>
            </a:r>
            <a:r>
              <a:rPr lang="en-US" sz="2400" dirty="0"/>
              <a:t>.</a:t>
            </a:r>
          </a:p>
          <a:p>
            <a:pPr marL="919163" indent="-919163">
              <a:buNone/>
            </a:pPr>
            <a:r>
              <a:rPr lang="en-US" sz="2400" dirty="0"/>
              <a:t>12-6	Describe the budget and cost issues in grant </a:t>
            </a:r>
            <a:r>
              <a:rPr lang="en-US" sz="2400" dirty="0" smtClean="0"/>
              <a:t>accounting.</a:t>
            </a:r>
            <a:endParaRPr lang="en-US" sz="2400" dirty="0"/>
          </a:p>
        </p:txBody>
      </p:sp>
    </p:spTree>
    <p:extLst>
      <p:ext uri="{BB962C8B-B14F-4D97-AF65-F5344CB8AC3E}">
        <p14:creationId xmlns:p14="http://schemas.microsoft.com/office/powerpoint/2010/main" val="407497904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Budgeting in Government</a:t>
            </a:r>
            <a:endParaRPr lang="en-US" sz="3200" b="1" dirty="0"/>
          </a:p>
        </p:txBody>
      </p:sp>
      <p:sp>
        <p:nvSpPr>
          <p:cNvPr id="3" name="Content Placeholder 2"/>
          <p:cNvSpPr>
            <a:spLocks noGrp="1"/>
          </p:cNvSpPr>
          <p:nvPr>
            <p:ph idx="1"/>
          </p:nvPr>
        </p:nvSpPr>
        <p:spPr/>
        <p:txBody>
          <a:bodyPr/>
          <a:lstStyle/>
          <a:p>
            <a:r>
              <a:rPr lang="en-US" sz="2400" dirty="0" smtClean="0"/>
              <a:t>Budgeting </a:t>
            </a:r>
            <a:r>
              <a:rPr lang="en-US" sz="2400" dirty="0"/>
              <a:t>in government is not just a prudent management practice, it’s the law!</a:t>
            </a:r>
          </a:p>
          <a:p>
            <a:r>
              <a:rPr lang="en-US" sz="2400" dirty="0" smtClean="0"/>
              <a:t>Budgeting can be seen as</a:t>
            </a:r>
          </a:p>
          <a:p>
            <a:pPr lvl="1"/>
            <a:r>
              <a:rPr lang="en-US" sz="2400" dirty="0" smtClean="0"/>
              <a:t>A prioritization of program and service goals</a:t>
            </a:r>
          </a:p>
          <a:p>
            <a:pPr lvl="1"/>
            <a:r>
              <a:rPr lang="en-US" sz="2400" dirty="0" smtClean="0"/>
              <a:t>An expression of political values</a:t>
            </a:r>
          </a:p>
          <a:p>
            <a:pPr lvl="1"/>
            <a:r>
              <a:rPr lang="en-US" sz="2400" dirty="0" smtClean="0"/>
              <a:t>A plan of financial operation</a:t>
            </a:r>
          </a:p>
          <a:p>
            <a:pPr lvl="1"/>
            <a:r>
              <a:rPr lang="en-US" sz="2400" dirty="0" smtClean="0"/>
              <a:t>A way to facilitate compliance with laws</a:t>
            </a:r>
          </a:p>
          <a:p>
            <a:pPr lvl="1"/>
            <a:r>
              <a:rPr lang="en-US" sz="2400" dirty="0" smtClean="0"/>
              <a:t>A way to communicate performance effectiveness</a:t>
            </a:r>
          </a:p>
        </p:txBody>
      </p:sp>
    </p:spTree>
    <p:extLst>
      <p:ext uri="{BB962C8B-B14F-4D97-AF65-F5344CB8AC3E}">
        <p14:creationId xmlns:p14="http://schemas.microsoft.com/office/powerpoint/2010/main" val="120873510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Views of Budgets in Government</a:t>
            </a:r>
            <a:endParaRPr lang="en-US" sz="3200" b="1" dirty="0"/>
          </a:p>
        </p:txBody>
      </p:sp>
      <p:graphicFrame>
        <p:nvGraphicFramePr>
          <p:cNvPr id="3" name="Diagram 2"/>
          <p:cNvGraphicFramePr/>
          <p:nvPr>
            <p:extLst>
              <p:ext uri="{D42A27DB-BD31-4B8C-83A1-F6EECF244321}">
                <p14:modId xmlns:p14="http://schemas.microsoft.com/office/powerpoint/2010/main" val="4097099228"/>
              </p:ext>
            </p:extLst>
          </p:nvPr>
        </p:nvGraphicFramePr>
        <p:xfrm>
          <a:off x="427512" y="1033153"/>
          <a:ext cx="7374576" cy="46788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2352611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Budgeting Process</a:t>
            </a:r>
            <a:br>
              <a:rPr lang="en-US" sz="3200" b="1" dirty="0" smtClean="0"/>
            </a:br>
            <a:r>
              <a:rPr lang="en-US" sz="2400" b="1" dirty="0" smtClean="0"/>
              <a:t>(1 of 5)</a:t>
            </a:r>
            <a:endParaRPr lang="en-US" sz="2400" b="1" dirty="0"/>
          </a:p>
        </p:txBody>
      </p:sp>
      <p:graphicFrame>
        <p:nvGraphicFramePr>
          <p:cNvPr id="3" name="Diagram 2"/>
          <p:cNvGraphicFramePr/>
          <p:nvPr>
            <p:extLst>
              <p:ext uri="{D42A27DB-BD31-4B8C-83A1-F6EECF244321}">
                <p14:modId xmlns:p14="http://schemas.microsoft.com/office/powerpoint/2010/main" val="1041111922"/>
              </p:ext>
            </p:extLst>
          </p:nvPr>
        </p:nvGraphicFramePr>
        <p:xfrm>
          <a:off x="498764" y="1461778"/>
          <a:ext cx="7243948" cy="42602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5475544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Budgeting Process</a:t>
            </a:r>
            <a:br>
              <a:rPr lang="en-US" sz="3200" b="1" dirty="0" smtClean="0"/>
            </a:br>
            <a:r>
              <a:rPr lang="en-US" sz="2400" b="1" dirty="0" smtClean="0">
                <a:solidFill>
                  <a:srgbClr val="000000"/>
                </a:solidFill>
              </a:rPr>
              <a:t>(2 </a:t>
            </a:r>
            <a:r>
              <a:rPr lang="en-US" sz="2400" b="1" dirty="0">
                <a:solidFill>
                  <a:srgbClr val="000000"/>
                </a:solidFill>
              </a:rPr>
              <a:t>of 5)</a:t>
            </a:r>
            <a:endParaRPr lang="en-US" b="1" dirty="0"/>
          </a:p>
        </p:txBody>
      </p:sp>
      <p:graphicFrame>
        <p:nvGraphicFramePr>
          <p:cNvPr id="3" name="Diagram 2"/>
          <p:cNvGraphicFramePr/>
          <p:nvPr>
            <p:extLst>
              <p:ext uri="{D42A27DB-BD31-4B8C-83A1-F6EECF244321}">
                <p14:modId xmlns:p14="http://schemas.microsoft.com/office/powerpoint/2010/main" val="1138402339"/>
              </p:ext>
            </p:extLst>
          </p:nvPr>
        </p:nvGraphicFramePr>
        <p:xfrm>
          <a:off x="748144" y="1576853"/>
          <a:ext cx="6602681" cy="36576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8087058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Budgeting Process</a:t>
            </a:r>
            <a:br>
              <a:rPr lang="en-US" sz="3200" b="1" dirty="0" smtClean="0"/>
            </a:br>
            <a:r>
              <a:rPr lang="en-US" sz="2400" b="1" dirty="0" smtClean="0">
                <a:solidFill>
                  <a:srgbClr val="000000"/>
                </a:solidFill>
              </a:rPr>
              <a:t>(3 </a:t>
            </a:r>
            <a:r>
              <a:rPr lang="en-US" sz="2400" b="1" dirty="0">
                <a:solidFill>
                  <a:srgbClr val="000000"/>
                </a:solidFill>
              </a:rPr>
              <a:t>of 5)</a:t>
            </a:r>
            <a:endParaRPr lang="en-US" b="1" dirty="0"/>
          </a:p>
        </p:txBody>
      </p:sp>
      <p:graphicFrame>
        <p:nvGraphicFramePr>
          <p:cNvPr id="3" name="Diagram 2"/>
          <p:cNvGraphicFramePr/>
          <p:nvPr>
            <p:extLst>
              <p:ext uri="{D42A27DB-BD31-4B8C-83A1-F6EECF244321}">
                <p14:modId xmlns:p14="http://schemas.microsoft.com/office/powerpoint/2010/main" val="1177319638"/>
              </p:ext>
            </p:extLst>
          </p:nvPr>
        </p:nvGraphicFramePr>
        <p:xfrm>
          <a:off x="475577" y="1579417"/>
          <a:ext cx="7391400" cy="36576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11710042"/>
      </p:ext>
    </p:extLst>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314&quot;/&gt;&lt;/object&gt;&lt;object type=&quot;3&quot; unique_id=&quot;10005&quot;&gt;&lt;property id=&quot;20148&quot; value=&quot;5&quot;/&gt;&lt;property id=&quot;20300&quot; value=&quot;Slide 2 - &amp;quot;&amp;#x0D;&amp;#x0A;&amp;quot;&quot;/&gt;&lt;property id=&quot;20307&quot; value=&quot;315&quot;/&gt;&lt;/object&gt;&lt;object type=&quot;3&quot; unique_id=&quot;10006&quot;&gt;&lt;property id=&quot;20148&quot; value=&quot;5&quot;/&gt;&lt;property id=&quot;20300&quot; value=&quot;Slide 3&quot;/&gt;&lt;property id=&quot;20307&quot; value=&quot;265&quot;/&gt;&lt;/object&gt;&lt;object type=&quot;3&quot; unique_id=&quot;10007&quot;&gt;&lt;property id=&quot;20148&quot; value=&quot;5&quot;/&gt;&lt;property id=&quot;20300&quot; value=&quot;Slide 4&quot;/&gt;&lt;property id=&quot;20307&quot; value=&quot;266&quot;/&gt;&lt;/object&gt;&lt;object type=&quot;3&quot; unique_id=&quot;10008&quot;&gt;&lt;property id=&quot;20148&quot; value=&quot;5&quot;/&gt;&lt;property id=&quot;20300&quot; value=&quot;Slide 5 - &amp;quot;Welcome to Accounting for Governmental and Not-for-Profit Organizations&amp;quot;&quot;/&gt;&lt;property id=&quot;20307&quot; value=&quot;305&quot;/&gt;&lt;/object&gt;&lt;object type=&quot;3&quot; unique_id=&quot;10009&quot;&gt;&lt;property id=&quot;20148&quot; value=&quot;5&quot;/&gt;&lt;property id=&quot;20300&quot; value=&quot;Slide 6 - &amp;quot;What are Governmental Organizations? &amp;quot;&quot;/&gt;&lt;property id=&quot;20307&quot; value=&quot;267&quot;/&gt;&lt;/object&gt;&lt;object type=&quot;3&quot; unique_id=&quot;10010&quot;&gt;&lt;property id=&quot;20148&quot; value=&quot;5&quot;/&gt;&lt;property id=&quot;20300&quot; value=&quot;Slide 7 - &amp;quot;What are Not-for-Profit Organizations? &amp;quot;&quot;/&gt;&lt;property id=&quot;20307&quot; value=&quot;268&quot;/&gt;&lt;/object&gt;&lt;object type=&quot;3&quot; unique_id=&quot;10011&quot;&gt;&lt;property id=&quot;20148&quot; value=&quot;5&quot;/&gt;&lt;property id=&quot;20300&quot; value=&quot;Slide 8&quot;/&gt;&lt;property id=&quot;20307&quot; value=&quot;269&quot;/&gt;&lt;/object&gt;&lt;object type=&quot;3&quot; unique_id=&quot;10012&quot;&gt;&lt;property id=&quot;20148&quot; value=&quot;5&quot;/&gt;&lt;property id=&quot;20300&quot; value=&quot;Slide 9&quot;/&gt;&lt;property id=&quot;20307&quot; value=&quot;270&quot;/&gt;&lt;/object&gt;&lt;object type=&quot;3&quot; unique_id=&quot;10013&quot;&gt;&lt;property id=&quot;20148&quot; value=&quot;5&quot;/&gt;&lt;property id=&quot;20300&quot; value=&quot;Slide 10&quot;/&gt;&lt;property id=&quot;20307&quot; value=&quot;271&quot;/&gt;&lt;/object&gt;&lt;object type=&quot;3&quot; unique_id=&quot;10014&quot;&gt;&lt;property id=&quot;20148&quot; value=&quot;5&quot;/&gt;&lt;property id=&quot;20300&quot; value=&quot;Slide 11&quot;/&gt;&lt;property id=&quot;20307&quot; value=&quot;302&quot;/&gt;&lt;/object&gt;&lt;object type=&quot;3&quot; unique_id=&quot;10015&quot;&gt;&lt;property id=&quot;20148&quot; value=&quot;5&quot;/&gt;&lt;property id=&quot;20300&quot; value=&quot;Slide 12&quot;/&gt;&lt;property id=&quot;20307&quot; value=&quot;273&quot;/&gt;&lt;/object&gt;&lt;object type=&quot;3&quot; unique_id=&quot;10016&quot;&gt;&lt;property id=&quot;20148&quot; value=&quot;5&quot;/&gt;&lt;property id=&quot;20300&quot; value=&quot;Slide 13&quot;/&gt;&lt;property id=&quot;20307&quot; value=&quot;274&quot;/&gt;&lt;/object&gt;&lt;object type=&quot;3&quot; unique_id=&quot;10017&quot;&gt;&lt;property id=&quot;20148&quot; value=&quot;5&quot;/&gt;&lt;property id=&quot;20300&quot; value=&quot;Slide 14&quot;/&gt;&lt;property id=&quot;20307&quot; value=&quot;275&quot;/&gt;&lt;/object&gt;&lt;object type=&quot;3&quot; unique_id=&quot;10018&quot;&gt;&lt;property id=&quot;20148&quot; value=&quot;5&quot;/&gt;&lt;property id=&quot;20300&quot; value=&quot;Slide 15&quot;/&gt;&lt;property id=&quot;20307&quot; value=&quot;276&quot;/&gt;&lt;/object&gt;&lt;object type=&quot;3&quot; unique_id=&quot;10019&quot;&gt;&lt;property id=&quot;20148&quot; value=&quot;5&quot;/&gt;&lt;property id=&quot;20300&quot; value=&quot;Slide 16&quot;/&gt;&lt;property id=&quot;20307&quot; value=&quot;277&quot;/&gt;&lt;/object&gt;&lt;object type=&quot;3&quot; unique_id=&quot;10020&quot;&gt;&lt;property id=&quot;20148&quot; value=&quot;5&quot;/&gt;&lt;property id=&quot;20300&quot; value=&quot;Slide 17&quot;/&gt;&lt;property id=&quot;20307&quot; value=&quot;278&quot;/&gt;&lt;/object&gt;&lt;object type=&quot;3&quot; unique_id=&quot;10021&quot;&gt;&lt;property id=&quot;20148&quot; value=&quot;5&quot;/&gt;&lt;property id=&quot;20300&quot; value=&quot;Slide 18&quot;/&gt;&lt;property id=&quot;20307&quot; value=&quot;279&quot;/&gt;&lt;/object&gt;&lt;object type=&quot;3&quot; unique_id=&quot;10022&quot;&gt;&lt;property id=&quot;20148&quot; value=&quot;5&quot;/&gt;&lt;property id=&quot;20300&quot; value=&quot;Slide 19 - &amp;quot;Minimum Requirement for General Purpose External Financial Reporting&amp;quot;&quot;/&gt;&lt;property id=&quot;20307&quot; value=&quot;280&quot;/&gt;&lt;/object&gt;&lt;object type=&quot;3&quot; unique_id=&quot;10023&quot;&gt;&lt;property id=&quot;20148&quot; value=&quot;5&quot;/&gt;&lt;property id=&quot;20300&quot; value=&quot;Slide 20 - &amp;quot;Government-wide Financial Statements&amp;quot;&quot;/&gt;&lt;property id=&quot;20307&quot; value=&quot;306&quot;/&gt;&lt;/object&gt;&lt;object type=&quot;3&quot; unique_id=&quot;10024&quot;&gt;&lt;property id=&quot;20148&quot; value=&quot;5&quot;/&gt;&lt;property id=&quot;20300&quot; value=&quot;Slide 21&quot;/&gt;&lt;property id=&quot;20307&quot; value=&quot;281&quot;/&gt;&lt;/object&gt;&lt;object type=&quot;3&quot; unique_id=&quot;10025&quot;&gt;&lt;property id=&quot;20148&quot; value=&quot;5&quot;/&gt;&lt;property id=&quot;20300&quot; value=&quot;Slide 22 - &amp;quot;Fund Financial Statements (Cont’d)&amp;quot;&quot;/&gt;&lt;property id=&quot;20307&quot; value=&quot;307&quot;/&gt;&lt;/object&gt;&lt;object type=&quot;3&quot; unique_id=&quot;10026&quot;&gt;&lt;property id=&quot;20148&quot; value=&quot;5&quot;/&gt;&lt;property id=&quot;20300&quot; value=&quot;Slide 23&quot;/&gt;&lt;property id=&quot;20307&quot; value=&quot;282&quot;/&gt;&lt;/object&gt;&lt;object type=&quot;3&quot; unique_id=&quot;10027&quot;&gt;&lt;property id=&quot;20148&quot; value=&quot;5&quot;/&gt;&lt;property id=&quot;20300&quot; value=&quot;Slide 24 - &amp;quot;&amp;#x0D;&amp;#x0A;Comprehensive Annual Financial Report (CAFR)&amp;#x0D;&amp;#x0A;&amp;quot;&quot;/&gt;&lt;property id=&quot;20307&quot; value=&quot;285&quot;/&gt;&lt;/object&gt;&lt;object type=&quot;3&quot; unique_id=&quot;10028&quot;&gt;&lt;property id=&quot;20148&quot; value=&quot;5&quot;/&gt;&lt;property id=&quot;20300&quot; value=&quot;Slide 25&quot;/&gt;&lt;property id=&quot;20307&quot; value=&quot;286&quot;/&gt;&lt;/object&gt;&lt;object type=&quot;3&quot; unique_id=&quot;10029&quot;&gt;&lt;property id=&quot;20148&quot; value=&quot;5&quot;/&gt;&lt;property id=&quot;20300&quot; value=&quot;Slide 26&quot;/&gt;&lt;property id=&quot;20307&quot; value=&quot;287&quot;/&gt;&lt;/object&gt;&lt;object type=&quot;3&quot; unique_id=&quot;10030&quot;&gt;&lt;property id=&quot;20148&quot; value=&quot;5&quot;/&gt;&lt;property id=&quot;20300&quot; value=&quot;Slide 27&quot;/&gt;&lt;property id=&quot;20307&quot; value=&quot;288&quot;/&gt;&lt;/object&gt;&lt;object type=&quot;3&quot; unique_id=&quot;10031&quot;&gt;&lt;property id=&quot;20148&quot; value=&quot;5&quot;/&gt;&lt;property id=&quot;20300&quot; value=&quot;Slide 28 - &amp;quot;Basic Financial Statements&amp;quot;&quot;/&gt;&lt;property id=&quot;20307&quot; value=&quot;289&quot;/&gt;&lt;/object&gt;&lt;object type=&quot;3&quot; unique_id=&quot;10032&quot;&gt;&lt;property id=&quot;20148&quot; value=&quot;5&quot;/&gt;&lt;property id=&quot;20300&quot; value=&quot;Slide 29&quot;/&gt;&lt;property id=&quot;20307&quot; value=&quot;299&quot;/&gt;&lt;/object&gt;&lt;object type=&quot;3&quot; unique_id=&quot;10033&quot;&gt;&lt;property id=&quot;20148&quot; value=&quot;5&quot;/&gt;&lt;property id=&quot;20300&quot; value=&quot;Slide 30 - &amp;quot;Overview of Federal Government &amp;#x0D;&amp;#x0A;Financial Reporting&amp;quot;&quot;/&gt;&lt;property id=&quot;20307&quot; value=&quot;308&quot;/&gt;&lt;/object&gt;&lt;object type=&quot;3&quot; unique_id=&quot;10034&quot;&gt;&lt;property id=&quot;20148&quot; value=&quot;5&quot;/&gt;&lt;property id=&quot;20300&quot; value=&quot;Slide 31 - &amp;quot;U.S. Government-wide Financial Reporting&amp;quot;&quot;/&gt;&lt;property id=&quot;20307&quot; value=&quot;309&quot;/&gt;&lt;/object&gt;&lt;object type=&quot;3&quot; unique_id=&quot;10035&quot;&gt;&lt;property id=&quot;20148&quot; value=&quot;5&quot;/&gt;&lt;property id=&quot;20300&quot; value=&quot;Slide 32 - &amp;quot;Federal Agency and Department &amp;#x0D;&amp;#x0A;Financial Reporting&amp;quot;&quot;/&gt;&lt;property id=&quot;20307&quot; value=&quot;310&quot;/&gt;&lt;/object&gt;&lt;object type=&quot;3&quot; unique_id=&quot;10036&quot;&gt;&lt;property id=&quot;20148&quot; value=&quot;5&quot;/&gt;&lt;property id=&quot;20300&quot; value=&quot;Slide 33 - &amp;quot;Overview—Not-for-Profit (NFP) Organization Financial Reporting&amp;quot;&quot;/&gt;&lt;property id=&quot;20307&quot; value=&quot;311&quot;/&gt;&lt;/object&gt;&lt;object type=&quot;3&quot; unique_id=&quot;10037&quot;&gt;&lt;property id=&quot;20148&quot; value=&quot;5&quot;/&gt;&lt;property id=&quot;20300&quot; value=&quot;Slide 34 - &amp;quot;Not-for-Profit (NFP) Organization Financial Reporting (Cont’d)&amp;quot;&quot;/&gt;&lt;property id=&quot;20307&quot; value=&quot;312&quot;/&gt;&lt;/object&gt;&lt;object type=&quot;3&quot; unique_id=&quot;10038&quot;&gt;&lt;property id=&quot;20148&quot; value=&quot;5&quot;/&gt;&lt;property id=&quot;20300&quot; value=&quot;Slide 35 - &amp;quot;Not-for-Profit (NFP) Organization Financial Reporting (Cont’d)&amp;quot;&quot;/&gt;&lt;property id=&quot;20307&quot; value=&quot;313&quot;/&gt;&lt;/object&gt;&lt;object type=&quot;3&quot; unique_id=&quot;10039&quot;&gt;&lt;property id=&quot;20148&quot; value=&quot;5&quot;/&gt;&lt;property id=&quot;20300&quot; value=&quot;Slide 36&quot;/&gt;&lt;property id=&quot;20307&quot; value=&quot;300&quot;/&gt;&lt;/object&gt;&lt;object type=&quot;3&quot; unique_id=&quot;10040&quot;&gt;&lt;property id=&quot;20148&quot; value=&quot;5&quot;/&gt;&lt;property id=&quot;20300&quot; value=&quot;Slide 37 - &amp;quot;A Quote from the Original Author&amp;quot;&quot;/&gt;&lt;property id=&quot;20307&quot; value=&quot;301&quot;/&gt;&lt;/object&gt;&lt;/object&gt;&lt;/object&gt;&lt;/database&gt;"/>
  <p:tag name="SECTOMILLISECCONVERTED" val="1"/>
</p:tagLst>
</file>

<file path=ppt/theme/theme1.xml><?xml version="1.0" encoding="utf-8"?>
<a:theme xmlns:a="http://schemas.openxmlformats.org/drawingml/2006/main" name="1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12238</TotalTime>
  <Words>1227</Words>
  <Application>Microsoft Macintosh PowerPoint</Application>
  <PresentationFormat>Custom</PresentationFormat>
  <Paragraphs>137</Paragraphs>
  <Slides>26</Slides>
  <Notes>5</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1_Diseño predeterminado</vt:lpstr>
      <vt:lpstr>PowerPoint Presentation</vt:lpstr>
      <vt:lpstr>Budgeting and Performance Measurement</vt:lpstr>
      <vt:lpstr>Learning Objectives (1 of 2)</vt:lpstr>
      <vt:lpstr>Learning Objectives (2 of 2)</vt:lpstr>
      <vt:lpstr>Budgeting in Government</vt:lpstr>
      <vt:lpstr>Views of Budgets in Government</vt:lpstr>
      <vt:lpstr>Budgeting Process (1 of 5)</vt:lpstr>
      <vt:lpstr>Budgeting Process (2 of 5)</vt:lpstr>
      <vt:lpstr>Budgeting Process (3 of 5)</vt:lpstr>
      <vt:lpstr>Budgeting Process (4 of 5)</vt:lpstr>
      <vt:lpstr>Budgeting Process (5 of 5)</vt:lpstr>
      <vt:lpstr>Conflict in the Budget Process</vt:lpstr>
      <vt:lpstr>Budgeting Government Revenues</vt:lpstr>
      <vt:lpstr>Budgeting Capital Expenditures</vt:lpstr>
      <vt:lpstr>Budgeting Cash Receipts</vt:lpstr>
      <vt:lpstr>Budgeting Cash Flows</vt:lpstr>
      <vt:lpstr>Budgeting Cash Disbursements</vt:lpstr>
      <vt:lpstr>Service Efforts and Accomplishments (SEA)</vt:lpstr>
      <vt:lpstr>Reporting Performance Information</vt:lpstr>
      <vt:lpstr>Managerial Tools to Improve Performance</vt:lpstr>
      <vt:lpstr>Total Quality Management (TQM)</vt:lpstr>
      <vt:lpstr>Customer Relationship Management (CRM)</vt:lpstr>
      <vt:lpstr>Activity-based Costing (ABC)</vt:lpstr>
      <vt:lpstr>Balanced Scorecard</vt:lpstr>
      <vt:lpstr>Big Data and Performance Measurement</vt:lpstr>
      <vt:lpstr>Looking Forward</vt:lpstr>
    </vt:vector>
  </TitlesOfParts>
  <Manager>Rose Range</Manager>
  <Company>AzureWing Studio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Reck Lowensohn</dc:title>
  <dc:subject>Accounting for Govt &amp; Nonprofit Entities 14/e</dc:subject>
  <dc:creator>jreck</dc:creator>
  <cp:lastModifiedBy>Colton Gigot</cp:lastModifiedBy>
  <cp:revision>672</cp:revision>
  <dcterms:created xsi:type="dcterms:W3CDTF">2005-07-29T18:32:25Z</dcterms:created>
  <dcterms:modified xsi:type="dcterms:W3CDTF">2018-01-08T18:25:48Z</dcterms:modified>
  <cp:category>Presentation</cp:category>
</cp:coreProperties>
</file>