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10.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7.xml" ContentType="application/inkml+xml"/>
  <Override PartName="/ppt/ink/ink18.xml" ContentType="application/inkml+xml"/>
  <Override PartName="/ppt/ink/ink19.xml" ContentType="application/inkml+xml"/>
  <Override PartName="/ppt/ink/ink2.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3"/>
    <p:sldId id="257" r:id="rId4"/>
    <p:sldId id="258" r:id="rId5"/>
    <p:sldId id="259" r:id="rId6"/>
    <p:sldId id="272" r:id="rId7"/>
    <p:sldId id="270" r:id="rId8"/>
    <p:sldId id="260" r:id="rId9"/>
    <p:sldId id="261" r:id="rId10"/>
    <p:sldId id="262" r:id="rId11"/>
    <p:sldId id="263" r:id="rId12"/>
    <p:sldId id="264" r:id="rId13"/>
    <p:sldId id="265" r:id="rId14"/>
    <p:sldId id="266" r:id="rId15"/>
    <p:sldId id="267" r:id="rId16"/>
    <p:sldId id="271" r:id="rId17"/>
    <p:sldId id="268" r:id="rId18"/>
    <p:sldId id="269" r:id="rId19"/>
    <p:sldId id="273" r:id="rId21"/>
    <p:sldId id="274" r:id="rId22"/>
    <p:sldId id="275" r:id="rId23"/>
    <p:sldId id="276" r:id="rId24"/>
    <p:sldId id="277" r:id="rId25"/>
  </p:sldIdLst>
  <p:sldSz cx="12192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1618"/>
  </p:normalViewPr>
  <p:slideViewPr>
    <p:cSldViewPr snapToGrid="0" snapToObjects="1" showGuides="1">
      <p:cViewPr>
        <p:scale>
          <a:sx n="114" d="100"/>
          <a:sy n="114" d="100"/>
        </p:scale>
        <p:origin x="-184" y="-25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0:58:29"/>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8200.000000 52400.000000 1000,'-40.000000'-71.000000'0,"23.000000"10.000000"0 ,22.000000 10.000000 0,22.000000 9.000000 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0:59:45"/>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48600.000000 44800.000000 1000,'70.000000'0.000000'0,"-9.000000"0.000000"0 ,-10.000000 0.000000 0,-8.000000 0.000000 0,-6.000000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0,-3.000000-2.000000 0,1.000000-3.000000 0,-1.000000-3.000000 0,1.000000-2.000000 0,2.000000-1.000000 0,7.000000 3.000000 0,6.000000 3.000000 0,7.000000 4.000000 0,-1.000000 1.000000 0,-6.000000 0.000000 0,-6.000000 0.000000 0,-6.000000 0.000000 0,-2.000000-2.000000 0,3.000000-3.000000 0,3.000000-3.000000 0,4.000000-2.000000 0,-1.000000-1.000000 0,-3.000000 3.000000 0,-3.000000 3.000000 0,-2.000000 4.000000 0,-3.000000 1.000000 0,1.000000 0.000000 0,-1.000000 0.000000 0,1.000000 0.000000 0,1.000000 0.000000 0,3.000000 0.000000 0,3.000000 0.000000 0,4.000000 0.000000 0,-1.000000-2.000000 0,-3.000000-3.000000 0,-3.000000-3.000000 0,-2.000000-2.000000 0,-3.000000-1.000000 0,1.000000 3.000000 0,-1.000000 3.000000 0,1.000000 4.000000 0,-1.000000 1.000000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0,-2.000000-2.000000 0,-3.000000-3.000000 0,-3.000000-3.000000 0,-2.000000-2.000000 0,-3.000000-1.000000 0,1.000000 3.000000 0,-1.000000 3.000000 0,1.000000 4.000000 0,1.000000 1.000000 0,3.000000 0.000000 0,3.000000 0.000000 0,4.000000 0.000000 0,-1.000000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0,-4.000000 0.000000 0,-3.000000 0.000000 0,-3.000000 0.000000 0,-2.000000 0.000000 0,-3.000000-2.000000 0,1.000000-3.000000 0,-1.000000-3.000000 0,1.000000-2.000000 0,2.000000-1.000000 0,7.000000 3.000000 0,6.000000 3.000000 0,7.000000 4.000000 0,2.000000 1.000000 0,1.000000 0.000000 0,-1.000000 0.000000 0,1.000000 0.000000 0,-4.000000 0.000000 0,-6.000000 0.000000 0,-6.000000 0.000000 0,-6.000000 0.000000 0,-4.000000 0.000000 0,1.000000 0.000000 0,-1.000000 0.000000 0,1.000000 0.000000 0,1.000000-2.000000 0,3.000000-3.000000 0,3.000000-3.000000 0,4.000000-2.000000 0,2.000000-1.000000 0,4.000000 3.000000 0,3.000000 3.000000 0,3.000000 4.000000 0,-2.000000 1.000000 0,-6.000000 0.000000 0,-6.000000 0.000000 0,-6.000000 0.000000 0,-2.000000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inkml:trace>
</inkml:ink>
</file>

<file path=ppt/ink/ink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3:29"/>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8150.000000 54900.000000 1000,'71.000000'-2.000000'0,"-5.000000"-3.000000"0 ,-7.000000-3.000000 0,-5.000000-2.000000 0,-6.000000-3.000000 0,-3.000000 1.000000 0,-3.000000-1.000000 0,-2.000000 1.000000 0,-1.000000-3.000000 0,3.000000-2.000000 0,3.000000-3.000000 0,4.000000-3.000000 0,2.000000-1.000000 0,4.000000 4.000000 0,3.000000 3.000000 0,3.000000 3.000000 0,3.000000 3.000000 0,3.000000 3.000000 0,3.000000 3.000000 0,4.000000 4.000000 0,2.000000-1.000000 0,4.000000-3.000000 0,3.000000-3.000000 0,3.000000-2.000000 0,3.000000-1.000000 0,3.000000 3.000000 0,3.000000 3.000000 0,4.000000 4.000000 0,-3.000000 1.000000 0,-5.000000 0.000000 0,-7.000000 0.000000 0,-5.000000 0.000000 0,-1.000000 0.000000 0,6.000000 0.000000 0,7.000000 0.000000 0,6.000000 0.000000 0,1.000000 0.000000 0,-3.000000 0.000000 0,-3.000000 0.000000 0,-2.000000 0.000000 0,0.000000 0.000000 0,7.000000 0.000000 0,6.000000 0.000000 0,7.000000 0.000000 0,2.000000 0.000000 0,1.000000 0.000000 0,-1.000000 0.000000 0,1.000000 0.000000 0,-1.000000 0.000000 0,1.000000 0.000000 0,-1.000000 0.000000 0,1.000000 0.000000 0,-3.000000-2.000000 0,-2.000000-3.000000 0,-3.000000-3.000000 0,-3.000000-2.000000 0,-2.000000-3.000000 0,0.000000 1.000000 0,0.000000-1.000000 0,0.000000 1.000000 0,1.000000 1.000000 0,4.000000 3.000000 0,3.000000 3.000000 0,3.000000 4.000000 0,4.000000-1.000000 0,7.000000-3.000000 0,6.000000-3.000000 0,7.000000-2.000000 0,-1.000000-3.000000 0,-6.000000 1.000000 0,-6.000000-1.000000 0,-6.000000 1.000000 0,-6.000000 1.000000 0,-2.000000 3.000000 0,-3.000000 3.000000 0,-3.000000 4.000000 0,-1.000000 1.000000 0,4.000000 0.000000 0,3.000000 0.000000 0,3.000000 0.000000 0,1.000000-2.000000 0,1.000000-3.000000 0,-1.000000-3.000000 0,1.000000-2.000000 0,-1.000000-1.000000 0,1.000000 3.000000 0,-1.000000 3.000000 0,1.000000 4.000000 0,-1.000000 1.000000 0,1.000000 0.000000 0,-1.000000 0.000000 0,1.000000 0.000000 0,-6.000000 1.000000 0,-8.000000 4.000000 0,-10.000000 3.000000 0,-9.000000 3.000000 0,-7.000000-1.000000 0,-3.000000-2.000000 0,-3.000000-3.000000 0,-2.000000-3.000000 0,2.000000-1.000000 0,9.000000 4.000000 0,10.000000 3.000000 0,10.000000 3.000000 0,4.000000-1.000000 0,0.000000-2.000000 0,0.000000-3.000000 0,0.000000-3.000000 0,0.000000-1.000000 0,0.000000 4.000000 0,0.000000 3.000000 0,0.000000 3.000000 0,-2.000000-1.000000 0,-3.000000-2.000000 0,-3.000000-3.000000 0,-2.000000-3.000000 0,-6.000000-2.000000 0,-6.000000 0.000000 0,-6.000000 0.000000 0,-6.000000 0.000000 0,-2.000000 0.000000 0,3.000000 0.000000 0,3.000000 0.000000 0,4.000000 0.000000 0,4.000000 0.000000 0,6.000000 0.000000 0,7.000000 0.000000 0,6.000000 0.000000 0,3.000000 0.000000 0,0.000000 0.000000 0,0.000000 0.000000 0,0.000000 0.000000 0,-2.000000 0.000000 0,-3.000000 0.000000 0,-3.000000 0.000000 0,-2.000000 0.000000 0,-3.000000 0.000000 0,1.000000 0.000000 0,-1.000000 0.000000 0,1.000000 0.000000 0,-4.000000 0.000000 0,-6.000000 0.000000 0,-6.000000 0.000000 0,-6.000000 0.000000 0,-6.000000 0.000000 0,-2.000000 0.000000 0,-3.000000 0.000000 0,-3.000000 0.000000 0,-1.000000-2.000000 0,4.000000-3.000000 0,3.000000-3.000000 0,3.000000-2.000000 0,3.000000-1.000000 0,3.000000 3.000000 0,3.000000 3.000000 0,4.000000 4.000000 0,1.000000 1.000000 0,0.000000 0.000000 0,0.000000 0.000000 0,0.000000 0.000000 0,1.000000 0.000000 0,4.000000 0.000000 0,3.000000 0.000000 0,3.000000 0.000000 0,-1.000000 0.000000 0,-2.000000 0.000000 0,-3.000000 0.000000 0,-3.000000 0.000000 0,-4.000000 0.000000 0,-3.000000 0.000000 0,-3.000000 0.000000 0,-2.000000 0.000000 0,-3.000000-2.000000 0,1.000000-3.000000 0,-1.000000-3.000000 0,1.000000-2.000000 0,-4.000000-1.000000 0,-6.000000 3.000000 0,-6.000000 3.000000 0,-6.000000 4.000000 0,-2.000000 1.000000 0,3.000000 0.000000 0,3.000000 0.000000 0,4.000000 0.000000 0,2.000000 0.000000 0,4.000000 0.000000 0,3.000000 0.000000 0,3.000000 0.000000 0,-1.000000 0.000000 0,-2.000000 0.000000 0,-3.000000 0.000000 0,-3.000000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0,-2.000000-2.000000 0,3.000000-3.000000 0,3.000000-3.000000 0,4.000000-2.000000 0,2.000000-1.000000 0,4.000000 3.000000 0,3.000000 3.000000 0,3.000000 4.000000 0,1.000000-1.000000 0,1.000000-3.000000 0,-1.000000-3.000000 0,1.000000-2.000000 0,-1.000000-1.000000 0,1.000000 3.000000 0,-1.000000 3.000000 0,1.000000 4.000000 0,1.000000 1.000000 0,3.000000 0.000000 0,3.000000 0.000000 0,4.000000 0.000000 0,-1.000000 0.000000 0,-3.000000 0.000000 0,-3.000000 0.000000 0,-2.000000 0.000000 0,-3.000000 0.000000 0,1.000000 0.000000 0,-1.000000 0.000000 0,1.000000 0.000000 0,-1.000000 0.000000 0,1.000000 0.000000 0,-1.000000 0.000000 0,1.000000 0.000000 0,-3.000000 0.000000 0,-2.000000 0.000000 0,-3.000000 0.000000 0,-3.000000 0.000000 0,-2.000000 0.000000 0,0.000000 0.000000 0,0.000000 0.000000 0,0.000000 0.000000 0,3.000000 0.000000 0,6.000000 0.000000 0,7.000000 0.000000 0,6.000000 0.000000 0,4.000000 0.000000 0,4.000000 0.000000 0,3.000000 0.000000 0,3.000000 0.000000 0,-1.000000 0.000000 0,-2.000000 0.000000 0,-3.000000 0.000000 0,-3.000000 0.000000 0,1.000000 0.000000 0,6.000000 0.000000 0,7.000000 0.000000 0,6.000000 0.000000 0,-2.000000-2.000000 0,-9.000000-3.000000 0,-10.000000-3.000000 0,-8.000000-2.000000 0,-6.000000-1.000000 0,1.000000 3.000000 0,-1.000000 3.000000 0,1.000000 4.000000 0,-1.000000 1.000000 0,1.000000 0.000000 0,-1.000000 0.000000 0,1.000000 0.000000 0,1.000000 0.000000 0,3.000000 0.000000 0,3.000000 0.000000 0,4.000000 0.000000 0,2.000000 0.000000 0,4.000000 0.000000 0,3.000000 0.000000 0,3.000000 0.000000 0,3.000000 0.000000 0,3.000000 0.000000 0,3.000000 0.000000 0,4.000000 0.000000 0,-1.000000 0.000000 0,-3.000000 0.000000 0,-3.000000 0.000000 0,-2.000000 0.000000 0,-5.000000 0.000000 0,-2.000000 0.000000 0,-3.000000 0.000000 0,-3.000000 0.000000 0,-4.000000 0.000000 0,-3.000000 0.000000 0,-3.000000 0.000000 0,-2.000000 0.000000 0,-3.000000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0,0.000000-2.000000 0,0.000000-3.000000 0,0.000000-3.000000 0,0.000000-2.000000 0,-4.000000-1.000000 0,-5.000000 3.000000 0,-7.000000 3.000000 0,-5.000000 4.000000 0,-4.000000-1.000000 0,0.000000-3.000000 0,0.000000-3.000000 0,0.000000-2.000000 0,1.000000-1.000000 0,4.000000 3.000000 0,3.000000 3.000000 0,3.000000 4.000000 0,3.000000 1.000000 0,3.000000 0.000000 0,3.000000 0.000000 0,4.000000 0.000000 0,2.000000 0.000000 0,4.000000 0.000000 0,3.000000 0.000000 0,3.000000 0.000000 0,1.000000 0.000000 0,1.000000 0.000000 0,-1.000000 0.000000 0,1.000000 0.000000 0,-3.000000 0.000000 0,-2.000000 0.000000 0,-3.000000 0.000000 0,-3.000000 0.000000 0,-4.000000 0.000000 0,-3.000000 0.000000 0,-3.000000 0.000000 0,-2.000000 0.000000 0,-5.000000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0,-5.000000 0.000000 0,-2.000000 0.000000 0,-3.000000 0.000000 0,-3.000000 0.000000 0,-1.000000 0.000000 0,4.000000 0.000000 0,3.000000 0.000000 0,3.000000 0.000000 0,-1.000000 0.000000 0,-2.000000 0.000000 0,-3.000000 0.000000 0,-3.000000 0.000000 0,-2.000000 0.000000 0,0.000000 0.000000 0,0.000000 0.000000 0,0.000000 0.000000 0,3.000000 0.000000 0,6.000000 0.000000 0,7.000000 0.000000 0,6.000000 0.000000 0,3.000000 0.000000 0,0.000000 0.000000 0,0.000000 0.000000 0,0.000000 0.000000 0,0.000000 0.000000 0,0.000000 0.000000 0,0.000000 0.000000 0,0.000000 0.000000 0,0.000000 0.000000 0,0.000000 0.000000 0,0.000000 0.000000 0,0.000000 0.000000 0,-2.000000 0.000000 0,-3.000000 0.000000 0,-3.000000 0.000000 0,-2.000000 0.000000 0,-5.000000 0.000000 0,-2.000000 0.000000 0,-3.000000 0.000000 0,-3.000000 0.000000 0,-1.000000 0.000000 0,4.000000 0.000000 0,3.000000 0.000000 0,3.000000 0.000000 0,-1.000000 0.000000 0,-2.000000 0.000000 0,-3.000000 0.000000 0,-3.000000 0.000000 0,1.000000 0.000000 0,6.000000 0.000000 0,7.000000 0.000000 0,6.000000 0.000000 0,4.000000 0.000000 0,4.000000 0.000000 0,3.000000 0.000000 0,3.000000 0.000000 0,1.000000 0.000000 0,1.000000 0.000000 0,-1.000000 0.000000 0,1.000000 0.000000 0,-3.000000-2.000000 0,-2.000000-3.000000 0,-3.000000-3.000000 0,-3.000000-2.000000 0,-2.000000-1.000000 0,0.000000 3.000000 0,0.000000 3.000000 0,0.000000 4.000000 0,-2.000000 1.000000 0,-3.000000 0.000000 0,-3.000000 0.000000 0,-2.000000 0.000000 0,-1.000000 0.000000 0,3.000000 0.000000 0,3.000000 0.000000 0,4.000000 0.000000 0,1.000000 0.000000 0,0.000000 0.000000 0,0.000000 0.000000 0,0.000000 0.000000 0,3.000000 0.000000 0,6.000000 0.000000 0,7.000000 0.000000 0,6.000000 0.000000 0,3.000000 0.000000 0,0.000000 0.000000 0,0.000000 0.000000 0,0.000000 0.000000 0,-2.000000 0.000000 0,-3.000000 0.000000 0,-3.000000 0.000000 0,-2.000000 0.000000 0,-3.000000 0.000000 0,1.000000 0.000000 0,-1.000000 0.000000 0,1.000000 0.000000 0,-1.000000 1.000000 0,1.000000 4.000000 0,-1.000000 3.000000 0,1.000000 3.000000 0,1.000000-1.000000 0,3.000000-2.000000 0,3.000000-3.000000 0,4.000000-3.000000 0,1.000000-2.000000 0,0.000000 0.000000 0,0.000000 0.000000 0,0.000000 0.000000 0,1.000000 0.000000 0,4.000000 0.000000 0,3.000000 0.000000 0,3.000000 0.000000 0,-2.000000 0.000000 0,-6.000000 0.000000 0,-6.000000 0.000000 0,-6.000000 0.000000 0,-7.000000 0.000000 0,-6.000000 0.000000 0,-6.000000 0.000000 0,-6.000000 0.000000 0,-1.000000 0.000000 0,7.000000 0.000000 0,6.000000 0.000000 0,7.000000 0.000000 0,0.000000 0.000000 0,-2.000000 0.000000 0,-3.000000 0.000000 0,-3.000000 0.000000 0,-1.000000 0.000000 0,4.000000 0.000000 0,3.000000 0.000000 0,3.000000 0.000000 0,3.000000 0.000000 0,3.000000 0.000000 0,3.000000 0.000000 0,4.000000 0.000000 0,-4.000000 0.000000 0,-9.000000 0.000000 0,-10.000000 0.000000 0,-8.000000 0.000000 0,-8.000000 1.000000 0,-2.000000 4.000000 0,-3.000000 3.000000 0,-3.000000 3.000000 0,-2.000000-1.000000 0,0.000000-2.000000 0,0.000000-3.000000 0,0.000000-3.000000 0,-2.000000-2.000000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0,-2.000000-2.000000 0,-3.000000-3.000000 0,-3.000000-3.000000 0,-2.000000-2.000000 0,-1.000000-3.000000 0,3.000000 1.000000 0,3.000000-1.000000 0,4.000000 1.000000 0,1.000000-3.000000 0,0.000000-2.000000 0,0.000000-3.000000 0,0.000000-3.000000 0,-2.000000 1.000000 0,-3.000000 6.000000 0,-3.000000 7.000000 0,-2.000000 6.000000 0,-1.000000 1.000000 0,3.000000-3.000000 0,3.000000-3.000000 0,4.000000-2.000000 0,1.000000-1.000000 0,0.000000 3.000000 0,0.000000 3.000000 0,0.000000 4.000000 0,-2.000000 1.000000 0,-3.000000 0.000000 0,-3.000000 0.000000 0,-2.000000 0.000000 0,-3.000000 0.000000 0,1.000000 0.000000 0,-1.000000 0.000000 0,1.000000 0.000000 0,-1.000000 1.000000 0,1.000000 4.000000 0,-1.000000 3.000000 0,1.000000 3.000000 0</inkml:trace>
</inkml:ink>
</file>

<file path=ppt/ink/ink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3:42"/>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33950.000000 58500.000000 1000,'26.000000'-65.000000'0,"4.000000"23.000000"0 ,3.000000 22.000000 0,3.000000 22.000000 0,3.000000 12.000000 0,3.000000 3.000000 0,3.000000 3.000000 0,4.000000 4.000000 0,-1.000000-1.000000 0,-3.000000-3.000000 0,-3.000000-3.000000 0,-2.000000-2.000000 0,-3.000000-3.000000 0,1.000000 1.000000 0,-1.000000-1.000000 0,1.000000 1.000000 0,-1.000000-3.000000 0,1.000000-2.000000 0,-1.000000-3.000000 0,1.000000-3.000000 0,1.000000-2.000000 0,3.000000 0.000000 0,3.000000 0.000000 0,4.000000 0.000000 0,2.000000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1.000000 0,0.000000 4.000000 0,0.000000 3.000000 0,0.000000 3.000000 0,-2.000000-1.000000 0,-3.000000-2.000000 0,-3.000000-3.000000 0,-2.000000-3.000000 0,-3.000000-2.000000 0,1.000000 0.000000 0,-1.000000 0.000000 0,1.000000 0.000000 0,-1.000000 0.000000 0,1.000000 0.000000 0,-1.000000 0.000000 0,1.000000 0.000000 0,2.000000 0.000000 0,7.000000 0.000000 0,6.000000 0.000000 0,7.000000 0.000000 0,0.000000 0.000000 0,-2.000000 0.000000 0,-3.000000 0.000000 0,-3.000000 0.000000 0,-4.000000 0.000000 0,-3.000000 0.000000 0,-3.000000 0.000000 0,-2.000000 0.000000 0,0.000000 0.000000 0,7.000000 0.000000 0,6.000000 0.000000 0,7.000000 0.000000 0,2.000000 0.000000 0,1.000000 0.000000 0,-1.000000 0.000000 0,1.000000 0.000000 0,-1.000000 0.000000 0,1.000000 0.000000 0,-1.000000 0.000000 0,1.000000 0.000000 0,-1.000000-2.000000 0,1.000000-3.000000 0,-1.000000-3.000000 0,1.000000-2.000000 0,-1.000000-1.000000 0,1.000000 3.000000 0,-1.000000 3.000000 0,1.000000 4.000000 0,-4.000000 1.000000 0,-6.000000 0.000000 0,-6.000000 0.000000 0,-6.000000 0.000000 0,-2.000000 0.000000 0,3.000000 0.000000 0,3.000000 0.000000 0,4.000000 0.000000 0,-1.000000-2.000000 0,-3.000000-3.000000 0,-3.000000-3.000000 0,-2.000000-2.000000 0,-3.000000-1.000000 0,1.000000 3.000000 0,-1.000000 3.000000 0,1.000000 4.000000 0,1.000000 1.000000 0,3.000000 0.000000 0,3.000000 0.000000 0,4.000000 0.000000 0,1.000000-2.000000 0,0.000000-3.000000 0,0.000000-3.000000 0,0.000000-2.000000 0,0.000000-1.000000 0,0.000000 3.000000 0,0.000000 3.000000 0,0.000000 4.000000 0,-2.000000 1.000000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0,0.000000 0.000000 0,7.000000 0.000000 0,6.000000 0.000000 0,7.000000 0.000000 0,2.000000 0.000000 0,1.000000 0.000000 0,-1.000000 0.000000 0,1.000000 0.000000 0,-4.000000-2.000000 0,-6.000000-3.000000 0,-6.000000-3.000000 0,-6.000000-2.000000 0,-2.000000-1.000000 0,3.000000 3.000000 0,3.000000 3.000000 0,4.000000 4.000000 0,1.000000 1.000000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0,-2.000000 0.000000 0,-6.000000 0.000000 0,-6.000000 0.000000 0,-6.000000 0.000000 0,-2.000000-2.000000 0,3.000000-3.000000 0,3.000000-3.000000 0,4.000000-2.000000 0,-1.000000-1.000000 0,-3.000000 3.000000 0,-3.000000 3.000000 0,-2.000000 4.000000 0,-3.000000 1.000000 0,1.000000 0.000000 0,-1.000000 0.000000 0,1.000000 0.000000 0,-1.000000 0.000000 0,1.000000 0.000000 0,-1.000000 0.000000 0,1.000000 0.000000 0,1.000000-2.000000 0,3.000000-3.000000 0,3.000000-3.000000 0,4.000000-2.000000 0,1.000000-1.000000 0,0.000000 3.000000 0,0.000000 3.000000 0,0.000000 4.000000 0,0.000000 1.000000 0,0.000000 0.000000 0,0.000000 0.000000 0,0.000000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0,-2.000000 0.000000 0,3.000000 0.000000 0,3.000000 0.000000 0,4.000000 0.000000 0,2.000000 0.000000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0,-2.000000 0.000000 0,-3.000000 0.000000 0,-3.000000 0.000000 0,-2.000000 1.000000 0,0.000000 4.000000 0,0.000000 3.000000 0,0.000000 3.000000 0,0.000000 1.000000 0,0.000000 1.000000 0,0.000000-1.000000 0,0.000000 1.000000 0,-2.000000-3.000000 0,-3.000000-2.000000 0,-3.000000-3.000000 0,-2.000000-3.000000 0,0.000000-2.000000 0,7.000000 0.000000 0,6.000000 0.000000 0,7.000000 0.000000 0,-1.000000 1.000000 0,-6.000000 4.000000 0,-6.000000 3.000000 0,-6.000000 3.000000 0,-4.000000-1.000000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0,2.000000-2.000000 0,7.000000 0.000000 0,6.000000 0.000000 0,7.000000 0.000000 0,-1.000000 1.000000 0,-6.000000 4.000000 0,-6.000000 3.000000 0,-6.000000 3.000000 0,-4.000000-1.000000 0,1.000000-2.000000 0,-1.000000-3.000000 0,1.000000-3.000000 0,1.000000-2.000000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1.000000 0,1.000000 4.000000 0,-1.000000 3.000000 0,1.000000 3.000000 0,4.000000-1.000000 0,9.000000-2.000000 0,10.000000-3.000000 0,10.000000-3.000000 0,-1.000000-2.000000 0,-9.000000 0.000000 0,-10.000000 0.000000 0,-8.000000 0.000000 0,-4.000000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0,-3.000000 1.000000 0,1.000000 4.000000 0,-1.000000 3.000000 0,1.000000 3.000000 0,-1.000000-1.000000 0,1.000000-2.000000 0,-1.000000-3.000000 0,1.000000-3.000000 0,-1.000000-2.000000 0,1.000000 0.000000 0,-1.000000 0.000000 0,1.000000 0.000000 0,2.000000 0.000000 0,7.000000 0.000000 0,6.000000 0.000000 0,7.000000 0.000000 0,-1.000000 0.000000 0,-6.000000 0.000000 0,-6.000000 0.000000 0,-6.000000 0.000000 0,-4.000000 1.000000 0,1.000000 4.000000 0,-1.000000 3.000000 0,1.000000 3.000000 0,2.000000-1.000000 0,7.000000-2.000000 0,6.000000-3.000000 0,7.000000-3.000000 0,0.000000-2.000000 0,-2.000000 0.000000 0,-3.000000 0.000000 0,-3.000000 0.000000 0,-1.000000 0.000000 0,4.000000 0.000000 0,3.000000 0.000000 0,3.000000 0.000000 0,1.000000 0.000000 0,1.000000 0.000000 0,-1.000000 0.000000 0,1.000000 0.000000 0,-1.000000 1.000000 0,1.000000 4.000000 0,-1.000000 3.000000 0,1.000000 3.000000 0,-3.000000-1.000000 0,-2.000000-2.000000 0,-3.000000-3.000000 0,-3.000000-3.000000 0,-2.000000-2.000000 0,0.000000 0.000000 0,0.000000 0.000000 0,0.000000 0.000000 0,0.000000 0.000000 0,0.000000 0.000000 0,0.000000 0.000000 0,0.000000 0.000000 0,0.000000 1.000000 0,0.000000 4.000000 0,0.000000 3.000000 0,0.000000 3.000000 0,1.000000-1.000000 0,4.000000-2.000000 0,3.000000-3.000000 0,3.000000-3.000000 0,1.000000-2.000000 0,1.000000 0.000000 0,-1.000000 0.000000 0,1.000000 0.000000 0,1.000000 0.000000 0,3.000000 0.000000 0,3.000000 0.000000 0,4.000000 0.000000 0,1.000000 0.000000 0,0.000000 0.000000 0,0.000000 0.000000 0,0.000000 0.000000 0,-4.000000 0.000000 0,-5.000000 0.000000 0,-7.000000 0.000000 0,-5.000000 0.000000 0,-3.000000 0.000000 0,4.000000 0.000000 0,3.000000 0.000000 0,3.000000 0.000000 0,1.000000 0.000000 0,1.000000 0.000000 0,-1.000000 0.000000 0,1.000000 0.000000 0,-3.000000 0.000000 0,-2.000000 0.000000 0,-3.000000 0.000000 0,-3.000000 0.000000 0,1.000000 0.000000 0,6.000000 0.000000 0,7.000000 0.000000 0,6.000000 0.000000 0,4.000000 0.000000 0,4.000000 0.000000 0,3.000000 0.000000 0,3.000000 0.000000 0,1.000000 0.000000 0,1.000000 0.000000 0,-1.000000 0.000000 0,1.000000 0.000000 0,-1.000000 1.000000 0,1.000000 4.000000 0,-1.000000 3.000000 0,1.000000 3.000000 0,-1.000000-1.000000 0,1.000000-2.000000 0,-1.000000-3.000000 0,1.000000-3.000000 0,-4.000000-2.000000 0,-6.000000 0.000000 0,-6.000000 0.000000 0,-6.000000 0.000000 0,-2.000000 0.000000 0,3.000000 0.000000 0,3.000000 0.000000 0,4.000000 0.000000 0,4.000000 0.000000 0,6.000000 0.000000 0,7.000000 0.000000 0,6.000000 0.000000 0,3.000000 0.000000 0,0.000000 0.000000 0,0.000000 0.000000 0,0.000000 0.000000 0,0.000000 0.000000 0,0.000000 0.000000 0,0.000000 0.000000 0,0.000000 0.000000 0,-2.000000 0.000000 0,-3.000000 0.000000 0,-3.000000 0.000000 0,-2.000000 0.000000 0,-5.000000 0.000000 0,-2.000000 0.000000 0,-3.000000 0.000000 0,-3.000000 0.000000 0,-1.000000 0.000000 0,4.000000 0.000000 0,3.000000 0.000000 0,3.000000 0.000000 0,4.000000 0.000000 0,7.000000 0.000000 0,6.000000 0.000000 0,7.000000 0.000000 0,2.000000 0.000000 0,1.000000 0.000000 0,-1.000000 0.000000 0,1.000000 0.000000 0,-1.000000 0.000000 0,1.000000 0.000000 0,-1.000000 0.000000 0,1.000000 0.000000 0,-1.000000-2.000000 0,1.000000-3.000000 0,-1.000000-3.000000 0,1.000000-2.000000 0,-3.000000-1.000000 0,-2.000000 3.000000 0,-3.000000 3.000000 0,-3.000000 4.000000 0,2.000000 1.000000 0,10.000000 0.000000 0,10.000000 0.000000 0,9.000000 0.000000 0,4.000000 0.000000 0,1.000000 0.000000 0,-1.000000 0.000000 0,1.000000 0.000000 0,-4.000000 0.000000 0,-6.000000 0.000000 0,-6.000000 0.000000 0,-6.000000 0.000000 0,-6.000000 0.000000 0,-2.000000 0.000000 0,-3.000000 0.000000 0,-3.000000 0.000000 0,2.000000 0.000000 0,10.000000 0.000000 0,10.000000 0.000000 0,9.000000 0.000000 0,4.000000 0.000000 0,1.000000 0.000000 0,-1.000000 0.000000 0,1.000000 0.000000 0,-4.000000 0.000000 0,-6.000000 0.000000 0,-6.000000 0.000000 0,-6.000000 0.000000 0,-2.000000 0.000000 0,3.000000 0.000000 0,3.000000 0.000000 0,4.000000 0.000000 0,1.000000 0.000000 0,0.000000 0.000000 0,0.000000 0.000000 0,0.000000 0.000000 0,3.000000 0.000000 0,6.000000 0.000000 0,7.000000 0.000000 0,6.000000 0.000000 0,3.000000-2.000000 0,0.000000-3.000000 0,0.000000-3.000000 0,0.000000-2.000000 0,-7.000000-1.000000 0,-11.000000 3.000000 0,-14.000000 3.000000 0,-11.000000 4.000000 0,-6.000000 1.000000 0,4.000000 0.000000 0,3.000000 0.000000 0,3.000000 0.000000 0,4.000000 0.000000 0,7.000000 0.000000 0,6.000000 0.000000 0,7.000000 0.000000 0,0.000000 0.000000 0,-2.000000 0.000000 0,-3.000000 0.000000 0,-3.000000 0.000000 0,-4.000000 0.000000 0,-3.000000 0.000000 0,-3.000000 0.000000 0,-2.000000 0.000000 0,-5.000000-2.000000 0,-2.000000-3.000000 0,-3.000000-3.000000 0,-3.000000-2.000000 0,1.000000-1.000000 0,6.000000 3.000000 0,7.000000 3.000000 0,6.000000 4.000000 0,3.000000 1.000000 0,0.000000 0.000000 0,0.000000 0.000000 0,0.000000 0.000000 0,-4.000000 0.000000 0,-5.000000 0.000000 0,-7.000000 0.000000 0,-5.000000 0.000000 0,-8.000000 0.000000 0,-5.000000 0.000000 0,-7.000000 0.000000 0,-5.000000 0.000000 0,-4.000000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0,-4.000000 0.000000 0,-5.000000 0.000000 0,-7.000000 0.000000 0,-5.000000 0.000000 0,-6.000000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1.000000 0,0.000000 4.000000 0,0.000000 3.000000 0,0.000000 3.000000 0,-2.000000-1.000000 0,-3.000000-2.000000 0,-3.000000-3.000000 0,-2.000000-3.000000 0,-1.000000-2.000000 0,3.000000 0.000000 0,3.000000 0.000000 0,4.000000 0.000000 0</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5:03"/>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24000.000000 14900.000000 1000,'71.000000'-2.000000'0,"-5.000000"-3.000000"0 ,-7.000000-3.000000 0,-5.000000-2.000000 0,-4.000000-1.000000 0,0.000000 3.000000 0,0.000000 3.000000 0,0.000000 4.000000 0,-2.000000-1.000000 0,-3.000000-3.000000 0,-3.000000-3.000000 0,-2.000000-2.000000 0,-3.000000-1.000000 0,1.000000 3.000000 0,-1.000000 3.000000 0,1.000000 4.000000 0,-1.000000 1.000000 0,1.000000 0.000000 0,-1.000000 0.000000 0,1.000000 0.000000 0,1.000000 0.000000 0,3.000000 0.000000 0,3.000000 0.000000 0,4.000000 0.000000 0,-1.000000 1.000000 0,-3.000000 4.000000 0,-3.000000 3.000000 0,-2.000000 3.000000 0,0.000000 1.000000 0,7.000000 1.000000 0,6.000000-1.000000 0,7.000000 1.000000 0,2.000000-1.000000 0,1.000000 1.000000 0,-1.000000-1.000000 0,1.000000 1.000000 0,-4.000000-3.000000 0,-6.000000-2.000000 0,-6.000000-3.000000 0,-6.000000-3.000000 0,-2.000000-1.000000 0,3.000000 4.000000 0,3.000000 3.000000 0,4.000000 3.000000 0,1.000000-1.000000 0,0.000000-2.000000 0,0.000000-3.000000 0,0.000000-3.000000 0,1.000000-1.000000 0,4.000000 4.000000 0,3.000000 3.000000 0,3.000000 3.000000 0,-1.000000-1.000000 0,-2.000000-2.000000 0,-3.000000-3.000000 0,-3.000000-3.000000 0,-2.000000-1.000000 0,0.000000 4.000000 0,0.000000 3.000000 0,0.000000 3.000000 0,0.000000-1.000000 0,0.000000-2.000000 0,0.000000-3.000000 0,0.000000-3.000000 0,0.000000-1.000000 0,0.000000 4.000000 0,0.000000 3.000000 0,0.000000 3.000000 0,-2.000000-1.000000 0,-3.000000-2.000000 0,-3.000000-3.000000 0,-2.000000-3.000000 0,-3.000000-1.000000 0,1.000000 4.000000 0,-1.000000 3.000000 0,1.000000 3.000000 0,2.000000-1.000000 0,7.000000-2.000000 0,6.000000-3.000000 0,7.000000-3.000000 0,0.000000-1.000000 0,-2.000000 4.000000 0,-3.000000 3.000000 0,-3.000000 3.000000 0,-4.000000-1.000000 0,-3.000000-2.000000 0,-3.000000-3.000000 0,-2.000000-3.000000 0,-3.000000-2.000000 0,1.000000 0.000000 0,-1.000000 0.000000 0,1.000000 0.000000 0,-1.000000 1.000000 0,1.000000 4.000000 0,-1.000000 3.000000 0,1.000000 3.000000 0,-1.000000-1.000000 0,1.000000-2.000000 0,-1.000000-3.000000 0,1.000000-3.000000 0,1.000000-2.000000 0,3.000000 0.000000 0,3.000000 0.000000 0,4.000000 0.000000 0,-1.000000 0.000000 0,-3.000000 0.000000 0,-3.000000 0.000000 0,-2.000000 0.000000 0,-1.000000 0.000000 0,3.000000 0.000000 0,3.000000 0.000000 0,4.000000 0.000000 0,-1.000000 1.000000 0,-3.000000 4.000000 0,-3.000000 3.000000 0,-2.000000 3.000000 0,-3.000000-1.000000 0,1.000000-2.000000 0,-1.000000-3.000000 0,1.000000-3.000000 0,-1.000000-2.000000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0,-6.000000 0.000000 0,-6.000000 0.000000 0,-6.000000 0.000000 0,-6.000000 0.000000 0,-2.000000 0.000000 0,3.000000 0.000000 0,3.000000 0.000000 0,4.000000 0.000000 0,-1.000000 0.000000 0,-3.000000 0.000000 0,-3.000000 0.000000 0,-2.000000 0.000000 0,0.000000 0.000000 0,7.000000 0.000000 0,6.000000 0.000000 0,7.000000 0.000000 0,0.000000 0.000000 0,-2.000000 0.000000 0,-3.000000 0.000000 0,-3.000000 0.000000 0,-4.000000 0.000000 0,-3.000000 0.000000 0,-3.000000 0.000000 0,-2.000000 0.000000 0,-1.000000-2.000000 0,3.000000-3.000000 0,3.000000-3.000000 0,4.000000-2.000000 0,1.000000-1.000000 0,0.000000 3.000000 0,0.000000 3.000000 0,0.000000 4.000000 0,1.000000 1.000000 0,4.000000 0.000000 0,3.000000 0.000000 0,3.000000 0.000000 0,-1.000000 0.000000 0,-2.000000 0.000000 0,-3.000000 0.000000 0,-3.000000 0.000000 0,-2.000000-2.000000 0,0.000000-3.000000 0,0.000000-3.000000 0,0.000000-2.000000 0,-2.000000-1.000000 0,-3.000000 3.000000 0,-3.000000 3.000000 0,-2.000000 4.000000 0,-3.000000 1.000000 0,1.000000 0.000000 0,-1.000000 0.000000 0,1.000000 0.000000 0,-1.000000 1.000000 0,1.000000 4.000000 0,-1.000000 3.000000 0,1.000000 3.000000 0</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5:05"/>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9550.000000 17400.000000 1000,'70.000000'0.000000'0,"-9.000000"0.000000"0 ,-10.000000 0.000000 0,-8.000000 0.000000 0,-3.000000 0.000000 0,7.000000 0.000000 0,6.000000 0.000000 0,7.000000 0.000000 0,0.000000 0.000000 0,-2.000000 0.000000 0,-3.000000 0.000000 0,-3.000000 0.000000 0,-2.000000 0.000000 0,0.000000 0.000000 0,0.000000 0.000000 0,0.000000 0.000000 0,3.000000 0.000000 0,6.000000 0.000000 0,7.000000 0.000000 0,6.000000 0.000000 0,4.000000 0.000000 0,4.000000 0.000000 0,3.000000 0.000000 0,3.000000 0.000000 0,6.000000 0.000000 0,9.000000 0.000000 0,10.000000 0.000000 0,10.000000 0.000000 0,4.000000 0.000000 0,0.000000 0.000000 0,0.000000 0.000000 0,0.000000 0.000000 0,-2.000000 0.000000 0,-3.000000 0.000000 0,-3.000000 0.000000 0,-2.000000 0.000000 0,-6.000000 0.000000 0,-6.000000 0.000000 0,-6.000000 0.000000 0,-6.000000 0.000000 0,-2.000000 0.000000 0,3.000000 0.000000 0,3.000000 0.000000 0,4.000000 0.000000 0,1.000000 0.000000 0,0.000000 0.000000 0,0.000000 0.000000 0,0.000000 0.000000 0,0.000000 1.000000 0,0.000000 4.000000 0,0.000000 3.000000 0,0.000000 3.000000 0,0.000000-1.000000 0,0.000000-2.000000 0,0.000000-3.000000 0,0.000000-3.000000 0,-5.000000-2.000000 0,-9.000000 0.000000 0,-10.000000 0.000000 0,-8.000000 0.000000 0,-6.000000 1.000000 0,1.000000 4.000000 0,-1.000000 3.000000 0,1.000000 3.000000 0,-1.000000-1.000000 0,1.000000-2.000000 0,-1.000000-3.000000 0,1.000000-3.000000 0,-1.000000-2.000000 0,1.000000 0.000000 0,-1.000000 0.000000 0,1.000000 0.000000 0,1.000000 1.000000 0,3.000000 4.000000 0,3.000000 3.000000 0,4.000000 3.000000 0,2.000000-1.000000 0,4.000000-2.000000 0,3.000000-3.000000 0,3.000000-3.000000 0,-1.000000-2.000000 0,-2.000000 0.000000 0,-3.000000 0.000000 0,-3.000000 0.000000 0,-2.000000 1.000000 0,0.000000 4.000000 0,0.000000 3.000000 0,0.000000 3.000000 0,-4.000000 1.000000 0,-5.000000 1.000000 0,-7.000000-1.000000 0,-5.000000 1.000000 0,-3.000000-3.000000 0,4.000000-2.000000 0,3.000000-3.000000 0,3.000000-3.000000 0,1.000000-1.000000 0,1.000000 4.000000 0,-1.000000 3.000000 0,1.000000 3.000000 0,2.000000-1.000000 0,7.000000-2.000000 0,6.000000-3.000000 0,7.000000-3.000000 0,2.000000-2.000000 0,1.000000 0.000000 0,-1.000000 0.000000 0,1.000000 0.000000 0,1.000000 1.000000 0,3.000000 4.000000 0,3.000000 3.000000 0,4.000000 3.000000 0,-1.000000-1.000000 0,-3.000000-2.000000 0,-3.000000-3.000000 0,-2.000000-3.000000 0,-6.000000-2.000000 0,-6.000000 0.000000 0,-6.000000 0.000000 0,-6.000000 0.000000 0,-1.000000 0.000000 0,7.000000 0.000000 0,6.000000 0.000000 0,7.000000 0.000000 0,-1.000000 0.000000 0,-6.000000 0.000000 0,-6.000000 0.000000 0,-6.000000 0.000000 0,1.000000 0.000000 0,9.000000 0.000000 0,10.000000 0.000000 0,10.000000 0.000000 0,4.000000 0.000000 0,0.000000 0.000000 0,0.000000 0.000000 0,0.000000 0.000000 0,-2.000000 0.000000 0,-3.000000 0.000000 0,-3.000000 0.000000 0,-2.000000 0.000000 0,-6.000000 0.000000 0,-6.000000 0.000000 0,-6.000000 0.000000 0,-6.000000 0.000000 0,-4.000000 0.000000 0,1.000000 0.000000 0,-1.000000 0.000000 0,1.000000 0.000000 0,-4.000000 0.000000 0,-6.000000 0.000000 0,-6.000000 0.000000 0,-6.000000 0.000000 0,-2.000000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0,1.000000 0.000000 0,-1.000000 0.000000 0,1.000000 0.000000 0,-1.000000 1.000000 0,1.000000 4.000000 0,-1.000000 3.000000 0,1.000000 3.000000 0</inkml:trace>
</inkml:ink>
</file>

<file path=ppt/ink/ink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5:25"/>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21700.000000 20400.000000 1000,'71.000000'-2.000000'0,"-5.000000"-3.000000"0 ,-7.000000-3.000000 0,-5.000000-2.000000 0,-6.000000-1.000000 0,-3.000000 3.000000 0,-3.000000 3.000000 0,-2.000000 4.000000 0,-1.000000 1.000000 0,3.000000 0.000000 0,3.000000 0.000000 0,4.000000 0.000000 0,-1.000000 0.000000 0,-3.000000 0.000000 0,-3.000000 0.000000 0,-2.000000 0.000000 0,-3.000000 0.000000 0,1.000000 0.000000 0,-1.000000 0.000000 0,1.000000 0.000000 0,1.000000 1.000000 0,3.000000 4.000000 0,3.000000 3.000000 0,4.000000 3.000000 0,2.000000 1.000000 0,4.000000 1.000000 0,3.000000-1.000000 0,3.000000 1.000000 0,-2.000000-3.000000 0,-6.000000-2.000000 0,-6.000000-3.000000 0,-6.000000-3.000000 0,-4.000000-2.000000 0,1.000000 0.000000 0,-1.000000 0.000000 0,1.000000 0.000000 0,1.000000 0.000000 0,3.000000 0.000000 0,3.000000 0.000000 0,4.000000 0.000000 0,2.000000 0.000000 0,4.000000 0.000000 0,3.000000 0.000000 0,3.000000 0.000000 0,4.000000 0.000000 0,7.000000 0.000000 0,6.000000 0.000000 0,7.000000 0.000000 0,2.000000 0.000000 0,1.000000 0.000000 0,-1.000000 0.000000 0,1.000000 0.000000 0,-1.000000 0.000000 0,1.000000 0.000000 0,-1.000000 0.000000 0,1.000000 0.000000 0,1.000000 0.000000 0,3.000000 0.000000 0,3.000000 0.000000 0,4.000000 0.000000 0,-3.000000 0.000000 0,-5.000000 0.000000 0,-7.000000 0.000000 0,-5.000000 0.000000 0,-6.000000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0,-3.000000 0.000000 0,-5.000000 0.000000 0,-7.000000 0.000000 0,-5.000000 0.000000 0,-6.000000 0.000000 0,-3.000000 0.000000 0,-3.000000 0.000000 0,-2.000000 0.000000 0,-1.000000 1.000000 0,3.000000 4.000000 0,3.000000 3.000000 0,4.000000 3.000000 0,1.000000-1.000000 0,0.000000-2.000000 0,0.000000-3.000000 0,0.000000-3.000000 0,0.000000-1.000000 0,0.000000 4.000000 0,0.000000 3.000000 0,0.000000 3.000000 0,-2.000000-1.000000 0,-3.000000-2.000000 0,-3.000000-3.000000 0,-2.000000-3.000000 0,-1.000000-2.000000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0,0.000000 0.000000 0,7.000000 0.000000 0,6.000000 0.000000 0,7.000000 0.000000 0,-1.000000 0.000000 0,-6.000000 0.000000 0,-6.000000 0.000000 0,-6.000000 0.000000 0,-2.000000 0.000000 0,3.000000 0.000000 0,3.000000 0.000000 0,4.000000 0.000000 0,2.000000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0,2.000000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0,-4.000000 0.000000 0,-3.000000 0.000000 0,-3.000000 0.000000 0,-2.000000 0.000000 0,-3.000000 0.000000 0,1.000000 0.000000 0,-1.000000 0.000000 0,1.000000 0.000000 0,1.000000-2.000000 0,3.000000-3.000000 0,3.000000-3.000000 0,4.000000-2.000000 0,1.000000-1.000000 0,0.000000 3.000000 0,0.000000 3.000000 0,0.000000 4.000000 0,0.000000 1.000000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0,0.000000-2.000000 0,0.000000-3.000000 0,0.000000-3.000000 0,0.000000-2.000000 0,-2.000000-1.000000 0,-3.000000 3.000000 0,-3.000000 3.000000 0,-2.000000 4.000000 0,-3.000000 1.000000 0,1.000000 0.000000 0,-1.000000 0.000000 0,1.000000 0.000000 0,2.000000 0.000000 0,7.000000 0.000000 0,6.000000 0.000000 0,7.000000 0.000000 0,0.000000 0.000000 0,-2.000000 0.000000 0,-3.000000 0.000000 0,-3.000000 0.000000 0,-4.000000 0.000000 0,-3.000000 0.000000 0,-3.000000 0.000000 0,-2.000000 0.000000 0,0.000000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0,-6.000000 4.000000-21,-6.000000 10.000000-38,-6.000000 10.000000-41,-6.000000 9.000000-40</inkml:trace>
</inkml:ink>
</file>

<file path=ppt/ink/ink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5:28"/>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9050.000000 23050.000000 1000,'70.000000'-2.000000'0,"-9.000000"-3.000000"0 ,-10.000000-3.000000 0,-8.000000-2.000000 0,-6.000000-1.000000 0,1.000000 3.000000 0,-1.000000 3.000000 0,1.000000 4.000000 0,-1.000000 1.000000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1.000000 0,3.000000 4.000000 0,3.000000 3.000000 0,4.000000 3.000000 0,-1.000000-1.000000 0,-3.000000-2.000000 0,-3.000000-3.000000 0,-2.000000-3.000000 0,-3.000000-2.000000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0,-1.000000-2.000000 0,3.000000-3.000000 0,3.000000-3.000000 0,4.000000-2.000000 0,1.000000-1.000000 0,0.000000 3.000000 0,0.000000 3.000000 0,0.000000 4.000000 0,-2.000000 1.000000 0,-3.000000 0.000000 0,-3.000000 0.000000 0,-2.000000 0.000000 0,0.000000-2.000000 0,7.000000-3.000000 0,6.000000-3.000000 0,7.000000-2.000000 0,0.000000-1.000000 0,-2.000000 3.000000 0,-3.000000 3.000000 0,-3.000000 4.000000 0,-2.000000 1.000000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0,-1.000000-2.000000 0,-6.000000-3.000000 0,-6.000000-3.000000 0,-6.000000-2.000000 0,-2.000000-1.000000 0,3.000000 3.000000 0,3.000000 3.000000 0,4.000000 4.000000 0,1.000000 1.000000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 0.000000 0,3.000000 0.000000 0,3.000000 0.000000 0,4.000000 0.000000 0,2.000000 0.000000 0,4.000000 0.000000 0,3.000000 0.000000 0,3.000000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0,0.000000 0.000000 0,7.000000 0.000000 0,6.000000 0.000000 0,7.000000 0.000000 0,0.000000 0.000000 0,-2.000000 0.000000 0,-3.000000 0.000000 0,-3.000000 0.000000 0,-2.000000 0.000000 0,0.000000 0.000000 0,0.000000 0.000000 0,0.000000 0.000000 0,0.000000 0.000000 0,0.000000 0.000000 0,0.000000 0.000000 0,0.000000 0.000000 0,-2.000000-2.000000 0,-3.000000-3.000000 0,-3.000000-3.000000 0,-2.000000-2.000000 0,-3.000000-1.000000 0,1.000000 3.000000 0,-1.000000 3.000000 0,1.000000 4.000000 0,-1.000000 1.000000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0,0.000000 0.000000 0,7.000000 0.000000 0,6.000000 0.000000 0,7.000000 0.000000 0,2.000000 1.000000 0,1.000000 4.000000 0,-1.000000 3.000000 0,1.000000 3.000000 0,-4.000000-1.000000 0,-6.000000-2.000000 0,-6.000000-3.000000 0,-6.000000-3.000000 0,-4.000000-2.000000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0,1.000000 0.000000 0,4.000000 0.000000 0,3.000000 0.000000 0,3.000000 0.000000 0,-2.000000 0.000000 0,-6.000000 0.000000 0,-6.000000 0.000000 0,-6.000000 0.000000 0,-4.000000 1.000000 0,1.000000 4.000000 0,-1.000000 3.000000 0,1.000000 3.000000 0,-1.000000-1.000000 0,1.000000-2.000000 0,-1.000000-3.000000 0,1.000000-3.000000 0,-1.000000-2.000000 0,1.000000 0.000000 0,-1.000000 0.000000 0,1.000000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0,-5.000000 0.000000 0,-2.000000 0.000000 0,-3.000000 0.000000 0,-3.000000 0.000000 0,-2.000000 0.000000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0,-3.000000 0.000000 0,-3.000000 0.000000 0,-2.000000 0.000000 0,-1.000000 0.000000 0,3.000000 0.000000 0,3.000000 0.000000 0,4.000000 0.000000 0,1.000000 0.000000 0,0.000000 0.000000 0,0.000000 0.000000 0,0.000000 0.000000 0,-4.000000 0.000000 0,-5.000000 0.000000 0,-7.000000 0.000000 0,-5.000000 0.000000 0,-4.000000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0,0.000000-2.000000 0,0.000000-3.000000 0,0.000000-3.000000 0,0.000000-2.000000 0,-2.000000-1.000000 0,-3.000000 3.000000 0,-3.000000 3.000000 0,-2.000000 4.000000 0,-3.000000 1.000000 0,1.000000 0.000000 0,-1.000000 0.000000 0,1.000000 0.000000 0,-1.000000-2.000000 0,1.000000-3.000000 0,-1.000000-3.000000 0,1.000000-2.000000 0,-3.000000-6.000000 0,-2.000000-6.000000 0,-3.000000-6.000000 0,-3.000000-6.000000 0</inkml:trace>
</inkml:ink>
</file>

<file path=ppt/ink/ink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5:30"/>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9550.000000 25800.000000 1000,'92.000000'0.000000'0,"-16.000000"0.000000"0 ,-15.000000 0.000000 0,-15.000000 0.000000 0,-9.000000-2.000000 0,1.000000-3.000000 0,-1.000000-3.000000 0,1.000000-2.000000 0,1.000000-3.000000 0,3.000000 1.000000 0,3.000000-1.000000 0,4.000000 1.000000 0,1.000000-1.000000 0,0.000000 1.000000 0,0.000000-1.000000 0,0.000000 1.000000 0,1.000000-1.000000 0,4.000000 1.000000 0,3.000000-1.000000 0,3.000000 1.000000 0,1.000000 1.000000 0,1.000000 3.000000 0,-1.000000 3.000000 0,1.000000 4.000000 0,2.000000-1.000000 0,7.000000-3.000000 0,6.000000-3.000000 0,7.000000-2.000000 0,2.000000-3.000000 0,1.000000 1.000000 0,-1.000000-1.000000 0,1.000000 1.000000 0,-3.000000 1.000000 0,-2.000000 3.000000 0,-3.000000 3.000000 0,-3.000000 4.000000 0,-2.000000-1.000000 0,0.000000-3.000000 0,0.000000-3.000000 0,0.000000-2.000000 0,-4.000000-1.000000 0,-5.000000 3.000000 0,-7.000000 3.000000 0,-5.000000 4.000000 0,-4.000000 1.000000 0,0.000000 0.000000 0,0.000000 0.000000 0,0.000000 0.000000 0,-2.000000 0.000000 0,-3.000000 0.000000 0,-3.000000 0.000000 0,-2.000000 0.000000 0,-3.000000 0.000000 0,1.000000 0.000000 0,-1.000000 0.000000 0,1.000000 0.000000 0,2.000000 1.000000 0,7.000000 4.000000 0,6.000000 3.000000 0,7.000000 3.000000 0,2.000000-1.000000 0,1.000000-2.000000 0,-1.000000-3.000000 0,1.000000-3.000000 0,-3.000000-1.000000 0,-2.000000 4.000000 0,-3.000000 3.000000 0,-3.000000 3.000000 0,-1.000000-1.000000 0,4.000000-2.000000 0,3.000000-3.000000 0,3.000000-3.000000 0,1.000000-2.000000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0,0.000000-2.000000 0,0.000000-3.000000 0,0.000000-3.000000 0,0.000000-2.000000 0,1.000000-1.000000 0,4.000000 3.000000 0,3.000000 3.000000 0,3.000000 4.000000 0,1.000000 1.000000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0,-2.000000 0.000000 0,-6.000000 0.000000 0,-6.000000 0.000000 0,-6.000000 0.000000 0,-1.000000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1.000000 0,1.000000 4.000000 0,-1.000000 3.000000 0,1.000000 3.000000 0,-1.000000-1.000000 0,1.000000-2.000000 0,-1.000000-3.000000 0,1.000000-3.000000 0,2.000000-2.000000 0,7.000000 0.000000 0,6.000000 0.000000 0,7.000000 0.000000 0,2.000000 1.000000 0,1.000000 4.000000 0,-1.000000 3.000000 0,1.000000 3.000000 0,-3.000000-1.000000 0,-2.000000-2.000000 0,-3.000000-3.000000 0,-3.000000-3.000000 0,-1.000000-2.000000 0,4.000000 0.000000 0,3.000000 0.000000 0,3.000000 0.000000 0,-2.000000 0.000000 0,-6.000000 0.000000 0,-6.000000 0.000000 0,-6.000000 0.000000 0,-4.000000 0.000000 0,1.000000 0.000000 0,-1.000000 0.000000 0,1.000000 0.000000 0,1.000000 0.000000 0,3.000000 0.000000 0,3.000000 0.000000 0,4.000000 0.000000 0,1.000000 0.000000 0,0.000000 0.000000 0,0.000000 0.000000 0,0.000000 0.000000 0,0.000000 0.000000 0,0.000000 0.000000 0,0.000000 0.000000 0,0.000000 0.000000 0,0.000000 1.000000 0,0.000000 4.000000 0,0.000000 3.000000 0,0.000000 3.000000 0,-2.000000-1.000000 0,-3.000000-2.000000 0,-3.000000-3.000000 0,-2.000000-3.000000 0,-1.000000-2.000000 0,3.000000 0.000000 0,3.000000 0.000000 0,4.000000 0.000000 0,-1.000000 0.000000 0,-3.000000 0.000000 0,-3.000000 0.000000 0,-2.000000 0.000000 0,0.000000 0.000000 0,7.000000 0.000000 0,6.000000 0.000000 0,7.000000 0.000000 0,-1.000000 0.000000 0,-6.000000 0.000000 0,-6.000000 0.000000 0,-6.000000 0.000000 0,1.000000 0.000000 0,9.000000 0.000000 0,10.000000 0.000000 0,10.000000 0.000000 0,0.000000 0.000000 0,-5.000000 0.000000 0,-7.000000 0.000000 0,-5.000000 0.000000 0,-3.000000 0.000000 0,4.000000 0.000000 0,3.000000 0.000000 0,3.000000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0,-2.000000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0,4.000000 0.000000 0,9.000000 0.000000 0,10.000000 0.000000 0,10.000000 0.000000 0,-1.000000 0.000000 0,-9.000000 0.000000 0,-10.000000 0.000000 0,-8.000000 0.000000 0,-4.000000 0.000000 0,3.000000 0.000000 0,3.000000 0.000000 0,4.000000 0.000000 0,2.000000 0.000000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0,1.000000 0.000000 0,-1.000000 0.000000 0,1.000000 0.000000 0,-3.000000 0.000000 0,-2.000000 0.000000 0,-3.000000 0.000000 0,-3.000000 0.000000 0,1.000000 0.000000 0,6.000000 0.000000 0,7.000000 0.000000 0,6.000000 0.000000 0,1.000000 0.000000 0,-3.000000 0.000000 0,-3.000000 0.000000 0,-2.000000 0.000000 0,-5.000000 0.000000 0,-2.000000 0.000000 0,-3.000000 0.000000 0,-3.000000 0.000000 0,-4.000000 0.000000 0,-3.000000 0.000000 0,-3.000000 0.000000 0,-2.000000 0.000000 0,-3.000000-2.000000 0,1.000000-3.000000 0,-1.000000-3.000000 0,1.000000-2.000000 0,-1.000000-1.000000 0,1.000000 3.000000 0,-1.000000 3.000000 0,1.000000 4.000000 0,2.000000 1.000000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0,1.000000-2.000000 0,0.000000-3.000000 0,0.000000-3.000000 0,0.000000-2.000000 0,-2.000000-1.000000 0,-3.000000 3.000000 0,-3.000000 3.000000 0,-2.000000 4.000000 0,-1.000000 1.000000 0,3.000000 0.000000 0,3.000000 0.000000 0,4.000000 0.000000 0,-1.000000 0.000000 0,-3.000000 0.000000 0,-3.000000 0.000000 0,-2.000000 0.000000 0,-3.000000 0.000000 0,1.000000 0.000000 0,-1.000000 0.000000 0,1.000000 0.000000 0,-12.000000 0.000000 0,-21.000000 0.000000 0,-22.000000 0.000000 0,-22.000000 0.000000 0,-11.000000-2.000000 0,0.000000-3.000000 0,0.000000-3.000000 0,0.000000-2.000000 0,0.000000-1.000000 0,0.000000 3.000000 0,0.000000 3.000000 0,0.000000 4.000000 0,0.000000 1.000000-21,0.000000 0.000000-38,0.000000 0.000000-41,0.000000 0.000000-40</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5:32"/>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8850.000000 28300.000000 1000,'70.000000'21.000000'0,"-9.000000"-5.000000"0 ,-10.000000-7.000000 0,-8.000000-5.000000 0,-4.000000-6.000000 0,3.000000-3.000000 0,3.000000-3.000000 0,4.000000-2.000000 0,2.000000-3.000000 0,4.000000 1.000000 0,3.000000-1.000000 0,3.000000 1.000000 0,-2.000000 1.000000 0,-6.000000 3.000000 0,-6.000000 3.000000 0,-6.000000 4.000000 0,-4.000000-1.000000 0,1.000000-3.000000 0,-1.000000-3.000000 0,1.000000-2.000000 0,-1.000000-1.000000 0,1.000000 3.000000 0,-1.000000 3.000000 0,1.000000 4.000000 0,-1.000000 1.000000 0,1.000000 0.000000 0,-1.000000 0.000000 0,1.000000 0.000000 0,-1.000000 0.000000 0,1.000000 0.000000 0,-1.000000 0.000000 0,1.000000 0.000000 0,-1.000000-2.000000 0,1.000000-3.000000 0,-1.000000-3.000000 0,1.000000-2.000000 0,-1.000000-1.000000 0,1.000000 3.000000 0,-1.000000 3.000000 0,1.000000 4.000000 0,-1.000000 1.000000 0,1.000000 0.000000 0,-1.000000 0.000000 0,1.000000 0.000000 0,-1.000000 0.000000 0,1.000000 0.000000 0,-1.000000 0.000000 0,1.000000 0.000000 0,-1.000000 0.000000 0,1.000000 0.000000 0,-1.000000 0.000000 0,1.000000 0.000000 0,2.000000 0.000000 0,7.000000 0.000000 0,6.000000 0.000000 0,7.000000 0.000000 0,2.000000 0.000000 0,1.000000 0.000000 0,-1.000000 0.000000 0,1.000000 0.000000 0,-1.000000-2.000000 0,1.000000-3.000000 0,-1.000000-3.000000 0,1.000000-2.000000 0,1.000000-1.000000 0,3.000000 3.000000 0,3.000000 3.000000 0,4.000000 4.000000 0,-1.000000 1.000000 0,-3.000000 0.000000 0,-3.000000 0.000000 0,-2.000000 0.000000 0,-3.000000 0.000000 0,1.000000 0.000000 0,-1.000000 0.000000 0,1.000000 0.000000 0,-1.000000-2.000000 0,1.000000-3.000000 0,-1.000000-3.000000 0,1.000000-2.000000 0,-3.000000-1.000000 0,-2.000000 3.000000 0,-3.000000 3.000000 0,-3.000000 4.000000 0,-2.000000 1.000000 0,0.000000 0.000000 0,0.000000 0.000000 0,0.000000 0.000000 0,0.000000 0.000000 0,0.000000 0.000000 0,0.000000 0.000000 0,0.000000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0,-2.000000-2.000000 0,-3.000000-3.000000 0,-3.000000-3.000000 0,-2.000000-2.000000 0,-1.000000-1.000000 0,3.000000 3.000000 0,3.000000 3.000000 0,4.000000 4.000000 0,2.000000 1.000000 0,4.000000 0.000000 0,3.000000 0.000000 0,3.000000 0.000000 0,-1.000000 0.000000 0,-2.000000 0.000000 0,-3.000000 0.000000 0,-3.000000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1.000000 0,3.000000 4.000000 0,3.000000 3.000000 0,4.000000 3.000000 0,1.000000-1.000000 0,0.000000-2.000000 0,0.000000-3.000000 0,0.000000-3.000000 0,0.000000-2.000000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0,1.000000-2.000000 0,4.000000-3.000000 0,3.000000-3.000000 0,3.000000-2.000000 0,1.000000-1.000000 0,1.000000 3.000000 0,-1.000000 3.000000 0,1.000000 4.000000 0,-1.000000 1.000000 0,1.000000 0.000000 0,-1.000000 0.000000 0,1.000000 0.000000 0,-3.000000 0.000000 0,-2.000000 0.000000 0,-3.000000 0.000000 0,-3.000000 0.000000 0,-2.000000 0.000000 0,0.000000 0.000000 0,0.000000 0.000000 0,0.000000 0.000000 0,3.000000 0.000000 0,6.000000 0.000000 0,7.000000 0.000000 0,6.000000 0.000000 0,1.000000 0.000000 0,-3.000000 0.000000 0,-3.000000 0.000000 0,-2.000000 0.000000 0,-5.000000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0,0.000000 0.000000 0,-2.000000 0.000000 0,-3.000000 0.000000 0,-3.000000 0.000000 0,-1.000000 0.000000 0,4.000000 0.000000 0,3.000000 0.000000 0,3.000000 0.000000 0,3.000000 0.000000 0,3.000000 0.000000 0,3.000000 0.000000 0,4.000000 0.000000 0,-3.000000 0.000000 0,-5.000000 0.000000 0,-7.000000 0.000000 0,-5.000000 0.000000 0,-4.000000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0,1.000000 1.000000 0,4.000000 4.000000 0,3.000000 3.000000 0,3.000000 3.000000 0,1.000000-1.000000 0,1.000000-2.000000 0,-1.000000-3.000000 0,1.000000-3.000000 0,-1.000000-2.000000 0,1.000000 0.000000 0,-1.000000 0.000000 0,1.000000 0.000000 0,-3.000000 0.000000 0,-2.000000 0.000000 0,-3.000000 0.000000 0,-3.000000 0.000000 0,-1.000000 0.000000 0,4.000000 0.000000 0,3.000000 0.000000 0,3.000000 0.000000 0,-2.000000 0.000000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0,2.000000 1.000000 0,4.000000 4.000000 0,3.000000 3.000000 0,3.000000 3.000000 0,-1.000000-1.000000 0,-2.000000-2.000000 0,-3.000000-3.000000 0,-3.000000-3.000000 0,-1.000000-2.000000 0,4.000000 0.000000 0,3.000000 0.000000 0,3.000000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0,-2.000000 0.000000 0,-3.000000 0.000000 0,-3.000000 0.000000 0,-2.000000 0.000000 0,0.000000 0.000000 0,7.000000 0.000000 0,6.000000 0.000000 0,7.000000 0.000000 0,2.000000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0,-4.000000-2.000000 0,-6.000000-3.000000 0,-6.000000-3.000000 0,-6.000000-2.000000 0,-2.000000-1.000000 0,3.000000 3.000000 0,3.000000 3.000000 0,4.000000 4.000000 0,-1.000000 1.000000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0,3.000000 4.000000 0,3.000000 3.000000 0,4.000000 3.000000 0,-1.000000-1.000000 0,-3.000000-2.000000 0,-3.000000-3.000000 0,-2.000000-3.000000 0,-1.000000-2.000000 0,3.000000 0.000000 0,3.000000 0.000000 0,4.000000 0.000000 0,-1.000000 0.000000 0,-3.000000 0.000000 0,-3.000000 0.000000 0,-2.000000 0.000000 0,-1.000000 0.000000 0,3.000000 0.000000 0,3.000000 0.000000 0,4.000000 0.000000 0,1.000000 0.000000 0,0.000000 0.000000 0,0.000000 0.000000 0,0.000000 0.000000 0,-2.000000-2.000000 0,-3.000000-3.000000 0,-3.000000-3.000000 0,-2.000000-2.000000 0,-3.000000-1.000000 0,1.000000 3.000000 0,-1.000000 3.000000 0,1.000000 4.000000 0</inkml:trace>
</inkml:ink>
</file>

<file path=ppt/ink/ink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5:33"/>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7700.000000 31200.000000 1000,'71.000000'20.000000'0,"-5.000000"-9.000000"0 ,-7.000000-10.000000 0,-5.000000-8.000000 0,-3.000000-8.000000 0,4.000000-2.000000 0,3.000000-3.000000 0,3.000000-3.000000 0,-2.000000 1.000000 0,-6.000000 6.000000 0,-6.000000 7.000000 0,-6.000000 6.000000 0,-2.000000 1.000000 0,3.000000-3.000000 0,3.000000-3.000000 0,4.000000-2.000000 0,4.000000-3.000000 0,6.000000 1.000000 0,7.000000-1.000000 0,6.000000 1.000000 0,4.000000 1.000000 0,4.000000 3.000000 0,3.000000 3.000000 0,3.000000 4.000000 0,4.000000-1.000000 0,7.000000-3.000000 0,6.000000-3.000000 0,7.000000-2.000000 0,4.000000-3.000000 0,3.000000 1.000000 0,3.000000-1.000000 0,4.000000 1.000000 0,-3.000000-1.000000 0,-5.000000 1.000000 0,-7.000000-1.000000 0,-5.000000 1.000000 0,-4.000000 1.000000 0,0.000000 3.000000 0,0.000000 3.000000 0,0.000000 4.000000 0,1.000000 1.000000 0,4.000000 0.000000 0,3.000000 0.000000 0,3.000000 0.000000 0,-1.000000 1.000000 0,-2.000000 4.000000 0,-3.000000 3.000000 0,-3.000000 3.000000 0,-2.000000 3.000000 0,0.000000 3.000000 0,0.000000 3.000000 0,0.000000 4.000000 0,-2.000000 2.000000 0,-3.000000 4.000000 0,-3.000000 3.000000 0,-2.000000 3.000000 0,-6.000000 1.000000 0,-6.000000 1.000000 0,-6.000000-1.000000 0,-6.000000 1.000000 0,-2.000000-4.000000 0,3.000000-6.000000 0,3.000000-6.000000 0,4.000000-6.000000 0,4.000000-4.000000 0,6.000000 1.000000 0,7.000000-1.000000 0,6.000000 1.000000 0,4.000000-3.000000 0,4.000000-2.000000 0,3.000000-3.000000 0,3.000000-3.000000 0,-1.000000-2.000000 0,-2.000000 0.000000 0,-3.000000 0.000000 0,-3.000000 0.000000 0,-1.000000-2.000000 0,4.000000-3.000000 0,3.000000-3.000000 0,3.000000-2.000000 0,-4.000000-5.000000 0,-8.000000-2.000000 0,-10.000000-3.000000 0,-9.000000-3.000000 0,-4.000000-1.000000 0,4.000000 4.000000 0,3.000000 3.000000 0,3.000000 3.000000 0,6.000000-1.000000 0,9.000000-2.000000 0,10.000000-3.000000 0,10.000000-3.000000 0,2.000000-1.000000 0,-3.000000 4.000000 0,-3.000000 3.000000 0,-2.000000 3.000000 0,-5.000000 1.000000 0,-2.000000 1.000000 0,-3.000000-1.000000 0,-3.000000 1.000000 0,-4.000000-1.000000 0,-3.000000 1.000000 0,-3.000000-1.000000 0,-2.000000 1.000000 0,-6.000000 1.000000 0,-6.000000 3.000000 0,-6.000000 3.000000 0,-6.000000 4.000000 0,-1.000000-1.000000 0,7.000000-3.000000 0,6.000000-3.000000 0,7.000000-2.000000 0,4.000000-3.000000 0,3.000000 1.000000 0,3.000000-1.000000 0,4.000000 1.000000 0,-1.000000 1.000000 0,-3.000000 3.000000 0,-3.000000 3.000000 0,-2.000000 4.000000 0,-5.000000-1.000000 0,-2.000000-3.000000 0,-3.000000-3.000000 0,-3.000000-2.000000 0,-4.000000-1.000000 0,-3.000000 3.000000 0,-3.000000 3.000000 0,-2.000000 4.000000 0,-5.000000-1.000000 0,-2.000000-3.000000 0,-3.000000-3.000000 0,-3.000000-2.000000 0,-4.000000-1.000000 0,-3.000000 3.000000 0,-3.000000 3.000000 0,-2.000000 4.000000 0,-3.000000 1.000000 0,1.000000 0.000000 0,-1.000000 0.000000 0,1.000000 0.000000 0,-6.000000 4.000000 0,-8.000000 10.000000 0,-10.000000 10.000000 0,-9.000000 9.000000 0,-9.000000 7.000000 0,-5.000000 7.000000 0,-7.000000 6.000000 0,-5.000000 7.000000 0</inkml:trace>
</inkml:ink>
</file>

<file path=ppt/ink/ink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5:47"/>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81550.000000 22000.000000 1000,'70.000000'-44.000000'0,"-9.000000"13.000000"0 ,-10.000000 12.000000 0,-8.000000 13.000000 0,-4.000000 4.000000 0,3.000000-3.000000 0,3.000000-3.000000 0,4.000000-2.000000 0,-1.000000-1.000000 0,-3.000000 3.000000 0,-3.000000 3.000000 0,-2.000000 4.000000 0,0.000000 1.000000 0,7.000000 0.000000 0,6.000000 0.000000 0,7.000000 0.000000 0,2.000000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0,2.000000 1.000000 0,4.000000 4.000000 0,3.000000 3.000000 0,3.000000 3.000000 0,3.000000-1.000000 0,3.000000-2.000000 0,3.000000-3.000000 0,4.000000-3.000000 0,-3.000000-2.000000 0,-5.000000 0.000000 0,-7.000000 0.000000 0,-5.000000 0.000000 0,-3.000000 1.000000 0,4.000000 4.000000 0,3.000000 3.000000 0,3.000000 3.000000 0,-4.000000 1.000000 0,-8.000000 1.000000 0,-10.000000-1.000000 0,-9.000000 1.000000 0,-5.000000-3.000000 0,0.000000-2.000000 0,0.000000-3.000000 0,0.000000-3.000000 0,-2.000000-2.000000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0,-10.000000 1.000000 0,-19.000000 4.000000 0,-18.000000 3.000000 0,-19.000000 3.000000 0,-10.000000-1.000000 0,1.000000-2.000000 0,-1.000000-3.000000 0,1.000000-3.000000 0,-1.000000-2.000000 0,1.000000 0.000000 0,-1.000000 0.000000 0,1.000000 0.000000 0,-1.000000 0.000000 0,1.000000 0.000000 0,-1.000000 0.000000 0,1.000000 0.000000 0,-3.000000 0.000000 0,-2.000000 0.000000 0,-3.000000 0.000000 0,-3.000000 0.000000 0,-2.000000-2.000000 0,0.000000-3.000000 0,0.000000-3.000000 0,0.000000-2.000000 0,0.000000-1.000000 0,0.000000 3.000000 0,0.000000 3.000000 0,0.000000 4.000000 0,-2.000000 1.000000 0,-3.000000 0.000000 0,-3.000000 0.000000 0,-2.000000 0.000000 0,-3.000000 0.000000 0,1.000000 0.000000 0,-1.000000 0.000000 0,1.000000 0.000000 0,2.000000 0.000000 0,7.000000 0.000000 0,6.000000 0.000000 0,7.000000 0.000000 0,0.000000 0.000000 0,-2.000000 0.000000 0,-3.000000 0.000000 0,-3.000000 0.000000 0,-1.000000 0.000000 0,4.000000 0.000000 0,3.000000 0.000000 0,3.000000 0.000000 0,1.000000 0.000000 0,1.000000 0.000000 0,-1.000000 0.000000 0,1.000000 0.000000 0,-1.000000 1.000000 0,1.000000 4.000000 0,-1.000000 3.000000 0,1.000000 3.000000 0,-3.000000-1.000000 0,-2.000000-2.000000 0,-3.000000-3.000000 0,-3.000000-3.000000 0,-2.000000-1.000000 0,0.000000 4.000000 0,0.000000 3.000000 0,0.000000 3.000000 0,-2.000000-1.000000 0,-3.000000-2.000000 0,-3.000000-3.000000 0,-2.000000-3.000000 0,-3.000000-2.000000 0,1.000000 0.000000 0,-1.000000 0.000000 0,1.000000 0.000000 0,-1.000000 1.000000 0,1.000000 4.000000 0,-1.000000 3.000000 0,1.000000 3.000000 0,-1.000000-1.000000 0,1.000000-2.000000 0,-1.000000-3.000000 0,1.000000-3.000000 0,-3.000000-2.000000 0,-2.000000 0.000000 0,-3.000000 0.000000 0,-3.000000 0.000000 0,1.000000 0.000000 0,6.000000 0.000000 0,7.000000 0.000000 0,6.000000 0.000000 0,-1.000000 0.000000 0,-5.000000 0.000000 0,-7.000000 0.000000 0,-5.000000 0.000000 0,-4.000000 1.000000 0,0.000000 4.000000 0,0.000000 3.000000 0,0.000000 3.000000 0,0.000000-1.000000 0,0.000000-2.000000 0,0.000000-3.000000 0,0.000000-3.000000 0,1.000000-2.000000 0,4.000000 0.000000 0,3.000000 0.000000 0,3.000000 0.000000 0,-1.000000 0.000000 0,-2.000000 0.000000 0,-3.000000 0.000000 0,-3.000000 0.000000 0,-1.000000 1.000000 0,4.000000 4.000000 0,3.000000 3.000000 0,3.000000 3.000000 0,4.000000-1.000000 0,7.000000-2.000000 0,6.000000-3.000000 0,7.000000-3.000000 0,2.000000-2.000000 0,1.000000 0.000000 0,-1.000000 0.000000 0,1.000000 0.000000 0,-1.000000 3.000000 0,1.000000 6.000000 0,-1.000000 7.000000 0,1.000000 6.000000 0,5.000000 4.000000-21,14.000000 4.000000-38,11.000000 3.000000-41,14.000000 3.000000-40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0:59:46"/>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49500.000000 46700.000000 1000,'70.000000'-24.000000'0,"-9.000000"4.000000"0 ,-10.000000 3.000000 0,-8.000000 3.000000 0,-6.000000 3.000000 0,1.000000 3.000000 0,-1.000000 3.000000 0,1.000000 4.000000 0,-1.000000-1.000000 0,1.000000-3.000000 0,-1.000000-3.000000 0,1.000000-2.000000 0,-1.000000-1.000000 0,1.000000 3.000000 0,-1.000000 3.000000 0,1.000000 4.000000 0,1.000000-1.000000 0,3.000000-3.000000 0,3.000000-3.000000 0,4.000000-2.000000 0,-1.000000-1.000000 0,-3.000000 3.000000 0,-3.000000 3.000000 0,-2.000000 4.000000 0,-3.000000-1.000000 0,1.000000-3.000000 0,-1.000000-3.000000 0,1.000000-2.000000 0,2.000000-1.000000 0,7.000000 3.000000 0,6.000000 3.000000 0,7.000000 4.000000 0,-1.000000-1.000000 0,-6.000000-3.000000 0,-6.000000-3.000000 0,-6.000000-2.000000 0,-4.000000-1.000000 0,1.000000 3.000000 0,-1.000000 3.000000 0,1.000000 4.000000 0,1.000000 1.000000 0,3.000000 0.000000 0,3.000000 0.000000 0,4.000000 0.000000 0,1.000000-2.000000 0,0.000000-3.000000 0,0.000000-3.000000 0,0.000000-2.000000 0,-2.000000-1.000000 0,-3.000000 3.000000 0,-3.000000 3.000000 0,-2.000000 4.000000 0,-3.000000-1.000000 0,1.000000-3.000000 0,-1.000000-3.000000 0,1.000000-2.000000 0,-1.000000-1.000000 0,1.000000 3.000000 0,-1.000000 3.000000 0,1.000000 4.000000 0,-1.000000 1.000000 0,1.000000 0.000000 0,-1.000000 0.000000 0,1.000000 0.000000 0,1.000000 0.000000 0,3.000000 0.000000 0,3.000000 0.000000 0,4.000000 0.000000 0,-1.000000-2.000000 0,-3.000000-3.000000 0,-3.000000-3.000000 0,-2.000000-2.000000 0,-3.000000-1.000000 0,1.000000 3.000000 0,-1.000000 3.000000 0,1.000000 4.000000 0,-1.000000 1.000000 0,1.000000 0.000000 0,-1.000000 0.000000 0,1.000000 0.000000 0,1.000000 0.000000 0,3.000000 0.000000 0,3.000000 0.000000 0,4.000000 0.000000 0,1.000000 0.000000 0,0.000000 0.000000 0,0.000000 0.000000 0,0.000000 0.000000 0,0.000000-2.000000 0,0.000000-3.000000 0,0.000000-3.000000 0,0.000000-2.000000 0,-2.000000-1.000000 0,-3.000000 3.000000 0,-3.000000 3.000000 0,-2.000000 4.000000 0,-3.000000 1.000000 0,1.000000 0.000000 0,-1.000000 0.000000 0,1.000000 0.000000 0,1.000000-2.000000 0,3.000000-3.000000 0,3.000000-3.000000 0,4.000000-2.000000 0,-1.000000-1.000000 0,-3.000000 3.000000 0,-3.000000 3.000000 0,-2.000000 4.000000 0,-3.000000 1.000000 0,1.000000 0.000000 0,-1.000000 0.000000 0,1.000000 0.000000 0,-1.000000-2.000000 0,1.000000-3.000000 0,-1.000000-3.000000 0,1.000000-2.000000 0,-1.000000-1.000000 0,1.000000 3.000000 0,-1.000000 3.000000 0,1.000000 4.000000 0,2.000000 1.000000 0,7.000000 0.000000 0,6.000000 0.000000 0,7.000000 0.000000 0,-1.000000 0.000000 0,-6.000000 0.000000 0,-6.000000 0.000000 0,-6.000000 0.000000 0,-2.000000 0.000000 0,3.000000 0.000000 0,3.000000 0.000000 0,4.000000 0.000000 0,-1.000000 0.000000 0,-3.000000 0.000000 0,-3.000000 0.000000 0,-2.000000 0.000000 0,-3.000000-2.000000 0,1.000000-3.000000 0,-1.000000-3.000000 0,1.000000-2.000000 0,-1.000000-1.000000 0,1.000000 3.000000 0,-1.000000 3.000000 0,1.000000 4.000000 0,-1.000000 1.000000 0,1.000000 0.000000 0,-1.000000 0.000000 0,1.000000 0.000000 0,-1.000000 0.000000 0,1.000000 0.000000 0,-1.000000 0.000000 0,1.000000 0.000000 0,-1.000000 0.000000 0,1.000000 0.000000 0,-1.000000 0.000000 0,1.000000 0.000000 0,1.000000 1.000000 0,3.000000 4.000000 0,3.000000 3.000000 0,4.000000 3.000000 0,-1.000000-1.000000 0,-3.000000-2.000000 0,-3.000000-3.000000 0,-2.000000-3.000000 0,-1.000000-1.000000 0,3.000000 4.000000 0,3.000000 3.000000 0,4.000000 3.000000 0,1.000000-1.000000 0,0.000000-2.000000 0,0.000000-3.000000 0,0.000000-3.000000 0,-2.000000-2.000000 0,-3.000000 0.000000 0,-3.000000 0.000000 0,-2.000000 0.000000 0,-1.000000 0.000000 0,3.000000 0.000000 0,3.000000 0.000000 0,4.000000 0.000000 0,-1.000000 0.000000 0,-3.000000 0.000000 0,-3.000000 0.000000 0,-2.000000 0.000000 0,-3.000000 0.000000 0,1.000000 0.000000 0,-1.000000 0.000000 0,1.000000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0,1.000000 0.000000 0,3.000000 0.000000 0,3.000000 0.000000 0,4.000000 0.000000 0,-1.000000 0.000000 0,-3.000000 0.000000 0,-3.000000 0.000000 0,-2.000000 0.000000 0</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5:48"/>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99950.000000 22450.000000 1000,'-18.000000'-68.000000'0,"17.000000"17.000000"0 ,15.000000 15.000000 0,16.000000 16.000000 0,7.000000 9.000000 0,1.000000 3.000000 0,-1.000000 3.000000 0,1.000000 4.000000 0,1.000000 1.000000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0,3.000000 1.000000 0,3.000000 4.000000 0,3.000000 3.000000 0,4.000000 3.000000 0,1.000000-1.000000 0,0.000000-2.000000 0,0.000000-3.000000 0,0.000000-3.000000 0,-2.000000-2.000000 0,-3.000000 0.000000 0,-3.000000 0.000000 0,-2.000000 0.000000 0,-1.000000 0.000000 0,3.000000 0.000000 0,3.000000 0.000000 0,4.000000 0.000000 0,-3.000000 0.000000 0,-5.000000 0.000000 0,-7.000000 0.000000 0,-5.000000 0.000000 0,-6.000000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0,-1.000000-2.000000 0,-3.000000-3.000000 0,-3.000000-3.000000 0,-2.000000-2.000000 0,-3.000000-1.000000 0,1.000000 3.000000 0,-1.000000 3.000000 0,1.000000 4.000000 0,-1.000000 1.000000 0,1.000000 0.000000 0,-1.000000 0.000000 0,1.000000 0.000000 0,-1.000000 0.000000 0,1.000000 0.000000 0,-1.000000 0.000000 0,1.000000 0.000000 0,-1.000000 0.000000 0,1.000000 0.000000 0,-1.000000 0.000000 0,1.000000 0.000000 0,-10.000000 4.000000-21,-19.000000 10.000000-38,-18.000000 10.000000-41,-19.000000 9.000000-40</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5:50"/>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100250.000000 44750.000000 1000,'0.000000'-71.000000'0,"0.000000"10.000000"0 ,0.000000 10.000000 0,0.000000 9.000000 0,4.000000 9.000000 0,10.000000 9.000000 0,10.000000 10.000000 0,9.000000 10.000000 0,4.000000 4.000000 0,1.000000 0.000000 0,-1.000000 0.000000 0,1.000000 0.000000 0,1.000000 1.000000 0,3.000000 4.000000 0,3.000000 3.000000 0,4.000000 3.000000 0,-1.000000-1.000000 0,-3.000000-2.000000 0,-3.000000-3.000000 0,-2.000000-3.000000 0,-3.000000-2.000000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0,-1.000000-2.000000 0,1.000000-3.000000 0,-1.000000-3.000000 0,1.000000-2.000000 0,-1.000000-1.000000 0,1.000000 3.000000 0,-1.000000 3.000000 0,1.000000 4.000000 0,-1.000000-1.000000 0,1.000000-3.000000 0,-1.000000-3.000000 0,1.000000-2.000000 0,-1.000000-1.000000 0,1.000000 3.000000 0,-1.000000 3.000000 0,1.000000 4.000000 0,-1.000000 1.000000 0,1.000000 0.000000 0,-1.000000 0.000000 0,1.000000 0.000000 0,1.000000-2.000000 0,3.000000-3.000000 0,3.000000-3.000000 0,4.000000-2.000000 0,-1.000000-1.000000 0,-3.000000 3.000000 0,-3.000000 3.000000 0,-2.000000 4.000000 0,0.000000-1.000000 0,7.000000-3.000000 0,6.000000-3.000000 0,7.000000-2.000000 0,0.000000-1.000000 0,-2.000000 3.000000 0,-3.000000 3.000000 0,-3.000000 4.000000 0,-2.000000 1.000000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5:56"/>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87350.000000 56850.000000 1000,'71.000000'0.000000'0,"-5.000000"0.000000"0 ,-7.000000 0.000000 0,-5.000000 0.000000 0,-1.000000 0.000000 0,6.000000 0.000000 0,7.000000 0.000000 0,6.000000 0.000000 0,1.000000 0.000000 0,-3.000000 0.000000 0,-3.000000 0.000000 0,-2.000000 0.000000 0,0.000000 0.000000 0,7.000000 0.000000 0,6.000000 0.000000 0,7.000000 0.000000 0,4.000000-2.000000 0,3.000000-3.000000 0,3.000000-3.000000 0,4.000000-2.000000 0,-1.000000-1.000000 0,-3.000000 3.000000 0,-3.000000 3.000000 0,-2.000000 4.000000 0,-3.000000 1.000000 0,1.000000 0.000000 0,-1.000000 0.000000 0,1.000000 0.000000 0,-4.000000 0.000000 0,-6.000000 0.000000 0,-6.000000 0.000000 0,-6.000000 0.000000 0,-2.000000 0.000000 0,3.000000 0.000000 0,3.000000 0.000000 0,4.000000 0.000000 0,4.000000 0.000000 0,6.000000 0.000000 0,7.000000 0.000000 0,6.000000 0.000000 0,1.000000 0.000000 0,-3.000000 0.000000 0,-3.000000 0.000000 0,-2.000000 0.000000 0,-3.000000 0.000000 0,1.000000 0.000000 0,-1.000000 0.000000 0,1.000000 0.000000 0,-1.000000 0.000000 0,1.000000 0.000000 0,-1.000000 0.000000 0,1.000000 0.000000 0,-4.000000 0.000000 0,-6.000000 0.000000 0,-6.000000 0.000000 0,-6.000000 0.000000 0,-2.000000 0.000000 0,3.000000 0.000000 0,3.000000 0.000000 0,4.000000 0.000000 0,2.000000 0.000000 0,4.000000 0.000000 0,3.000000 0.000000 0,3.000000 0.000000 0,1.000000 1.000000 0,1.000000 4.000000 0,-1.000000 3.000000 0,1.000000 3.000000 0,1.000000-1.000000 0,3.000000-2.000000 0,3.000000-3.000000 0,4.000000-3.000000 0,1.000000-2.000000 0,0.000000 0.000000 0,0.000000 0.000000 0,0.000000 0.000000 0,-4.000000 0.000000 0,-5.000000 0.000000 0,-7.000000 0.000000 0,-5.000000 0.000000 0,-6.000000 0.000000 0,-3.000000 0.000000 0,-3.000000 0.000000 0,-2.000000 0.000000 0,0.000000 1.000000 0,7.000000 4.000000 0,6.000000 3.000000 0,7.000000 3.000000 0,4.000000-1.000000 0,3.000000-2.000000 0,3.000000-3.000000 0,4.000000-3.000000 0,1.000000-2.000000 0,0.000000 0.000000 0,0.000000 0.000000 0,0.000000 0.000000 0,-2.000000 0.000000 0,-3.000000 0.000000 0,-3.000000 0.000000 0,-2.000000 0.000000 0,-5.000000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0,-6.000000 0.000000 0,-6.000000 0.000000 0,-6.000000 0.000000 0,-6.000000 0.000000 0,-2.000000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0,-12.000000 4.000000 0,-21.000000 10.000000 0,-22.000000 10.000000 0,-22.000000 9.000000 0</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6:01"/>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51450.000000 56950.000000 1000,'70.000000'-22.000000'0,"-9.000000"6.000000"0 ,-10.000000 7.000000 0,-8.000000 6.000000 0,-4.000000 3.000000 0,3.000000 0.000000 0,3.000000 0.000000 0,4.000000 0.000000 0,-1.000000 0.000000 0,-3.000000 0.000000 0,-3.000000 0.000000 0,-2.000000 0.000000 0,-1.000000-2.000000 0,3.000000-3.000000 0,3.000000-3.000000 0,4.000000-2.000000 0,1.000000-1.000000 0,0.000000 3.000000 0,0.000000 3.000000 0,0.000000 4.000000 0,1.000000 1.000000 0,4.000000 0.000000 0,3.000000 0.000000 0,3.000000 0.000000 0,1.000000-2.000000 0,1.000000-3.000000 0,-1.000000-3.000000 0,1.000000-2.000000 0,-1.000000-3.000000 0,1.000000 1.000000 0,-1.000000-1.000000 0,1.000000 1.000000 0,-1.000000 1.000000 0,1.000000 3.000000 0,-1.000000 3.000000 0,1.000000 4.000000 0,-1.000000-1.000000 0,1.000000-3.000000 0,-1.000000-3.000000 0,1.000000-2.000000 0,-1.000000-1.000000 0,1.000000 3.000000 0,-1.000000 3.000000 0,1.000000 4.000000 0,1.000000-1.000000 0,3.000000-3.000000 0,3.000000-3.000000 0,4.000000-2.000000 0,1.000000-1.000000 0,0.000000 3.000000 0,0.000000 3.000000 0,0.000000 4.000000 0,1.000000-1.000000 0,4.000000-3.000000 0,3.000000-3.000000 0,3.000000-2.000000 0,-2.000000-1.000000 0,-6.000000 3.000000 0,-6.000000 3.000000 0,-6.000000 4.000000 0,-4.000000 1.000000 0,1.000000 0.000000 0,-1.000000 0.000000 0,1.000000 0.000000 0,-3.000000 0.000000 0,-2.000000 0.000000 0,-3.000000 0.000000 0,-3.000000 0.000000 0,-2.000000-2.000000 0,0.000000-3.000000 0,0.000000-3.000000 0,0.000000-2.000000 0,0.000000-1.000000 0,0.000000 3.000000 0,0.000000 3.000000 0,0.000000 4.000000 0,1.000000 1.000000 0,4.000000 0.000000 0,3.000000 0.000000 0,3.000000 0.000000 0,1.000000-2.000000 0,1.000000-3.000000 0,-1.000000-3.000000 0,1.000000-2.000000 0,1.000000-1.000000 0,3.000000 3.000000 0,3.000000 3.000000 0,4.000000 4.000000 0,2.000000-1.000000 0,4.000000-3.000000 0,3.000000-3.000000 0,3.000000-2.000000 0,-2.000000-3.000000 0,-6.000000 1.000000 0,-6.000000-1.000000 0,-6.000000 1.000000 0,-2.000000-1.000000 0,3.000000 1.000000 0,3.000000-1.000000 0,4.000000 1.000000 0,1.000000-1.000000 0,0.000000 1.000000 0,0.000000-1.000000 0,0.000000 1.000000 0,1.000000-1.000000 0,4.000000 1.000000 0,3.000000-1.000000 0,3.000000 1.000000 0,3.000000-1.000000 0,3.000000 1.000000 0,3.000000-1.000000 0,4.000000 1.000000 0,1.000000 1.000000 0,0.000000 3.000000 0,0.000000 3.000000 0,0.000000 4.000000 0,0.000000-1.000000 0,0.000000-3.000000 0,0.000000-3.000000 0,0.000000-2.000000 0,-2.000000-3.000000 0,-3.000000 1.000000 0,-3.000000-1.000000 0,-2.000000 1.000000 0,-1.000000 1.000000 0,3.000000 3.000000 0,3.000000 3.000000 0,4.000000 4.000000 0,1.000000-1.000000 0,0.000000-3.000000 0,0.000000-3.000000 0,0.000000-2.000000 0,1.000000-1.000000 0,4.000000 3.000000 0,3.000000 3.000000 0,3.000000 4.000000 0,1.000000-1.000000 0,1.000000-3.000000 0,-1.000000-3.000000 0,1.000000-2.000000 0,-4.000000-3.000000 0,-6.000000 1.000000 0,-6.000000-1.000000 0,-6.000000 1.000000 0,-6.000000-1.000000 0,-2.000000 1.000000 0,-3.000000-1.000000 0,-3.000000 1.000000 0,1.000000-1.000000 0,6.000000 1.000000 0,7.000000-1.000000 0,6.000000 1.000000 0,3.000000 1.000000 0,0.000000 3.000000 0,0.000000 3.000000 0,0.000000 4.000000 0,-2.000000 1.000000 0,-3.000000 0.000000 0,-3.000000 0.000000 0,-2.000000 0.000000 0,-3.000000 0.000000 0,1.000000 0.000000 0,-1.000000 0.000000 0,1.000000 0.000000 0,-3.000000 0.000000 0,-2.000000 0.000000 0,-3.000000 0.000000 0,-3.000000 0.000000 0,-4.000000 1.000000 0,-3.000000 4.000000 0,-3.000000 3.000000 0,-2.000000 3.000000 0,-3.000000 1.000000 0,1.000000 1.000000 0,-1.000000-1.000000 0,1.000000 1.000000 0,1.000000-3.000000 0,3.000000-2.000000 0,3.000000-3.000000 0,4.000000-3.000000 0,2.000000-2.000000 0,4.000000 0.000000 0,3.000000 0.000000 0,3.000000 0.000000 0,1.000000 0.000000 0,1.000000 0.000000 0,-1.000000 0.000000 0,1.000000 0.000000 0,-4.000000 0.000000 0,-6.000000 0.000000 0,-6.000000 0.000000 0,-6.000000 0.000000 0,-4.000000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0,0.000000-2.000000 0,0.000000-3.000000 0,0.000000-3.000000 0,0.000000-2.000000 0,0.000000-1.000000 0,0.000000 3.000000 0,0.000000 3.000000 0,0.000000 4.000000 0,-2.000000-1.000000 0,-3.000000-3.000000 0,-3.000000-3.000000 0,-2.000000-2.000000 0,-3.000000-1.000000 0,1.000000 3.000000 0,-1.000000 3.000000 0,1.000000 4.000000 0,-1.000000 1.000000 0,1.000000 0.000000 0,-1.000000 0.000000 0,1.000000 0.000000 0,-1.000000 0.000000 0,1.000000 0.000000 0,-1.000000 0.000000 0,1.000000 0.000000 0,-1.000000 1.000000 0,1.000000 4.000000 0,-1.000000 3.000000 0,1.000000 3.000000 0,-9.000000 4.000000 0,-15.000000 7.000000 0,-15.000000 6.000000 0,-16.000000 7.000000 0,-10.000000-3.000000 0,-3.000000-8.000000 0,-3.000000-10.000000 0,-2.000000-9.000000 0,-3.000000-4.000000 0,1.000000 4.000000 0,-1.000000 3.000000 0,1.000000 3.000000 0,-4.000000-1.000000 0,-6.000000-2.000000 0,-6.000000-3.000000 0,-6.000000-3.000000 0,-2.000000-1.000000 0,3.000000 4.000000 0,3.000000 3.000000 0,4.000000 3.000000 0,-1.000000-1.000000 0,-3.000000-2.000000 0,-3.000000-3.000000 0,-2.000000-3.000000 0,-5.000000-1.000000 0,-2.000000 4.000000 0,-3.000000 3.000000 0,-3.000000 3.000000 0,-4.000000 1.000000 0,-3.000000 1.000000 0,-3.000000-1.000000 0,-2.000000 1.000000 0,-1.000000-3.000000 0,3.000000-2.000000 0,3.000000-3.000000 0,4.000000-3.000000 0,2.000000-1.000000 0,4.000000 4.000000 0,3.000000 3.000000 0,3.000000 3.000000 0,-1.000000 1.000000 0,-2.000000 1.000000 0,-3.000000-1.000000 0,-3.000000 1.000000 0,-1.000000-1.000000 0,4.000000 1.000000 0,3.000000-1.000000 0,3.000000 1.000000 0,-2.000000-1.000000 0,-6.000000 1.000000 0,-6.000000-1.000000 0,-6.000000 1.000000 0,-4.000000-3.000000 0,1.000000-2.000000 0,-1.000000-3.000000 0,1.000000-3.000000 0,-1.000000-1.000000 0,1.000000 4.000000 0,-1.000000 3.000000 0,1.000000 3.000000 0,-1.000000 1.000000 0,1.000000 1.000000 0,-1.000000-1.000000 0,1.000000 1.000000 0,-1.000000-1.000000 0,1.000000 1.000000 0,-1.000000-1.000000 0,1.000000 1.000000 0,1.000000-1.000000 0,3.000000 1.000000 0,3.000000-1.000000 0,4.000000 1.000000 0,-3.000000-1.000000 0,-5.000000 1.000000 0,-7.000000-1.000000 0,-5.000000 1.000000 0,-6.000000-1.000000 0,-3.000000 1.000000 0,-3.000000-1.000000 0,-2.000000 1.000000 0,-1.000000-1.000000 0,3.000000 1.000000 0,3.000000-1.000000 0,4.000000 1.000000 0,2.000000-1.000000 0,4.000000 1.000000 0,3.000000-1.000000 0,3.000000 1.000000 0,1.000000-1.000000 0,1.000000 1.000000 0,-1.000000-1.000000 0,1.000000 1.000000 0,2.000000-3.000000 0,7.000000-2.000000 0,6.000000-3.000000 0,7.000000-3.000000 0,-1.000000-1.000000 0,-6.000000 4.000000 0,-6.000000 3.000000 0,-6.000000 3.000000 0,-7.000000 1.000000 0,-6.000000 1.000000 0,-6.000000-1.000000 0,-6.000000 1.000000 0,-1.000000-1.000000 0,7.000000 1.000000 0,6.000000-1.000000 0,7.000000 1.000000 0,4.000000-1.000000 0,3.000000 1.000000 0,3.000000-1.000000 0,4.000000 1.000000 0,1.000000-3.000000 0,0.000000-2.000000 0,0.000000-3.000000 0,0.000000-3.000000 0,1.000000-1.000000 0,4.000000 4.000000 0,3.000000 3.000000 0,3.000000 3.000000 0,1.000000-1.000000 0,1.000000-2.000000 0,-1.000000-3.000000 0,1.000000-3.000000 0,-3.000000-1.000000 0,-2.000000 4.000000 0,-3.000000 3.000000 0,-3.000000 3.000000 0,-4.000000-1.000000 0,-3.000000-2.000000 0,-3.000000-3.000000 0,-2.000000-3.000000 0,-1.000000-1.000000 0,3.000000 4.000000 0,3.000000 3.000000 0,4.000000 3.000000 0,1.000000-1.000000 0,0.000000-2.000000 0,0.000000-3.000000 0,0.000000-3.000000 0,1.000000-2.000000 0,4.000000 0.000000 0,3.000000 0.000000 0,3.000000 0.000000 0,3.000000 0.000000 0,3.000000 0.000000 0,3.000000 0.000000 0,4.000000 0.000000 0,1.000000 0.000000 0,0.000000 0.000000 0,0.000000 0.000000 0,0.000000 0.000000 0,0.000000 0.000000 0,0.000000 0.000000 0,0.000000 0.000000 0,0.000000 0.000000 0,-4.000000 1.000000 0,-5.000000 4.000000 0,-7.000000 3.000000 0,-5.000000 3.000000 0,-4.000000-1.000000 0,0.000000-2.000000 0,0.000000-3.000000 0,0.000000-3.000000 0,0.000000-2.000000 0,0.000000 0.000000 0,0.000000 0.000000 0,0.000000 0.000000 0,0.000000 0.000000 0,0.000000 0.000000 0,0.000000 0.000000 0,0.000000 0.000000 0,1.000000 0.000000 0,4.000000 0.000000 0,3.000000 0.000000 0,3.000000 0.000000 0,3.000000 1.000000 0,3.000000 4.000000 0,3.000000 3.000000 0,4.000000 3.000000 0,1.000000-1.000000 0,0.000000-2.000000 0,0.000000-3.000000 0,0.000000-3.000000 0,-2.000000-2.000000 0,-3.000000 0.000000 0,-3.000000 0.000000 0,-2.000000 0.000000 0,-1.000000 1.000000 0,3.000000 4.000000 0,3.000000 3.000000 0,4.000000 3.000000 0,-1.000000-1.000000 0,-3.000000-2.000000 0,-3.000000-3.000000 0,-2.000000-3.000000 0,-5.000000-2.000000 0,-2.000000 0.000000 0,-3.000000 0.000000 0,-3.000000 0.000000 0,1.000000 0.000000 0,6.000000 0.000000 0,7.000000 0.000000 0,6.000000 0.000000 0,1.000000 0.000000 0,-3.000000 0.000000 0,-3.000000 0.000000 0,-2.000000 0.000000 0,0.000000 1.000000 0,7.000000 4.000000 0,6.000000 3.000000 0,7.000000 3.000000 0,0.000000-1.000000 0,-2.000000-2.000000 0,-3.000000-3.000000 0,-3.000000-3.000000 0,-1.000000-2.000000 0,4.000000 0.000000 0,3.000000 0.000000 0,3.000000 0.000000 0,1.000000 0.000000 0,1.000000 0.000000 0,-1.000000 0.000000 0,1.000000 0.000000 0,-1.000000 0.000000 0,1.000000 0.000000 0,-1.000000 0.000000 0,1.000000 0.000000 0,-1.000000 1.000000 0,1.000000 4.000000 0,-1.000000 3.000000 0,1.000000 3.000000 0</inkml:trace>
</inkml:ink>
</file>

<file path=ppt/ink/ink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6:44"/>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53100.000000 17550.000000 1000,'70.000000'-46.000000'0,"-9.000000"10.000000"0 ,-10.000000 10.000000 0,-8.000000 9.000000 0,-6.000000 6.000000 0,1.000000 3.000000 0,-1.000000 3.000000 0,1.000000 4.000000 0,-1.000000 1.000000 0,1.000000 0.000000 0,-1.000000 0.000000 0,1.000000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0,3.000000 0.000000 0,3.000000 0.000000 0,3.000000 0.000000 0,4.000000 0.000000 0,2.000000 1.000000 0,4.000000 4.000000 0,3.000000 3.000000 0,3.000000 3.000000 0,1.000000-1.000000 0,1.000000-2.000000 0,-1.000000-3.000000 0,1.000000-3.000000 0,1.000000-2.000000 0,3.000000 0.000000 0,3.000000 0.000000 0,4.000000 0.000000 0,2.000000 0.000000 0,4.000000 0.000000 0,3.000000 0.000000 0,3.000000 0.000000 0,4.000000 0.000000 0,7.000000 0.000000 0,6.000000 0.000000 0,7.000000 0.000000 0,0.000000 0.000000 0,-2.000000 0.000000 0,-3.000000 0.000000 0,-3.000000 0.000000 0,-2.000000 0.000000 0,0.000000 0.000000 0,0.000000 0.000000 0,0.000000 0.000000 0,0.000000 0.000000 0,0.000000 0.000000 0,0.000000 0.000000 0,0.000000 0.000000 0,1.000000 0.000000 0,4.000000 0.000000 0,3.000000 0.000000 0,3.000000 0.000000 0,4.000000 0.000000 0,7.000000 0.000000 0,6.000000 0.000000 0,7.000000 0.000000 0,-3.000000-2.000000 0,-8.000000-3.000000 0,-10.000000-3.000000 0,-9.000000-2.000000 0,-4.000000-1.000000 0,4.000000 3.000000 0,3.000000 3.000000 0,3.000000 4.000000 0,4.000000 1.000000 0,7.000000 0.000000 0,6.000000 0.000000 0,7.000000 0.000000 0,-3.000000 0.000000 0,-8.000000 0.000000 0,-10.000000 0.000000 0,-9.000000 0.000000 0,-7.000000 0.000000 0,-3.000000 0.000000 0,-3.000000 0.000000 0,-2.000000 0.000000 0,0.000000 0.000000 0,7.000000 0.000000 0,6.000000 0.000000 0,7.000000 0.000000 0,0.000000 0.000000 0,-2.000000 0.000000 0,-3.000000 0.000000 0,-3.000000 0.000000 0,-1.000000 0.000000 0,4.000000 0.000000 0,3.000000 0.000000 0,3.000000 0.000000 0,-2.000000 0.000000 0,-6.000000 0.000000 0,-6.000000 0.000000 0,-6.000000 0.000000 0,-6.000000 0.000000 0,-2.000000 0.000000 0,-3.000000 0.000000 0,-3.000000 0.000000 0,2.000000 0.000000 0,10.000000 0.000000 0,10.000000 0.000000 0,9.000000 0.000000 0,6.000000 0.000000 0,3.000000 0.000000 0,3.000000 0.000000 0,4.000000 0.000000 0,-6.000000-2.000000 0,-11.000000-3.000000 0,-14.000000-3.000000 0,-11.000000-2.000000 0,-6.000000-1.000000 0,4.000000 3.000000 0,3.000000 3.000000 0,3.000000 4.000000 0,4.000000 1.000000 0,7.000000 0.000000 0,6.000000 0.000000 0,7.000000 0.000000 0,2.000000 0.000000 0,1.000000 0.000000 0,-1.000000 0.000000 0,1.000000 0.000000 0,-3.000000 0.000000 0,-2.000000 0.000000 0,-3.000000 0.000000 0,-3.000000 0.000000 0,-1.000000 0.000000 0,4.000000 0.000000 0,3.000000 0.000000 0,3.000000 0.000000 0,1.000000 0.000000 0,1.000000 0.000000 0,-1.000000 0.000000 0,1.000000 0.000000 0,1.000000-2.000000 0,3.000000-3.000000 0,3.000000-3.000000 0,4.000000-2.000000 0,1.000000-1.000000 0,0.000000 3.000000 0,0.000000 3.000000 0,0.000000 4.000000 0,-5.000000 1.000000 0,-9.000000 0.000000 0,-10.000000 0.000000 0,-8.000000 0.000000 0,-1.000000 0.000000 0,9.000000 0.000000 0,10.000000 0.000000 0,10.000000 0.000000 0,5.000000-2.000000 0,4.000000-3.000000 0,3.000000-3.000000 0,3.000000-2.000000 0,-5.000000-1.000000 0,-12.000000 3.000000 0,-13.000000 3.000000 0,-12.000000 4.000000 0,-5.000000 1.000000 0,3.000000 0.000000 0,3.000000 0.000000 0,4.000000 0.000000 0,5.000000-2.000000 0,10.000000-3.000000 0,10.000000-3.000000 0,9.000000-2.000000 0,-1.000000-1.000000 0,-8.000000 3.000000 0,-10.000000 3.000000 0,-9.000000 4.000000 0,-7.000000 1.000000 0,-3.000000 0.000000 0,-3.000000 0.000000 0,-2.000000 0.000000 0,-1.000000-2.000000 0,3.000000-3.000000 0,3.000000-3.000000 0,4.000000-2.000000 0,1.000000-1.000000 0,0.000000 3.000000 0,0.000000 3.000000 0,0.000000 4.000000 0,1.000000 1.000000 0,4.000000 0.000000 0,3.000000 0.000000 0,3.000000 0.000000 0,-2.000000 0.000000 0,-6.000000 0.000000 0,-6.000000 0.000000 0,-6.000000 0.000000 0,-6.000000 0.000000 0,-2.000000 0.000000 0,-3.000000 0.000000 0,-3.000000 0.000000 0,-2.000000 0.000000 0,0.000000 0.000000 0,0.000000 0.000000 0,0.000000 0.000000 0,4.000000 0.000000 0,10.000000 0.000000 0,10.000000 0.000000 0,9.000000 0.000000 0,1.000000 0.000000 0,-6.000000 0.000000 0,-6.000000 0.000000 0,-6.000000 0.000000 0,-7.000000 0.000000 0,-6.000000 0.000000 0,-6.000000 0.000000 0,-6.000000 0.000000 0,-6.000000 0.000000 0,-2.000000 0.000000 0,-3.000000 0.000000 0,-3.000000 0.000000 0,-1.000000 0.000000 0,4.000000 0.000000 0,3.000000 0.000000 0,3.000000 0.000000 0,3.000000 0.000000 0,3.000000 0.000000 0,3.000000 0.000000 0,4.000000 0.000000 0,1.000000 0.000000 0,0.000000 0.000000 0,0.000000 0.000000 0,0.000000 0.000000 0,-2.000000 0.000000 0,-3.000000 0.000000 0,-3.000000 0.000000 0,-2.000000 0.000000 0,-6.000000 0.000000 0,-6.000000 0.000000 0,-6.000000 0.000000 0,-6.000000 0.000000 0,-6.000000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0,0.000000 0.000000 0,0.000000 0.000000 0,0.000000 0.000000 0,1.000000-2.000000 0,4.000000-3.000000 0,3.000000-3.000000 0,3.000000-2.000000 0,-1.000000-1.000000 0,-2.000000 3.000000 0,-3.000000 3.000000 0,-3.000000 4.000000 0,-4.000000 1.000000 0,-3.000000 0.000000 0,-3.000000 0.000000 0,-2.000000 0.000000 0,-3.000000 0.000000 0,1.000000 0.000000 0,-1.000000 0.000000 0,1.000000 0.000000 0,1.000000 1.000000 0,3.000000 4.000000 0,3.000000 3.000000 0,4.000000 3.000000 0</inkml:trace>
</inkml:ink>
</file>

<file path=ppt/ink/ink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6:45"/>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92100.000000 17150.000000 1000,'71.000000'-2.000000'0,"-5.000000"-3.000000"0 ,-7.000000-3.000000 0,-5.000000-2.000000 0,-3.000000-1.000000 0,4.000000 3.000000 0,3.000000 3.000000 0,3.000000 4.000000 0,3.000000 1.000000 0,3.000000 0.000000 0,3.000000 0.000000 0,4.000000 0.000000 0,2.000000 0.000000 0,4.000000 0.000000 0,3.000000 0.000000 0,3.000000 0.000000 0,1.000000 0.000000 0,1.000000 0.000000 0,-1.000000 0.000000 0,1.000000 0.000000 0,-1.000000 1.000000 0,1.000000 4.000000 0,-1.000000 3.000000 0,1.000000 3.000000 0,-1.000000-1.000000 0,1.000000-2.000000 0,-1.000000-3.000000 0,1.000000-3.000000 0,-1.000000-1.000000 0,1.000000 4.000000 0,-1.000000 3.000000 0,1.000000 3.000000 0,2.000000-1.000000 0,7.000000-2.000000 0,6.000000-3.000000 0,7.000000-3.000000 0,4.000000-1.000000 0,3.000000 4.000000 0,3.000000 3.000000 0,4.000000 3.000000 0,-1.000000 1.000000 0,-3.000000 1.000000 0,-3.000000-1.000000 0,-2.000000 1.000000 0,-3.000000-3.000000 0,1.000000-2.000000 0,-1.000000-3.000000 0,1.000000-3.000000 0,4.000000-1.000000 0,9.000000 4.000000 0,10.000000 3.000000 0,10.000000 3.000000 0,2.000000 1.000000 0,-3.000000 1.000000 0,-3.000000-1.000000 0,-2.000000 1.000000 0,-3.000000-1.000000 0,1.000000 1.000000 0,-1.000000-1.000000 0,1.000000 1.000000 0,-1.000000-1.000000 0,1.000000 1.000000 0,-1.000000-1.000000 0,1.000000 1.000000 0,-1.000000-3.000000 0,1.000000-2.000000 0,-1.000000-3.000000 0,1.000000-3.000000 0,-1.000000-1.000000 0,1.000000 4.000000 0,-1.000000 3.000000 0,1.000000 3.000000 0,-1.000000-1.000000 0,1.000000-2.000000 0,-1.000000-3.000000 0,1.000000-3.000000 0,-7.000000-2.000000 0,-12.000000 0.000000 0,-13.000000 0.000000 0,-12.000000 0.000000 0,-4.000000 0.000000 0,7.000000 0.000000 0,6.000000 0.000000 0,7.000000 0.000000 0,5.000000 0.000000 0,7.000000 0.000000 0,6.000000 0.000000 0,7.000000 0.000000 0,-3.000000 0.000000 0,-8.000000 0.000000 0,-10.000000 0.000000 0,-9.000000 0.000000 0,-7.000000 0.000000 0,-3.000000 0.000000 0,-3.000000 0.000000 0,-2.000000 0.000000 0,-3.000000 0.000000 0,1.000000 0.000000 0,-1.000000 0.000000 0,1.000000 0.000000 0,-3.000000 0.000000 0,-2.000000 0.000000 0,-3.000000 0.000000 0,-3.000000 0.000000 0,1.000000 0.000000 0,6.000000 0.000000 0,7.000000 0.000000 0,6.000000 0.000000 0,3.000000 0.000000 0,0.000000 0.000000 0,0.000000 0.000000 0,0.000000 0.000000 0,-5.000000 0.000000 0,-9.000000 0.000000 0,-10.000000 0.000000 0,-8.000000 0.000000 0,-8.000000 0.000000 0,-2.000000 0.000000 0,-3.000000 0.000000 0,-3.000000 0.000000 0,-4.000000 0.000000 0,-3.000000 0.000000 0,-3.000000 0.000000 0,-2.000000 0.000000 0,-1.000000 0.000000 0,3.000000 0.000000 0,3.000000 0.000000 0,4.000000 0.000000 0,-1.000000 1.000000 0,-3.000000 4.000000 0,-3.000000 3.000000 0,-2.000000 3.000000 0,-3.000000 3.000000 0,1.000000 3.000000 0,-1.000000 3.000000 0,1.000000 4.000000 0</inkml:trace>
</inkml:ink>
</file>

<file path=ppt/ink/ink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6:46"/>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10450.000000 20250.000000 1000,'28.000000'-71.000000'0,"6.000000"10.000000"0 ,7.000000 10.000000 0,6.000000 9.000000 0,6.000000 7.000000 0,6.000000 7.000000 0,7.000000 6.000000 0,6.000000 7.000000 0,-1.000000 4.000000 0,-5.000000 3.000000 0,-7.000000 3.000000 0,-5.000000 4.000000 0,-1.000000 1.000000 0,6.000000 0.000000 0,7.000000 0.000000 0,6.000000 0.000000 0,4.000000 0.000000 0,4.000000 0.000000 0,3.000000 0.000000 0,3.000000 0.000000 0,3.000000 0.000000 0,3.000000 0.000000 0,3.000000 0.000000 0,4.000000 0.000000 0,-1.000000 1.000000 0,-3.000000 4.000000 0,-3.000000 3.000000 0,-2.000000 3.000000 0,-3.000000 1.000000 0,1.000000 1.000000 0,-1.000000-1.000000 0,1.000000 1.000000 0,2.000000-1.000000 0,7.000000 1.000000 0,6.000000-1.000000 0,7.000000 1.000000 0,2.000000-1.000000 0,1.000000 1.000000 0,-1.000000-1.000000 0,1.000000 1.000000 0,2.000000-1.000000 0,7.000000 1.000000 0,6.000000-1.000000 0,7.000000 1.000000 0,0.000000-1.000000 0,-2.000000 1.000000 0,-3.000000-1.000000 0,-3.000000 1.000000 0,-6.000000-3.000000 0,-5.000000-2.000000 0,-7.000000-3.000000 0,-5.000000-3.000000 0,-1.000000-1.000000 0,6.000000 4.000000 0,7.000000 3.000000 0,6.000000 3.000000 0,3.000000 1.000000 0,0.000000 1.000000 0,0.000000-1.000000 0,0.000000 1.000000 0,0.000000-3.000000 0,0.000000-2.000000 0,0.000000-3.000000 0,0.000000-3.000000 0,-4.000000-1.000000 0,-5.000000 4.000000 0,-7.000000 3.000000 0,-5.000000 3.000000 0,-4.000000 1.000000 0,0.000000 1.000000 0,0.000000-1.000000 0,0.000000 1.000000 0,3.000000-3.000000 0,6.000000-2.000000 0,7.000000-3.000000 0,6.000000-3.000000 0,4.000000-1.000000 0,4.000000 4.000000 0,3.000000 3.000000 0,3.000000 3.000000 0,1.000000-1.000000 0,1.000000-2.000000 0,-1.000000-3.000000 0,1.000000-3.000000 0,-6.000000-2.000000 0,-8.000000 0.000000 0,-10.000000 0.000000 0,-9.000000 0.000000 0,-1.000000 0.000000 0,10.000000 0.000000 0,10.000000 0.000000 0,9.000000 0.000000 0,7.000000-2.000000 0,7.000000-3.000000 0,6.000000-3.000000 0,7.000000-2.000000 0,-3.000000-3.000000 0,-8.000000 1.000000 0,-10.000000-1.000000 0,-9.000000 1.000000 0,-4.000000 1.000000 0,4.000000 3.000000 0,3.000000 3.000000 0,3.000000 4.000000 0,4.000000-1.000000 0,7.000000-3.000000 0,6.000000-3.000000 0,7.000000-2.000000 0,2.000000-3.000000 0,1.000000 1.000000 0,-1.000000-1.000000 0,1.000000 1.000000 0,-6.000000 1.000000 0,-8.000000 3.000000 0,-10.000000 3.000000 0,-9.000000 4.000000 0,-2.000000-1.000000 0,6.000000-3.000000 0,7.000000-3.000000 0,6.000000-2.000000 0,4.000000-1.000000 0,4.000000 3.000000 0,3.000000 3.000000 0,3.000000 4.000000 0,1.000000-1.000000 0,1.000000-3.000000 0,-1.000000-3.000000 0,1.000000-2.000000 0,-6.000000-1.000000 0,-8.000000 3.000000 0,-10.000000 3.000000 0,-9.000000 4.000000 0,-5.000000 1.000000 0,0.000000 0.000000 0,0.000000 0.000000 0,0.000000 0.000000 0,3.000000 0.000000 0,6.000000 0.000000 0,7.000000 0.000000 0,6.000000 0.000000 0,-1.000000 0.000000 0,-5.000000 0.000000 0,-7.000000 0.000000 0,-5.000000 0.000000 0,-9.000000 0.000000 0,-9.000000 0.000000 0,-10.000000 0.000000 0,-8.000000 0.000000 0,-4.000000 0.000000 0,3.000000 0.000000 0,3.000000 0.000000 0,4.000000 0.000000 0,4.000000 1.000000 0,6.000000 4.000000 0,7.000000 3.000000 0,6.000000 3.000000 0,1.000000-1.000000 0,-3.000000-2.000000 0,-3.000000-3.000000 0,-2.000000-3.000000 0,-6.000000-1.000000 0,-6.000000 4.000000 0,-6.000000 3.000000 0,-6.000000 3.000000 0,-6.000000-1.000000 0,-2.000000-2.000000 0,-3.000000-3.000000 0,-3.000000-3.000000 0,-4.000000-2.000000 0,-3.000000 0.000000 0,-3.000000 0.000000 0,-2.000000 0.000000 0,0.000000 1.000000 0,7.000000 4.000000 0,6.000000 3.000000 0,7.000000 3.000000 0,4.000000-1.000000 0,3.000000-2.000000 0,3.000000-3.000000 0,4.000000-3.000000 0,-3.000000-1.000000 0,-5.000000 4.000000 0,-7.000000 3.000000 0,-5.000000 3.000000 0,-3.000000-1.000000 0,4.000000-2.000000 0,3.000000-3.000000 0,3.000000-3.000000 0,-2.000000-2.000000 0,-6.000000 0.000000 0,-6.000000 0.000000 0,-6.000000 0.000000 0,-6.000000 0.000000 0,-2.000000 0.000000 0,-3.000000 0.000000 0,-3.000000 0.000000 0,-2.000000 0.000000 0,0.000000 0.000000 0,0.000000 0.000000 0,0.000000 0.000000 0,1.000000 0.000000 0,4.000000 0.000000 0,3.000000 0.000000 0,3.000000 0.000000 0,1.000000 0.000000 0,1.000000 0.000000 0,-1.000000 0.000000 0,1.000000 0.000000 0,1.000000-2.000000 0,3.000000-3.000000 0,3.000000-3.000000 0,4.000000-2.000000 0,1.000000-3.000000 0,0.000000 1.000000 0,0.000000-1.000000 0,0.000000 1.000000 0,-2.000000-3.000000 0,-3.000000-2.000000 0,-3.000000-3.000000 0,-2.000000-3.000000 0,-3.000000-1.000000 0,1.000000 4.000000 0,-1.000000 3.000000 0,1.000000 3.000000 0,-4.000000-1.000000 0,-6.000000-2.000000 0,-6.000000-3.000000 0,-6.000000-3.000000 0,-4.000000-1.000000 0,1.000000 4.000000 0,-1.000000 3.000000 0,1.000000 3.000000 0,1.000000 1.000000 0,3.000000 1.000000 0,3.000000-1.000000 0,4.000000 1.000000 0,2.000000-1.000000 0,4.000000 1.000000 0,3.000000-1.000000 0,3.000000 1.000000 0,-2.000000 1.000000 0,-6.000000 3.000000 0,-6.000000 3.000000 0,-6.000000 4.000000 0,-4.000000 1.000000 0,1.000000 0.000000 0,-1.000000 0.000000 0,1.000000 0.000000 0,-1.000000 0.000000 0,1.000000 0.000000 0,-1.000000 0.000000 0,1.000000 0.000000 0,1.000000 1.000000 0,3.000000 4.000000 0,3.000000 3.000000 0,4.000000 3.000000 0,-4.000000 4.000000 0,-9.000000 7.000000 0,-10.000000 6.000000 0,-8.000000 7.000000 0,-11.000000 2.000000-21,-8.000000 1.000000-38,-10.000000-1.000000-41,-9.000000 1.000000-40</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6:49"/>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62350.000000 25350.000000 1000,'98.000000'-4.000000'0,"-3.000000"-5.000000"0 ,-3.000000-7.000000 0,-2.000000-5.000000 0,-6.000000-1.000000 0,-6.000000 6.000000 0,-6.000000 7.000000 0,-6.000000 6.000000 0,-4.000000 1.000000 0,1.000000-3.000000 0,-1.000000-3.000000 0,1.000000-2.000000 0,-1.000000-1.000000 0,1.000000 3.000000 0,-1.000000 3.000000 0,1.000000 4.000000 0,-3.000000 1.000000 0,-2.000000 0.000000 0,-3.000000 0.000000 0,-3.000000 0.000000 0,-2.000000 0.000000 0,0.000000 0.000000 0,0.000000 0.000000 0,0.000000 0.000000 0,0.000000 0.000000 0,0.000000 0.000000 0,0.000000 0.000000 0,0.000000 0.000000 0,-2.000000-2.000000 0,-3.000000-3.000000 0,-3.000000-3.000000 0,-2.000000-2.000000 0,-1.000000-1.000000 0,3.000000 3.000000 0,3.000000 3.000000 0,4.000000 4.000000 0,1.000000 1.000000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0,3.000000 0.000000 0,6.000000 0.000000 0,7.000000 0.000000 0,6.000000 0.000000 0,3.000000 0.000000 0,0.000000 0.000000 0,0.000000 0.000000 0,0.000000 0.000000 0,-2.000000 1.000000 0,-3.000000 4.000000 0,-3.000000 3.000000 0,-2.000000 3.000000 0,-1.000000-1.000000 0,3.000000-2.000000 0,3.000000-3.000000 0,4.000000-3.000000 0,-4.000000-2.000000 0,-9.000000 0.000000 0,-10.000000 0.000000 0,-8.000000 0.000000 0,-6.000000 1.000000 0,1.000000 4.000000 0,-1.000000 3.000000 0,1.000000 3.000000 0,1.000000 1.000000 0,3.000000 1.000000 0,3.000000-1.000000 0,4.000000 1.000000 0</inkml:trace>
</inkml:ink>
</file>

<file path=ppt/ink/ink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6:52"/>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85800.000000 24850.000000 1000,'95.000000'-46.000000'0,"-9.000000"10.000000"0 ,-10.000000 10.000000 0,-8.000000 9.000000 0,-4.000000 6.000000 0,3.000000 3.000000 0,3.000000 3.000000 0,4.000000 4.000000 0,-3.000000 1.000000 0,-5.000000 0.000000 0,-7.000000 0.000000 0,-5.000000 0.000000 0,-3.000000 1.000000 0,4.000000 4.000000 0,3.000000 3.000000 0,3.000000 3.000000 0,1.000000 1.000000 0,1.000000 1.000000 0,-1.000000-1.000000 0,1.000000 1.000000 0,-1.000000-1.000000 0,1.000000 1.000000 0,-1.000000-1.000000 0,1.000000 1.000000 0,1.000000-1.000000 0,3.000000 1.000000 0,3.000000-1.000000 0,4.000000 1.000000 0,1.000000-1.000000 0,0.000000 1.000000 0,0.000000-1.000000 0,0.000000 1.000000 0,3.000000-1.000000 0,6.000000 1.000000 0,7.000000-1.000000 0,6.000000 1.000000 0,4.000000-1.000000 0,4.000000 1.000000 0,3.000000-1.000000 0,3.000000 1.000000 0,1.000000-3.000000 0,1.000000-2.000000 0,-1.000000-3.000000 0,1.000000-3.000000 0,-3.000000-1.000000 0,-2.000000 4.000000 0,-3.000000 3.000000 0,-3.000000 3.000000 0,-1.000000 1.000000 0,4.000000 1.000000 0,3.000000-1.000000 0,3.000000 1.000000 0,3.000000-3.000000 0,3.000000-2.000000 0,3.000000-3.000000 0,4.000000-3.000000 0,2.000000-2.000000 0,4.000000 0.000000 0,3.000000 0.000000 0,3.000000 0.000000 0,-2.000000 1.000000 0,-6.000000 4.000000 0,-6.000000 3.000000 0,-6.000000 3.000000 0,-6.000000-1.000000 0,-2.000000-2.000000 0,-3.000000-3.000000 0,-3.000000-3.000000 0,-1.000000-1.000000 0,4.000000 4.000000 0,3.000000 3.000000 0,3.000000 3.000000 0,3.000000-1.000000 0,3.000000-2.000000 0,3.000000-3.000000 0,4.000000-3.000000 0,-1.000000-1.000000 0,-3.000000 4.000000 0,-3.000000 3.000000 0,-2.000000 3.000000 0,-5.000000 1.000000 0,-2.000000 1.000000 0,-3.000000-1.000000 0,-3.000000 1.000000 0,-6.000000-3.000000 0,-5.000000-2.000000 0,-7.000000-3.000000 0,-5.000000-3.000000 0,-1.000000-1.000000 0,6.000000 4.000000 0,7.000000 3.000000 0,6.000000 3.000000 0,6.000000-1.000000 0,6.000000-2.000000 0,7.000000-3.000000 0,6.000000-3.000000 0,1.000000-2.000000 0,-3.000000 0.000000 0,-3.000000 0.000000 0,-2.000000 0.000000 0,-5.000000 0.000000 0,-2.000000 0.000000 0,-3.000000 0.000000 0,-3.000000 0.000000 0,-4.000000 0.000000 0,-3.000000 0.000000 0,-3.000000 0.000000 0,-2.000000 0.000000 0,-5.000000 0.000000 0,-2.000000 0.000000 0,-3.000000 0.000000 0,-3.000000 0.000000 0,1.000000 0.000000 0,6.000000 0.000000 0,7.000000 0.000000 0,6.000000 0.000000 0,4.000000-2.000000 0,4.000000-3.000000 0,3.000000-3.000000 0,3.000000-2.000000 0,-1.000000-1.000000 0,-2.000000 3.000000 0,-3.000000 3.000000 0,-3.000000 4.000000 0,-6.000000 1.000000 0,-5.000000 0.000000 0,-7.000000 0.000000 0,-5.000000 0.000000 0,-3.000000 0.000000 0,4.000000 0.000000 0,3.000000 0.000000 0,3.000000 0.000000 0,-1.000000 0.000000 0,-2.000000 0.000000 0,-3.000000 0.000000 0,-3.000000 0.000000 0,1.000000 0.000000 0,6.000000 0.000000 0,7.000000 0.000000 0,6.000000 0.000000 0,4.000000 0.000000 0,4.000000 0.000000 0,3.000000 0.000000 0,3.000000 0.000000 0,-2.000000 0.000000 0,-6.000000 0.000000 0,-6.000000 0.000000 0,-6.000000 0.000000 0,-6.000000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0,-6.000000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0,-12.000000 3.000000 0,-19.000000 6.000000 0,-18.000000 7.000000 0,-19.000000 6.000000 0</inkml:trace>
</inkml:ink>
</file>

<file path=ppt/ink/ink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6:55"/>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10150.000000 28600.000000 1000,'71.000000'0.000000'0,"-5.000000"0.000000"0 ,-7.000000 0.000000 0,-5.000000 0.000000 0,-3.000000 0.000000 0,4.000000 0.000000 0,3.000000 0.000000 0,3.000000 0.000000 0,1.000000-2.000000 0,1.000000-3.000000 0,-1.000000-3.000000 0,1.000000-2.000000 0,-3.000000-1.000000 0,-2.000000 3.000000 0,-3.000000 3.000000 0,-3.000000 4.000000 0,-2.000000 1.000000 0,0.000000 0.000000 0,0.000000 0.000000 0,0.000000 0.000000 0,1.000000 0.000000 0,4.000000 0.000000 0,3.000000 0.000000 0,3.000000 0.000000 0,-1.000000 0.000000 0,-2.000000 0.000000 0,-3.000000 0.000000 0,-3.000000 0.000000 0,-1.000000 0.000000 0,4.000000 0.000000 0,3.000000 0.000000 0,3.000000 0.000000 0,1.000000 1.000000 0,1.000000 4.000000 0,-1.000000 3.000000 0,1.000000 3.000000 0,-4.000000 1.000000 0,-6.000000 1.000000 0,-6.000000-1.000000 0,-6.000000 1.000000 0,-2.000000-1.000000 0,3.000000 1.000000 0,3.000000-1.000000 0,4.000000 1.000000 0,1.000000-1.000000 0,0.000000 1.000000 0,0.000000-1.000000 0,0.000000 1.000000 0,3.000000 1.000000 0,6.000000 3.000000 0,7.000000 3.000000 0,6.000000 4.000000 0,-1.000000-1.000000 0,-5.000000-3.000000 0,-7.000000-3.000000 0,-5.000000-2.000000 0,-4.000000-3.000000 0,0.000000 1.000000 0,0.000000-1.000000 0,0.000000 1.000000 0,1.000000-1.000000 0,4.000000 1.000000 0,3.000000-1.000000 0,3.000000 1.000000 0,1.000000-1.000000 0,1.000000 1.000000 0,-1.000000-1.000000 0,1.000000 1.000000 0,-3.000000-1.000000 0,-2.000000 1.000000 0,-3.000000-1.000000 0,-3.000000 1.000000 0,-1.000000 1.000000 0,4.000000 3.000000 0,3.000000 3.000000 0,3.000000 4.000000 0,-1.000000 1.000000 0,-2.000000 0.000000 0,-3.000000 0.000000 0,-3.000000 0.000000 0,-4.000000-2.000000 0,-3.000000-3.000000 0,-3.000000-3.000000 0,-2.000000-2.000000 0,-3.000000-3.000000 0,1.000000 1.000000 0,-1.000000-1.000000 0,1.000000 1.000000 0,-1.000000-1.000000 0,1.000000 1.000000 0,-1.000000-1.000000 0,1.000000 1.000000 0,1.000000-1.000000 0,3.000000 1.000000 0,3.000000-1.000000 0,4.000000 1.000000 0,1.000000-1.000000 0,0.000000 1.000000 0,0.000000-1.000000 0,0.000000 1.000000 0,1.000000-3.000000 0,4.000000-2.000000 0,3.000000-3.000000 0,3.000000-3.000000 0,3.000000-2.000000 0,3.000000 0.000000 0,3.000000 0.000000 0,4.000000 0.000000 0,-1.000000 1.000000 0,-3.000000 4.000000 0,-3.000000 3.000000 0,-2.000000 3.000000 0,-1.000000-1.000000 0,3.000000-2.000000 0,3.000000-3.000000 0,4.000000-3.000000 0,-1.000000-2.000000 0,-3.000000 0.000000 0,-3.000000 0.000000 0,-2.000000 0.000000 0,-3.000000 1.000000 0,1.000000 4.000000 0,-1.000000 3.000000 0,1.000000 3.000000 0,-1.000000-1.000000 0,1.000000-2.000000 0,-1.000000-3.000000 0,1.000000-3.000000 0,-1.000000-2.000000 0,1.000000 0.000000 0,-1.000000 0.000000 0,1.000000 0.000000 0,2.000000 0.000000 0,7.000000 0.000000 0,6.000000 0.000000 0,7.000000 0.000000 0,4.000000 0.000000 0,3.000000 0.000000 0,3.000000 0.000000 0,4.000000 0.000000 0,1.000000 0.000000 0,0.000000 0.000000 0,0.000000 0.000000 0,0.000000 0.000000 0,-2.000000 0.000000 0,-3.000000 0.000000 0,-3.000000 0.000000 0,-2.000000 0.000000 0,-5.000000 0.000000 0,-2.000000 0.000000 0,-3.000000 0.000000 0,-3.000000 0.000000 0,-1.000000 0.000000 0,4.000000 0.000000 0,3.000000 0.000000 0,3.000000 0.000000 0,3.000000 0.000000 0,3.000000 0.000000 0,3.000000 0.000000 0,4.000000 0.000000 0,2.000000 0.000000 0,4.000000 0.000000 0,3.000000 0.000000 0,3.000000 0.000000 0,-1.000000 0.000000 0,-2.000000 0.000000 0,-3.000000 0.000000 0,-3.000000 0.000000 0,-6.000000-2.000000 0,-5.000000-3.000000 0,-7.000000-3.000000 0,-5.000000-2.000000 0,-1.000000-1.000000 0,6.000000 3.000000 0,7.000000 3.000000 0,6.000000 4.000000 0,1.000000-1.000000 0,-3.000000-3.000000 0,-3.000000-3.000000 0,-2.000000-2.000000 0,0.000000-3.000000 0,7.000000 1.000000 0,6.000000-1.000000 0,7.000000 1.000000 0,2.000000 1.000000 0,1.000000 3.000000 0,-1.000000 3.000000 0,1.000000 4.000000 0,-6.000000-1.000000 0,-8.000000-3.000000 0,-10.000000-3.000000 0,-9.000000-2.000000 0,-5.000000-3.000000 0,0.000000 1.000000 0,0.000000-1.000000 0,0.000000 1.000000 0,3.000000-1.000000 0,6.000000 1.000000 0,7.000000-1.000000 0,6.000000 1.000000 0,1.000000 1.000000 0,-3.000000 3.000000 0,-3.000000 3.000000 0,-2.000000 4.000000 0,-1.000000-1.000000 0,3.000000-3.000000 0,3.000000-3.000000 0,4.000000-2.000000 0,2.000000-1.000000 0,4.000000 3.000000 0,3.000000 3.000000 0,3.000000 4.000000 0,-4.000000 1.000000 0,-8.000000 0.000000 0,-10.000000 0.000000 0,-9.000000 0.000000 0,-7.000000 0.000000 0,-3.000000 0.000000 0,-3.000000 0.000000 0,-2.000000 0.000000 0,-3.000000 1.000000 0,1.000000 4.000000 0,-1.000000 3.000000 0,1.000000 3.000000 0,1.000000-1.000000 0,3.000000-2.000000 0,3.000000-3.000000 0,4.000000-3.000000 0,2.000000-2.000000 0,4.000000 0.000000 0,3.000000 0.000000 0,3.000000 0.000000 0,1.000000 0.000000 0,1.000000 0.000000 0,-1.000000 0.000000 0,1.000000 0.000000 0,-4.000000 0.000000 0,-6.000000 0.000000 0,-6.000000 0.000000 0,-6.000000 0.000000 0,-4.000000 0.000000 0,1.000000 0.000000 0,-1.000000 0.000000 0,1.000000 0.000000 0,-3.000000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 0.000000 0,1.000000 0.000000 0,-1.000000 0.000000 0,1.000000 0.000000 0,-3.000000 0.000000 0,-2.000000 0.000000 0,-3.000000 0.000000 0,-3.000000 0.000000 0,-1.000000-2.000000 0,4.000000-3.000000 0,3.000000-3.000000 0,3.000000-2.000000 0,3.000000-1.000000 0,3.000000 3.000000 0,3.000000 3.000000 0,4.000000 4.000000 0,2.000000-1.000000 0,4.000000-3.000000 0,3.000000-3.000000 0,3.000000-2.000000 0,-1.000000-1.000000 0,-2.000000 3.000000 0,-3.000000 3.000000 0,-3.000000 4.000000 0,-2.000000 1.000000 0,0.000000 0.000000 0,0.000000 0.000000 0,0.000000 0.000000 0,-2.000000-2.000000 0,-3.000000-3.000000 0,-3.000000-3.000000 0,-2.000000-2.000000 0,-5.000000-1.000000 0,-2.000000 3.000000 0,-3.000000 3.000000 0,-3.000000 4.000000 0,-2.000000 1.000000 0,0.000000 0.000000 0,0.000000 0.000000 0,0.000000 0.000000 0,1.000000-2.000000 0,4.000000-3.000000 0,3.000000-3.000000 0,3.000000-2.000000 0,3.000000-1.000000 0,3.000000 3.000000 0,3.000000 3.000000 0,4.000000 4.000000 0,2.000000-1.000000 0,4.000000-3.000000 0,3.000000-3.000000 0,3.000000-2.000000 0,-1.000000-1.000000 0,-2.000000 3.000000 0,-3.000000 3.000000 0,-3.000000 4.000000 0,-4.000000-1.000000 0,-3.000000-3.000000 0,-3.000000-3.000000 0,-2.000000-2.000000 0,-3.000000-1.000000 0,1.000000 3.000000 0,-1.000000 3.000000 0,1.000000 4.000000 0,-3.000000 1.000000 0,-2.000000 0.000000 0,-3.000000 0.000000 0,-3.000000 0.000000 0,-2.000000 0.000000 0,0.000000 0.000000 0,0.000000 0.000000 0,0.000000 0.000000 0,1.000000 0.000000 0,4.000000 0.000000 0,3.000000 0.000000 0,3.000000 0.000000 0,3.000000 0.000000 0,3.000000 0.000000 0,3.000000 0.000000 0,4.000000 0.000000 0,-1.000000-2.000000 0,-3.000000-3.000000 0,-3.000000-3.000000 0,-2.000000-2.000000 0,-1.000000-1.000000 0,3.000000 3.000000 0,3.000000 3.000000 0,4.000000 4.000000 0,-3.000000-1.000000 0,-5.000000-3.000000 0,-7.000000-3.000000 0,-5.000000-2.000000 0,-4.000000-1.000000 0,0.000000 3.000000 0,0.000000 3.000000 0,0.000000 4.000000 0,0.000000-1.000000 0,0.000000-3.000000 0,0.000000-3.000000 0,0.000000-2.000000 0,-2.000000-1.000000 0,-3.000000 3.000000 0,-3.000000 3.000000 0,-2.000000 4.000000 0,0.000000 1.000000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0,-2.000000 0.000000 0,3.000000 0.000000 0,3.000000 0.000000 0,4.000000 0.000000 0,1.000000 0.000000 0,0.000000 0.000000 0,0.000000 0.000000 0,0.000000 0.000000 0,-2.000000-2.000000 0,-3.000000-3.000000 0,-3.000000-3.000000 0,-2.000000-2.000000 0,-3.000000-1.000000 0,1.000000 3.000000 0,-1.000000 3.000000 0,1.000000 4.000000 0,-1.000000 1.000000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0,3.000000 0.000000 0,6.000000 0.000000 0,7.000000 0.000000 0,6.000000 0.000000 0,-1.000000 1.000000 0,-5.000000 4.000000 0,-7.000000 3.000000 0,-5.000000 3.000000 0,-3.000000 1.000000 0,4.000000 1.000000 0,3.000000-1.000000 0,3.000000 1.000000 0,1.000000-3.000000 0,1.000000-2.000000 0,-1.000000-3.000000 0,1.000000-3.000000 0,-3.000000-2.000000 0,-2.000000 0.000000 0,-3.000000 0.000000 0,-3.000000 0.000000 0,-4.000000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0,-5.000000-2.000000 0,-2.000000-3.000000 0,-3.000000-3.000000 0,-3.000000-2.000000 0,-1.000000-1.000000 0,4.000000 3.000000 0,3.000000 3.000000 0,3.000000 4.000000 0,3.000000 1.000000 0,3.000000 0.000000 0,3.000000 0.000000 0,4.000000 0.000000 0,1.000000-2.000000 0,0.000000-3.000000 0,0.000000-3.000000 0,0.000000-2.000000 0,1.000000-1.000000 0,4.000000 3.000000 0,3.000000 3.000000 0,3.000000 4.000000 0,-2.000000-1.000000 0,-6.000000-3.000000 0,-6.000000-3.000000 0,-6.000000-2.000000 0,-2.000000-1.000000 0,3.000000 3.000000 0,3.000000 3.000000 0,4.000000 4.000000 0,-1.000000-1.000000 0,-3.000000-3.000000 0,-3.000000-3.000000 0,-2.000000-2.000000 0,-5.000000-3.000000 0,-2.000000 1.000000 0,-3.000000-1.000000 0,-3.000000 1.000000 0,-1.000000-1.000000 0,4.000000 1.000000 0,3.000000-1.000000 0,3.000000 1.000000 0,3.000000-1.000000 0,3.000000 1.000000 0,3.000000-1.000000 0,4.000000 1.000000 0,1.000000 1.000000 0,0.000000 3.000000 0,0.000000 3.000000 0,0.000000 4.000000 0,0.000000-1.000000 0,0.000000-3.000000 0,0.000000-3.000000 0,0.000000-2.000000 0,-2.000000-3.000000 0,-3.000000 1.000000 0,-3.000000-1.000000 0,-2.000000 1.000000 0,-3.000000-1.000000 0,1.000000 1.000000 0,-1.000000-1.000000 0,1.000000 1.000000 0,-4.000000-1.000000 0,-6.000000 1.000000 0,-6.000000-1.000000 0,-6.000000 1.000000 0,-4.000000 1.000000 0,1.000000 3.000000 0,-1.000000 3.000000 0,1.000000 4.000000 0,-1.000000-1.000000 0,1.000000-3.000000 0,-1.000000-3.000000 0,1.000000-2.000000 0,1.000000-1.000000 0,3.000000 3.000000 0,3.000000 3.000000 0,4.000000 4.000000 0,2.000000-1.000000 0,4.000000-3.000000 0,3.000000-3.000000 0,3.000000-2.000000 0,1.000000-1.000000 0,1.000000 3.000000 0,-1.000000 3.000000 0,1.000000 4.000000 0,-1.000000 1.000000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0,-1.000000 0.000000 0,4.000000 0.000000 0,3.000000 0.000000 0,3.000000 0.000000 0,-1.000000 0.000000 0,-2.000000 0.000000 0,-3.000000 0.000000 0,-3.000000 0.000000 0,-4.000000 0.000000 0,-3.000000 0.000000 0,-3.000000 0.000000 0,-2.000000 0.000000 0,-3.000000 1.000000 0,1.000000 4.000000 0,-1.000000 3.000000 0,1.000000 3.000000 0,2.000000 1.000000 0,7.000000 1.000000 0,6.000000-1.000000 0,7.000000 1.000000 0,0.000000 1.000000 0,-2.000000 3.000000 0,-3.000000 3.000000 0,-3.000000 4.000000 0,-1.000000-3.000000 0,4.000000-5.000000 0,3.000000-7.000000 0,3.000000-5.000000 0,1.000000-3.000000 0,1.000000 4.000000 0,-1.000000 3.000000 0,1.000000 3.000000 0,-4.000000-1.000000 0,-6.000000-2.000000 0,-6.000000-3.000000 0,-6.000000-3.000000 0,-6.000000-2.000000 0,-2.000000 0.000000 0,-3.000000 0.000000 0,-3.000000 0.000000 0,-2.000000 0.000000 0,0.000000 0.000000 0,0.000000 0.000000 0,0.000000 0.000000 0,0.000000 1.000000 0,0.000000 4.000000 0,0.000000 3.000000 0,0.000000 3.000000 0,0.000000-1.000000 0,0.000000-2.000000 0,0.000000-3.000000 0,0.000000-3.000000 0,0.000000-2.000000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0,3.000000 0.000000 0,6.000000 0.000000 0,7.000000 0.000000 0,6.000000 0.000000 0,3.000000-2.000000 0,0.000000-3.000000 0,0.000000-3.000000 0,0.000000-2.000000 0,3.000000-3.000000 0,6.000000 1.000000 0,7.000000-1.000000 0,6.000000 1.000000 0,3.000000-1.000000 0,0.000000 1.000000 0,0.000000-1.000000 0,0.000000 1.000000 0,-4.000000-1.000000 0,-5.000000 1.000000 0,-7.000000-1.000000 0,-5.000000 1.000000 0,-4.000000 1.000000 0,0.000000 3.000000 0,0.000000 3.000000 0,0.000000 4.000000 0,1.000000-1.000000 0,4.000000-3.000000 0,3.000000-3.000000 0,3.000000-2.000000 0,1.000000-3.000000 0,1.000000 1.000000 0,-1.000000-1.000000 0,1.000000 1.000000 0,1.000000 1.000000 0,3.000000 3.000000 0,3.000000 3.000000 0,4.000000 4.000000 0,-1.000000 1.000000 0,-3.000000 0.000000 0,-3.000000 0.000000 0,-2.000000 0.000000 0,-5.000000 0.000000 0,-2.000000 0.000000 0,-3.000000 0.000000 0,-3.000000 0.000000 0,-4.000000 0.000000 0,-3.000000 0.000000 0,-3.000000 0.000000 0,-2.000000 0.000000 0,-3.000000 0.000000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0,1.000000 0.000000 0,-1.000000 0.000000 0,1.000000 0.000000 0,-4.000000 0.000000 0,-6.000000 0.000000 0,-6.000000 0.000000 0,-6.000000 0.000000 0,-4.000000 0.000000 0,1.000000 0.000000 0,-1.000000 0.000000 0,1.000000 0.000000 0,-1.000000-2.000000 0,1.000000-3.000000 0,-1.000000-3.000000 0,1.000000-2.000000 0,-10.000000-1.000000 0,-19.000000 3.000000 0,-18.000000 3.000000 0,-19.000000 4.000000 0,-12.000000-1.000000 0,-2.000000-3.000000 0,-3.000000-3.000000 0,-3.000000-2.000000 0,-6.000000-1.000000 0,-5.000000 3.000000 0,-7.000000 3.000000 0,-5.000000 4.000000 0,-1.000000 1.000000 0,6.000000 0.000000 0,7.000000 0.000000 0,6.000000 0.000000 0,-1.000000-2.000000-21,-5.000000-3.000000-38,-7.000000-3.000000-41,-5.000000-2.000000-40</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0:59:48"/>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47550.000000 48200.000000 1000,'70.000000'-24.000000'0,"-9.000000"4.000000"0 ,-10.000000 3.000000 0,-8.000000 3.000000 0,-4.000000 1.000000 0,3.000000 1.000000 0,3.000000-1.000000 0,4.000000 1.000000 0,1.000000 1.000000 0,0.000000 3.000000 0,0.000000 3.000000 0,0.000000 4.000000 0,0.000000 1.000000 0,0.000000 0.000000 0,0.000000 0.000000 0,0.000000 0.000000 0,-2.000000 0.000000 0,-3.000000 0.000000 0,-3.000000 0.000000 0,-2.000000 0.000000 0,-1.000000 0.000000 0,3.000000 0.000000 0,3.000000 0.000000 0,4.000000 0.000000 0,1.000000-2.000000 0,0.000000-3.000000 0,0.000000-3.000000 0,0.000000-2.000000 0,0.000000-1.000000 0,0.000000 3.000000 0,0.000000 3.000000 0,0.000000 4.000000 0,-2.000000 1.000000 0,-3.000000 0.000000 0,-3.000000 0.000000 0,-2.000000 0.000000 0,0.000000-2.000000 0,7.000000-3.000000 0,6.000000-3.000000 0,7.000000-2.000000 0,2.000000-3.000000 0,1.000000 1.000000 0,-1.000000-1.000000 0,1.000000 1.000000 0,-4.000000 1.000000 0,-6.000000 3.000000 0,-6.000000 3.000000 0,-6.000000 4.000000 0,-4.000000-1.000000 0,1.000000-3.000000 0,-1.000000-3.000000 0,1.000000-2.000000 0,2.000000-3.000000 0,7.000000 1.000000 0,6.000000-1.000000 0,7.000000 1.000000 0,0.000000-1.000000 0,-2.000000 1.000000 0,-3.000000-1.000000 0,-3.000000 1.000000 0,-2.000000-1.000000 0,0.000000 1.000000 0,0.000000-1.000000 0,0.000000 1.000000 0,-2.000000-1.000000 0,-3.000000 1.000000 0,-3.000000-1.000000 0,-2.000000 1.000000 0,-3.000000 1.000000 0,1.000000 3.000000 0,-1.000000 3.000000 0,1.000000 4.000000 0,-1.000000 1.000000 0,1.000000 0.000000 0,-1.000000 0.000000 0,1.000000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1.000000 0,1.000000 4.000000 0,-1.000000 3.000000 0,1.000000 3.000000 0,-1.000000 1.000000 0,1.000000 1.000000 0,-1.000000-1.000000 0,1.000000 1.000000 0,1.000000-3.000000 0,3.000000-2.000000 0,3.000000-3.000000 0,4.000000-3.000000 0,2.000000 1.000000 0,4.000000 6.000000 0,3.000000 7.000000 0,3.000000 6.000000 0,-2.000000-1.000000 0,-6.000000-5.000000 0,-6.000000-7.000000 0,-6.000000-5.000000 0,-4.000000-4.000000 0,1.000000 0.000000 0,-1.000000 0.000000 0,1.000000 0.000000 0,2.000000 1.000000 0,7.000000 4.000000 0,6.000000 3.000000 0,7.000000 3.000000 0,0.000000 1.000000 0,-2.000000 1.000000 0,-3.000000-1.000000 0,-3.000000 1.000000 0,-2.000000-1.000000 0,0.000000 1.000000 0,0.000000-1.000000 0,0.000000 1.000000 0,-2.000000-1.000000 0,-3.000000 1.000000 0,-3.000000-1.000000 0,-2.000000 1.000000 0,-3.000000-3.000000 0,1.000000-2.000000 0,-1.000000-3.000000 0,1.000000-3.000000 0,-1.000000-2.000000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0,-1.000000-2.000000 0,1.000000-3.000000 0,-1.000000-3.000000 0,1.000000-2.000000 0,-1.000000-3.000000 0,1.000000 1.000000 0,-1.000000-1.000000 0,1.000000 1.000000 0,-1.000000 1.000000 0,1.000000 3.000000 0,-1.000000 3.000000 0,1.000000 4.000000 0</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7:02"/>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10500.000000 36450.000000 1000,'71.000000'1.000000'0,"-5.000000"4.000000"0 ,-7.000000 3.000000 0,-5.000000 3.000000 0,-4.000000 1.000000 0,0.000000 1.000000 0,0.000000-1.000000 0,0.000000 1.000000 0,1.000000-1.000000 0,4.000000 1.000000 0,3.000000-1.000000 0,3.000000 1.000000 0,4.000000-1.000000 0,7.000000 1.000000 0,6.000000-1.000000 0,7.000000 1.000000 0,4.000000-1.000000 0,3.000000 1.000000 0,3.000000-1.000000 0,4.000000 1.000000 0,1.000000-1.000000 0,0.000000 1.000000 0,0.000000-1.000000 0,0.000000 1.000000 0,-2.000000-1.000000 0,-3.000000 1.000000 0,-3.000000-1.000000 0,-2.000000 1.000000 0,-3.000000-1.000000 0,1.000000 1.000000 0,-1.000000-1.000000 0,1.000000 1.000000 0,-1.000000-1.000000 0,1.000000 1.000000 0,-1.000000-1.000000 0,1.000000 1.000000 0,1.000000-3.000000 0,3.000000-2.000000 0,3.000000-3.000000 0,4.000000-3.000000 0,2.000000-1.000000 0,4.000000 4.000000 0,3.000000 3.000000 0,3.000000 3.000000 0,-2.000000-1.000000 0,-6.000000-2.000000 0,-6.000000-3.000000 0,-6.000000-3.000000 0,-4.000000-1.000000 0,1.000000 4.000000 0,-1.000000 3.000000 0,1.000000 3.000000 0,-1.000000-1.000000 0,1.000000-2.000000 0,-1.000000-3.000000 0,1.000000-3.000000 0,1.000000-1.000000 0,3.000000 4.000000 0,3.000000 3.000000 0,4.000000 3.000000 0,2.000000-1.000000 0,4.000000-2.000000 0,3.000000-3.000000 0,3.000000-3.000000 0,1.000000-1.000000 0,1.000000 4.000000 0,-1.000000 3.000000 0,1.000000 3.000000 0,-4.000000-1.000000 0,-6.000000-2.000000 0,-6.000000-3.000000 0,-6.000000-3.000000 0,-4.000000-2.000000 0,1.000000 0.000000 0,-1.000000 0.000000 0,1.000000 0.000000 0,1.000000 1.000000 0,3.000000 4.000000 0,3.000000 3.000000 0,4.000000 3.000000 0,4.000000-1.000000 0,6.000000-2.000000 0,7.000000-3.000000 0,6.000000-3.000000 0,3.000000-2.000000 0,0.000000 0.000000 0,0.000000 0.000000 0,0.000000 0.000000 0,-4.000000 1.000000 0,-5.000000 4.000000 0,-7.000000 3.000000 0,-5.000000 3.000000 0,-6.000000-1.000000 0,-3.000000-2.000000 0,-3.000000-3.000000 0,-2.000000-3.000000 0,0.000000-2.000000 0,7.000000 0.000000 0,6.000000 0.000000 0,7.000000 0.000000 0,4.000000 0.000000 0,3.000000 0.000000 0,3.000000 0.000000 0,4.000000 0.000000 0,1.000000-2.000000 0,0.000000-3.000000 0,0.000000-3.000000 0,0.000000-2.000000 0,-2.000000-3.000000 0,-3.000000 1.000000 0,-3.000000-1.000000 0,-2.000000 1.000000 0,-6.000000-3.000000 0,-6.000000-2.000000 0,-6.000000-3.000000 0,-6.000000-3.000000 0,-1.000000-2.000000 0,7.000000 0.000000 0,6.000000 0.000000 0,7.000000 0.000000 0,5.000000-2.000000 0,7.000000-3.000000 0,6.000000-3.000000 0,7.000000-2.000000 0,-1.000000-1.000000 0,-6.000000 3.000000 0,-6.000000 3.000000 0,-6.000000 4.000000 0,-7.000000 1.000000 0,-6.000000 0.000000 0,-6.000000 0.000000 0,-6.000000 0.000000 0,-1.000000 0.000000 0,7.000000 0.000000 0,6.000000 0.000000 0,7.000000 0.000000 0,2.000000 1.000000 0,1.000000 4.000000 0,-1.000000 3.000000 0,1.000000 3.000000 0,1.000000-1.000000 0,3.000000-2.000000 0,3.000000-3.000000 0,4.000000-3.000000 0,1.000000-1.000000 0,0.000000 4.000000 0,0.000000 3.000000 0,0.000000 3.000000 0,-5.000000-1.000000 0,-9.000000-2.000000 0,-10.000000-3.000000 0,-8.000000-3.000000 0,-4.000000-1.000000 0,3.000000 4.000000 0,3.000000 3.000000 0,4.000000 3.000000 0,5.000000 1.000000 0,10.000000 1.000000 0,10.000000-1.000000 0,9.000000 1.000000 0,1.000000-1.000000 0,-6.000000 1.000000 0,-6.000000-1.000000 0,-6.000000 1.000000 0,-6.000000-3.000000 0,-2.000000-2.000000 0,-3.000000-3.000000 0,-3.000000-3.000000 0,-2.000000-1.000000 0,0.000000 4.000000 0,0.000000 3.000000 0,0.000000 3.000000 0,-4.000000 1.000000 0,-5.000000 1.000000 0,-7.000000-1.000000 0,-5.000000 1.000000 0,0.000000-1.000000 0,10.000000 1.000000 0,10.000000-1.000000 0,9.000000 1.000000 0,4.000000-1.000000 0,1.000000 1.000000 0,-1.000000-1.000000 0,1.000000 1.000000 0,-4.000000-1.000000 0,-6.000000 1.000000 0,-6.000000-1.000000 0,-6.000000 1.000000 0,-6.000000 1.000000 0,-2.000000 3.000000 0,-3.000000 3.000000 0,-3.000000 4.000000 0,-2.000000 1.000000 0,0.000000 0.000000 0,0.000000 0.000000 0,0.000000 0.000000 0,-2.000000 0.000000 0,-3.000000 0.000000 0,-3.000000 0.000000 0,-2.000000 0.000000 0,0.000000 0.000000 0,7.000000 0.000000 0,6.000000 0.000000 0,7.000000 0.000000 0,4.000000 0.000000 0,3.000000 0.000000 0,3.000000 0.000000 0,4.000000 0.000000 0,-1.000000 1.000000 0,-3.000000 4.000000 0,-3.000000 3.000000 0,-2.000000 3.000000 0,-5.000000-1.000000 0,-2.000000-2.000000 0,-3.000000-3.000000 0,-3.000000-3.000000 0,-2.000000-2.000000 0,0.000000 0.000000 0,0.000000 0.000000 0,0.000000 0.000000 0,-4.000000 1.000000 0,-5.000000 4.000000 0,-7.000000 3.000000 0,-5.000000 3.000000 0,-1.000000-1.000000 0,6.000000-2.000000 0,7.000000-3.000000 0,6.000000-3.000000 0,6.000000-2.000000 0,6.000000 0.000000 0,7.000000 0.000000 0,6.000000 0.000000 0,-1.000000 0.000000 0,-5.000000 0.000000 0,-7.000000 0.000000 0,-5.000000 0.000000 0,-3.000000 0.000000 0,4.000000 0.000000 0,3.000000 0.000000 0,3.000000 0.000000 0,-1.000000 0.000000 0,-2.000000 0.000000 0,-3.000000 0.000000 0,-3.000000 0.000000 0,-6.000000 0.000000 0,-5.000000 0.000000 0,-7.000000 0.000000 0,-5.000000 0.000000 0,-4.000000 0.000000 0,0.000000 0.000000 0,0.000000 0.000000 0,0.000000 0.000000 0,1.000000 0.000000 0,4.000000 0.000000 0,3.000000 0.000000 0,3.000000 0.000000 0,1.000000 0.000000 0,1.000000 0.000000 0,-1.000000 0.000000 0,1.000000 0.000000 0,1.000000 0.000000 0,3.000000 0.000000 0,3.000000 0.000000 0,4.000000 0.000000 0,2.000000 1.000000 0,4.000000 4.000000 0,3.000000 3.000000 0,3.000000 3.000000 0,-2.000000-1.000000 0,-6.000000-2.000000 0,-6.000000-3.000000 0,-6.000000-3.000000 0,-4.000000-2.000000 0,1.000000 0.000000 0,-1.000000 0.000000 0,1.000000 0.000000 0,-3.000000 0.000000 0,-2.000000 0.000000 0,-3.000000 0.000000 0,-3.000000 0.000000 0,-2.000000 0.000000 0,0.000000 0.000000 0,0.000000 0.000000 0,0.000000 0.000000 0,0.000000 0.000000 0,0.000000 0.000000 0,0.000000 0.000000 0,0.000000 0.000000 0,1.000000 1.000000 0,4.000000 4.000000 0,3.000000 3.000000 0,3.000000 3.000000 0,1.000000-1.000000 0,1.000000-2.000000 0,-1.000000-3.000000 0,1.000000-3.000000 0,1.000000-2.000000 0,3.000000 0.000000 0,3.000000 0.000000 0,4.000000 0.000000 0,-1.000000 0.000000 0,-3.000000 0.000000 0,-3.000000 0.000000 0,-2.000000 0.000000 0,-3.000000 0.000000 0,1.000000 0.000000 0,-1.000000 0.000000 0,1.000000 0.000000 0,-3.000000 0.000000 0,-2.000000 0.000000 0,-3.000000 0.000000 0,-3.000000 0.000000 0,-4.000000-2.000000 0,-3.000000-3.000000 0,-3.000000-3.000000 0,-2.000000-2.000000 0,-3.000000-3.000000 0,1.000000 1.000000 0,-1.000000-1.000000 0,1.000000 1.000000 0,2.000000-1.000000 0,7.000000 1.000000 0,6.000000-1.000000 0,7.000000 1.000000 0,2.000000-3.000000 0,1.000000-2.000000 0,-1.000000-3.000000 0,1.000000-3.000000 0,-1.000000-1.000000 0,1.000000 4.000000 0,-1.000000 3.000000 0,1.000000 3.000000 0,-4.000000 3.000000 0,-6.000000 3.000000 0,-6.000000 3.000000 0,-6.000000 4.000000 0,-4.000000 1.000000 0,1.000000 0.000000 0,-1.000000 0.000000 0,1.000000 0.000000 0,1.000000 0.000000 0,3.000000 0.000000 0,3.000000 0.000000 0,4.000000 0.000000 0,-1.000000 0.000000 0,-3.000000 0.000000 0,-3.000000 0.000000 0,-2.000000 0.000000 0,-3.000000-2.000000 0,1.000000-3.000000 0,-1.000000-3.000000 0,1.000000-2.000000 0,-1.000000-3.000000 0,1.000000 1.000000 0,-1.000000-1.000000 0,1.000000 1.000000 0,-1.000000 1.000000 0,1.000000 3.000000 0,-1.000000 3.000000 0,1.000000 4.000000 0,-9.000000 5.000000-21,-15.000000 10.000000-38,-15.000000 10.000000-41,-16.000000 9.000000-40</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7:10"/>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36250.000000 40900.000000 1000,'92.000000'-44.000000'0,"-16.000000"13.000000"0 ,-15.000000 12.000000 0,-15.000000 13.000000 0,-9.000000 6.000000 0,1.000000 0.000000 0,-1.000000 0.000000 0,1.000000 0.000000 0,1.000000 0.000000 0,3.000000 0.000000 0,3.000000 0.000000 0,4.000000 0.000000 0,2.000000 0.000000 0,4.000000 0.000000 0,3.000000 0.000000 0,3.000000 0.000000 0,3.000000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0,4.000000 1.000000 0,6.000000 4.000000 0,7.000000 3.000000 0,6.000000 3.000000 0,-1.000000-1.000000 0,-5.000000-2.000000 0,-7.000000-3.000000 0,-5.000000-3.000000 0,-4.000000-1.000000 0,0.000000 4.000000 0,0.000000 3.000000 0,0.000000 3.000000 0,-2.000000-1.000000 0,-3.000000-2.000000 0,-3.000000-3.000000 0,-2.000000-3.000000 0,-3.000000-2.000000 0,1.000000 0.000000 0,-1.000000 0.000000 0,1.000000 0.000000 0,1.000000 0.000000 0,3.000000 0.000000 0,3.000000 0.000000 0,4.000000 0.000000 0,4.000000 0.000000 0,6.000000 0.000000 0,7.000000 0.000000 0,6.000000 0.000000 0,3.000000 0.000000 0,0.000000 0.000000 0,0.000000 0.000000 0,0.000000 0.000000 0,-2.000000-2.000000 0,-3.000000-3.000000 0,-3.000000-3.000000 0,-2.000000-2.000000 0,-3.000000-3.000000 0,1.000000 1.000000 0,-1.000000-1.000000 0,1.000000 1.000000 0,-3.000000 1.000000 0,-2.000000 3.000000 0,-3.000000 3.000000 0,-3.000000 4.000000 0,1.000000-1.000000 0,6.000000-3.000000 0,7.000000-3.000000 0,6.000000-2.000000 0,4.000000-1.000000 0,4.000000 3.000000 0,3.000000 3.000000 0,3.000000 4.000000 0,1.000000 1.000000 0,1.000000 0.000000 0,-1.000000 0.000000 0,1.000000 0.000000 0,-3.000000 0.000000 0,-2.000000 0.000000 0,-3.000000 0.000000 0,-3.000000 0.000000 0,-4.000000 0.000000 0,-3.000000 0.000000 0,-3.000000 0.000000 0,-2.000000 0.000000 0,-5.000000 0.000000 0,-2.000000 0.000000 0,-3.000000 0.000000 0,-3.000000 0.000000 0,1.000000 0.000000 0,6.000000 0.000000 0,7.000000 0.000000 0,6.000000 0.000000 0,4.000000 0.000000 0,4.000000 0.000000 0,3.000000 0.000000 0,3.000000 0.000000 0,-2.000000 0.000000 0,-6.000000 0.000000 0,-6.000000 0.000000 0,-6.000000 0.000000 0,-6.000000 0.000000 0,-2.000000 0.000000 0,-3.000000 0.000000 0,-3.000000 0.000000 0,-4.000000 0.000000 0,-3.000000 0.000000 0,-3.000000 0.000000 0,-2.000000 0.000000 0,-3.000000 0.000000 0,1.000000 0.000000 0,-1.000000 0.000000 0,1.000000 0.000000 0,-1.000000 0.000000 0,1.000000 0.000000 0,-1.000000 0.000000 0,1.000000 0.000000 0,2.000000 0.000000 0,7.000000 0.000000 0,6.000000 0.000000 0,7.000000 0.000000 0,2.000000 0.000000 0,1.000000 0.000000 0,-1.000000 0.000000 0,1.000000 0.000000 0,-3.000000 0.000000 0,-2.000000 0.000000 0,-3.000000 0.000000 0,-3.000000 0.000000 0,-2.000000 0.000000 0,0.000000 0.000000 0,0.000000 0.000000 0,0.000000 0.000000 0,-2.000000 0.000000 0,-3.000000 0.000000 0,-3.000000 0.000000 0,-2.000000 0.000000 0,-5.000000 0.000000 0,-2.000000 0.000000 0,-3.000000 0.000000 0,-3.000000 0.000000 0,-1.000000 0.000000 0,4.000000 0.000000 0,3.000000 0.000000 0,3.000000 0.000000 0,3.000000 0.000000 0,3.000000 0.000000 0,3.000000 0.000000 0,4.000000 0.000000 0,2.000000 0.000000 0,4.000000 0.000000 0,3.000000 0.000000 0,3.000000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1.000000 0,-2.000000 4.000000 0,-3.000000 3.000000 0,-3.000000 3.000000 0,-2.000000-1.000000 0,0.000000-2.000000 0,0.000000-3.000000 0,0.000000-3.000000 0,-4.000000-1.000000 0,-5.000000 4.000000 0,-7.000000 3.000000 0,-5.000000 3.000000 0,-6.000000 1.000000 0,-3.000000 1.000000 0,-3.000000-1.000000 0,-2.000000 1.000000 0,0.000000-3.000000 0,7.000000-2.000000 0,6.000000-3.000000 0,7.000000-3.000000 0,2.000000-2.000000 0,1.000000 0.000000 0,-1.000000 0.000000 0,1.000000 0.000000 0,-1.000000 0.000000 0,1.000000 0.000000 0,-1.000000 0.000000 0,1.000000 0.000000 0,2.000000 0.000000 0,7.000000 0.000000 0,6.000000 0.000000 0,7.000000 0.000000 0,-1.000000 0.000000 0,-6.000000 0.000000 0,-6.000000 0.000000 0,-6.000000 0.000000 0,-6.000000 0.000000 0,-2.000000 0.000000 0,-3.000000 0.000000 0,-3.000000 0.000000 0,-1.000000 0.000000 0,4.000000 0.000000 0,3.000000 0.000000 0,3.000000 0.000000 0,-2.000000 0.000000 0,-6.000000 0.000000 0,-6.000000 0.000000 0,-6.000000 0.000000 0,-4.000000-2.000000 0,1.000000-3.000000 0,-1.000000-3.000000 0,1.000000-2.000000 0,1.000000-1.000000 0,3.000000 3.000000 0,3.000000 3.000000 0,4.000000 4.000000 0,1.000000-1.000000 0,0.000000-3.000000 0,0.000000-3.000000 0,0.000000-2.000000 0,0.000000-1.000000 0,0.000000 3.000000 0,0.000000 3.000000 0,0.000000 4.000000 0,1.000000-1.000000 0,4.000000-3.000000 0,3.000000-3.000000 0,3.000000-2.000000 0,1.000000-1.000000 0,1.000000 3.000000 0,-1.000000 3.000000 0,1.000000 4.000000 0,-3.000000 1.000000 0,-2.000000 0.000000 0,-3.000000 0.000000 0,-3.000000 0.000000 0,-1.000000 0.000000 0,4.000000 0.000000 0,3.000000 0.000000 0,3.000000 0.000000 0,-1.000000 0.000000 0,-2.000000 0.000000 0,-3.000000 0.000000 0,-3.000000 0.000000 0,-4.000000 0.000000 0,-3.000000 0.000000 0,-3.000000 0.000000 0,-2.000000 0.000000 0,-3.000000 1.000000 0,1.000000 4.000000 0,-1.000000 3.000000 0,1.000000 3.000000 0,-1.000000-1.000000 0,1.000000-2.000000 0,-1.000000-3.000000 0,1.000000-3.000000 0,1.000000-1.000000 0,3.000000 4.000000 0,3.000000 3.000000 0,4.000000 3.000000 0,2.000000-1.000000 0,4.000000-2.000000 0,3.000000-3.000000 0,3.000000-3.000000 0,1.000000-1.000000 0,1.000000 4.000000 0,-1.000000 3.000000 0,1.000000 3.000000 0,2.000000-1.000000 0,7.000000-2.000000 0,6.000000-3.000000 0,7.000000-3.000000 0,2.000000-1.000000 0,1.000000 4.000000 0,-1.000000 3.000000 0,1.000000 3.000000 0,-3.000000-1.000000 0,-2.000000-2.000000 0,-3.000000-3.000000 0,-3.000000-3.000000 0,-4.000000-1.000000 0,-3.000000 4.000000 0,-3.000000 3.000000 0,-2.000000 3.000000 0,-1.000000-1.000000 0,3.000000-2.000000 0,3.000000-3.000000 0,4.000000-3.000000 0,1.000000-2.000000 0,0.000000 0.000000 0,0.000000 0.000000 0,0.000000 0.000000 0,0.000000 0.000000 0,0.000000 0.000000 0,0.000000 0.000000 0,0.000000 0.000000 0,3.000000 0.000000 0,6.000000 0.000000 0,7.000000 0.000000 0,6.000000 0.000000 0,1.000000 0.000000 0,-3.000000 0.000000 0,-3.000000 0.000000 0,-2.000000 0.000000 0,-3.000000 0.000000 0,1.000000 0.000000 0,-1.000000 0.000000 0,1.000000 0.000000 0,-3.000000 0.000000 0,-2.000000 0.000000 0,-3.000000 0.000000 0,-3.000000 0.000000 0,-4.000000 0.000000 0,-3.000000 0.000000 0,-3.000000 0.000000 0,-2.000000 0.000000 0,0.000000 0.000000 0,7.000000 0.000000 0,6.000000 0.000000 0,7.000000 0.000000 0,5.000000 0.000000 0,7.000000 0.000000 0,6.000000 0.000000 0,7.000000 0.000000 0,-1.000000 0.000000 0,-6.000000 0.000000 0,-6.000000 0.000000 0,-6.000000 0.000000 0,-4.000000 0.000000 0,1.000000 0.000000 0,-1.000000 0.000000 0,1.000000 0.000000 0,-3.000000-2.000000 0,-2.000000-3.000000 0,-3.000000-3.000000 0,-3.000000-2.000000 0,-6.000000-1.000000 0,-5.000000 3.000000 0,-7.000000 3.000000 0,-5.000000 4.000000 0,-1.000000 1.000000 0,6.000000 0.000000 0,7.000000 0.000000 0,6.000000 0.000000 0,3.000000 0.000000 0,0.000000 0.000000 0,0.000000 0.000000 0,0.000000 0.000000 0,1.000000 0.000000 0,4.000000 0.000000 0,3.000000 0.000000 0,3.000000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0,-2.000000-2.000000 0,0.000000-3.000000 0,0.000000-3.000000 0,0.000000-2.000000 0,0.000000-1.000000 0,0.000000 3.000000 0,0.000000 3.000000 0,0.000000 4.000000 0,-5.000000 1.000000 0,-9.000000 0.000000 0,-10.000000 0.000000 0,-8.000000 0.000000 0,-3.000000 0.000000 0,7.000000 0.000000 0,6.000000 0.000000 0,7.000000 0.000000 0,2.000000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0,-4.000000 0.000000 0,-5.000000 0.000000 0,-7.000000 0.000000 0,-5.000000 0.000000 0,-4.000000 0.000000 0,0.000000 0.000000 0,0.000000 0.000000 0,0.000000 0.000000 0,0.000000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0,-3.000000 0.000000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0,0.000000 1.000000 0,0.000000 4.000000 0,0.000000 3.000000 0,0.000000 3.000000 0,1.000000-1.000000 0,4.000000-2.000000 0,3.000000-3.000000 0,3.000000-3.000000 0,-1.000000-2.000000 0,-2.000000 0.000000 0,-3.000000 0.000000 0,-3.000000 0.000000 0,-2.000000 0.000000 0,0.000000 0.000000 0,0.000000 0.000000 0,0.000000 0.000000 0,0.000000 0.000000 0,0.000000 0.000000 0,0.000000 0.000000 0,0.000000 0.000000 0,-2.000000 0.000000 0,-3.000000 0.000000 0,-3.000000 0.000000 0,-2.000000 0.000000 0,0.000000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0,-2.000000 0.000000 0,0.000000 0.000000 0,0.000000 0.000000 0,0.000000 0.000000 0,0.000000-2.000000 0,0.000000-3.000000 0,0.000000-3.000000 0,0.000000-2.000000 0,0.000000-1.000000 0,0.000000 3.000000 0,0.000000 3.000000 0,0.000000 4.000000 0,0.000000 1.000000 0,0.000000 0.000000 0,0.000000 0.000000 0,0.000000 0.000000 0,3.000000 0.000000 0,6.000000 0.000000 0,7.000000 0.000000 0,6.000000 0.000000 0,3.000000 0.000000 0,0.000000 0.000000 0,0.000000 0.000000 0,0.000000 0.000000 0,0.000000-2.000000 0,0.000000-3.000000 0,0.000000-3.000000 0,0.000000-2.000000 0,0.000000-1.000000 0,0.000000 3.000000 0,0.000000 3.000000 0,0.000000 4.000000 0,-2.000000-1.000000 0,-3.000000-3.000000 0,-3.000000-3.000000 0,-2.000000-2.000000 0,-5.000000-1.000000 0,-2.000000 3.000000 0,-3.000000 3.000000 0,-3.000000 4.000000 0,-2.000000-1.000000 0,0.000000-3.000000 0,0.000000-3.000000 0,0.000000-2.000000 0,0.000000-1.000000 0,0.000000 3.000000 0,0.000000 3.000000 0,0.000000 4.000000 0,1.000000-1.000000 0,4.000000-3.000000 0,3.000000-3.000000 0,3.000000-2.000000 0,3.000000-1.000000 0,3.000000 3.000000 0,3.000000 3.000000 0,4.000000 4.000000 0,1.000000-1.000000 0,0.000000-3.000000 0,0.000000-3.000000 0,0.000000-2.000000 0,-2.000000-1.000000 0,-3.000000 3.000000 0,-3.000000 3.000000 0,-2.000000 4.000000 0,-3.000000-1.000000 0,1.000000-3.000000 0,-1.000000-3.000000 0,1.000000-2.000000 0,-3.000000-1.000000 0,-2.000000 3.000000 0,-3.000000 3.000000 0,-3.000000 4.000000 0,-4.000000 1.000000 0,-3.000000 0.000000 0,-3.000000 0.000000 0,-2.000000 0.000000 0,-3.000000 0.000000 0,1.000000 0.000000 0,-1.000000 0.000000 0,1.000000 0.000000 0,1.000000 0.000000 0,3.000000 0.000000 0,3.000000 0.000000 0,4.000000 0.000000 0,1.000000-2.000000 0,0.000000-3.000000 0,0.000000-3.000000 0,0.000000-2.000000 0,0.000000-1.000000 0,0.000000 3.000000 0,0.000000 3.000000 0,0.000000 4.000000 0,1.000000 1.000000 0,4.000000 0.000000 0,3.000000 0.000000 0,3.000000 0.000000 0,3.000000 0.000000 0,3.000000 0.000000 0,3.000000 0.000000 0,4.000000 0.000000 0,1.000000-2.000000 0,0.000000-3.000000 0,0.000000-3.000000 0,0.000000-2.000000 0,-2.000000-1.000000 0,-3.000000 3.000000 0,-3.000000 3.000000 0,-2.000000 4.000000 0,-3.000000-1.000000 0,1.000000-3.000000 0,-1.000000-3.000000 0,1.000000-2.000000 0,-1.000000-1.000000 0,1.000000 3.000000 0,-1.000000 3.000000 0,1.000000 4.000000 0,-1.000000 1.000000 0,1.000000 0.000000 0,-1.000000 0.000000 0,1.000000 0.000000 0,-1.000000-2.000000 0,1.000000-3.000000 0,-1.000000-3.000000 0,1.000000-2.000000 0,2.000000-1.000000 0,7.000000 3.000000 0,6.000000 3.000000 0,7.000000 4.000000 0,0.000000 1.000000 0,-2.000000 0.000000 0,-3.000000 0.000000 0,-3.000000 0.000000 0,-1.000000-2.000000 0,4.000000-3.000000 0,3.000000-3.000000 0,3.000000-2.000000 0,-2.000000-1.000000 0,-6.000000 3.000000 0,-6.000000 3.000000 0,-6.000000 4.000000 0,-6.000000-1.000000 0,-2.000000-3.000000 0,-3.000000-3.000000 0,-3.000000-2.000000 0,-1.000000-1.000000 0,4.000000 3.000000 0,3.000000 3.000000 0,3.000000 4.000000 0,1.000000 1.000000 0,1.000000 0.000000 0,-1.000000 0.000000 0,1.000000 0.000000 0,-1.000000-2.000000 0,1.000000-3.000000 0,-1.000000-3.000000 0,1.000000-2.000000 0,1.000000-1.000000 0,3.000000 3.000000 0,3.000000 3.000000 0,4.000000 4.000000 0,2.000000 1.000000 0,4.000000 0.000000 0,3.000000 0.000000 0,3.000000 0.000000 0,-1.000000 0.000000 0,-2.000000 0.000000 0,-3.000000 0.000000 0,-3.000000 0.000000 0,-6.000000 0.000000 0,-5.000000 0.000000 0,-7.000000 0.000000 0,-5.000000 0.000000 0,-3.000000-2.000000 0,4.000000-3.000000 0,3.000000-3.000000 0,3.000000-2.000000 0,-2.000000-1.000000 0,-6.000000 3.000000 0,-6.000000 3.000000 0,-6.000000 4.000000 0,-1.000000 1.000000 0,7.000000 0.000000 0,6.000000 0.000000 0,7.000000 0.000000 0,2.000000 0.000000 0,1.000000 0.000000 0,-1.000000 0.000000 0,1.000000 0.000000 0,-1.000000-2.000000 0,1.000000-3.000000 0,-1.000000-3.000000 0,1.000000-2.000000 0,4.000000-1.000000 0,9.000000 3.000000 0,10.000000 3.000000 0,10.000000 4.000000 0,0.000000 1.000000 0,-5.000000 0.000000 0,-7.000000 0.000000 0,-5.000000 0.000000 0,-4.000000 0.000000 0,0.000000 0.000000 0,0.000000 0.000000 0,0.000000 0.000000 0,-2.000000 0.000000 0,-3.000000 0.000000 0,-3.000000 0.000000 0,-2.000000 0.000000 0,-5.000000 0.000000 0,-2.000000 0.000000 0,-3.000000 0.000000 0,-3.000000 0.000000 0,-1.000000 0.000000 0,4.000000 0.000000 0,3.000000 0.000000 0,3.000000 0.000000 0,3.000000 0.000000 0,3.000000 0.000000 0,3.000000 0.000000 0,4.000000 0.000000 0,1.000000 0.000000 0,0.000000 0.000000 0,0.000000 0.000000 0,0.000000 0.000000 0,1.000000 0.000000 0,4.000000 0.000000 0,3.000000 0.000000 0,3.000000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0,-6.000000 0.000000 0,-5.000000 0.000000 0,-7.000000 0.000000 0,-5.000000 0.000000 0,-4.000000 0.000000 0,0.000000 0.000000 0,0.000000 0.000000 0,0.000000 0.000000 0,-2.000000 1.000000 0,-3.000000 4.000000 0,-3.000000 3.000000 0,-2.000000 3.000000 0,-1.000000-1.000000 0,3.000000-2.000000 0,3.000000-3.000000 0,4.000000-3.000000 0,2.000000-2.000000 0,4.000000 0.000000 0,3.000000 0.000000 0,3.000000 0.000000 0,-1.000000 1.000000 0,-2.000000 4.000000 0,-3.000000 3.000000 0,-3.000000 3.000000 0,-1.000000-1.000000 0,4.000000-2.000000 0,3.000000-3.000000 0,3.000000-3.000000 0,3.000000-2.000000 0,3.000000 0.000000 0,3.000000 0.000000 0,4.000000 0.000000 0,-1.000000 1.000000 0,-3.000000 4.000000 0,-3.000000 3.000000 0,-2.000000 3.000000 0,-5.000000-1.000000 0,-2.000000-2.000000 0,-3.000000-3.000000 0,-3.000000-3.000000 0,-4.000000-1.000000 0,-3.000000 4.000000 0,-3.000000 3.000000 0,-2.000000 3.000000 0,-3.000000-1.000000 0,1.000000-2.000000 0,-1.000000-3.000000 0,1.000000-3.000000 0,2.000000-2.000000 0,7.000000 0.000000 0,6.000000 0.000000 0,7.000000 0.000000 0,-1.000000 1.000000 0,-6.000000 4.000000 0,-6.000000 3.000000 0,-6.000000 3.000000 0,1.000000-1.000000 0,9.000000-2.000000 0,10.000000-3.000000 0,10.000000-3.000000 0,-1.000000-2.000000 0,-9.000000 0.000000 0,-10.000000 0.000000 0,-8.000000 0.000000 0,-4.000000 0.000000 0,3.000000 0.000000 0,3.000000 0.000000 0,4.000000 0.000000 0,1.000000 1.000000 0,0.000000 4.000000 0,0.000000 3.000000 0,0.000000 3.000000 0,-2.000000-1.000000 0,-3.000000-2.000000 0,-3.000000-3.000000 0,-2.000000-3.000000 0,-1.000000-2.000000 0,3.000000 0.000000 0,3.000000 0.000000 0,4.000000 0.000000 0,1.000000 0.000000 0,0.000000 0.000000 0,0.000000 0.000000 0,0.000000 0.000000 0,-2.000000 0.000000 0,-3.000000 0.000000 0,-3.000000 0.000000 0,-2.000000 0.000000 0,0.000000 0.000000 0,7.000000 0.000000 0,6.000000 0.000000 0,7.000000 0.000000 0,-1.000000 1.000000 0,-6.000000 4.000000 0,-6.000000 3.000000 0,-6.000000 3.000000 0,-4.000000-1.000000 0,1.000000-2.000000 0,-1.000000-3.000000 0,1.000000-3.000000 0,2.000000-2.000000 0,7.000000 0.000000 0,6.000000 0.000000 0,7.000000 0.000000 0,0.000000 0.000000 0,-2.000000 0.000000 0,-3.000000 0.000000 0,-3.000000 0.000000 0,-1.000000 1.000000 0,4.000000 4.000000 0,3.000000 3.000000 0,3.000000 3.000000 0,3.000000-1.000000 0,3.000000-2.000000 0,3.000000-3.000000 0,4.000000-3.000000 0,1.000000-2.000000 0,0.000000 0.000000 0,0.000000 0.000000 0,0.000000 0.000000 0,-2.000000 0.000000 0,-3.000000 0.000000 0,-3.000000 0.000000 0,-2.000000 0.000000 0,-5.000000 1.000000 0,-2.000000 4.000000 0,-3.000000 3.000000 0,-3.000000 3.000000 0,-2.000000-1.000000 0,0.000000-2.000000 0,0.000000-3.000000 0,0.000000-3.000000 0,-2.000000-2.000000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0,-15.000000-2.000000 0,-28.000000-3.000000 0,-28.000000-3.000000 0,-27.000000-2.000000 0,-14.000000-3.000000 0,4.000000 1.000000 0,3.000000-1.000000 0,3.000000 1.000000 0,1.000000-3.000000-21,1.000000-2.000000-38,-1.000000-3.000000-41,1.000000-3.000000-40</inkml:trace>
</inkml:ink>
</file>

<file path=ppt/ink/ink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7:13"/>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11400.000000 43700.000000 1000,'71.000000'-49.000000'0,"-5.000000"4.000000"0 ,-7.000000 3.000000 0,-5.000000 3.000000 0,-6.000000 3.000000 0,-3.000000 3.000000 0,-3.000000 3.000000 0,-2.000000 4.000000 0,-1.000000 2.000000 0,3.000000 4.000000 0,3.000000 3.000000 0,4.000000 3.000000 0,1.000000-1.000000 0,0.000000-2.000000 0,0.000000-3.000000 0,0.000000-3.000000 0,-2.000000-2.000000 0,-3.000000 0.000000 0,-3.000000 0.000000 0,-2.000000 0.000000 0,-3.000000 1.000000 0,1.000000 4.000000 0,-1.000000 3.000000 0,1.000000 3.000000 0,-1.000000-1.000000 0,1.000000-2.000000 0,-1.000000-3.000000 0,1.000000-3.000000 0,1.000000-1.000000 0,3.000000 4.000000 0,3.000000 3.000000 0,4.000000 3.000000 0,1.000000 3.000000 0,0.000000 3.000000 0,0.000000 3.000000 0,0.000000 4.000000 0,-2.000000 1.000000 0,-3.000000 0.000000 0,-3.000000 0.000000 0,-2.000000 0.000000 0,0.000000 0.000000 0,7.000000 0.000000 0,6.000000 0.000000 0,7.000000 0.000000 0,-1.000000 0.000000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0,-3.000000-2.000000 0,1.000000-3.000000 0,-1.000000-3.000000 0,1.000000-2.000000 0,-1.000000-3.000000 0,1.000000 1.000000 0,-1.000000-1.000000 0,1.000000 1.000000 0,1.000000-1.000000 0,3.000000 1.000000 0,3.000000-1.000000 0,4.000000 1.000000 0,1.000000 1.000000 0,0.000000 3.000000 0,0.000000 3.000000 0,0.000000 4.000000 0,0.000000-1.000000 0,0.000000-3.000000 0,0.000000-3.000000 0,0.000000-2.000000 0,1.000000-1.000000 0,4.000000 3.000000 0,3.000000 3.000000 0,3.000000 4.000000 0,-1.000000 1.000000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0,2.000000 0.000000 0,7.000000 0.000000 0,6.000000 0.000000 0,7.000000 0.000000 0,2.000000 1.000000 0,1.000000 4.000000 0,-1.000000 3.000000 0,1.000000 3.000000 0,-4.000000 1.000000 0,-6.000000 1.000000 0,-6.000000-1.000000 0,-6.000000 1.000000 0,-2.000000-3.000000 0,3.000000-2.000000 0,3.000000-3.000000 0,4.000000-3.000000 0,-1.000000-1.000000 0,-3.000000 4.000000 0,-3.000000 3.000000 0,-2.000000 3.000000 0,0.000000 1.000000 0,7.000000 1.000000 0,6.000000-1.000000 0,7.000000 1.000000 0,0.000000-3.000000 0,-2.000000-2.000000 0,-3.000000-3.000000 0,-3.000000-3.000000 0,-1.000000-1.000000 0,4.000000 4.000000 0,3.000000 3.000000 0,3.000000 3.000000 0,-1.000000 1.000000 0,-2.000000 1.000000 0,-3.000000-1.000000 0,-3.000000 1.000000 0,-2.000000-3.000000 0,0.000000-2.000000 0,0.000000-3.000000 0,0.000000-3.000000 0,0.000000-1.000000 0,0.000000 4.000000 0,0.000000 3.000000 0,0.000000 3.000000 0,-2.000000-1.000000 0,-3.000000-2.000000 0,-3.000000-3.000000 0,-2.000000-3.000000 0,-1.000000-2.000000 0,3.000000 0.000000 0,3.000000 0.000000 0,4.000000 0.000000 0,-1.000000 0.000000 0,-3.000000 0.000000 0,-3.000000 0.000000 0,-2.000000 0.000000 0,-1.000000 1.000000 0,3.000000 4.000000 0,3.000000 3.000000 0,4.000000 3.000000 0,4.000000-1.000000 0,6.000000-2.000000 0,7.000000-3.000000 0,6.000000-3.000000 0,-1.000000-1.000000 0,-5.000000 4.000000 0,-7.000000 3.000000 0,-5.000000 3.000000 0,-3.000000-1.000000 0,4.000000-2.000000 0,3.000000-3.000000 0,3.000000-3.000000 0,-1.000000-2.000000 0,-2.000000 0.000000 0,-3.000000 0.000000 0,-3.000000 0.000000 0,-2.000000 0.000000 0,0.000000 0.000000 0,0.000000 0.000000 0,0.000000 0.000000 0,-2.000000 1.000000 0,-3.000000 4.000000 0,-3.000000 3.000000 0,-2.000000 3.000000 0,-1.000000-1.000000 0,3.000000-2.000000 0,3.000000-3.000000 0,4.000000-3.000000 0,2.000000-2.000000 0,4.000000 0.000000 0,3.000000 0.000000 0,3.000000 0.000000 0,1.000000 1.000000 0,1.000000 4.000000 0,-1.000000 3.000000 0,1.000000 3.000000 0,-3.000000-1.000000 0,-2.000000-2.000000 0,-3.000000-3.000000 0,-3.000000-3.000000 0,-4.000000-2.000000 0,-3.000000 0.000000 0,-3.000000 0.000000 0,-2.000000 0.000000 0,-3.000000 1.000000 0,1.000000 4.000000 0,-1.000000 3.000000 0,1.000000 3.000000 0,1.000000-1.000000 0,3.000000-2.000000 0,3.000000-3.000000 0,4.000000-3.000000 0,2.000000-1.000000 0,4.000000 4.000000 0,3.000000 3.000000 0,3.000000 3.000000 0,-2.000000 1.000000 0,-6.000000 1.000000 0,-6.000000-1.000000 0,-6.000000 1.000000 0,-4.000000-3.000000 0,1.000000-2.000000 0,-1.000000-3.000000 0,1.000000-3.000000 0,1.000000-1.000000 0,3.000000 4.000000 0,3.000000 3.000000 0,4.000000 3.000000 0,1.000000 1.000000 0,0.000000 1.000000 0,0.000000-1.000000 0,0.000000 1.000000 0,-2.000000-1.000000 0,-3.000000 1.000000 0,-3.000000-1.000000 0,-2.000000 1.000000 0,-3.000000-1.000000 0,1.000000 1.000000 0,-1.000000-1.000000 0,1.000000 1.000000 0,2.000000 1.000000 0,7.000000 3.000000 0,6.000000 3.000000 0,7.000000 4.000000 0,-1.000000-3.000000 0,-6.000000-5.000000 0,-6.000000-7.000000 0,-6.000000-5.000000 0,-2.000000-3.000000 0,3.000000 4.000000 0,3.000000 3.000000 0,4.000000 3.000000 0,-1.000000-1.000000 0,-3.000000-2.000000 0,-3.000000-3.000000 0,-2.000000-3.000000 0,-3.000000-2.000000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0,4.000000 0.000000 0,9.000000 0.000000 0,10.000000 0.000000 0,10.000000 0.000000 0,-1.000000 0.000000 0,-9.000000 0.000000 0,-10.000000 0.000000 0,-8.000000 0.000000 0,-4.000000 0.000000 0,3.000000 0.000000 0,3.000000 0.000000 0,4.000000 0.000000 0,1.000000 0.000000 0,0.000000 0.000000 0,0.000000 0.000000 0,0.000000 0.000000 0,0.000000 0.000000 0,0.000000 0.000000 0,0.000000 0.000000 0,0.000000 0.000000 0,-2.000000 0.000000 0,-3.000000 0.000000 0,-3.000000 0.000000 0,-2.000000 0.000000 0,-3.000000-2.000000 0,1.000000-3.000000 0,-1.000000-3.000000 0,1.000000-2.000000 0,-1.000000-1.000000 0,1.000000 3.000000 0,-1.000000 3.000000 0,1.000000 4.000000 0,-1.000000-1.000000 0,1.000000-3.000000 0,-1.000000-3.000000 0,1.000000-2.000000 0,-1.000000-3.000000 0,1.000000 1.000000 0,-1.000000-1.000000 0,1.000000 1.000000 0,-1.000000 1.000000 0,1.000000 3.000000 0,-1.000000 3.000000 0,1.000000 4.000000 0,1.000000-1.000000 0,3.000000-3.000000 0,3.000000-3.000000 0,4.000000-2.000000 0,1.000000-3.000000 0,0.000000 1.000000 0,0.000000-1.000000 0,0.000000 1.000000 0,0.000000-1.000000 0,0.000000 1.000000 0,0.000000-1.000000 0,0.000000 1.000000 0,0.000000-1.000000 0,0.000000 1.000000 0,0.000000-1.000000 0,0.000000 1.000000 0,0.000000-1.000000 0,0.000000 1.000000 0,0.000000-1.000000 0,0.000000 1.000000 0,0.000000 1.000000 0,0.000000 3.000000 0,0.000000 3.000000 0,0.000000 4.000000 0,-2.000000-1.000000 0,-3.000000-3.000000 0,-3.000000-3.000000 0,-2.000000-2.000000 0,-3.000000-1.000000 0,1.000000 3.000000 0,-1.000000 3.000000 0,1.000000 4.000000 0,1.000000-1.000000 0,3.000000-3.000000 0,3.000000-3.000000 0,4.000000-2.000000 0,1.000000-1.000000 0,0.000000 3.000000 0,0.000000 3.000000 0,0.000000 4.000000 0,0.000000 1.000000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0,2.000000 0.000000 0,7.000000 0.000000 0,6.000000 0.000000 0,7.000000 0.000000 0,-1.000000 0.000000 0,-6.000000 0.000000 0,-6.000000 0.000000 0,-6.000000 0.000000 0,-4.000000 1.000000 0,1.000000 4.000000 0,-1.000000 3.000000 0,1.000000 3.000000 0,1.000000-1.000000 0,3.000000-2.000000 0,3.000000-3.000000 0,4.000000-3.000000 0,1.000000-2.000000 0,0.000000 0.000000 0,0.000000 0.000000 0,0.000000 0.000000 0,1.000000 0.000000 0,4.000000 0.000000 0,3.000000 0.000000 0,3.000000 0.000000 0,-1.000000 0.000000 0,-2.000000 0.000000 0,-3.000000 0.000000 0,-3.000000 0.000000 0,-2.000000 0.000000 0,0.000000 0.000000 0,0.000000 0.000000 0,0.000000 0.000000 0,-2.000000 1.000000 0,-3.000000 4.000000 0,-3.000000 3.000000 0,-2.000000 3.000000 0,-3.000000-1.000000 0,1.000000-2.000000 0,-1.000000-3.000000 0,1.000000-3.000000 0,-1.000000-2.000000 0,1.000000 0.000000 0,-1.000000 0.000000 0,1.000000 0.000000 0,-1.000000 0.000000 0,1.000000 0.000000 0,-1.000000 0.000000 0,1.000000 0.000000 0,1.000000 0.000000 0,3.000000 0.000000 0,3.000000 0.000000 0,4.000000 0.000000 0,1.000000 0.000000 0,0.000000 0.000000 0,0.000000 0.000000 0,0.000000 0.000000 0,1.000000 1.000000 0,4.000000 4.000000 0,3.000000 3.000000 0,3.000000 3.000000 0,3.000000-1.000000 0,3.000000-2.000000 0,3.000000-3.000000 0,4.000000-3.000000 0,-1.000000-2.000000 0,-3.000000 0.000000 0,-3.000000 0.000000 0,-2.000000 0.000000 0,-3.000000 1.000000 0,1.000000 4.000000 0,-1.000000 3.000000 0,1.000000 3.000000 0,-1.000000-1.000000 0,1.000000-2.000000 0,-1.000000-3.000000 0,1.000000-3.000000 0,-3.000000-2.000000 0,-2.000000 0.000000 0,-3.000000 0.000000 0,-3.000000 0.000000 0,-2.000000 0.000000 0,0.000000 0.000000 0,0.000000 0.000000 0,0.000000 0.000000 0,0.000000 0.000000 0,0.000000 0.000000 0,0.000000 0.000000 0,0.000000 0.000000 0,0.000000 1.000000 0,0.000000 4.000000 0,0.000000 3.000000 0,0.000000 3.000000 0,0.000000-1.000000 0,0.000000-2.000000 0,0.000000-3.000000 0,0.000000-3.000000 0,1.000000-2.000000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0,-3.000000-2.000000 0,-2.000000-3.000000 0,-3.000000-3.000000 0,-3.000000-2.000000 0,-4.000000-1.000000 0,-3.000000 3.000000 0,-3.000000 3.000000 0,-2.000000 4.000000 0,-1.000000 1.000000 0,3.000000 0.000000 0,3.000000 0.000000 0,4.000000 0.000000 0,1.000000 0.000000 0,0.000000 0.000000 0,0.000000 0.000000 0,0.000000 0.000000 0,0.000000-2.000000 0,0.000000-3.000000 0,0.000000-3.000000 0,0.000000-2.000000 0,1.000000-1.000000 0,4.000000 3.000000 0,3.000000 3.000000 0,3.000000 4.000000 0,4.000000 1.000000 0,7.000000 0.000000 0,6.000000 0.000000 0,7.000000 0.000000 0,0.000000-2.000000 0,-2.000000-3.000000 0,-3.000000-3.000000 0,-3.000000-2.000000 0,-2.000000-1.000000 0,0.000000 3.000000 0,0.000000 3.000000 0,0.000000 4.000000 0,0.000000 1.000000 0,0.000000 0.000000 0,0.000000 0.000000 0,0.000000 0.000000 0,-2.000000-2.000000 0,-3.000000-3.000000 0,-3.000000-3.000000 0,-2.000000-2.000000 0,-3.000000-1.000000 0,1.000000 3.000000 0,-1.000000 3.000000 0,1.000000 4.000000 0,1.000000 1.000000 0,3.000000 0.000000 0,3.000000 0.000000 0,4.000000 0.000000 0,2.000000 0.000000 0,4.000000 0.000000 0,3.000000 0.000000 0,3.000000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0,3.000000 0.000000 0,3.000000 0.000000 0,4.000000 0.000000 0,4.000000 0.000000 0,6.000000 0.000000 0,7.000000 0.000000 0,6.000000 0.000000 0,1.000000 0.000000 0,-3.000000 0.000000 0,-3.000000 0.000000 0,-2.000000 0.000000 0,-5.000000 1.000000 0,-2.000000 4.000000 0,-3.000000 3.000000 0,-3.000000 3.000000 0,-1.000000 1.000000 0,4.000000 1.000000 0,3.000000-1.000000 0,3.000000 1.000000 0,-1.000000-1.000000 0,-2.000000 1.000000 0,-3.000000-1.000000 0,-3.000000 1.000000 0,-2.000000-1.000000 0,0.000000 1.000000 0,0.000000-1.000000 0,0.000000 1.000000 0,6.000000-3.000000 0,13.000000-2.000000 0,12.000000-3.000000 0,13.000000-3.000000 0,2.000000-2.000000 0,-5.000000 0.000000 0,-7.000000 0.000000 0,-5.000000 0.000000 0,-4.000000 0.000000 0,0.000000 0.000000 0,0.000000 0.000000 0,0.000000 0.000000 0,0.000000-2.000000 0,0.000000-3.000000 0,0.000000-3.000000 0,0.000000-2.000000 0,-2.000000-3.000000 0,-3.000000 1.000000 0,-3.000000-1.000000 0,-2.000000 1.000000 0,-1.000000-1.000000 0,3.000000 1.000000 0,3.000000-1.000000 0,4.000000 1.000000 0,2.000000-1.000000 0,4.000000 1.000000 0,3.000000-1.000000 0,3.000000 1.000000 0,-2.000000-3.000000 0,-6.000000-2.000000 0,-6.000000-3.000000 0,-6.000000-3.000000 0,-4.000000-1.000000 0,1.000000 4.000000 0,-1.000000 3.000000 0,1.000000 3.000000 0,-1.000000 1.000000 0,1.000000 1.000000 0,-1.000000-1.000000 0,1.000000 1.000000 0,-1.000000-3.000000 0,1.000000-2.000000 0,-1.000000-3.000000 0,1.000000-3.000000 0,2.000000 1.000000 0,7.000000 6.000000 0,6.000000 7.000000 0,7.000000 6.000000 0,4.000000 1.000000 0,3.000000-3.000000 0,3.000000-3.000000 0,4.000000-2.000000 0,-4.000000-3.000000 0,-9.000000 1.000000 0,-10.000000-1.000000 0,-8.000000 1.000000 0,-6.000000 1.000000 0,1.000000 3.000000 0,-1.000000 3.000000 0,1.000000 4.000000 0,-1.000000-1.000000 0,1.000000-3.000000 0,-1.000000-3.000000 0,1.000000-2.000000 0,1.000000-1.000000 0,3.000000 3.000000 0,3.000000 3.000000 0,4.000000 4.000000 0,1.000000-1.000000 0,0.000000-3.000000 0,0.000000-3.000000 0,0.000000-2.000000 0,0.000000-1.000000 0,0.000000 3.000000 0,0.000000 3.000000 0,0.000000 4.000000 0,-5.000000 1.000000 0,-9.000000 0.000000 0,-10.000000 0.000000 0,-8.000000 0.000000 0,-6.000000-2.000000 0,1.000000-3.000000 0,-1.000000-3.000000 0,1.000000-2.000000 0,1.000000-1.000000 0,3.000000 3.000000 0,3.000000 3.000000 0,4.000000 4.000000 0,1.000000 1.000000 0,0.000000 0.000000 0,0.000000 0.000000 0,0.000000 0.000000 0,1.000000 0.000000 0,4.000000 0.000000 0,3.000000 0.000000 0,3.000000 0.000000 0,1.000000 0.000000 0,1.000000 0.000000 0,-1.000000 0.000000 0,1.000000 0.000000 0,-3.000000-2.000000 0,-2.000000-3.000000 0,-3.000000-3.000000 0,-3.000000-2.000000 0,-4.000000-1.000000 0,-3.000000 3.000000 0,-3.000000 3.000000 0,-2.000000 4.000000 0,-5.000000 1.000000 0,-2.000000 0.000000 0,-3.000000 0.000000 0,-3.000000 0.000000 0,-4.000000 0.000000 0,-3.000000 0.000000 0,-3.000000 0.000000 0,-2.000000 0.000000 0,-3.000000-2.000000 0,1.000000-3.000000 0,-1.000000-3.000000 0,1.000000-2.000000 0,1.000000-1.000000 0,3.000000 3.000000 0,3.000000 3.000000 0,4.000000 4.000000 0,-1.000000 1.000000 0,-3.000000 0.000000 0,-3.000000 0.000000 0,-2.000000 0.000000 0,-1.000000 0.000000 0,3.000000 0.000000 0,3.000000 0.000000 0,4.000000 0.000000 0,1.000000-2.000000 0,0.000000-3.000000 0,0.000000-3.000000 0,0.000000-2.000000 0,-2.000000-1.000000 0,-3.000000 3.000000 0,-3.000000 3.000000 0,-2.000000 4.000000 0,0.000000-1.000000 0,7.000000-3.000000 0,6.000000-3.000000 0,7.000000-2.000000 0,0.000000-1.000000 0,-2.000000 3.000000 0,-3.000000 3.000000 0,-3.000000 4.000000 0,-4.000000-1.000000 0,-3.000000-3.000000 0,-3.000000-3.000000 0,-2.000000-2.000000 0,-3.000000-1.000000 0,1.000000 3.000000 0,-1.000000 3.000000 0,1.000000 4.000000 0,-9.000000 5.000000-21,-15.000000 10.000000-38,-15.000000 10.000000-41,-16.000000 9.000000-40</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7:19"/>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10150.000000 48150.000000 1000,'70.000000'-46.000000'0,"-9.000000"10.000000"0 ,-10.000000 10.000000 0,-8.000000 9.000000 0,-6.000000 6.000000 0,1.000000 3.000000 0,-1.000000 3.000000 0,1.000000 4.000000 0,-1.000000 2.000000 0,1.000000 4.000000 0,-1.000000 3.000000 0,1.000000 3.000000 0,-1.000000 1.000000 0,1.000000 1.000000 0,-1.000000-1.000000 0,1.000000 1.000000 0,2.000000-1.000000 0,7.000000 1.000000 0,6.000000-1.000000 0,7.000000 1.000000 0,-1.000000-1.000000 0,-6.000000 1.000000 0,-6.000000-1.000000 0,-6.000000 1.000000 0,-4.000000-3.000000 0,1.000000-2.000000 0,-1.000000-3.000000 0,1.000000-3.000000 0,1.000000-1.000000 0,3.000000 4.000000 0,3.000000 3.000000 0,4.000000 3.000000 0,2.000000-1.000000 0,4.000000-2.000000 0,3.000000-3.000000 0,3.000000-3.000000 0,1.000000-1.000000 0,1.000000 4.000000 0,-1.000000 3.000000 0,1.000000 3.000000 0,-1.000000-1.000000 0,1.000000-2.000000 0,-1.000000-3.000000 0,1.000000-3.000000 0,-1.000000-2.000000 0,1.000000 0.000000 0,-1.000000 0.000000 0,1.000000 0.000000 0,-3.000000 1.000000 0,-2.000000 4.000000 0,-3.000000 3.000000 0,-3.000000 3.000000 0,-2.000000-1.000000 0,0.000000-2.000000 0,0.000000-3.000000 0,0.000000-3.000000 0,1.000000-1.000000 0,4.000000 4.000000 0,3.000000 3.000000 0,3.000000 3.000000 0,1.000000-1.000000 0,1.000000-2.000000 0,-1.000000-3.000000 0,1.000000-3.000000 0,-1.000000-1.000000 0,1.000000 4.000000 0,-1.000000 3.000000 0,1.000000 3.000000 0,-1.000000-1.000000 0,1.000000-2.000000 0,-1.000000-3.000000 0,1.000000-3.000000 0,-1.000000-2.000000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0,-1.000000-2.000000 0,3.000000-3.000000 0,3.000000-3.000000 0,4.000000-2.000000 0,1.000000-1.000000 0,0.000000 3.000000 0,0.000000 3.000000 0,0.000000 4.000000 0,0.000000 1.000000 0,0.000000 0.000000 0,0.000000 0.000000 0,0.000000 0.000000 0,1.000000-2.000000 0,4.000000-3.000000 0,3.000000-3.000000 0,3.000000-2.000000 0,-1.000000-1.000000 0,-2.000000 3.000000 0,-3.000000 3.000000 0,-3.000000 4.000000 0,-2.000000 1.000000 0,0.000000 0.000000 0,0.000000 0.000000 0,0.000000 0.000000 0,0.000000 0.000000 0,0.000000 0.000000 0,0.000000 0.000000 0,0.000000 0.000000 0,-2.000000 0.000000 0,-3.000000 0.000000 0,-3.000000 0.000000 0,-2.000000 0.000000 0,-1.000000 1.000000 0,3.000000 4.000000 0,3.000000 3.000000 0,4.000000 3.000000 0,-1.000000-1.000000 0,-3.000000-2.000000 0,-3.000000-3.000000 0,-2.000000-3.000000 0,-3.000000-1.000000 0,1.000000 4.000000 0,-1.000000 3.000000 0,1.000000 3.000000 0,1.000000-1.000000 0,3.000000-2.000000 0,3.000000-3.000000 0,4.000000-3.000000 0,-1.000000-4.000000 0,-3.000000-3.000000 0,-3.000000-3.000000 0,-2.000000-2.000000 0,-1.000000-1.000000 0,3.000000 3.000000 0,3.000000 3.000000 0,4.000000 4.000000 0,1.000000-1.000000 0,0.000000-3.000000 0,0.000000-3.000000 0,0.000000-2.000000 0,1.000000-3.000000 0,4.000000 1.000000 0,3.000000-1.000000 0,3.000000 1.000000 0,1.000000-1.000000 0,1.000000 1.000000 0,-1.000000-1.000000 0,1.000000 1.000000 0,1.000000 1.000000 0,3.000000 3.000000 0,3.000000 3.000000 0,4.000000 4.000000 0,-3.000000-1.000000 0,-5.000000-3.000000 0,-7.000000-3.000000 0,-5.000000-2.000000 0,-6.000000-1.000000 0,-3.000000 3.000000 0,-3.000000 3.000000 0,-2.000000 4.000000 0,-3.000000 1.000000 0,1.000000 0.000000 0,-1.000000 0.000000 0,1.000000 0.000000 0,-1.000000-2.000000 0,1.000000-3.000000 0,-1.000000-3.000000 0,1.000000-2.000000 0,-1.000000-1.000000 0,1.000000 3.000000 0,-1.000000 3.000000 0,1.000000 4.000000 0,-1.000000 1.000000 0,1.000000 0.000000 0,-1.000000 0.000000 0,1.000000 0.000000 0,-1.000000 0.000000 0,1.000000 0.000000 0,-1.000000 0.000000 0,1.000000 0.000000 0,2.000000-2.000000 0,7.000000-3.000000 0,6.000000-3.000000 0,7.000000-2.000000 0,0.000000-3.000000 0,-2.000000 1.000000 0,-3.000000-1.000000 0,-3.000000 1.000000 0,-1.000000 1.000000 0,4.000000 3.000000 0,3.000000 3.000000 0,3.000000 4.000000 0,3.000000-1.000000 0,3.000000-3.000000 0,3.000000-3.000000 0,4.000000-2.000000 0,-3.000000-3.000000 0,-5.000000 1.000000 0,-7.000000-1.000000 0,-5.000000 1.000000 0,-4.000000 1.000000 0,0.000000 3.000000 0,0.000000 3.000000 0,0.000000 4.000000 0,0.000000 1.000000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0,0.000000 1.000000 0,0.000000 4.000000 0,0.000000 3.000000 0,0.000000 3.000000 0,1.000000-1.000000 0,4.000000-2.000000 0,3.000000-3.000000 0,3.000000-3.000000 0,1.000000-2.000000 0,1.000000 0.000000 0,-1.000000 0.000000 0,1.000000 0.000000 0,-3.000000 0.000000 0,-2.000000 0.000000 0,-3.000000 0.000000 0,-3.000000 0.000000 0,-1.000000 0.000000 0,4.000000 0.000000 0,3.000000 0.000000 0,3.000000 0.000000 0,-1.000000 0.000000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0,3.000000 0.000000 0,3.000000 0.000000 0,4.000000 0.000000 0,2.000000 1.000000 0,4.000000 4.000000 0,3.000000 3.000000 0,3.000000 3.000000 0,-1.000000-1.000000 0,-2.000000-2.000000 0,-3.000000-3.000000 0,-3.000000-3.000000 0,-4.000000-1.000000 0,-3.000000 4.000000 0,-3.000000 3.000000 0,-2.000000 3.000000 0,-3.000000 1.000000 0,1.000000 1.000000 0,-1.000000-1.000000 0,1.000000 1.000000 0,-3.000000-1.000000 0,-2.000000 1.000000 0,-3.000000-1.000000 0,-3.000000 1.000000 0,-2.000000-3.000000 0,0.000000-2.000000 0,0.000000-3.000000 0,0.000000-3.000000 0,3.000000-4.000000 0,6.000000-3.000000 0,7.000000-3.000000 0,6.000000-2.000000 0,3.000000-5.000000 0,0.000000-2.000000 0,0.000000-3.000000 0,0.000000-3.000000 0,1.000000-1.000000 0,4.000000 4.000000 0,3.000000 3.000000 0,3.000000 3.000000 0,-1.000000 1.000000 0,-2.000000 1.000000 0,-3.000000-1.000000 0,-3.000000 1.000000 0,-4.000000-1.000000 0,-3.000000 1.000000 0,-3.000000-1.000000 0,-2.000000 1.000000 0,-5.000000-1.000000 0,-2.000000 1.000000 0,-3.000000-1.000000 0,-3.000000 1.000000 0,-1.000000-1.000000 0,4.000000 1.000000 0,3.000000-1.000000 0,3.000000 1.000000 0,1.000000 1.000000 0,1.000000 3.000000 0,-1.000000 3.000000 0,1.000000 4.000000 0,-1.000000-1.000000 0,1.000000-3.000000 0,-1.000000-3.000000 0,1.000000-2.000000 0,2.000000-1.000000 0,7.000000 3.000000 0,6.000000 3.000000 0,7.000000 4.000000 0,-1.000000 1.000000 0,-6.000000 0.000000 0,-6.000000 0.000000 0,-6.000000 0.000000 0,-2.000000 0.000000 0,3.000000 0.000000 0,3.000000 0.000000 0,4.000000 0.000000 0,-1.000000 0.000000 0,-3.000000 0.000000 0,-3.000000 0.000000 0,-2.000000 0.000000 0,-5.000000 0.000000 0,-2.000000 0.000000 0,-3.000000 0.000000 0,-3.000000 0.000000 0,-2.000000-2.000000 0,0.000000-3.000000 0,0.000000-3.000000 0,0.000000-2.000000 0,1.000000-1.000000 0,4.000000 3.000000 0,3.000000 3.000000 0,3.000000 4.000000 0,1.000000 2.000000 0,1.000000 4.000000 0,-1.000000 3.000000 0,1.000000 3.000000 0,1.000000-1.000000 0,3.000000-2.000000 0,3.000000-3.000000 0,4.000000-3.000000 0,2.000000-2.000000 0,4.000000 0.000000 0,3.000000 0.000000 0,3.000000 0.000000 0,-2.000000 0.000000 0,-6.000000 0.000000 0,-6.000000 0.000000 0,-6.000000 0.000000 0,-6.000000 0.000000 0,-2.000000 0.000000 0,-3.000000 0.000000 0,-3.000000 0.000000 0,-2.000000 0.000000 0,0.000000 0.000000 0,0.000000 0.000000 0,0.000000 0.000000 0,-2.000000 0.000000 0,-3.000000 0.000000 0,-3.000000 0.000000 0,-2.000000 0.000000 0,0.000000 0.000000 0,7.000000 0.000000 0,6.000000 0.000000 0,7.000000 0.000000 0,-1.000000 0.000000 0,-6.000000 0.000000 0,-6.000000 0.000000 0,-6.000000 0.000000 0,-2.000000 0.000000 0,3.000000 0.000000 0,3.000000 0.000000 0,4.000000 0.000000 0,1.000000 0.000000 0,0.000000 0.000000 0,0.000000 0.000000 0,0.000000 0.000000 0,0.000000 1.000000 0,0.000000 4.000000 0,0.000000 3.000000 0,0.000000 3.000000 0,0.000000-1.000000 0,0.000000-2.000000 0,0.000000-3.000000 0,0.000000-3.000000 0,0.000000-2.000000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0,-3.000000-2.000000 0,1.000000-3.000000 0,-1.000000-3.000000 0,1.000000-2.000000 0,-1.000000-3.000000 0,1.000000 1.000000 0,-1.000000-1.000000 0,1.000000 1.000000 0,1.000000 1.000000 0,3.000000 3.000000 0,3.000000 3.000000 0,4.000000 4.000000 0,1.000000 1.000000 0,0.000000 0.000000 0,0.000000 0.000000 0,0.000000 0.000000 0,1.000000 0.000000 0,4.000000 0.000000 0,3.000000 0.000000 0,3.000000 0.000000 0,3.000000 1.000000 0,3.000000 4.000000 0,3.000000 3.000000 0,4.000000 3.000000 0,-3.000000 1.000000 0,-5.000000 1.000000 0,-7.000000-1.000000 0,-5.000000 1.000000 0,-3.000000-1.000000 0,4.000000 1.000000 0,3.000000-1.000000 0,3.000000 1.000000 0,-2.000000-1.000000 0,-6.000000 1.000000 0,-6.000000-1.000000 0,-6.000000 1.000000 0,-4.000000-1.000000 0,1.000000 1.000000 0,-1.000000-1.000000 0,1.000000 1.000000 0,-1.000000-3.000000 0,1.000000-2.000000 0,-1.000000-3.000000 0,1.000000-3.000000 0,-1.000000-2.000000 0,1.000000 0.000000 0,-1.000000 0.000000 0,1.000000 0.000000 0,-1.000000 0.000000 0,1.000000 0.000000 0,-1.000000 0.000000 0,1.000000 0.000000 0,1.000000 0.000000 0,3.000000 0.000000 0,3.000000 0.000000 0,4.000000 0.000000 0,1.000000 0.000000 0,0.000000 0.000000 0,0.000000 0.000000 0,0.000000 0.000000 0,1.000000-2.000000 0,4.000000-3.000000 0,3.000000-3.000000 0,3.000000-2.000000 0,-1.000000-1.000000 0,-2.000000 3.000000 0,-3.000000 3.000000 0,-3.000000 4.000000 0,-1.000000 1.000000 0,4.000000 0.000000 0,3.000000 0.000000 0,3.000000 0.000000 0,-2.000000 0.000000 0,-6.000000 0.000000 0,-6.000000 0.000000 0,-6.000000 0.000000 0,-2.000000 0.000000 0,3.000000 0.000000 0,3.000000 0.000000 0,4.000000 0.000000 0,-1.000000 0.000000 0,-3.000000 0.000000 0,-3.000000 0.000000 0,-2.000000 0.000000 0,0.000000 0.000000 0,7.000000 0.000000 0,6.000000 0.000000 0,7.000000 0.000000 0,-1.000000 0.000000 0,-6.000000 0.000000 0,-6.000000 0.000000 0,-6.000000 0.000000 0,-2.000000 0.000000 0,3.000000 0.000000 0,3.000000 0.000000 0,4.000000 0.000000 0,2.000000-2.000000 0,4.000000-3.000000 0,3.000000-3.000000 0,3.000000-2.000000 0,1.000000-1.000000 0,1.000000 3.000000 0,-1.000000 3.000000 0,1.000000 4.000000 0,-4.000000-1.000000 0,-6.000000-3.000000 0,-6.000000-3.000000 0,-6.000000-2.000000 0,-1.000000-1.000000 0,7.000000 3.000000 0,6.000000 3.000000 0,7.000000 4.000000 0,0.000000 1.000000 0,-2.000000 0.000000 0,-3.000000 0.000000 0,-3.000000 0.000000 0,1.000000 1.000000 0,6.000000 4.000000 0,7.000000 3.000000 0,6.000000 3.000000 0,-2.000000 1.000000 0,-9.000000 1.000000 0,-10.000000-1.000000 0,-8.000000 1.000000 0,-3.000000 2.000000 0,7.000000 7.000000 0,6.000000 6.000000 0,7.000000 7.000000 0,-1.000000-1.000000 0,-6.000000-6.000000 0,-6.000000-6.000000 0,-6.000000-6.000000 0,-4.000000-6.000000 0,1.000000-2.000000 0,-1.000000-3.000000 0,1.000000-3.000000 0,1.000000-1.000000 0,3.000000 4.000000 0,3.000000 3.000000 0,4.000000 3.000000 0,2.000000-1.000000 0,4.000000-2.000000 0,3.000000-3.000000 0,3.000000-3.000000 0,1.000000-2.000000 0,1.000000 0.000000 0,-1.000000 0.000000 0,1.000000 0.000000 0,-1.000000 0.000000 0,1.000000 0.000000 0,-1.000000 0.000000 0,1.000000 0.000000 0,-1.000000 0.000000 0,1.000000 0.000000 0,-1.000000 0.000000 0,1.000000 0.000000 0,-3.000000 0.000000 0,-2.000000 0.000000 0,-3.000000 0.000000 0,-3.000000 0.000000 0,-2.000000-2.000000 0,0.000000-3.000000 0,0.000000-3.000000 0,0.000000-2.000000 0,0.000000-1.000000 0,0.000000 3.000000 0,0.000000 3.000000 0,0.000000 4.000000 0,-2.000000 1.000000 0,-3.000000 0.000000 0,-3.000000 0.000000 0,-2.000000 0.000000 0,-3.000000 0.000000 0,1.000000 0.000000 0,-1.000000 0.000000 0,1.000000 0.000000 0,1.000000 0.000000 0,3.000000 0.000000 0,3.000000 0.000000 0,4.000000 0.000000 0,-1.000000 0.000000 0,-3.000000 0.000000 0,-3.000000 0.000000 0,-2.000000 0.000000 0,-1.000000-2.000000 0,3.000000-3.000000 0,3.000000-3.000000 0,4.000000-2.000000 0,1.000000-1.000000 0,0.000000 3.000000 0,0.000000 3.000000 0,0.000000 4.000000 0,-2.000000 1.000000 0,-3.000000 0.000000 0,-3.000000 0.000000 0,-2.000000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0,-1.000000 1.000000 0,1.000000 4.000000 0,-1.000000 3.000000 0,1.000000 3.000000 0,-1.000000 1.000000 0,1.000000 1.000000 0,-1.000000-1.000000 0,1.000000 1.000000 0,-1.000000 1.000000 0,1.000000 3.000000 0,-1.000000 3.000000 0,1.000000 4.000000 0,1.000000-1.000000 0,3.000000-3.000000 0,3.000000-3.000000 0,4.000000-2.000000 0,1.000000-1.000000 0,0.000000 3.000000 0,0.000000 3.000000 0,0.000000 4.000000 0,0.000000-1.000000 0,0.000000-3.000000 0,0.000000-3.000000 0,0.000000-2.000000 0,-2.000000-5.000000 0,-3.000000-2.000000 0,-3.000000-3.000000 0,-2.000000-3.000000 0,-1.000000-1.000000 0,3.000000 4.000000 0,3.000000 3.000000 0,4.000000 3.000000 0,2.000000-1.000000 0,4.000000-2.000000 0,3.000000-3.000000 0,3.000000-3.000000 0,-2.000000-2.000000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0,2.000000 0.000000 0,9.000000 0.000000 0,10.000000 0.000000 0,10.000000 0.000000 0,-1.000000 0.000000 0,-9.000000 0.000000 0,-10.000000 0.000000 0,-8.000000 0.000000 0,-6.000000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0,-1.000000-2.000000 0,-3.000000-3.000000 0,-3.000000-3.000000 0,-2.000000-2.000000 0,-3.000000-1.000000 0,1.000000 3.000000 0,-1.000000 3.000000 0,1.000000 4.000000 0,1.000000 1.000000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0,-4.000000 1.000000 0,-6.000000 0.000000 0,-6.000000 0.000000 0,-6.000000 0.000000 0,-2.000000 0.000000 0,3.000000 0.000000 0,3.000000 0.000000 0,4.000000 0.000000 0,-1.000000-2.000000 0,-3.000000-3.000000 0,-3.000000-3.000000 0,-2.000000-2.000000 0,-1.000000-1.000000 0,3.000000 3.000000 0,3.000000 3.000000 0,4.000000 4.000000 0,1.000000 1.000000 0,0.000000 0.000000 0,0.000000 0.000000 0,0.000000 0.000000 0,1.000000-2.000000 0,4.000000-3.000000 0,3.000000-3.000000 0,3.000000-2.000000 0,1.000000-1.000000 0,1.000000 3.000000 0,-1.000000 3.000000 0,1.000000 4.000000 0,-1.000000 2.000000 0,1.000000 4.000000 0,-1.000000 3.000000 0,1.000000 3.000000 0,-1.000000-1.000000 0,1.000000-2.000000 0,-1.000000-3.000000 0,1.000000-3.000000 0,-4.000000-2.000000 0,-6.000000 0.000000 0,-6.000000 0.000000 0,-6.000000 0.000000 0,-2.000000 0.000000 0,3.000000 0.000000 0,3.000000 0.000000 0,4.000000 0.000000 0,-1.000000 0.000000 0,-3.000000 0.000000 0,-3.000000 0.000000 0,-2.000000 0.000000 0,-3.000000 0.000000 0,1.000000 0.000000 0,-1.000000 0.000000 0,1.000000 0.000000 0,4.000000 0.000000 0,9.000000 0.000000 0,10.000000 0.000000 0,10.000000 0.000000 0,0.000000 1.000000 0,-5.000000 4.000000 0,-7.000000 3.000000 0,-5.000000 3.000000 0,-3.000000-1.000000 0,4.000000-2.000000 0,3.000000-3.000000 0,3.000000-3.000000 0,3.000000-2.000000 0,3.000000 0.000000 0,3.000000 0.000000 0,4.000000 0.000000 0,1.000000 1.000000 0,0.000000 4.000000 0,0.000000 3.000000 0,0.000000 3.000000 0,0.000000-1.000000 0,0.000000-2.000000 0,0.000000-3.000000 0,0.000000-3.000000 0,-2.000000-2.000000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0,-3.000000 0.000000 0,1.000000 0.000000 0,-1.000000 0.000000 0,1.000000 0.000000 0,-3.000000 0.000000 0,-2.000000 0.000000 0,-3.000000 0.000000 0,-3.000000 0.000000 0,-4.000000 0.000000 0,-3.000000 0.000000 0,-3.000000 0.000000 0,-2.000000 0.000000 0,0.000000 0.000000 0,7.000000 0.000000 0,6.000000 0.000000 0,7.000000 0.000000 0,0.000000 0.000000 0,-2.000000 0.000000 0,-3.000000 0.000000 0,-3.000000 0.000000 0,-2.000000 0.000000 0,0.000000 0.000000 0,0.000000 0.000000 0,0.000000 0.000000 0,3.000000 0.000000 0,6.000000 0.000000 0,7.000000 0.000000 0,6.000000 0.000000 0,-1.000000 0.000000 0,-5.000000 0.000000 0,-7.000000 0.000000 0,-5.000000 0.000000 0,-4.000000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0,2.000000 1.000000 0,7.000000 4.000000 0,6.000000 3.000000 0,7.000000 3.000000 0,0.000000-1.000000 0,-2.000000-2.000000 0,-3.000000-3.000000 0,-3.000000-3.000000 0,-2.000000-2.000000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0,2.000000-2.000000 0,4.000000-3.000000 0,3.000000-3.000000 0,3.000000-2.000000 0,1.000000-1.000000 0,1.000000 3.000000 0,-1.000000 3.000000 0,1.000000 4.000000 0,1.000000 1.000000 0,3.000000 0.000000 0,3.000000 0.000000 0,4.000000 0.000000 0,-4.000000 0.000000 0,-9.000000 0.000000 0,-10.000000 0.000000 0,-8.000000 0.000000 0,-6.000000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0,-4.000000 0.000000 0,-3.000000 0.000000 0,-3.000000 0.000000 0,-2.000000 0.000000 0,-3.000000 0.000000 0,1.000000 0.000000 0,-1.000000 0.000000 0,1.000000 0.000000 0,-3.000000 0.000000 0,-2.000000 0.000000 0,-3.000000 0.000000 0,-3.000000 0.000000 0,-2.000000-2.000000 0,0.000000-3.000000 0,0.000000-3.000000 0,0.000000-2.000000 0,0.000000-1.000000 0,0.000000 3.000000 0,0.000000 3.000000 0,0.000000 4.000000 0,0.000000 1.000000 0,0.000000 0.000000 0,0.000000 0.000000 0,0.000000 0.000000 0,0.000000 0.000000 0,0.000000 0.000000 0,0.000000 0.000000 0,0.000000 0.000000 0,1.000000-2.000000 0,4.000000-3.000000 0,3.000000-3.000000 0,3.000000-2.000000 0,1.000000-1.000000 0,1.000000 3.000000 0,-1.000000 3.000000 0,1.000000 4.000000 0,-3.000000-1.000000 0,-2.000000-3.000000 0,-3.000000-3.000000 0,-3.000000-2.000000 0,-1.000000-1.000000 0,4.000000 3.000000 0,3.000000 3.000000 0,3.000000 4.000000 0,-2.000000 1.000000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0,3.000000 0.000000 0,3.000000 0.000000 0,4.000000 0.000000 0,-3.000000 0.000000 0,-5.000000 0.000000 0,-7.000000 0.000000 0,-5.000000 0.000000 0,-4.000000 0.000000 0,0.000000 0.000000 0,0.000000 0.000000 0,0.000000 0.000000 0,0.000000 0.000000 0,0.000000 0.000000 0,0.000000 0.000000 0,0.000000 0.000000 0,-2.000000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0,2.000000-2.000000 0,7.000000-3.000000 0,6.000000-3.000000 0,7.000000-2.000000 0,-1.000000-1.000000 0,-6.000000 3.000000 0,-6.000000 3.000000 0,-6.000000 4.000000 0,-4.000000 1.000000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0,-2.000000 1.000000 0,0.000000 4.000000 0,0.000000 3.000000 0,0.000000 3.000000 0,0.000000-1.000000 0,0.000000-2.000000 0,0.000000-3.000000 0,0.000000-3.000000 0,0.000000-2.000000 0,0.000000 0.000000 0,0.000000 0.000000 0,0.000000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0,2.000000 0.000000 0,7.000000 0.000000 0,6.000000 0.000000 0,7.000000 0.000000 0,0.000000 0.000000 0,-2.000000 0.000000 0,-3.000000 0.000000 0,-3.000000 0.000000 0,-1.000000 0.000000 0,4.000000 0.000000 0,3.000000 0.000000 0,3.000000 0.000000 0,-1.000000 0.000000 0,-2.000000 0.000000 0,-3.000000 0.000000 0,-3.000000 0.000000 0,1.000000 0.000000 0,6.000000 0.000000 0,7.000000 0.000000 0,6.000000 0.000000 0,1.000000 1.000000 0,-3.000000 4.000000 0,-3.000000 3.000000 0,-2.000000 3.000000 0,-3.000000-1.000000 0,1.000000-2.000000 0,-1.000000-3.000000 0,1.000000-3.000000 0,-1.000000-2.000000 0,1.000000 0.000000 0,-1.000000 0.000000 0,1.000000 0.000000 0,-3.000000 0.000000 0,-2.000000 0.000000 0,-3.000000 0.000000 0,-3.000000 0.000000 0,-1.000000 0.000000 0,4.000000 0.000000 0,3.000000 0.000000 0,3.000000 0.000000 0,1.000000 1.000000 0,1.000000 4.000000 0,-1.000000 3.000000 0,1.000000 3.000000 0,2.000000-1.000000 0,7.000000-2.000000 0,6.000000-3.000000 0,7.000000-3.000000 0,4.000000-2.000000 0,3.000000 0.000000 0,3.000000 0.000000 0,4.000000 0.000000 0,1.000000 1.000000 0,0.000000 4.000000 0,0.000000 3.000000 0,0.000000 3.000000 0,-2.000000-1.000000 0,-3.000000-2.000000 0,-3.000000-3.000000 0,-2.000000-3.000000 0,-5.000000-2.000000 0,-2.000000 0.000000 0,-3.000000 0.000000 0,-3.000000 0.000000 0,1.000000 1.000000 0,6.000000 4.000000 0,7.000000 3.000000 0,6.000000 3.000000 0,3.000000-1.000000 0,0.000000-2.000000 0,0.000000-3.000000 0,0.000000-3.000000 0,1.000000-2.000000 0,4.000000 0.000000 0,3.000000 0.000000 0,3.000000 0.000000 0,-1.000000 0.000000 0,-2.000000 0.000000 0,-3.000000 0.000000 0,-3.000000 0.000000 0,-7.000000 0.000000 0,-9.000000 0.000000 0,-10.000000 0.000000 0,-8.000000 0.000000 0,-4.000000 0.000000 0,3.000000 0.000000 0,3.000000 0.000000 0,4.000000 0.000000 0,4.000000 0.000000 0,6.000000 0.000000 0,7.000000 0.000000 0,6.000000 0.000000 0,4.000000 0.000000 0,4.000000 0.000000 0,3.000000 0.000000 0,3.000000 0.000000 0,1.000000 0.000000 0,1.000000 0.000000 0,-1.000000 0.000000 0,1.000000 0.000000 0,-1.000000 0.000000 0,1.000000 0.000000 0,-1.000000 0.000000 0,1.000000 0.000000 0,-6.000000 0.000000 0,-8.000000 0.000000 0,-10.000000 0.000000 0,-9.000000 0.000000 0,-4.000000 0.000000 0,4.000000 0.000000 0,3.000000 0.000000 0,3.000000 0.000000 0,6.000000 0.000000 0,9.000000 0.000000 0,10.000000 0.000000 0,10.000000 0.000000 0,0.000000 0.000000 0,-5.000000 0.000000 0,-7.000000 0.000000 0,-5.000000 0.000000 0,-4.000000 1.000000 0,0.000000 4.000000 0,0.000000 3.000000 0,0.000000 3.000000 0,-2.000000-1.000000 0,-3.000000-2.000000 0,-3.000000-3.000000 0,-2.000000-3.000000 0,-5.000000-2.000000 0,-2.000000 0.000000 0,-3.000000 0.000000 0,-3.000000 0.000000 0,1.000000 0.000000 0,6.000000 0.000000 0,7.000000 0.000000 0,6.000000 0.000000 0,4.000000 0.000000 0,4.000000 0.000000 0,3.000000 0.000000 0,3.000000 0.000000 0,-1.000000 0.000000 0,-2.000000 0.000000 0,-3.000000 0.000000 0,-3.000000 0.000000 0,-6.000000 0.000000 0,-5.000000 0.000000 0,-7.000000 0.000000 0,-5.000000 0.000000 0,-4.000000 0.000000 0,0.000000 0.000000 0,0.000000 0.000000 0,0.000000 0.000000 0,-2.000000 0.000000 0,-3.000000 0.000000 0,-3.000000 0.000000 0,-2.000000 0.000000 0,-3.000000 0.000000 0,1.000000 0.000000 0,-1.000000 0.000000 0,1.000000 0.000000 0,4.000000 0.000000 0,9.000000 0.000000 0,10.000000 0.000000 0,10.000000 0.000000 0,0.000000 0.000000 0,-5.000000 0.000000 0,-7.000000 0.000000 0,-5.000000 0.000000 0,-4.000000 0.000000 0,0.000000 0.000000 0,0.000000 0.000000 0,0.000000 0.000000 0,-2.000000 0.000000 0,-3.000000 0.000000 0,-3.000000 0.000000 0,-2.000000 0.000000 0,-5.000000 0.000000 0,-2.000000 0.000000 0,-3.000000 0.000000 0,-3.000000 0.000000 0,-2.000000 0.000000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0,0.000000 0.000000 0,0.000000 0.000000 0,0.000000 0.000000 0,0.000000 0.000000 0,0.000000 0.000000 0,0.000000 0.000000 0,0.000000 0.000000 0,-2.000000 0.000000 0,-3.000000 0.000000 0,-3.000000 0.000000 0,-2.000000 0.000000 0,-3.000000-2.000000 0,1.000000-3.000000 0,-1.000000-3.000000 0,1.000000-2.000000 0,-4.000000-1.000000 0,-6.000000 3.000000 0,-6.000000 3.000000 0,-6.000000 4.000000 0,-4.000000 1.000000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0,3.000000 0.000000 0,3.000000 0.000000 0,4.000000 0.000000 0,-3.000000 0.000000 0,-5.000000 0.000000 0,-7.000000 0.000000 0,-5.000000 0.000000 0,-4.000000 0.000000 0,0.000000 0.000000 0,0.000000 0.000000 0,0.000000 0.000000 0,0.000000 0.000000 0,0.000000 0.000000 0,0.000000 0.000000 0,0.000000 0.000000 0,-2.000000 0.000000 0,-3.000000 0.000000 0,-3.000000 0.000000 0,-2.000000 0.000000 0,0.000000 0.000000 0,7.000000 0.000000 0,6.000000 0.000000 0,7.000000 0.000000 0,2.000000 0.000000 0,1.000000 0.000000 0,-1.000000 0.000000 0,1.000000 0.000000 0,1.000000 0.000000 0,3.000000 0.000000 0,3.000000 0.000000 0,4.000000 0.000000 0,1.000000-2.000000 0,0.000000-3.000000 0,0.000000-3.000000 0,0.000000-2.000000 0,1.000000-1.000000 0,4.000000 3.000000 0,3.000000 3.000000 0,3.000000 4.000000 0,-2.000000 1.000000 0,-6.000000 0.000000 0,-6.000000 0.000000 0,-6.000000 0.000000 0,-4.000000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0,-3.000000 0.000000 0,-2.000000 0.000000 0,-3.000000 0.000000 0,-3.000000 0.000000 0,-1.000000 0.000000 0,4.000000 0.000000 0,3.000000 0.000000 0,3.000000 0.000000 0,4.000000 0.000000 0,7.000000 0.000000 0,6.000000 0.000000 0,7.000000 0.000000 0,0.000000 0.000000 0,-2.000000 0.000000 0,-3.000000 0.000000 0,-3.000000 0.000000 0,-2.000000 1.000000 0,0.000000 4.000000 0,0.000000 3.000000 0,0.000000 3.000000 0,-2.000000-1.000000 0,-3.000000-2.000000 0,-3.000000-3.000000 0,-2.000000-3.000000 0,-5.000000-2.000000 0,-2.000000 0.000000 0,-3.000000 0.000000 0,-3.000000 0.000000 0,-2.000000 0.000000 0,0.000000 0.000000 0,0.000000 0.000000 0,0.000000 0.000000 0,0.000000 1.000000 0,0.000000 4.000000 0,0.000000 3.000000 0,0.000000 3.000000 0,-2.000000-1.000000 0,-3.000000-2.000000 0,-3.000000-3.000000 0,-2.000000-3.000000 0,0.000000-2.000000 0,7.000000 0.000000 0,6.000000 0.000000 0,7.000000 0.000000 0,2.000000 0.000000 0,1.000000 0.000000 0,-1.000000 0.000000 0,1.000000 0.000000 0,1.000000 1.000000 0,3.000000 4.000000 0,3.000000 3.000000 0,4.000000 3.000000 0,2.000000-1.000000 0,4.000000-2.000000 0,3.000000-3.000000 0,3.000000-3.000000 0,-2.000000-2.000000 0,-6.000000 0.000000 0,-6.000000 0.000000 0,-6.000000 0.000000 0,-4.000000 1.000000 0,1.000000 4.000000 0,-1.000000 3.000000 0,1.000000 3.000000 0,-1.000000-1.000000 0,1.000000-2.000000 0,-1.000000-3.000000 0,1.000000-3.000000 0,-1.000000-2.000000 0,1.000000 0.000000 0,-1.000000 0.000000 0,1.000000 0.000000 0,2.000000 0.000000 0,7.000000 0.000000 0,6.000000 0.000000 0,7.000000 0.000000 0,2.000000 1.000000 0,1.000000 4.000000 0,-1.000000 3.000000 0,1.000000 3.000000 0,-1.000000-1.000000 0,1.000000-2.000000 0,-1.000000-3.000000 0,1.000000-3.000000 0,-3.000000-2.000000 0,-2.000000 0.000000 0,-3.000000 0.000000 0,-3.000000 0.000000 0,-4.000000 1.000000 0,-3.000000 4.000000 0,-3.000000 3.000000 0,-2.000000 3.000000 0,-5.000000-1.000000 0,-2.000000-2.000000 0,-3.000000-3.000000 0,-3.000000-3.000000 0,-2.000000-2.000000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0,-19.000000-2.000000 0,-30.000000-3.000000 0,-32.000000-3.000000 0,-30.000000-2.000000 0,-17.000000-3.000000 0,1.000000 1.000000 0,-1.000000-1.000000 0,1.000000 1.000000 0,4.000000-1.000000-21,9.000000 1.000000-38,10.000000-1.000000-41,10.000000 1.000000-40</inkml:trace>
</inkml:ink>
</file>

<file path=ppt/ink/ink1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1-16T21:17:24"/>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9850.000000 52450.000000,'1807.000000'-8.000000,"1.000000"1.000000,-1.000000-1.000000,0.000000 0.000000,1.000000 1.000000,0.000000 0.000000,-1.000000-1.000000,0.000000 1.000000,1.000000-1.000000,0.000000 1.000000,-1.000000-1.000000,1.000000 1.000000,-1.000000-1.000000,0.000000 0.000000,1.000000 1.000000,0.000000 0.000000,-1.000000-1.000000,0.000000 1.000000,1.000000-1.000000,0.000000 1.000000,-1.000000-1.000000,1.000000 1.000000,-1.000000-1.000000,0.000000 0.000000,1.000000 1.000000,0.000000 0.000000,-1.000000-1.000000,0.000000 1.000000,1.000000-1.000000,0.000000 1.000000,-1.000000-1.000000,1.000000 1.000000,-1.000000-1.000000,0.000000 0.000000,1.000000 1.000000,0.000000 0.000000,-1.000000-1.000000,0.000000 1.000000,1.000000-1.000000,0.000000 1.000000</inkml:trace>
</inkml:ink>
</file>

<file path=ppt/ink/ink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7:26"/>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83500.000000 52500.000000 1000,'-72.000000'-2.000000'0,"6.000000"-3.000000"0 ,7.000000-3.000000 0,6.000000-2.000000 0,3.000000-1.000000 0,0.000000 3.000000 0,0.000000 3.000000 0,0.000000 4.000000 0,1.000000-1.000000 0,4.000000-3.000000 0,3.000000-3.000000 0,3.000000-2.000000 0,1.000000-5.000000 0,1.000000-2.000000 0,-1.000000-3.000000 0,1.000000-3.000000 0,8.000000-2.000000 0,20.000000 0.000000 0,18.000000 0.000000 0,20.000000 0.000000 0,11.000000 3.000000 0,7.000000 6.000000 0,6.000000 7.000000 0,7.000000 6.000000 0,-1.000000 3.000000 0,-6.000000 0.000000 0,-6.000000 0.000000 0,-6.000000 0.000000 0,-2.000000-2.000000 0,3.000000-3.000000 0,3.000000-3.000000 0,4.000000-2.000000 0,1.000000-1.000000 0,0.000000 3.000000 0,0.000000 3.000000 0,0.000000 4.000000 0,1.000000-1.000000 0,4.000000-3.000000 0,3.000000-3.000000 0,3.000000-2.000000 0,4.000000-1.000000 0,7.000000 3.000000 0,6.000000 3.000000 0,7.000000 4.000000 0,2.000000-1.000000 0,1.000000-3.000000 0,-1.000000-3.000000 0,1.000000-2.000000 0,-1.000000-1.000000 0,1.000000 3.000000 0,-1.000000 3.000000 0,1.000000 4.000000 0,-1.000000 1.000000 0,1.000000 0.000000 0,-1.000000 0.000000 0,1.000000 0.000000 0,-3.000000 0.000000 0,-2.000000 0.000000 0,-3.000000 0.000000 0,-3.000000 0.000000 0,-4.000000-2.000000 0,-3.000000-3.000000 0,-3.000000-3.000000 0,-2.000000-2.000000 0,-1.000000-1.000000 0,3.000000 3.000000 0,3.000000 3.000000 0,4.000000 4.000000 0,1.000000 1.000000 0,0.000000 0.000000 0,0.000000 0.000000 0,0.000000 0.000000 0,0.000000 0.000000 0,0.000000 0.000000 0,0.000000 0.000000 0,0.000000 0.000000 0,0.000000 1.000000 0,0.000000 4.000000 0,0.000000 3.000000 0,0.000000 3.000000 0,0.000000-1.000000 0,0.000000-2.000000 0,0.000000-3.000000 0,0.000000-3.000000 0,-4.000000-1.000000 0,-5.000000 4.000000 0,-7.000000 3.000000 0,-5.000000 3.000000 0,-4.000000-1.000000 0,0.000000-2.000000 0,0.000000-3.000000 0,0.000000-3.000000 0,0.000000-2.000000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0,-3.000000 0.000000 0,-3.000000 0.000000 0,-2.000000 0.000000 0,-1.000000 0.000000 0,3.000000 0.000000 0,3.000000 0.000000 0,4.000000 0.000000 0,-1.000000 0.000000 0,-3.000000 0.000000 0,-3.000000 0.000000 0,-2.000000 0.000000 0,-5.000000-2.000000 0,-2.000000-3.000000 0,-3.000000-3.000000 0,-3.000000-2.000000 0,-2.000000-1.000000 0,0.000000 3.000000 0,0.000000 3.000000 0,0.000000 4.000000 0,0.000000 1.000000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0,1.000000-2.000000 0,4.000000-3.000000 0,3.000000-3.000000 0,3.000000-2.000000 0,1.000000-1.000000 0,1.000000 3.000000 0,-1.000000 3.000000 0,1.000000 4.000000 0,-3.000000 1.000000 0,-2.000000 0.000000 0,-3.000000 0.000000 0,-3.000000 0.000000 0,-2.000000-2.000000 0,0.000000-3.000000 0,0.000000-3.000000 0,0.000000-2.000000 0,-2.000000-3.000000 0,-3.000000 1.000000 0,-3.000000-1.000000 0,-2.000000 1.000000 0,-3.000000 1.000000 0,1.000000 3.000000 0,-1.000000 3.000000 0,1.000000 4.000000 0,2.000000-1.000000 0,7.000000-3.000000 0,6.000000-3.000000 0,7.000000-2.000000 0,-1.000000-3.000000 0,-6.000000 1.000000 0,-6.000000-1.000000 0,-6.000000 1.000000 0,-2.000000 1.000000 0,3.000000 3.000000 0,3.000000 3.000000 0,4.000000 4.000000 0,1.000000 1.000000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1.000000 0,-3.000000 4.000000 0,-3.000000 3.000000 0,-2.000000 3.000000 0,-3.000000-1.000000 0,1.000000-2.000000 0,-1.000000-3.000000 0,1.000000-3.000000 0,-1.000000-2.000000 0,1.000000 0.000000 0,-1.000000 0.000000 0,1.000000 0.000000 0,-1.000000 0.000000 0,1.000000 0.000000 0,-1.000000 0.000000 0,1.000000 0.000000 0,1.000000 0.000000 0,3.000000 0.000000 0,3.000000 0.000000 0,4.000000 0.000000 0,1.000000 0.000000 0,0.000000 0.000000 0,0.000000 0.000000 0,0.000000 0.000000 0,3.000000 0.000000 0,6.000000 0.000000 0,7.000000 0.000000 0,6.000000 0.000000 0,1.000000 1.000000 0,-3.000000 4.000000 0,-3.000000 3.000000 0,-2.000000 3.000000 0,-5.000000-1.000000 0,-2.000000-2.000000 0,-3.000000-3.000000 0,-3.000000-3.000000 0,-1.000000-2.000000 0,4.000000 0.000000 0,3.000000 0.000000 0,3.000000 0.000000 0,-2.000000 0.000000 0,-6.000000 0.000000 0,-6.000000 0.000000 0,-6.000000 0.000000 0,-4.000000 0.000000 0,1.000000 0.000000 0,-1.000000 0.000000 0,1.000000 0.000000 0,2.000000 0.000000 0,7.000000 0.000000 0,6.000000 0.000000 0,7.000000 0.000000 0,2.000000 0.000000 0,1.000000 0.000000 0,-1.000000 0.000000 0,1.000000 0.000000 0,1.000000 0.000000 0,3.000000 0.000000 0,3.000000 0.000000 0,4.000000 0.000000 0,-4.000000 0.000000 0,-9.000000 0.000000 0,-10.000000 0.000000 0,-8.000000 0.000000 0,-4.000000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0,1.000000 1.000000 0,0.000000 4.000000 0,0.000000 3.000000 0,0.000000 3.000000 0,1.000000-1.000000 0,4.000000-2.000000 0,3.000000-3.000000 0,3.000000-3.000000 0,4.000000-2.000000 0,7.000000 0.000000 0,6.000000 0.000000 0,7.000000 0.000000 0,0.000000 0.000000 0,-2.000000 0.000000 0,-3.000000 0.000000 0,-3.000000 0.000000 0,-4.000000 0.000000 0,-3.000000 0.000000 0,-3.000000 0.000000 0,-2.000000 0.000000 0,0.000000 0.000000 0,7.000000 0.000000 0,6.000000 0.000000 0,7.000000 0.000000 0,-3.000000 0.000000 0,-8.000000 0.000000 0,-10.000000 0.000000 0,-9.000000 0.000000 0,-5.000000 0.000000 0,0.000000 0.000000 0,0.000000 0.000000 0,0.000000 0.000000 0,1.000000 0.000000 0,4.000000 0.000000 0,3.000000 0.000000 0,3.000000 0.000000 0,1.000000 0.000000 0,1.000000 0.000000 0,-1.000000 0.000000 0,1.000000 0.000000 0,1.000000-2.000000 0,3.000000-3.000000 0,3.000000-3.000000 0,4.000000-2.000000 0,2.000000-1.000000 0,4.000000 3.000000 0,3.000000 3.000000 0,3.000000 4.000000 0,1.000000-1.000000 0,1.000000-3.000000 0,-1.000000-3.000000 0,1.000000-2.000000 0,-4.000000-3.000000 0,-6.000000 1.000000 0,-6.000000-1.000000 0,-6.000000 1.000000 0,-4.000000-1.000000 0,1.000000 1.000000 0,-1.000000-1.000000 0,1.000000 1.000000 0,-3.000000 1.000000 0,-2.000000 3.000000 0,-3.000000 3.000000 0,-3.000000 4.000000 0,-2.000000-1.000000 0,0.000000-3.000000 0,0.000000-3.000000 0,0.000000-2.000000 0,1.000000-3.000000 0,4.000000 1.000000 0,3.000000-1.000000 0,3.000000 1.000000 0,-1.000000 1.000000 0,-2.000000 3.000000 0,-3.000000 3.000000 0,-3.000000 4.000000 0,-1.000000 1.000000 0,4.000000 0.000000 0,3.000000 0.000000 0,3.000000 0.000000 0,3.000000-2.000000 0,3.000000-3.000000 0,3.000000-3.000000 0,4.000000-2.000000 0,-1.000000-1.000000 0,-3.000000 3.000000 0,-3.000000 3.000000 0,-2.000000 4.000000 0,-3.000000 1.000000 0,1.000000 0.000000 0,-1.000000 0.000000 0,1.000000 0.000000 0,-3.000000 0.000000 0,-2.000000 0.000000 0,-3.000000 0.000000 0,-3.000000 0.000000 0,-2.000000 1.000000 0,0.000000 4.000000 0,0.000000 3.000000 0,0.000000 3.000000 0,-2.000000-1.000000 0,-3.000000-2.000000 0,-3.000000-3.000000 0,-2.000000-3.000000 0,-1.000000-1.000000 0,3.000000 4.000000 0,3.000000 3.000000 0,4.000000 3.000000 0,1.000000-1.000000 0,0.000000-2.000000 0,0.000000-3.000000 0,0.000000-3.000000 0,-2.000000-2.000000 0,-3.000000 0.000000 0,-3.000000 0.000000 0,-2.000000 0.000000 0,0.000000 0.000000 0,7.000000 0.000000 0,6.000000 0.000000 0,7.000000 0.000000 0,-1.000000 1.000000 0,-6.000000 4.000000 0,-6.000000 3.000000 0,-6.000000 3.000000 0,-2.000000-1.000000 0,3.000000-2.000000 0,3.000000-3.000000 0,4.000000-3.000000 0,-1.000000-2.000000 0,-3.000000 0.000000 0,-3.000000 0.000000 0,-2.000000 0.000000 0,-3.000000 0.000000 0,1.000000 0.000000 0,-1.000000 0.000000 0,1.000000 0.000000 0,-1.000000 1.000000 0,1.000000 4.000000 0,-1.000000 3.000000 0,1.000000 3.000000 0,1.000000-1.000000 0,3.000000-2.000000 0,3.000000-3.000000 0,4.000000-3.000000 0,-1.000000-2.000000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0,-10.000000-2.000000 0,-19.000000-3.000000 0,-18.000000-3.000000 0,-19.000000-2.000000 0,-15.000000-1.000000 0,-8.000000 3.000000 0,-10.000000 3.000000 0,-9.000000 4.000000 0,-4.000000-1.000000-21,4.000000-3.000000-38,3.000000-3.000000-41,3.000000-2.000000-40</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7:27"/>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10200.000000 56100.000000 1000,'71.000000'-66.000000'0,"-5.000000"19.000000"0 ,-7.000000 19.000000 0,-5.000000 19.000000 0,-6.000000 9.000000 0,-3.000000 0.000000 0,-3.000000 0.000000 0,-2.000000 0.000000 0,-1.000000 0.000000 0,3.000000 0.000000 0,3.000000 0.000000 0,4.000000 0.000000 0,2.000000 0.000000 0,4.000000 0.000000 0,3.000000 0.000000 0,3.000000 0.000000 0,3.000000 1.000000 0,3.000000 4.000000 0,3.000000 3.000000 0,4.000000 3.000000 0,2.000000 3.000000 0,4.000000 3.000000 0,3.000000 3.000000 0,3.000000 4.000000 0,1.000000-1.000000 0,1.000000-3.000000 0,-1.000000-3.000000 0,1.000000-2.000000 0,-1.000000-1.000000 0,1.000000 3.000000 0,-1.000000 3.000000 0,1.000000 4.000000 0,-1.000000-1.000000 0,1.000000-3.000000 0,-1.000000-3.000000 0,1.000000-2.000000 0,-1.000000-3.000000 0,1.000000 1.000000 0,-1.000000-1.000000 0,1.000000 1.000000 0,5.000000-3.000000 0,14.000000-2.000000 0,11.000000-3.000000 0,14.000000-3.000000 0,3.000000-2.000000 0,-2.000000 0.000000 0,-3.000000 0.000000 0,-3.000000 0.000000 0,-1.000000 0.000000 0,4.000000 0.000000 0,3.000000 0.000000 0,3.000000 0.000000 0,-1.000000 0.000000 0,-2.000000 0.000000 0,-3.000000 0.000000 0,-3.000000 0.000000 0,2.000000-2.000000 0,10.000000-3.000000 0,10.000000-3.000000 0,9.000000-2.000000 0,4.000000-6.000000 0,1.000000-6.000000 0,-1.000000-6.000000 0,1.000000-6.000000 0,-3.000000-4.000000 0,-2.000000 1.000000 0,-3.000000-1.000000 0,-3.000000 1.000000 0,-1.000000 1.000000 0,4.000000 3.000000 0,3.000000 3.000000 0,3.000000 4.000000 0,3.000000-1.000000 0,3.000000-3.000000 0,3.000000-3.000000 0,4.000000-2.000000 0,-1.000000-1.000000 0,-3.000000 3.000000 0,-3.000000 3.000000 0,-2.000000 4.000000 0,-9.000000 2.000000 0,-12.000000 4.000000 0,-13.000000 3.000000 0,-12.000000 3.000000 0,-4.000000 1.000000 0,7.000000 1.000000 0,6.000000-1.000000 0,7.000000 1.000000 0,4.000000 1.000000 0,3.000000 3.000000 0,3.000000 3.000000 0,4.000000 4.000000 0,-4.000000 1.000000 0,-9.000000 0.000000 0,-10.000000 0.000000 0,-8.000000 0.000000 0,-8.000000 0.000000 0,-2.000000 0.000000 0,-3.000000 0.000000 0,-3.000000 0.000000 0,-2.000000 0.000000 0,0.000000 0.000000 0,0.000000 0.000000 0,0.000000 0.000000 0,3.000000 0.000000 0,6.000000 0.000000 0,7.000000 0.000000 0,6.000000 0.000000 0,1.000000 0.000000 0,-3.000000 0.000000 0,-3.000000 0.000000 0,-2.000000 0.000000 0,-8.000000 0.000000 0,-8.000000 0.000000 0,-10.000000 0.000000 0,-9.000000 0.000000 0,-10.000000 0.000000 0,-9.000000 0.000000 0,-10.000000 0.000000 0,-8.000000 0.000000 0,-6.000000 0.000000 0,1.000000 0.000000 0,-1.000000 0.000000 0,1.000000 0.000000 0,-1.000000 0.000000 0,1.000000 0.000000 0,-1.000000 0.000000 0,1.000000 0.000000 0,-1.000000-4.000000 0,1.000000-5.000000 0,-1.000000-7.000000 0,1.000000-5.000000 0,-1.000000-1.000000 0,1.000000 6.000000 0,-1.000000 7.000000 0,1.000000 6.000000 0,1.000000 1.000000-21,3.000000-3.000000-38,3.000000-3.000000-41,4.000000-2.000000-40</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7:35"/>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61800.000000 21400.000000 1000,'-61.000000'23.000000'0,"28.000000"-3.000000"0 ,28.000000-3.000000 0,29.000000-2.000000 0,13.000000-5.000000 0,1.000000-2.000000 0,-1.000000-3.000000 0,1.000000-3.000000 0,2.000000-2.000000 0,7.000000 0.000000 0,6.000000 0.000000 0,7.000000 0.000000 0,0.000000 0.000000 0,-2.000000 0.000000 0,-3.000000 0.000000 0,-3.000000 0.000000 0,1.000000 0.000000 0,6.000000 0.000000 0,7.000000 0.000000 0,6.000000 0.000000 0,6.000000 0.000000 0,6.000000 0.000000 0,7.000000 0.000000 0,6.000000 0.000000 0,3.000000 0.000000 0,0.000000 0.000000 0,0.000000 0.000000 0,0.000000 0.000000 0,1.000000-2.000000 0,4.000000-3.000000 0,3.000000-3.000000 0,3.000000-2.000000 0,3.000000-1.000000 0,3.000000 3.000000 0,3.000000 3.000000 0,4.000000 4.000000 0,1.000000 1.000000 0,0.000000 0.000000 0,0.000000 0.000000 0,0.000000 0.000000 0,3.000000 0.000000 0,6.000000 0.000000 0,7.000000 0.000000 0,6.000000 0.000000 0,1.000000 0.000000 0,-3.000000 0.000000 0,-3.000000 0.000000 0,-2.000000 0.000000 0,-6.000000 0.000000 0,-6.000000 0.000000 0,-6.000000 0.000000 0,-6.000000 0.000000 0,-2.000000 0.000000 0,3.000000 0.000000 0,3.000000 0.000000 0,4.000000 0.000000 0,5.000000 1.000000 0,10.000000 4.000000 0,10.000000 3.000000 0,9.000000 3.000000 0,-1.000000-1.000000 0,-8.000000-2.000000 0,-10.000000-3.000000 0,-9.000000-3.000000 0,-7.000000-2.000000 0,-3.000000 0.000000 0,-3.000000 0.000000 0,-2.000000 0.000000 0,-1.000000 0.000000 0,3.000000 0.000000 0,3.000000 0.000000 0,4.000000 0.000000 0,1.000000 1.000000 0,0.000000 4.000000 0,0.000000 3.000000 0,0.000000 3.000000 0,1.000000-1.000000 0,4.000000-2.000000 0,3.000000-3.000000 0,3.000000-3.000000 0,-1.000000-2.000000 0,-2.000000 0.000000 0,-3.000000 0.000000 0,-3.000000 0.000000 0,-6.000000 0.000000 0,-5.000000 0.000000 0,-7.000000 0.000000 0,-5.000000 0.000000 0,0.000000 0.000000 0,10.000000 0.000000 0,10.000000 0.000000 0,9.000000 0.000000 0,6.000000 0.000000 0,3.000000 0.000000 0,3.000000 0.000000 0,4.000000 0.000000 0,-6.000000 0.000000 0,-11.000000 0.000000 0,-14.000000 0.000000 0,-11.000000 0.000000 0,-7.000000 0.000000 0,0.000000 0.000000 0,0.000000 0.000000 0,0.000000 0.000000 0,1.000000 1.000000 0,4.000000 4.000000 0,3.000000 3.000000 0,3.000000 3.000000 0,-1.000000-1.000000 0,-2.000000-2.000000 0,-3.000000-3.000000 0,-3.000000-3.000000 0,-2.000000-2.000000 0,0.000000 0.000000 0,0.000000 0.000000 0,0.000000 0.000000 0,-2.000000 1.000000 0,-3.000000 4.000000 0,-3.000000 3.000000 0,-2.000000 3.000000 0,-6.000000-1.000000 0,-6.000000-2.000000 0,-6.000000-3.000000 0,-6.000000-3.000000 0,-2.000000-2.000000 0,3.000000 0.000000 0,3.000000 0.000000 0,4.000000 0.000000 0,4.000000 0.000000 0,6.000000 0.000000 0,7.000000 0.000000 0,6.000000 0.000000 0,3.000000 0.000000 0,0.000000 0.000000 0,0.000000 0.000000 0,0.000000 0.000000 0,1.000000 0.000000 0,4.000000 0.000000 0,3.000000 0.000000 0,3.000000 0.000000 0,-1.000000 0.000000 0,-2.000000 0.000000 0,-3.000000 0.000000 0,-3.000000 0.000000 0,-6.000000 0.000000 0,-5.000000 0.000000 0,-7.000000 0.000000 0,-5.000000 0.000000 0,-1.000000 0.000000 0,6.000000 0.000000 0,7.000000 0.000000 0,6.000000 0.000000 0,4.000000 0.000000 0,4.000000 0.000000 0,3.000000 0.000000 0,3.000000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0,0.000000 1.000000 0,7.000000 4.000000 0,6.000000 3.000000 0,7.000000 3.000000 0,7.000000-1.000000 0,9.000000-2.000000 0,10.000000-3.000000 0,10.000000-3.000000 0,0.000000-2.000000 0,-5.000000 0.000000 0,-7.000000 0.000000 0,-5.000000 0.000000 0,-6.000000 1.000000 0,-3.000000 4.000000 0,-3.000000 3.000000 0,-2.000000 3.000000 0,2.000000 1.000000 0,9.000000 1.000000 0,10.000000-1.000000 0,10.000000 1.000000 0,2.000000-1.000000 0,-3.000000 1.000000 0,-3.000000-1.000000 0,-2.000000 1.000000 0,-6.000000-1.000000 0,-6.000000 1.000000 0,-6.000000-1.000000 0,-6.000000 1.000000 0,-7.000000-3.000000 0,-6.000000-2.000000 0,-6.000000-3.000000 0,-6.000000-3.000000 0,-4.000000-1.000000 0,1.000000 4.000000 0,-1.000000 3.000000 0,1.000000 3.000000 0,1.000000 1.000000 0,3.000000 1.000000 0,3.000000-1.000000 0,4.000000 1.000000 0,2.000000-1.000000 0,4.000000 1.000000 0,3.000000-1.000000 0,3.000000 1.000000 0,-1.000000-1.000000 0,-2.000000 1.000000 0,-3.000000-1.000000 0,-3.000000 1.000000 0,-4.000000-3.000000 0,-3.000000-2.000000 0,-3.000000-3.000000 0,-2.000000-3.000000 0,-5.000000-2.000000 0,-2.000000 0.000000 0,-3.000000 0.000000 0,-3.000000 0.000000 0,-1.000000 1.000000 0,4.000000 4.000000 0,3.000000 3.000000 0,3.000000 3.000000 0,4.000000-1.000000 0,7.000000-2.000000 0,6.000000-3.000000 0,7.000000-3.000000 0,0.000000-2.000000 0,-2.000000 0.000000 0,-3.000000 0.000000 0,-3.000000 0.000000 0,-6.000000 0.000000 0,-5.000000 0.000000 0,-7.000000 0.000000 0,-5.000000 0.000000 0,-8.000000-2.000000 0,-5.000000-3.000000 0,-7.000000-3.000000 0,-5.000000-2.000000 0,-4.000000-3.000000 0,0.000000 1.000000 0,0.000000-1.000000 0,0.000000 1.000000 0,-2.000000-1.000000 0,-3.000000 1.000000 0,-3.000000-1.000000 0,-2.000000 1.000000 0,-1.000000-1.000000 0,3.000000 1.000000 0,3.000000-1.000000 0,4.000000 1.000000 0,1.000000-1.000000 0,0.000000 1.000000 0,0.000000-1.000000 0,0.000000 1.000000 0,1.000000-3.000000 0,4.000000-2.000000 0,3.000000-3.000000 0,3.000000-3.000000 0,3.000000 1.000000 0,3.000000 6.000000 0,3.000000 7.000000 0,4.000000 6.000000 0,1.000000 1.000000 0,0.000000-3.000000 0,0.000000-3.000000 0,0.000000-2.000000 0,0.000000-3.000000 0,0.000000 1.000000 0,0.000000-1.000000 0,0.000000 1.000000 0,0.000000 1.000000 0,0.000000 3.000000 0,0.000000 3.000000 0,0.000000 4.000000 0,-2.000000 1.000000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0,-3.000000 0.000000 0,-2.000000 0.000000 0,-3.000000 0.000000 0,-3.000000 0.000000 0,-4.000000 1.000000 0,-3.000000 4.000000 0,-3.000000 3.000000 0,-2.000000 3.000000 0,-5.000000-1.000000 0,-2.000000-2.000000 0,-3.000000-3.000000 0,-3.000000-3.000000 0,-2.000000-1.000000 0,0.000000 4.000000 0,0.000000 3.000000 0,0.000000 3.000000 0,0.000000-1.000000 0,0.000000-2.000000 0,0.000000-3.000000 0,0.000000-3.000000 0,0.000000-1.000000 0,0.000000 4.000000 0,0.000000 3.000000 0,0.000000 3.000000 0,1.000000-1.000000 0,4.000000-2.000000 0,3.000000-3.000000 0,3.000000-3.000000 0,-1.000000-2.000000 0,-2.000000 0.000000 0,-3.000000 0.000000 0,-3.000000 0.000000 0,-2.000000 0.000000 0,0.000000 0.000000 0,0.000000 0.000000 0,0.000000 0.000000 0,-2.000000 1.000000 0,-3.000000 4.000000 0,-3.000000 3.000000 0,-2.000000 3.000000 0,-3.000000 4.000000-21,1.000000 7.000000-38,-1.000000 6.000000-41,1.000000 7.000000-40</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7:41"/>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89050.000000 25600.000000 1000,'50.000000'-66.000000'0,"0.000000"19.000000"0 ,0.000000 19.000000 0,0.000000 19.000000 0,-2.000000 9.000000 0,-3.000000 0.000000 0,-3.000000 0.000000 0,-2.000000 0.000000 0,-3.000000-2.000000 0,1.000000-3.000000 0,-1.000000-3.000000 0,1.000000-2.000000 0,1.000000-1.000000 0,3.000000 3.000000 0,3.000000 3.000000 0,4.000000 4.000000 0,1.000000 1.000000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0,-1.000000 1.000000 0,3.000000 4.000000 0,3.000000 3.000000 0,4.000000 3.000000 0,1.000000-1.000000 0,0.000000-2.000000 0,0.000000-3.000000 0,0.000000-3.000000 0,0.000000-2.000000 0,0.000000 0.000000 0,0.000000 0.000000 0,0.000000 0.000000 0,3.000000 0.000000 0,6.000000 0.000000 0,7.000000 0.000000 0,6.000000 0.000000 0,1.000000 0.000000 0,-3.000000 0.000000 0,-3.000000 0.000000 0,-2.000000 0.000000 0,-3.000000 0.000000 0,1.000000 0.000000 0,-1.000000 0.000000 0,1.000000 0.000000 0,1.000000 0.000000 0,3.000000 0.000000 0,3.000000 0.000000 0,4.000000 0.000000 0,-3.000000 0.000000 0,-5.000000 0.000000 0,-7.000000 0.000000 0,-5.000000 0.000000 0,-4.000000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0,2.000000 0.000000 0,7.000000 0.000000 0,6.000000 0.000000 0,7.000000 0.000000 0,2.000000 0.000000 0,1.000000 0.000000 0,-1.000000 0.000000 0,1.000000 0.000000 0,-3.000000 0.000000 0,-2.000000 0.000000 0,-3.000000 0.000000 0,-3.000000 0.000000 0,-4.000000 0.000000 0,-3.000000 0.000000 0,-3.000000 0.000000 0,-2.000000 0.000000 0,-1.000000 0.000000 0,3.000000 0.000000 0,3.000000 0.000000 0,4.000000 0.000000 0,2.000000 0.000000 0,4.000000 0.000000 0,3.000000 0.000000 0,3.000000 0.000000 0,-2.000000 0.000000 0,-6.000000 0.000000 0,-6.000000 0.000000 0,-6.000000 0.000000 0,-2.000000 0.000000 0,3.000000 0.000000 0,3.000000 0.000000 0,4.000000 0.000000 0,2.000000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0,-3.000000 1.000000 0,-2.000000 4.000000 0,-3.000000 3.000000 0,-3.000000 3.000000 0,-1.000000-1.000000 0,4.000000-2.000000 0,3.000000-3.000000 0,3.000000-3.000000 0,1.000000-2.000000 0,1.000000 0.000000 0,-1.000000 0.000000 0,1.000000 0.000000 0,-3.000000 0.000000 0,-2.000000 0.000000 0,-3.000000 0.000000 0,-3.000000 0.000000 0,-4.000000 1.000000 0,-3.000000 4.000000 0,-3.000000 3.000000 0,-2.000000 3.000000 0,-1.000000 1.000000 0,3.000000 1.000000 0,3.000000-1.000000 0,4.000000 1.000000 0,1.000000-3.000000 0,0.000000-2.000000 0,0.000000-3.000000 0,0.000000-3.000000 0,1.000000-1.000000 0,4.000000 4.000000 0,3.000000 3.000000 0,3.000000 3.000000 0,3.000000-1.000000 0,3.000000-2.000000 0,3.000000-3.000000 0,4.000000-3.000000 0,-1.000000-1.000000 0,-3.000000 4.000000 0,-3.000000 3.000000 0,-2.000000 3.000000 0,-3.000000-1.000000 0,1.000000-2.000000 0,-1.000000-3.000000 0,1.000000-3.000000 0,-1.000000-2.000000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0,3.000000 0.000000 0,3.000000 0.000000 0,4.000000 0.000000 0,-1.000000 1.000000 0,-3.000000 4.000000 0,-3.000000 3.000000 0,-2.000000 3.000000 0,-6.000000 6.000000 0,-6.000000 9.000000 0,-6.000000 10.000000 0,-6.000000 10.000000 0,-10.000000 0.000000 0,-12.000000-5.000000 0,-13.000000-7.000000 0,-12.000000-5.000000 0</inkml:trace>
</inkml:ink>
</file>

<file path=ppt/ink/ink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7:45"/>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13700.000000 29100.000000 1000,'70.000000'0.000000'0,"-9.000000"0.000000"0 ,-10.000000 0.000000 0,-8.000000 0.000000 0,-6.000000 0.000000 0,1.000000 0.000000 0,-1.000000 0.000000 0,1.000000 0.000000 0,1.000000 0.000000 0,3.000000 0.000000 0,3.000000 0.000000 0,4.000000 0.000000 0,-1.000000 0.000000 0,-3.000000 0.000000 0,-3.000000 0.000000 0,-2.000000 0.000000 0,-3.000000-2.000000 0,1.000000-3.000000 0,-1.000000-3.000000 0,1.000000-2.000000 0,1.000000-1.000000 0,3.000000 3.000000 0,3.000000 3.000000 0,4.000000 4.000000 0,-1.000000 1.000000 0,-3.000000 0.000000 0,-3.000000 0.000000 0,-2.000000 0.000000 0,-3.000000 0.000000 0,1.000000 0.000000 0,-1.000000 0.000000 0,1.000000 0.000000 0,-1.000000 0.000000 0,1.000000 0.000000 0,-1.000000 0.000000 0,1.000000 0.000000 0,-1.000000 0.000000 0,1.000000 0.000000 0,-1.000000 0.000000 0,1.000000 0.000000 0,1.000000 1.000000 0,3.000000 4.000000 0,3.000000 3.000000 0,4.000000 3.000000 0,1.000000-1.000000 0,0.000000-2.000000 0,0.000000-3.000000 0,0.000000-3.000000 0,1.000000-2.000000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0,-1.000000-2.000000 0,1.000000-3.000000 0,-1.000000-3.000000 0,1.000000-2.000000 0,1.000000-1.000000 0,3.000000 3.000000 0,3.000000 3.000000 0,4.000000 4.000000 0,1.000000 1.000000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0,2.000000 0.000000 0,7.000000 0.000000 0,6.000000 0.000000 0,7.000000 0.000000 0,-1.000000 0.000000 0,-6.000000 0.000000 0,-6.000000 0.000000 0,-6.000000 0.000000 0,-4.000000 0.000000 0,1.000000 0.000000 0,-1.000000 0.000000 0,1.000000 0.000000 0,4.000000 1.000000 0,9.000000 4.000000 0,10.000000 3.000000 0,10.000000 3.000000 0,-1.000000 1.000000 0,-9.000000 1.000000 0,-10.000000-1.000000 0,-8.000000 1.000000 0,-3.000000-3.000000 0,7.000000-2.000000 0,6.000000-3.000000 0,7.000000-3.000000 0,-1.000000-2.000000 0,-6.000000 0.000000 0,-6.000000 0.000000 0,-6.000000 0.000000 0,-2.000000 0.000000 0,3.000000 0.000000 0,3.000000 0.000000 0,4.000000 0.000000 0,2.000000 0.000000 0,4.000000 0.000000 0,3.000000 0.000000 0,3.000000 0.000000 0,-2.000000 0.000000 0,-6.000000 0.000000 0,-6.000000 0.000000 0,-6.000000 0.000000 0,-2.000000 0.000000 0,3.000000 0.000000 0,3.000000 0.000000 0,4.000000 0.000000 0,1.000000-2.000000 0,0.000000-3.000000 0,0.000000-3.000000 0,0.000000-2.000000 0,0.000000-1.000000 0,0.000000 3.000000 0,0.000000 3.000000 0,0.000000 4.000000 0,0.000000-1.000000 0,0.000000-3.000000 0,0.000000-3.000000 0,0.000000-2.000000 0,3.000000-3.000000 0,6.000000 1.000000 0,7.000000-1.000000 0,6.000000 1.000000 0,3.000000 1.000000 0,0.000000 3.000000 0,0.000000 3.000000 0,0.000000 4.000000 0,-2.000000 1.000000 0,-3.000000 0.000000 0,-3.000000 0.000000 0,-2.000000 0.000000 0,-1.000000 0.000000 0,3.000000 0.000000 0,3.000000 0.000000 0,4.000000 0.000000 0,-3.000000 0.000000 0,-5.000000 0.000000 0,-7.000000 0.000000 0,-5.000000 0.000000 0,-6.000000 0.000000 0,-3.000000 0.000000 0,-3.000000 0.000000 0,-2.000000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0,0.000000 0.000000 0,7.000000 0.000000 0,6.000000 0.000000 0,7.000000 0.000000 0,2.000000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0,-2.000000 1.000000 0,-3.000000 4.000000 0,-3.000000 3.000000 0,-2.000000 3.000000 0,-3.000000-1.000000 0,1.000000-2.000000 0,-1.000000-3.000000 0,1.000000-3.000000 0,-1.000000-2.000000 0,1.000000 0.000000 0,-1.000000 0.000000 0,1.000000 0.000000 0,-1.000000 1.000000 0,1.000000 4.000000 0,-1.000000 3.000000 0,1.000000 3.000000 0,1.000000 1.000000 0,3.000000 1.000000 0,3.000000-1.000000 0,4.000000 1.000000 0,1.000000-3.000000 0,0.000000-2.000000 0,0.000000-3.000000 0,0.000000-3.000000 0,0.000000-2.000000 0,0.000000 0.000000 0,0.000000 0.000000 0,0.000000 0.000000 0,1.000000 1.000000 0,4.000000 4.000000 0,3.000000 3.000000 0,3.000000 3.000000 0,-1.000000-1.000000 0,-2.000000-2.000000 0,-3.000000-3.000000 0,-3.000000-3.000000 0,-2.000000-2.000000 0,0.000000 0.000000 0,0.000000 0.000000 0,0.000000 0.000000 0,1.000000 1.000000 0,4.000000 4.000000 0,3.000000 3.000000 0,3.000000 3.000000 0,-1.000000-1.000000 0,-2.000000-2.000000 0,-3.000000-3.000000 0,-3.000000-3.000000 0,-2.000000-2.000000 0,0.000000 0.000000 0,0.000000 0.000000 0,0.000000 0.000000 0,3.000000 0.000000 0,6.000000 0.000000 0,7.000000 0.000000 0,6.000000 0.000000 0,1.000000 0.000000 0,-3.000000 0.000000 0,-3.000000 0.000000 0,-2.000000 0.000000 0,0.000000 1.000000 0,7.000000 4.000000 0,6.000000 3.000000 0,7.000000 3.000000 0,2.000000-1.000000 0,1.000000-2.000000 0,-1.000000-3.000000 0,1.000000-3.000000 0,-3.000000-2.000000 0,-2.000000 0.000000 0,-3.000000 0.000000 0,-3.000000 0.000000 0,-4.000000 0.000000 0,-3.000000 0.000000 0,-3.000000 0.000000 0,-2.000000 0.000000 0,-3.000000 0.000000 0,1.000000 0.000000 0,-1.000000 0.000000 0,1.000000 0.000000 0,-3.000000 1.000000 0,-2.000000 4.000000 0,-3.000000 3.000000 0,-3.000000 3.000000 0,-1.000000-1.000000 0,4.000000-2.000000 0,3.000000-3.000000 0,3.000000-3.000000 0,1.000000-2.000000 0,1.000000 0.000000 0,-1.000000 0.000000 0,1.000000 0.000000 0,1.000000 1.000000 0,3.000000 4.000000 0,3.000000 3.000000 0,4.000000 3.000000 0,1.000000-1.000000 0,0.000000-2.000000 0,0.000000-3.000000 0,0.000000-3.000000 0,0.000000-2.000000 0,0.000000 0.000000 0,0.000000 0.000000 0,0.000000 0.000000 0,-2.000000 0.000000 0,-3.000000 0.000000 0,-3.000000 0.000000 0,-2.000000 0.000000 0,-5.000000 0.000000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0,-5.000000 0.000000 0,-2.000000 0.000000 0,-3.000000 0.000000 0,-3.000000 0.000000 0,-2.000000 0.000000 0,0.000000 0.000000 0,0.000000 0.000000 0,0.000000 0.000000 0,0.000000 0.000000 0,0.000000 0.000000 0,0.000000 0.000000 0,0.000000 0.000000 0,0.000000 0.000000 0,0.000000 0.000000 0,0.000000 0.000000 0,0.000000 0.000000 0,3.000000 0.000000 0,6.000000 0.000000 0,7.000000 0.000000 0,6.000000 0.000000 0,3.000000 0.000000 0,0.000000 0.000000 0,0.000000 0.000000 0,0.000000 0.000000 0,0.000000 0.000000 0,0.000000 0.000000 0,0.000000 0.000000 0,0.000000 0.000000 0,0.000000 0.000000 0,0.000000 0.000000 0,0.000000 0.000000 0,0.000000 0.000000 0,-2.000000 0.000000 0,-3.000000 0.000000 0,-3.000000 0.000000 0,-2.000000 0.000000 0,-5.000000 0.000000 0,-2.000000 0.000000 0,-3.000000 0.000000 0,-3.000000 0.000000 0,-2.000000 0.000000 0,0.000000 0.000000 0,0.000000 0.000000 0,0.000000 0.000000 0,0.000000 0.000000 0,0.000000 0.000000 0,0.000000 0.000000 0,0.000000 0.000000 0,0.000000 0.000000 0,0.000000 0.000000 0,0.000000 0.000000 0,0.000000 0.000000 0,1.000000 1.000000 0,4.000000 4.000000 0,3.000000 3.000000 0,3.000000 3.000000 0,1.000000-1.000000 0,1.000000-2.000000 0,-1.000000-3.000000 0,1.000000-3.000000 0,-3.000000-2.000000 0,-2.000000 0.000000 0,-3.000000 0.000000 0,-3.000000 0.000000 0,-1.000000 1.000000 0,4.000000 4.000000 0,3.000000 3.000000 0,3.000000 3.000000 0,-1.000000-1.000000 0,-2.000000-2.000000 0,-3.000000-3.000000 0,-3.000000-3.000000 0,-4.000000-2.000000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0,2.000000 0.000000 0,7.000000 0.000000 0,6.000000 0.000000 0,7.000000 0.000000 0,0.000000 0.000000 0,-2.000000 0.000000 0,-3.000000 0.000000 0,-3.000000 0.000000 0,-4.000000 0.000000 0,-3.000000 0.000000 0,-3.000000 0.000000 0,-2.000000 0.000000 0,-3.000000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0,-3.000000 0.000000 0,-2.000000 0.000000 0,-3.000000 0.000000 0,-3.000000 0.000000 0,-1.000000-2.000000 0,4.000000-3.000000 0,3.000000-3.000000 0,3.000000-2.000000 0,-2.000000-1.000000 0,-6.000000 3.000000 0,-6.000000 3.000000 0,-6.000000 4.000000 0,-2.000000 1.000000 0,3.000000 0.000000 0,3.000000 0.000000 0,4.000000 0.000000 0,-1.000000 0.000000 0,-3.000000 0.000000 0,-3.000000 0.000000 0,-2.000000 0.000000 0,-3.000000-2.000000 0,1.000000-3.000000 0,-1.000000-3.000000 0,1.000000-2.000000 0,1.000000-1.000000 0,3.000000 3.000000 0,3.000000 3.000000 0,4.000000 4.000000 0,1.000000 1.000000 0,0.000000 0.000000 0,0.000000 0.000000 0,0.000000 0.000000 0,0.000000 0.000000 0,0.000000 0.000000 0,0.000000 0.000000 0,0.000000 0.000000 0,1.000000 0.000000 0,4.000000 0.000000 0,3.000000 0.000000 0,3.000000 0.000000 0,-1.000000 0.000000 0,-2.000000 0.000000 0,-3.000000 0.000000 0,-3.000000 0.000000 0,-2.000000-2.000000 0,0.000000-3.000000 0,0.000000-3.000000 0,0.000000-2.000000 0,-2.000000-1.000000 0,-3.000000 3.000000 0,-3.000000 3.000000 0,-2.000000 4.000000 0,-3.000000 1.000000 0,1.000000 0.000000 0,-1.000000 0.000000 0,1.000000 0.000000 0,-1.000000 0.000000 0,1.000000 0.000000 0,-1.000000 0.000000 0,1.000000 0.000000 0,4.000000 0.000000 0,9.000000 0.000000 0,10.000000 0.000000 0,10.000000 0.000000 0,-1.000000 0.000000 0,-9.000000 0.000000 0,-10.000000 0.000000 0,-8.000000 0.000000 0,-4.000000 0.000000 0,3.000000 0.000000 0,3.000000 0.000000 0,4.000000 0.000000 0,2.000000 0.000000 0,4.000000 0.000000 0,3.000000 0.000000 0,3.000000 0.000000 0,1.000000 0.000000 0,1.000000 0.000000 0,-1.000000 0.000000 0,1.000000 0.000000 0,-1.000000-2.000000 0,1.000000-3.000000 0,-1.000000-3.000000 0,1.000000-2.000000 0,-1.000000-1.000000 0,1.000000 3.000000 0,-1.000000 3.000000 0,1.000000 4.000000 0,-3.000000 1.000000 0,-2.000000 0.000000 0,-3.000000 0.000000 0,-3.000000 0.000000 0,-2.000000 0.000000 0,0.000000 0.000000 0,0.000000 0.000000 0,0.000000 0.000000 0,-2.000000 0.000000 0,-3.000000 0.000000 0,-3.000000 0.000000 0,-2.000000 0.000000 0,0.000000 0.000000 0,7.000000 0.000000 0,6.000000 0.000000 0,7.000000 0.000000 0,0.000000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0,-1.000000 1.000000 0,-2.000000 4.000000 0,-3.000000 3.000000 0,-3.000000 3.000000 0,-4.000000-1.000000 0,-3.000000-2.000000 0,-3.000000-3.000000 0,-2.000000-3.000000 0,0.000000-2.000000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0,2.000000 0.000000 0,7.000000 0.000000 0,6.000000 0.000000 0,7.000000 0.000000 0,-1.000000 0.000000 0,-6.000000 0.000000 0,-6.000000 0.000000 0,-6.000000 0.000000 0,1.000000 0.000000 0,9.000000 0.000000 0,10.000000 0.000000 0,10.000000 0.000000 0,-1.000000 0.000000 0,-9.000000 0.000000 0,-10.000000 0.000000 0,-8.000000 0.000000 0,-4.000000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0,2.000000 0.000000 0,7.000000 0.000000 0,6.000000 0.000000 0,7.000000 0.000000 0,-1.000000 0.000000 0,-6.000000 0.000000 0,-6.000000 0.000000 0,-6.000000 0.000000 0,-1.000000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0,0.000000 0.000000 0,7.000000 0.000000 0,6.000000 0.000000 0,7.000000 0.000000 0,0.000000-2.000000 0,-2.000000-3.000000 0,-3.000000-3.000000 0,-3.000000-2.000000 0,-4.000000-1.000000 0,-3.000000 3.000000 0,-3.000000 3.000000 0,-2.000000 4.000000 0,-3.000000 1.000000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1.000000 0,-3.000000 4.000000 0,-3.000000 3.000000 0,-2.000000 3.000000 0,-1.000000-1.000000 0,3.000000-2.000000 0,3.000000-3.000000 0,4.000000-3.000000 0,2.000000-2.000000 0,4.000000 0.000000 0,3.000000 0.000000 0,3.000000 0.000000 0,-2.000000 0.000000 0,-6.000000 0.000000 0,-6.000000 0.000000 0,-6.000000 0.000000 0,-2.000000 1.000000 0,3.000000 4.000000 0,3.000000 3.000000 0,4.000000 3.000000 0,-1.000000-1.000000 0,-3.000000-2.000000 0,-3.000000-3.000000 0,-2.000000-3.000000 0,-3.000000-2.000000 0,1.000000 0.000000 0,-1.000000 0.000000 0,1.000000 0.000000 0,2.000000 0.000000 0,7.000000 0.000000 0,6.000000 0.000000 0,7.000000 0.000000 0,-1.000000 1.000000 0,-6.000000 4.000000 0,-6.000000 3.000000 0,-6.000000 3.000000 0,-4.000000-1.000000 0,1.000000-2.000000 0,-1.000000-3.000000 0,1.000000-3.000000 0,1.000000-2.000000 0,3.000000 0.000000 0,3.000000 0.000000 0,4.000000 0.000000 0,1.000000 0.000000 0,0.000000 0.000000 0,0.000000 0.000000 0,0.000000 0.000000 0,0.000000 1.000000 0,0.000000 4.000000 0,0.000000 3.000000 0,0.000000 3.000000 0,0.000000-1.000000 0,0.000000-2.000000 0,0.000000-3.000000 0,0.000000-3.000000 0,0.000000-2.000000 0,0.000000 0.000000 0,0.000000 0.000000 0,0.000000 0.000000 0,0.000000 0.000000 0,0.000000 0.000000 0,0.000000 0.000000 0,0.000000 0.000000 0,-2.000000 0.000000 0,-3.000000 0.000000 0,-3.000000 0.000000 0,-2.000000 0.000000 0,-3.000000 0.000000 0,1.000000 0.000000 0,-1.000000 0.000000 0,1.000000 0.000000 0,2.000000 0.000000 0,7.000000 0.000000 0,6.000000 0.000000 0,7.000000 0.000000 0,4.000000 0.000000 0,3.000000 0.000000 0,3.000000 0.000000 0,4.000000 0.000000 0,-4.000000 0.000000 0,-9.000000 0.000000 0,-10.000000 0.000000 0,-8.000000 0.000000 0,-4.000000 0.000000 0,3.000000 0.000000 0,3.000000 0.000000 0,4.000000 0.000000 0,1.000000 0.000000 0,0.000000 0.000000 0,0.000000 0.000000 0,0.000000 0.000000 0,0.000000 0.000000 0,0.000000 0.000000 0,0.000000 0.000000 0,0.000000 0.000000 0,-2.000000 0.000000 0,-3.000000 0.000000 0,-3.000000 0.000000 0,-2.000000 0.000000 0,-1.000000-2.000000 0,3.000000-3.000000 0,3.000000-3.000000 0,4.000000-2.000000 0,-1.000000-1.000000 0,-3.000000 3.000000 0,-3.000000 3.000000 0,-2.000000 4.000000 0,-3.000000 1.000000 0,1.000000 0.000000 0,-1.000000 0.000000 0,1.000000 0.000000 0,-1.000000 0.000000 0,1.000000 0.000000 0,-1.000000 0.000000 0,1.000000 0.000000 0,2.000000 0.000000 0,7.000000 0.000000 0,6.000000 0.000000 0,7.000000 0.000000 0,-1.000000 0.000000 0,-6.000000 0.000000 0,-6.000000 0.000000 0,-6.000000 0.000000 0,-1.000000 0.000000 0,7.000000 0.000000 0,6.000000 0.000000 0,7.000000 0.000000 0,0.000000-2.000000 0,-2.000000-3.000000 0,-3.000000-3.000000 0,-3.000000-2.000000 0,-2.000000-1.000000 0,0.000000 3.000000 0,0.000000 3.000000 0,0.000000 4.000000 0,0.000000 1.000000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0,-5.000000 0.000000 0,-2.000000 0.000000 0,-3.000000 0.000000 0,-3.000000 0.000000 0,1.000000 0.000000 0,6.000000 0.000000 0,7.000000 0.000000 0,6.000000 0.000000 0,3.000000 1.000000 0,0.000000 4.000000 0,0.000000 3.000000 0,0.000000 3.000000 0,0.000000-1.000000 0,0.000000-2.000000 0,0.000000-3.000000 0,0.000000-3.000000 0,0.000000-2.000000 0,0.000000 0.000000 0,0.000000 0.000000 0,0.000000 0.000000 0,0.000000 0.000000 0,0.000000 0.000000 0,0.000000 0.000000 0,0.000000 0.000000 0,-2.000000 0.000000 0,-3.000000 0.000000 0,-3.000000 0.000000 0,-2.000000 0.000000 0,-3.000000-2.000000 0,1.000000-3.000000 0,-1.000000-3.000000 0,1.000000-2.000000 0,-1.000000-1.000000 0,1.000000 3.000000 0,-1.000000 3.000000 0,1.000000 4.000000 0,1.000000-1.000000 0,3.000000-3.000000 0,3.000000-3.000000 0,4.000000-2.000000 0,2.000000-1.000000 0,4.000000 3.000000 0,3.000000 3.000000 0,3.000000 4.000000 0,1.000000 1.000000 0,1.000000 0.000000 0,-1.000000 0.000000 0,1.000000 0.000000 0,-1.000000 0.000000 0,1.000000 0.000000 0,-1.000000 0.000000 0,1.000000 0.000000 0,-3.000000 0.000000 0,-2.000000 0.000000 0,-3.000000 0.000000 0,-3.000000 0.000000 0,-6.000000 0.000000 0,-5.000000 0.000000 0,-7.000000 0.000000 0,-5.000000 0.000000 0,-3.000000 0.000000 0,4.000000 0.000000 0,3.000000 0.000000 0,3.000000 0.000000 0,3.000000 0.000000 0,3.000000 0.000000 0,3.000000 0.000000 0,4.000000 0.000000 0,2.000000-2.000000 0,4.000000-3.000000 0,3.000000-3.000000 0,3.000000-2.000000 0,3.000000-1.000000 0,3.000000 3.000000 0,3.000000 3.000000 0,4.000000 4.000000 0,-1.000000 1.000000 0,-3.000000 0.000000 0,-3.000000 0.000000 0,-2.000000 0.000000 0,-5.000000-2.000000 0,-2.000000-3.000000 0,-3.000000-3.000000 0,-3.000000-2.000000 0,-4.000000-1.000000 0,-3.000000 3.000000 0,-3.000000 3.000000 0,-2.000000 4.000000 0,0.000000 1.000000 0,7.000000 0.000000 0,6.000000 0.000000 0,7.000000 0.000000 0,2.000000 0.000000 0,1.000000 0.000000 0,-1.000000 0.000000 0,1.000000 0.000000 0,1.000000 0.000000 0,3.000000 0.000000 0,3.000000 0.000000 0,4.000000 0.000000 0,2.000000 0.000000 0,4.000000 0.000000 0,3.000000 0.000000 0,3.000000 0.000000 0,-4.000000 0.000000 0,-8.000000 0.000000 0,-10.000000 0.000000 0,-9.000000 0.000000 0,-4.000000 0.000000 0,4.000000 0.000000 0,3.000000 0.000000 0,3.000000 0.000000 0,1.000000-2.000000 0,1.000000-3.000000 0,-1.000000-3.000000 0,1.000000-2.000000 0,-1.000000-1.000000 0,1.000000 3.000000 0,-1.000000 3.000000 0,1.000000 4.000000 0,1.000000 1.000000 0,3.000000 0.000000 0,3.000000 0.000000 0,4.000000 0.000000 0,-1.000000 0.000000 0,-3.000000 0.000000 0,-3.000000 0.000000 0,-2.000000 0.000000 0,-5.000000 0.000000 0,-2.000000 0.000000 0,-3.000000 0.000000 0,-3.000000 0.000000 0,-4.000000 0.000000 0,-3.000000 0.000000 0,-3.000000 0.000000 0,-2.000000 0.000000 0,-3.000000 0.000000 0,1.000000 0.000000 0,-1.000000 0.000000 0,1.000000 0.000000 0,-1.000000 1.000000 0,1.000000 4.000000 0,-1.000000 3.000000 0,1.000000 3.000000 0,1.000000-1.000000 0,3.000000-2.000000 0,3.000000-3.000000 0,4.000000-3.000000 0,2.000000-1.000000 0,4.000000 4.000000 0,3.000000 3.000000 0,3.000000 3.000000 0,-1.000000-1.000000 0,-2.000000-2.000000 0,-3.000000-3.000000 0,-3.000000-3.000000 0,-2.000000-1.000000 0,0.000000 4.000000 0,0.000000 3.000000 0,0.000000 3.000000 0,-4.000000-1.000000 0,-5.000000-2.000000 0,-7.000000-3.000000 0,-5.000000-3.000000 0,-3.000000-1.000000 0,4.000000 4.000000 0,3.000000 3.000000 0,3.000000 3.000000 0,-1.000000-1.000000 0,-2.000000-2.000000 0,-3.000000-3.000000 0,-3.000000-3.000000 0,-1.000000-1.000000 0,4.000000 4.000000 0,3.000000 3.000000 0,3.000000 3.000000 0,3.000000-1.000000 0,3.000000-2.000000 0,3.000000-3.000000 0,4.000000-3.000000 0,1.000000-1.000000 0,0.000000 4.000000 0,0.000000 3.000000 0,0.000000 3.000000 0,1.000000 1.000000 0,4.000000 1.000000 0,3.000000-1.000000 0,3.000000 1.000000 0,-2.000000-1.000000 0,-6.000000 1.000000 0,-6.000000-1.000000 0,-6.000000 1.000000 0,-6.000000-1.000000 0,-2.000000 1.000000 0,-3.000000-1.000000 0,-3.000000 1.000000 0,-4.000000-1.000000 0,-3.000000 1.000000 0,-3.000000-1.000000 0,-2.000000 1.000000 0,-1.000000-3.000000 0,3.000000-2.000000 0,3.000000-3.000000 0,4.000000-3.000000 0,-1.000000-1.000000 0,-3.000000 4.000000 0,-3.000000 3.000000 0,-2.000000 3.000000 0,-1.000000-1.000000 0,3.000000-2.000000 0,3.000000-3.000000 0,4.000000-3.000000 0,-1.000000-2.000000 0,-3.000000 0.000000 0,-3.000000 0.000000 0,-2.000000 0.000000 0,-3.000000 1.000000 0,1.000000 4.000000 0,-1.000000 3.000000 0,1.000000 3.000000 0,-1.000000-1.000000 0,1.000000-2.000000 0,-1.000000-3.000000 0,1.000000-3.000000 0,-1.000000-2.000000 0,1.000000 0.000000 0,-1.000000 0.000000 0,1.000000 0.000000 0,-4.000000-5.000000 0,-6.000000-9.000000 0,-6.000000-10.000000 0,-6.000000-8.000000 0</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0:59:50"/>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46850.000000 50100.000000 1000,'71.000000'-22.000000'0,"-5.000000"6.000000"0 ,-7.000000 7.000000 0,-5.000000 6.000000 0,-6.000000 1.000000 0,-3.000000-3.000000 0,-3.000000-3.000000 0,-2.000000-2.000000 0,-3.000000-1.000000 0,1.000000 3.000000 0,-1.000000 3.000000 0,1.000000 4.000000 0,4.000000 1.000000 0,9.000000 0.000000 0,10.000000 0.000000 0,10.000000 0.000000 0,-1.000000-2.000000 0,-9.000000-3.000000 0,-10.000000-3.000000 0,-8.000000-2.000000 0,-4.000000-1.000000 0,3.000000 3.000000 0,3.000000 3.000000 0,4.000000 4.000000 0,1.000000 1.000000 0,0.000000 0.000000 0,0.000000 0.000000 0,0.000000 0.000000 0,0.000000-2.000000 0,0.000000-3.000000 0,0.000000-3.000000 0,0.000000-2.000000 0,0.000000-3.000000 0,0.000000 1.000000 0,0.000000-1.000000 0,0.000000 1.000000 0,0.000000 1.000000 0,0.000000 3.000000 0,0.000000 3.000000 0,0.000000 4.000000 0,0.000000-1.000000 0,0.000000-3.000000 0,0.000000-3.000000 0,0.000000-2.000000 0,-2.000000-1.000000 0,-3.000000 3.000000 0,-3.000000 3.000000 0,-2.000000 4.000000 0,-1.000000-1.000000 0,3.000000-3.000000 0,3.000000-3.000000 0,4.000000-2.000000 0,-1.000000-1.000000 0,-3.000000 3.000000 0,-3.000000 3.000000 0,-2.000000 4.000000 0,-3.000000 1.000000 0,1.000000 0.000000 0,-1.000000 0.000000 0,1.000000 0.000000 0,2.000000-2.000000 0,7.000000-3.000000 0,6.000000-3.000000 0,7.000000-2.000000 0,-1.000000-1.000000 0,-6.000000 3.000000 0,-6.000000 3.000000 0,-6.000000 4.000000 0,-1.000000 1.000000 0,7.000000 0.000000 0,6.000000 0.000000 0,7.000000 0.000000 0,2.000000 0.000000 0,1.000000 0.000000 0,-1.000000 0.000000 0,1.000000 0.000000 0,-3.000000 0.000000 0,-2.000000 0.000000 0,-3.000000 0.000000 0,-3.000000 0.000000 0,-2.000000-2.000000 0,0.000000-3.000000 0,0.000000-3.000000 0,0.000000-2.000000 0,-2.000000-1.000000 0,-3.000000 3.000000 0,-3.000000 3.000000 0,-2.000000 4.000000 0,-3.000000-1.000000 0,1.000000-3.000000 0,-1.000000-3.000000 0,1.000000-2.000000 0,1.000000-1.000000 0,3.000000 3.000000 0,3.000000 3.000000 0,4.000000 4.000000 0,-1.000000-1.000000 0,-3.000000-3.000000 0,-3.000000-3.000000 0,-2.000000-2.000000 0,-1.000000-1.000000 0,3.000000 3.000000 0,3.000000 3.000000 0,4.000000 4.000000 0,-1.000000 1.000000 0,-3.000000 0.000000 0,-3.000000 0.000000 0,-2.000000 0.000000 0,0.000000 0.000000 0,7.000000 0.000000 0,6.000000 0.000000 0,7.000000 0.000000 0,-1.000000-2.000000 0,-6.000000-3.000000 0,-6.000000-3.000000 0,-6.000000-2.000000 0,-2.000000-1.000000 0,3.000000 3.000000 0,3.000000 3.000000 0,4.000000 4.000000 0,1.000000 1.000000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0,3.000000 4.000000 0,3.000000 3.000000 0,4.000000 3.000000 0,1.000000-1.000000 0,0.000000-2.000000 0,0.000000-3.000000 0,0.000000-3.000000 0,-2.000000-2.000000 0,-3.000000 0.000000 0,-3.000000 0.000000 0,-2.000000 0.000000 0,-1.000000 1.000000 0,3.000000 4.000000 0,3.000000 3.000000 0,4.000000 3.000000 0,-1.000000-1.000000 0,-3.000000-2.000000 0,-3.000000-3.000000 0,-2.000000-3.000000 0,-1.000000-2.000000 0,3.000000 0.000000 0,3.000000 0.000000 0,4.000000 0.000000 0,-1.000000 0.000000 0,-3.000000 0.000000 0,-3.000000 0.000000 0,-2.000000 0.000000 0,-3.000000 0.000000 0,1.000000 0.000000 0,-1.000000 0.000000 0,1.000000 0.000000 0,-1.000000 1.000000 0,1.000000 4.000000 0,-1.000000 3.000000 0,1.000000 3.000000 0,-1.000000-1.000000 0,1.000000-2.000000 0,-1.000000-3.000000 0,1.000000-3.000000 0,1.000000-2.000000 0,3.000000 0.000000 0,3.000000 0.000000 0,4.000000 0.000000 0,1.000000 1.000000 0,0.000000 4.000000 0,0.000000 3.000000 0,0.000000 3.000000 0,0.000000 1.000000 0,0.000000 1.000000 0,0.000000-1.000000 0,0.000000 1.000000 0,-2.000000-3.000000 0,-3.000000-2.000000 0,-3.000000-3.000000 0,-2.000000-3.000000 0,-1.000000-1.000000 0,3.000000 4.000000 0,3.000000 3.000000 0,4.000000 3.000000 0,1.000000-1.000000 0,0.000000-2.000000 0,0.000000-3.000000 0,0.000000-3.000000 0,1.000000-2.000000 0,4.000000 0.000000 0,3.000000 0.000000 0,3.000000 0.000000 0,1.000000 0.000000 0,1.000000 0.000000 0,-1.000000 0.000000 0,1.000000 0.000000 0,-1.000000 0.000000 0,1.000000 0.000000 0,-1.000000 0.000000 0,1.000000 0.000000 0,-3.000000-2.000000 0,-2.000000-3.000000 0,-3.000000-3.000000 0,-3.000000-2.000000 0,-2.000000-1.000000 0,0.000000 3.000000 0,0.000000 3.000000 0,0.000000 4.000000 0,-2.000000-3.000000 0,-3.000000-5.000000 0,-3.000000-7.000000 0,-2.000000-5.000000 0</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7:55"/>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34150.000000 37950.000000 1000,'70.000000'21.000000'0,"-9.000000"-5.000000"0 ,-10.000000-7.000000 0,-8.000000-5.000000 0,-6.000000-4.000000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0,0.000000 0.000000 0,0.000000 0.000000 0,0.000000 0.000000 0,0.000000 0.000000 0,1.000000 0.000000 0,4.000000 0.000000 0,3.000000 0.000000 0,3.000000 0.000000 0,-1.000000-2.000000 0,-2.000000-3.000000 0,-3.000000-3.000000 0,-3.000000-2.000000 0,-1.000000-1.000000 0,4.000000 3.000000 0,3.000000 3.000000 0,3.000000 4.000000 0,3.000000 1.000000 0,3.000000 0.000000 0,3.000000 0.000000 0,4.000000 0.000000 0,1.000000 0.000000 0,0.000000 0.000000 0,0.000000 0.000000 0,0.000000 0.000000 0,3.000000-2.000000 0,6.000000-3.000000 0,7.000000-3.000000 0,6.000000-2.000000 0,3.000000-1.000000 0,0.000000 3.000000 0,0.000000 3.000000 0,0.000000 4.000000 0,-2.000000 1.000000 0,-3.000000 0.000000 0,-3.000000 0.000000 0,-2.000000 0.000000 0,-5.000000-2.000000 0,-2.000000-3.000000 0,-3.000000-3.000000 0,-3.000000-2.000000 0,-1.000000-3.000000 0,4.000000 1.000000 0,3.000000-1.000000 0,3.000000 1.000000 0,1.000000 1.000000 0,1.000000 3.000000 0,-1.000000 3.000000 0,1.000000 4.000000 0,1.000000-1.000000 0,3.000000-3.000000 0,3.000000-3.000000 0,4.000000-2.000000 0,4.000000-3.000000 0,6.000000 1.000000 0,7.000000-1.000000 0,6.000000 1.000000 0,-2.000000-1.000000 0,-9.000000 1.000000 0,-10.000000-1.000000 0,-8.000000 1.000000 0,-4.000000-1.000000 0,3.000000 1.000000 0,3.000000-1.000000 0,4.000000 1.000000 0,2.000000 1.000000 0,4.000000 3.000000 0,3.000000 3.000000 0,3.000000 4.000000 0,3.000000-1.000000 0,3.000000-3.000000 0,3.000000-3.000000 0,4.000000-2.000000 0,1.000000-3.000000 0,0.000000 1.000000 0,0.000000-1.000000 0,0.000000 1.000000 0,-2.000000 1.000000 0,-3.000000 3.000000 0,-3.000000 3.000000 0,-2.000000 4.000000 0,-6.000000 1.000000 0,-6.000000 0.000000 0,-6.000000 0.000000 0,-6.000000 0.000000 0,-2.000000 0.000000 0,3.000000 0.000000 0,3.000000 0.000000 0,4.000000 0.000000 0,1.000000 0.000000 0,0.000000 0.000000 0,0.000000 0.000000 0,0.000000 0.000000 0,1.000000 0.000000 0,4.000000 0.000000 0,3.000000 0.000000 0,3.000000 0.000000 0,-2.000000 1.000000 0,-6.000000 4.000000 0,-6.000000 3.000000 0,-6.000000 3.000000 0,-4.000000-1.000000 0,1.000000-2.000000 0,-1.000000-3.000000 0,1.000000-3.000000 0,1.000000-2.000000 0,3.000000 0.000000 0,3.000000 0.000000 0,4.000000 0.000000 0,4.000000 0.000000 0,6.000000 0.000000 0,7.000000 0.000000 0,6.000000 0.000000 0,3.000000 1.000000 0,0.000000 4.000000 0,0.000000 3.000000 0,0.000000 3.000000 0,-2.000000-1.000000 0,-3.000000-2.000000 0,-3.000000-3.000000 0,-2.000000-3.000000 0,-5.000000-2.000000 0,-2.000000 0.000000 0,-3.000000 0.000000 0,-3.000000 0.000000 0,-2.000000 0.000000 0,0.000000 0.000000 0,0.000000 0.000000 0,0.000000 0.000000 0,3.000000 0.000000 0,6.000000 0.000000 0,7.000000 0.000000 0,6.000000 0.000000 0,1.000000 0.000000 0,-3.000000 0.000000 0,-3.000000 0.000000 0,-2.000000 0.000000 0,-6.000000 1.000000 0,-6.000000 4.000000 0,-6.000000 3.000000 0,-6.000000 3.000000 0,-4.000000-1.000000 0,1.000000-2.000000 0,-1.000000-3.000000 0,1.000000-3.000000 0,1.000000-2.000000 0,3.000000 0.000000 0,3.000000 0.000000 0,4.000000 0.000000 0,2.000000 0.000000 0,4.000000 0.000000 0,3.000000 0.000000 0,3.000000 0.000000 0,1.000000 0.000000 0,1.000000 0.000000 0,-1.000000 0.000000 0,1.000000 0.000000 0,1.000000 0.000000 0,3.000000 0.000000 0,3.000000 0.000000 0,4.000000 0.000000 0,-4.000000 0.000000 0,-9.000000 0.000000 0,-10.000000 0.000000 0,-8.000000 0.000000 0,-6.000000 0.000000 0,1.000000 0.000000 0,-1.000000 0.000000 0,1.000000 0.000000 0,4.000000 0.000000 0,9.000000 0.000000 0,10.000000 0.000000 0,10.000000 0.000000 0,0.000000 0.000000 0,-5.000000 0.000000 0,-7.000000 0.000000 0,-5.000000 0.000000 0,-4.000000 0.000000 0,0.000000 0.000000 0,0.000000 0.000000 0,0.000000 0.000000 0,-4.000000 1.000000 0,-5.000000 4.000000 0,-7.000000 3.000000 0,-5.000000 3.000000 0,-6.000000-1.000000 0,-3.000000-2.000000 0,-3.000000-3.000000 0,-2.000000-3.000000 0,-3.000000-2.000000 0,1.000000 0.000000 0,-1.000000 0.000000 0,1.000000 0.000000 0,2.000000 0.000000 0,7.000000 0.000000 0,6.000000 0.000000 0,7.000000 0.000000 0,2.000000 0.000000 0,1.000000 0.000000 0,-1.000000 0.000000 0,1.000000 0.000000 0,-1.000000 0.000000 0,1.000000 0.000000 0,-1.000000 0.000000 0,1.000000 0.000000 0,-1.000000 0.000000 0,1.000000 0.000000 0,-1.000000 0.000000 0,1.000000 0.000000 0,-4.000000 0.000000 0,-6.000000 0.000000 0,-6.000000 0.000000 0,-6.000000 0.000000 0,-2.000000 0.000000 0,3.000000 0.000000 0,3.000000 0.000000 0,4.000000 0.000000 0,2.000000 0.000000 0,4.000000 0.000000 0,3.000000 0.000000 0,3.000000 0.000000 0,-1.000000 0.000000 0,-2.000000 0.000000 0,-3.000000 0.000000 0,-3.000000 0.000000 0,-1.000000 1.000000 0,4.000000 4.000000 0,3.000000 3.000000 0,3.000000 3.000000 0,1.000000-1.000000 0,1.000000-2.000000 0,-1.000000-3.000000 0,1.000000-3.000000 0,-4.000000-1.000000 0,-6.000000 4.000000 0,-6.000000 3.000000 0,-6.000000 3.000000 0,-4.000000-1.000000 0,1.000000-2.000000 0,-1.000000-3.000000 0,1.000000-3.000000 0,-3.000000-1.000000 0,-2.000000 4.000000 0,-3.000000 3.000000 0,-3.000000 3.000000 0,-1.000000-1.000000 0,4.000000-2.000000 0,3.000000-3.000000 0,3.000000-3.000000 0,1.000000-1.000000 0,1.000000 4.000000 0,-1.000000 3.000000 0,1.000000 3.000000 0,1.000000-1.000000 0,3.000000-2.000000 0,3.000000-3.000000 0,4.000000-3.000000 0,-1.000000-2.000000 0,-3.000000 0.000000 0,-3.000000 0.000000 0,-2.000000 0.000000 0,-1.000000 0.000000 0,3.000000 0.000000 0,3.000000 0.000000 0,4.000000 0.000000 0,-1.000000 0.000000 0,-3.000000 0.000000 0,-3.000000 0.000000 0,-2.000000 0.000000 0,-6.000000 1.000000 0,-6.000000 4.000000 0,-6.000000 3.000000 0,-6.000000 3.000000 0,-4.000000-1.000000 0,1.000000-2.000000 0,-1.000000-3.000000 0,1.000000-3.000000 0,1.000000-2.000000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0,0.000000 1.000000 0,0.000000 4.000000 0,0.000000 3.000000 0,0.000000 3.000000 0,0.000000-1.000000 0,0.000000-2.000000 0,0.000000-3.000000 0,0.000000-3.000000 0,-2.000000-2.000000 0,-3.000000 0.000000 0,-3.000000 0.000000 0,-2.000000 0.000000 0,-3.000000 0.000000 0,1.000000 0.000000 0,-1.000000 0.000000 0,1.000000 0.000000 0,1.000000 0.000000 0,3.000000 0.000000 0,3.000000 0.000000 0,4.000000 0.000000 0,1.000000 1.000000 0,0.000000 4.000000 0,0.000000 3.000000 0,0.000000 3.000000 0,0.000000-1.000000 0,0.000000-2.000000 0,0.000000-3.000000 0,0.000000-3.000000 0,0.000000-2.000000 0,0.000000 0.000000 0,0.000000 0.000000 0,0.000000 0.000000 0,-2.000000 0.000000 0,-3.000000 0.000000 0,-3.000000 0.000000 0,-2.000000 0.000000 0,0.000000 0.000000 0,7.000000 0.000000 0,6.000000 0.000000 0,7.000000 0.000000 0,-1.000000 1.000000 0,-6.000000 4.000000 0,-6.000000 3.000000 0,-6.000000 3.000000 0,-2.000000-1.000000 0,3.000000-2.000000 0,3.000000-3.000000 0,4.000000-3.000000 0,-1.000000-2.000000 0,-3.000000 0.000000 0,-3.000000 0.000000 0,-2.000000 0.000000 0,-1.000000 0.000000 0,3.000000 0.000000 0,3.000000 0.000000 0,4.000000 0.000000 0,-1.000000 1.000000 0,-3.000000 4.000000 0,-3.000000 3.000000 0,-2.000000 3.000000 0,-3.000000-1.000000 0,1.000000-2.000000 0,-1.000000-3.000000 0,1.000000-3.000000 0,-1.000000-1.000000 0,1.000000 4.000000 0,-1.000000 3.000000 0,1.000000 3.000000 0,1.000000-1.000000 0,3.000000-2.000000 0,3.000000-3.000000 0,4.000000-3.000000 0,1.000000-1.000000 0,0.000000 4.000000 0,0.000000 3.000000 0,0.000000 3.000000 0,-2.000000-1.000000 0,-3.000000-2.000000 0,-3.000000-3.000000 0,-2.000000-3.000000 0,-1.000000-2.000000 0,3.000000 0.000000 0,3.000000 0.000000 0,4.000000 0.000000 0,2.000000 0.000000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1.000000 0,1.000000 4.000000 0,-1.000000 3.000000 0,1.000000 3.000000 0,-1.000000-1.000000 0,1.000000-2.000000 0,-1.000000-3.000000 0,1.000000-3.000000 0,-1.000000-2.000000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0,-1.000000-2.000000 0,-3.000000-3.000000 0,-3.000000-3.000000 0,-2.000000-2.000000 0,-3.000000-1.000000 0,1.000000 3.000000 0,-1.000000 3.000000 0,1.000000 4.000000 0,-1.000000 1.000000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0,-4.000000 0.000000 0,1.000000 0.000000 0,-1.000000 0.000000 0,1.000000 0.000000 0,2.000000 0.000000 0,7.000000 0.000000 0,6.000000 0.000000 0,7.000000 0.000000 0,-1.000000 0.000000 0,-6.000000 0.000000 0,-6.000000 0.000000 0,-6.000000 0.000000 0,-2.000000-2.000000 0,3.000000-3.000000 0,3.000000-3.000000 0,4.000000-2.000000 0,1.000000-1.000000 0,0.000000 3.000000 0,0.000000 3.000000 0,0.000000 4.000000 0,0.000000 1.000000 0,0.000000 0.000000 0,0.000000 0.000000 0,0.000000 0.000000 0,1.000000 0.000000 0,4.000000 0.000000 0,3.000000 0.000000 0,3.000000 0.000000 0,-1.000000-2.000000 0,-2.000000-3.000000 0,-3.000000-3.000000 0,-3.000000-2.000000 0,-2.000000-1.000000 0,0.000000 3.000000 0,0.000000 3.000000 0,0.000000 4.000000 0,-2.000000 1.000000 0,-3.000000 0.000000 0,-3.000000 0.000000 0,-2.000000 0.000000 0,-3.000000 0.000000 0,1.000000 0.000000 0,-1.000000 0.000000 0,1.000000 0.000000 0,-1.000000-2.000000 0,1.000000-3.000000 0,-1.000000-3.000000 0,1.000000-2.000000 0,-1.000000-1.000000 0,1.000000 3.000000 0,-1.000000 3.000000 0,1.000000 4.000000 0,4.000000 1.000000 0,9.000000 0.000000 0,10.000000 0.000000 0,10.000000 0.000000 0,-1.000000-2.000000 0,-9.000000-3.000000 0,-10.000000-3.000000 0,-8.000000-2.000000 0,-4.000000-1.000000 0,3.000000 3.000000 0,3.000000 3.000000 0,4.000000 4.000000 0,1.000000 1.000000 0,0.000000 0.000000 0,0.000000 0.000000 0,0.000000 0.000000 0,-2.000000 0.000000 0,-3.000000 0.000000 0,-3.000000 0.000000 0,-2.000000 0.000000 0,-1.000000 0.000000 0,3.000000 0.000000 0,3.000000 0.000000 0,4.000000 0.000000 0,1.000000-2.000000 0,0.000000-3.000000 0,0.000000-3.000000 0,0.000000-2.000000 0,-2.000000-1.000000 0,-3.000000 3.000000 0,-3.000000 3.000000 0,-2.000000 4.000000 0,-3.000000 1.000000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0,0.000000-2.000000 0,0.000000-3.000000 0,0.000000-3.000000 0,0.000000-2.000000 0,1.000000-1.000000 0,4.000000 3.000000 0,3.000000 3.000000 0,3.000000 4.000000 0,1.000000 1.000000 0,1.000000 0.000000 0,-1.000000 0.000000 0,1.000000 0.000000 0,-3.000000 0.000000 0,-2.000000 0.000000 0,-3.000000 0.000000 0,-3.000000 0.000000 0,-2.000000 0.000000 0,0.000000 0.000000 0,0.000000 0.000000 0,0.000000 0.000000 0,0.000000 0.000000 0,0.000000 0.000000 0,0.000000 0.000000 0,0.000000 0.000000 0,-2.000000-2.000000 0,-3.000000-3.000000 0,-3.000000-3.000000 0,-2.000000-2.000000 0,-1.000000-1.000000 0,3.000000 3.000000 0,3.000000 3.000000 0,4.000000 4.000000 0,2.000000 1.000000 0,4.000000 0.000000 0,3.000000 0.000000 0,3.000000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0,-3.000000-2.000000 0,1.000000-3.000000 0,-1.000000-3.000000 0,1.000000-2.000000 0,-3.000000-1.000000 0,-2.000000 3.000000 0,-3.000000 3.000000 0,-3.000000 4.000000 0,-2.000000 1.000000 0,0.000000 0.000000 0,0.000000 0.000000 0,0.000000 0.000000 0,3.000000-2.000000 0,6.000000-3.000000 0,7.000000-3.000000 0,6.000000-2.000000 0,4.000000-1.000000 0,4.000000 3.000000 0,3.000000 3.000000 0,3.000000 4.000000 0,1.000000 1.000000 0,1.000000 0.000000 0,-1.000000 0.000000 0,1.000000 0.000000 0,-1.000000-2.000000 0,1.000000-3.000000 0,-1.000000-3.000000 0,1.000000-2.000000 0,-3.000000-1.000000 0,-2.000000 3.000000 0,-3.000000 3.000000 0,-3.000000 4.000000 0,-4.000000 1.000000 0,-3.000000 0.000000 0,-3.000000 0.000000 0,-2.000000 0.000000 0,-6.000000-2.000000 0,-6.000000-3.000000 0,-6.000000-3.000000 0,-6.000000-2.000000 0,-2.000000-1.000000 0,3.000000 3.000000 0,3.000000 3.000000 0,4.000000 4.000000 0,2.000000 1.000000 0,4.000000 0.000000 0,3.000000 0.000000 0,3.000000 0.000000 0,1.000000-2.000000 0,1.000000-3.000000 0,-1.000000-3.000000 0,1.000000-2.000000 0,2.000000-1.000000 0,7.000000 3.000000 0,6.000000 3.000000 0,7.000000 4.000000 0,2.000000-1.000000 0,1.000000-3.000000 0,-1.000000-3.000000 0,1.000000-2.000000 0,-1.000000-1.000000 0,1.000000 3.000000 0,-1.000000 3.000000 0,1.000000 4.000000 0,-3.000000 1.000000 0,-2.000000 0.000000 0,-3.000000 0.000000 0,-3.000000 0.000000 0,-2.000000 0.000000 0,0.000000 0.000000 0,0.000000 0.000000 0,0.000000 0.000000 0,1.000000 0.000000 0,4.000000 0.000000 0,3.000000 0.000000 0,3.000000 0.000000 0,4.000000 0.000000 0,7.000000 0.000000 0,6.000000 0.000000 0,7.000000 0.000000 0,0.000000 0.000000 0,-2.000000 0.000000 0,-3.000000 0.000000 0,-3.000000 0.000000 0,-4.000000 0.000000 0,-3.000000 0.000000 0,-3.000000 0.000000 0,-2.000000 0.000000 0,-3.000000 0.000000 0,1.000000 0.000000 0,-1.000000 0.000000 0,1.000000 0.000000 0,-4.000000 1.000000 0,-6.000000 4.000000 0,-6.000000 3.000000 0,-6.000000 3.000000 0,-1.000000-1.000000 0,7.000000-2.000000 0,6.000000-3.000000 0,7.000000-3.000000 0,4.000000-1.000000 0,3.000000 4.000000 0,3.000000 3.000000 0,4.000000 3.000000 0,1.000000 1.000000 0,0.000000 1.000000 0,0.000000-1.000000 0,0.000000 1.000000 0,0.000000-1.000000 0,0.000000 1.000000 0,0.000000-1.000000 0,0.000000 1.000000 0,-5.000000-1.000000 0,-9.000000 1.000000 0,-10.000000-1.000000 0,-8.000000 1.000000 0,-3.000000-3.000000 0,7.000000-2.000000 0,6.000000-3.000000 0,7.000000-3.000000 0,5.000000-1.000000 0,7.000000 4.000000 0,6.000000 3.000000 0,7.000000 3.000000 0,0.000000 1.000000 0,-2.000000 1.000000 0,-3.000000-1.000000 0,-3.000000 1.000000 0,-1.000000-1.000000 0,4.000000 1.000000 0,3.000000-1.000000 0,3.000000 1.000000 0,-1.000000-1.000000 0,-2.000000 1.000000 0,-3.000000-1.000000 0,-3.000000 1.000000 0,-4.000000-1.000000 0,-3.000000 1.000000 0,-3.000000-1.000000 0,-2.000000 1.000000 0,-3.000000-3.000000 0,1.000000-2.000000 0,-1.000000-3.000000 0,1.000000-3.000000 0,4.000000-2.000000 0,9.000000 0.000000 0,10.000000 0.000000 0,10.000000 0.000000 0,2.000000 1.000000 0,-3.000000 4.000000 0,-3.000000 3.000000 0,-2.000000 3.000000 0,-5.000000-1.000000 0,-2.000000-2.000000 0,-3.000000-3.000000 0,-3.000000-3.000000 0,-4.000000-2.000000 0,-3.000000 0.000000 0,-3.000000 0.000000 0,-2.000000 0.000000 0,-1.000000 0.000000 0,3.000000 0.000000 0,3.000000 0.000000 0,4.000000 0.000000 0,4.000000 0.000000 0,6.000000 0.000000 0,7.000000 0.000000 0,6.000000 0.000000 0,4.000000 0.000000 0,4.000000 0.000000 0,3.000000 0.000000 0,3.000000 0.000000 0,-5.000000 1.000000 0,-12.000000 4.000000 0,-13.000000 3.000000 0,-12.000000 3.000000 0,-7.000000 1.000000 0,1.000000 1.000000 0,-1.000000-1.000000 0,1.000000 1.000000 0,1.000000-1.000000 0,3.000000 1.000000 0,3.000000-1.000000 0,4.000000 1.000000 0,-1.000000-3.000000 0,-3.000000-2.000000 0,-3.000000-3.000000 0,-2.000000-3.000000 0,-1.000000-1.000000 0,3.000000 4.000000 0,3.000000 3.000000 0,4.000000 3.000000 0,1.000000-1.000000 0,0.000000-2.000000 0,0.000000-3.000000 0,0.000000-3.000000 0,-4.000000-2.000000 0,-5.000000 0.000000 0,-7.000000 0.000000 0,-5.000000 0.000000 0,-6.000000 0.000000 0,-3.000000 0.000000 0,-3.000000 0.000000 0,-2.000000 0.000000 0,2.000000 0.000000 0,9.000000 0.000000 0,10.000000 0.000000 0,10.000000 0.000000 0,4.000000-2.000000 0,0.000000-3.000000 0,0.000000-3.000000 0,0.000000-2.000000 0,0.000000-1.000000 0,0.000000 3.000000 0,0.000000 3.000000 0,0.000000 4.000000 0,1.000000-1.000000 0,4.000000-3.000000 0,3.000000-3.000000 0,3.000000-2.000000 0,-4.000000-1.000000 0,-8.000000 3.000000 0,-10.000000 3.000000 0,-9.000000 4.000000 0,-7.000000 1.000000 0,-3.000000 0.000000 0,-3.000000 0.000000 0,-2.000000 0.000000 0,-1.000000 0.000000 0,3.000000 0.000000 0,3.000000 0.000000 0,4.000000 0.000000 0,-1.000000 0.000000 0,-3.000000 0.000000 0,-3.000000 0.000000 0,-2.000000 0.000000 0,-1.000000 1.000000 0,3.000000 4.000000 0,3.000000 3.000000 0,4.000000 3.000000 0,2.000000-1.000000 0,4.000000-2.000000 0,3.000000-3.000000 0,3.000000-3.000000 0,-2.000000-2.000000 0,-6.000000 0.000000 0,-6.000000 0.000000 0,-6.000000 0.000000 0,-4.000000 1.000000 0,1.000000 4.000000 0,-1.000000 3.000000 0,1.000000 3.000000 0,-1.000000-1.000000 0,1.000000-2.000000 0,-1.000000-3.000000 0,1.000000-3.000000 0,-3.000000-2.000000 0,-2.000000 0.000000 0,-3.000000 0.000000 0,-3.000000 0.000000 0,-2.000000 0.000000 0,0.000000 0.000000 0,0.000000 0.000000 0,0.000000 0.000000 0,3.000000 1.000000 0,6.000000 4.000000 0,7.000000 3.000000 0,6.000000 3.000000 0,4.000000-1.000000 0,4.000000-2.000000 0,3.000000-3.000000 0,3.000000-3.000000 0,-1.000000-2.000000 0,-2.000000 0.000000 0,-3.000000 0.000000 0,-3.000000 0.000000 0,-2.000000 0.000000 0,0.000000 0.000000 0,0.000000 0.000000 0,0.000000 0.000000 0,-5.000000 0.000000 0,-9.000000 0.000000 0,-10.000000 0.000000 0,-8.000000 0.000000 0,-6.000000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0,0.000000-2.000000 0,0.000000-3.000000 0,0.000000-3.000000 0,0.000000-2.000000 0,0.000000-1.000000 0,0.000000 3.000000 0,0.000000 3.000000 0,0.000000 4.000000 0,0.000000 1.000000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0,-4.000000 0.000000 0,1.000000 0.000000 0,-1.000000 0.000000 0,1.000000 0.000000 0,-1.000000-2.000000 0,1.000000-3.000000 0,-1.000000-3.000000 0,1.000000-2.000000 0,-3.000000-6.000000-21,-2.000000-6.000000-38,-3.000000-6.000000-41,-3.000000-6.000000-40</inkml:trace>
</inkml:ink>
</file>

<file path=ppt/ink/ink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8:02"/>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12800.000000 25550.000000 1000,'70.000000'0.000000'0,"-9.000000"0.000000"0 ,-10.000000 0.000000 0,-8.000000 0.000000 0,-3.000000 0.000000 0,7.000000 0.000000 0,6.000000 0.000000 0,7.000000 0.000000 0,-1.000000 0.000000 0,-6.000000 0.000000 0,-6.000000 0.000000 0,-6.000000 0.000000 0,-4.000000-2.000000 0,1.000000-3.000000 0,-1.000000-3.000000 0,1.000000-2.000000 0,1.000000-1.000000 0,3.000000 3.000000 0,3.000000 3.000000 0,4.000000 4.000000 0,1.000000 1.000000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0,0.000000 0.000000 0,7.000000 0.000000 0,6.000000 0.000000 0,7.000000 0.000000 0,2.000000 0.000000 0,1.000000 0.000000 0,-1.000000 0.000000 0,1.000000 0.000000 0,2.000000 0.000000 0,7.000000 0.000000 0,6.000000 0.000000 0,7.000000 0.000000 0,4.000000 0.000000 0,3.000000 0.000000 0,3.000000 0.000000 0,4.000000 0.000000 0,1.000000 0.000000 0,0.000000 0.000000 0,0.000000 0.000000 0,0.000000 0.000000 0,0.000000-2.000000 0,0.000000-3.000000 0,0.000000-3.000000 0,0.000000-2.000000 0,0.000000-1.000000 0,0.000000 3.000000 0,0.000000 3.000000 0,0.000000 4.000000 0,3.000000 1.000000 0,6.000000 0.000000 0,7.000000 0.000000 0,6.000000 0.000000 0,3.000000-2.000000 0,0.000000-3.000000 0,0.000000-3.000000 0,0.000000-2.000000 0,-2.000000-1.000000 0,-3.000000 3.000000 0,-3.000000 3.000000 0,-2.000000 4.000000 0,-3.000000-1.000000 0,1.000000-3.000000 0,-1.000000-3.000000 0,1.000000-2.000000 0,-1.000000-1.000000 0,1.000000 3.000000 0,-1.000000 3.000000 0,1.000000 4.000000 0,2.000000-1.000000 0,7.000000-3.000000 0,6.000000-3.000000 0,7.000000-2.000000 0,4.000000-3.000000 0,3.000000 1.000000 0,3.000000-1.000000 0,4.000000 1.000000 0,-4.000000-1.000000 0,-9.000000 1.000000 0,-10.000000-1.000000 0,-8.000000 1.000000 0,-6.000000 1.000000 0,1.000000 3.000000 0,-1.000000 3.000000 0,1.000000 4.000000 0,2.000000 1.000000 0,7.000000 0.000000 0,6.000000 0.000000 0,7.000000 0.000000 0,0.000000 0.000000 0,-2.000000 0.000000 0,-3.000000 0.000000 0,-3.000000 0.000000 0,-2.000000 0.000000 0,0.000000 0.000000 0,0.000000 0.000000 0,0.000000 0.000000 0,-2.000000 0.000000 0,-3.000000 0.000000 0,-3.000000 0.000000 0,-2.000000 0.000000 0,-3.000000 0.000000 0,1.000000 0.000000 0,-1.000000 0.000000 0,1.000000 0.000000 0,2.000000 0.000000 0,7.000000 0.000000 0,6.000000 0.000000 0,7.000000 0.000000 0,2.000000 0.000000 0,1.000000 0.000000 0,-1.000000 0.000000 0,1.000000 0.000000 0,-6.000000 0.000000 0,-8.000000 0.000000 0,-10.000000 0.000000 0,-9.000000 0.000000 0,-5.000000 0.000000 0,0.000000 0.000000 0,0.000000 0.000000 0,0.000000 0.000000 0,4.000000 0.000000 0,10.000000 0.000000 0,10.000000 0.000000 0,9.000000 0.000000 0,2.000000 0.000000 0,-2.000000 0.000000 0,-3.000000 0.000000 0,-3.000000 0.000000 0,-4.000000 1.000000 0,-3.000000 4.000000 0,-3.000000 3.000000 0,-2.000000 3.000000 0,-6.000000-1.000000 0,-6.000000-2.000000 0,-6.000000-3.000000 0,-6.000000-3.000000 0,-4.000000-2.000000 0,1.000000 0.000000 0,-1.000000 0.000000 0,1.000000 0.000000 0,4.000000 0.000000 0,9.000000 0.000000 0,10.000000 0.000000 0,10.000000 0.000000 0,5.000000 0.000000 0,4.000000 0.000000 0,3.000000 0.000000 0,3.000000 0.000000 0,-4.000000 0.000000 0,-8.000000 0.000000 0,-10.000000 0.000000 0,-9.000000 0.000000 0,-5.000000 0.000000 0,0.000000 0.000000 0,0.000000 0.000000 0,0.000000 0.000000 0,1.000000 0.000000 0,4.000000 0.000000 0,3.000000 0.000000 0,3.000000 0.000000 0,3.000000 0.000000 0,3.000000 0.000000 0,3.000000 0.000000 0,4.000000 0.000000 0,1.000000 1.000000 0,0.000000 4.000000 0,0.000000 3.000000 0,0.000000 3.000000 0,-4.000000-1.000000 0,-5.000000-2.000000 0,-7.000000-3.000000 0,-5.000000-3.000000 0,-6.000000-1.000000 0,-3.000000 4.000000 0,-3.000000 3.000000 0,-2.000000 3.000000 0,-3.000000-1.000000 0,1.000000-2.000000 0,-1.000000-3.000000 0,1.000000-3.000000 0,2.000000-2.000000 0,7.000000 0.000000 0,6.000000 0.000000 0,7.000000 0.000000 0,0.000000 1.000000 0,-2.000000 4.000000 0,-3.000000 3.000000 0,-3.000000 3.000000 0,-4.000000-1.000000 0,-3.000000-2.000000 0,-3.000000-3.000000 0,-2.000000-3.000000 0,-5.000000-2.000000 0,-2.000000 0.000000 0,-3.000000 0.000000 0,-3.000000 0.000000 0,-6.000000 0.000000 0,-5.000000 0.000000 0,-7.000000 0.000000 0,-5.000000 0.000000 0,0.000000 0.000000 0,10.000000 0.000000 0,10.000000 0.000000 0,9.000000 0.000000 0,4.000000 1.000000 0,1.000000 4.000000 0,-1.000000 3.000000 0,1.000000 3.000000 0,-1.000000-1.000000 0,1.000000-2.000000 0,-1.000000-3.000000 0,1.000000-3.000000 0,-4.000000-2.000000 0,-6.000000 0.000000 0,-6.000000 0.000000 0,-6.000000 0.000000 0,-4.000000 0.000000 0,1.000000 0.000000 0,-1.000000 0.000000 0,1.000000 0.000000 0,-4.000000 1.000000 0,-6.000000 4.000000 0,-6.000000 3.000000 0,-6.000000 3.000000 0,-4.000000-1.000000 0,1.000000-2.000000 0,-1.000000-3.000000 0,1.000000-3.000000 0,1.000000-2.000000 0,3.000000 0.000000 0,3.000000 0.000000 0,4.000000 0.000000 0,1.000000 0.000000 0,0.000000 0.000000 0,0.000000 0.000000 0,0.000000 0.000000 0,-2.000000 1.000000 0,-3.000000 4.000000 0,-3.000000 3.000000 0,-2.000000 3.000000 0,-3.000000-1.000000 0,1.000000-2.000000 0,-1.000000-3.000000 0,1.000000-3.000000 0</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8:09"/>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51550.000000 30150.000000 1000,'-90.000000'-27.000000'0,"23.000000"-3.000000"0 ,22.000000-3.000000 0,22.000000-2.000000 0,16.000000 2.000000 0,14.000000 9.000000 0,11.000000 10.000000 0,14.000000 10.000000 0,5.000000 4.000000 0,1.000000 0.000000 0,-1.000000 0.000000 0,1.000000 0.000000 0,2.000000-2.000000 0,7.000000-3.000000 0,6.000000-3.000000 0,7.000000-2.000000 0,0.000000-1.000000 0,-2.000000 3.000000 0,-3.000000 3.000000 0,-3.000000 4.000000 0,-1.000000-1.000000 0,4.000000-3.000000 0,3.000000-3.000000 0,3.000000-2.000000 0,1.000000-1.000000 0,1.000000 3.000000 0,-1.000000 3.000000 0,1.000000 4.000000 0,2.000000-1.000000 0,7.000000-3.000000 0,6.000000-3.000000 0,7.000000-2.000000 0,2.000000-3.000000 0,1.000000 1.000000 0,-1.000000-1.000000 0,1.000000 1.000000 0,1.000000-1.000000 0,3.000000 1.000000 0,3.000000-1.000000 0,4.000000 1.000000 0,2.000000 1.000000 0,4.000000 3.000000 0,3.000000 3.000000 0,3.000000 4.000000 0,4.000000-1.000000 0,7.000000-3.000000 0,6.000000-3.000000 0,7.000000-2.000000 0,0.000000-1.000000 0,-2.000000 3.000000 0,-3.000000 3.000000 0,-3.000000 4.000000 0,-4.000000 1.000000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0,-6.000000 0.000000 0,-6.000000 0.000000 0,-6.000000 0.000000 0,-6.000000 0.000000 0,-6.000000 0.000000 0,-2.000000 0.000000 0,-3.000000 0.000000 0,-3.000000 0.000000 0,-2.000000 0.000000 0,0.000000 0.000000 0,0.000000 0.000000 0,0.000000 0.000000 0,0.000000 0.000000 0,0.000000 0.000000 0,0.000000 0.000000 0,0.000000 0.000000 0,0.000000 0.000000 0,0.000000 0.000000 0,0.000000 0.000000 0,0.000000 0.000000 0,-2.000000 0.000000 0,-3.000000 0.000000 0,-3.000000 0.000000 0,-2.000000 0.000000 0,-5.000000 0.000000 0,-2.000000 0.000000 0,-3.000000 0.000000 0,-3.000000 0.000000 0,-1.000000 0.000000 0,4.000000 0.000000 0,3.000000 0.000000 0,3.000000 0.000000 0,-2.000000-2.000000 0,-6.000000-3.000000 0,-6.000000-3.000000 0,-6.000000-2.000000 0,-4.000000-3.000000 0,1.000000 1.000000 0,-1.000000-1.000000 0,1.000000 1.000000 0,1.000000 2.000000 0,3.000000 7.000000 0,3.000000 6.000000 0,4.000000 7.000000 0</inkml:trace>
</inkml:ink>
</file>

<file path=ppt/ink/ink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8:13"/>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13700.000000 37150.000000 1000,'92.000000'-46.000000'0,"-16.000000"10.000000"0 ,-15.000000 10.000000 0,-15.000000 9.000000 0,-7.000000 2.000000 0,3.000000-2.000000 0,3.000000-3.000000 0,4.000000-3.000000 0,1.000000-1.000000 0,0.000000 4.000000 0,0.000000 3.000000 0,0.000000 3.000000 0,0.000000 1.000000 0,0.000000 1.000000 0,0.000000-1.000000 0,0.000000 1.000000 0,0.000000 1.000000 0,0.000000 3.000000 0,0.000000 3.000000 0,0.000000 4.000000 0,0.000000-1.000000 0,0.000000-3.000000 0,0.000000-3.000000 0,0.000000-2.000000 0,0.000000-1.000000 0,0.000000 3.000000 0,0.000000 3.000000 0,0.000000 4.000000 0,0.000000-1.000000 0,0.000000-3.000000 0,0.000000-3.000000 0,0.000000-2.000000 0,1.000000-1.000000 0,4.000000 3.000000 0,3.000000 3.000000 0,3.000000 4.000000 0,3.000000-1.000000 0,3.000000-3.000000 0,3.000000-3.000000 0,4.000000-2.000000 0,1.000000-1.000000 0,0.000000 3.000000 0,0.000000 3.000000 0,0.000000 4.000000 0,0.000000 1.000000 0,0.000000 0.000000 0,0.000000 0.000000 0,0.000000 0.000000 0,0.000000-2.000000 0,0.000000-3.000000 0,0.000000-3.000000 0,0.000000-2.000000 0,0.000000-1.000000 0,0.000000 3.000000 0,0.000000 3.000000 0,0.000000 4.000000 0,0.000000 1.000000 0,0.000000 0.000000 0,0.000000 0.000000 0,0.000000 0.000000 0,4.000000-2.000000 0,10.000000-3.000000 0,10.000000-3.000000 0,9.000000-2.000000 0,6.000000-1.000000 0,3.000000 3.000000 0,3.000000 3.000000 0,4.000000 4.000000 0,1.000000 1.000000 0,0.000000 0.000000 0,0.000000 0.000000 0,0.000000 0.000000 0,-2.000000 0.000000 0,-3.000000 0.000000 0,-3.000000 0.000000 0,-2.000000 0.000000 0,-1.000000 0.000000 0,3.000000 0.000000 0,3.000000 0.000000 0,4.000000 0.000000 0,4.000000 0.000000 0,6.000000 0.000000 0,7.000000 0.000000 0,6.000000 0.000000 0,4.000000 0.000000 0,4.000000 0.000000 0,3.000000 0.000000 0,3.000000 0.000000 0,-4.000000 0.000000 0,-8.000000 0.000000 0,-10.000000 0.000000 0,-9.000000 0.000000 0,-4.000000 0.000000 0,4.000000 0.000000 0,3.000000 0.000000 0,3.000000 0.000000 0,6.000000 0.000000 0,9.000000 0.000000 0,10.000000 0.000000 0,10.000000 0.000000 0,-1.000000 0.000000 0,-9.000000 0.000000 0,-10.000000 0.000000 0,-8.000000 0.000000 0,-9.000000 0.000000 0,-6.000000 0.000000 0,-6.000000 0.000000 0,-6.000000 0.000000 0,1.000000 0.000000 0,9.000000 0.000000 0,10.000000 0.000000 0,10.000000 0.000000 0,2.000000 1.000000 0,-3.000000 4.000000 0,-3.000000 3.000000 0,-2.000000 3.000000 0,-5.000000-1.000000 0,-2.000000-2.000000 0,-3.000000-3.000000 0,-3.000000-3.000000 0,-4.000000-1.000000 0,-3.000000 4.000000 0,-3.000000 3.000000 0,-2.000000 3.000000 0,-3.000000-1.000000 0,1.000000-2.000000 0,-1.000000-3.000000 0,1.000000-3.000000 0,2.000000-2.000000 0,7.000000 0.000000 0,6.000000 0.000000 0,7.000000 0.000000 0,0.000000 0.000000 0,-2.000000 0.000000 0,-3.000000 0.000000 0,-3.000000 0.000000 0,-6.000000 0.000000 0,-5.000000 0.000000 0,-7.000000 0.000000 0,-5.000000 0.000000 0,-4.000000 0.000000 0,0.000000 0.000000 0,0.000000 0.000000 0,0.000000 0.000000 0,4.000000 0.000000 0,10.000000 0.000000 0,10.000000 0.000000 0,9.000000 0.000000 0,2.000000 1.000000 0,-2.000000 4.000000 0,-3.000000 3.000000 0,-3.000000 3.000000 0,-4.000000-1.000000 0,-3.000000-2.000000 0,-3.000000-3.000000 0,-2.000000-3.000000 0,-5.000000-1.000000 0,-2.000000 4.000000 0,-3.000000 3.000000 0,-3.000000 3.000000 0,-2.000000-1.000000 0,0.000000-2.000000 0,0.000000-3.000000 0,0.000000-3.000000 0,3.000000-2.000000 0,6.000000 0.000000 0,7.000000 0.000000 0,6.000000 0.000000 0,4.000000 1.000000 0,4.000000 4.000000 0,3.000000 3.000000 0,3.000000 3.000000 0,-4.000000-1.000000 0,-8.000000-2.000000 0,-10.000000-3.000000 0,-9.000000-3.000000 0,-5.000000-2.000000 0,0.000000 0.000000 0,0.000000 0.000000 0,0.000000 0.000000 0,3.000000 0.000000 0,6.000000 0.000000 0,7.000000 0.000000 0,6.000000 0.000000 0,4.000000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0,3.000000 0.000000 0,3.000000 0.000000 0,4.000000 0.000000 0,4.000000 1.000000 0,6.000000 4.000000 0,7.000000 3.000000 0,6.000000 3.000000 0,-5.000000-1.000000 0,-16.000000-2.000000 0,-15.000000-3.000000 0,-15.000000-3.000000 0,-7.000000-2.000000 0,3.000000 0.000000 0,3.000000 0.000000 0,4.000000 0.000000 0,4.000000 0.000000 0,6.000000 0.000000 0,7.000000 0.000000 0,6.000000 0.000000 0,3.000000 1.000000 0,0.000000 4.000000 0,0.000000 3.000000 0,0.000000 3.000000 0,-2.000000-1.000000 0,-3.000000-2.000000 0,-3.000000-3.000000 0,-2.000000-3.000000 0,-5.000000-1.000000 0,-2.000000 4.000000 0,-3.000000 3.000000 0,-3.000000 3.000000 0,-4.000000-1.000000 0,-3.000000-2.000000 0,-3.000000-3.000000 0,-2.000000-3.000000 0,0.000000-1.000000 0,7.000000 4.000000 0,6.000000 3.000000 0,7.000000 3.000000 0,4.000000-1.000000 0,3.000000-2.000000 0,3.000000-3.000000 0,4.000000-3.000000 0,-3.000000-1.000000 0,-5.000000 4.000000 0,-7.000000 3.000000 0,-5.000000 3.000000 0,-8.000000-1.000000 0,-5.000000-2.000000 0,-7.000000-3.000000 0,-5.000000-3.000000 0,-3.000000-1.000000 0,4.000000 4.000000 0,3.000000 3.000000 0,3.000000 3.000000 0,1.000000-1.000000 0,1.000000-2.000000 0,-1.000000-3.000000 0,1.000000-3.000000 0,1.000000-2.000000 0,3.000000 0.000000 0,3.000000 0.000000 0,4.000000 0.000000 0,1.000000 1.000000 0,0.000000 4.000000 0,0.000000 3.000000 0,0.000000 3.000000 0,-4.000000-1.000000 0,-5.000000-2.000000 0,-7.000000-3.000000 0,-5.000000-3.000000 0,-6.000000-1.000000 0,-3.000000 4.000000 0,-3.000000 3.000000 0,-2.000000 3.000000 0,-5.000000-1.000000 0,-2.000000-2.000000 0,-3.000000-3.000000 0,-3.000000-3.000000 0,-1.000000-2.000000 0,4.000000 0.000000 0,3.000000 0.000000 0,3.000000 0.000000 0,-2.000000 0.000000 0,-6.000000 0.000000 0,-6.000000 0.000000 0,-6.000000 0.000000 0,-4.000000 1.000000 0,1.000000 4.000000 0,-1.000000 3.000000 0,1.000000 3.000000 0,-1.000000-1.000000 0,1.000000-2.000000 0,-1.000000-3.000000 0,1.000000-3.000000 0,-6.000000-7.000000 0,-8.000000-9.000000 0,-10.000000-10.000000 0,-9.000000-8.000000 0</inkml:trace>
</inkml:ink>
</file>

<file path=ppt/ink/ink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8:28"/>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34200.000000 41450.000000 1000,'70.000000'-24.000000'0,"-9.000000"4.000000"0 ,-10.000000 3.000000 0,-8.000000 3.000000 0,-6.000000-1.000000 0,1.000000-2.000000 0,-1.000000-3.000000 0,1.000000-3.000000 0,1.000000-1.000000 0,3.000000 4.000000 0,3.000000 3.000000 0,4.000000 3.000000 0,2.000000 3.000000 0,4.000000 3.000000 0,3.000000 3.000000 0,3.000000 4.000000 0,4.000000-1.000000 0,7.000000-3.000000 0,6.000000-3.000000 0,7.000000-2.000000 0,2.000000-1.000000 0,1.000000 3.000000 0,-1.000000 3.000000 0,1.000000 4.000000 0,-3.000000-1.000000 0,-2.000000-3.000000 0,-3.000000-3.000000 0,-3.000000-2.000000 0,1.000000-3.000000 0,6.000000 1.000000 0,7.000000-1.000000 0,6.000000 1.000000 0,1.000000 1.000000 0,-3.000000 3.000000 0,-3.000000 3.000000 0,-2.000000 4.000000 0,-1.000000 1.000000 0,3.000000 0.000000 0,3.000000 0.000000 0,4.000000 0.000000 0,2.000000-2.000000 0,4.000000-3.000000 0,3.000000-3.000000 0,3.000000-2.000000 0,-2.000000-1.000000 0,-6.000000 3.000000 0,-6.000000 3.000000 0,-6.000000 4.000000 0,-7.000000 1.000000 0,-6.000000 0.000000 0,-6.000000 0.000000 0,-6.000000 0.000000 0,-7.000000 0.000000 0,-6.000000 0.000000 0,-6.000000 0.000000 0,-6.000000 0.000000 0,-4.000000 1.000000 0,1.000000 4.000000 0,-1.000000 3.000000 0,1.000000 3.000000 0,-10.000000-1.000000 0,-19.000000-2.000000 0,-18.000000-3.000000 0,-19.000000-3.000000 0,-10.000000-2.000000 0,1.000000 0.000000 0,-1.000000 0.000000 0,1.000000 0.000000 0,-1.000000 1.000000 0,1.000000 4.000000 0,-1.000000 3.000000 0,1.000000 3.000000 0,-4.000000-1.000000 0,-6.000000-2.000000 0,-6.000000-3.000000 0,-6.000000-3.000000 0,-6.000000-1.000000 0,-2.000000 4.000000 0,-3.000000 3.000000 0,-3.000000 3.000000 0,-6.000000-1.000000 0,-5.000000-2.000000 0,-7.000000-3.000000 0,-5.000000-3.000000 0,-4.000000-1.000000 0,0.000000 4.000000 0,0.000000 3.000000 0,0.000000 3.000000 0,0.000000 1.000000 0,0.000000 1.000000 0,0.000000-1.000000 0,0.000000 1.000000 0,0.000000-3.000000 0,0.000000-2.000000 0,0.000000-3.000000 0,0.000000-3.000000 0,0.000000-1.000000 0,0.000000 4.000000 0,0.000000 3.000000 0,0.000000 3.000000 0,0.000000-1.000000 0,0.000000-2.000000 0,0.000000-3.000000 0,0.000000-3.000000 0,1.000000-2.000000 0,4.000000 0.000000 0,3.000000 0.000000 0,3.000000 0.000000 0,-1.000000 0.000000 0,-2.000000 0.000000 0,-3.000000 0.000000 0,-3.000000 0.000000 0,2.000000 0.000000 0,10.000000 0.000000 0,10.000000 0.000000 0,9.000000 0.000000 0,7.000000 0.000000 0,7.000000 0.000000 0,6.000000 0.000000 0,7.000000 0.000000 0,2.000000-2.000000 0,1.000000-3.000000 0,-1.000000-3.000000 0,1.000000-2.000000 0,-1.000000-1.000000 0,1.000000 3.000000 0,-1.000000 3.000000 0,1.000000 4.000000 0,10.000000 1.000000 0,22.000000 0.000000 0,22.000000 0.000000 0,23.000000 0.000000 0,8.000000 0.000000 0,-3.000000 0.000000 0,-3.000000 0.000000 0,-2.000000 0.000000 0,-1.000000 0.000000 0,3.000000 0.000000 0,3.000000 0.000000 0,4.000000 0.000000 0,1.000000 0.000000 0,0.000000 0.000000 0,0.000000 0.000000 0,0.000000 0.000000 0,3.000000 0.000000 0,6.000000 0.000000 0,7.000000 0.000000 0,6.000000 0.000000 0,4.000000 0.000000 0,4.000000 0.000000 0,3.000000 0.000000 0,3.000000 0.000000 0,-1.000000 0.000000 0,-2.000000 0.000000 0,-3.000000 0.000000 0,-3.000000 0.000000 0,-2.000000-2.000000 0,0.000000-3.000000 0,0.000000-3.000000 0,0.000000-2.000000 0,0.000000-1.000000 0,0.000000 3.000000 0,0.000000 3.000000 0,0.000000 4.000000 0,-2.000000 1.000000 0,-3.000000 0.000000 0,-3.000000 0.000000 0,-2.000000 0.000000 0,-5.000000 0.000000 0,-2.000000 0.000000 0,-3.000000 0.000000 0,-3.000000 0.000000 0,-4.000000 0.000000 0,-3.000000 0.000000 0,-3.000000 0.000000 0,-2.000000 0.000000 0,-12.000000 0.000000 0,-19.000000 0.000000 0,-18.000000 0.000000 0,-19.000000 0.000000 0,-10.000000-2.000000 0,1.000000-3.000000 0,-1.000000-3.000000 0,1.000000-2.000000 0,-3.000000-1.000000 0,-2.000000 3.000000 0,-3.000000 3.000000 0,-3.000000 4.000000 0,-2.000000 1.000000 0,0.000000 0.000000 0,0.000000 0.000000 0,0.000000 0.000000 0,-2.000000 0.000000 0,-3.000000 0.000000 0,-3.000000 0.000000 0,-2.000000 0.000000 0,-5.000000 0.000000 0,-2.000000 0.000000 0,-3.000000 0.000000 0,-3.000000 0.000000 0,-4.000000 0.000000 0,-3.000000 0.000000 0,-3.000000 0.000000 0,-2.000000 0.000000 0,-3.000000 0.000000 0,1.000000 0.000000 0,-1.000000 0.000000 0,1.000000 0.000000 0,1.000000 0.000000 0,3.000000 0.000000 0,3.000000 0.000000 0,4.000000 0.000000 0,1.000000 1.000000 0,0.000000 4.000000 0,0.000000 3.000000 0,0.000000 3.000000 0,3.000000-1.000000 0,6.000000-2.000000 0,7.000000-3.000000 0,6.000000-3.000000 0,4.000000-2.000000 0,4.000000 0.000000 0,3.000000 0.000000 0,3.000000 0.000000 0,10.000000 0.000000 0,20.000000 0.000000 0,18.000000 0.000000 0,20.000000 0.000000 0,13.000000 0.000000 0,9.000000 0.000000 0,10.000000 0.000000 0,10.000000 0.000000 0,2.000000 0.000000 0,-3.000000 0.000000 0,-3.000000 0.000000 0,-2.000000 0.000000 0,0.000000 0.000000 0,7.000000 0.000000 0,6.000000 0.000000 0,7.000000 0.000000 0,2.000000 0.000000 0,1.000000 0.000000 0,-1.000000 0.000000 0,1.000000 0.000000 0,-1.000000 0.000000 0,1.000000 0.000000 0,-1.000000 0.000000 0,1.000000 0.000000 0,1.000000 0.000000 0,3.000000 0.000000 0,3.000000 0.000000 0,4.000000 0.000000 0,-1.000000 0.000000 0,-3.000000 0.000000 0,-3.000000 0.000000 0,-2.000000 0.000000 0,-5.000000 0.000000 0,-2.000000 0.000000 0,-3.000000 0.000000 0,-3.000000 0.000000 0,-6.000000 0.000000 0,-5.000000 0.000000 0,-7.000000 0.000000 0,-5.000000 0.000000 0,-3.000000-2.000000 0,4.000000-3.000000 0,3.000000-3.000000 0,3.000000-2.000000 0,-11.000000-5.000000 0,-25.000000-2.000000 0,-25.000000-3.000000 0,-25.000000-3.000000 0,-16.000000-1.000000 0,-6.000000 4.000000 0,-6.000000 3.000000 0,-6.000000 3.000000 0,-2.000000 3.000000 0,3.000000 3.000000 0,3.000000 3.000000 0,4.000000 4.000000 0,-3.000000 1.000000 0,-5.000000 0.000000 0,-7.000000 0.000000 0,-5.000000 0.000000 0,-4.000000 0.000000 0,0.000000 0.000000 0,0.000000 0.000000 0,0.000000 0.000000 0,0.000000 0.000000 0,0.000000 0.000000 0,0.000000 0.000000 0,0.000000 0.000000 0,-4.000000 0.000000 0,-5.000000 0.000000 0,-7.000000 0.000000 0,-5.000000 0.000000 0,-4.000000 0.000000 0,0.000000 0.000000 0,0.000000 0.000000 0,0.000000 0.000000 0,1.000000 0.000000 0,4.000000 0.000000 0,3.000000 0.000000 0,3.000000 0.000000 0,6.000000 1.000000 0,9.000000 4.000000 0,10.000000 3.000000 0,10.000000 3.000000 0,4.000000-1.000000 0,0.000000-2.000000 0,0.000000-3.000000 0,0.000000-3.000000 0,4.000000 2.000000 0,10.000000 10.000000 0,10.000000 10.000000 0,9.000000 9.000000 0,7.000000 4.000000-21,7.000000 1.000000-38,6.000000-1.000000-41,7.000000 1.000000-40</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8:29"/>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40550.000000 41700.000000 1000,'-61.000000'-2.000000'0,"28.000000"-3.000000"0 ,28.000000-3.000000 0,29.000000-2.000000 0,16.000000-1.000000 0,7.000000 3.000000 0,6.000000 3.000000 0,7.000000 4.000000 0,0.000000-1.000000 0,-2.000000-3.000000 0,-3.000000-3.000000 0,-3.000000-2.000000 0,-1.000000-1.000000 0,4.000000 3.000000 0,3.000000 3.000000 0,3.000000 4.000000 0,3.000000 1.000000 0,3.000000 0.000000 0,3.000000 0.000000 0,4.000000 0.000000 0,5.000000-2.000000 0,10.000000-3.000000 0,10.000000-3.000000 0,9.000000-2.000000 0,4.000000-3.000000 0,1.000000 1.000000 0,-1.000000-1.000000 0,1.000000 1.000000 0,1.000000 1.000000 0,3.000000 3.000000 0,3.000000 3.000000 0,4.000000 4.000000 0,5.000000-1.000000 0,10.000000-3.000000 0,10.000000-3.000000 0,9.000000-2.000000 0,6.000000-3.000000 0,3.000000 1.000000 0,3.000000-1.000000 0,4.000000 1.000000 0,-1.000000 1.000000 0,-3.000000 3.000000 0,-3.000000 3.000000 0,-2.000000 4.000000 0,0.000000 1.000000 0,7.000000 0.000000 0,6.000000 0.000000 0,7.000000 0.000000 0,4.000000 0.000000 0,3.000000 0.000000 0,3.000000 0.000000 0,4.000000 0.000000 0,-3.000000-2.000000 0,-5.000000-3.000000 0,-7.000000-3.000000 0,-5.000000-2.000000 0,-1.000000-1.000000 0,6.000000 3.000000 0,7.000000 3.000000 0,6.000000 4.000000 0,3.000000 1.000000 0,0.000000 0.000000 0,0.000000 0.000000 0,0.000000 0.000000 0,-4.000000 0.000000 0,-5.000000 0.000000 0,-7.000000 0.000000 0,-5.000000 0.000000 0,0.000000 0.000000 0,10.000000 0.000000 0,10.000000 0.000000 0,9.000000 0.000000 0,-1.000000 1.000000 0,-8.000000 4.000000 0,-10.000000 3.000000 0,-9.000000 3.000000 0,-7.000000-1.000000 0,-3.000000-2.000000 0,-3.000000-3.000000 0,-2.000000-3.000000 0,3.000000-1.000000 0,14.000000 4.000000 0,11.000000 3.000000 0,14.000000 3.000000 0,-1.000000-1.000000 0,-12.000000-2.000000 0,-13.000000-3.000000 0,-12.000000-3.000000 0,-9.000000-2.000000 0,-2.000000 0.000000 0,-3.000000 0.000000 0,-3.000000 0.000000 0,-1.000000 1.000000 0,4.000000 4.000000 0,3.000000 3.000000 0,3.000000 3.000000 0,-2.000000-1.000000 0,-6.000000-2.000000 0,-6.000000-3.000000 0,-6.000000-3.000000 0,-6.000000-1.000000 0,-2.000000 4.000000 0,-3.000000 3.000000 0,-3.000000 3.000000 0,-7.000000 1.000000 0,-9.000000 1.000000 0,-10.000000-1.000000 0,-8.000000 1.000000 0,-8.000000-3.000000 0,-2.000000-2.000000 0,-3.000000-3.000000 0,-3.000000-3.000000 0,-1.000000-1.000000 0,4.000000 4.000000 0,3.000000 3.000000 0,3.000000 3.000000 0,-2.000000-1.000000 0,-6.000000-2.000000 0,-6.000000-3.000000 0,-6.000000-3.000000 0,-6.000000-2.000000 0,-2.000000 0.000000 0,-3.000000 0.000000 0,-3.000000 0.000000 0,-4.000000 1.000000 0,-3.000000 4.000000 0,-3.000000 3.000000 0,-2.000000 3.000000 0,-15.000000-1.000000 0,-25.000000-2.000000 0,-25.000000-3.000000 0,-25.000000-3.000000 0,-15.000000-1.000000 0,-2.000000 4.000000 0,-3.000000 3.000000 0,-3.000000 3.000000 0,-6.000000 1.000000 0,-5.000000 1.000000 0,-7.000000-1.000000 0,-5.000000 1.000000 0,-1.000000 1.000000-21,6.000000 3.000000-38,7.000000 3.000000-41,6.000000 4.000000-40</inkml:trace>
</inkml:ink>
</file>

<file path=ppt/ink/ink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8:45"/>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69400.000000 45800.000000 1000,'114.000000'0.000000'0,"-22.000000"0.000000"0 ,-22.000000 0.000000 0,-21.000000 0.000000 0,-12.000000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0,-14.000000 1.000000 0,-21.000000 4.000000 0,-22.000000 3.000000 0,-22.000000 3.000000 0,-15.000000-1.000000 0,-5.000000-2.000000 0,-7.000000-3.000000 0,-5.000000-3.000000 0,0.000000-2.000000 0,10.000000 0.000000 0,10.000000 0.000000 0,9.000000 0.000000 0,2.000000 0.000000 0,-2.000000 0.000000 0,-3.000000 0.000000 0,-3.000000 0.000000 0,-4.000000 0.000000 0,-3.000000 0.000000 0,-3.000000 0.000000 0,-2.000000 0.000000 0,-3.000000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0,-3.000000 0.000000 0,-3.000000 0.000000 0,-2.000000 0.000000 0,-5.000000 0.000000 0,-2.000000 0.000000 0,-3.000000 0.000000 0,-3.000000 0.000000 0,-1.000000 0.000000 0,4.000000 0.000000 0,3.000000 0.000000 0,3.000000 0.000000 0,-1.000000 0.000000 0,-2.000000 0.000000 0,-3.000000 0.000000 0,-3.000000 0.000000 0,-2.000000 0.000000 0,0.000000 0.000000 0,0.000000 0.000000 0,0.000000 0.000000 0,3.000000 0.000000 0,6.000000 0.000000 0,7.000000 0.000000 0,6.000000 0.000000 0,4.000000 0.000000 0,4.000000 0.000000 0,3.000000 0.000000 0,3.000000 0.000000 0,-1.000000 0.000000 0,-2.000000 0.000000 0,-3.000000 0.000000 0,-3.000000 0.000000 0,-2.000000 0.000000 0,0.000000 0.000000 0,0.000000 0.000000 0,0.000000 0.000000 0,-2.000000 0.000000 0,-3.000000 0.000000 0,-3.000000 0.000000 0,-2.000000 0.000000 0,-5.000000 0.000000 0,-2.000000 0.000000 0,-3.000000 0.000000 0,-3.000000 0.000000 0,-1.000000 0.000000 0,4.000000 0.000000 0,3.000000 0.000000 0,3.000000 0.000000 0,4.000000 0.000000 0,7.000000 0.000000 0,6.000000 0.000000 0,7.000000 0.000000 0,2.000000 0.000000 0,1.000000 0.000000 0,-1.000000 0.000000 0,1.000000 0.000000 0,-1.000000 0.000000 0,1.000000 0.000000 0,-1.000000 0.000000 0,1.000000 0.000000 0,1.000000 0.000000 0,3.000000 0.000000 0,3.000000 0.000000 0,4.000000 0.000000 0,-3.000000 0.000000 0,-5.000000 0.000000 0,-7.000000 0.000000 0,-5.000000 0.000000 0,-4.000000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0,-2.000000-2.000000 0,-3.000000-3.000000 0,-3.000000-3.000000 0,-2.000000-2.000000 0,-3.000000-1.000000 0,1.000000 3.000000 0,-1.000000 3.000000 0,1.000000 4.000000 0,1.000000 1.000000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0,-1.000000-2.000000 0,-2.000000-3.000000 0,-3.000000-3.000000 0,-3.000000-2.000000 0,-1.000000-3.000000 0,4.000000 1.000000 0,3.000000-1.000000 0,3.000000 1.000000 0,1.000000-3.000000 0,1.000000-2.000000 0,-1.000000-3.000000 0,1.000000-3.000000 0,-3.000000-1.000000 0,-2.000000 4.000000 0,-3.000000 3.000000 0,-3.000000 3.000000 0,-1.000000-1.000000 0,4.000000-2.000000 0,3.000000-3.000000 0,3.000000-3.000000 0,-1.000000-2.000000 0,-2.000000 0.000000 0,-3.000000 0.000000 0,-3.000000 0.000000 0,-1.000000 0.000000 0,4.000000 0.000000 0,3.000000 0.000000 0,3.000000 0.000000 0,1.000000 0.000000 0,1.000000 0.000000 0,-1.000000 0.000000 0,1.000000 0.000000 0,-1.000000 0.000000 0,1.000000 0.000000 0,-1.000000 0.000000 0,1.000000 0.000000 0,2.000000-4.000000 0,7.000000-5.000000 0,6.000000-7.000000 0,7.000000-5.000000 0,2.000000-3.000000 0,1.000000 4.000000 0,-1.000000 3.000000 0,1.000000 3.000000 0,2.000000-2.000000 0,7.000000-6.000000 0,6.000000-6.000000 0,7.000000-6.000000 0,2.000000-1.000000 0,1.000000 7.000000 0,-1.000000 6.000000 0,1.000000 7.000000 0,-1.000000 2.000000 0,1.000000 1.000000 0,-1.000000-1.000000 0,1.000000 1.000000 0,1.000000-1.000000 0,3.000000 1.000000 0,3.000000-1.000000 0,4.000000 1.000000 0,2.000000-3.000000 0,4.000000-2.000000 0,3.000000-3.000000 0,3.000000-3.000000 0,-1.000000-1.000000 0,-2.000000 4.000000 0,-3.000000 3.000000 0,-3.000000 3.000000 0,1.000000-1.000000 0,6.000000-2.000000 0,7.000000-3.000000 0,6.000000-3.000000 0,4.000000-2.000000 0,4.000000 0.000000 0,3.000000 0.000000 0,3.000000 0.000000 0,3.000000 0.000000 0,3.000000 0.000000 0,3.000000 0.000000 0,4.000000 0.000000 0,1.000000 0.000000 0,0.000000 0.000000 0,0.000000 0.000000 0,0.000000 0.000000 0,0.000000 0.000000 0,0.000000 0.000000 0,0.000000 0.000000 0,0.000000 0.000000 0,1.000000 1.000000 0,4.000000 4.000000 0,3.000000 3.000000 0,3.000000 3.000000 0,3.000000 1.000000 0,3.000000 1.000000 0,3.000000-1.000000 0,4.000000 1.000000 0,4.000000-1.000000 0,6.000000 1.000000 0,7.000000-1.000000 0,6.000000 1.000000 0,4.000000 1.000000 0,4.000000 3.000000 0,3.000000 3.000000 0,3.000000 4.000000 0,-1.000000 1.000000 0,-2.000000 0.000000 0,-3.000000 0.000000 0,-3.000000 0.000000 0,-2.000000 1.000000 0,0.000000 4.000000 0,0.000000 3.000000 0,0.000000 3.000000 0,0.000000-1.000000 0,0.000000-2.000000 0,0.000000-3.000000 0,0.000000-3.000000 0,6.000000-1.000000 0,13.000000 4.000000 0,12.000000 3.000000 0,13.000000 3.000000 0,2.000000-1.000000 0,-5.000000-2.000000 0,-7.000000-3.000000 0,-5.000000-3.000000 0,-6.000000-1.000000 0,-3.000000 4.000000 0,-3.000000 3.000000 0,-2.000000 3.000000 0,0.000000 3.000000 0,7.000000 3.000000 0,6.000000 3.000000 0,7.000000 4.000000 0,0.000000 1.000000 0,-2.000000 0.000000 0,-3.000000 0.000000 0,-3.000000 0.000000 0,-6.000000 0.000000 0,-5.000000 0.000000 0,-7.000000 0.000000 0,-5.000000 0.000000 0,-3.000000 3.000000 0,4.000000 6.000000 0,3.000000 7.000000 0,3.000000 6.000000 0,4.000000 1.000000 0,7.000000-3.000000 0,6.000000-3.000000 0,7.000000-2.000000 0,-1.000000 0.000000 0,-6.000000 7.000000 0,-6.000000 6.000000 0,-6.000000 7.000000 0,-6.000000 2.000000 0,-2.000000 1.000000 0,-3.000000-1.000000 0,-3.000000 1.000000 0,-4.000000-1.000000 0,-3.000000 1.000000 0,-3.000000-1.000000 0,-2.000000 1.000000 0,2.000000-1.000000 0,9.000000 1.000000 0,10.000000-1.000000 0,10.000000 1.000000 0,2.000000-1.000000 0,-3.000000 1.000000 0,-3.000000-1.000000 0,-2.000000 1.000000 0,-9.000000-1.000000 0,-12.000000 1.000000 0,-13.000000-1.000000 0,-12.000000 1.000000 0,-9.000000-1.000000 0,-2.000000 1.000000 0,-3.000000-1.000000 0,-3.000000 1.000000 0,-1.000000 1.000000 0,4.000000 3.000000 0,3.000000 3.000000 0,3.000000 4.000000 0,-1.000000-1.000000 0,-2.000000-3.000000 0,-3.000000-3.000000 0,-3.000000-2.000000 0,-6.000000-3.000000 0,-5.000000 1.000000 0,-7.000000-1.000000 0,-5.000000 1.000000 0,-4.000000 1.000000 0,0.000000 3.000000 0,0.000000 3.000000 0,0.000000 4.000000 0,-2.000000-1.000000 0,-3.000000-3.000000 0,-3.000000-3.000000 0,-2.000000-2.000000 0,-5.000000-1.000000 0,-2.000000 3.000000 0,-3.000000 3.000000 0,-3.000000 4.000000 0,-2.000000-1.000000 0,0.000000-3.000000 0,0.000000-3.000000 0,0.000000-2.000000 0,0.000000-1.000000 0,0.000000 3.000000 0,0.000000 3.000000 0,0.000000 4.000000 0,-4.000000-1.000000 0,-5.000000-3.000000 0,-7.000000-3.000000 0,-5.000000-2.000000 0,-3.000000-3.000000 0,4.000000 1.000000 0,3.000000-1.000000 0,3.000000 1.000000 0,-1.000000-1.000000 0,-2.000000 1.000000 0,-3.000000-1.000000 0,-3.000000 1.000000 0,-4.000000 2.000000 0,-3.000000 7.000000 0,-3.000000 6.000000 0,-2.000000 7.000000 0,-1.000000-1.000000 0,3.000000-6.000000 0,3.000000-6.000000 0,4.000000-6.000000 0,-3.000000-4.000000 0,-5.000000 1.000000 0,-7.000000-1.000000 0,-5.000000 1.000000 0,-4.000000 1.000000 0,0.000000 3.000000 0,0.000000 3.000000 0,0.000000 4.000000 0,-2.000000-1.000000 0,-3.000000-3.000000 0,-3.000000-3.000000 0,-2.000000-2.000000 0,-6.000000-3.000000 0,-6.000000 1.000000 0,-6.000000-1.000000 0,-6.000000 1.000000 0,-4.000000 1.000000 0,1.000000 3.000000 0,-1.000000 3.000000 0,1.000000 4.000000 0,-3.000000-3.000000 0,-2.000000-5.000000 0,-3.000000-7.000000 0,-3.000000-5.000000 0,-2.000000-6.000000 0,0.000000-3.000000 0,0.000000-3.000000 0,0.000000-2.000000 0,0.000000-3.000000 0,0.000000 1.000000 0,0.000000-1.000000 0,0.000000 1.000000 0,1.000000-1.000000 0,4.000000 1.000000 0,3.000000-1.000000 0,3.000000 1.000000 0,3.000000-3.000000 0,3.000000-2.000000 0,3.000000-3.000000 0,4.000000-3.000000 0,-1.000000-1.000000 0,-3.000000 4.000000 0,-3.000000 3.000000 0,-2.000000 3.000000 0,-3.000000-1.000000 0,1.000000-2.000000 0,-1.000000-3.000000 0,1.000000-3.000000 0,-3.000000-2.000000 0,-2.000000 0.000000 0,-3.000000 0.000000 0,-3.000000 0.000000 0,-6.000000 0.000000 0,-5.000000 0.000000 0,-7.000000 0.000000 0,-5.000000 0.000000 0,-1.000000-2.000000 0,6.000000-3.000000 0,7.000000-3.000000 0,6.000000-2.000000 0,3.000000-1.000000 0,0.000000 3.000000 0,0.000000 3.000000 0,0.000000 4.000000 0,1.000000 1.000000 0,4.000000 0.000000 0,3.000000 0.000000 0,3.000000 0.000000 0,3.000000-2.000000 0,3.000000-3.000000 0,3.000000-3.000000 0,4.000000-2.000000 0,2.000000-1.000000 0,4.000000 3.000000 0,3.000000 3.000000 0,3.000000 4.000000 0,-1.000000-1.000000 0,-2.000000-3.000000 0,-3.000000-3.000000 0,-3.000000-2.000000 0,-1.000000-1.000000 0,4.000000 3.000000 0,3.000000 3.000000 0,3.000000 4.000000 0,10.000000-1.000000 0,20.000000-3.000000 0,18.000000-3.000000 0,20.000000-2.000000 0,10.000000-3.000000 0,3.000000 1.000000 0,3.000000-1.000000 0,4.000000 1.000000 0,-1.000000-1.000000 0,-3.000000 1.000000 0,-3.000000-1.000000 0,-2.000000 1.000000 0</inkml:trace>
</inkml:ink>
</file>

<file path=ppt/ink/ink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8:46"/>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70100.000000 45350.000000 1000,'7.000000'-69.000000'0,"17.000000"13.000000"0 ,15.000000 12.000000 0,16.000000 13.000000 0,7.000000 9.000000 0,1.000000 6.000000 0,-1.000000 7.000000 0,1.000000 6.000000 0,-1.000000 3.000000 0,1.000000 0.000000 0,-1.000000 0.000000 0,1.000000 0.000000 0,2.000000 1.000000 0,7.000000 4.000000 0,6.000000 3.000000 0,7.000000 3.000000 0,2.000000-1.000000 0,1.000000-2.000000 0,-1.000000-3.000000 0,1.000000-3.000000 0,-1.000000-1.000000 0,1.000000 4.000000 0,-1.000000 3.000000 0,1.000000 3.000000 0,-1.000000-1.000000 0,1.000000-2.000000 0,-1.000000-3.000000 0,1.000000-3.000000 0,-4.000000-2.000000 0,-6.000000 0.000000 0,-6.000000 0.000000 0,-6.000000 0.000000 0,-4.000000 0.000000 0,1.000000 0.000000 0,-1.000000 0.000000 0,1.000000 0.000000 0,-1.000000 0.000000 0,1.000000 0.000000 0,-1.000000 0.000000 0,1.000000 0.000000 0,-3.000000 0.000000 0,-2.000000 0.000000 0,-3.000000 0.000000 0,-3.000000 0.000000 0,-1.000000 0.000000 0,4.000000 0.000000 0,3.000000 0.000000 0,3.000000 0.000000 0,3.000000 0.000000 0,3.000000 0.000000 0,3.000000 0.000000 0,4.000000 0.000000 0,1.000000-2.000000 0,0.000000-3.000000 0,0.000000-3.000000 0,0.000000-2.000000 0,0.000000-1.000000 0,0.000000 3.000000 0,0.000000 3.000000 0,0.000000 4.000000 0,-2.000000 1.000000 0,-3.000000 0.000000 0,-3.000000 0.000000 0,-2.000000 0.000000 0,-3.000000 0.000000 0,1.000000 0.000000 0,-1.000000 0.000000 0,1.000000 0.000000 0,-1.000000-2.000000 0,1.000000-3.000000 0,-1.000000-3.000000 0,1.000000-2.000000 0,1.000000-1.000000 0,3.000000 3.000000 0,3.000000 3.000000 0,4.000000 4.000000 0,2.000000 1.000000 0,4.000000 0.000000 0,3.000000 0.000000 0,3.000000 0.000000 0,1.000000 0.000000 0,1.000000 0.000000 0,-1.000000 0.000000 0,1.000000 0.000000 0,1.000000 0.000000 0,3.000000 0.000000 0,3.000000 0.000000 0,4.000000 0.000000 0,-1.000000 0.000000 0,-3.000000 0.000000 0,-3.000000 0.000000 0,-2.000000 0.000000 0,-5.000000 0.000000 0,-2.000000 0.000000 0,-3.000000 0.000000 0,-3.000000 0.000000 0,-2.000000 0.000000 0,0.000000 0.000000 0,0.000000 0.000000 0,0.000000 0.000000 0,3.000000 0.000000 0,6.000000 0.000000 0,7.000000 0.000000 0,6.000000 0.000000 0,1.000000 0.000000 0,-3.000000 0.000000 0,-3.000000 0.000000 0,-2.000000 0.000000 0,0.000000 0.000000 0,7.000000 0.000000 0,6.000000 0.000000 0,7.000000 0.000000 0,-1.000000 0.000000 0,-6.000000 0.000000 0,-6.000000 0.000000 0,-6.000000 0.000000 0,-6.000000 1.000000 0,-2.000000 4.000000 0,-3.000000 3.000000 0,-3.000000 3.000000 0,-1.000000-1.000000 0,4.000000-2.000000 0,3.000000-3.000000 0,3.000000-3.000000 0,4.000000-2.000000 0,7.000000 0.000000 0,6.000000 0.000000 0,7.000000 0.000000 0,0.000000 0.000000 0,-2.000000 0.000000 0,-3.000000 0.000000 0,-3.000000 0.000000 0,-2.000000 0.000000 0,0.000000 0.000000 0,0.000000 0.000000 0,0.000000 0.000000 0,-4.000000 0.000000 0,-5.000000 0.000000 0,-7.000000 0.000000 0,-5.000000 0.000000 0,-8.000000 0.000000 0,-5.000000 0.000000 0,-7.000000 0.000000 0,-5.000000 0.000000 0,-4.000000 0.000000 0,0.000000 0.000000 0,0.000000 0.000000 0,0.000000 0.000000 0,3.000000 0.000000 0,6.000000 0.000000 0,7.000000 0.000000 0,6.000000 0.000000 0,1.000000 0.000000 0,-3.000000 0.000000 0,-3.000000 0.000000 0,-2.000000 0.000000 0,-1.000000 0.000000 0,3.000000 0.000000 0,3.000000 0.000000 0,4.000000 0.000000 0,2.000000 0.000000 0,4.000000 0.000000 0,3.000000 0.000000 0,3.000000 0.000000 0,-2.000000 0.000000 0,-6.000000 0.000000 0,-6.000000 0.000000 0,-6.000000 0.000000 0,-4.000000-2.000000 0,1.000000-3.000000 0,-1.000000-3.000000 0,1.000000-2.000000 0,1.000000-3.000000 0,3.000000 1.000000 0,3.000000-1.000000 0,4.000000 1.000000 0,-1.000000 1.000000 0,-3.000000 3.000000 0,-3.000000 3.000000 0,-2.000000 4.000000 0,-1.000000 1.000000 0,3.000000 0.000000 0,3.000000 0.000000 0,4.000000 0.000000 0,2.000000 0.000000 0,4.000000 0.000000 0,3.000000 0.000000 0,3.000000 0.000000 0,-1.000000 0.000000 0,-2.000000 0.000000 0,-3.000000 0.000000 0,-3.000000 0.000000 0,-2.000000 0.000000 0,0.000000 0.000000 0,0.000000 0.000000 0,0.000000 0.000000 0,-2.000000 0.000000 0,-3.000000 0.000000 0,-3.000000 0.000000 0,-2.000000 0.000000 0,-5.000000 0.000000 0,-2.000000 0.000000 0,-3.000000 0.000000 0,-3.000000 0.000000 0,-2.000000 0.000000 0,0.000000 0.000000 0,0.000000 0.000000 0,0.000000 0.000000 0,1.000000 1.000000 0,4.000000 4.000000 0,3.000000 3.000000 0,3.000000 3.000000 0,1.000000-1.000000 0,1.000000-2.000000 0,-1.000000-3.000000 0,1.000000-3.000000 0,1.000000-2.000000 0,3.000000 0.000000 0,3.000000 0.000000 0,4.000000 0.000000 0,2.000000 0.000000 0,4.000000 0.000000 0,3.000000 0.000000 0,3.000000 0.000000 0,-2.000000 0.000000 0,-6.000000 0.000000 0,-6.000000 0.000000 0,-6.000000 0.000000 0,-4.000000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0,3.000000 0.000000 0,6.000000 0.000000 0,7.000000 0.000000 0,6.000000 0.000000 0,3.000000 0.000000 0,0.000000 0.000000 0,0.000000 0.000000 0,0.000000 0.000000 0,-2.000000 0.000000 0,-3.000000 0.000000 0,-3.000000 0.000000 0,-2.000000 0.000000 0,-5.000000-2.000000 0,-2.000000-3.000000 0,-3.000000-3.000000 0,-3.000000-2.000000 0,-2.000000-1.000000 0,0.000000 3.000000 0,0.000000 3.000000 0,0.000000 4.000000 0,0.000000-1.000000 0,0.000000-3.000000 0,0.000000-3.000000 0,0.000000-2.000000 0,0.000000-1.000000 0,0.000000 3.000000 0,0.000000 3.000000 0,0.000000 4.000000 0,0.000000 1.000000 0,0.000000 0.000000 0,0.000000 0.000000 0,0.000000 0.000000 0,1.000000-2.000000 0,4.000000-3.000000 0,3.000000-3.000000 0,3.000000-2.000000 0,3.000000-1.000000 0,3.000000 3.000000 0,3.000000 3.000000 0,4.000000 4.000000 0,1.000000 1.000000 0,0.000000 0.000000 0,0.000000 0.000000 0,0.000000 0.000000 0,0.000000 0.000000 0,0.000000 0.000000 0,0.000000 0.000000 0,0.000000 0.000000 0,-2.000000 0.000000 0,-3.000000 0.000000 0,-3.000000 0.000000 0,-2.000000 0.000000 0,-5.000000-2.000000 0,-2.000000-3.000000 0,-3.000000-3.000000 0,-3.000000-2.000000 0,-1.000000-1.000000 0,4.000000 3.000000 0,3.000000 3.000000 0,3.000000 4.000000 0,1.000000 1.000000 0,1.000000 0.000000 0,-1.000000 0.000000 0,1.000000 0.000000 0,-3.000000 0.000000 0,-2.000000 0.000000 0,-3.000000 0.000000 0,-3.000000 0.000000 0,1.000000 0.000000 0,6.000000 0.000000 0,7.000000 0.000000 0,6.000000 0.000000 0,1.000000 0.000000 0,-3.000000 0.000000 0,-3.000000 0.000000 0,-2.000000 0.000000 0,-1.000000 0.000000 0,3.000000 0.000000 0,3.000000 0.000000 0,4.000000 0.000000 0,-3.000000 0.000000 0,-5.000000 0.000000 0,-7.000000 0.000000 0,-5.000000 0.000000 0,-3.000000 0.000000 0,4.000000 0.000000 0,3.000000 0.000000 0,3.000000 0.000000 0,-2.000000-2.000000 0,-6.000000-3.000000 0,-6.000000-3.000000 0,-6.000000-2.000000 0,-2.000000-1.000000 0,3.000000 3.000000 0,3.000000 3.000000 0,4.000000 4.000000 0,2.000000 1.000000 0,4.000000 0.000000 0,3.000000 0.000000 0,3.000000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1.000000 0,3.000000 4.000000 0,3.000000 3.000000 0,4.000000 3.000000 0,-3.000000 1.000000 0,-5.000000 1.000000 0,-7.000000-1.000000 0,-5.000000 1.000000 0,-1.000000-1.000000 0,6.000000 1.000000 0,7.000000-1.000000 0,6.000000 1.000000 0,6.000000 1.000000 0,6.000000 3.000000 0,7.000000 3.000000 0,6.000000 4.000000 0,1.000000-1.000000 0,-3.000000-3.000000 0,-3.000000-3.000000 0,-2.000000-2.000000 0,-3.000000-1.000000 0,1.000000 3.000000 0,-1.000000 3.000000 0,1.000000 4.000000 0,-3.000000 1.000000 0,-2.000000 0.000000 0,-3.000000 0.000000 0,-3.000000 0.000000 0,-4.000000-2.000000 0,-3.000000-3.000000 0,-3.000000-3.000000 0,-2.000000-2.000000 0,-5.000000-3.000000 0,-2.000000 1.000000 0,-3.000000-1.000000 0,-3.000000 1.000000 0,-1.000000-1.000000 0,4.000000 1.000000 0,3.000000-1.000000 0,3.000000 1.000000 0,1.000000-3.000000 0,1.000000-2.000000 0,-1.000000-3.000000 0,1.000000-3.000000 0,-3.000000-1.000000 0,-2.000000 4.000000 0,-3.000000 3.000000 0,-3.000000 3.000000 0,1.000000-1.000000 0,6.000000-2.000000 0,7.000000-3.000000 0,6.000000-3.000000 0,1.000000-2.000000 0,-3.000000 0.000000 0,-3.000000 0.000000 0,-2.000000 0.000000 0,-5.000000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0,1.000000 1.000000 0,4.000000 4.000000 0,3.000000 3.000000 0,3.000000 3.000000 0,1.000000-1.000000 0,1.000000-2.000000 0,-1.000000-3.000000 0,1.000000-3.000000 0,-3.000000-2.000000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0,1.000000 1.000000 0,1.000000 4.000000 0,-1.000000 3.000000 0,1.000000 3.000000 0,-1.000000-1.000000 0,1.000000-2.000000 0,-1.000000-3.000000 0,1.000000-3.000000 0,-3.000000-2.000000 0,-2.000000 0.000000 0,-3.000000 0.000000 0,-3.000000 0.000000 0,-2.000000 0.000000 0,0.000000 0.000000 0,0.000000 0.000000 0,0.000000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0,3.000000 0.000000 0,6.000000 0.000000 0,7.000000 0.000000 0,6.000000 0.000000 0,1.000000 0.000000 0,-3.000000 0.000000 0,-3.000000 0.000000 0,-2.000000 0.000000 0,-5.000000 0.000000 0,-2.000000 0.000000 0,-3.000000 0.000000 0,-3.000000 0.000000 0,-2.000000 0.000000 0,0.000000 0.000000 0,0.000000 0.000000 0,0.000000 0.000000 0,-2.000000 0.000000 0,-3.000000 0.000000 0,-3.000000 0.000000 0,-2.000000 0.000000 0,0.000000 0.000000 0,7.000000 0.000000 0,6.000000 0.000000 0,7.000000 0.000000 0,0.000000-2.000000 0,-2.000000-3.000000 0,-3.000000-3.000000 0,-3.000000-2.000000 0,-4.000000-1.000000 0,-3.000000 3.000000 0,-3.000000 3.000000 0,-2.000000 4.000000 0,0.000000-1.000000 0,7.000000-3.000000 0,6.000000-3.000000 0,7.000000-2.000000 0,-1.000000-1.000000 0,-6.000000 3.000000 0,-6.000000 3.000000 0,-6.000000 4.000000 0,-1.000000-1.000000 0,7.000000-3.000000 0,6.000000-3.000000 0,7.000000-2.000000 0,0.000000-3.000000 0,-2.000000 1.000000 0,-3.000000-1.000000 0,-3.000000 1.000000 0,-1.000000 1.000000 0,4.000000 3.000000 0,3.000000 3.000000 0,3.000000 4.000000 0,-2.000000-1.000000 0,-6.000000-3.000000 0,-6.000000-3.000000 0,-6.000000-2.000000 0,-4.000000-1.000000 0,1.000000 3.000000 0,-1.000000 3.000000 0,1.000000 4.000000 0,-12.000000 1.000000 0,-21.000000 0.000000 0,-22.000000 0.000000 0,-22.000000 0.000000 0,-16.000000 1.000000 0,-9.000000 4.000000 0,-10.000000 3.000000 0,-8.000000 3.000000 0,-1.000000-1.000000 0,9.000000-2.000000 0,10.000000-3.000000 0,10.000000-3.000000 0,2.000000-1.000000-21,-3.000000 4.000000-38,-3.000000 3.000000-41,-2.000000 3.000000-40</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8:51"/>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12100.000000 48400.000000 1000,'70.000000'21.000000'0,"-9.000000"-5.000000"0 ,-10.000000-7.000000 0,-8.000000-5.000000 0,-6.000000-4.000000 0,1.000000 0.000000 0,-1.000000 0.000000 0,1.000000 0.000000 0,1.000000 0.000000 0,3.000000 0.000000 0,3.000000 0.000000 0,4.000000 0.000000 0,1.000000 1.000000 0,0.000000 4.000000 0,0.000000 3.000000 0,0.000000 3.000000 0,-2.000000 1.000000 0,-3.000000 1.000000 0,-3.000000-1.000000 0,-2.000000 1.000000 0,-3.000000-3.000000 0,1.000000-2.000000 0,-1.000000-3.000000 0,1.000000-3.000000 0,2.000000-1.000000 0,7.000000 4.000000 0,6.000000 3.000000 0,7.000000 3.000000 0,4.000000-1.000000 0,3.000000-2.000000 0,3.000000-3.000000 0,4.000000-3.000000 0,1.000000-2.000000 0,0.000000 0.000000 0,0.000000 0.000000 0,0.000000 0.000000 0,0.000000 0.000000 0,0.000000 0.000000 0,0.000000 0.000000 0,0.000000 0.000000 0,0.000000 0.000000 0,0.000000 0.000000 0,0.000000 0.000000 0,0.000000 0.000000 0,-2.000000 0.000000 0,-3.000000 0.000000 0,-3.000000 0.000000 0,-2.000000 0.000000 0,-5.000000 0.000000 0,-2.000000 0.000000 0,-3.000000 0.000000 0,-3.000000 0.000000 0,1.000000 1.000000 0,6.000000 4.000000 0,7.000000 3.000000 0,6.000000 3.000000 0,1.000000-1.000000 0,-3.000000-2.000000 0,-3.000000-3.000000 0,-2.000000-3.000000 0,-1.000000-2.000000 0,3.000000 0.000000 0,3.000000 0.000000 0,4.000000 0.000000 0,2.000000 0.000000 0,4.000000 0.000000 0,3.000000 0.000000 0,3.000000 0.000000 0,-1.000000 1.000000 0,-2.000000 4.000000 0,-3.000000 3.000000 0,-3.000000 3.000000 0,-4.000000-1.000000 0,-3.000000-2.000000 0,-3.000000-3.000000 0,-2.000000-3.000000 0,-1.000000-1.000000 0,3.000000 4.000000 0,3.000000 3.000000 0,4.000000 3.000000 0,-1.000000-1.000000 0,-3.000000-2.000000 0,-3.000000-3.000000 0,-2.000000-3.000000 0,-1.000000-2.000000 0,3.000000 0.000000 0,3.000000 0.000000 0,4.000000 0.000000 0,2.000000 1.000000 0,4.000000 4.000000 0,3.000000 3.000000 0,3.000000 3.000000 0,1.000000-1.000000 0,1.000000-2.000000 0,-1.000000-3.000000 0,1.000000-3.000000 0,-1.000000-1.000000 0,1.000000 4.000000 0,-1.000000 3.000000 0,1.000000 3.000000 0,-3.000000-1.000000 0,-2.000000-2.000000 0,-3.000000-3.000000 0,-3.000000-3.000000 0,-6.000000-1.000000 0,-5.000000 4.000000 0,-7.000000 3.000000 0,-5.000000 3.000000 0,-3.000000 1.000000 0,4.000000 1.000000 0,3.000000-1.000000 0,3.000000 1.000000 0,3.000000-1.000000 0,3.000000 1.000000 0,3.000000-1.000000 0,4.000000 1.000000 0,1.000000-1.000000 0,0.000000 1.000000 0,0.000000-1.000000 0,0.000000 1.000000 0,1.000000-1.000000 0,4.000000 1.000000 0,3.000000-1.000000 0,3.000000 1.000000 0,-1.000000-1.000000 0,-2.000000 1.000000 0,-3.000000-1.000000 0,-3.000000 1.000000 0,-2.000000-1.000000 0,0.000000 1.000000 0,0.000000-1.000000 0,0.000000 1.000000 0,-4.000000-1.000000 0,-5.000000 1.000000 0,-7.000000-1.000000 0,-5.000000 1.000000 0,-4.000000-1.000000 0,0.000000 1.000000 0,0.000000-1.000000 0,0.000000 1.000000 0,0.000000-3.000000 0,0.000000-2.000000 0,0.000000-3.000000 0,0.000000-3.000000 0,1.000000-1.000000 0,4.000000 4.000000 0,3.000000 3.000000 0,3.000000 3.000000 0,4.000000-1.000000 0,7.000000-2.000000 0,6.000000-3.000000 0,7.000000-3.000000 0,2.000000-2.000000 0,1.000000 0.000000 0,-1.000000 0.000000 0,1.000000 0.000000 0,-3.000000-2.000000 0,-2.000000-3.000000 0,-3.000000-3.000000 0,-3.000000-2.000000 0,-1.000000-3.000000 0,4.000000 1.000000 0,3.000000-1.000000 0,3.000000 1.000000 0,-2.000000-1.000000 0,-6.000000 1.000000 0,-6.000000-1.000000 0,-6.000000 1.000000 0,-4.000000-1.000000 0,1.000000 1.000000 0,-1.000000-1.000000 0,1.000000 1.000000 0,-1.000000-1.000000 0,1.000000 1.000000 0,-1.000000-1.000000 0,1.000000 1.000000 0,1.000000 1.000000 0,3.000000 3.000000 0,3.000000 3.000000 0,4.000000 4.000000 0,2.000000 1.000000 0,4.000000 0.000000 0,3.000000 0.000000 0,3.000000 0.000000 0,-1.000000 0.000000 0,-2.000000 0.000000 0,-3.000000 0.000000 0,-3.000000 0.000000 0,-4.000000 0.000000 0,-3.000000 0.000000 0,-3.000000 0.000000 0,-2.000000 0.000000 0,-3.000000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0,0.000000 0.000000 0,0.000000 0.000000 0,0.000000 0.000000 0,1.000000 0.000000 0,4.000000 0.000000 0,3.000000 0.000000 0,3.000000 0.000000 0,3.000000 0.000000 0,3.000000 0.000000 0,3.000000 0.000000 0,4.000000 0.000000 0,1.000000 0.000000 0,0.000000 0.000000 0,0.000000 0.000000 0,0.000000 0.000000 0,-2.000000 0.000000 0,-3.000000 0.000000 0,-3.000000 0.000000 0,-2.000000 0.000000 0,-5.000000 0.000000 0,-2.000000 0.000000 0,-3.000000 0.000000 0,-3.000000 0.000000 0,-1.000000 0.000000 0,4.000000 0.000000 0,3.000000 0.000000 0,3.000000 0.000000 0,-1.000000 0.000000 0,-2.000000 0.000000 0,-3.000000 0.000000 0,-3.000000 0.000000 0,-1.000000 0.000000 0,4.000000 0.000000 0,3.000000 0.000000 0,3.000000 0.000000 0,3.000000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0,-4.000000 0.000000 0,-5.000000 0.000000 0,-7.000000 0.000000 0,-5.000000 0.000000 0,-3.000000 0.000000 0,4.000000 0.000000 0,3.000000 0.000000 0,3.000000 0.000000 0,1.000000 0.000000 0,1.000000 0.000000 0,-1.000000 0.000000 0,1.000000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 1.000000 0,1.000000 4.000000 0,-1.000000 3.000000 0,1.000000 3.000000 0,-3.000000-1.000000 0,-2.000000-2.000000 0,-3.000000-3.000000 0,-3.000000-3.000000 0,-4.000000-2.000000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0,-5.000000 0.000000 0,-2.000000 0.000000 0,-3.000000 0.000000 0,-3.000000 0.000000 0,-2.000000-2.000000 0,0.000000-3.000000 0,0.000000-3.000000 0,0.000000-2.000000 0,0.000000-1.000000 0,0.000000 3.000000 0,0.000000 3.000000 0,0.000000 4.000000 0,0.000000 1.000000 0,0.000000 0.000000 0,0.000000 0.000000 0,0.000000 0.000000 0,0.000000 0.000000 0,0.000000 0.000000 0,0.000000 0.000000 0,0.000000 0.000000 0,3.000000 0.000000 0,6.000000 0.000000 0,7.000000 0.000000 0,6.000000 0.000000 0,3.000000-2.000000 0,0.000000-3.000000 0,0.000000-3.000000 0,0.000000-2.000000 0,0.000000-1.000000 0,0.000000 3.000000 0,0.000000 3.000000 0,0.000000 4.000000 0,0.000000 1.000000 0,0.000000 0.000000 0,0.000000 0.000000 0,0.000000 0.000000 0,-2.000000-2.000000 0,-3.000000-3.000000 0,-3.000000-3.000000 0,-2.000000-2.000000 0,-5.000000-1.000000 0,-2.000000 3.000000 0,-3.000000 3.000000 0,-3.000000 4.000000 0,-2.000000 1.000000 0,0.000000 0.000000 0,0.000000 0.000000 0,0.000000 0.000000 0,0.000000-2.000000 0,0.000000-3.000000 0,0.000000-3.000000 0,0.000000-2.000000 0,1.000000-1.000000 0,4.000000 3.000000 0,3.000000 3.000000 0,3.000000 4.000000 0,1.000000 1.000000 0,1.000000 0.000000 0,-1.000000 0.000000 0,1.000000 0.000000 0,-1.000000-2.000000 0,1.000000-3.000000 0,-1.000000-3.000000 0,1.000000-2.000000 0,-1.000000-1.000000 0,1.000000 3.000000 0,-1.000000 3.000000 0,1.000000 4.000000 0,-3.000000 1.000000 0,-2.000000 0.000000 0,-3.000000 0.000000 0,-3.000000 0.000000 0,-2.000000-2.000000 0,0.000000-3.000000 0,0.000000-3.000000 0,0.000000-2.000000 0,-2.000000-1.000000 0,-3.000000 3.000000 0,-3.000000 3.000000 0,-2.000000 4.000000 0,0.000000-1.000000 0,7.000000-3.000000 0,6.000000-3.000000 0,7.000000-2.000000 0,0.000000-1.000000 0,-2.000000 3.000000 0,-3.000000 3.000000 0,-3.000000 4.000000 0,-4.000000 1.000000 0,-3.000000 0.000000 0,-3.000000 0.000000 0,-2.000000 0.000000 0,-1.000000 0.000000 0,3.000000 0.000000 0,3.000000 0.000000 0,4.000000 0.000000 0,1.000000 0.000000 0,0.000000 0.000000 0,0.000000 0.000000 0,0.000000 0.000000 0,1.000000 0.000000 0,4.000000 0.000000 0,3.000000 0.000000 0,3.000000 0.000000 0,3.000000-2.000000 0,3.000000-3.000000 0,3.000000-3.000000 0,4.000000-2.000000 0,4.000000-1.000000 0,6.000000 3.000000 0,7.000000 3.000000 0,6.000000 4.000000 0,-4.000000-1.000000 0,-11.000000-3.000000 0,-14.000000-3.000000 0,-11.000000-2.000000 0,-7.000000-1.000000 0,0.000000 3.000000 0,0.000000 3.000000 0,0.000000 4.000000 0,0.000000-1.000000 0,0.000000-3.000000 0,0.000000-3.000000 0,0.000000-2.000000 0,-2.000000-1.000000 0,-3.000000 3.000000 0,-3.000000 3.000000 0,-2.000000 4.000000 0,-1.000000 1.000000 0,3.000000 0.000000 0,3.000000 0.000000 0,4.000000 0.000000 0,-1.000000 0.000000 0,-3.000000 0.000000 0,-3.000000 0.000000 0,-2.000000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0,-2.000000 0.000000 0,-3.000000 0.000000 0,-3.000000 0.000000 0,-2.000000 0.000000 0,-1.000000 0.000000 0,3.000000 0.000000 0,3.000000 0.000000 0,4.000000 0.000000 0,2.000000 0.000000 0,4.000000 0.000000 0,3.000000 0.000000 0,3.000000 0.000000 0,1.000000-2.000000 0,1.000000-3.000000 0,-1.000000-3.000000 0,1.000000-2.000000 0,-4.000000-1.000000 0,-6.000000 3.000000 0,-6.000000 3.000000 0,-6.000000 4.000000 0,-4.000000 1.000000 0,1.000000 0.000000 0,-1.000000 0.000000 0,1.000000 0.000000 0,-1.000000-2.000000 0,1.000000-3.000000 0,-1.000000-3.000000 0,1.000000-2.000000 0,1.000000-1.000000 0,3.000000 3.000000 0,3.000000 3.000000 0,4.000000 4.000000 0,1.000000 1.000000 0,0.000000 0.000000 0,0.000000 0.000000 0,0.000000 0.000000 0,0.000000 0.000000 0,0.000000 0.000000 0,0.000000 0.000000 0,0.000000 0.000000 0,1.000000-2.000000 0,4.000000-3.000000 0,3.000000-3.000000 0,3.000000-2.000000 0,-1.000000-1.000000 0,-2.000000 3.000000 0,-3.000000 3.000000 0,-3.000000 4.000000 0,-4.000000 1.000000 0,-3.000000 0.000000 0,-3.000000 0.000000 0,-2.000000 0.000000 0,-1.000000-2.000000 0,3.000000-3.000000 0,3.000000-3.000000 0,4.000000-2.000000 0,-1.000000-1.000000 0,-3.000000 3.000000 0,-3.000000 3.000000 0,-2.000000 4.000000 0,2.000000 1.000000 0,9.000000 0.000000 0,10.000000 0.000000 0,10.000000 0.000000 0,-1.000000 0.000000 0,-9.000000 0.000000 0,-10.000000 0.000000 0,-8.000000 0.000000 0,-6.000000 0.000000 0,1.000000 0.000000 0,-1.000000 0.000000 0,1.000000 0.000000 0,-1.000000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0,2.000000 1.000000 0,4.000000 4.000000 0,3.000000 3.000000 0,3.000000 3.000000 0,1.000000-1.000000 0,1.000000-2.000000 0,-1.000000-3.000000 0,1.000000-3.000000 0,-4.000000-2.000000 0,-6.000000 0.000000 0,-6.000000 0.000000 0,-6.000000 0.000000 0,-4.000000 1.000000 0,1.000000 4.000000 0,-1.000000 3.000000 0,1.000000 3.000000 0,-1.000000-1.000000 0,1.000000-2.000000 0,-1.000000-3.000000 0,1.000000-3.000000 0,-1.000000-2.000000 0,1.000000 0.000000 0,-1.000000 0.000000 0,1.000000 0.000000 0,1.000000 0.000000 0,3.000000 0.000000 0,3.000000 0.000000 0,4.000000 0.000000 0,-1.000000 1.000000 0,-3.000000 4.000000 0,-3.000000 3.000000 0,-2.000000 3.000000 0,-1.000000-1.000000 0,3.000000-2.000000 0,3.000000-3.000000 0,4.000000-3.000000 0,-1.000000-2.000000 0,-3.000000 0.000000 0,-3.000000 0.000000 0,-2.000000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0,-3.000000-2.000000 0,-2.000000-3.000000 0,-3.000000-3.000000 0,-3.000000-2.000000 0,-4.000000-1.000000 0,-3.000000 3.000000 0,-3.000000 3.000000 0,-2.000000 4.000000 0,-1.000000 1.000000 0,3.000000 0.000000 0,3.000000 0.000000 0,4.000000 0.000000 0,-1.000000 0.000000 0,-3.000000 0.000000 0,-3.000000 0.000000 0,-2.000000 0.000000 0,-1.000000-2.000000 0,3.000000-3.000000 0,3.000000-3.000000 0,4.000000-2.000000 0,2.000000-1.000000 0,4.000000 3.000000 0,3.000000 3.000000 0,3.000000 4.000000 0,3.000000-1.000000 0,3.000000-3.000000 0,3.000000-3.000000 0,4.000000-2.000000 0,-1.000000-1.000000 0,-3.000000 3.000000 0,-3.000000 3.000000 0,-2.000000 4.000000 0,-3.000000 1.000000 0,1.000000 0.000000 0,-1.000000 0.000000 0,1.000000 0.000000 0,-1.000000-2.000000 0,1.000000-3.000000 0,-1.000000-3.000000 0,1.000000-2.000000 0,-3.000000-1.000000 0,-2.000000 3.000000 0,-3.000000 3.000000 0,-3.000000 4.000000 0,-2.000000 1.000000 0,0.000000 0.000000 0,0.000000 0.000000 0,0.000000 0.000000 0,-2.000000-2.000000 0,-3.000000-3.000000 0,-3.000000-3.000000 0,-2.000000-2.000000 0,-1.000000-3.000000 0,3.000000 1.000000 0,3.000000-1.000000 0,4.000000 1.000000 0,2.000000 1.000000 0,4.000000 3.000000 0,3.000000 3.000000 0,3.000000 4.000000 0,3.000000-1.000000 0,3.000000-3.000000 0,3.000000-3.000000 0,4.000000-2.000000 0,-1.000000-1.000000 0,-3.000000 3.000000 0,-3.000000 3.000000 0,-2.000000 4.000000 0,-1.000000-1.000000 0,3.000000-3.000000 0,3.000000-3.000000 0,4.000000-2.000000 0,1.000000-1.000000 0,0.000000 3.000000 0,0.000000 3.000000 0,0.000000 4.000000 0,-4.000000-1.000000 0,-5.000000-3.000000 0,-7.000000-3.000000 0,-5.000000-2.000000 0,-6.000000-1.000000 0,-3.000000 3.000000 0,-3.000000 3.000000 0,-2.000000 4.000000 0,-1.000000 1.000000 0,3.000000 0.000000 0,3.000000 0.000000 0,4.000000 0.000000 0,-1.000000-2.000000 0,-3.000000-3.000000 0,-3.000000-3.000000 0,-2.000000-2.000000 0,-1.000000-1.000000 0,3.000000 3.000000 0,3.000000 3.000000 0,4.000000 4.000000 0,1.000000 1.000000 0,0.000000 0.000000 0,0.000000 0.000000 0,0.000000 0.000000 0,1.000000 0.000000 0,4.000000 0.000000 0,3.000000 0.000000 0,3.000000 0.000000 0,-1.000000-2.000000 0,-2.000000-3.000000 0,-3.000000-3.000000 0,-3.000000-2.000000 0,-2.000000-1.000000 0,0.000000 3.000000 0,0.000000 3.000000 0,0.000000 4.000000 0,0.000000 1.000000 0,0.000000 0.000000 0,0.000000 0.000000 0,0.000000 0.000000 0,-2.000000-2.000000 0,-3.000000-3.000000 0,-3.000000-3.000000 0,-2.000000-2.000000 0,-3.000000-1.000000 0,1.000000 3.000000 0,-1.000000 3.000000 0,1.000000 4.000000 0,1.000000 1.000000 0,3.000000 0.000000 0,3.000000 0.000000 0,4.000000 0.000000 0,-1.000000 0.000000 0,-3.000000 0.000000 0,-3.000000 0.000000 0,-2.000000 0.000000 0,0.000000-2.000000 0,7.000000-3.000000 0,6.000000-3.000000 0,7.000000-2.000000 0,-1.000000-1.000000 0,-6.000000 3.000000 0,-6.000000 3.000000 0,-6.000000 4.000000 0,-4.000000 1.000000 0,1.000000 0.000000 0,-1.000000 0.000000 0,1.000000 0.000000 0,2.000000 0.000000 0,7.000000 0.000000 0,6.000000 0.000000 0,7.000000 0.000000 0,0.000000 0.000000 0,-2.000000 0.000000 0,-3.000000 0.000000 0,-3.000000 0.000000 0,-1.000000 0.000000 0,4.000000 0.000000 0,3.000000 0.000000 0,3.000000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0,2.000000 0.000000 0,7.000000 0.000000 0,6.000000 0.000000 0,7.000000 0.000000 0,0.000000 1.000000 0,-2.000000 4.000000 0,-3.000000 3.000000 0,-3.000000 3.000000 0,-2.000000-1.000000 0,0.000000-2.000000 0,0.000000-3.000000 0,0.000000-3.000000 0,-2.000000-2.000000 0,-3.000000 0.000000 0,-3.000000 0.000000 0,-2.000000 0.000000 0,0.000000 0.000000 0,7.000000 0.000000 0,6.000000 0.000000 0,7.000000 0.000000 0,2.000000 0.000000 0,1.000000 0.000000 0,-1.000000 0.000000 0,1.000000 0.000000 0,-4.000000 1.000000 0,-6.000000 4.000000 0,-6.000000 3.000000 0,-6.000000 3.000000 0,-1.000000-1.000000 0,7.000000-2.000000 0,6.000000-3.000000 0,7.000000-3.000000 0,0.000000-2.000000 0,-2.000000 0.000000 0,-3.000000 0.000000 0,-3.000000 0.000000 0,-2.000000 0.000000 0,0.000000 0.000000 0,0.000000 0.000000 0,0.000000 0.000000 0,0.000000 1.000000 0,0.000000 4.000000 0,0.000000 3.000000 0,0.000000 3.000000 0,-2.000000-1.000000 0,-3.000000-2.000000 0,-3.000000-3.000000 0,-2.000000-3.000000 0,-1.000000-2.000000 0,3.000000 0.000000 0,3.000000 0.000000 0,4.000000 0.000000 0,1.000000 0.000000 0,0.000000 0.000000 0,0.000000 0.000000 0,0.000000 0.000000 0,1.000000 1.000000 0,4.000000 4.000000 0,3.000000 3.000000 0,3.000000 3.000000 0,-1.000000-1.000000 0,-2.000000-2.000000 0,-3.000000-3.000000 0,-3.000000-3.000000 0,-4.000000-2.000000 0,-3.000000 0.000000 0,-3.000000 0.000000 0,-2.000000 0.000000 0,0.000000 1.000000 0,7.000000 4.000000 0,6.000000 3.000000 0,7.000000 3.000000 0,-1.000000-1.000000 0,-6.000000-2.000000 0,-6.000000-3.000000 0,-6.000000-3.000000 0,-4.000000-2.000000 0,1.000000 0.000000 0,-1.000000 0.000000 0,1.000000 0.000000 0,2.000000 0.000000 0,7.000000 0.000000 0,6.000000 0.000000 0,7.000000 0.000000 0,0.000000 1.000000 0,-2.000000 4.000000 0,-3.000000 3.000000 0,-3.000000 3.000000 0,-4.000000-1.000000 0,-3.000000-2.000000 0,-3.000000-3.000000 0,-2.000000-3.000000 0,-3.000000-2.000000 0,1.000000 0.000000 0,-1.000000 0.000000 0,1.000000 0.000000 0,-1.000000 0.000000 0,1.000000 0.000000 0,-1.000000 0.000000 0,1.000000 0.000000 0,-1.000000 0.000000 0,1.000000 0.000000 0,-1.000000 0.000000 0,1.000000 0.000000 0,1.000000 1.000000 0,3.000000 4.000000 0,3.000000 3.000000 0,4.000000 3.000000 0,-1.000000-1.000000 0,-3.000000-2.000000 0,-3.000000-3.000000 0,-2.000000-3.000000 0,-1.000000-2.000000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0,2.000000 1.000000 0,1.000000 4.000000 0,-1.000000 3.000000 0,1.000000 3.000000 0,-4.000000-1.000000 0,-6.000000-2.000000 0,-6.000000-3.000000 0,-6.000000-3.000000 0,-4.000000-2.000000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0,-2.000000 1.000000 0,3.000000 4.000000 0,3.000000 3.000000 0,4.000000 3.000000 0,1.000000-1.000000 0,0.000000-2.000000 0,0.000000-3.000000 0,0.000000-3.000000 0,1.000000-2.000000 0,4.000000 0.000000 0,3.000000 0.000000 0,3.000000 0.000000 0,-2.000000 0.000000 0,-6.000000 0.000000 0,-6.000000 0.000000 0,-6.000000 0.000000 0,-4.000000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0,1.000000-2.000000 0,4.000000-3.000000 0,3.000000-3.000000 0,3.000000-2.000000 0,3.000000-1.000000 0,3.000000 3.000000 0,3.000000 3.000000 0,4.000000 4.000000 0,-4.000000 1.000000 0,-9.000000 0.000000 0,-10.000000 0.000000 0,-8.000000 0.000000 0,-4.000000-2.000000 0,3.000000-3.000000 0,3.000000-3.000000 0,4.000000-2.000000 0,-1.000000-1.000000 0,-3.000000 3.000000 0,-3.000000 3.000000 0,-2.000000 4.000000 0,-1.000000 1.000000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0,2.000000 0.000000 0,1.000000 0.000000 0,-1.000000 0.000000 0,1.000000 0.000000 0,-3.000000 0.000000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1.000000 0,1.000000 4.000000 0,-1.000000 3.000000 0,1.000000 3.000000 0,2.000000-1.000000 0,7.000000-2.000000 0,6.000000-3.000000 0,7.000000-3.000000 0,0.000000-2.000000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0,0.000000-2.000000 0,0.000000-3.000000 0,0.000000-3.000000 0,0.000000-2.000000 0,0.000000-1.000000 0,0.000000 3.000000 0,0.000000 3.000000 0,0.000000 4.000000 0,-2.000000 1.000000 0,-3.000000 0.000000 0,-3.000000 0.000000 0,-2.000000 0.000000 0,-3.000000 0.000000 0,1.000000 0.000000 0,-1.000000 0.000000 0,1.000000 0.000000 0,-1.000000-2.000000 0,1.000000-3.000000 0,-1.000000-3.000000 0,1.000000-2.000000 0,-1.000000-1.000000 0,1.000000 3.000000 0,-1.000000 3.000000 0,1.000000 4.000000 0,2.000000 1.000000 0,7.000000 0.000000 0,6.000000 0.000000 0,7.000000 0.000000 0,-1.000000 0.000000 0,-6.000000 0.000000 0,-6.000000 0.000000 0,-6.000000 0.000000 0,-4.000000 0.000000 0,1.000000 0.000000 0,-1.000000 0.000000 0,1.000000 0.000000 0,1.000000 0.000000 0,3.000000 0.000000 0,3.000000 0.000000 0,4.000000 0.000000 0,2.000000 0.000000 0,4.000000 0.000000 0,3.000000 0.000000 0,3.000000 0.000000 0,-1.000000-2.000000 0,-2.000000-3.000000 0,-3.000000-3.000000 0,-3.000000-2.000000 0,-4.000000-1.000000 0,-3.000000 3.000000 0,-3.000000 3.000000 0,-2.000000 4.000000 0,-1.000000 1.000000 0,3.000000 0.000000 0,3.000000 0.000000 0,4.000000 0.000000 0,-1.000000 0.000000 0,-3.000000 0.000000 0,-3.000000 0.000000 0,-2.000000 0.000000 0,-1.000000 0.000000 0,3.000000 0.000000 0,3.000000 0.000000 0,4.000000 0.000000 0,1.000000 0.000000 0,0.000000 0.000000 0,0.000000 0.000000 0,0.000000 0.000000 0,0.000000-2.000000 0,0.000000-3.000000 0,0.000000-3.000000 0,0.000000-2.000000 0,0.000000-1.000000 0,0.000000 3.000000 0,0.000000 3.000000 0,0.000000 4.000000 0,0.000000 1.000000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0,1.000000-2.000000 0,0.000000-3.000000 0,0.000000-3.000000 0,0.000000-2.000000 0,0.000000-1.000000 0,0.000000 3.000000 0,0.000000 3.000000 0,0.000000 4.000000 0,0.000000 1.000000 0,0.000000 0.000000 0,0.000000 0.000000 0,0.000000 0.000000 0,1.000000 0.000000 0,4.000000 0.000000 0,3.000000 0.000000 0,3.000000 0.000000 0,1.000000 0.000000 0,1.000000 0.000000 0,-1.000000 0.000000 0,1.000000 0.000000 0,-3.000000-2.000000 0,-2.000000-3.000000 0,-3.000000-3.000000 0,-3.000000-2.000000 0,-1.000000-1.000000 0,4.000000 3.000000 0,3.000000 3.000000 0,3.000000 4.000000 0,-1.000000 1.000000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0,6.000000 0.000000 0,7.000000 0.000000 0,6.000000 0.000000 0,-1.000000 0.000000 0,-5.000000 0.000000 0,-7.000000 0.000000 0,-5.000000 0.000000 0,-4.000000 0.000000 0,0.000000 0.000000 0,0.000000 0.000000 0,0.000000 0.000000 0,0.000000 0.000000 0,0.000000 0.000000 0,0.000000 0.000000 0,0.000000 0.000000 0,0.000000 0.000000 0,0.000000 0.000000 0,0.000000 0.000000 0,0.000000 0.000000 0,-2.000000 0.000000 0,-3.000000 0.000000 0,-3.000000 0.000000 0,-2.000000 0.000000 0,-1.000000-2.000000 0,3.000000-3.000000 0,3.000000-3.000000 0,4.000000-2.000000 0,1.000000-1.000000 0,0.000000 3.000000 0,0.000000 3.000000 0,0.000000 4.000000 0,1.000000-1.000000 0,4.000000-3.000000 0,3.000000-3.000000 0,3.000000-2.000000 0,3.000000-1.000000 0,3.000000 3.000000 0,3.000000 3.000000 0,4.000000 4.000000 0,-1.000000 1.000000 0,-3.000000 0.000000 0,-3.000000 0.000000 0,-2.000000 0.000000 0,-1.000000 0.000000 0,3.000000 0.000000 0,3.000000 0.000000 0,4.000000 0.000000 0,-3.000000 0.000000 0,-5.000000 0.000000 0,-7.000000 0.000000 0,-5.000000 0.000000 0,-6.000000 0.000000 0,-3.000000 0.000000 0,-3.000000 0.000000 0,-2.000000 0.000000 0,-1.000000 1.000000 0,3.000000 4.000000 0,3.000000 3.000000 0,4.000000 3.000000 0,2.000000 3.000000 0,4.000000 3.000000 0,3.000000 3.000000 0,3.000000 4.000000 0,-1.000000-3.000000 0,-2.000000-5.000000 0,-3.000000-7.000000 0,-3.000000-5.000000 0,-1.000000-3.000000 0,4.000000 4.000000 0,3.000000 3.000000 0,3.000000 3.000000 0,1.000000 1.000000 0,1.000000 1.000000 0,-1.000000-1.000000 0,1.000000 1.000000 0,1.000000-3.000000 0,3.000000-2.000000 0,3.000000-3.000000 0,4.000000-3.000000 0,1.000000-1.000000 0,0.000000 4.000000 0,0.000000 3.000000 0,0.000000 3.000000 0,-2.000000-1.000000 0,-3.000000-2.000000 0,-3.000000-3.000000 0,-2.000000-3.000000 0,-5.000000-1.000000 0,-2.000000 4.000000 0,-3.000000 3.000000 0,-3.000000 3.000000 0,-2.000000 1.000000 0,0.000000 1.000000 0,0.000000-1.000000 0,0.000000 1.000000 0,0.000000-1.000000 0,0.000000 1.000000 0,0.000000-1.000000 0,0.000000 1.000000 0,0.000000-3.000000 0,0.000000-2.000000 0,0.000000-3.000000 0,0.000000-3.000000 0,0.000000-1.000000 0,0.000000 4.000000 0,0.000000 3.000000 0,0.000000 3.000000 0,1.000000 1.000000 0,4.000000 1.000000 0,3.000000-1.000000 0,3.000000 1.000000 0,-1.000000-1.000000 0,-2.000000 1.000000 0,-3.000000-1.000000 0,-3.000000 1.000000 0,-1.000000-3.000000 0,4.000000-2.000000 0,3.000000-3.000000 0,3.000000-3.000000 0,1.000000-1.000000 0,1.000000 4.000000 0,-1.000000 3.000000 0,1.000000 3.000000 0,-3.000000-1.000000 0,-2.000000-2.000000 0,-3.000000-3.000000 0,-3.000000-3.000000 0,-4.000000-1.000000 0,-3.000000 4.000000 0,-3.000000 3.000000 0,-2.000000 3.000000 0,-1.000000-1.000000 0,3.000000-2.000000 0,3.000000-3.000000 0,4.000000-3.000000 0,2.000000-2.000000 0,4.000000 0.000000 0,3.000000 0.000000 0,3.000000 0.000000 0,-2.000000 0.000000 0,-6.000000 0.000000 0,-6.000000 0.000000 0,-6.000000 0.000000 0,-4.000000 0.000000 0,1.000000 0.000000 0,-1.000000 0.000000 0,1.000000 0.000000 0,1.000000 0.000000 0,3.000000 0.000000 0,3.000000 0.000000 0,4.000000 0.000000 0,-1.000000 0.000000 0,-3.000000 0.000000 0,-3.000000 0.000000 0,-2.000000 0.000000 0,-1.000000 0.000000 0,3.000000 0.000000 0,3.000000 0.000000 0,4.000000 0.000000 0,1.000000-2.000000 0,0.000000-3.000000 0,0.000000-3.000000 0,0.000000-2.000000 0,0.000000-3.000000 0,0.000000 1.000000 0,0.000000-1.000000 0,0.000000 1.000000 0,-2.000000 1.000000 0,-3.000000 3.000000 0,-3.000000 3.000000 0,-2.000000 4.000000 0,-1.000000-1.000000 0,3.000000-3.000000 0,3.000000-3.000000 0,4.000000-2.000000 0,1.000000-3.000000 0,0.000000 1.000000 0,0.000000-1.000000 0,0.000000 1.000000 0,0.000000 1.000000 0,0.000000 3.000000 0,0.000000 3.000000 0,0.000000 4.000000 0,-2.000000 1.000000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0,3.000000 4.000000 0,3.000000 3.000000 0,4.000000 3.000000 0,-1.000000-1.000000 0,-3.000000-2.000000 0,-3.000000-3.000000 0,-2.000000-3.000000 0,-3.000000-1.000000 0,1.000000 4.000000 0,-1.000000 3.000000 0,1.000000 3.000000 0,1.000000 1.000000 0,3.000000 1.000000 0,3.000000-1.000000 0,4.000000 1.000000 0,2.000000-3.000000 0,4.000000-2.000000 0,3.000000-3.000000 0,3.000000-3.000000 0,-1.000000-1.000000 0,-2.000000 4.000000 0,-3.000000 3.000000 0,-3.000000 3.000000 0,-2.000000-1.000000 0,0.000000-2.000000 0,0.000000-3.000000 0,0.000000-3.000000 0,0.000000-2.000000 0,0.000000 0.000000 0,0.000000 0.000000 0,0.000000 0.000000 0,-2.000000 0.000000 0,-3.000000 0.000000 0,-3.000000 0.000000 0,-2.000000 0.000000 0,-19.000000 0.000000 0,-30.000000 0.000000 0,-32.000000 0.000000 0,-30.000000 0.000000 0,-11.000000 0.000000 0,14.000000 0.000000 0,11.000000 0.000000 0,14.000000 0.000000 0,3.000000 1.000000-21,-2.000000 4.000000-38,-3.000000 3.000000-41,-3.000000 3.000000-40</inkml:trace>
</inkml:ink>
</file>

<file path=ppt/ink/ink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8:53"/>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12050.000000 52150.000000 1000,'71.000000'20.000000'0,"-5.000000"-9.000000"0 ,-7.000000-10.000000 0,-5.000000-8.000000 0,-4.000000-4.000000 0,0.000000 3.000000 0,0.000000 3.000000 0,0.000000 4.000000 0,-2.000000 1.000000 0,-3.000000 0.000000 0,-3.000000 0.000000 0,-2.000000 0.000000 0,-3.000000 0.000000 0,1.000000 0.000000 0,-1.000000 0.000000 0,1.000000 0.000000 0,1.000000 0.000000 0,3.000000 0.000000 0,3.000000 0.000000 0,4.000000 0.000000 0,2.000000 1.000000 0,4.000000 4.000000 0,3.000000 3.000000 0,3.000000 3.000000 0,4.000000-1.000000 0,7.000000-2.000000 0,6.000000-3.000000 0,7.000000-3.000000 0,4.000000-2.000000 0,3.000000 0.000000 0,3.000000 0.000000 0,4.000000 0.000000 0,-1.000000 0.000000 0,-3.000000 0.000000 0,-3.000000 0.000000 0,-2.000000 0.000000 0,-1.000000 0.000000 0,3.000000 0.000000 0,3.000000 0.000000 0,4.000000 0.000000 0,1.000000-2.000000 0,0.000000-3.000000 0,0.000000-3.000000 0,0.000000-2.000000 0,0.000000-3.000000 0,0.000000 1.000000 0,0.000000-1.000000 0,0.000000 1.000000 0,3.000000-1.000000 0,6.000000 1.000000 0,7.000000-1.000000 0,6.000000 1.000000 0,4.000000-1.000000 0,4.000000 1.000000 0,3.000000-1.000000 0,3.000000 1.000000 0,-4.000000-1.000000 0,-8.000000 1.000000 0,-10.000000-1.000000 0,-9.000000 1.000000 0,-5.000000 1.000000 0,0.000000 3.000000 0,0.000000 3.000000 0,0.000000 4.000000 0,3.000000 1.000000 0,6.000000 0.000000 0,7.000000 0.000000 0,6.000000 0.000000 0,3.000000 0.000000 0,0.000000 0.000000 0,0.000000 0.000000 0,0.000000 0.000000 0,-4.000000 0.000000 0,-5.000000 0.000000 0,-7.000000 0.000000 0,-5.000000 0.000000 0,-4.000000 0.000000 0,0.000000 0.000000 0,0.000000 0.000000 0,0.000000 0.000000 0,-4.000000 1.000000 0,-5.000000 4.000000 0,-7.000000 3.000000 0,-5.000000 3.000000 0,-4.000000 1.000000 0,0.000000 1.000000 0,0.000000-1.000000 0,0.000000 1.000000 0,4.000000-1.000000 0,10.000000 1.000000 0,10.000000-1.000000 0,9.000000 1.000000 0,2.000000-1.000000 0,-2.000000 1.000000 0,-3.000000-1.000000 0,-3.000000 1.000000 0,-4.000000-1.000000 0,-3.000000 1.000000 0,-3.000000-1.000000 0,-2.000000 1.000000 0,-5.000000-1.000000 0,-2.000000 1.000000 0,-3.000000-1.000000 0,-3.000000 1.000000 0,-4.000000-1.000000 0,-3.000000 1.000000 0,-3.000000-1.000000 0,-2.000000 1.000000 0,-1.000000-1.000000 0,3.000000 1.000000 0,3.000000-1.000000 0,4.000000 1.000000 0,4.000000-1.000000 0,6.000000 1.000000 0,7.000000-1.000000 0,6.000000 1.000000 0,-1.000000-3.000000 0,-5.000000-2.000000 0,-7.000000-3.000000 0,-5.000000-3.000000 0,-3.000000-2.000000 0,4.000000 0.000000 0,3.000000 0.000000 0,3.000000 0.000000 0,-1.000000 0.000000 0,-2.000000 0.000000 0,-3.000000 0.000000 0,-3.000000 0.000000 0,-6.000000-2.000000 0,-5.000000-3.000000 0,-7.000000-3.000000 0,-5.000000-2.000000 0,-4.000000-5.000000 0,0.000000-2.000000 0,0.000000-3.000000 0,0.000000-3.000000 0,3.000000-1.000000 0,6.000000 4.000000 0,7.000000 3.000000 0,6.000000 3.000000 0,1.000000-1.000000 0,-3.000000-2.000000 0,-3.000000-3.000000 0,-2.000000-3.000000 0,-3.000000-1.000000 0,1.000000 4.000000 0,-1.000000 3.000000 0,1.000000 3.000000 0,-3.000000 1.000000 0,-2.000000 1.000000 0,-3.000000-1.000000 0,-3.000000 1.000000 0,-4.000000-1.000000 0,-3.000000 1.000000 0,-3.000000-1.000000 0,-2.000000 1.000000 0,-3.000000 1.000000 0,1.000000 3.000000 0,-1.000000 3.000000 0,1.000000 4.000000 0,-1.000000-1.000000 0,1.000000-3.000000 0,-1.000000-3.000000 0,1.000000-2.000000 0</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0:24"/>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12900.000000 23850.000000 1000,'-5.000000'-65.000000'0,"-9.000000"23.000000"0 ,-10.000000 22.000000 0,-8.000000 22.000000 0,-9.000000 12.000000 0,-6.000000 3.000000 0,-6.000000 3.000000 0,-6.000000 4.000000 0,-4.000000-1.000000 0,1.000000-3.000000 0,-1.000000-3.000000 0,1.000000-2.000000 0,-1.000000-1.000000 0,1.000000 3.000000 0,-1.000000 3.000000 0,1.000000 4.000000 0,-4.000000-1.000000 0,-6.000000-3.000000 0,-6.000000-3.000000 0,-6.000000-2.000000 0,-6.000000-3.000000 0,-2.000000 1.000000 0,-3.000000-1.000000 0,-3.000000 1.000000 0,-4.000000 1.000000 0,-3.000000 3.000000 0,-3.000000 3.000000 0,-2.000000 4.000000 0,-1.000000-1.000000 0,3.000000-3.000000 0,3.000000-3.000000 0,4.000000-2.000000 0,-3.000000-3.000000 0,-5.000000 1.000000 0,-7.000000-1.000000 0,-5.000000 1.000000 0,-8.000000-3.000000 0,-5.000000-2.000000 0,-7.000000-3.000000 0,-5.000000-3.000000 0,-3.000000-1.000000 0,4.000000 4.000000 0,3.000000 3.000000 0,3.000000 3.000000 0,3.000000-1.000000 0,3.000000-2.000000 0,3.000000-3.000000 0,4.000000-3.000000 0,5.000000-6.000000 0,10.000000-5.000000 0,10.000000-7.000000 0,9.000000-5.000000 0,6.000000-4.000000 0,3.000000 0.000000 0,3.000000 0.000000 0,4.000000 0.000000 0,1.000000-2.000000 0,0.000000-3.000000 0,0.000000-3.000000 0,0.000000-2.000000 0,3.000000-5.000000 0,6.000000-2.000000 0,7.000000-3.000000 0,6.000000-3.000000 0,4.000000-2.000000 0,4.000000 0.000000 0,3.000000 0.000000 0,3.000000 0.000000 0,1.000000 0.000000 0,1.000000 0.000000 0,-1.000000 0.000000 0,1.000000 0.000000 0,2.000000 0.000000 0,7.000000 0.000000 0,6.000000 0.000000 0,7.000000 0.000000 0,4.000000-4.000000 0,3.000000-5.000000 0,3.000000-7.000000 0,4.000000-5.000000 0,1.000000-4.000000 0,0.000000 0.000000 0,0.000000 0.000000 0,0.000000 0.000000 0,1.000000-4.000000 0,4.000000-5.000000 0,3.000000-7.000000 0,3.000000-5.000000 0,4.000000-4.000000 0,7.000000 0.000000 0,6.000000 0.000000 0,7.000000 0.000000 0,2.000000 1.000000 0,1.000000 4.000000 0,-1.000000 3.000000 0,1.000000 3.000000 0,-1.000000 4.000000 0,1.000000 7.000000 0,-1.000000 6.000000 0,1.000000 7.000000 0,1.000000 2.000000 0,3.000000 1.000000 0,3.000000-1.000000 0,4.000000 1.000000 0,2.000000 1.000000 0,4.000000 3.000000 0,3.000000 3.000000 0,3.000000 4.000000 0,1.000000-3.000000 0,1.000000-5.000000 0,-1.000000-7.000000 0,1.000000-5.000000 0,-1.000000-4.000000 0,1.000000 0.000000 0,-1.000000 0.000000 0,1.000000 0.000000 0,1.000000 0.000000 0,3.000000 0.000000 0,3.000000 0.000000 0,4.000000 0.000000 0,-1.000000 1.000000 0,-3.000000 4.000000 0,-3.000000 3.000000 0,-2.000000 3.000000 0,-1.000000 3.000000 0,3.000000 3.000000 0,3.000000 3.000000 0,4.000000 4.000000 0,4.000000 2.000000 0,6.000000 4.000000 0,7.000000 3.000000 0,6.000000 3.000000 0,1.000000 3.000000 0,-3.000000 3.000000 0,-3.000000 3.000000 0,-2.000000 4.000000 0,-1.000000 2.000000 0,3.000000 4.000000 0,3.000000 3.000000 0,4.000000 3.000000 0,-1.000000-1.000000 0,-3.000000-2.000000 0,-3.000000-3.000000 0,-2.000000-3.000000 0,-5.000000-1.000000 0,-2.000000 4.000000 0,-3.000000 3.000000 0,-3.000000 3.000000 0,1.000000 3.000000 0,6.000000 3.000000 0,7.000000 3.000000 0,6.000000 4.000000 0,4.000000 1.000000 0,4.000000 0.000000 0,3.000000 0.000000 0,3.000000 0.000000 0,1.000000 3.000000 0,1.000000 6.000000 0,-1.000000 7.000000 0,1.000000 6.000000 0,-3.000000 3.000000 0,-2.000000 0.000000 0,-3.000000 0.000000 0,-3.000000 0.000000 0,-6.000000 1.000000 0,-5.000000 4.000000 0,-7.000000 3.000000 0,-5.000000 3.000000 0,-4.000000-1.000000 0,0.000000-2.000000 0,0.000000-3.000000 0,0.000000-3.000000 0,0.000000-1.000000 0,0.000000 4.000000 0,0.000000 3.000000 0,0.000000 3.000000 0,1.000000 3.000000 0,4.000000 3.000000 0,3.000000 3.000000 0,3.000000 4.000000 0,-2.000000 1.000000 0,-6.000000 0.000000 0,-6.000000 0.000000 0,-6.000000 0.000000 0,-4.000000 0.000000 0,1.000000 0.000000 0,-1.000000 0.000000 0,1.000000 0.000000 0,-3.000000 3.000000 0,-2.000000 6.000000 0,-3.000000 7.000000 0,-3.000000 6.000000 0,-4.000000 1.000000 0,-3.000000-3.000000 0,-3.000000-3.000000 0,-2.000000-2.000000 0,-6.000000-3.000000 0,-6.000000 1.000000 0,-6.000000-1.000000 0,-6.000000 1.000000 0,-4.000000-1.000000 0,1.000000 1.000000 0,-1.000000-1.000000 0,1.000000 1.000000 0,-3.000000-1.000000 0,-2.000000 1.000000 0,-3.000000-1.000000 0,-3.000000 1.000000 0,-4.000000-3.000000 0,-3.000000-2.000000 0,-3.000000-3.000000 0,-2.000000-3.000000 0,-3.000000 1.000000 0,1.000000 6.000000 0,-1.000000 7.000000 0,1.000000 6.000000 0,-6.000000 1.000000 0,-8.000000-3.000000 0,-10.000000-3.000000 0,-9.000000-2.000000 0,-7.000000 2.000000 0,-3.000000 9.000000 0,-3.000000 10.000000 0,-2.000000 10.000000 0,-6.000000 0.000000 0,-6.000000-5.000000 0,-6.000000-7.000000 0,-6.000000-5.000000 0,-4.000000-4.000000 0,1.000000 0.000000 0,-1.000000 0.000000 0,1.000000 0.000000 0,-3.000000-2.000000 0,-2.000000-3.000000 0,-3.000000-3.000000 0,-3.000000-2.000000 0,2.000000-5.000000 0,10.000000-2.000000 0,10.000000-3.000000 0,9.000000-3.000000 0,4.000000-4.000000 0,1.000000-3.000000 0,-1.000000-3.000000 0,1.000000-2.000000 0,-1.000000-1.000000 0,1.000000 3.000000 0,-1.000000 3.000000 0,1.000000 4.000000 0,1.000000-1.000000 0,3.000000-3.000000 0,3.000000-3.000000 0,4.000000-2.000000 0,-3.000000-3.000000 0,-5.000000 1.000000 0,-7.000000-1.000000 0,-5.000000 1.000000 0,-4.000000 1.000000 0,0.000000 3.000000 0,0.000000 3.000000 0,0.000000 4.000000 0,-2.000000-3.000000 0,-3.000000-5.000000 0,-3.000000-7.000000 0,-2.000000-5.000000 0,-1.000000-4.000000 0,3.000000 0.000000 0,3.000000 0.000000 0,4.000000 0.000000 0,1.000000-2.000000 0,0.000000-3.000000 0,0.000000-3.000000 0,0.000000-2.000000 0,3.000000-5.000000 0,6.000000-2.000000 0,7.000000-3.000000 0,6.000000-3.000000 0,4.000000-2.000000 0,4.000000 0.000000 0,3.000000 0.000000 0,3.000000 0.000000 0,1.000000-4.000000 0,1.000000-5.000000 0,-1.000000-7.000000 0,1.000000-5.000000 0,1.000000-6.000000 0,3.000000-3.000000 0,3.000000-3.000000 0,4.000000-2.000000 0,-1.000000-3.000000 0,-3.000000 1.000000 0,-3.000000-1.000000 0,-2.000000 1.000000 0,-3.000000-3.000000 0,1.000000-2.000000 0,-1.000000-3.000000 0,1.000000-3.000000 0,1.000000-2.000000 0,3.000000 0.000000 0,3.000000 0.000000 0,4.000000 0.000000 0,1.000000 1.000000 0,0.000000 4.000000 0,0.000000 3.000000 0,0.000000 3.000000 0,-2.000000-1.000000 0,-3.000000-2.000000 0,-3.000000-3.000000 0,-2.000000-3.000000 0,-3.000000-1.000000 0,1.000000 4.000000 0,-1.000000 3.000000 0,1.000000 3.000000 0,-1.000000-2.000000 0,1.000000-6.000000 0,-1.000000-6.000000 0,1.000000-6.000000 0,5.000000-2.000000 0,14.000000 3.000000 0,11.000000 3.000000 0,14.000000 4.000000 0,13.000000 4.000000 0,16.000000 6.000000 0,15.000000 7.000000 0,17.000000 6.000000 0,3.000000 6.000000 0,-5.000000 6.000000 0,-7.000000 7.000000 0,-5.000000 6.000000 0</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9:11"/>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19150.000000 56250.000000 1000,'70.000000'-24.000000'0,"-9.000000"4.000000"0 ,-10.000000 3.000000 0,-8.000000 3.000000 0,-4.000000-1.000000 0,3.000000-2.000000 0,3.000000-3.000000 0,4.000000-3.000000 0,-1.000000 1.000000 0,-3.000000 6.000000 0,-3.000000 7.000000 0,-2.000000 6.000000 0,-1.000000 1.000000 0,3.000000-3.000000 0,3.000000-3.000000 0,4.000000-2.000000 0,1.000000-1.000000 0,0.000000 3.000000 0,0.000000 3.000000 0,0.000000 4.000000 0,-2.000000 1.000000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0,-4.000000-2.000000 0,-3.000000-3.000000 0,-3.000000-3.000000 0,-2.000000-2.000000 0,-3.000000-1.000000 0,1.000000 3.000000 0,-1.000000 3.000000 0,1.000000 4.000000 0,1.000000 1.000000 0,3.000000 0.000000 0,3.000000 0.000000 0,4.000000 0.000000 0,2.000000-2.000000 0,4.000000-3.000000 0,3.000000-3.000000 0,3.000000-2.000000 0,-1.000000-1.000000 0,-2.000000 3.000000 0,-3.000000 3.000000 0,-3.000000 4.000000 0,-2.000000 1.000000 0,0.000000 0.000000 0,0.000000 0.000000 0,0.000000 0.000000 0,1.000000 0.000000 0,4.000000 0.000000 0,3.000000 0.000000 0,3.000000 0.000000 0,-2.000000-2.000000 0,-6.000000-3.000000 0,-6.000000-3.000000 0,-6.000000-2.000000 0,-2.000000-1.000000 0,3.000000 3.000000 0,3.000000 3.000000 0,4.000000 4.000000 0,1.000000 1.000000 0,0.000000 0.000000 0,0.000000 0.000000 0,0.000000 0.000000 0,-2.000000 0.000000 0,-3.000000 0.000000 0,-3.000000 0.000000 0,-2.000000 0.000000 0,-1.000000 0.000000 0,3.000000 0.000000 0,3.000000 0.000000 0,4.000000 0.000000 0,-1.000000 0.000000 0,-3.000000 0.000000 0,-3.000000 0.000000 0,-2.000000 0.000000 0,0.000000 0.000000 0,7.000000 0.000000 0,6.000000 0.000000 0,7.000000 0.000000 0,2.000000 0.000000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0,-2.000000 0.000000 0,0.000000 0.000000 0,0.000000 0.000000 0,0.000000 0.000000 0,1.000000 0.000000 0,4.000000 0.000000 0,3.000000 0.000000 0,3.000000 0.000000 0,-1.000000 0.000000 0,-2.000000 0.000000 0,-3.000000 0.000000 0,-3.000000 0.000000 0,-1.000000 0.000000 0,4.000000 0.000000 0,3.000000 0.000000 0,3.000000 0.000000 0,3.000000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0,1.000000-2.000000 0,1.000000-3.000000 0,-1.000000-3.000000 0,1.000000-2.000000 0,-3.000000-1.000000 0,-2.000000 3.000000 0,-3.000000 3.000000 0,-3.000000 4.000000 0,-4.000000 1.000000 0,-3.000000 0.000000 0,-3.000000 0.000000 0,-2.000000 0.000000 0,-3.000000-2.000000 0,1.000000-3.000000 0,-1.000000-3.000000 0,1.000000-2.000000 0,-1.000000-1.000000 0,1.000000 3.000000 0,-1.000000 3.000000 0,1.000000 4.000000 0,-1.000000 1.000000 0,1.000000 0.000000 0,-1.000000 0.000000 0,1.000000 0.000000 0,2.000000-2.000000 0,7.000000-3.000000 0,6.000000-3.000000 0,7.000000-2.000000 0,2.000000-1.000000 0,1.000000 3.000000 0,-1.000000 3.000000 0,1.000000 4.000000 0,-3.000000-1.000000 0,-2.000000-3.000000 0,-3.000000-3.000000 0,-3.000000-2.000000 0,-4.000000-3.000000 0,-3.000000 1.000000 0,-3.000000-1.000000 0,-2.000000 1.000000 0,-5.000000 1.000000 0,-2.000000 3.000000 0,-3.000000 3.000000 0,-3.000000 4.000000 0,-2.000000 1.000000 0,0.000000 0.000000 0,0.000000 0.000000 0,0.000000 0.000000 0,1.000000 0.000000 0,4.000000 0.000000 0,3.000000 0.000000 0,3.000000 0.000000 0,1.000000-2.000000 0,1.000000-3.000000 0,-1.000000-3.000000 0,1.000000-2.000000 0,1.000000-1.000000 0,3.000000 3.000000 0,3.000000 3.000000 0,4.000000 4.000000 0,4.000000 1.000000 0,6.000000 0.000000 0,7.000000 0.000000 0,6.000000 0.000000 0,-1.000000 0.000000 0,-5.000000 0.000000 0,-7.000000 0.000000 0,-5.000000 0.000000 0,-6.000000 0.000000 0,-3.000000 0.000000 0,-3.000000 0.000000 0,-2.000000 0.000000 0,-3.000000 0.000000 0,1.000000 0.000000 0,-1.000000 0.000000 0,1.000000 0.000000 0,-3.000000 0.000000 0,-2.000000 0.000000 0,-3.000000 0.000000 0,-3.000000 0.000000 0,-1.000000-2.000000 0,4.000000-3.000000 0,3.000000-3.000000 0,3.000000-2.000000 0,3.000000-1.000000 0,3.000000 3.000000 0,3.000000 3.000000 0,4.000000 4.000000 0,1.000000 1.000000 0,0.000000 0.000000 0,0.000000 0.000000 0,0.000000 0.000000 0,0.000000 0.000000 0,0.000000 0.000000 0,0.000000 0.000000 0,0.000000 0.000000 0,1.000000 0.000000 0,4.000000 0.000000 0,3.000000 0.000000 0,3.000000 0.000000 0,-4.000000 0.000000 0,-8.000000 0.000000 0,-10.000000 0.000000 0,-9.000000 0.000000 0,-4.000000 0.000000 0,4.000000 0.000000 0,3.000000 0.000000 0,3.000000 0.000000 0,1.000000 0.000000 0,1.000000 0.000000 0,-1.000000 0.000000 0,1.000000 0.000000 0,-1.000000-2.000000 0,1.000000-3.000000 0,-1.000000-3.000000 0,1.000000-2.000000 0,-1.000000-1.000000 0,1.000000 3.000000 0,-1.000000 3.000000 0,1.000000 4.000000 0,2.000000 1.000000 0,7.000000 0.000000 0,6.000000 0.000000 0,7.000000 0.000000 0,2.000000 0.000000 0,1.000000 0.000000 0,-1.000000 0.000000 0,1.000000 0.000000 0,-3.000000 0.000000 0,-2.000000 0.000000 0,-3.000000 0.000000 0,-3.000000 0.000000 0,-4.000000 0.000000 0,-3.000000 0.000000 0,-3.000000 0.000000 0,-2.000000 0.000000 0,-3.000000 0.000000 0,1.000000 0.000000 0,-1.000000 0.000000 0,1.000000 0.000000 0,-1.000000 1.000000 0,1.000000 4.000000 0,-1.000000 3.000000 0,1.000000 3.000000 0,1.000000-1.000000 0,3.000000-2.000000 0,3.000000-3.000000 0,4.000000-3.000000 0,2.000000-2.000000 0,4.000000 0.000000 0,3.000000 0.000000 0,3.000000 0.000000 0,3.000000 0.000000 0,3.000000 0.000000 0,3.000000 0.000000 0,4.000000 0.000000 0,-1.000000 0.000000 0,-3.000000 0.000000 0,-3.000000 0.000000 0,-2.000000 0.000000 0,-6.000000 0.000000 0,-6.000000 0.000000 0,-6.000000 0.000000 0,-6.000000 0.000000 0,-4.000000 0.000000 0,1.000000 0.000000 0,-1.000000 0.000000 0,1.000000 0.000000 0,-1.000000 1.000000 0,1.000000 4.000000 0,-1.000000 3.000000 0,1.000000 3.000000 0,1.000000-1.000000 0,3.000000-2.000000 0,3.000000-3.000000 0,4.000000-3.000000 0,2.000000-2.000000 0,4.000000 0.000000 0,3.000000 0.000000 0,3.000000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0,-5.000000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0,2.000000 0.000000 0,7.000000 0.000000 0,6.000000 0.000000 0,7.000000 0.000000 0,2.000000 0.000000 0,1.000000 0.000000 0,-1.000000 0.000000 0,1.000000 0.000000 0,-1.000000 0.000000 0,1.000000 0.000000 0,-1.000000 0.000000 0,1.000000 0.000000 0,1.000000 0.000000 0,3.000000 0.000000 0,3.000000 0.000000 0,4.000000 0.000000 0,-1.000000-2.000000 0,-3.000000-3.000000 0,-3.000000-3.000000 0,-2.000000-2.000000 0,-3.000000-1.000000 0,1.000000 3.000000 0,-1.000000 3.000000 0,1.000000 4.000000 0,-3.000000 1.000000 0,-2.000000 0.000000 0,-3.000000 0.000000 0,-3.000000 0.000000 0,-4.000000 0.000000 0,-3.000000 0.000000 0,-3.000000 0.000000 0,-2.000000 0.000000 0,-1.000000 0.000000 0,3.000000 0.000000 0,3.000000 0.000000 0,4.000000 0.000000 0,1.000000 0.000000 0,0.000000 0.000000 0,0.000000 0.000000 0,0.000000 0.000000 0,1.000000-2.000000 0,4.000000-3.000000 0,3.000000-3.000000 0,3.000000-2.000000 0,3.000000-1.000000 0,3.000000 3.000000 0,3.000000 3.000000 0,4.000000 4.000000 0,2.000000 1.000000 0,4.000000 0.000000 0,3.000000 0.000000 0,3.000000 0.000000 0,-2.000000 0.000000 0,-6.000000 0.000000 0,-6.000000 0.000000 0,-6.000000 0.000000 0,-2.000000-2.000000 0,3.000000-3.000000 0,3.000000-3.000000 0,4.000000-2.000000 0,-3.000000-1.000000 0,-5.000000 3.000000 0,-7.000000 3.000000 0,-5.000000 4.000000 0,-6.000000 1.000000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0,-1.000000-2.000000 0,3.000000-3.000000 0,3.000000-3.000000 0,4.000000-2.000000 0,-1.000000-1.000000 0,-3.000000 3.000000 0,-3.000000 3.000000 0,-2.000000 4.000000 0,-3.000000 1.000000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0,-3.000000 0.000000 0,-3.000000 0.000000 0,-2.000000 0.000000 0,-3.000000 1.000000 0,1.000000 4.000000 0,-1.000000 3.000000 0,1.000000 3.000000 0,2.000000-1.000000 0,7.000000-2.000000 0,6.000000-3.000000 0,7.000000-3.000000 0,0.000000-2.000000 0,-2.000000 0.000000 0,-3.000000 0.000000 0,-3.000000 0.000000 0,-2.000000 0.000000 0,0.000000 0.000000 0,0.000000 0.000000 0,0.000000 0.000000 0,3.000000 1.000000 0,6.000000 4.000000 0,7.000000 3.000000 0,6.000000 3.000000 0,-1.000000-1.000000 0,-5.000000-2.000000 0,-7.000000-3.000000 0,-5.000000-3.000000 0,-3.000000-2.000000 0,4.000000 0.000000 0,3.000000 0.000000 0,3.000000 0.000000 0,-1.000000 1.000000 0,-2.000000 4.000000 0,-3.000000 3.000000 0,-3.000000 3.000000 0,-2.000000-1.000000 0,0.000000-2.000000 0,0.000000-3.000000 0,0.000000-3.000000 0,0.000000-2.000000 0,0.000000 0.000000 0,0.000000 0.000000 0,0.000000 0.000000 0,0.000000 1.000000 0,0.000000 4.000000 0,0.000000 3.000000 0,0.000000 3.000000 0,0.000000-1.000000 0,0.000000-2.000000 0,0.000000-3.000000 0,0.000000-3.000000 0,1.000000-2.000000 0,4.000000 0.000000 0,3.000000 0.000000 0,3.000000 0.000000 0,1.000000 0.000000 0,1.000000 0.000000 0,-1.000000 0.000000 0,1.000000 0.000000 0,-3.000000 1.000000 0,-2.000000 4.000000 0,-3.000000 3.000000 0,-3.000000 3.000000 0,-2.000000-1.000000 0,0.000000-2.000000 0,0.000000-3.000000 0,0.000000-3.000000 0,0.000000-2.000000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0,3.000000 0.000000 0,6.000000 0.000000 0,7.000000 0.000000 0,6.000000 0.000000 0,3.000000 0.000000 0,0.000000 0.000000 0,0.000000 0.000000 0,0.000000 0.000000 0,1.000000-2.000000 0,4.000000-3.000000 0,3.000000-3.000000 0,3.000000-2.000000 0,-1.000000-1.000000 0,-2.000000 3.000000 0,-3.000000 3.000000 0,-3.000000 4.000000 0,-2.000000 1.000000 0,0.000000 0.000000 0,0.000000 0.000000 0,0.000000 0.000000 0,-4.000000 0.000000 0,-5.000000 0.000000 0,-7.000000 0.000000 0,-5.000000 0.000000 0,-3.000000 0.000000 0,4.000000 0.000000 0,3.000000 0.000000 0,3.000000 0.000000 0,1.000000 0.000000 0,1.000000 0.000000 0,-1.000000 0.000000 0,1.000000 0.000000 0,1.000000 0.000000 0,3.000000 0.000000 0,3.000000 0.000000 0,4.000000 0.000000 0,2.000000 0.000000 0,4.000000 0.000000 0,3.000000 0.000000 0,3.000000 0.000000 0,3.000000 0.000000 0,3.000000 0.000000 0,3.000000 0.000000 0,4.000000 0.000000 0,-3.000000 0.000000 0,-5.000000 0.000000 0,-7.000000 0.000000 0,-5.000000 0.000000 0,-4.000000 0.000000 0,0.000000 0.000000 0,0.000000 0.000000 0,0.000000 0.000000 0,0.000000 0.000000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0,-3.000000 0.000000 0,-3.000000 0.000000 0,-2.000000 0.000000 0,-5.000000 1.000000 0,-2.000000 4.000000 0,-3.000000 3.000000 0,-3.000000 3.000000 0,-4.000000-1.000000 0,-3.000000-2.000000 0,-3.000000-3.000000 0,-2.000000-3.000000 0,-3.000000-1.000000 0,1.000000 4.000000 0,-1.000000 3.000000 0,1.000000 3.000000 0,1.000000-1.000000 0,3.000000-2.000000 0,3.000000-3.000000 0,4.000000-3.000000 0,1.000000-1.000000 0,0.000000 4.000000 0,0.000000 3.000000 0,0.000000 3.000000 0,1.000000 1.000000 0,4.000000 1.000000 0,3.000000-1.000000 0,3.000000 1.000000 0,-1.000000-3.000000 0,-2.000000-2.000000 0,-3.000000-3.000000 0,-3.000000-3.000000 0,-1.000000-1.000000 0,4.000000 4.000000 0,3.000000 3.000000 0,3.000000 3.000000 0,-1.000000-1.000000 0,-2.000000-2.000000 0,-3.000000-3.000000 0,-3.000000-3.000000 0,-4.000000-2.000000 0,-3.000000 0.000000 0,-3.000000 0.000000 0,-2.000000 0.000000 0,2.000000 1.000000 0,9.000000 4.000000 0,10.000000 3.000000 0,10.000000 3.000000 0,2.000000-1.000000 0,-3.000000-2.000000 0,-3.000000-3.000000 0,-2.000000-3.000000 0,-1.000000-1.000000 0,3.000000 4.000000 0,3.000000 3.000000 0,4.000000 3.000000 0,-1.000000-1.000000 0,-3.000000-2.000000 0,-3.000000-3.000000 0,-2.000000-3.000000 0,-6.000000-2.000000 0,-6.000000 0.000000 0,-6.000000 0.000000 0,-6.000000 0.000000 0,-4.000000 1.000000 0,1.000000 4.000000 0,-1.000000 3.000000 0,1.000000 3.000000 0,-1.000000 1.000000 0,1.000000 1.000000 0,-1.000000-1.000000 0,1.000000 1.000000 0,2.000000-3.000000 0,7.000000-2.000000 0,6.000000-3.000000 0,7.000000-3.000000 0,2.000000-1.000000 0,1.000000 4.000000 0,-1.000000 3.000000 0,1.000000 3.000000 0,1.000000-1.000000 0,3.000000-2.000000 0,3.000000-3.000000 0,4.000000-3.000000 0,-3.000000-2.000000 0,-5.000000 0.000000 0,-7.000000 0.000000 0,-5.000000 0.000000 0,-6.000000 1.000000 0,-3.000000 4.000000 0,-3.000000 3.000000 0,-2.000000 3.000000 0,-3.000000-1.000000 0,1.000000-2.000000 0,-1.000000-3.000000 0,1.000000-3.000000 0,1.000000-1.000000 0,3.000000 4.000000 0,3.000000 3.000000 0,4.000000 3.000000 0,1.000000-1.000000 0,0.000000-2.000000 0,0.000000-3.000000 0,0.000000-3.000000 0,1.000000-2.000000 0,4.000000 0.000000 0,3.000000 0.000000 0,3.000000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0,1.000000 0.000000 0,-1.000000 0.000000 0,1.000000 0.000000 0,1.000000 1.000000 0,3.000000 4.000000 0,3.000000 3.000000 0,4.000000 3.000000 0,2.000000-1.000000 0,4.000000-2.000000 0,3.000000-3.000000 0,3.000000-3.000000 0,-1.000000-2.000000 0,-2.000000 0.000000 0,-3.000000 0.000000 0,-3.000000 0.000000 0,-1.000000 0.000000 0,4.000000 0.000000 0,3.000000 0.000000 0,3.000000 0.000000 0,-2.000000 0.000000 0,-6.000000 0.000000 0,-6.000000 0.000000 0,-6.000000 0.000000 0,-6.000000 1.000000 0,-2.000000 4.000000 0,-3.000000 3.000000 0,-3.000000 3.000000 0,1.000000-1.000000 0,6.000000-2.000000 0,7.000000-3.000000 0,6.000000-3.000000 0,3.000000-2.000000 0,0.000000 0.000000 0,0.000000 0.000000 0,0.000000 0.000000 0,3.000000 0.000000 0,6.000000 0.000000 0,7.000000 0.000000 0,6.000000 0.000000 0,1.000000 0.000000 0,-3.000000 0.000000 0,-3.000000 0.000000 0,-2.000000 0.000000 0,-3.000000 0.000000 0,1.000000 0.000000 0,-1.000000 0.000000 0,1.000000 0.000000 0,-3.000000 0.000000 0,-2.000000 0.000000 0,-3.000000 0.000000 0,-3.000000 0.000000 0,-2.000000 0.000000 0,0.000000 0.000000 0,0.000000 0.000000 0,0.000000 0.000000 0,0.000000 1.000000 0,0.000000 4.000000 0,0.000000 3.000000 0,0.000000 3.000000 0,3.000000-1.000000 0,6.000000-2.000000 0,7.000000-3.000000 0,6.000000-3.000000 0,1.000000-2.000000 0,-3.000000 0.000000 0,-3.000000 0.000000 0,-2.000000 0.000000 0,-3.000000 1.000000 0,1.000000 4.000000 0,-1.000000 3.000000 0,1.000000 3.000000 0,-3.000000-1.000000 0,-2.000000-2.000000 0,-3.000000-3.000000 0,-3.000000-3.000000 0,-4.000000-2.000000 0,-3.000000 0.000000 0,-3.000000 0.000000 0,-2.000000 0.000000 0,-3.000000 1.000000 0,1.000000 4.000000 0,-1.000000 3.000000 0,1.000000 3.000000 0,1.000000-1.000000 0,3.000000-2.000000 0,3.000000-3.000000 0,4.000000-3.000000 0,2.000000-2.000000 0,4.000000 0.000000 0,3.000000 0.000000 0,3.000000 0.000000 0,3.000000 0.000000 0,3.000000 0.000000 0,3.000000 0.000000 0,4.000000 0.000000 0,1.000000 0.000000 0,0.000000 0.000000 0,0.000000 0.000000 0,0.000000 0.000000 0,-4.000000 0.000000 0,-5.000000 0.000000 0,-7.000000 0.000000 0,-5.000000 0.000000 0,-4.000000-2.000000 0,0.000000-3.000000 0,0.000000-3.000000 0,0.000000-2.000000 0,0.000000-3.000000 0,0.000000 1.000000 0,0.000000-1.000000 0,0.000000 1.000000 0,3.000000 1.000000 0,6.000000 3.000000 0,7.000000 3.000000 0,6.000000 4.000000 0,3.000000 1.000000 0,0.000000 0.000000 0,0.000000 0.000000 0,0.000000 0.000000 0,-2.000000 0.000000 0,-3.000000 0.000000 0,-3.000000 0.000000 0,-2.000000 0.000000 0,-6.000000 0.000000 0,-6.000000 0.000000 0,-6.000000 0.000000 0,-6.000000 0.000000 0,-6.000000 0.000000 0,-2.000000 0.000000 0,-3.000000 0.000000 0,-3.000000 0.000000 0,-1.000000 0.000000 0,4.000000 0.000000 0,3.000000 0.000000 0,3.000000 0.000000 0,-1.000000 0.000000 0,-2.000000 0.000000 0,-3.000000 0.000000 0,-3.000000 0.000000 0,1.000000 0.000000 0,6.000000 0.000000 0,7.000000 0.000000 0,6.000000 0.000000 0,3.000000 0.000000 0,0.000000 0.000000 0,0.000000 0.000000 0,0.000000 0.000000 0,0.000000 1.000000 0,0.000000 4.000000 0,0.000000 3.000000 0,0.000000 3.000000 0,0.000000-1.000000 0,0.000000-2.000000 0,0.000000-3.000000 0,0.000000-3.000000 0,0.000000-2.000000 0,0.000000 0.000000 0,0.000000 0.000000 0,0.000000 0.000000 0,-2.000000 1.000000 0,-3.000000 4.000000 0,-3.000000 3.000000 0,-2.000000 3.000000 0,-5.000000-1.000000 0,-2.000000-2.000000 0,-3.000000-3.000000 0,-3.000000-3.000000 0,2.000000-2.000000 0,10.000000 0.000000 0,10.000000 0.000000 0,9.000000 0.000000 0,2.000000 1.000000 0,-2.000000 4.000000 0,-3.000000 3.000000 0,-3.000000 3.000000 0,-1.000000-1.000000 0,4.000000-2.000000 0,3.000000-3.000000 0,3.000000-3.000000 0,3.000000-1.000000 0,3.000000 4.000000 0,3.000000 3.000000 0,4.000000 3.000000 0,-4.000000-1.000000 0,-9.000000-2.000000 0,-10.000000-3.000000 0,-8.000000-3.000000 0,-6.000000-1.000000 0,1.000000 4.000000 0,-1.000000 3.000000 0,1.000000 3.000000 0,-1.000000-1.000000 0,1.000000-2.000000 0,-1.000000-3.000000 0,1.000000-3.000000 0,-4.000000-1.000000 0,-6.000000 4.000000 0,-6.000000 3.000000 0,-6.000000 3.000000 0,-1.000000-1.000000 0,7.000000-2.000000 0,6.000000-3.000000 0,7.000000-3.000000 0,4.000000-1.000000 0,3.000000 4.000000 0,3.000000 3.000000 0,4.000000 3.000000 0,-1.000000-1.000000 0,-3.000000-2.000000 0,-3.000000-3.000000 0,-2.000000-3.000000 0,-3.000000-2.000000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0,1.000000-2.000000 0,4.000000-3.000000 0,3.000000-3.000000 0,3.000000-2.000000 0,-1.000000-1.000000 0,-2.000000 3.000000 0,-3.000000 3.000000 0,-3.000000 4.000000 0,1.000000-1.000000 0,6.000000-3.000000 0,7.000000-3.000000 0,6.000000-2.000000 0,3.000000-1.000000 0,0.000000 3.000000 0,0.000000 3.000000 0,0.000000 4.000000 0,0.000000 1.000000 0,0.000000 0.000000 0,0.000000 0.000000 0,0.000000 0.000000 0,-2.000000 0.000000 0,-3.000000 0.000000 0,-3.000000 0.000000 0,-2.000000 0.000000 0,-5.000000 0.000000 0,-2.000000 0.000000 0,-3.000000 0.000000 0,-3.000000 0.000000 0,-2.000000 0.000000 0,0.000000 0.000000 0,0.000000 0.000000 0,0.000000 0.000000 0,-2.000000 0.000000 0,-3.000000 0.000000 0,-3.000000 0.000000 0,-2.000000 0.000000 0,-1.000000 0.000000 0,3.000000 0.000000 0,3.000000 0.000000 0,4.000000 0.000000 0,4.000000 0.000000 0,6.000000 0.000000 0,7.000000 0.000000 0,6.000000 0.000000 0,3.000000 0.000000 0,0.000000 0.000000 0,0.000000 0.000000 0,0.000000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0,-2.000000 1.000000 0,-3.000000 4.000000 0,-3.000000 3.000000 0,-2.000000 3.000000 0,0.000000 1.000000 0,7.000000 1.000000 0,6.000000-1.000000 0,7.000000 1.000000 0,0.000000-3.000000 0,-2.000000-2.000000 0,-3.000000-3.000000 0,-3.000000-3.000000 0,-2.000000-1.000000 0,0.000000 4.000000 0,0.000000 3.000000 0,0.000000 3.000000 0,0.000000 1.000000 0,0.000000 1.000000 0,0.000000-1.000000 0,0.000000 1.000000 0,-2.000000-1.000000 0,-3.000000 1.000000 0,-3.000000-1.000000 0,-2.000000 1.000000 0,-3.000000-1.000000 0,1.000000 1.000000 0,-1.000000-1.000000 0,1.000000 1.000000 0,-3.000000-3.000000 0,-2.000000-2.000000 0,-3.000000-3.000000 0,-3.000000-3.000000 0,-1.000000-1.000000 0,4.000000 4.000000 0,3.000000 3.000000 0,3.000000 3.000000 0,4.000000-1.000000 0,7.000000-2.000000 0,6.000000-3.000000 0,7.000000-3.000000 0,2.000000-2.000000 0,1.000000 0.000000 0,-1.000000 0.000000 0,1.000000 0.000000 0,-1.000000 1.000000 0,1.000000 4.000000 0,-1.000000 3.000000 0,1.000000 3.000000 0,-4.000000-1.000000 0,-6.000000-2.000000 0,-6.000000-3.000000 0,-6.000000-3.000000 0,-4.000000-2.000000 0,1.000000 0.000000 0,-1.000000 0.000000 0,1.000000 0.000000 0,-4.000000 0.000000 0,-6.000000 0.000000 0,-6.000000 0.000000 0,-6.000000 0.000000 0,-4.000000 0.000000 0,1.000000 0.000000 0,-1.000000 0.000000 0,1.000000 0.000000 0,1.000000 0.000000 0,3.000000 0.000000 0,3.000000 0.000000 0,4.000000 0.000000 0,-1.000000 0.000000 0,-3.000000 0.000000 0,-3.000000 0.000000 0,-2.000000 0.000000 0,0.000000 0.000000 0,7.000000 0.000000 0,6.000000 0.000000 0,7.000000 0.000000 0,4.000000 1.000000 0,3.000000 4.000000 0,3.000000 3.000000 0,4.000000 3.000000 0,1.000000-1.000000 0,0.000000-2.000000 0,0.000000-3.000000 0,0.000000-3.000000 0,0.000000-2.000000 0,0.000000 0.000000 0,0.000000 0.000000 0,0.000000 0.000000 0,-2.000000 1.000000 0,-3.000000 4.000000 0,-3.000000 3.000000 0,-2.000000 3.000000 0,-5.000000 1.000000 0,-2.000000 1.000000 0,-3.000000-1.000000 0,-3.000000 1.000000 0,-2.000000-1.000000 0,0.000000 1.000000 0,0.000000-1.000000 0,0.000000 1.000000 0,1.000000-1.000000 0,4.000000 1.000000 0,3.000000-1.000000 0,3.000000 1.000000 0,3.000000 1.000000 0,3.000000 3.000000 0,3.000000 3.000000 0,4.000000 4.000000 0,1.000000-1.000000 0,0.000000-3.000000 0,0.000000-3.000000 0,0.000000-2.000000 0,3.000000 0.000000 0,6.000000 7.000000 0,7.000000 6.000000 0,6.000000 7.000000 0,-1.000000 0.000000 0,-5.000000-2.000000 0,-7.000000-3.000000 0,-5.000000-3.000000 0,-8.000000-4.000000 0,-5.000000-3.000000 0,-7.000000-3.000000 0,-5.000000-2.000000 0,-6.000000-3.000000 0,-3.000000 1.000000 0,-3.000000-1.000000 0,-2.000000 1.000000 0,-1.000000 1.000000 0,3.000000 3.000000 0,3.000000 3.000000 0,4.000000 4.000000 0,-1.000000 1.000000 0,-3.000000 0.000000 0,-3.000000 0.000000 0,-2.000000 0.000000 0,-3.000000-2.000000 0,1.000000-3.000000 0,-1.000000-3.000000 0,1.000000-2.000000 0,-10.000000-8.000000 0,-19.000000-8.000000 0,-18.000000-10.000000 0,-19.000000-9.000000 0,-12.000000-7.000000 0,-2.000000-3.000000 0,-3.000000-3.000000 0,-3.000000-2.000000 0,-1.000000-1.000000 0,4.000000 3.000000 0,3.000000 3.000000 0,3.000000 4.000000 0,-1.000000 1.000000-21,-2.000000 0.000000-38,-3.000000 0.000000-41,-3.000000 0.000000-40</inkml:trace>
</inkml:ink>
</file>

<file path=ppt/ink/ink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9:13"/>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12250.000000 60850.000000 1000,'-71.000000'23.000000'0,"10.000000"-3.000000"0 ,10.000000-3.000000 0,9.000000-2.000000 0,4.000000-3.000000 0,1.000000 1.000000 0,-1.000000-1.000000 0,1.000000 1.000000 0,-1.000000-3.000000 0,1.000000-2.000000 0,-1.000000-3.000000 0,1.000000-3.000000 0,8.000000-4.000000 0,20.000000-3.000000 0,18.000000-3.000000 0,20.000000-2.000000 0,10.000000-3.000000 0,3.000000 1.000000 0,3.000000-1.000000 0,4.000000 1.000000 0,-1.000000 1.000000 0,-3.000000 3.000000 0,-3.000000 3.000000 0,-2.000000 4.000000 0,0.000000-1.000000 0,7.000000-3.000000 0,6.000000-3.000000 0,7.000000-2.000000 0,2.000000-3.000000 0,1.000000 1.000000 0,-1.000000-1.000000 0,1.000000 1.000000 0,-4.000000 1.000000 0,-6.000000 3.000000 0,-6.000000 3.000000 0,-6.000000 4.000000 0,-2.000000 1.000000 0,3.000000 0.000000 0,3.000000 0.000000 0,4.000000 0.000000 0,2.000000 1.000000 0,4.000000 4.000000 0,3.000000 3.000000 0,3.000000 3.000000 0,4.000000 1.000000 0,7.000000 1.000000 0,6.000000-1.000000 0,7.000000 1.000000 0,2.000000 1.000000 0,1.000000 3.000000 0,-1.000000 3.000000 0,1.000000 4.000000 0,1.000000 1.000000 0,3.000000 0.000000 0,3.000000 0.000000 0,4.000000 0.000000 0,-1.000000-2.000000 0,-3.000000-3.000000 0,-3.000000-3.000000 0,-2.000000-2.000000 0,-3.000000-3.000000 0,1.000000 1.000000 0,-1.000000-1.000000 0,1.000000 1.000000 0,1.000000-1.000000 0,3.000000 1.000000 0,3.000000-1.000000 0,4.000000 1.000000 0,2.000000-3.000000 0,4.000000-2.000000 0,3.000000-3.000000 0,3.000000-3.000000 0,3.000000-2.000000 0,3.000000 0.000000 0,3.000000 0.000000 0,4.000000 0.000000 0,1.000000 0.000000 0,0.000000 0.000000 0,0.000000 0.000000 0,0.000000 0.000000 0,-5.000000 0.000000 0,-9.000000 0.000000 0,-10.000000 0.000000 0,-8.000000 0.000000 0,-4.000000-2.000000 0,3.000000-3.000000 0,3.000000-3.000000 0,4.000000-2.000000 0,4.000000-3.000000 0,6.000000 1.000000 0,7.000000-1.000000 0,6.000000 1.000000 0,3.000000 1.000000 0,0.000000 3.000000 0,0.000000 3.000000 0,0.000000 4.000000 0,-4.000000 1.000000 0,-5.000000 0.000000 0,-7.000000 0.000000 0,-5.000000 0.000000 0,-4.000000-2.000000 0,0.000000-3.000000 0,0.000000-3.000000 0,0.000000-2.000000 0,-2.000000-1.000000 0,-3.000000 3.000000 0,-3.000000 3.000000 0,-2.000000 4.000000 0,-1.000000-1.000000 0,3.000000-3.000000 0,3.000000-3.000000 0,4.000000-2.000000 0,4.000000-3.000000 0,6.000000 1.000000 0,7.000000-1.000000 0,6.000000 1.000000 0,-2.000000-1.000000 0,-9.000000 1.000000 0,-10.000000-1.000000 0,-8.000000 1.000000 0,-8.000000-1.000000 0,-2.000000 1.000000 0,-3.000000-1.000000 0,-3.000000 1.000000 0,-4.000000-1.000000 0,-3.000000 1.000000 0,-3.000000-1.000000 0,-2.000000 1.000000 0,-3.000000-1.000000 0,1.000000 1.000000 0,-1.000000-1.000000 0,1.000000 1.000000 0,-1.000000-1.000000 0,1.000000 1.000000 0,-1.000000-1.000000 0,1.000000 1.000000 0,1.000000 1.000000 0,3.000000 3.000000 0,3.000000 3.000000 0,4.000000 4.000000 0,-1.000000 1.000000 0,-3.000000 0.000000 0,-3.000000 0.000000 0,-2.000000 0.000000 0,-3.000000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0,1.000000 0.000000 0,-1.000000 0.000000 0,1.000000 0.000000 0</inkml:trace>
</inkml:ink>
</file>

<file path=ppt/ink/ink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9:18"/>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27050.000000 59800.000000 1000,'92.000000'21.000000'0,"-16.000000"-5.000000"0 ,-15.000000-7.000000 0,-15.000000-5.000000 0,-6.000000-6.000000 0,7.000000-3.000000 0,6.000000-3.000000 0,7.000000-2.000000 0,2.000000-3.000000 0,1.000000 1.000000 0,-1.000000-1.000000 0,1.000000 1.000000 0,-4.000000-1.000000 0,-6.000000 1.000000 0,-6.000000-1.000000 0,-6.000000 1.000000 0,-2.000000-1.000000 0,3.000000 1.000000 0,3.000000-1.000000 0,4.000000 1.000000 0,1.000000 1.000000 0,0.000000 3.000000 0,0.000000 3.000000 0,0.000000 4.000000 0,0.000000-1.000000 0,0.000000-3.000000 0,0.000000-3.000000 0,0.000000-2.000000 0,1.000000-1.000000 0,4.000000 3.000000 0,3.000000 3.000000 0,3.000000 4.000000 0,1.000000-1.000000 0,1.000000-3.000000 0,-1.000000-3.000000 0,1.000000-2.000000 0,-3.000000-1.000000 0,-2.000000 3.000000 0,-3.000000 3.000000 0,-3.000000 4.000000 0,-2.000000 1.000000 0,0.000000 0.000000 0,0.000000 0.000000 0,0.000000 0.000000 0,0.000000-2.000000 0,0.000000-3.000000 0,0.000000-3.000000 0,0.000000-2.000000 0,0.000000-1.000000 0,0.000000 3.000000 0,0.000000 3.000000 0,0.000000 4.000000 0,-2.000000-1.000000 0,-3.000000-3.000000 0,-3.000000-3.000000 0,-2.000000-2.000000 0,0.000000-1.000000 0,7.000000 3.000000 0,6.000000 3.000000 0,7.000000 4.000000 0,0.000000-1.000000 0,-2.000000-3.000000 0,-3.000000-3.000000 0,-3.000000-2.000000 0,-1.000000-1.000000 0,4.000000 3.000000 0,3.000000 3.000000 0,3.000000 4.000000 0,1.000000 1.000000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0,0.000000-2.000000 0,0.000000-3.000000 0,0.000000-3.000000 0,0.000000-2.000000 0,1.000000-1.000000 0,4.000000 3.000000 0,3.000000 3.000000 0,3.000000 4.000000 0,1.000000 1.000000 0,1.000000 0.000000 0,-1.000000 0.000000 0,1.000000 0.000000 0,1.000000-2.000000 0,3.000000-3.000000 0,3.000000-3.000000 0,4.000000-2.000000 0,-1.000000-1.000000 0,-3.000000 3.000000 0,-3.000000 3.000000 0,-2.000000 4.000000 0,-3.000000 1.000000 0,1.000000 0.000000 0,-1.000000 0.000000 0,1.000000 0.000000 0,-1.000000 0.000000 0,1.000000 0.000000 0,-1.000000 0.000000 0,1.000000 0.000000 0,-4.000000 0.000000 0,-6.000000 0.000000 0,-6.000000 0.000000 0,-6.000000 0.000000 0,-2.000000 0.000000 0,3.000000 0.000000 0,3.000000 0.000000 0,4.000000 0.000000 0,-1.000000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0,4.000000 0.000000 0,9.000000 0.000000 0,10.000000 0.000000 0,10.000000 0.000000 0,-1.000000 0.000000 0,-9.000000 0.000000 0,-10.000000 0.000000 0,-8.000000 0.000000 0,-6.000000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0,0.000000 0.000000 0,7.000000 0.000000 0,6.000000 0.000000 0,7.000000 0.000000 0,2.000000-2.000000 0,1.000000-3.000000 0,-1.000000-3.000000 0,1.000000-2.000000 0,-3.000000-1.000000 0,-2.000000 3.000000 0,-3.000000 3.000000 0,-3.000000 4.000000 0,-2.000000 1.000000 0,0.000000 0.000000 0,0.000000 0.000000 0,0.000000 0.000000 0,0.000000 0.000000 0,0.000000 0.000000 0,0.000000 0.000000 0,0.000000 0.000000 0,3.000000-2.000000 0,6.000000-3.000000 0,7.000000-3.000000 0,6.000000-2.000000 0,3.000000-1.000000 0,0.000000 3.000000 0,0.000000 3.000000 0,0.000000 4.000000 0,-2.000000 1.000000 0,-3.000000 0.000000 0,-3.000000 0.000000 0,-2.000000 0.000000 0,-1.000000-2.000000 0,3.000000-3.000000 0,3.000000-3.000000 0,4.000000-2.000000 0,-3.000000-1.000000 0,-5.000000 3.000000 0,-7.000000 3.000000 0,-5.000000 4.000000 0,-4.000000-1.000000 0,0.000000-3.000000 0,0.000000-3.000000 0,0.000000-2.000000 0,0.000000-1.000000 0,0.000000 3.000000 0,0.000000 3.000000 0,0.000000 4.000000 0,1.000000-1.000000 0,4.000000-3.000000 0,3.000000-3.000000 0,3.000000-2.000000 0,1.000000-1.000000 0,1.000000 3.000000 0,-1.000000 3.000000 0,1.000000 4.000000 0,-1.000000 1.000000 0,1.000000 0.000000 0,-1.000000 0.000000 0,1.000000 0.000000 0,-1.000000 0.000000 0,1.000000 0.000000 0,-1.000000 0.000000 0,1.000000 0.000000 0,-1.000000-2.000000 0,1.000000-3.000000 0,-1.000000-3.000000 0,1.000000-2.000000 0,-1.000000-1.000000 0,1.000000 3.000000 0,-1.000000 3.000000 0,1.000000 4.000000 0,-4.000000 1.000000 0,-6.000000 0.000000 0,-6.000000 0.000000 0,-6.000000 0.000000 0,-2.000000-2.000000 0,3.000000-3.000000 0,3.000000-3.000000 0,4.000000-2.000000 0,-1.000000-1.000000 0,-3.000000 3.000000 0,-3.000000 3.000000 0,-2.000000 4.000000 0,-1.000000-1.000000 0,3.000000-3.000000 0,3.000000-3.000000 0,4.000000-2.000000 0,1.000000-1.000000 0,0.000000 3.000000 0,0.000000 3.000000 0,0.000000 4.000000 0,1.000000 1.000000 0,4.000000 0.000000 0,3.000000 0.000000 0,3.000000 0.000000 0,-1.000000-2.000000 0,-2.000000-3.000000 0,-3.000000-3.000000 0,-3.000000-2.000000 0,-1.000000-1.000000 0,4.000000 3.000000 0,3.000000 3.000000 0,3.000000 4.000000 0,-1.000000 1.000000 0,-2.000000 0.000000 0,-3.000000 0.000000 0,-3.000000 0.000000 0,-2.000000 0.000000 0,0.000000 0.000000 0,0.000000 0.000000 0,0.000000 0.000000 0,-2.000000 0.000000 0,-3.000000 0.000000 0,-3.000000 0.000000 0,-2.000000 0.000000 0,-1.000000 0.000000 0,3.000000 0.000000 0,3.000000 0.000000 0,4.000000 0.000000 0,-1.000000-2.000000 0,-3.000000-3.000000 0,-3.000000-3.000000 0,-2.000000-2.000000 0,-1.000000-1.000000 0,3.000000 3.000000 0,3.000000 3.000000 0,4.000000 4.000000 0,2.000000 1.000000 0,4.000000 0.000000 0,3.000000 0.000000 0,3.000000 0.000000 0,1.000000 0.000000 0,1.000000 0.000000 0,-1.000000 0.000000 0,1.000000 0.000000 0,1.000000-2.000000 0,3.000000-3.000000 0,3.000000-3.000000 0,4.000000-2.000000 0,-1.000000-1.000000 0,-3.000000 3.000000 0,-3.000000 3.000000 0,-2.000000 4.000000 0,-3.000000 1.000000 0,1.000000 0.000000 0,-1.000000 0.000000 0,1.000000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0,1.000000 0.000000 0,-1.000000 0.000000 0,1.000000 0.000000 0,1.000000 0.000000 0,3.000000 0.000000 0,3.000000 0.000000 0,4.000000 0.000000 0,1.000000 0.000000 0,0.000000 0.000000 0,0.000000 0.000000 0,0.000000 0.000000 0,0.000000 1.000000 0,0.000000 4.000000 0,0.000000 3.000000 0,0.000000 3.000000 0,1.000000-1.000000 0,4.000000-2.000000 0,3.000000-3.000000 0,3.000000-3.000000 0,-2.000000-2.000000 0,-6.000000 0.000000 0,-6.000000 0.000000 0,-6.000000 0.000000 0,-4.000000 0.000000 0,1.000000 0.000000 0,-1.000000 0.000000 0,1.000000 0.000000 0,2.000000 0.000000 0,7.000000 0.000000 0,6.000000 0.000000 0,7.000000 0.000000 0,0.000000 0.000000 0,-2.000000 0.000000 0,-3.000000 0.000000 0,-3.000000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0,0.000000 0.000000 0,7.000000 0.000000 0,6.000000 0.000000 0,7.000000 0.000000 0,2.000000 0.000000 0,1.000000 0.000000 0,-1.000000 0.000000 0,1.000000 0.000000 0,-4.000000-2.000000 0,-6.000000-3.000000 0,-6.000000-3.000000 0,-6.000000-2.000000 0,-2.000000-1.000000 0,3.000000 3.000000 0,3.000000 3.000000 0,4.000000 4.000000 0,-1.000000 1.000000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0,0.000000 0.000000 0,0.000000 0.000000 0,0.000000 0.000000 0,0.000000 0.000000 0,-2.000000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0,0.000000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0,2.000000 0.000000 0,7.000000 0.000000 0,6.000000 0.000000 0,7.000000 0.000000 0,2.000000 0.000000 0,1.000000 0.000000 0,-1.000000 0.000000 0,1.000000 0.000000 0,-4.000000 1.000000 0,-6.000000 4.000000 0,-6.000000 3.000000 0,-6.000000 3.000000 0,-4.000000-1.000000 0,1.000000-2.000000 0,-1.000000-3.000000 0,1.000000-3.000000 0,2.000000-2.000000 0,7.000000 0.000000 0,6.000000 0.000000 0,7.000000 0.000000 0,-1.000000 0.000000 0,-6.000000 0.000000 0,-6.000000 0.000000 0,-6.000000 0.000000 0,-1.000000 0.000000 0,7.000000 0.000000 0,6.000000 0.000000 0,7.000000 0.000000 0,0.000000 0.000000 0,-2.000000 0.000000 0,-3.000000 0.000000 0,-3.000000 0.000000 0,-2.000000 0.000000 0,0.000000 0.000000 0,0.000000 0.000000 0,0.000000 0.000000 0,0.000000 0.000000 0,0.000000 0.000000 0,0.000000 0.000000 0,0.000000 0.000000 0,-2.000000 1.000000 0,-3.000000 4.000000 0,-3.000000 3.000000 0,-2.000000 3.000000 0,-1.000000-1.000000 0,3.000000-2.000000 0,3.000000-3.000000 0,4.000000-3.000000 0,-1.000000-2.000000 0,-3.000000 0.000000 0,-3.000000 0.000000 0,-2.000000 0.000000 0,-1.000000 1.000000 0,3.000000 4.000000 0,3.000000 3.000000 0,4.000000 3.000000 0,1.000000-1.000000 0,0.000000-2.000000 0,0.000000-3.000000 0,0.000000-3.000000 0,1.000000-1.000000 0,4.000000 4.000000 0,3.000000 3.000000 0,3.000000 3.000000 0,-1.000000-1.000000 0,-2.000000-2.000000 0,-3.000000-3.000000 0,-3.000000-3.000000 0,-4.000000-2.000000 0,-3.000000 0.000000 0,-3.000000 0.000000 0,-2.000000 0.000000 0,-3.000000 0.000000 0,1.000000 0.000000 0,-1.000000 0.000000 0,1.000000 0.000000 0,1.000000 1.000000 0,3.000000 4.000000 0,3.000000 3.000000 0,4.000000 3.000000 0,-1.000000-1.000000 0,-3.000000-2.000000 0,-3.000000-3.000000 0,-2.000000-3.000000 0,-3.000000-1.000000 0,1.000000 4.000000 0,-1.000000 3.000000 0,1.000000 3.000000 0,-1.000000-1.000000 0,1.000000-2.000000 0,-1.000000-3.000000 0,1.000000-3.000000 0,1.000000-2.000000 0,3.000000 0.000000 0,3.000000 0.000000 0,4.000000 0.000000 0,1.000000 0.000000 0,0.000000 0.000000 0,0.000000 0.000000 0,0.000000 0.000000 0,-2.000000 1.000000 0,-3.000000 4.000000 0,-3.000000 3.000000 0,-2.000000 3.000000 0,-3.000000-1.000000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0,3.000000-2.000000 0,3.000000-3.000000 0,4.000000-3.000000 0,-1.000000-2.000000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0,-1.000000 0.000000 0,4.000000 0.000000 0,3.000000 0.000000 0,3.000000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0,2.000000 0.000000 0,4.000000 0.000000 0,3.000000 0.000000 0,3.000000 0.000000 0,1.000000 0.000000 0,1.000000 0.000000 0,-1.000000 0.000000 0,1.000000 0.000000 0,-4.000000 0.000000 0,-6.000000 0.000000 0,-6.000000 0.000000 0,-6.000000 0.000000 0,-4.000000 1.000000 0,1.000000 4.000000 0,-1.000000 3.000000 0,1.000000 3.000000 0,1.000000-1.000000 0,3.000000-2.000000 0,3.000000-3.000000 0,4.000000-3.000000 0,1.000000-2.000000 0,0.000000 0.000000 0,0.000000 0.000000 0,0.000000 0.000000 0,0.000000 0.000000 0,0.000000 0.000000 0,0.000000 0.000000 0,0.000000 0.000000 0,0.000000 0.000000 0,0.000000 0.000000 0,0.000000 0.000000 0,0.000000 0.000000 0,0.000000 0.000000 0,0.000000 0.000000 0,0.000000 0.000000 0,0.000000 0.000000 0,0.000000 1.000000 0,0.000000 4.000000 0,0.000000 3.000000 0,0.000000 3.000000 0,-2.000000-1.000000 0,-3.000000-2.000000 0,-3.000000-3.000000 0,-2.000000-3.000000 0,-3.000000-2.000000 0,1.000000 0.000000 0,-1.000000 0.000000 0,1.000000 0.000000 0,-1.000000 0.000000 0,1.000000 0.000000 0,-1.000000 0.000000 0,1.000000 0.000000 0,4.000000 1.000000 0,9.000000 4.000000 0,10.000000 3.000000 0,10.000000 3.000000 0,0.000000-1.000000 0,-5.000000-2.000000 0,-7.000000-3.000000 0,-5.000000-3.000000 0,-4.000000-1.000000 0,0.000000 4.000000 0,0.000000 3.000000 0,0.000000 3.000000 0,0.000000-1.000000 0,0.000000-2.000000 0,0.000000-3.000000 0,0.000000-3.000000 0,1.000000-2.000000 0,4.000000 0.000000 0,3.000000 0.000000 0,3.000000 0.000000 0,-1.000000 0.000000 0,-2.000000 0.000000 0,-3.000000 0.000000 0,-3.000000 0.000000 0,-2.000000 0.000000 0,0.000000 0.000000 0,0.000000 0.000000 0,0.000000 0.000000 0,0.000000 1.000000 0,0.000000 4.000000 0,0.000000 3.000000 0,0.000000 3.000000 0,-2.000000-1.000000 0,-3.000000-2.000000 0,-3.000000-3.000000 0,-2.000000-3.000000 0,-3.000000-2.000000 0,1.000000 0.000000 0,-1.000000 0.000000 0,1.000000 0.000000 0,-1.000000 0.000000 0,1.000000 0.000000 0,-1.000000 0.000000 0,1.000000 0.000000 0,2.000000 0.000000 0,7.000000 0.000000 0,6.000000 0.000000 0,7.000000 0.000000 0,-1.000000 1.000000 0,-6.000000 4.000000 0,-6.000000 3.000000 0,-6.000000 3.000000 0,-4.000000-1.000000 0,1.000000-2.000000 0,-1.000000-3.000000 0,1.000000-3.000000 0,-1.000000-2.000000 0,1.000000 0.000000 0,-1.000000 0.000000 0,1.000000 0.000000 0,1.000000 0.000000 0,3.000000 0.000000 0,3.000000 0.000000 0,4.000000 0.000000 0,1.000000 0.000000 0,0.000000 0.000000 0,0.000000 0.000000 0,0.000000 0.000000 0,1.000000 0.000000 0,4.000000 0.000000 0,3.000000 0.000000 0,3.000000 0.000000 0,1.000000-2.000000 0,1.000000-3.000000 0,-1.000000-3.000000 0,1.000000-2.000000 0,-3.000000-3.000000 0,-2.000000 1.000000 0,-3.000000-1.000000 0,-3.000000 1.000000 0,-2.000000 1.000000 0,0.000000 3.000000 0,0.000000 3.000000 0,0.000000 4.000000 0,1.000000-1.000000 0,4.000000-3.000000 0,3.000000-3.000000 0,3.000000-2.000000 0,1.000000-1.000000 0,1.000000 3.000000 0,-1.000000 3.000000 0,1.000000 4.000000 0,-1.000000 1.000000 0,1.000000 0.000000 0,-1.000000 0.000000 0,1.000000 0.000000 0,-1.000000-2.000000 0,1.000000-3.000000 0,-1.000000-3.000000 0,1.000000-2.000000 0,-1.000000-1.000000 0,1.000000 3.000000 0,-1.000000 3.000000 0,1.000000 4.000000 0,-3.000000 1.000000 0,-2.000000 0.000000 0,-3.000000 0.000000 0,-3.000000 0.000000 0,-2.000000 0.000000 0,0.000000 0.000000 0,0.000000 0.000000 0,0.000000 0.000000 0,-2.000000 0.000000 0,-3.000000 0.000000 0,-3.000000 0.000000 0,-2.000000 0.000000 0,-3.000000 0.000000 0,1.000000 0.000000 0,-1.000000 0.000000 0,1.000000 0.000000 0,-1.000000-2.000000 0,1.000000-3.000000 0,-1.000000-3.000000 0,1.000000-2.000000 0,-1.000000-1.000000 0,1.000000 3.000000 0,-1.000000 3.000000 0,1.000000 4.000000 0,1.000000 1.000000 0,3.000000 0.000000 0,3.000000 0.000000 0,4.000000 0.000000 0,2.000000-2.000000 0,4.000000-3.000000 0,3.000000-3.000000 0,3.000000-2.000000 0,1.000000-1.000000 0,1.000000 3.000000 0,-1.000000 3.000000 0,1.000000 4.000000 0,-1.000000 1.000000 0,1.000000 0.000000 0,-1.000000 0.000000 0,1.000000 0.000000 0,-1.000000-2.000000 0,1.000000-3.000000 0,-1.000000-3.000000 0,1.000000-2.000000 0,-3.000000-1.000000 0,-2.000000 3.000000 0,-3.000000 3.000000 0,-3.000000 4.000000 0,-4.000000 1.000000 0,-3.000000 0.000000 0,-3.000000 0.000000 0,-2.000000 0.000000 0,-3.000000 0.000000 0,1.000000 0.000000 0,-1.000000 0.000000 0,1.000000 0.000000 0,2.000000 0.000000 0,7.000000 0.000000 0,6.000000 0.000000 0,7.000000 0.000000 0,0.000000 0.000000 0,-2.000000 0.000000 0,-3.000000 0.000000 0,-3.000000 0.000000 0,-4.000000 0.000000 0,-3.000000 0.000000 0,-3.000000 0.000000 0,-2.000000 0.000000 0,-1.000000 0.000000 0,3.000000 0.000000 0,3.000000 0.000000 0,4.000000 0.000000 0,1.000000-2.000000 0,0.000000-3.000000 0,0.000000-3.000000 0,0.000000-2.000000 0,0.000000-1.000000 0,0.000000 3.000000 0,0.000000 3.000000 0,0.000000 4.000000 0,0.000000 1.000000 0,0.000000 0.000000 0,0.000000 0.000000 0,0.000000 0.000000 0,-2.000000-2.000000 0,-3.000000-3.000000 0,-3.000000-3.000000 0,-2.000000-2.000000 0,-1.000000-1.000000 0,3.000000 3.000000 0,3.000000 3.000000 0,4.000000 4.000000 0,-1.000000-1.000000 0,-3.000000-3.000000 0,-3.000000-3.000000 0,-2.000000-2.000000 0,0.000000-1.000000 0,7.000000 3.000000 0,6.000000 3.000000 0,7.000000 4.000000 0,-1.000000-1.000000 0,-6.000000-3.000000 0,-6.000000-3.000000 0,-6.000000-2.000000 0,-1.000000-1.000000 0,7.000000 3.000000 0,6.000000 3.000000 0,7.000000 4.000000 0,-1.000000 1.000000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 1.000000 0,0.000000 4.000000 0,0.000000 3.000000 0,0.000000 3.000000 0,0.000000-1.000000 0,0.000000-2.000000 0,0.000000-3.000000 0,0.000000-3.000000 0,0.000000-1.000000 0,0.000000 4.000000 0,0.000000 3.000000 0,0.000000 3.000000 0,1.000000-1.000000 0,4.000000-2.000000 0,3.000000-3.000000 0,3.000000-3.000000 0,-1.000000-2.000000 0,-2.000000 0.000000 0,-3.000000 0.000000 0,-3.000000 0.000000 0,-4.000000 1.000000 0,-3.000000 4.000000 0,-3.000000 3.000000 0,-2.000000 3.000000 0,-1.000000 1.000000 0,3.000000 1.000000 0,3.000000-1.000000 0,4.000000 1.000000 0,-1.000000-3.000000 0,-3.000000-2.000000 0,-3.000000-3.000000 0,-2.000000-3.000000 0,0.000000-1.000000 0,7.000000 4.000000 0,6.000000 3.000000 0,7.000000 3.000000 0,-1.000000 1.000000 0,-6.000000 1.000000 0,-6.000000-1.000000 0,-6.000000 1.000000 0,-4.000000-3.000000 0,1.000000-2.000000 0,-1.000000-3.000000 0,1.000000-3.000000 0,-1.000000-2.000000 0,1.000000 0.000000 0,-1.000000 0.000000 0,1.000000 0.000000 0,-1.000000 0.000000 0,1.000000 0.000000 0,-1.000000 0.000000 0,1.000000 0.000000 0,-1.000000 0.000000 0,1.000000 0.000000 0,-1.000000 0.000000 0,1.000000 0.000000 0,-1.000000 0.000000 0,1.000000 0.000000 0,-1.000000 0.000000 0,1.000000 0.000000 0,4.000000 0.000000 0,9.000000 0.000000 0,10.000000 0.000000 0,10.000000 0.000000 0,-1.000000 0.000000 0,-9.000000 0.000000 0,-10.000000 0.000000 0,-8.000000 0.000000 0,-4.000000 0.000000 0,3.000000 0.000000 0,3.000000 0.000000 0,4.000000 0.000000 0,2.000000 0.000000 0,4.000000 0.000000 0,3.000000 0.000000 0,3.000000 0.000000 0,1.000000 0.000000 0,1.000000 0.000000 0,-1.000000 0.000000 0,1.000000 0.000000 0,-3.000000 0.000000 0,-2.000000 0.000000 0,-3.000000 0.000000 0,-3.000000 0.000000 0,-4.000000 0.000000 0,-3.000000 0.000000 0,-3.000000 0.000000 0,-2.000000 0.000000 0,0.000000 0.000000 0,7.000000 0.000000 0,6.000000 0.000000 0,7.000000 0.000000 0,-1.000000 0.000000 0,-6.000000 0.000000 0,-6.000000 0.000000 0,-6.000000 0.000000 0,-2.000000 0.000000 0,3.000000 0.000000 0,3.000000 0.000000 0,4.000000 0.000000 0,2.000000 0.000000 0,4.000000 0.000000 0,3.000000 0.000000 0,3.000000 0.000000 0,-1.000000 0.000000 0,-2.000000 0.000000 0,-3.000000 0.000000 0,-3.000000 0.000000 0,-1.000000 0.000000 0,4.000000 0.000000 0,3.000000 0.000000 0,3.000000 0.000000 0,-2.000000 0.000000 0,-6.000000 0.000000 0,-6.000000 0.000000 0,-6.000000 0.000000 0,-2.000000 0.000000 0,3.000000 0.000000 0,3.000000 0.000000 0,4.000000 0.000000 0,-1.000000 0.000000 0,-3.000000 0.000000 0,-3.000000 0.000000 0,-2.000000 0.000000 0,-3.000000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0,-1.000000 0.000000 0,-6.000000 0.000000 0,-6.000000 0.000000 0,-6.000000 0.000000 0,-1.000000 0.000000 0,7.000000 0.000000 0,6.000000 0.000000 0,7.000000 0.000000 0,-1.000000 1.000000 0,-6.000000 4.000000 0,-6.000000 3.000000 0,-6.000000 3.000000 0,-2.000000-1.000000 0,3.000000-2.000000 0,3.000000-3.000000 0,4.000000-3.000000 0,1.000000-2.000000 0,0.000000 0.000000 0,0.000000 0.000000 0,0.000000 0.000000 0,1.000000 0.000000 0,4.000000 0.000000 0,3.000000 0.000000 0,3.000000 0.000000 0,1.000000 1.000000 0,1.000000 4.000000 0,-1.000000 3.000000 0,1.000000 3.000000 0,-3.000000-1.000000 0,-2.000000-2.000000 0,-3.000000-3.000000 0,-3.000000-3.000000 0,-1.000000-2.000000 0,4.000000 0.000000 0,3.000000 0.000000 0,3.000000 0.000000 0,-2.000000 0.000000 0,-6.000000 0.000000 0,-6.000000 0.000000 0,-6.000000 0.000000 0,-2.000000 1.000000 0,3.000000 4.000000 0,3.000000 3.000000 0,4.000000 3.000000 0,-1.000000-1.000000 0,-3.000000-2.000000 0,-3.000000-3.000000 0,-2.000000-3.000000 0,-3.000000-1.000000 0,1.000000 4.000000 0,-1.000000 3.000000 0,1.000000 3.000000 0,-1.000000-1.000000 0,1.000000-2.000000 0,-1.000000-3.000000 0,1.000000-3.000000 0,1.000000-1.000000 0,3.000000 4.000000 0,3.000000 3.000000 0,4.000000 3.000000 0,1.000000-1.000000 0,0.000000-2.000000 0,0.000000-3.000000 0,0.000000-3.000000 0,1.000000-1.000000 0,4.000000 4.000000 0,3.000000 3.000000 0,3.000000 3.000000 0,-1.000000-1.000000 0,-2.000000-2.000000 0,-3.000000-3.000000 0,-3.000000-3.000000 0,-2.000000-2.000000 0,0.000000 0.000000 0,0.000000 0.000000 0,0.000000 0.000000 0,0.000000 1.000000 0,0.000000 4.000000 0,0.000000 3.000000 0,0.000000 3.000000 0,0.000000-1.000000 0,0.000000-2.000000 0,0.000000-3.000000 0,0.000000-3.000000 0,-2.000000-2.000000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0,-1.000000-2.000000 0,1.000000-3.000000 0,-1.000000-3.000000 0,1.000000-2.000000 0,-1.000000-1.000000 0,1.000000 3.000000 0,-1.000000 3.000000 0,1.000000 4.000000 0,-1.000000-1.000000 0,1.000000-3.000000 0,-1.000000-3.000000 0,1.000000-2.000000 0,-7.000000-6.000000-21,-12.000000-6.000000-38,-13.000000-6.000000-41,-12.000000-6.000000-40</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9:27"/>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12500.000000 21250.000000 1000,'71.000000'0.000000'0,"-5.000000"0.000000"0 ,-7.000000 0.000000 0,-5.000000 0.000000 0,-6.000000 0.000000 0,-3.000000 0.000000 0,-3.000000 0.000000 0,-2.000000 0.000000 0,-1.000000 0.000000 0,3.000000 0.000000 0,3.000000 0.000000 0,4.000000 0.000000 0,2.000000 0.000000 0,4.000000 0.000000 0,3.000000 0.000000 0,3.000000 0.000000 0,3.000000 0.000000 0,3.000000 0.000000 0,3.000000 0.000000 0,4.000000 0.000000 0,1.000000 0.000000 0,0.000000 0.000000 0,0.000000 0.000000 0,0.000000 0.000000 0,-2.000000 0.000000 0,-3.000000 0.000000 0,-3.000000 0.000000 0,-2.000000 0.000000 0,-1.000000 0.000000 0,3.000000 0.000000 0,3.000000 0.000000 0,4.000000 0.000000 0,-3.000000 0.000000 0,-5.000000 0.000000 0,-7.000000 0.000000 0,-5.000000 0.000000 0,-4.000000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0,1.000000-2.000000 0,4.000000-3.000000 0,3.000000-3.000000 0,3.000000-2.000000 0,1.000000-1.000000 0,1.000000 3.000000 0,-1.000000 3.000000 0,1.000000 4.000000 0,-1.000000 1.000000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0,-2.000000 0.000000 0,0.000000 0.000000 0,0.000000 0.000000 0,0.000000 0.000000 0,1.000000 1.000000 0,4.000000 4.000000 0,3.000000 3.000000 0,3.000000 3.000000 0,1.000000-1.000000 0,1.000000-2.000000 0,-1.000000-3.000000 0,1.000000-3.000000 0,1.000000-2.000000 0,3.000000 0.000000 0,3.000000 0.000000 0,4.000000 0.000000 0,1.000000 1.000000 0,0.000000 4.000000 0,0.000000 3.000000 0,0.000000 3.000000 0,-2.000000-1.000000 0,-3.000000-2.000000 0,-3.000000-3.000000 0,-2.000000-3.000000 0,-3.000000-2.000000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0,-2.000000 0.000000 0,-6.000000 0.000000 0,-6.000000 0.000000 0,-6.000000 0.000000 0,-4.000000 0.000000 0,1.000000 0.000000 0,-1.000000 0.000000 0,1.000000 0.000000 0,-1.000000 1.000000 0,1.000000 4.000000 0,-1.000000 3.000000 0,1.000000 3.000000 0,1.000000-1.000000 0,3.000000-2.000000 0,3.000000-3.000000 0,4.000000-3.000000 0,2.000000-1.000000 0,4.000000 4.000000 0,3.000000 3.000000 0,3.000000 3.000000 0,3.000000-1.000000 0,3.000000-2.000000 0,3.000000-3.000000 0,4.000000-3.000000 0,1.000000-1.000000 0,0.000000 4.000000 0,0.000000 3.000000 0,0.000000 3.000000 0,-4.000000-1.000000 0,-5.000000-2.000000 0,-7.000000-3.000000 0,-5.000000-3.000000 0,-4.000000-1.000000 0,0.000000 4.000000 0,0.000000 3.000000 0,0.000000 3.000000 0,1.000000-1.000000 0,4.000000-2.000000 0,3.000000-3.000000 0,3.000000-3.000000 0,1.000000-2.000000 0,1.000000 0.000000 0,-1.000000 0.000000 0,1.000000 0.000000 0,-1.000000 0.000000 0,1.000000 0.000000 0,-1.000000 0.000000 0,1.000000 0.000000 0,1.000000 0.000000 0,3.000000 0.000000 0,3.000000 0.000000 0,4.000000 0.000000 0,-3.000000 0.000000 0,-5.000000 0.000000 0,-7.000000 0.000000 0,-5.000000 0.000000 0,-4.000000 0.000000 0,0.000000 0.000000 0,0.000000 0.000000 0,0.000000 0.000000 0,0.000000 0.000000 0,0.000000 0.000000 0,0.000000 0.000000 0,0.000000 0.000000 0,1.000000 0.000000 0,4.000000 0.000000 0,3.000000 0.000000 0,3.000000 0.000000 0,3.000000 0.000000 0,3.000000 0.000000 0,3.000000 0.000000 0,4.000000 0.000000 0,2.000000 0.000000 0,4.000000 0.000000 0,3.000000 0.000000 0,3.000000 0.000000 0,-2.000000-2.000000 0,-6.000000-3.000000 0,-6.000000-3.000000 0,-6.000000-2.000000 0,-4.000000-1.000000 0,1.000000 3.000000 0,-1.000000 3.000000 0,1.000000 4.000000 0,1.000000 1.000000 0,3.000000 0.000000 0,3.000000 0.000000 0,4.000000 0.000000 0,4.000000 0.000000 0,6.000000 0.000000 0,7.000000 0.000000 0,6.000000 0.000000 0,1.000000 0.000000 0,-3.000000 0.000000 0,-3.000000 0.000000 0,-2.000000 0.000000 0,-3.000000 0.000000 0,1.000000 0.000000 0,-1.000000 0.000000 0,1.000000 0.000000 0,-4.000000 0.000000 0,-6.000000 0.000000 0,-6.000000 0.000000 0,-6.000000 0.000000 0,-4.000000 0.000000 0,1.000000 0.000000 0,-1.000000 0.000000 0,1.000000 0.000000 0,4.000000 0.000000 0,9.000000 0.000000 0,10.000000 0.000000 0,10.000000 0.000000 0,0.000000 0.000000 0,-5.000000 0.000000 0,-7.000000 0.000000 0,-5.000000 0.000000 0,-4.000000 0.000000 0,0.000000 0.000000 0,0.000000 0.000000 0,0.000000 0.000000 0,-2.000000 0.000000 0,-3.000000 0.000000 0,-3.000000 0.000000 0,-2.000000 0.000000 0,-5.000000 0.000000 0,-2.000000 0.000000 0,-3.000000 0.000000 0,-3.000000 0.000000 0,-1.000000 1.000000 0,4.000000 4.000000 0,3.000000 3.000000 0,3.000000 3.000000 0,4.000000-1.000000 0,7.000000-2.000000 0,6.000000-3.000000 0,7.000000-3.000000 0,0.000000-2.000000 0,-2.000000 0.000000 0,-3.000000 0.000000 0,-3.000000 0.000000 0,-4.000000 0.000000 0,-3.000000 0.000000 0,-3.000000 0.000000 0,-2.000000 0.000000 0,-6.000000 0.000000 0,-6.000000 0.000000 0,-6.000000 0.000000 0,-6.000000 0.000000 0,-4.000000 0.000000 0,1.000000 0.000000 0,-1.000000 0.000000 0,1.000000 0.000000 0,1.000000 1.000000 0,3.000000 4.000000 0,3.000000 3.000000 0,4.000000 3.000000 0,1.000000-1.000000 0,0.000000-2.000000 0,0.000000-3.000000 0,0.000000-3.000000 0,0.000000-2.000000 0,0.000000 0.000000 0,0.000000 0.000000 0,0.000000 0.000000 0,-2.000000 0.000000 0,-3.000000 0.000000 0,-3.000000 0.000000 0,-2.000000 0.000000 0,-1.000000 0.000000 0,3.000000 0.000000 0,3.000000 0.000000 0,4.000000 0.000000 0,-3.000000 0.000000 0,-5.000000 0.000000 0,-7.000000 0.000000 0,-5.000000 0.000000 0,-6.000000 1.000000 0,-3.000000 4.000000 0,-3.000000 3.000000 0,-2.000000 3.000000 0,-1.000000-1.000000 0,3.000000-2.000000 0,3.000000-3.000000 0,4.000000-3.000000 0,2.000000-2.000000 0,4.000000 0.000000 0,3.000000 0.000000 0,3.000000 0.000000 0,-2.000000 1.000000 0,-6.000000 4.000000 0,-6.000000 3.000000 0,-6.000000 3.000000 0,-4.000000-1.000000 0,1.000000-2.000000 0,-1.000000-3.000000 0,1.000000-3.000000 0,-10.000000-2.000000 0,-19.000000 0.000000 0,-18.000000 0.000000 0,-19.000000 0.000000 0,-10.000000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0,-2.000000 0.000000 0,-3.000000 0.000000 0,-3.000000 0.000000 0,-2.000000 0.000000 0,-6.000000 0.000000 0,-6.000000 0.000000 0,-6.000000 0.000000 0,-6.000000 0.000000 0,-4.000000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0,-3.000000 0.000000 0,-3.000000 0.000000 0,-2.000000 0.000000 0,-6.000000 0.000000 0,-6.000000 0.000000 0,-6.000000 0.000000 0,-6.000000 0.000000 0,-4.000000 0.000000 0,1.000000 0.000000 0,-1.000000 0.000000 0,1.000000 0.000000 0,2.000000 0.000000 0,7.000000 0.000000 0,6.000000 0.000000 0,7.000000 0.000000 0,0.000000 0.000000 0,-2.000000 0.000000 0,-3.000000 0.000000 0,-3.000000 0.000000 0,-4.000000 0.000000 0,-3.000000 0.000000 0,-3.000000 0.000000 0,-2.000000 0.000000 0,-6.000000 0.000000 0,-6.000000 0.000000 0,-6.000000 0.000000 0,-6.000000 0.000000 0,1.000000 0.000000 0,9.000000 0.000000 0,10.000000 0.000000 0,10.000000 0.000000 0,2.000000-2.000000 0,-3.000000-3.000000 0,-3.000000-3.000000 0,-2.000000-2.000000 0,-8.000000-1.000000 0,-8.000000 3.000000 0,-10.000000 3.000000 0,-9.000000 4.000000 0,-2.000000-1.000000 0,6.000000-3.000000 0,7.000000-3.000000 0,6.000000-2.000000 0,4.000000-3.000000 0,4.000000 1.000000 0,3.000000-1.000000 0,3.000000 1.000000 0,-1.000000-1.000000 0,-2.000000 1.000000 0,-3.000000-1.000000 0,-3.000000 1.000000 0,-4.000000-3.000000 0,-3.000000-2.000000 0,-3.000000-3.000000 0,-2.000000-3.000000 0,0.000000-1.000000 0,7.000000 4.000000 0,6.000000 3.000000 0,7.000000 3.000000 0,2.000000 1.000000 0,1.000000 1.000000 0,-1.000000-1.000000 0,1.000000 1.000000 0,-4.000000-1.000000 0,-6.000000 1.000000 0,-6.000000-1.000000 0,-6.000000 1.000000 0,-6.000000-1.000000 0,-2.000000 1.000000 0,-3.000000-1.000000 0,-3.000000 1.000000 0,-1.000000 1.000000 0,4.000000 3.000000 0,3.000000 3.000000 0,3.000000 4.000000 0,-1.000000 1.000000 0,-2.000000 0.000000 0,-3.000000 0.000000 0,-3.000000 0.000000 0,-2.000000-2.000000 0,0.000000-3.000000 0,0.000000-3.000000 0,0.000000-2.000000 0,1.000000-1.000000 0,4.000000 3.000000 0,3.000000 3.000000 0,3.000000 4.000000 0,4.000000 1.000000 0,7.000000 0.000000 0,6.000000 0.000000 0,7.000000 0.000000 0,-1.000000 0.000000 0,-6.000000 0.000000 0,-6.000000 0.000000 0,-6.000000 0.000000 0,-2.000000 0.000000 0,3.000000 0.000000 0,3.000000 0.000000 0,4.000000 0.000000 0,5.000000 0.000000 0,10.000000 0.000000 0,10.000000 0.000000 0,9.000000 0.000000 0,1.000000 0.000000 0,-6.000000 0.000000 0,-6.000000 0.000000 0,-6.000000 0.000000 0,-9.000000 0.000000 0,-8.000000 0.000000 0,-10.000000 0.000000 0,-9.000000 0.000000 0,2.000000 0.000000 0,17.000000 0.000000 0,15.000000 0.000000 0,16.000000 0.000000 0,7.000000 0.000000 0,1.000000 0.000000 0,-1.000000 0.000000 0,1.000000 0.000000 0,-3.000000 0.000000 0,-2.000000 0.000000 0,-3.000000 0.000000 0,-3.000000 0.000000 0,-1.000000 0.000000 0,4.000000 0.000000 0,3.000000 0.000000 0,3.000000 0.000000 0,1.000000 0.000000 0,1.000000 0.000000 0,-1.000000 0.000000 0,1.000000 0.000000 0,2.000000 0.000000 0,7.000000 0.000000 0,6.000000 0.000000 0,7.000000 0.000000 0,5.000000 0.000000 0,7.000000 0.000000 0,6.000000 0.000000 0,7.000000 0.000000 0,2.000000 0.000000 0,1.000000 0.000000 0,-1.000000 0.000000 0,1.000000 0.000000 0,-4.000000 0.000000 0,-6.000000 0.000000 0,-6.000000 0.000000 0,-6.000000 0.000000 0,-2.000000 0.000000 0,3.000000 0.000000 0,3.000000 0.000000 0,4.000000 0.000000 0,1.000000 0.000000 0,0.000000 0.000000 0,0.000000 0.000000 0,0.000000 0.000000 0,0.000000 0.000000 0,0.000000 0.000000 0,0.000000 0.000000 0,0.000000 0.000000 0,3.000000 0.000000 0,6.000000 0.000000 0,7.000000 0.000000 0,6.000000 0.000000 0,3.000000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0,-1.000000-2.000000 0,4.000000-3.000000 0,3.000000-3.000000 0,3.000000-2.000000 0,1.000000-1.000000 0,1.000000 3.000000 0,-1.000000 3.000000 0,1.000000 4.000000 0,-3.000000 1.000000 0,-2.000000 0.000000 0,-3.000000 0.000000 0,-3.000000 0.000000 0,1.000000 6.000000 0,6.000000 13.000000 0,7.000000 12.000000 0,6.000000 13.000000 0</inkml:trace>
</inkml:ink>
</file>

<file path=ppt/ink/ink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9:28"/>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48300.000000 21850.000000 1000,'-96.000000'-44.000000'0,"10.000000"13.000000"0 ,10.000000 12.000000 0,9.000000 13.000000 0,4.000000 6.000000 0,1.000000 0.000000 0,-1.000000 0.000000 0,1.000000 0.000000 0,-3.000000 1.000000 0,-2.000000 4.000000 0,-3.000000 3.000000 0,-3.000000 3.000000 0,-6.000000 1.000000 0,-5.000000 1.000000 0,-7.000000-1.000000 0,-5.000000 1.000000 0,-9.000000 1.000000 0,-9.000000 3.000000 0,-10.000000 3.000000 0,-8.000000 4.000000 0,-11.000000-1.000000 0,-8.000000-3.000000 0,-10.000000-3.000000 0,-9.000000-2.000000 0,-5.000000-1.000000 0,0.000000 3.000000 0,0.000000 3.000000 0,0.000000 4.000000 0,-2.000000-1.000000 0,-3.000000-3.000000 0,-3.000000-3.000000 0,-2.000000-2.000000 0,-3.000000-3.000000 0,1.000000 1.000000 0,-1.000000-1.000000 0,1.000000 1.000000 0,-1.000000-3.000000 0,1.000000-2.000000 0,-1.000000-3.000000 0,1.000000-3.000000 0,2.000000-2.000000 0,7.000000 0.000000 0,6.000000 0.000000 0,7.000000 0.000000 0,4.000000-2.000000 0,3.000000-3.000000 0,3.000000-3.000000 0,4.000000-2.000000 0,-3.000000-3.000000 0,-5.000000 1.000000 0,-7.000000-1.000000 0,-5.000000 1.000000 0,0.000000-3.000000 0,10.000000-2.000000 0,10.000000-3.000000 0,9.000000-3.000000 0,7.000000-2.000000 0,7.000000 0.000000 0,6.000000 0.000000 0,7.000000 0.000000 0,0.000000-4.000000 0,-2.000000-5.000000 0,-3.000000-7.000000 0,-3.000000-5.000000 0,-2.000000-3.000000 0,0.000000 4.000000 0,0.000000 3.000000 0,0.000000 3.000000 0,6.000000-2.000000 0,13.000000-6.000000 0,12.000000-6.000000 0,13.000000-6.000000 0,9.000000-4.000000 0,6.000000 1.000000 0,7.000000-1.000000 0,6.000000 1.000000 0,6.000000-3.000000 0,6.000000-2.000000 0,7.000000-3.000000 0,6.000000-3.000000 0,4.000000-2.000000 0,4.000000 0.000000 0,3.000000 0.000000 0,3.000000 0.000000 0,3.000000-2.000000 0,3.000000-3.000000 0,3.000000-3.000000 0,4.000000-2.000000 0,1.000000-5.000000 0,0.000000-2.000000 0,0.000000-3.000000 0,0.000000-3.000000 0,4.000000 1.000000 0,10.000000 6.000000 0,10.000000 7.000000 0,9.000000 6.000000 0,7.000000 4.000000 0,7.000000 4.000000 0,6.000000 3.000000 0,7.000000 3.000000 0,4.000000-1.000000 0,3.000000-2.000000 0,3.000000-3.000000 0,4.000000-3.000000 0,5.000000-1.000000 0,10.000000 4.000000 0,10.000000 3.000000 0,9.000000 3.000000 0,7.000000 1.000000 0,7.000000 1.000000 0,6.000000-1.000000 0,7.000000 1.000000 0,4.000000-1.000000 0,3.000000 1.000000 0,3.000000-1.000000 0,4.000000 1.000000 0,-1.000000-1.000000 0,-3.000000 1.000000 0,-3.000000-1.000000 0,-2.000000 1.000000 0,3.000000 2.000000 0,14.000000 7.000000 0,11.000000 6.000000 0,14.000000 7.000000 0,10.000000 2.000000 0,9.000000 1.000000 0,10.000000-1.000000 0,10.000000 1.000000 0,4.000000 1.000000 0,0.000000 3.000000 0,0.000000 3.000000 0,0.000000 4.000000 0,6.000000 4.000000 0,13.000000 6.000000 0,12.000000 7.000000 0,13.000000 6.000000 0,2.000000 3.000000 0,-5.000000 0.000000 0,-7.000000 0.000000 0,-5.000000 0.000000 0,-3.000000 0.000000 0,4.000000 0.000000 0,3.000000 0.000000 0,3.000000 0.000000 0,-2.000000 3.000000 0,-6.000000 6.000000 0,-6.000000 7.000000 0,-6.000000 6.000000 0,-4.000000 6.000000 0,1.000000 6.000000 0,-1.000000 7.000000 0,1.000000 6.000000 0,-9.000000 3.000000 0,-15.000000 0.000000 0,-15.000000 0.000000 0,-16.000000 0.000000 0,-10.000000 1.000000 0,-3.000000 4.000000 0,-3.000000 3.000000 0,-2.000000 3.000000 0,-3.000000 3.000000 0,1.000000 3.000000 0,-1.000000 3.000000 0,1.000000 4.000000 0,-7.000000 1.000000 0,-12.000000 0.000000 0,-13.000000 0.000000 0,-12.000000 0.000000 0,-13.000000-2.000000 0,-12.000000-3.000000 0,-13.000000-3.000000 0,-12.000000-2.000000 0,-10.000000-3.000000 0,-6.000000 1.000000 0,-6.000000-1.000000 0,-6.000000 1.000000 0,-9.000000-3.000000 0,-8.000000-2.000000 0,-10.000000-3.000000 0,-9.000000-3.000000 0,-7.000000-1.000000 0,-3.000000 4.000000 0,-3.000000 3.000000 0,-2.000000 3.000000 0,-6.000000 1.000000 0,-6.000000 1.000000 0,-6.000000-1.000000 0,-6.000000 1.000000 0,-9.000000 2.000000 0,-8.000000 7.000000 0,-10.000000 6.000000 0,-9.000000 7.000000 0,-13.000000 2.000000 0,-16.000000 1.000000 0,-15.000000-1.000000 0,-15.000000 1.000000 0,-14.000000-3.000000 0,-8.000000-2.000000 0,-10.000000-3.000000 0,-9.000000-3.000000 0,-2.000000-2.000000 0,6.000000 0.000000 0,7.000000 0.000000 0,6.000000 0.000000 0,1.000000-2.000000 0,-3.000000-3.000000 0,-3.000000-3.000000 0,-2.000000-2.000000 0,-5.000000-5.000000 0,-2.000000-2.000000 0,-3.000000-3.000000 0,-3.000000-3.000000 0,-4.000000-2.000000 0,-3.000000 0.000000 0,-3.000000 0.000000 0,-2.000000 0.000000 0,2.000000-2.000000 0,9.000000-3.000000 0,10.000000-3.000000 0,10.000000-2.000000 0,-3.000000-1.000000 0,-11.000000 3.000000 0,-14.000000 3.000000 0,-11.000000 4.000000 0,-4.000000-3.000000 0,6.000000-5.000000 0,7.000000-7.000000 0,6.000000-5.000000 0,6.000000-4.000000 0,6.000000 0.000000 0,7.000000 0.000000 0,6.000000 0.000000 0,4.000000-4.000000 0,4.000000-5.000000 0,3.000000-7.000000 0,3.000000-5.000000 0,-2.000000-4.000000 0,-6.000000 0.000000 0,-6.000000 0.000000 0,-6.000000 0.000000 0,-1.000000-4.000000 0,7.000000-5.000000 0,6.000000-7.000000 0,7.000000-5.000000 0,7.000000-6.000000 0,9.000000-3.000000 0,10.000000-3.000000 0,10.000000-2.000000 0,0.000000-5.000000 0,-5.000000-2.000000 0,-7.000000-3.000000 0,-5.000000-3.000000 0,-6.000000-4.000000 0,-3.000000-3.000000 0,-3.000000-3.000000 0,-2.000000-2.000000 0,3.000000-1.000000 0,14.000000 3.000000 0,11.000000 3.000000 0,14.000000 4.000000 0,8.000000 1.000000 0,7.000000 0.000000 0,6.000000 0.000000 0,7.000000 0.000000 0,4.000000 0.000000 0,3.000000 0.000000 0,3.000000 0.000000 0,4.000000 0.000000 0,2.000000 3.000000 0,4.000000 6.000000 0,3.000000 7.000000 0,3.000000 6.000000 0</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9:42"/>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15000.000000 34800.000000 1000,'92.000000'21.000000'0,"-16.000000"-5.000000"0 ,-15.000000-7.000000 0,-15.000000-5.000000 0,-9.000000-3.000000 0,1.000000 4.000000 0,-1.000000 3.000000 0,1.000000 3.000000 0,8.000000-1.000000 0,20.000000-2.000000 0,18.000000-3.000000 0,20.000000-3.000000 0,8.000000-2.000000 0,1.000000 0.000000 0,-1.000000 0.000000 0,1.000000 0.000000 0,-1.000000 0.000000 0,1.000000 0.000000 0,-1.000000 0.000000 0,1.000000 0.000000 0,-1.000000 0.000000 0,1.000000 0.000000 0,-1.000000 0.000000 0,1.000000 0.000000 0,-1.000000-4.000000 0,1.000000-5.000000 0,-1.000000-7.000000 0,1.000000-5.000000 0,2.000000-6.000000 0,7.000000-3.000000 0,6.000000-3.000000 0,7.000000-2.000000 0,4.000000-1.000000 0,3.000000 3.000000 0,3.000000 3.000000 0,4.000000 4.000000 0,-4.000000 1.000000 0,-9.000000 0.000000 0,-10.000000 0.000000 0,-8.000000 0.000000 0,-6.000000 3.000000 0,1.000000 6.000000 0,-1.000000 7.000000 0,1.000000 6.000000 0,4.000000 1.000000 0,9.000000-3.000000 0,10.000000-3.000000 0,10.000000-2.000000 0,0.000000-1.000000 0,-5.000000 3.000000 0,-7.000000 3.000000 0,-5.000000 4.000000 0,-6.000000 1.000000 0,-3.000000 0.000000 0,-3.000000 0.000000 0,-2.000000 0.000000 0,-3.000000 0.000000 0,1.000000 0.000000 0,-1.000000 0.000000 0,1.000000 0.000000 0,-1.000000 0.000000 0,1.000000 0.000000 0,-1.000000 0.000000 0,1.000000 0.000000 0,1.000000 0.000000 0,3.000000 0.000000 0,3.000000 0.000000 0,4.000000 0.000000 0,1.000000 1.000000 0,0.000000 4.000000 0,0.000000 3.000000 0,0.000000 3.000000 0,-7.000000 1.000000 0,-11.000000 1.000000 0,-14.000000-1.000000 0,-11.000000 1.000000 0,-7.000000-1.000000 0,0.000000 1.000000 0,0.000000-1.000000 0,0.000000 1.000000 0,0.000000 1.000000 0,0.000000 3.000000 0,0.000000 3.000000 0,0.000000 4.000000 0,-4.000000-1.000000 0,-5.000000-3.000000 0,-7.000000-3.000000 0,-5.000000-2.000000 0,-4.000000-3.000000 0,0.000000 1.000000 0,0.000000-1.000000 0,0.000000 1.000000 0,-19.000000-1.000000 0,-37.000000 1.000000 0,-38.000000-1.000000 0,-37.000000 1.000000 0,-16.000000-3.000000 0,6.000000-2.000000 0,7.000000-3.000000 0,6.000000-3.000000 0,1.000000-2.000000 0,-3.000000 0.000000 0,-3.000000 0.000000 0,-2.000000 0.000000 0,-1.000000 1.000000 0,3.000000 4.000000 0,3.000000 3.000000 0,4.000000 3.000000 0,-1.000000-1.000000 0,-3.000000-2.000000 0,-3.000000-3.000000 0,-2.000000-3.000000 0,-6.000000-2.000000 0,-6.000000 0.000000 0,-6.000000 0.000000 0,-6.000000 0.000000 0,-4.000000 0.000000 0,1.000000 0.000000 0,-1.000000 0.000000 0,1.000000 0.000000 0,1.000000 0.000000 0,3.000000 0.000000 0,3.000000 0.000000 0,4.000000 0.000000 0,-3.000000 1.000000 0,-5.000000 4.000000 0,-7.000000 3.000000 0,-5.000000 3.000000 0,-4.000000-1.000000 0,0.000000-2.000000 0,0.000000-3.000000 0,0.000000-3.000000 0,-2.000000-2.000000 0,-3.000000 0.000000 0,-3.000000 0.000000 0,-2.000000 0.000000 0,-5.000000 0.000000 0,-2.000000 0.000000 0,-3.000000 0.000000 0,-3.000000 0.000000 0,2.000000 0.000000 0,10.000000 0.000000 0,10.000000 0.000000 0,9.000000 0.000000 0,2.000000-2.000000 0,-2.000000-3.000000 0,-3.000000-3.000000 0,-3.000000-2.000000 0,-4.000000-3.000000 0,-3.000000 1.000000 0,-3.000000-1.000000 0,-2.000000 1.000000 0,-3.000000 1.000000 0,1.000000 3.000000 0,-1.000000 3.000000 0,1.000000 4.000000 0,2.000000-1.000000 0,7.000000-3.000000 0,6.000000-3.000000 0,7.000000-2.000000 0,2.000000-1.000000 0,1.000000 3.000000 0,-1.000000 3.000000 0,1.000000 4.000000 0,-1.000000-1.000000 0,1.000000-3.000000 0,-1.000000-3.000000 0,1.000000-2.000000 0,-1.000000-1.000000 0,1.000000 3.000000 0,-1.000000 3.000000 0,1.000000 4.000000 0,1.000000 1.000000 0,3.000000 0.000000 0,3.000000 0.000000 0,4.000000 0.000000 0,4.000000-2.000000 0,6.000000-3.000000 0,7.000000-3.000000 0,6.000000-2.000000 0,7.000000-1.000000 0,10.000000 3.000000 0,10.000000 3.000000 0,9.000000 4.000000 0,4.000000 1.000000 0,1.000000 0.000000 0,-1.000000 0.000000 0,1.000000 0.000000 0,-1.000000 1.000000 0,1.000000 4.000000 0,-1.000000 3.000000 0,1.000000 3.000000 0,1.000000 4.000000 0,3.000000 7.000000 0,3.000000 6.000000 0,4.000000 7.000000 0,7.000000 4.000000 0,13.000000 3.000000 0,12.000000 3.000000 0,13.000000 4.000000 0</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9:44"/>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45250.000000 35250.000000 1000,'75.000000'0.000000'0,"0.000000"0.000000"0 ,0.000000 0.000000 0,0.000000 0.000000 0,-4.000000 0.000000 0,-5.000000 0.000000 0,-7.000000 0.000000 0,-5.000000 0.000000 0,-1.000000 0.000000 0,6.000000 0.000000 0,7.000000 0.000000 0,6.000000 0.000000 0,3.000000-2.000000 0,0.000000-3.000000 0,0.000000-3.000000 0,0.000000-2.000000 0,0.000000-1.000000 0,0.000000 3.000000 0,0.000000 3.000000 0,0.000000 4.000000 0,-2.000000 1.000000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0,-1.000000 0.000000 0,3.000000 0.000000 0,3.000000 0.000000 0,4.000000 0.000000 0,2.000000 0.000000 0,4.000000 0.000000 0,3.000000 0.000000 0,3.000000 0.000000 0,3.000000 0.000000 0,3.000000 0.000000 0,3.000000 0.000000 0,4.000000 0.000000 0,-3.000000 0.000000 0,-5.000000 0.000000 0,-7.000000 0.000000 0,-5.000000 0.000000 0,-4.000000 0.000000 0,0.000000 0.000000 0,0.000000 0.000000 0,0.000000 0.000000 0,0.000000-2.000000 0,0.000000-3.000000 0,0.000000-3.000000 0,0.000000-2.000000 0,-2.000000-1.000000 0,-3.000000 3.000000 0,-3.000000 3.000000 0,-2.000000 4.000000 0,2.000000 1.000000 0,9.000000 0.000000 0,10.000000 0.000000 0,10.000000 0.000000 0,4.000000 0.000000 0,0.000000 0.000000 0,0.000000 0.000000 0,0.000000 0.000000 0,0.000000 0.000000 0,0.000000 0.000000 0,0.000000 0.000000 0,0.000000 0.000000 0,0.000000 0.000000 0,0.000000 0.000000 0,0.000000 0.000000 0,0.000000 0.000000 0,-4.000000 0.000000 0,-5.000000 0.000000 0,-7.000000 0.000000 0,-5.000000 0.000000 0,-3.000000 0.000000 0,4.000000 0.000000 0,3.000000 0.000000 0,3.000000 0.000000 0,4.000000 0.000000 0,7.000000 0.000000 0,6.000000 0.000000 0,7.000000 0.000000 0,0.000000 0.000000 0,-2.000000 0.000000 0,-3.000000 0.000000 0,-3.000000 0.000000 0,-1.000000 0.000000 0,4.000000 0.000000 0,3.000000 0.000000 0,3.000000 0.000000 0,-2.000000 0.000000 0,-6.000000 0.000000 0,-6.000000 0.000000 0,-6.000000 0.000000 0,-6.000000 0.000000 0,-2.000000 0.000000 0,-3.000000 0.000000 0,-3.000000 0.000000 0,-1.000000 1.000000 0,4.000000 4.000000 0,3.000000 3.000000 0,3.000000 3.000000 0,4.000000-1.000000 0,7.000000-2.000000 0,6.000000-3.000000 0,7.000000-3.000000 0,0.000000-1.000000 0,-2.000000 4.000000 0,-3.000000 3.000000 0,-3.000000 3.000000 0,-4.000000 1.000000 0,-3.000000 1.000000 0,-3.000000-1.000000 0,-2.000000 1.000000 0,-5.000000-3.000000 0,-2.000000-2.000000 0,-3.000000-3.000000 0,-3.000000-3.000000 0,-4.000000-1.000000 0,-3.000000 4.000000 0,-3.000000 3.000000 0,-2.000000 3.000000 0,-1.000000-1.000000 0,3.000000-2.000000 0,3.000000-3.000000 0,4.000000-3.000000 0,2.000000-1.000000 0,4.000000 4.000000 0,3.000000 3.000000 0,3.000000 3.000000 0,1.000000-1.000000 0,1.000000-2.000000 0,-1.000000-3.000000 0,1.000000-3.000000 0,-3.000000-1.000000 0,-2.000000 4.000000 0,-3.000000 3.000000 0,-3.000000 3.000000 0,-2.000000-1.000000 0,0.000000-2.000000 0,0.000000-3.000000 0,0.000000-3.000000 0,-4.000000-2.000000 0,-5.000000 0.000000 0,-7.000000 0.000000 0,-5.000000 0.000000 0,-6.000000 1.000000 0,-3.000000 4.000000 0,-3.000000 3.000000 0,-2.000000 3.000000 0,-1.000000-1.000000 0,3.000000-2.000000 0,3.000000-3.000000 0,4.000000-3.000000 0,1.000000-2.000000 0,0.000000 0.000000 0,0.000000 0.000000 0,0.000000 0.000000 0,1.000000 1.000000 0,4.000000 4.000000 0,3.000000 3.000000 0,3.000000 3.000000 0,1.000000-1.000000 0,1.000000-2.000000 0,-1.000000-3.000000 0,1.000000-3.000000 0,-3.000000-1.000000 0,-2.000000 4.000000 0,-3.000000 3.000000 0,-3.000000 3.000000 0,-2.000000-1.000000 0,0.000000-2.000000 0,0.000000-3.000000 0,0.000000-3.000000 0,0.000000-2.000000 0,0.000000 0.000000 0,0.000000 0.000000 0,0.000000 0.000000 0,-2.000000 1.000000 0,-3.000000 4.000000 0,-3.000000 3.000000 0,-2.000000 3.000000 0,-3.000000-1.000000 0,1.000000-2.000000 0,-1.000000-3.000000 0,1.000000-3.000000 0,-1.000000-2.000000 0,1.000000 0.000000 0,-1.000000 0.000000 0,1.000000 0.000000 0,2.000000 1.000000 0,7.000000 4.000000 0,6.000000 3.000000 0,7.000000 3.000000 0,-1.000000-1.000000 0,-6.000000-2.000000 0,-6.000000-3.000000 0,-6.000000-3.000000 0,-4.000000-2.000000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1.000000 0,-3.000000 4.000000 0,-3.000000 3.000000 0,-2.000000 3.000000 0,-3.000000-1.000000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1.000000 0,0.000000 4.000000 0,0.000000 3.000000 0,0.000000 3.000000 0,0.000000-1.000000 0,0.000000-2.000000 0,0.000000-3.000000 0,0.000000-3.000000 0,-2.000000-2.000000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0,-1.000000-2.000000 0,1.000000-3.000000 0,-1.000000-3.000000 0,1.000000-2.000000 0,-1.000000-1.000000 0,1.000000 3.000000 0,-1.000000 3.000000 0,1.000000 4.000000 0,1.000000 1.000000 0,3.000000 0.000000 0,3.000000 0.000000 0,4.000000 0.000000 0,-1.000000-2.000000 0,-3.000000-3.000000 0,-3.000000-3.000000 0,-2.000000-2.000000 0,0.000000-1.000000 0,7.000000 3.000000 0,6.000000 3.000000 0,7.000000 4.000000 0,-1.000000 1.000000 0,-6.000000 0.000000 0,-6.000000 0.000000 0,-6.000000 0.000000 0,-2.000000 0.000000 0,3.000000 0.000000 0,3.000000 0.000000 0,4.000000 0.000000 0,-1.000000 0.000000 0,-3.000000 0.000000 0,-3.000000 0.000000 0,-2.000000 0.000000 0,-3.000000 0.000000 0,1.000000 0.000000 0,-1.000000 0.000000 0,1.000000 0.000000 0,-1.000000-2.000000 0,1.000000-3.000000 0,-1.000000-3.000000 0,1.000000-2.000000 0,-1.000000-1.000000 0,1.000000 3.000000 0,-1.000000 3.000000 0,1.000000 4.000000 0,-1.000000 1.000000 0,1.000000 0.000000 0,-1.000000 0.000000 0,1.000000 0.000000 0,-1.000000-2.000000 0,1.000000-3.000000 0,-1.000000-3.000000 0,1.000000-2.000000 0,2.000000-1.000000 0,7.000000 3.000000 0,6.000000 3.000000 0,7.000000 4.000000 0,-1.000000-1.000000 0,-6.000000-3.000000 0,-6.000000-3.000000 0,-6.000000-2.000000 0,-1.000000-1.000000 0,7.000000 3.000000 0,6.000000 3.000000 0,7.000000 4.000000 0,2.000000 1.000000 0,1.000000 0.000000 0,-1.000000 0.000000 0,1.000000 0.000000 0,-4.000000 0.000000 0,-6.000000 0.000000 0,-6.000000 0.000000 0,-6.000000 0.000000 0,-2.000000 0.000000 0,3.000000 0.000000 0,3.000000 0.000000 0,4.000000 0.000000 0,1.000000 0.000000 0,0.000000 0.000000 0,0.000000 0.000000 0,0.000000 0.000000 0,-2.000000 0.000000 0,-3.000000 0.000000 0,-3.000000 0.000000 0,-2.000000 0.000000 0,0.000000 1.000000 0,7.000000 4.000000 0,6.000000 3.000000 0,7.000000 3.000000 0,-1.000000-1.000000 0,-6.000000-2.000000 0,-6.000000-3.000000 0,-6.000000-3.000000 0,-4.000000-2.000000 0,1.000000 0.000000 0,-1.000000 0.000000 0,1.000000 0.000000 0,-1.000000 0.000000 0,1.000000 0.000000 0,-1.000000 0.000000 0,1.000000 0.000000 0,-1.000000 0.000000 0,1.000000 0.000000 0,-1.000000 0.000000 0,1.000000 0.000000 0,-1.000000 0.000000 0,1.000000 0.000000 0,-1.000000 0.000000 0,1.000000 0.000000 0,-1.000000-2.000000 0,1.000000-3.000000 0,-1.000000-3.000000 0,1.000000-2.000000 0,2.000000-1.000000 0,7.000000 3.000000 0,6.000000 3.000000 0,7.000000 4.000000 0,0.000000 1.000000 0,-2.000000 0.000000 0,-3.000000 0.000000 0,-3.000000 0.000000 0,-4.000000-2.000000 0,-3.000000-3.000000 0,-3.000000-3.000000 0,-2.000000-2.000000 0,-3.000000-1.000000 0,1.000000 3.000000 0,-1.000000 3.000000 0,1.000000 4.000000 0,-1.000000-1.000000 0,1.000000-3.000000 0,-1.000000-3.000000 0,1.000000-2.000000 0,-6.000000 3.000000-21,-8.000000 14.000000-38,-10.000000 11.000000-41,-9.000000 14.000000-40</inkml:trace>
</inkml:ink>
</file>

<file path=ppt/ink/ink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9:47"/>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95800.000000 35700.000000 1000,'-115.000000'-2.000000'0,"23.000000"-3.000000"0 ,22.000000-3.000000 0,22.000000-2.000000 0,8.000000-3.000000 0,-2.000000 1.000000 0,-3.000000-1.000000 0,-3.000000 1.000000 0,-4.000000 1.000000 0,-3.000000 3.000000 0,-3.000000 3.000000 0,-2.000000 4.000000 0,-8.000000-1.000000 0,-8.000000-3.000000 0,-10.000000-3.000000 0,-9.000000-2.000000 0,-7.000000-3.000000 0,-3.000000 1.000000 0,-3.000000-1.000000 0,-2.000000 1.000000 0,-1.000000-1.000000 0,3.000000 1.000000 0,3.000000-1.000000 0,4.000000 1.000000 0,-3.000000 1.000000 0,-5.000000 3.000000 0,-7.000000 3.000000 0,-5.000000 4.000000 0,-6.000000 1.000000 0,-3.000000 0.000000 0,-3.000000 0.000000 0,-2.000000 0.000000 0,-3.000000 0.000000 0,1.000000 0.000000 0,-1.000000 0.000000 0,1.000000 0.000000 0,1.000000 0.000000 0,3.000000 0.000000 0,3.000000 0.000000 0,4.000000 0.000000 0,4.000000 0.000000 0,6.000000 0.000000 0,7.000000 0.000000 0,6.000000 0.000000 0,-1.000000 0.000000 0,-5.000000 0.000000 0,-7.000000 0.000000 0,-5.000000 0.000000 0,-8.000000 0.000000 0,-5.000000 0.000000 0,-7.000000 0.000000 0,-5.000000 0.000000 0,2.000000 0.000000 0,13.000000 0.000000 0,12.000000 0.000000 0,13.000000 0.000000 0,6.000000 0.000000 0,0.000000 0.000000 0,0.000000 0.000000 0,0.000000 0.000000 0,-4.000000-2.000000 0,-5.000000-3.000000 0,-7.000000-3.000000 0,-5.000000-2.000000 0,-6.000000-3.000000 0,-3.000000 1.000000 0,-3.000000-1.000000 0,-2.000000 1.000000 0,-3.000000-1.000000 0,1.000000 1.000000 0,-1.000000-1.000000 0,1.000000 1.000000 0,1.000000-1.000000 0,3.000000 1.000000 0,3.000000-1.000000 0,4.000000 1.000000 0,2.000000-1.000000 0,4.000000 1.000000 0,3.000000-1.000000 0,3.000000 1.000000 0,-2.000000-1.000000 0,-6.000000 1.000000 0,-6.000000-1.000000 0,-6.000000 1.000000 0,-4.000000-1.000000 0,1.000000 1.000000 0,-1.000000-1.000000 0,1.000000 1.000000 0,4.000000-3.000000 0,9.000000-2.000000 0,10.000000-3.000000 0,10.000000-3.000000 0,7.000000-2.000000 0,6.000000 0.000000 0,7.000000 0.000000 0,6.000000 0.000000 0,1.000000-2.000000 0,-3.000000-3.000000 0,-3.000000-3.000000 0,-2.000000-2.000000 0,-5.000000-3.000000 0,-2.000000 1.000000 0,-3.000000-1.000000 0,-3.000000 1.000000 0,-2.000000 1.000000 0,0.000000 3.000000 0,0.000000 3.000000 0,0.000000 4.000000 0,1.000000-1.000000 0,4.000000-3.000000 0,3.000000-3.000000 0,3.000000-2.000000 0,4.000000-1.000000 0,7.000000 3.000000 0,6.000000 3.000000 0,7.000000 4.000000 0,2.000000-1.000000 0,1.000000-3.000000 0,-1.000000-3.000000 0,1.000000-2.000000 0,-1.000000-1.000000 0,1.000000 3.000000 0,-1.000000 3.000000 0,1.000000 4.000000 0,-1.000000-1.000000 0,1.000000-3.000000 0,-1.000000-3.000000 0,1.000000-2.000000 0,-1.000000-1.000000 0,1.000000 3.000000 0,-1.000000 3.000000 0,1.000000 4.000000 0,-1.000000-1.000000 0,1.000000-3.000000 0,-1.000000-3.000000 0,1.000000-2.000000 0,2.000000-1.000000 0,7.000000 3.000000 0,6.000000 3.000000 0,7.000000 4.000000 0,2.000000-1.000000 0,1.000000-3.000000 0,-1.000000-3.000000 0,1.000000-2.000000 0,1.000000-3.000000 0,3.000000 1.000000 0,3.000000-1.000000 0,4.000000 1.000000 0,4.000000-1.000000 0,6.000000 1.000000 0,7.000000-1.000000 0,6.000000 1.000000 0,4.000000-6.000000 0,4.000000-8.000000 0,3.000000-10.000000 0,3.000000-9.000000 0,6.000000-1.000000 0,9.000000 10.000000 0,10.000000 10.000000 0,10.000000 9.000000 0,7.000000 4.000000 0,6.000000 1.000000 0,7.000000-1.000000 0,6.000000 1.000000 0,4.000000-1.000000 0,4.000000 1.000000 0,3.000000-1.000000 0,3.000000 1.000000 0,3.000000-1.000000 0,3.000000 1.000000 0,3.000000-1.000000 0,4.000000 1.000000 0,1.000000-1.000000 0,0.000000 1.000000 0,0.000000-1.000000 0,0.000000 1.000000 0,-2.000000 1.000000 0,-3.000000 3.000000 0,-3.000000 3.000000 0,-2.000000 4.000000 0,2.000000 1.000000 0,9.000000 0.000000 0,10.000000 0.000000 0,10.000000 0.000000 0,8.000000-2.000000 0,10.000000-3.000000 0,10.000000-3.000000 0,9.000000-2.000000 0,4.000000 0.000000 0,1.000000 7.000000 0,-1.000000 6.000000 0,1.000000 7.000000 0,4.000000 0.000000 0,9.000000-2.000000 0,10.000000-3.000000 0,10.000000-3.000000 0,8.000000-1.000000 0,10.000000 4.000000 0,10.000000 3.000000 0,9.000000 3.000000 0,-2.000000 1.000000 0,-12.000000 1.000000 0,-13.000000-1.000000 0,-12.000000 1.000000 0,-4.000000-1.000000 0,7.000000 1.000000 0,6.000000-1.000000 0,7.000000 1.000000 0,4.000000 1.000000 0,3.000000 3.000000 0,3.000000 3.000000 0,4.000000 4.000000 0,-6.000000 1.000000 0,-11.000000 0.000000 0,-14.000000 0.000000 0,-11.000000 0.000000 0,-3.000000 0.000000 0,10.000000 0.000000 0,10.000000 0.000000 0,9.000000 0.000000 0,1.000000 0.000000 0,-6.000000 0.000000 0,-6.000000 0.000000 0,-6.000000 0.000000 0,-9.000000 3.000000 0,-8.000000 6.000000 0,-10.000000 7.000000 0,-9.000000 6.000000 0,-2.000000 3.000000 0,6.000000 0.000000 0,7.000000 0.000000 0,6.000000 0.000000 0,3.000000 0.000000 0,0.000000 0.000000 0,0.000000 0.000000 0,0.000000 0.000000 0,-8.000000 1.000000 0,-16.000000 4.000000 0,-15.000000 3.000000 0,-15.000000 3.000000 0,-6.000000-1.000000 0,7.000000-2.000000 0,6.000000-3.000000 0,7.000000-3.000000 0,4.000000-1.000000 0,3.000000 4.000000 0,3.000000 3.000000 0,4.000000 3.000000 0,-6.000000 1.000000 0,-11.000000 1.000000 0,-14.000000-1.000000 0,-11.000000 1.000000 0,-11.000000-1.000000 0,-5.000000 1.000000 0,-7.000000-1.000000 0,-5.000000 1.000000 0,-6.000000 1.000000 0,-3.000000 3.000000 0,-3.000000 3.000000 0,-2.000000 4.000000 0,-3.000000 1.000000 0,1.000000 0.000000 0,-1.000000 0.000000 0,1.000000 0.000000 0,1.000000 1.000000 0,3.000000 4.000000 0,3.000000 3.000000 0,4.000000 3.000000 0,-3.000000-1.000000 0,-5.000000-2.000000 0,-7.000000-3.000000 0,-5.000000-3.000000 0,-6.000000-1.000000 0,-3.000000 4.000000 0,-3.000000 3.000000 0,-2.000000 3.000000 0,-5.000000-1.000000 0,-2.000000-2.000000 0,-3.000000-3.000000 0,-3.000000-3.000000 0,-4.000000-1.000000 0,-3.000000 4.000000 0,-3.000000 3.000000 0,-2.000000 3.000000 0,-3.000000-1.000000 0,1.000000-2.000000 0,-1.000000-3.000000 0,1.000000-3.000000 0,-3.000000-2.000000 0,-2.000000 0.000000 0,-3.000000 0.000000 0,-3.000000 0.000000 0,-4.000000 1.000000 0,-3.000000 4.000000 0,-3.000000 3.000000 0,-2.000000 3.000000 0,-5.000000-1.000000 0,-2.000000-2.000000 0,-3.000000-3.000000 0,-3.000000-3.000000 0,-6.000000-1.000000 0,-5.000000 4.000000 0,-7.000000 3.000000 0,-5.000000 3.000000 0,-6.000000-1.000000 0,-3.000000-2.000000 0,-3.000000-3.000000 0,-2.000000-3.000000 0,-3.000000-4.000000 0,1.000000-3.000000 0,-1.000000-3.000000 0,1.000000-2.000000 0,-3.000000-3.000000 0,-2.000000 1.000000 0,-3.000000-1.000000 0,-3.000000 1.000000 0,-2.000000-1.000000 0,0.000000 1.000000 0,0.000000-1.000000 0,0.000000 1.000000 0,0.000000-4.000000 0,0.000000-6.000000 0,0.000000-6.000000 0,0.000000-6.000000 0,-2.000000-2.000000 0,-3.000000 3.000000 0,-3.000000 3.000000 0,-2.000000 4.000000 0,-8.000000-1.000000 0,-8.000000-3.000000 0,-10.000000-3.000000 0,-9.000000-2.000000 0,-5.000000-5.000000 0,0.000000-2.000000 0,0.000000-3.000000 0,0.000000-3.000000 0,1.000000-2.000000 0,4.000000 0.000000 0,3.000000 0.000000 0,3.000000 0.000000 0,1.000000-2.000000 0,1.000000-3.000000 0,-1.000000-3.000000 0,1.000000-2.000000 0,5.000000-3.000000 0,14.000000 1.000000 0,11.000000-1.000000 0,14.000000 1.000000 0,7.000000-3.000000 0,3.000000-2.000000 0,3.000000-3.000000 0,4.000000-3.000000 0,-1.000000-2.000000 0,-3.000000 0.000000 0,-3.000000 0.000000 0,-2.000000 0.000000 0,-1.000000 1.000000 0,3.000000 4.000000 0,3.000000 3.000000 0,4.000000 3.000000 0,1.000000 1.000000 0,0.000000 1.000000 0,0.000000-1.000000 0,0.000000 1.000000 0,1.000000-1.000000 0,4.000000 1.000000 0,3.000000-1.000000 0,3.000000 1.000000 0,1.000000-3.000000 0,1.000000-2.000000 0,-1.000000-3.000000 0,1.000000-3.000000 0,8.000000-1.000000 0,20.000000 4.000000 0,18.000000 3.000000 0,20.000000 3.000000 0,10.000000 3.000000 0,3.000000 3.000000 0,3.000000 3.000000 0,4.000000 4.000000 0,2.000000 1.000000 0,4.000000 0.000000 0,3.000000 0.000000 0,3.000000 0.000000 0,3.000000-2.000000 0,3.000000-3.000000 0,3.000000-3.000000 0,4.000000-2.000000 0,2.000000-1.000000 0,4.000000 3.000000 0,3.000000 3.000000 0,3.000000 4.000000 0,-1.000000-1.000000 0,-2.000000-3.000000 0,-3.000000-3.000000 0,-3.000000-2.000000 0,-1.000000-1.000000 0,4.000000 3.000000 0,3.000000 3.000000 0,3.000000 4.000000 0,3.000000-1.000000 0,3.000000-3.000000 0,3.000000-3.000000 0,4.000000-2.000000 0,5.000000-1.000000 0,10.000000 3.000000 0,10.000000 3.000000 0,9.000000 4.000000 0,6.000000 1.000000 0,3.000000 0.000000 0,3.000000 0.000000 0,4.000000 0.000000 0,-1.000000-2.000000 0,-3.000000-3.000000 0,-3.000000-3.000000 0,-2.000000-2.000000 0,-1.000000-1.000000 0,3.000000 3.000000 0,3.000000 3.000000 0,4.000000 4.000000 0,4.000000 1.000000 0,6.000000 0.000000 0,7.000000 0.000000 0,6.000000 0.000000 0,1.000000-2.000000 0,-3.000000-3.000000 0,-3.000000-3.000000 0,-2.000000-2.000000 0,-3.000000-1.000000 0,1.000000 3.000000 0,-1.000000 3.000000 0,1.000000 4.000000 0,1.000000 1.000000 0,3.000000 0.000000 0,3.000000 0.000000 0,4.000000 0.000000 0,1.000000 1.000000 0,0.000000 4.000000 0,0.000000 3.000000 0,0.000000 3.000000 0,-4.000000 1.000000 0,-5.000000 1.000000 0,-7.000000-1.000000 0,-5.000000 1.000000 0,-1.000000-3.000000 0,6.000000-2.000000 0,7.000000-3.000000 0,6.000000-3.000000 0,1.000000-1.000000 0,-3.000000 4.000000 0,-3.000000 3.000000 0,-2.000000 3.000000 0,-6.000000 1.000000 0,-6.000000 1.000000 0,-6.000000-1.000000 0,-6.000000 1.000000 0,-6.000000-3.000000 0,-2.000000-2.000000 0,-3.000000-3.000000 0,-3.000000-3.000000 0,-1.000000-1.000000 0,4.000000 4.000000 0,3.000000 3.000000 0,3.000000 3.000000 0,1.000000-1.000000 0,1.000000-2.000000 0,-1.000000-3.000000 0,1.000000-3.000000 0,-4.000000-2.000000 0,-6.000000 0.000000 0,-6.000000 0.000000 0,-6.000000 0.000000 0,-7.000000 0.000000 0,-6.000000 0.000000 0,-6.000000 0.000000 0,-6.000000 0.000000 0,-2.000000 0.000000 0,3.000000 0.000000 0,3.000000 0.000000 0,4.000000 0.000000 0,2.000000 0.000000 0,4.000000 0.000000 0,3.000000 0.000000 0,3.000000 0.000000 0,1.000000 1.000000 0,1.000000 4.000000 0,-1.000000 3.000000 0,1.000000 3.000000 0,-6.000000-1.000000 0,-8.000000-2.000000 0,-10.000000-3.000000 0,-9.000000-3.000000 0,-5.000000-2.000000 0,0.000000 0.000000 0,0.000000 0.000000 0,0.000000 0.000000 0,-4.000000 0.000000 0,-5.000000 0.000000 0,-7.000000 0.000000 0,-5.000000 0.000000 0,-4.000000 0.000000 0,0.000000 0.000000 0,0.000000 0.000000 0,0.000000 0.000000 0,0.000000 0.000000 0,0.000000 0.000000 0,0.000000 0.000000 0,0.000000 0.000000 0,0.000000 0.000000 0,0.000000 0.000000 0,0.000000 0.000000 0,0.000000 0.000000 0,0.000000 0.000000 0,0.000000 0.000000 0,0.000000 0.000000 0,0.000000 0.000000 0,0.000000-2.000000 0,0.000000-3.000000 0,0.000000-3.000000 0,0.000000-2.000000 0,0.000000-1.000000 0,0.000000 3.000000 0,0.000000 3.000000 0,0.000000 4.000000 0,-2.000000-1.000000 0,-3.000000-3.000000 0,-3.000000-3.000000 0,-2.000000-2.000000 0,-3.000000-3.000000 0,1.000000 1.000000 0,-1.000000-1.000000 0,1.000000 1.000000 0,-1.000000 1.000000 0,1.000000 3.000000 0,-1.000000 3.000000 0,1.000000 4.000000 0,-1.000000-1.000000 0,1.000000-3.000000 0,-1.000000-3.000000 0,1.000000-2.000000 0,-7.000000 3.000000 0,-12.000000 14.000000 0,-13.000000 11.000000 0,-12.000000 14.000000 0,-10.000000 2.000000 0,-6.000000-6.000000 0,-6.000000-6.000000 0,-6.000000-6.000000 0,-4.000000-4.000000-21,1.000000 1.000000-38,-1.000000-1.000000-41,1.000000 1.000000-40</inkml:trace>
</inkml:ink>
</file>

<file path=ppt/ink/ink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9:50"/>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8950.000000 38850.000000 1000,'70.000000'0.000000'0,"-9.000000"0.000000"0 ,-10.000000 0.000000 0,-8.000000 0.000000 0,-3.000000 0.000000 0,7.000000 0.000000 0,6.000000 0.000000 0,7.000000 0.000000 0,2.000000-2.000000 0,1.000000-3.000000 0,-1.000000-3.000000 0,1.000000-2.000000 0,-1.000000-3.000000 0,1.000000 1.000000 0,-1.000000-1.000000 0,1.000000 1.000000 0,1.000000-1.000000 0,3.000000 1.000000 0,3.000000-1.000000 0,4.000000 1.000000 0,-1.000000-1.000000 0,-3.000000 1.000000 0,-3.000000-1.000000 0,-2.000000 1.000000 0,-5.000000 1.000000 0,-2.000000 3.000000 0,-3.000000 3.000000 0,-3.000000 4.000000 0,-2.000000-1.000000 0,0.000000-3.000000 0,0.000000-3.000000 0,0.000000-2.000000 0,0.000000-1.000000 0,0.000000 3.000000 0,0.000000 3.000000 0,0.000000 4.000000 0,0.000000 1.000000 0,0.000000 0.000000 0,0.000000 0.000000 0,0.000000 0.000000 0,1.000000 0.000000 0,4.000000 0.000000 0,3.000000 0.000000 0,3.000000 0.000000 0,1.000000 0.000000 0,1.000000 0.000000 0,-1.000000 0.000000 0,1.000000 0.000000 0,-1.000000 0.000000 0,1.000000 0.000000 0,-1.000000 0.000000 0,1.000000 0.000000 0,1.000000-2.000000 0,3.000000-3.000000 0,3.000000-3.000000 0,4.000000-2.000000 0,-1.000000-1.000000 0,-3.000000 3.000000 0,-3.000000 3.000000 0,-2.000000 4.000000 0,-5.000000-1.000000 0,-2.000000-3.000000 0,-3.000000-3.000000 0,-3.000000-2.000000 0,-1.000000-1.000000 0,4.000000 3.000000 0,3.000000 3.000000 0,3.000000 4.000000 0,3.000000-1.000000 0,3.000000-3.000000 0,3.000000-3.000000 0,4.000000-2.000000 0,1.000000-1.000000 0,0.000000 3.000000 0,0.000000 3.000000 0,0.000000 4.000000 0,1.000000 1.000000 0,4.000000 0.000000 0,3.000000 0.000000 0,3.000000 0.000000 0,1.000000 1.000000 0,1.000000 4.000000 0,-1.000000 3.000000 0,1.000000 3.000000 0,-3.000000-1.000000 0,-2.000000-2.000000 0,-3.000000-3.000000 0,-3.000000-3.000000 0,-4.000000-1.000000 0,-3.000000 4.000000 0,-3.000000 3.000000 0,-2.000000 3.000000 0,-3.000000 1.000000 0,1.000000 1.000000 0,-1.000000-1.000000 0,1.000000 1.000000 0,-1.000000-3.000000 0,1.000000-2.000000 0,-1.000000-3.000000 0,1.000000-3.000000 0,2.000000-1.000000 0,7.000000 4.000000 0,6.000000 3.000000 0,7.000000 3.000000 0,2.000000-1.000000 0,1.000000-2.000000 0,-1.000000-3.000000 0,1.000000-3.000000 0,1.000000-2.000000 0,3.000000 0.000000 0,3.000000 0.000000 0,4.000000 0.000000 0,-1.000000 0.000000 0,-3.000000 0.000000 0,-3.000000 0.000000 0,-2.000000 0.000000 0,-5.000000 0.000000 0,-2.000000 0.000000 0,-3.000000 0.000000 0,-3.000000 0.000000 0,-1.000000 0.000000 0,4.000000 0.000000 0,3.000000 0.000000 0,3.000000 0.000000 0,1.000000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0,3.000000 0.000000 0,3.000000 0.000000 0,4.000000 0.000000 0,2.000000 0.000000 0,4.000000 0.000000 0,3.000000 0.000000 0,3.000000 0.000000 0,1.000000 0.000000 0,1.000000 0.000000 0,-1.000000 0.000000 0,1.000000 0.000000 0,-4.000000 0.000000 0,-6.000000 0.000000 0,-6.000000 0.000000 0,-6.000000 0.000000 0,-4.000000 0.000000 0,1.000000 0.000000 0,-1.000000 0.000000 0,1.000000 0.000000 0,-3.000000 0.000000 0,-2.000000 0.000000 0,-3.000000 0.000000 0,-3.000000 0.000000 0,-2.000000 0.000000 0,0.000000 0.000000 0,0.000000 0.000000 0,0.000000 0.000000 0,3.000000 0.000000 0,6.000000 0.000000 0,7.000000 0.000000 0,6.000000 0.000000 0,-1.000000 0.000000 0,-5.000000 0.000000 0,-7.000000 0.000000 0,-5.000000 0.000000 0,-3.000000 1.000000 0,4.000000 4.000000 0,3.000000 3.000000 0,3.000000 3.000000 0,-2.000000-1.000000 0,-6.000000-2.000000 0,-6.000000-3.000000 0,-6.000000-3.000000 0,-6.000000-1.000000 0,-2.000000 4.000000 0,-3.000000 3.000000 0,-3.000000 3.000000 0,-2.000000-1.000000 0,0.000000-2.000000 0,0.000000-3.000000 0,0.000000-3.000000 0,3.000000-1.000000 0,6.000000 4.000000 0,7.000000 3.000000 0,6.000000 3.000000 0,1.000000-1.000000 0,-3.000000-2.000000 0,-3.000000-3.000000 0,-2.000000-3.000000 0,0.000000-1.000000 0,7.000000 4.000000 0,6.000000 3.000000 0,7.000000 3.000000 0,2.000000-1.000000 0,1.000000-2.000000 0,-1.000000-3.000000 0,1.000000-3.000000 0,-4.000000-1.000000 0,-6.000000 4.000000 0,-6.000000 3.000000 0,-6.000000 3.000000 0,-4.000000-1.000000 0,1.000000-2.000000 0,-1.000000-3.000000 0,1.000000-3.000000 0,-3.000000-1.000000 0,-2.000000 4.000000 0,-3.000000 3.000000 0,-3.000000 3.000000 0,-2.000000-1.000000 0,0.000000-2.000000 0,0.000000-3.000000 0,0.000000-3.000000 0,0.000000-2.000000 0,0.000000 0.000000 0,0.000000 0.000000 0,0.000000 0.000000 0,0.000000 0.000000 0,0.000000 0.000000 0,0.000000 0.000000 0,0.000000 0.000000 0,1.000000 0.000000 0,4.000000 0.000000 0,3.000000 0.000000 0,3.000000 0.000000 0,1.000000 0.000000 0,1.000000 0.000000 0,-1.000000 0.000000 0,1.000000 0.000000 0,-1.000000 1.000000 0,1.000000 4.000000 0,-1.000000 3.000000 0,1.000000 3.000000 0,-3.000000-1.000000 0,-2.000000-2.000000 0,-3.000000-3.000000 0,-3.000000-3.000000 0,-2.000000-2.000000 0,0.000000 0.000000 0,0.000000 0.000000 0,0.000000 0.000000 0,1.000000 0.000000 0,4.000000 0.000000 0,3.000000 0.000000 0,3.000000 0.000000 0,-2.000000 0.000000 0,-6.000000 0.000000 0,-6.000000 0.000000 0,-6.000000 0.000000 0,-1.000000 0.000000 0,7.000000 0.000000 0,6.000000 0.000000 0,7.000000 0.000000 0,2.000000 1.000000 0,1.000000 4.000000 0,-1.000000 3.000000 0,1.000000 3.000000 0,1.000000-1.000000 0,3.000000-2.000000 0,3.000000-3.000000 0,4.000000-3.000000 0,-1.000000-2.000000 0,-3.000000 0.000000 0,-3.000000 0.000000 0,-2.000000 0.000000 0,-1.000000 0.000000 0,3.000000 0.000000 0,3.000000 0.000000 0,4.000000 0.000000 0,-1.000000 0.000000 0,-3.000000 0.000000 0,-3.000000 0.000000 0,-2.000000 0.000000 0,-3.000000 0.000000 0,1.000000 0.000000 0,-1.000000 0.000000 0,1.000000 0.000000 0,-3.000000 0.000000 0,-2.000000 0.000000 0,-3.000000 0.000000 0,-3.000000 0.000000 0,-2.000000 1.000000 0,0.000000 4.000000 0,0.000000 3.000000 0,0.000000 3.000000 0,0.000000-1.000000 0,0.000000-2.000000 0,0.000000-3.000000 0,0.000000-3.000000 0,3.000000-2.000000 0,6.000000 0.000000 0,7.000000 0.000000 0,6.000000 0.000000 0,3.000000 0.000000 0,0.000000 0.000000 0,0.000000 0.000000 0,0.000000 0.000000 0,1.000000 0.000000 0,4.000000 0.000000 0,3.000000 0.000000 0,3.000000 0.000000 0,1.000000 0.000000 0,1.000000 0.000000 0,-1.000000 0.000000 0,1.000000 0.000000 0,-3.000000 0.000000 0,-2.000000 0.000000 0,-3.000000 0.000000 0,-3.000000 0.000000 0,-6.000000-2.000000 0,-5.000000-3.000000 0,-7.000000-3.000000 0,-5.000000-2.000000 0,-3.000000-1.000000 0,4.000000 3.000000 0,3.000000 3.000000 0,3.000000 4.000000 0,-1.000000 1.000000 0,-2.000000 0.000000 0,-3.000000 0.000000 0,-3.000000 0.000000 0,-1.000000 0.000000 0,4.000000 0.000000 0,3.000000 0.000000 0,3.000000 0.000000 0,3.000000 0.000000 0,3.000000 0.000000 0,3.000000 0.000000 0,4.000000 0.000000 0,1.000000 0.000000 0,0.000000 0.000000 0,0.000000 0.000000 0,0.000000 0.000000 0,-2.000000 0.000000 0,-3.000000 0.000000 0,-3.000000 0.000000 0,-2.000000 0.000000 0,-3.000000 0.000000 0,1.000000 0.000000 0,-1.000000 0.000000 0,1.000000 0.000000 0,-3.000000 0.000000 0,-2.000000 0.000000 0,-3.000000 0.000000 0,-3.000000 0.000000 0,-1.000000-2.000000 0,4.000000-3.000000 0,3.000000-3.000000 0,3.000000-2.000000 0,-1.000000-1.000000 0,-2.000000 3.000000 0,-3.000000 3.000000 0,-3.000000 4.000000 0,-1.000000 1.000000 0,4.000000 0.000000 0,3.000000 0.000000 0,3.000000 0.000000 0,3.000000 0.000000 0,3.000000 0.000000 0,3.000000 0.000000 0,4.000000 0.000000 0,-1.000000-2.000000 0,-3.000000-3.000000 0,-3.000000-3.000000 0,-2.000000-2.000000 0,-1.000000-1.000000 0,3.000000 3.000000 0,3.000000 3.000000 0,4.000000 4.000000 0,-3.000000 1.000000 0,-5.000000 0.000000 0,-7.000000 0.000000 0,-5.000000 0.000000 0,-3.000000-2.000000 0,4.000000-3.000000 0,3.000000-3.000000 0,3.000000-2.000000 0,-2.000000-1.000000 0,-6.000000 3.000000 0,-6.000000 3.000000 0,-6.000000 4.000000 0,-2.000000 1.000000 0,3.000000 0.000000 0,3.000000 0.000000 0,4.000000 0.000000 0,2.000000-2.000000 0,4.000000-3.000000 0,3.000000-3.000000 0,3.000000-2.000000 0,1.000000-1.000000 0,1.000000 3.000000 0,-1.000000 3.000000 0,1.000000 4.000000 0,-1.000000 1.000000 0,1.000000 0.000000 0,-1.000000 0.000000 0,1.000000 0.000000 0,2.000000 0.000000 0,7.000000 0.000000 0,6.000000 0.000000 0,7.000000 0.000000 0,0.000000 0.000000 0,-2.000000 0.000000 0,-3.000000 0.000000 0,-3.000000 0.000000 0,-4.000000 0.000000 0,-3.000000 0.000000 0,-3.000000 0.000000 0,-2.000000 0.000000 0,-3.000000 0.000000 0,1.000000 0.000000 0,-1.000000 0.000000 0,1.000000 0.000000 0,-4.000000 0.000000 0,-6.000000 0.000000 0,-6.000000 0.000000 0,-6.000000 0.000000 0,-2.000000 0.000000 0,3.000000 0.000000 0,3.000000 0.000000 0,4.000000 0.000000 0,2.000000 0.000000 0,4.000000 0.000000 0,3.000000 0.000000 0,3.000000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0,-5.000000 0.000000 0,-2.000000 0.000000 0,-3.000000 0.000000 0,-3.000000 0.000000 0,-1.000000 1.000000 0,4.000000 4.000000 0,3.000000 3.000000 0,3.000000 3.000000 0,-1.000000-1.000000 0,-2.000000-2.000000 0,-3.000000-3.000000 0,-3.000000-3.000000 0,-1.000000-2.000000 0,4.000000 0.000000 0,3.000000 0.000000 0,3.000000 0.000000 0,3.000000 0.000000 0,3.000000 0.000000 0,3.000000 0.000000 0,4.000000 0.000000 0,1.000000 0.000000 0,0.000000 0.000000 0,0.000000 0.000000 0,0.000000 0.000000 0,0.000000 0.000000 0,0.000000 0.000000 0,0.000000 0.000000 0,0.000000 0.000000 0,-2.000000 0.000000 0,-3.000000 0.000000 0,-3.000000 0.000000 0,-2.000000 0.000000 0,-5.000000 0.000000 0,-2.000000 0.000000 0,-3.000000 0.000000 0,-3.000000 0.000000 0,-2.000000 0.000000 0,0.000000 0.000000 0,0.000000 0.000000 0,0.000000 0.000000 0,0.000000 0.000000 0,0.000000 0.000000 0,0.000000 0.000000 0,0.000000 0.000000 0,0.000000 0.000000 0,0.000000 0.000000 0,0.000000 0.000000 0,0.000000 0.000000 0,3.000000 0.000000 0,6.000000 0.000000 0,7.000000 0.000000 0,6.000000 0.000000 0,1.000000 0.000000 0,-3.000000 0.000000 0,-3.000000 0.000000 0,-2.000000 0.000000 0,-1.000000 0.000000 0,3.000000 0.000000 0,3.000000 0.000000 0,4.000000 0.000000 0,1.000000 0.000000 0,0.000000 0.000000 0,0.000000 0.000000 0,0.000000 0.000000 0,-4.000000 0.000000 0,-5.000000 0.000000 0,-7.000000 0.000000 0,-5.000000 0.000000 0,-4.000000 0.000000 0,0.000000 0.000000 0,0.000000 0.000000 0,0.000000 0.000000 0,0.000000 0.000000 0,0.000000 0.000000 0,0.000000 0.000000 0,0.000000 0.000000 0,-2.000000 0.000000 0,-3.000000 0.000000 0,-3.000000 0.000000 0,-2.000000 0.000000 0,-3.000000 0.000000 0,1.000000 0.000000 0,-1.000000 0.000000 0,1.000000 0.000000 0,2.000000 0.000000 0,7.000000 0.000000 0,6.000000 0.000000 0,7.000000 0.000000 0,2.000000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0,-4.000000 0.000000 0,-6.000000 0.000000 0,-6.000000 0.000000 0,-6.000000 0.000000 0,-4.000000 0.000000 0,1.000000 0.000000 0,-1.000000 0.000000 0,1.000000 0.000000 0,1.000000 0.000000 0,3.000000 0.000000 0,3.000000 0.000000 0,4.000000 0.000000 0,2.000000 0.000000 0,4.000000 0.000000 0,3.000000 0.000000 0,3.000000 0.000000 0,1.000000 1.000000 0,1.000000 4.000000 0,-1.000000 3.000000 0,1.000000 3.000000 0,1.000000-1.000000 0,3.000000-2.000000 0,3.000000-3.000000 0,4.000000-3.000000 0,-1.000000-2.000000 0,-3.000000 0.000000 0,-3.000000 0.000000 0,-2.000000 0.000000 0,-3.000000 0.000000 0,1.000000 0.000000 0,-1.000000 0.000000 0,1.000000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0,-3.000000 0.000000 0,-5.000000 0.000000 0,-7.000000 0.000000 0,-5.000000 0.000000 0,-4.000000 0.000000 0,0.000000 0.000000 0,0.000000 0.000000 0,0.000000 0.000000 0,0.000000 0.000000 0,0.000000 0.000000 0,0.000000 0.000000 0,0.000000 0.000000 0,1.000000 0.000000 0,4.000000 0.000000 0,3.000000 0.000000 0,3.000000 0.000000 0,1.000000 1.000000 0,1.000000 4.000000 0,-1.000000 3.000000 0,1.000000 3.000000 0,1.000000-1.000000 0,3.000000-2.000000 0,3.000000-3.000000 0,4.000000-3.000000 0,-1.000000-2.000000 0,-3.000000 0.000000 0,-3.000000 0.000000 0,-2.000000 0.000000 0,-3.000000 0.000000 0,1.000000 0.000000 0,-1.000000 0.000000 0,1.000000 0.000000 0,-1.000000 0.000000 0,1.000000 0.000000 0,-1.000000 0.000000 0,1.000000 0.000000 0,-3.000000 1.000000 0,-2.000000 4.000000 0,-3.000000 3.000000 0,-3.000000 3.000000 0,-4.000000-1.000000 0,-3.000000-2.000000 0,-3.000000-3.000000 0,-2.000000-3.000000 0,0.000000-2.000000 0,7.000000 0.000000 0,6.000000 0.000000 0,7.000000 0.000000 0,0.000000 0.000000 0,-2.000000 0.000000 0,-3.000000 0.000000 0,-3.000000 0.000000 0,1.000000 1.000000 0,6.000000 4.000000 0,7.000000 3.000000 0,6.000000 3.000000 0,1.000000-1.000000 0,-3.000000-2.000000 0,-3.000000-3.000000 0,-2.000000-3.000000 0,-3.000000-2.000000 0,1.000000 0.000000 0,-1.000000 0.000000 0,1.000000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0,1.000000 0.000000 0,-1.000000 0.000000 0,1.000000 0.000000 0,1.000000 1.000000 0,3.000000 4.000000 0,3.000000 3.000000 0,4.000000 3.000000 0,1.000000-1.000000 0,0.000000-2.000000 0,0.000000-3.000000 0,0.000000-3.000000 0,0.000000-2.000000 0,0.000000 0.000000 0,0.000000 0.000000 0,0.000000 0.000000 0,-2.000000 0.000000 0,-3.000000 0.000000 0,-3.000000 0.000000 0,-2.000000 0.000000 0,-3.000000 0.000000 0,1.000000 0.000000 0,-1.000000 0.000000 0,1.000000 0.000000 0,-1.000000 0.000000 0,1.000000 0.000000 0,-1.000000 0.000000 0,1.000000 0.000000 0,-1.000000-2.000000 0,1.000000-3.000000 0,-1.000000-3.000000 0,1.000000-2.000000 0,-1.000000-1.000000 0,1.000000 3.000000 0,-1.000000 3.000000 0,1.000000 4.000000 0</inkml:trace>
</inkml:ink>
</file>

<file path=ppt/ink/ink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9:53"/>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99550.000000 38600.000000 1000,'-30.000000'-69.000000'0,"-9.000000"13.000000"0 ,-10.000000 12.000000 0,-8.000000 13.000000 0,-3.000000 9.000000 0,7.000000 6.000000 0,6.000000 7.000000 0,7.000000 6.000000 0,-3.000000 3.000000 0,-8.000000 0.000000 0,-10.000000 0.000000 0,-9.000000 0.000000 0,-7.000000 1.000000 0,-3.000000 4.000000 0,-3.000000 3.000000 0,-2.000000 3.000000 0,-6.000000 1.000000 0,-6.000000 1.000000 0,-6.000000-1.000000 0,-6.000000 1.000000 0,-9.000000-1.000000 0,-8.000000 1.000000 0,-10.000000-1.000000 0,-9.000000 1.000000 0,-9.000000-1.000000 0,-5.000000 1.000000 0,-7.000000-1.000000 0,-5.000000 1.000000 0,-4.000000-1.000000 0,0.000000 1.000000 0,0.000000-1.000000 0,0.000000 1.000000 0,-7.000000 1.000000 0,-11.000000 3.000000 0,-14.000000 3.000000 0,-11.000000 4.000000 0,-6.000000-3.000000 0,4.000000-5.000000 0,3.000000-7.000000 0,3.000000-5.000000 0,1.000000-3.000000 0,1.000000 4.000000 0,-1.000000 3.000000 0,1.000000 3.000000 0,-6.000000 1.000000 0,-8.000000 1.000000 0,-10.000000-1.000000 0,-9.000000 1.000000 0,1.000000-3.000000 0,13.000000-2.000000 0,12.000000-3.000000 0,13.000000-3.000000 0,6.000000-2.000000 0,0.000000 0.000000 0,0.000000 0.000000 0,0.000000 0.000000 0,-5.000000 0.000000 0,-9.000000 0.000000 0,-10.000000 0.000000 0,-8.000000 0.000000 0,2.000000 0.000000 0,16.000000 0.000000 0,15.000000 0.000000 0,17.000000 0.000000 0,0.000000 0.000000 0,-11.000000 0.000000 0,-14.000000 0.000000 0,-11.000000 0.000000 0,-6.000000 0.000000 0,4.000000 0.000000 0,3.000000 0.000000 0,3.000000 0.000000 0,3.000000 0.000000 0,3.000000 0.000000 0,3.000000 0.000000 0,4.000000 0.000000 0,1.000000 0.000000 0,0.000000 0.000000 0,0.000000 0.000000 0,0.000000 0.000000 0,3.000000 0.000000 0,6.000000 0.000000 0,7.000000 0.000000 0,6.000000 0.000000 0,4.000000 0.000000 0,4.000000 0.000000 0,3.000000 0.000000 0,3.000000 0.000000 0,-2.000000 0.000000 0,-6.000000 0.000000 0,-6.000000 0.000000 0,-6.000000 0.000000 0,-2.000000-2.000000 0,3.000000-3.000000 0,3.000000-3.000000 0,4.000000-2.000000 0,4.000000-3.000000 0,6.000000 1.000000 0,7.000000-1.000000 0,6.000000 1.000000 0,-2.000000-1.000000 0,-9.000000 1.000000 0,-10.000000-1.000000 0,-8.000000 1.000000 0,-3.000000-1.000000 0,7.000000 1.000000 0,6.000000-1.000000 0,7.000000 1.000000 0,7.000000-1.000000 0,9.000000 1.000000 0,10.000000-1.000000 0,10.000000 1.000000 0,2.000000-1.000000 0,-3.000000 1.000000 0,-3.000000-1.000000 0,-2.000000 1.000000 0,-5.000000-1.000000 0,-2.000000 1.000000 0,-3.000000-1.000000 0,-3.000000 1.000000 0,1.000000 1.000000 0,6.000000 3.000000 0,7.000000 3.000000 0,6.000000 4.000000 0,3.000000-1.000000 0,0.000000-3.000000 0,0.000000-3.000000 0,0.000000-2.000000 0,-7.000000-1.000000 0,-11.000000 3.000000 0,-14.000000 3.000000 0,-11.000000 4.000000 0,-6.000000-1.000000 0,4.000000-3.000000 0,3.000000-3.000000 0,3.000000-2.000000 0,6.000000-1.000000 0,9.000000 3.000000 0,10.000000 3.000000 0,10.000000 4.000000 0,2.000000-1.000000 0,-3.000000-3.000000 0,-3.000000-3.000000 0,-2.000000-2.000000 0,-3.000000-1.000000 0,1.000000 3.000000 0,-1.000000 3.000000 0,1.000000 4.000000 0,-1.000000 1.000000 0,1.000000 0.000000 0,-1.000000 0.000000 0,1.000000 0.000000 0,4.000000 0.000000 0,9.000000 0.000000 0,10.000000 0.000000 0,10.000000 0.000000 0,4.000000 0.000000 0,0.000000 0.000000 0,0.000000 0.000000 0,0.000000 0.000000 0,-2.000000 1.000000 0,-3.000000 4.000000 0,-3.000000 3.000000 0,-2.000000 3.000000 0,-5.000000 3.000000 0,-2.000000 3.000000 0,-3.000000 3.000000 0,-3.000000 4.000000 0,-1.000000-3.000000 0,4.000000-5.000000 0,3.000000-7.000000 0,3.000000-5.000000 0,3.000000-3.000000 0,3.000000 4.000000 0,3.000000 3.000000 0,4.000000 3.000000 0,1.000000 1.000000 0,0.000000 1.000000 0,0.000000-1.000000 0,0.000000 1.000000 0,-4.000000-1.000000 0,-5.000000 1.000000 0,-7.000000-1.000000 0,-5.000000 1.000000 0,-4.000000-1.000000 0,0.000000 1.000000 0,0.000000-1.000000 0,0.000000 1.000000 0,3.000000-1.000000 0,6.000000 1.000000 0,7.000000-1.000000 0,6.000000 1.000000 0,7.000000-1.000000 0,10.000000 1.000000 0,10.000000-1.000000 0,9.000000 1.000000 0,4.000000-1.000000 0,1.000000 1.000000 0,-1.000000-1.000000 0,1.000000 1.000000 0,-1.000000-1.000000 0,1.000000 1.000000 0,-1.000000-1.000000 0,1.000000 1.000000 0,-4.000000-1.000000 0,-6.000000 1.000000 0,-6.000000-1.000000 0,-6.000000 1.000000 0,-4.000000 1.000000 0,1.000000 3.000000 0,-1.000000 3.000000 0,1.000000 4.000000 0,-1.000000-1.000000 0,1.000000-3.000000 0,-1.000000-3.000000 0,1.000000-2.000000 0,2.000000-3.000000 0,7.000000 1.000000 0,6.000000-1.000000 0,7.000000 1.000000 0,2.000000-1.000000 0,1.000000 1.000000 0,-1.000000-1.000000 0,1.000000 1.000000 0,1.000000-1.000000 0,3.000000 1.000000 0,3.000000-1.000000 0,4.000000 1.000000 0,-1.000000-1.000000 0,-3.000000 1.000000 0,-3.000000-1.000000 0,-2.000000 1.000000 0,-3.000000-1.000000 0,1.000000 1.000000 0,-1.000000-1.000000 0,1.000000 1.000000 0,-3.000000-1.000000 0,-2.000000 1.000000 0,-3.000000-1.000000 0,-3.000000 1.000000 0,-2.000000-1.000000 0,0.000000 1.000000 0,0.000000-1.000000 0,0.000000 1.000000 0,1.000000-1.000000 0,4.000000 1.000000 0,3.000000-1.000000 0,3.000000 1.000000 0,1.000000-3.000000 0,1.000000-2.000000 0,-1.000000-3.000000 0,1.000000-3.000000 0,1.000000-2.000000 0,3.000000 0.000000 0,3.000000 0.000000 0,4.000000 0.000000 0,2.000000 0.000000 0,4.000000 0.000000 0,3.000000 0.000000 0,3.000000 0.000000 0,-1.000000 0.000000 0,-2.000000 0.000000 0,-3.000000 0.000000 0,-3.000000 0.000000 0,-1.000000 0.000000 0,4.000000 0.000000 0,3.000000 0.000000 0,3.000000 0.000000 0,-2.000000 0.000000 0,-6.000000 0.000000 0,-6.000000 0.000000 0,-6.000000 0.000000 0,-2.000000-2.000000 0,3.000000-3.000000 0,3.000000-3.000000 0,4.000000-2.000000 0,-1.000000-3.000000 0,-3.000000 1.000000 0,-3.000000-1.000000 0,-2.000000 1.000000 0,-3.000000-1.000000 0,1.000000 1.000000 0,-1.000000-1.000000 0,1.000000 1.000000 0,2.000000-3.000000 0,7.000000-2.000000 0,6.000000-3.000000 0,7.000000-3.000000 0,2.000000-4.000000 0,1.000000-3.000000 0,-1.000000-3.000000 0,1.000000-2.000000 0,1.000000-3.000000 0,3.000000 1.000000 0,3.000000-1.000000 0,4.000000 1.000000 0,1.000000-1.000000 0,0.000000 1.000000 0,0.000000-1.000000 0,0.000000 1.000000 0,3.000000-1.000000 0,6.000000 1.000000 0,7.000000-1.000000 0,6.000000 1.000000 0,3.000000-3.000000 0,0.000000-2.000000 0,0.000000-3.000000 0,0.000000-3.000000 0,0.000000-2.000000 0,0.000000 0.000000 0,0.000000 0.000000 0,0.000000 0.000000 0,3.000000 0.000000 0,6.000000 0.000000 0,7.000000 0.000000 0,6.000000 0.000000 0,6.000000-4.000000 0,6.000000-5.000000 0,7.000000-7.000000 0,6.000000-5.000000 0,4.000000-4.000000 0,4.000000 0.000000 0,3.000000 0.000000 0,3.000000 0.000000 0,4.000000-2.000000 0,7.000000-3.000000 0,6.000000-3.000000 0,7.000000-2.000000 0,5.000000-5.000000 0,7.000000-2.000000 0,6.000000-3.000000 0,7.000000-3.000000 0,0.000000-1.000000 0,-2.000000 4.000000 0,-3.000000 3.000000 0,-3.000000 3.000000 0,-2.000000 1.000000 0,0.000000 1.000000 0,0.000000-1.000000 0,0.000000 1.000000 0,3.000000-1.000000 0,6.000000 1.000000 0,7.000000-1.000000 0,6.000000 1.000000 0,4.000000 2.000000 0,4.000000 7.000000 0,3.000000 6.000000 0,3.000000 7.000000 0,3.000000 2.000000 0,3.000000 1.000000 0,3.000000-1.000000 0,4.000000 1.000000 0,-1.000000-1.000000 0,-3.000000 1.000000 0,-3.000000-1.000000 0,-2.000000 1.000000 0,-5.000000 2.000000 0,-2.000000 7.000000 0,-3.000000 6.000000 0,-3.000000 7.000000 0,4.000000 2.000000 0,13.000000 1.000000 0,12.000000-1.000000 0,13.000000 1.000000 0,7.000000 1.000000 0,4.000000 3.000000 0,3.000000 3.000000 0,3.000000 4.000000 0,-4.000000 1.000000 0,-8.000000 0.000000 0,-10.000000 0.000000 0,-9.000000 0.000000 0,1.000000 3.000000 0,13.000000 6.000000 0,12.000000 7.000000 0,13.000000 6.000000 0,4.000000 3.000000 0,-3.000000 0.000000 0,-3.000000 0.000000 0,-2.000000 0.000000 0,-8.000000 1.000000 0,-8.000000 4.000000 0,-10.000000 3.000000 0,-9.000000 3.000000 0,-1.000000 3.000000 0,10.000000 3.000000 0,10.000000 3.000000 0,9.000000 4.000000 0,4.000000 5.000000 0,1.000000 10.000000 0,-1.000000 10.000000 0,1.000000 9.000000 0,-7.000000 2.000000 0,-12.000000-2.000000 0,-13.000000-3.000000 0,-12.000000-3.000000 0,-4.000000 1.000000 0,7.000000 6.000000 0,6.000000 7.000000 0,7.000000 6.000000 0,4.000000 3.000000 0,3.000000 0.000000 0,3.000000 0.000000 0,4.000000 0.000000 0,-7.000000-2.000000 0,-16.000000-3.000000 0,-15.000000-3.000000 0,-15.000000-2.000000 0,-11.000000-1.000000 0,-2.000000 3.000000 0,-3.000000 3.000000 0,-3.000000 4.000000 0,2.000000 1.000000 0,10.000000 0.000000 0,10.000000 0.000000 0,9.000000 0.000000 0,1.000000 0.000000 0,-6.000000 0.000000 0,-6.000000 0.000000 0,-6.000000 0.000000 0,-7.000000 1.000000 0,-6.000000 4.000000 0,-6.000000 3.000000 0,-6.000000 3.000000 0,-7.000000 1.000000 0,-6.000000 1.000000 0,-6.000000-1.000000 0,-6.000000 1.000000 0,-7.000000-4.000000 0,-6.000000-6.000000 0,-6.000000-6.000000 0,-6.000000-6.000000 0,-6.000000-4.000000 0,-2.000000 1.000000 0,-3.000000-1.000000 0,-3.000000 1.000000 0,-4.000000-3.000000 0,-3.000000-2.000000 0,-3.000000-3.000000 0,-2.000000-3.000000 0,-5.000000-4.000000 0,-2.000000-3.000000 0,-3.000000-3.000000 0,-3.000000-2.000000 0,-6.000000-3.000000 0,-5.000000 1.000000 0,-7.000000-1.000000 0,-5.000000 1.000000 0,-9.000000-1.000000 0,-9.000000 1.000000 0,-10.000000-1.000000 0,-8.000000 1.000000 0,-9.000000-1.000000 0,-6.000000 1.000000 0,-6.000000-1.000000 0,-6.000000 1.000000 0,-10.000000-1.000000 0,-12.000000 1.000000 0,-13.000000-1.000000 0,-12.000000 1.000000 0,-12.000000 1.000000 0,-8.000000 3.000000 0,-10.000000 3.000000 0,-9.000000 4.000000 0,-4.000000-3.000000 0,4.000000-5.000000 0,3.000000-7.000000 0,3.000000-5.000000 0,3.000000-4.000000 0,3.000000 0.000000 0,3.000000 0.000000 0,4.000000 0.000000 0,-4.000000 0.000000 0,-9.000000 0.000000 0,-10.000000 0.000000 0,-8.000000 0.000000 0,-4.000000-2.000000 0,3.000000-3.000000 0,3.000000-3.000000 0,4.000000-2.000000 0,2.000000-5.000000 0,4.000000-2.000000 0,3.000000-3.000000 0,3.000000-3.000000 0,-2.000000-2.000000 0,-6.000000 0.000000 0,-6.000000 0.000000 0,-6.000000 0.000000 0,-2.000000 1.000000 0,3.000000 4.000000 0,3.000000 3.000000 0,4.000000 3.000000 0,5.000000-1.000000 0,10.000000-2.000000 0,10.000000-3.000000 0,9.000000-3.000000 0,1.000000-2.000000 0,-6.000000 0.000000 0,-6.000000 0.000000 0,-6.000000 0.000000 0,-4.000000 0.000000 0,1.000000 0.000000 0,-1.000000 0.000000 0,1.000000 0.000000 0,2.000000-2.000000 0,7.000000-3.000000 0,6.000000-3.000000 0,7.000000-2.000000 0,5.000000-3.000000 0,7.000000 1.000000 0,6.000000-1.000000 0,7.000000 1.000000 0,4.000000-3.000000 0,3.000000-2.000000 0,3.000000-3.000000 0,4.000000-3.000000 0,1.000000-4.000000 0,0.000000-3.000000 0,0.000000-3.000000 0,0.000000-2.000000 0,0.000000-3.000000 0,0.000000 1.000000 0,0.000000-1.000000 0,0.000000 1.000000 0,4.000000 1.000000 0,10.000000 3.000000 0,10.000000 3.000000 0,9.000000 4.000000 0,6.000000 2.000000 0,3.000000 4.000000 0,3.000000 3.000000 0,4.000000 3.000000 0,1.000000-1.000000 0,0.000000-2.000000 0,0.000000-3.000000 0,0.000000-3.000000 0,1.000000-1.000000 0,4.000000 4.000000 0,3.000000 3.000000 0,3.000000 3.000000 0,-1.000000 3.000000 0,-2.000000 3.000000 0,-3.000000 3.000000 0,-3.000000 4.000000 0,-2.000000-1.000000 0,0.000000-3.000000 0,0.000000-3.000000 0,0.000000-2.000000 0</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0:25"/>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13700.000000 23250.000000 1000,'95.000000'0.000000'0,"-9.000000"0.000000"0 ,-10.000000 0.000000 0,-8.000000 0.000000 0,-6.000000 0.000000 0,1.000000 0.000000 0,-1.000000 0.000000 0,1.000000 0.000000 0,-3.000000 3.000000 0,-2.000000 6.000000 0,-3.000000 7.000000 0,-3.000000 6.000000 0,-4.000000-1.000000 0,-3.000000-5.000000 0,-3.000000-7.000000 0,-2.000000-5.000000 0,-1.000000-1.000000 0,3.000000 6.000000 0,3.000000 7.000000 0,4.000000 6.000000 0,-1.000000 1.000000 0,-3.000000-3.000000 0,-3.000000-3.000000 0,-2.000000-2.000000 0,-3.000000-3.000000 0,1.000000 1.000000 0,-1.000000-1.000000 0,1.000000 1.000000 0,2.000000-1.000000 0,7.000000 1.000000 0,6.000000-1.000000 0,7.000000 1.000000 0,5.000000-3.000000 0,7.000000-2.000000 0,6.000000-3.000000 0,7.000000-3.000000 0,0.000000-1.000000 0,-2.000000 4.000000 0,-3.000000 3.000000 0,-3.000000 3.000000 0,1.000000-1.000000 0,6.000000-2.000000 0,7.000000-3.000000 0,6.000000-3.000000 0,1.000000-2.000000 0,-3.000000 0.000000 0,-3.000000 0.000000 0,-2.000000 0.000000 0,-5.000000 1.000000 0,-2.000000 4.000000 0,-3.000000 3.000000 0,-3.000000 3.000000 0,-1.000000-1.000000 0,4.000000-2.000000 0,3.000000-3.000000 0,3.000000-3.000000 0,-1.000000-2.000000 0,-2.000000 0.000000 0,-3.000000 0.000000 0,-3.000000 0.000000 0,1.000000 0.000000 0,6.000000 0.000000 0,7.000000 0.000000 0,6.000000 0.000000 0,3.000000 0.000000 0,0.000000 0.000000 0,0.000000 0.000000 0,0.000000 0.000000 0,-2.000000 0.000000 0,-3.000000 0.000000 0,-3.000000 0.000000 0,-2.000000 0.000000 0,-5.000000-2.000000 0,-2.000000-3.000000 0,-3.000000-3.000000 0,-3.000000-2.000000 0,-4.000000-1.000000 0,-3.000000 3.000000 0,-3.000000 3.000000 0,-2.000000 4.000000 0,-1.000000 1.000000 0,3.000000 0.000000 0,3.000000 0.000000 0,4.000000 0.000000 0,2.000000-2.000000 0,4.000000-3.000000 0,3.000000-3.000000 0,3.000000-2.000000 0,1.000000-1.000000 0,1.000000 3.000000 0,-1.000000 3.000000 0,1.000000 4.000000 0,-3.000000 1.000000 0,-2.000000 0.000000 0,-3.000000 0.000000 0,-3.000000 0.000000 0,-4.000000 0.000000 0,-3.000000 0.000000 0,-3.000000 0.000000 0,-2.000000 0.000000 0,-3.000000 0.000000 0,1.000000 0.000000 0,-1.000000 0.000000 0,1.000000 0.000000 0,-3.000000 1.000000 0,-2.000000 4.000000 0,-3.000000 3.000000 0,-3.000000 3.000000 0,-2.000000-1.000000 0,0.000000-2.000000 0,0.000000-3.000000 0,0.000000-3.000000 0,1.000000-1.000000 0,4.000000 4.000000 0,3.000000 3.000000 0,3.000000 3.000000 0,1.000000-1.000000 0,1.000000-2.000000 0,-1.000000-3.000000 0,1.000000-3.000000 0,1.000000-1.000000 0,3.000000 4.000000 0,3.000000 3.000000 0,4.000000 3.000000 0,1.000000 1.000000 0,0.000000 1.000000 0,0.000000-1.000000 0,0.000000 1.000000 0,-2.000000-3.000000 0,-3.000000-2.000000 0,-3.000000-3.000000 0,-2.000000-3.000000 0,-3.000000-1.000000 0,1.000000 4.000000 0,-1.000000 3.000000 0,1.000000 3.000000 0,-3.000000-1.000000 0,-2.000000-2.000000 0,-3.000000-3.000000 0,-3.000000-3.000000 0,-2.000000-1.000000 0,0.000000 4.000000 0,0.000000 3.000000 0,0.000000 3.000000 0,0.000000-1.000000 0,0.000000-2.000000 0,0.000000-3.000000 0,0.000000-3.000000 0,3.000000-2.000000 0,6.000000 0.000000 0,7.000000 0.000000 0,6.000000 0.000000 0,1.000000 1.000000 0,-3.000000 4.000000 0,-3.000000 3.000000 0,-2.000000 3.000000 0,-1.000000-1.000000 0,3.000000-2.000000 0,3.000000-3.000000 0,4.000000-3.000000 0,1.000000-2.000000 0,0.000000 0.000000 0,0.000000 0.000000 0,0.000000 0.000000 0,-2.000000 0.000000 0,-3.000000 0.000000 0,-3.000000 0.000000 0,-2.000000 0.000000 0,-5.000000 0.000000 0,-2.000000 0.000000 0,-3.000000 0.000000 0,-3.000000 0.000000 0,-2.000000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0,3.000000 0.000000 0,3.000000 0.000000 0,4.000000 0.000000 0,1.000000 1.000000 0,0.000000 4.000000 0,0.000000 3.000000 0,0.000000 3.000000 0,-2.000000-1.000000 0,-3.000000-2.000000 0,-3.000000-3.000000 0,-2.000000-3.000000 0,-5.000000-1.000000 0,-2.000000 4.000000 0,-3.000000 3.000000 0,-3.000000 3.000000 0,-1.000000-1.000000 0,4.000000-2.000000 0,3.000000-3.000000 0,3.000000-3.000000 0,-2.000000-1.000000 0,-6.000000 4.000000 0,-6.000000 3.000000 0,-6.000000 3.000000 0,-2.000000 1.000000 0,3.000000 1.000000 0,3.000000-1.000000 0,4.000000 1.000000 0,4.000000-3.000000 0,6.000000-2.000000 0,7.000000-3.000000 0,6.000000-3.000000 0,-1.000000-1.000000 0,-5.000000 4.000000 0,-7.000000 3.000000 0,-5.000000 3.000000 0,-3.000000-1.000000 0,4.000000-2.000000 0,3.000000-3.000000 0,3.000000-3.000000 0,3.000000-1.000000 0,3.000000 4.000000 0,3.000000 3.000000 0,4.000000 3.000000 0,-1.000000-1.000000 0,-3.000000-2.000000 0,-3.000000-3.000000 0,-2.000000-3.000000 0,-5.000000-1.000000 0,-2.000000 4.000000 0,-3.000000 3.000000 0,-3.000000 3.000000 0,-2.000000-1.000000 0,0.000000-2.000000 0,0.000000-3.000000 0,0.000000-3.000000 0,-2.000000-1.000000 0,-3.000000 4.000000 0,-3.000000 3.000000 0,-2.000000 3.000000 0,-1.000000-1.000000 0,3.000000-2.000000 0,3.000000-3.000000 0,4.000000-3.000000 0,4.000000-1.000000 0,6.000000 4.000000 0,7.000000 3.000000 0,6.000000 3.000000 0,3.000000-1.000000 0,0.000000-2.000000 0,0.000000-3.000000 0,0.000000-3.000000 0,1.000000-2.000000 0,4.000000 0.000000 0,3.000000 0.000000 0,3.000000 0.000000 0,1.000000 0.000000 0,1.000000 0.000000 0,-1.000000 0.000000 0,1.000000 0.000000 0,-4.000000-2.000000 0,-6.000000-3.000000 0,-6.000000-3.000000 0,-6.000000-2.000000 0,-4.000000-3.000000 0,1.000000 1.000000 0,-1.000000-1.000000 0,1.000000 1.000000 0,1.000000-1.000000 0,3.000000 1.000000 0,3.000000-1.000000 0,4.000000 1.000000 0,1.000000 1.000000 0,0.000000 3.000000 0,0.000000 3.000000 0,0.000000 4.000000 0,0.000000-1.000000 0,0.000000-3.000000 0,0.000000-3.000000 0,0.000000-2.000000 0,3.000000-3.000000 0,6.000000 1.000000 0,7.000000-1.000000 0,6.000000 1.000000 0,1.000000 1.000000 0,-3.000000 3.000000 0,-3.000000 3.000000 0,-2.000000 4.000000 0,-5.000000-1.000000 0,-2.000000-3.000000 0,-3.000000-3.000000 0,-3.000000-2.000000 0,-2.000000-1.000000 0,0.000000 3.000000 0,0.000000 3.000000 0,0.000000 4.000000 0,0.000000-1.000000 0,0.000000-3.000000 0,0.000000-3.000000 0,0.000000-2.000000 0,3.000000-1.000000 0,6.000000 3.000000 0,7.000000 3.000000 0,6.000000 4.000000 0,3.000000 1.000000 0,0.000000 0.000000 0,0.000000 0.000000 0,0.000000 0.000000 0,0.000000 0.000000 0,0.000000 0.000000 0,0.000000 0.000000 0,0.000000 0.000000 0,-2.000000 0.000000 0,-3.000000 0.000000 0,-3.000000 0.000000 0,-2.000000 0.000000 0,-5.000000 0.000000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0,3.000000 0.000000 0,3.000000 0.000000 0,4.000000 0.000000 0,-3.000000 0.000000 0,-5.000000 0.000000 0,-7.000000 0.000000 0,-5.000000 0.000000 0,-4.000000 0.000000 0,0.000000 0.000000 0,0.000000 0.000000 0,0.000000 0.000000 0,-2.000000 1.000000 0,-3.000000 4.000000 0,-3.000000 3.000000 0,-2.000000 3.000000 0,-1.000000 1.000000 0,3.000000 1.000000 0,3.000000-1.000000 0,4.000000 1.000000 0,4.000000-3.000000 0,6.000000-2.000000 0,7.000000-3.000000 0,6.000000-3.000000 0,3.000000-1.000000 0,0.000000 4.000000 0,0.000000 3.000000 0,0.000000 3.000000 0,0.000000 1.000000 0,0.000000 1.000000 0,0.000000-1.000000 0,0.000000 1.000000 0,-2.000000-3.000000 0,-3.000000-2.000000 0,-3.000000-3.000000 0,-2.000000-3.000000 0,-5.000000-2.000000 0,-2.000000 0.000000 0,-3.000000 0.000000 0,-3.000000 0.000000 0,-1.000000 0.000000 0,4.000000 0.000000 0,3.000000 0.000000 0,3.000000 0.000000 0,3.000000 0.000000 0,3.000000 0.000000 0,3.000000 0.000000 0,4.000000 0.000000 0,1.000000 0.000000 0,0.000000 0.000000 0,0.000000 0.000000 0,0.000000 0.000000 0,0.000000 0.000000 0,0.000000 0.000000 0,0.000000 0.000000 0,0.000000 0.000000 0,-2.000000 0.000000 0,-3.000000 0.000000 0,-3.000000 0.000000 0,-2.000000 0.000000 0,-6.000000 0.000000 0,-6.000000 0.000000 0,-6.000000 0.000000 0,-6.000000 0.000000 0,1.000000 0.000000 0,9.000000 0.000000 0,10.000000 0.000000 0,10.000000 0.000000 0,5.000000 0.000000 0,4.000000 0.000000 0,3.000000 0.000000 0,3.000000 0.000000 0,-1.000000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0,0.000000 0.000000 0,0.000000 0.000000 0,0.000000 0.000000 0,3.000000 0.000000 0,6.000000 0.000000 0,7.000000 0.000000 0,6.000000 0.000000 0,-1.000000 0.000000 0,-5.000000 0.000000 0,-7.000000 0.000000 0,-5.000000 0.000000 0,-6.000000 0.000000 0,-3.000000 0.000000 0,-3.000000 0.000000 0,-2.000000 0.000000 0,-5.000000 0.000000 0,-2.000000 0.000000 0,-3.000000 0.000000 0,-3.000000 0.000000 0,1.000000 0.000000 0,6.000000 0.000000 0,7.000000 0.000000 0,6.000000 0.000000 0,3.000000 1.000000 0,0.000000 4.000000 0,0.000000 3.000000 0,0.000000 3.000000 0,0.000000-1.000000 0,0.000000-2.000000 0,0.000000-3.000000 0,0.000000-3.000000 0,-2.000000-2.000000 0,-3.000000 0.000000 0,-3.000000 0.000000 0,-2.000000 0.000000 0,-3.000000 1.000000 0,1.000000 4.000000 0,-1.000000 3.000000 0,1.000000 3.000000 0,-3.000000-1.000000 0,-2.000000-2.000000 0,-3.000000-3.000000 0,-3.000000-3.000000 0,-1.000000-1.000000 0,4.000000 4.000000 0,3.000000 3.000000 0,3.000000 3.000000 0,3.000000-1.000000 0,3.000000-2.000000 0,3.000000-3.000000 0,4.000000-3.000000 0,-1.000000-2.000000 0,-3.000000 0.000000 0,-3.000000 0.000000 0,-2.000000 0.000000 0,-3.000000 0.000000 0,1.000000 0.000000 0,-1.000000 0.000000 0,1.000000 0.000000 0,-4.000000 0.000000 0,-6.000000 0.000000 0,-6.000000 0.000000 0,-6.000000 0.000000 0,-7.000000 0.000000 0,-6.000000 0.000000 0,-6.000000 0.000000 0,-6.000000 0.000000 0,-2.000000 0.000000 0,3.000000 0.000000 0,3.000000 0.000000 0,4.000000 0.000000 0,2.000000 0.000000 0,4.000000 0.000000 0,3.000000 0.000000 0,3.000000 0.000000 0,3.000000 0.000000 0,3.000000 0.000000 0,3.000000 0.000000 0,4.000000 0.000000 0,-1.000000 0.000000 0,-3.000000 0.000000 0,-3.000000 0.000000 0,-2.000000 0.000000 0,-1.000000 0.000000 0,3.000000 0.000000 0,3.000000 0.000000 0,4.000000 0.000000 0,-1.000000 0.000000 0,-3.000000 0.000000 0,-3.000000 0.000000 0,-2.000000 0.000000 0,-6.000000 0.000000 0,-6.000000 0.000000 0,-6.000000 0.000000 0,-6.000000 0.000000 0,-2.000000 0.000000 0,3.000000 0.000000 0,3.000000 0.000000 0,4.000000 0.000000 0,1.000000 0.000000 0,0.000000 0.000000 0,0.000000 0.000000 0,0.000000 0.000000 0,1.000000 0.000000 0,4.000000 0.000000 0,3.000000 0.000000 0,3.000000 0.000000 0,1.000000-2.000000 0,1.000000-3.000000 0,-1.000000-3.000000 0,1.000000-2.000000 0,-4.000000-1.000000 0,-6.000000 3.000000 0,-6.000000 3.000000 0,-6.000000 4.000000 0,-12.000000 7.000000 0,-15.000000 13.000000 0,-15.000000 12.000000 0,-16.000000 13.000000 0,-13.000000 2.000000 0,-9.000000-5.000000 0,-10.000000-7.000000 0,-8.000000-5.000000 0,-9.000000-3.000000 0,-6.000000 4.000000 0,-6.000000 3.000000 0,-6.000000 3.000000 0,2.000000-2.000000 0,14.000000-6.000000 0,11.000000-6.000000 0,14.000000-6.000000 0,2.000000-4.000000-21,-6.000000 1.000000-38,-6.000000-1.000000-41,-6.000000 1.000000-40</inkml:trace>
</inkml:ink>
</file>

<file path=ppt/ink/ink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9:59"/>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25250.000000 44050.000000 1000,'70.000000'0.000000'0,"-9.000000"0.000000"0 ,-10.000000 0.000000 0,-8.000000 0.000000 0,-3.000000 0.000000 0,7.000000 0.000000 0,6.000000 0.000000 0,7.000000 0.000000 0,-1.000000 0.000000 0,-6.000000 0.000000 0,-6.000000 0.000000 0,-6.000000 0.000000 0,-1.000000 0.000000 0,7.000000 0.000000 0,6.000000 0.000000 0,7.000000 0.000000 0,0.000000 0.000000 0,-2.000000 0.000000 0,-3.000000 0.000000 0,-3.000000 0.000000 0,1.000000 0.000000 0,6.000000 0.000000 0,7.000000 0.000000 0,6.000000 0.000000 0,3.000000 0.000000 0,0.000000 0.000000 0,0.000000 0.000000 0,0.000000 0.000000 0,-2.000000 0.000000 0,-3.000000 0.000000 0,-3.000000 0.000000 0,-2.000000 0.000000 0,-3.000000 0.000000 0,1.000000 0.000000 0,-1.000000 0.000000 0,1.000000 0.000000 0,-1.000000 0.000000 0,1.000000 0.000000 0,-1.000000 0.000000 0,1.000000 0.000000 0,-3.000000 0.000000 0,-2.000000 0.000000 0,-3.000000 0.000000 0,-3.000000 0.000000 0,-1.000000-2.000000 0,4.000000-3.000000 0,3.000000-3.000000 0,3.000000-2.000000 0,3.000000-1.000000 0,3.000000 3.000000 0,3.000000 3.000000 0,4.000000 4.000000 0,1.000000 1.000000 0,0.000000 0.000000 0,0.000000 0.000000 0,0.000000 0.000000 0,3.000000-2.000000 0,6.000000-3.000000 0,7.000000-3.000000 0,6.000000-2.000000 0,3.000000-1.000000 0,0.000000 3.000000 0,0.000000 3.000000 0,0.000000 4.000000 0,-4.000000 1.000000 0,-5.000000 0.000000 0,-7.000000 0.000000 0,-5.000000 0.000000 0,-1.000000-2.000000 0,6.000000-3.000000 0,7.000000-3.000000 0,6.000000-2.000000 0,1.000000-1.000000 0,-3.000000 3.000000 0,-3.000000 3.000000 0,-2.000000 4.000000 0,0.000000-1.000000 0,7.000000-3.000000 0,6.000000-3.000000 0,7.000000-2.000000 0,2.000000-1.000000 0,1.000000 3.000000 0,-1.000000 3.000000 0,1.000000 4.000000 0,-3.000000 1.000000 0,-2.000000 0.000000 0,-3.000000 0.000000 0,-3.000000 0.000000 0,-4.000000 0.000000 0,-3.000000 0.000000 0,-3.000000 0.000000 0,-2.000000 0.000000 0,-3.000000 0.000000 0,1.000000 0.000000 0,-1.000000 0.000000 0,1.000000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0,-5.000000 0.000000 0,-2.000000 0.000000 0,-3.000000 0.000000 0,-3.000000 0.000000 0,1.000000 0.000000 0,6.000000 0.000000 0,7.000000 0.000000 0,6.000000 0.000000 0,3.000000 0.000000 0,0.000000 0.000000 0,0.000000 0.000000 0,0.000000 0.000000 0,1.000000 0.000000 0,4.000000 0.000000 0,3.000000 0.000000 0,3.000000 0.000000 0,-2.000000 0.000000 0,-6.000000 0.000000 0,-6.000000 0.000000 0,-6.000000 0.000000 0,-6.000000 0.000000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0,-5.000000 0.000000 0,-2.000000 0.000000 0,-3.000000 0.000000 0,-3.000000 0.000000 0,-2.000000 0.000000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0,-4.000000 0.000000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1.000000 0,-3.000000 4.000000 0,-3.000000 3.000000 0,-2.000000 3.000000 0,-3.000000-1.000000 0,1.000000-2.000000 0,-1.000000-3.000000 0,1.000000-3.000000 0,-1.000000-2.000000 0,1.000000 0.000000 0,-1.000000 0.000000 0,1.000000 0.000000 0,-1.000000 0.000000 0,1.000000 0.000000 0,-1.000000 0.000000 0,1.000000 0.000000 0,-1.000000 0.000000 0,1.000000 0.000000 0,-1.000000 0.000000 0,1.000000 0.000000 0,2.000000 0.000000 0,7.000000 0.000000 0,6.000000 0.000000 0,7.000000 0.000000 0,-1.000000 1.000000 0,-6.000000 4.000000 0,-6.000000 3.000000 0,-6.000000 3.000000 0,-4.000000-1.000000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0,1.000000 1.000000 0,4.000000 4.000000 0,3.000000 3.000000 0,3.000000 3.000000 0,-2.000000-1.000000 0,-6.000000-2.000000 0,-6.000000-3.000000 0,-6.000000-3.000000 0,-4.000000-2.000000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1.000000 0,-3.000000 4.000000 0,-3.000000 3.000000 0,-2.000000 3.000000 0,-1.000000-1.000000 0,3.000000-2.000000 0,3.000000-3.000000 0,4.000000-3.000000 0,1.000000-2.000000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0,1.000000 0.000000 0,-1.000000 0.000000 0,1.000000 0.000000 0,-4.000000 0.000000 0,-6.000000 0.000000 0,-6.000000 0.000000 0,-6.000000 0.000000 0,-1.000000 0.000000 0,7.000000 0.000000 0,6.000000 0.000000 0,7.000000 0.000000 0,0.000000 0.000000 0,-2.000000 0.000000 0,-3.000000 0.000000 0,-3.000000 0.000000 0,-2.000000 0.000000 0,0.000000 0.000000 0,0.000000 0.000000 0,0.000000 0.000000 0,1.000000 0.000000 0,4.000000 0.000000 0,3.000000 0.000000 0,3.000000 0.000000 0,1.000000 0.000000 0,1.000000 0.000000 0,-1.000000 0.000000 0,1.000000 0.000000 0,-4.000000 0.000000 0,-6.000000 0.000000 0,-6.000000 0.000000 0,-6.000000 0.000000 0,-4.000000-2.000000 0,1.000000-3.000000 0,-1.000000-3.000000 0,1.000000-2.000000 0,-1.000000-1.000000 0,1.000000 3.000000 0,-1.000000 3.000000 0,1.000000 4.000000 0,1.000000 1.000000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0,-3.000000-2.000000 0,-2.000000-3.000000 0,-3.000000-3.000000 0,-3.000000-2.000000 0,-4.000000-1.000000 0,-3.000000 3.000000 0,-3.000000 3.000000 0,-2.000000 4.000000 0,-3.000000 1.000000 0,1.000000 0.000000 0,-1.000000 0.000000 0,1.000000 0.000000 0,1.000000 0.000000 0,3.000000 0.000000 0,3.000000 0.000000 0,4.000000 0.000000 0,-1.000000-2.000000 0,-3.000000-3.000000 0,-3.000000-3.000000 0,-2.000000-2.000000 0,-3.000000-1.000000 0,1.000000 3.000000 0,-1.000000 3.000000 0,1.000000 4.000000 0,-1.000000 1.000000 0,1.000000 0.000000 0,-1.000000 0.000000 0,1.000000 0.000000 0,-1.000000-2.000000 0,1.000000-3.000000 0,-1.000000-3.000000 0,1.000000-2.000000 0,1.000000-1.000000 0,3.000000 3.000000 0,3.000000 3.000000 0,4.000000 4.000000 0,1.000000 1.000000 0,0.000000 0.000000 0,0.000000 0.000000 0,0.000000 0.000000 0,-2.000000 0.000000 0,-3.000000 0.000000 0,-3.000000 0.000000 0,-2.000000 0.000000 0,2.000000 0.000000 0,9.000000 0.000000 0,10.000000 0.000000 0,10.000000 0.000000 0,-1.000000-2.000000 0,-9.000000-3.000000 0,-10.000000-3.000000 0,-8.000000-2.000000 0,-4.000000-1.000000 0,3.000000 3.000000 0,3.000000 3.000000 0,4.000000 4.000000 0,1.000000 1.000000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1.000000 0,0.000000 4.000000 0,0.000000 3.000000 0,0.000000 3.000000 0,1.000000-1.000000 0,4.000000-2.000000 0,3.000000-3.000000 0,3.000000-3.000000 0,3.000000-2.000000 0,3.000000 0.000000 0,3.000000 0.000000 0,4.000000 0.000000 0,-3.000000 1.000000 0,-5.000000 4.000000 0,-7.000000 3.000000 0,-5.000000 3.000000 0,-6.000000-1.000000 0,-3.000000-2.000000 0,-3.000000-3.000000 0,-2.000000-3.000000 0,-1.000000-2.000000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1.000000 0,3.000000 4.000000 0,3.000000 3.000000 0,4.000000 3.000000 0,-1.000000-1.000000 0,-3.000000-2.000000 0,-3.000000-3.000000 0,-2.000000-3.000000 0,-1.000000-2.000000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0,0.000000-2.000000 0,0.000000-3.000000 0,0.000000-3.000000 0,0.000000-2.000000 0,-2.000000-1.000000 0,-3.000000 3.000000 0,-3.000000 3.000000 0,-2.000000 4.000000 0,-1.000000 1.000000 0,3.000000 0.000000 0,3.000000 0.000000 0,4.000000 0.000000 0,2.000000 0.000000 0,4.000000 0.000000 0,3.000000 0.000000 0,3.000000 0.000000 0,1.000000-2.000000 0,1.000000-3.000000 0,-1.000000-3.000000 0,1.000000-2.000000 0,-3.000000-3.000000 0,-2.000000 1.000000 0,-3.000000-1.000000 0,-3.000000 1.000000 0,-2.000000-1.000000 0,0.000000 1.000000 0,0.000000-1.000000 0,0.000000 1.000000 0,0.000000 1.000000 0,0.000000 3.000000 0,0.000000 3.000000 0,0.000000 4.000000 0,1.000000-1.000000 0,4.000000-3.000000 0,3.000000-3.000000 0,3.000000-2.000000 0,-1.000000-3.000000 0,-2.000000 1.000000 0,-3.000000-1.000000 0,-3.000000 1.000000 0,-2.000000-1.000000 0,0.000000 1.000000 0,0.000000-1.000000 0,0.000000 1.000000 0,-2.000000-1.000000 0,-3.000000 1.000000 0,-3.000000-1.000000 0,-2.000000 1.000000 0,-3.000000-3.000000 0,1.000000-2.000000 0,-1.000000-3.000000 0,1.000000-3.000000 0,1.000000-1.000000 0,3.000000 4.000000 0,3.000000 3.000000 0,4.000000 3.000000 0,-1.000000 1.000000 0,-3.000000 1.000000 0,-3.000000-1.000000 0,-2.000000 1.000000 0,-3.000000 1.000000 0,1.000000 3.000000 0,-1.000000 3.000000 0,1.000000 4.000000 0,1.000000-1.000000 0,3.000000-3.000000 0,3.000000-3.000000 0,4.000000-2.000000 0,2.000000-1.000000 0,4.000000 3.000000 0,3.000000 3.000000 0,3.000000 4.000000 0,-1.000000 1.000000 0,-2.000000 0.000000 0,-3.000000 0.000000 0,-3.000000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0,2.000000 0.000000 0,9.000000 0.000000 0,10.000000 0.000000 0,10.000000 0.000000 0,-1.000000 1.000000 0,-9.000000 4.000000 0,-10.000000 3.000000 0,-8.000000 3.000000 0,-4.000000-1.000000 0,3.000000-2.000000 0,3.000000-3.000000 0,4.000000-3.000000 0,1.000000-2.000000 0,0.000000 0.000000 0,0.000000 0.000000 0,0.000000 0.000000 0,0.000000 0.000000 0,0.000000 0.000000 0,0.000000 0.000000 0,0.000000 0.000000 0,0.000000 1.000000 0,0.000000 4.000000 0,0.000000 3.000000 0,0.000000 3.000000 0,0.000000 1.000000 0,0.000000 1.000000 0,0.000000-1.000000 0,0.000000 1.000000 0,-2.000000-3.000000 0,-3.000000-2.000000 0,-3.000000-3.000000 0,-2.000000-3.000000 0,-3.000000-1.000000 0,1.000000 4.000000 0,-1.000000 3.000000 0,1.000000 3.000000 0,1.000000 1.000000 0,3.000000 1.000000 0,3.000000-1.000000 0,4.000000 1.000000 0,2.000000-1.000000 0,4.000000 1.000000 0,3.000000-1.000000 0,3.000000 1.000000 0,1.000000-1.000000 0,1.000000 1.000000 0,-1.000000-1.000000 0,1.000000 1.000000 0,-4.000000-3.000000 0,-6.000000-2.000000 0,-6.000000-3.000000 0,-6.000000-3.000000 0,-2.000000-1.000000 0,3.000000 4.000000 0,3.000000 3.000000 0,4.000000 3.000000 0,1.000000-1.000000 0,0.000000-2.000000 0,0.000000-3.000000 0,0.000000-3.000000 0,0.000000-1.000000 0,0.000000 4.000000 0,0.000000 3.000000 0,0.000000 3.000000 0,1.000000-1.000000 0,4.000000-2.000000 0,3.000000-3.000000 0,3.000000-3.000000 0,-1.000000-1.000000 0,-2.000000 4.000000 0,-3.000000 3.000000 0,-3.000000 3.000000 0,-2.000000-1.000000 0,0.000000-2.000000 0,0.000000-3.000000 0,0.000000-3.000000 0,0.000000-2.000000 0,0.000000 0.000000 0,0.000000 0.000000 0,0.000000 0.000000 0,-2.000000 1.000000 0,-3.000000 4.000000 0,-3.000000 3.000000 0,-2.000000 3.000000 0,-3.000000-1.000000 0,1.000000-2.000000 0,-1.000000-3.000000 0,1.000000-3.000000 0,-1.000000-2.000000 0,1.000000 0.000000 0,-1.000000 0.000000 0,1.000000 0.000000 0,-1.000000 0.000000 0,1.000000 0.000000 0,-1.000000 0.000000 0,1.000000 0.000000 0,1.000000 1.000000 0,3.000000 4.000000 0,3.000000 3.000000 0,4.000000 3.000000 0,1.000000-1.000000 0,0.000000-2.000000 0,0.000000-3.000000 0,0.000000-3.000000 0,0.000000-2.000000 0,0.000000 0.000000 0,0.000000 0.000000 0,0.000000 0.000000 0,0.000000 0.000000 0,0.000000 0.000000 0,0.000000 0.000000 0,0.000000 0.000000 0,1.000000 0.000000 0,4.000000 0.000000 0,3.000000 0.000000 0,3.000000 0.000000 0,-2.000000 0.000000 0,-6.000000 0.000000 0,-6.000000 0.000000 0,-6.000000 0.000000 0,-2.000000 0.000000 0,3.000000 0.000000 0,3.000000 0.000000 0,4.000000 0.000000 0,1.000000 1.000000 0,0.000000 4.000000 0,0.000000 3.000000 0,0.000000 3.000000 0,1.000000-1.000000 0,4.000000-2.000000 0,3.000000-3.000000 0,3.000000-3.000000 0,-2.000000-2.000000 0,-6.000000 0.000000 0,-6.000000 0.000000 0,-6.000000 0.000000 0,-4.000000 0.000000 0,1.000000 0.000000 0,-1.000000 0.000000 0,1.000000 0.000000 0,-1.000000 0.000000 0,1.000000 0.000000 0,-1.000000 0.000000 0,1.000000 0.000000 0,1.000000 1.000000 0,3.000000 4.000000 0,3.000000 3.000000 0,4.000000 3.000000 0,-1.000000-1.000000 0,-3.000000-2.000000 0,-3.000000-3.000000 0,-2.000000-3.000000 0,0.000000-2.000000 0,7.000000 0.000000 0,6.000000 0.000000 0,7.000000 0.000000 0,0.000000 0.000000 0,-2.000000 0.000000 0,-3.000000 0.000000 0,-3.000000 0.000000 0,-2.000000 1.000000 0,0.000000 4.000000 0,0.000000 3.000000 0,0.000000 3.000000 0,0.000000-1.000000 0,0.000000-2.000000 0,0.000000-3.000000 0,0.000000-3.000000 0,0.000000-2.000000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0,1.000000 0.000000 0,6.000000 0.000000 0,7.000000 0.000000 0,6.000000 0.000000 0,1.000000 1.000000 0,-3.000000 4.000000 0,-3.000000 3.000000 0,-2.000000 3.000000 0,-3.000000-1.000000 0,1.000000-2.000000 0,-1.000000-3.000000 0,1.000000-3.000000 0,-3.000000-1.000000 0,-2.000000 4.000000 0,-3.000000 3.000000 0,-3.000000 3.000000 0,-2.000000-1.000000 0,0.000000-2.000000 0,0.000000-3.000000 0,0.000000-3.000000 0,-2.000000-2.000000 0,-3.000000 0.000000 0,-3.000000 0.000000 0,-2.000000 0.000000 0,-1.000000 0.000000 0,3.000000 0.000000 0,3.000000 0.000000 0,4.000000 0.000000 0,1.000000 0.000000 0,0.000000 0.000000 0,0.000000 0.000000 0,0.000000 0.000000 0,1.000000 0.000000 0,4.000000 0.000000 0,3.000000 0.000000 0,3.000000 0.000000 0,3.000000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0,-3.000000 0.000000 0,-2.000000 0.000000 0,-3.000000 0.000000 0,-3.000000 0.000000 0,-1.000000 0.000000 0,4.000000 0.000000 0,3.000000 0.000000 0,3.000000 0.000000 0,3.000000 0.000000 0,3.000000 0.000000 0,3.000000 0.000000 0,4.000000 0.000000 0,-1.000000-2.000000 0,-3.000000-3.000000 0,-3.000000-3.000000 0,-2.000000-2.000000 0,-1.000000-1.000000 0,3.000000 3.000000 0,3.000000 3.000000 0,4.000000 4.000000 0,1.000000 1.000000 0,0.000000 0.000000 0,0.000000 0.000000 0,0.000000 0.000000 0,-2.000000-2.000000 0,-3.000000-3.000000 0,-3.000000-3.000000 0,-2.000000-2.000000 0,-5.000000-1.000000 0,-2.000000 3.000000 0,-3.000000 3.000000 0,-3.000000 4.000000 0,-2.000000-1.000000 0,0.000000-3.000000 0,0.000000-3.000000 0,0.000000-2.000000 0,0.000000-1.000000 0,0.000000 3.000000 0,0.000000 3.000000 0,0.000000 4.000000 0,1.000000-1.000000 0,4.000000-3.000000 0,3.000000-3.000000 0,3.000000-2.000000 0,4.000000-1.000000 0,7.000000 3.000000 0,6.000000 3.000000 0,7.000000 4.000000 0,0.000000 1.000000 0,-2.000000 0.000000 0,-3.000000 0.000000 0,-3.000000 0.000000 0,-2.000000 0.000000 0,0.000000 0.000000 0,0.000000 0.000000 0,0.000000 0.000000 0,1.000000 0.000000 0,4.000000 0.000000 0,3.000000 0.000000 0,3.000000 0.000000 0,-4.000000 0.000000 0,-8.000000 0.000000 0,-10.000000 0.000000 0,-9.000000 0.000000 0,-4.000000 0.000000 0,4.000000 0.000000 0,3.000000 0.000000 0,3.000000 0.000000 0,3.000000 0.000000 0,3.000000 0.000000 0,3.000000 0.000000 0,4.000000 0.000000 0,1.000000-2.000000 0,0.000000-3.000000 0,0.000000-3.000000 0,0.000000-2.000000 0,1.000000-1.000000 0,4.000000 3.000000 0,3.000000 3.000000 0,3.000000 4.000000 0,-1.000000-1.000000 0,-2.000000-3.000000 0,-3.000000-3.000000 0,-3.000000-2.000000 0,-2.000000-1.000000 0,0.000000 3.000000 0,0.000000 3.000000 0,0.000000 4.000000 0,0.000000-1.000000 0,0.000000-3.000000 0,0.000000-3.000000 0,0.000000-2.000000 0,-2.000000-1.000000 0,-3.000000 3.000000 0,-3.000000 3.000000 0,-2.000000 4.000000 0,-1.000000 1.000000 0,3.000000 0.000000 0,3.000000 0.000000 0,4.000000 0.000000 0,2.000000-2.000000 0,4.000000-3.000000 0,3.000000-3.000000 0,3.000000-2.000000 0,1.000000-1.000000 0,1.000000 3.000000 0,-1.000000 3.000000 0,1.000000 4.000000 0,-3.000000 1.000000 0,-2.000000 0.000000 0,-3.000000 0.000000 0,-3.000000 0.000000 0,-1.000000 0.000000 0,4.000000 0.000000 0,3.000000 0.000000 0,3.000000 0.000000 0,-2.000000 0.000000 0,-6.000000 0.000000 0,-6.000000 0.000000 0,-6.000000 0.000000 0,-6.000000 0.000000 0,-2.000000 0.000000 0,-3.000000 0.000000 0,-3.000000 0.000000 0,-1.000000 0.000000 0,4.000000 0.000000 0,3.000000 0.000000 0,3.000000 0.000000 0,-1.000000 0.000000 0,-2.000000 0.000000 0,-3.000000 0.000000 0,-3.000000 0.000000 0,1.000000 0.000000 0,6.000000 0.000000 0,7.000000 0.000000 0,6.000000 0.000000 0,3.000000 0.000000 0,0.000000 0.000000 0,0.000000 0.000000 0,0.000000 0.000000 0,-2.000000 0.000000 0,-3.000000 0.000000 0,-3.000000 0.000000 0,-2.000000 0.000000 0,-3.000000 0.000000 0,1.000000 0.000000 0,-1.000000 0.000000 0,1.000000 0.000000 0,-1.000000 0.000000 0,1.000000 0.000000 0,-1.000000 0.000000 0,1.000000 0.000000 0,-4.000000 0.000000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0,0.000000 0.000000 0,0.000000 0.000000 0,0.000000 0.000000 0,1.000000 1.000000 0,4.000000 4.000000 0,3.000000 3.000000 0,3.000000 3.000000 0,-1.000000-1.000000 0,-2.000000-2.000000 0,-3.000000-3.000000 0,-3.000000-3.000000 0,-1.000000-1.000000 0,4.000000 4.000000 0,3.000000 3.000000 0,3.000000 3.000000 0,-1.000000 1.000000 0,-2.000000 1.000000 0,-3.000000-1.000000 0,-3.000000 1.000000 0,-4.000000-3.000000 0,-3.000000-2.000000 0,-3.000000-3.000000 0,-2.000000-3.000000 0,-3.000000-2.000000 0,1.000000 0.000000 0,-1.000000 0.000000 0,1.000000 0.000000 0,1.000000 1.000000 0,3.000000 4.000000 0,3.000000 3.000000 0,4.000000 3.000000 0,1.000000-1.000000 0,0.000000-2.000000 0,0.000000-3.000000 0,0.000000-3.000000 0,-2.000000-2.000000 0,-3.000000 0.000000 0,-3.000000 0.000000 0,-2.000000 0.000000 0,-3.000000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0,-3.000000 1.000000 0,1.000000 4.000000 0,-1.000000 3.000000 0,1.000000 3.000000 0,-1.000000-1.000000 0,1.000000-2.000000 0,-1.000000-3.000000 0,1.000000-3.000000 0,1.000000-2.000000 0,3.000000 0.000000 0,3.000000 0.000000 0,4.000000 0.000000 0,1.000000 0.000000 0,0.000000 0.000000 0,0.000000 0.000000 0,0.000000 0.000000 0,-2.000000 0.000000 0,-3.000000 0.000000 0,-3.000000 0.000000 0,-2.000000 0.000000 0,-3.000000 1.000000 0,1.000000 4.000000 0,-1.000000 3.000000 0,1.000000 3.000000 0,-1.000000-1.000000 0,1.000000-2.000000 0,-1.000000-3.000000 0,1.000000-3.000000 0,-1.000000-2.000000 0,1.000000 0.000000 0,-1.000000 0.000000 0,1.000000 0.000000 0,-12.000000 1.000000 0,-21.000000 4.000000 0,-22.000000 3.000000 0,-22.000000 3.000000 0,-10.000000-1.000000-21,4.000000-2.000000-38,3.000000-3.000000-41,3.000000-3.000000-40</inkml:trace>
</inkml:ink>
</file>

<file path=ppt/ink/ink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20:04"/>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7400.000000 49250.000000 1000,'-40.000000'68.000000'0,"23.000000"-11.000000"0 ,22.000000-14.000000 0,22.000000-11.000000 0,12.000000-9.000000 0,3.000000-3.000000 0,3.000000-3.000000 0,4.000000-2.000000 0,-1.000000-5.000000 0,-3.000000-2.000000 0,-3.000000-3.000000 0,-2.000000-3.000000 0,-1.000000-2.000000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0,1.000000-2.000000 0,4.000000-3.000000 0,3.000000-3.000000 0,3.000000-2.000000 0,4.000000-1.000000 0,7.000000 3.000000 0,6.000000 3.000000 0,7.000000 4.000000 0,-1.000000-1.000000 0,-6.000000-3.000000 0,-6.000000-3.000000 0,-6.000000-2.000000 0,-2.000000-3.000000 0,3.000000 1.000000 0,3.000000-1.000000 0,4.000000 1.000000 0,2.000000-1.000000 0,4.000000 1.000000 0,3.000000-1.000000 0,3.000000 1.000000 0,-2.000000-1.000000 0,-6.000000 1.000000 0,-6.000000-1.000000 0,-6.000000 1.000000 0,-1.000000-1.000000 0,7.000000 1.000000 0,6.000000-1.000000 0,7.000000 1.000000 0,2.000000-3.000000 0,1.000000-2.000000 0,-1.000000-3.000000 0,1.000000-3.000000 0,1.000000-1.000000 0,3.000000 4.000000 0,3.000000 3.000000 0,4.000000 3.000000 0,-1.000000 1.000000 0,-3.000000 1.000000 0,-3.000000-1.000000 0,-2.000000 1.000000 0,-5.000000 1.000000 0,-2.000000 3.000000 0,-3.000000 3.000000 0,-3.000000 4.000000 0,-4.000000-1.000000 0,-3.000000-3.000000 0,-3.000000-3.000000 0,-2.000000-2.000000 0,-5.000000-1.000000 0,-2.000000 3.000000 0,-3.000000 3.000000 0,-3.000000 4.000000 0,1.000000 1.000000 0,6.000000 0.000000 0,7.000000 0.000000 0,6.000000 0.000000 0,1.000000-2.000000 0,-3.000000-3.000000 0,-3.000000-3.000000 0,-2.000000-2.000000 0,-1.000000-1.000000 0,3.000000 3.000000 0,3.000000 3.000000 0,4.000000 4.000000 0,2.000000 1.000000 0,4.000000 0.000000 0,3.000000 0.000000 0,3.000000 0.000000 0,1.000000 0.000000 0,1.000000 0.000000 0,-1.000000 0.000000 0,1.000000 0.000000 0,-4.000000-2.000000 0,-6.000000-3.000000 0,-6.000000-3.000000 0,-6.000000-2.000000 0,-2.000000-1.000000 0,3.000000 3.000000 0,3.000000 3.000000 0,4.000000 4.000000 0,2.000000-1.000000 0,4.000000-3.000000 0,3.000000-3.000000 0,3.000000-2.000000 0,3.000000-1.000000 0,3.000000 3.000000 0,3.000000 3.000000 0,4.000000 4.000000 0,2.000000-1.000000 0,4.000000-3.000000 0,3.000000-3.000000 0,3.000000-2.000000 0,1.000000-1.000000 0,1.000000 3.000000 0,-1.000000 3.000000 0,1.000000 4.000000 0,-4.000000-1.000000 0,-6.000000-3.000000 0,-6.000000-3.000000 0,-6.000000-2.000000 0,-2.000000-1.000000 0,3.000000 3.000000 0,3.000000 3.000000 0,4.000000 4.000000 0,1.000000 1.000000 0,0.000000 0.000000 0,0.000000 0.000000 0,0.000000 0.000000 0,1.000000 0.000000 0,4.000000 0.000000 0,3.000000 0.000000 0,3.000000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0,2.000000 0.000000 0,7.000000 0.000000 0,6.000000 0.000000 0,7.000000 0.000000 0,2.000000 0.000000 0,1.000000 0.000000 0,-1.000000 0.000000 0,1.000000 0.000000 0,-3.000000 0.000000 0,-2.000000 0.000000 0,-3.000000 0.000000 0,-3.000000 0.000000 0,-6.000000 0.000000 0,-5.000000 0.000000 0,-7.000000 0.000000 0,-5.000000 0.000000 0,-4.000000 0.000000 0,0.000000 0.000000 0,0.000000 0.000000 0,0.000000 0.000000 0,4.000000-2.000000 0,10.000000-3.000000 0,10.000000-3.000000 0,9.000000-2.000000 0,2.000000-1.000000 0,-2.000000 3.000000 0,-3.000000 3.000000 0,-3.000000 4.000000 0,-2.000000 1.000000 0,0.000000 0.000000 0,0.000000 0.000000 0,0.000000 0.000000 0,-2.000000 0.000000 0,-3.000000 0.000000 0,-3.000000 0.000000 0,-2.000000 0.000000 0,-6.000000 0.000000 0,-6.000000 0.000000 0,-6.000000 0.000000 0,-6.000000 0.000000 0,-2.000000 0.000000 0,3.000000 0.000000 0,3.000000 0.000000 0,4.000000 0.000000 0,1.000000 0.000000 0,0.000000 0.000000 0,0.000000 0.000000 0,0.000000 0.000000 0,3.000000 0.000000 0,6.000000 0.000000 0,7.000000 0.000000 0,6.000000 0.000000 0,1.000000 0.000000 0,-3.000000 0.000000 0,-3.000000 0.000000 0,-2.000000 0.000000 0,-5.000000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0,3.000000 0.000000 0,3.000000 0.000000 0,3.000000 0.000000 0,4.000000 0.000000 0,-1.000000 0.000000 0,-3.000000 0.000000 0,-3.000000 0.000000 0,-2.000000 0.000000 0,-6.000000 0.000000 0,-6.000000 0.000000 0,-6.000000 0.000000 0,-6.000000 0.000000 0,-2.000000 0.000000 0,3.000000 0.000000 0,3.000000 0.000000 0,4.000000 0.000000 0,-1.000000 1.000000 0,-3.000000 4.000000 0,-3.000000 3.000000 0,-2.000000 3.000000 0,0.000000-1.000000 0,7.000000-2.000000 0,6.000000-3.000000 0,7.000000-3.000000 0,4.000000-2.000000 0,3.000000 0.000000 0,3.000000 0.000000 0,4.000000 0.000000 0,-1.000000 1.000000 0,-3.000000 4.000000 0,-3.000000 3.000000 0,-2.000000 3.000000 0,-3.000000-1.000000 0,1.000000-2.000000 0,-1.000000-3.000000 0,1.000000-3.000000 0,-3.000000-2.000000 0,-2.000000 0.000000 0,-3.000000 0.000000 0,-3.000000 0.000000 0,-4.000000 1.000000 0,-3.000000 4.000000 0,-3.000000 3.000000 0,-2.000000 3.000000 0,0.000000-1.000000 0,7.000000-2.000000 0,6.000000-3.000000 0,7.000000-3.000000 0,2.000000-2.000000 0,1.000000 0.000000 0,-1.000000 0.000000 0,1.000000 0.000000 0,-1.000000 0.000000 0,1.000000 0.000000 0,-1.000000 0.000000 0,1.000000 0.000000 0,-1.000000 0.000000 0,1.000000 0.000000 0,-1.000000 0.000000 0,1.000000 0.000000 0,-3.000000 1.000000 0,-2.000000 4.000000 0,-3.000000 3.000000 0,-3.000000 3.000000 0,-4.000000-1.000000 0,-3.000000-2.000000 0,-3.000000-3.000000 0,-2.000000-3.000000 0,-1.000000-2.000000 0,3.000000 0.000000 0,3.000000 0.000000 0,4.000000 0.000000 0,1.000000 0.000000 0,0.000000 0.000000 0,0.000000 0.000000 0,0.000000 0.000000 0,3.000000 0.000000 0,6.000000 0.000000 0,7.000000 0.000000 0,6.000000 0.000000 0,3.000000 0.000000 0,0.000000 0.000000 0,0.000000 0.000000 0,0.000000 0.000000 0,-2.000000 0.000000 0,-3.000000 0.000000 0,-3.000000 0.000000 0,-2.000000 0.000000 0,-6.000000 0.000000 0,-6.000000 0.000000 0,-6.000000 0.000000 0,-6.000000 0.000000 0,-2.000000 0.000000 0,3.000000 0.000000 0,3.000000 0.000000 0,4.000000 0.000000 0,2.000000 0.000000 0,4.000000 0.000000 0,3.000000 0.000000 0,3.000000 0.000000 0,3.000000 0.000000 0,3.000000 0.000000 0,3.000000 0.000000 0,4.000000 0.000000 0,2.000000 0.000000 0,4.000000 0.000000 0,3.000000 0.000000 0,3.000000 0.000000 0,-2.000000 0.000000 0,-6.000000 0.000000 0,-6.000000 0.000000 0,-6.000000 0.000000 0,-6.000000 0.000000 0,-2.000000 0.000000 0,-3.000000 0.000000 0,-3.000000 0.000000 0,-1.000000 0.000000 0,4.000000 0.000000 0,3.000000 0.000000 0,3.000000 0.000000 0,-1.000000 0.000000 0,-2.000000 0.000000 0,-3.000000 0.000000 0,-3.000000 0.000000 0,1.000000 0.000000 0,6.000000 0.000000 0,7.000000 0.000000 0,6.000000 0.000000 0,3.000000 0.000000 0,0.000000 0.000000 0,0.000000 0.000000 0,0.000000 0.000000 0,-2.000000 0.000000 0,-3.000000 0.000000 0,-3.000000 0.000000 0,-2.000000 0.000000 0,-5.000000 0.000000 0,-2.000000 0.000000 0,-3.000000 0.000000 0,-3.000000 0.000000 0,-1.000000 0.000000 0,4.000000 0.000000 0,3.000000 0.000000 0,3.000000 0.000000 0,3.000000 0.000000 0,3.000000 0.000000 0,3.000000 0.000000 0,4.000000 0.000000 0,4.000000 0.000000 0,6.000000 0.000000 0,7.000000 0.000000 0,6.000000 0.000000 0,3.000000 0.000000 0,0.000000 0.000000 0,0.000000 0.000000 0,0.000000 0.000000 0,-4.000000 0.000000 0,-5.000000 0.000000 0,-7.000000 0.000000 0,-5.000000 0.000000 0,-4.000000-2.000000 0,0.000000-3.000000 0,0.000000-3.000000 0,0.000000-2.000000 0,4.000000-1.000000 0,10.000000 3.000000 0,10.000000 3.000000 0,9.000000 4.000000 0,2.000000-1.000000 0,-2.000000-3.000000 0,-3.000000-3.000000 0,-3.000000-2.000000 0,-4.000000-1.000000 0,-3.000000 3.000000 0,-3.000000 3.000000 0,-2.000000 4.000000 0,-3.000000-1.000000 0,1.000000-3.000000 0,-1.000000-3.000000 0,1.000000-2.000000 0,-3.000000-1.000000 0,-2.000000 3.000000 0,-3.000000 3.000000 0,-3.000000 4.000000 0,2.000000-1.000000 0,10.000000-3.000000 0,10.000000-3.000000 0,9.000000-2.000000 0,4.000000-1.000000 0,1.000000 3.000000 0,-1.000000 3.000000 0,1.000000 4.000000 0,-4.000000 1.000000 0,-6.000000 0.000000 0,-6.000000 0.000000 0,-6.000000 0.000000 0,-7.000000 0.000000 0,-6.000000 0.000000 0,-6.000000 0.000000 0,-6.000000 0.000000 0,1.000000 0.000000 0,9.000000 0.000000 0,10.000000 0.000000 0,10.000000 0.000000 0,2.000000 0.000000 0,-3.000000 0.000000 0,-3.000000 0.000000 0,-2.000000 0.000000 0,-3.000000 0.000000 0,1.000000 0.000000 0,-1.000000 0.000000 0,1.000000 0.000000 0,-4.000000 0.000000 0,-6.000000 0.000000 0,-6.000000 0.000000 0,-6.000000 0.000000 0,-6.000000 0.000000 0,-2.000000 0.000000 0,-3.000000 0.000000 0,-3.000000 0.000000 0,-2.000000 0.000000 0,0.000000 0.000000 0,0.000000 0.000000 0,0.000000 0.000000 0,3.000000 1.000000 0,6.000000 4.000000 0,7.000000 3.000000 0,6.000000 3.000000 0,1.000000-1.000000 0,-3.000000-2.000000 0,-3.000000-3.000000 0,-2.000000-3.000000 0,-3.000000-2.000000 0,1.000000 0.000000 0,-1.000000 0.000000 0,1.000000 0.000000 0,-3.000000 0.000000 0,-2.000000 0.000000 0,-3.000000 0.000000 0,-3.000000 0.000000 0,-4.000000 0.000000 0,-3.000000 0.000000 0,-3.000000 0.000000 0,-2.000000 0.000000 0,-3.000000 0.000000 0,1.000000 0.000000 0,-1.000000 0.000000 0,1.000000 0.000000 0,2.000000 0.000000 0,7.000000 0.000000 0,6.000000 0.000000 0,7.000000 0.000000 0,0.000000-2.000000 0,-2.000000-3.000000 0,-3.000000-3.000000 0,-3.000000-2.000000 0,-2.000000-3.000000 0,0.000000 1.000000 0,0.000000-1.000000 0,0.000000 1.000000 0,0.000000 1.000000 0,0.000000 3.000000 0,0.000000 3.000000 0,0.000000 4.000000 0,-4.000000 1.000000 0,-5.000000 0.000000 0,-7.000000 0.000000 0,-5.000000 0.000000 0,-6.000000-2.000000 0,-3.000000-3.000000 0,-3.000000-3.000000 0,-2.000000-2.000000 0,-3.000000-1.000000 0,1.000000 3.000000 0,-1.000000 3.000000 0,1.000000 4.000000 0,2.000000 1.000000 0,7.000000 0.000000 0,6.000000 0.000000 0,7.000000 0.000000 0,-1.000000 0.000000 0,-6.000000 0.000000 0,-6.000000 0.000000 0,-6.000000 0.000000 0,-4.000000 0.000000 0,1.000000 0.000000 0,-1.000000 0.000000 0,1.000000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0,0.000000-2.000000 0,0.000000-3.000000 0,0.000000-3.000000 0,0.000000-2.000000 0,-2.000000-1.000000 0,-3.000000 3.000000 0,-3.000000 3.000000 0,-2.000000 4.000000 0,-1.000000 1.000000 0,3.000000 0.000000 0,3.000000 0.000000 0,4.000000 0.000000 0,1.000000-2.000000 0,0.000000-3.000000 0,0.000000-3.000000 0,0.000000-2.000000 0,-2.000000-3.000000 0,-3.000000 1.000000 0,-3.000000-1.000000 0,-2.000000 1.000000 0,-1.000000-1.000000 0,3.000000 1.000000 0,3.000000-1.000000 0,4.000000 1.000000 0,2.000000 1.000000 0,4.000000 3.000000 0,3.000000 3.000000 0,3.000000 4.000000 0,-1.000000-1.000000 0,-2.000000-3.000000 0,-3.000000-3.000000 0,-3.000000-2.000000 0,-1.000000-1.000000 0,4.000000 3.000000 0,3.000000 3.000000 0,3.000000 4.000000 0,1.000000 1.000000 0,1.000000 0.000000 0,-1.000000 0.000000 0,1.000000 0.000000 0,-3.000000 0.000000 0,-2.000000 0.000000 0,-3.000000 0.000000 0,-3.000000 0.000000 0,-1.000000 0.000000 0,4.000000 0.000000 0,3.000000 0.000000 0,3.000000 0.000000 0,-1.000000-2.000000 0,-2.000000-3.000000 0,-3.000000-3.000000 0,-3.000000-2.000000 0,-4.000000-1.000000 0,-3.000000 3.000000 0,-3.000000 3.000000 0,-2.000000 4.000000 0,-3.000000 1.000000 0,1.000000 0.000000 0,-1.000000 0.000000 0,1.000000 0.000000 0,-1.000000 0.000000 0,1.000000 0.000000 0,-1.000000 0.000000 0,1.000000 0.000000 0,-1.000000 0.000000 0,1.000000 0.000000 0,-1.000000 0.000000 0,1.000000 0.000000 0,2.000000-2.000000 0,7.000000-3.000000 0,6.000000-3.000000 0,7.000000-2.000000 0,2.000000-1.000000 0,1.000000 3.000000 0,-1.000000 3.000000 0,1.000000 4.000000 0,-1.000000-1.000000 0,1.000000-3.000000 0,-1.000000-3.000000 0,1.000000-2.000000 0,1.000000-1.000000 0,3.000000 3.000000 0,3.000000 3.000000 0,4.000000 4.000000 0,1.000000-1.000000 0,0.000000-3.000000 0,0.000000-3.000000 0,0.000000-2.000000 0,-2.000000-1.000000 0,-3.000000 3.000000 0,-3.000000 3.000000 0,-2.000000 4.000000 0,-5.000000 1.000000 0,-2.000000 0.000000 0,-3.000000 0.000000 0,-3.000000 0.000000 0,-2.000000 0.000000 0,0.000000 0.000000 0,0.000000 0.000000 0,0.000000 0.000000 0,0.000000 0.000000 0,0.000000 0.000000 0,0.000000 0.000000 0,0.000000 0.000000 0,0.000000 0.000000 0,0.000000 0.000000 0,0.000000 0.000000 0,0.000000 0.000000 0,3.000000 0.000000 0,6.000000 0.000000 0,7.000000 0.000000 0,6.000000 0.000000 0,1.000000-2.000000 0,-3.000000-3.000000 0,-3.000000-3.000000 0,-2.000000-2.000000 0,-3.000000-1.000000 0,1.000000 3.000000 0,-1.000000 3.000000 0,1.000000 4.000000 0,1.000000 1.000000 0,3.000000 0.000000 0,3.000000 0.000000 0,4.000000 0.000000 0,-1.000000 0.000000 0,-3.000000 0.000000 0,-3.000000 0.000000 0,-2.000000 0.000000 0,-5.000000 0.000000 0,-2.000000 0.000000 0,-3.000000 0.000000 0,-3.000000 0.000000 0,-1.000000-2.000000 0,4.000000-3.000000 0,3.000000-3.000000 0,3.000000-2.000000 0,1.000000-1.000000 0,1.000000 3.000000 0,-1.000000 3.000000 0,1.000000 4.000000 0,1.000000 1.000000 0,3.000000 0.000000 0,3.000000 0.000000 0,4.000000 0.000000 0,2.000000 0.000000 0,4.000000 0.000000 0,3.000000 0.000000 0,3.000000 0.000000 0,-1.000000 0.000000 0,-2.000000 0.000000 0,-3.000000 0.000000 0,-3.000000 0.000000 0,-4.000000 0.000000 0,-3.000000 0.000000 0,-3.000000 0.000000 0,-2.000000 0.000000 0,-3.000000 0.000000 0,1.000000 0.000000 0,-1.000000 0.000000 0,1.000000 0.000000 0,-4.000000 0.000000 0,-6.000000 0.000000 0,-6.000000 0.000000 0,-6.000000 0.000000 0,-2.000000 0.000000 0,3.000000 0.000000 0,3.000000 0.000000 0,4.000000 0.000000 0,1.000000 1.000000 0,0.000000 4.000000 0,0.000000 3.000000 0,0.000000 3.000000 0,1.000000-1.000000 0,4.000000-2.000000 0,3.000000-3.000000 0,3.000000-3.000000 0,3.000000-2.000000 0,3.000000 0.000000 0,3.000000 0.000000 0,4.000000 0.000000 0,2.000000 0.000000 0,4.000000 0.000000 0,3.000000 0.000000 0,3.000000 0.000000 0,-1.000000 1.000000 0,-2.000000 4.000000 0,-3.000000 3.000000 0,-3.000000 3.000000 0,-2.000000-1.000000 0,0.000000-2.000000 0,0.000000-3.000000 0,0.000000-3.000000 0,-4.000000-2.000000 0,-5.000000 0.000000 0,-7.000000 0.000000 0,-5.000000 0.000000 0,-6.000000 0.000000 0,-3.000000 0.000000 0,-3.000000 0.000000 0,-2.000000 0.000000 0,-1.000000 1.000000 0,3.000000 4.000000 0,3.000000 3.000000 0,4.000000 3.000000 0,1.000000-1.000000 0,0.000000-2.000000 0,0.000000-3.000000 0,0.000000-3.000000 0,0.000000-2.000000 0,0.000000 0.000000 0,0.000000 0.000000 0,0.000000 0.000000 0,0.000000 1.000000 0,0.000000 4.000000 0,0.000000 3.000000 0,0.000000 3.000000 0,1.000000-1.000000 0,4.000000-2.000000 0,3.000000-3.000000 0,3.000000-3.000000 0,1.000000-2.000000 0,1.000000 0.000000 0,-1.000000 0.000000 0,1.000000 0.000000 0,-1.000000 1.000000 0,1.000000 4.000000 0,-1.000000 3.000000 0,1.000000 3.000000 0,-3.000000-1.000000 0,-2.000000-2.000000 0,-3.000000-3.000000 0,-3.000000-3.000000 0,-2.000000-2.000000 0,0.000000 0.000000 0,0.000000 0.000000 0,0.000000 0.000000 0,0.000000 0.000000 0,0.000000 0.000000 0,0.000000 0.000000 0,0.000000 0.000000 0,-2.000000 1.000000 0,-3.000000 4.000000 0,-3.000000 3.000000 0,-2.000000 3.000000 0,-1.000000-1.000000 0,3.000000-2.000000 0,3.000000-3.000000 0,4.000000-3.000000 0,1.000000-2.000000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0,1.000000 0.000000 0,-1.000000 0.000000 0,1.000000 0.000000 0,-3.000000 0.000000 0,-2.000000 0.000000 0,-3.000000 0.000000 0,-3.000000 0.000000 0,-2.000000 1.000000 0,0.000000 4.000000 0,0.000000 3.000000 0,0.000000 3.000000 0,-2.000000-1.000000 0,-3.000000-2.000000 0,-3.000000-3.000000 0,-2.000000-3.000000 0,-1.000000-2.000000 0,3.000000 0.000000 0,3.000000 0.000000 0,4.000000 0.000000 0,1.000000 0.000000 0,0.000000 0.000000 0,0.000000 0.000000 0,0.000000 0.000000 0,0.000000 0.000000 0,0.000000 0.000000 0,0.000000 0.000000 0,0.000000 0.000000 0,1.000000 0.000000 0,4.000000 0.000000 0,3.000000 0.000000 0,3.000000 0.000000 0,3.000000 1.000000 0,3.000000 4.000000 0,3.000000 3.000000 0,4.000000 3.000000 0,1.000000-1.000000 0,0.000000-2.000000 0,0.000000-3.000000 0,0.000000-3.000000 0,-2.000000-2.000000 0,-3.000000 0.000000 0,-3.000000 0.000000 0,-2.000000 0.000000 0,-3.000000 0.000000 0,1.000000 0.000000 0,-1.000000 0.000000 0,1.000000 0.000000 0,-3.000000 0.000000 0,-2.000000 0.000000 0,-3.000000 0.000000 0,-3.000000 0.000000 0,-4.000000 0.000000 0,-3.000000 0.000000 0,-3.000000 0.000000 0,-2.000000 0.000000 0,-1.000000 0.000000 0,3.000000 0.000000 0,3.000000 0.000000 0,4.000000 0.000000 0,-1.000000 1.000000 0,-3.000000 4.000000 0,-3.000000 3.000000 0,-2.000000 3.000000 0,-1.000000-1.000000 0,3.000000-2.000000 0,3.000000-3.000000 0,4.000000-3.000000 0,2.000000-2.000000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0,0.000000 0.000000 0,0.000000 0.000000 0,0.000000 0.000000 0,3.000000 0.000000 0,6.000000 0.000000 0,7.000000 0.000000 0,6.000000 0.000000 0,3.000000 0.000000 0,0.000000 0.000000 0,0.000000 0.000000 0,0.000000 0.000000 0,-2.000000 0.000000 0,-3.000000 0.000000 0,-3.000000 0.000000 0,-2.000000 0.000000 0,-3.000000 0.000000 0,1.000000 0.000000 0,-1.000000 0.000000 0,1.000000 0.000000 0,-1.000000 0.000000 0,1.000000 0.000000 0,-1.000000 0.000000 0,1.000000 0.000000 0,-3.000000 0.000000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0,3.000000 0.000000 0,3.000000 0.000000 0,4.000000 0.000000 0,-1.000000 1.000000 0,-3.000000 4.000000 0,-3.000000 3.000000 0,-2.000000 3.000000 0,-1.000000-1.000000 0,3.000000-2.000000 0,3.000000-3.000000 0,4.000000-3.000000 0,-3.000000-2.000000 0,-5.000000 0.000000 0,-7.000000 0.000000 0,-5.000000 0.000000 0,-4.000000 0.000000 0,0.000000 0.000000 0,0.000000 0.000000 0,0.000000 0.000000 0,1.000000 0.000000 0,4.000000 0.000000 0,3.000000 0.000000 0,3.000000 0.000000 0,1.000000 0.000000 0,1.000000 0.000000 0,-1.000000 0.000000 0,1.000000 0.000000 0,1.000000 0.000000 0,3.000000 0.000000 0,3.000000 0.000000 0,4.000000 0.000000 0,2.000000 1.000000 0,4.000000 4.000000 0,3.000000 3.000000 0,3.000000 3.000000 0,-1.000000-1.000000 0,-2.000000-2.000000 0,-3.000000-3.000000 0,-3.000000-3.000000 0,-2.000000-2.000000 0,0.000000 0.000000 0,0.000000 0.000000 0,0.000000 0.000000 0,0.000000 1.000000 0,0.000000 4.000000 0,0.000000 3.000000 0,0.000000 3.000000 0,-2.000000-1.000000 0,-3.000000-2.000000 0,-3.000000-3.000000 0,-2.000000-3.000000 0,-1.000000-2.000000 0,3.000000 0.000000 0,3.000000 0.000000 0,4.000000 0.000000 0,4.000000 0.000000 0,6.000000 0.000000 0,7.000000 0.000000 0,6.000000 0.000000 0,3.000000 1.000000 0,0.000000 4.000000 0,0.000000 3.000000 0,0.000000 3.000000 0,0.000000-1.000000 0,0.000000-2.000000 0,0.000000-3.000000 0,0.000000-3.000000 0,-2.000000-1.000000 0,-3.000000 4.000000 0,-3.000000 3.000000 0,-2.000000 3.000000 0,-5.000000-1.000000 0,-2.000000-2.000000 0,-3.000000-3.000000 0,-3.000000-3.000000 0,-1.000000-2.000000 0,4.000000 0.000000 0,3.000000 0.000000 0,3.000000 0.000000 0,3.000000 0.000000 0,3.000000 0.000000 0,3.000000 0.000000 0,4.000000 0.000000 0,1.000000 0.000000 0,0.000000 0.000000 0,0.000000 0.000000 0,0.000000 0.000000 0,-4.000000 0.000000 0,-5.000000 0.000000 0,-7.000000 0.000000 0,-5.000000 0.000000 0,-4.000000 0.000000 0,0.000000 0.000000 0,0.000000 0.000000 0,0.000000 0.000000 0,-4.000000 0.000000 0,-5.000000 0.000000 0,-7.000000 0.000000 0,-5.000000 0.000000 0,-3.000000 0.000000 0,4.000000 0.000000 0,3.000000 0.000000 0,3.000000 0.000000 0,3.000000 0.000000 0,3.000000 0.000000 0,3.000000 0.000000 0,4.000000 0.000000 0,2.000000 0.000000 0,4.000000 0.000000 0,3.000000 0.000000 0,3.000000 0.000000 0,1.000000 0.000000 0,1.000000 0.000000 0,-1.000000 0.000000 0,1.000000 0.000000 0,-1.000000 0.000000 0,1.000000 0.000000 0,-1.000000 0.000000 0,1.000000 0.000000 0,-3.000000-2.000000 0,-2.000000-3.000000 0,-3.000000-3.000000 0,-3.000000-2.000000 0,-2.000000-1.000000 0,0.000000 3.000000 0,0.000000 3.000000 0,0.000000 4.000000 0,0.000000-1.000000 0,0.000000-3.000000 0,0.000000-3.000000 0,0.000000-2.000000 0,1.000000-3.000000 0,4.000000 1.000000 0,3.000000-1.000000 0,3.000000 1.000000 0,3.000000-1.000000 0,3.000000 1.000000 0,3.000000-1.000000 0,4.000000 1.000000 0,-3.000000-1.000000 0,-5.000000 1.000000 0,-7.000000-1.000000 0,-5.000000 1.000000 0,-6.000000 1.000000 0,-3.000000 3.000000 0,-3.000000 3.000000 0,-2.000000 4.000000 0,-3.000000 1.000000 0,1.000000 0.000000 0,-1.000000 0.000000 0,1.000000 0.000000 0,-4.000000-2.000000 0,-6.000000-3.000000 0,-6.000000-3.000000 0,-6.000000-2.000000 0,-2.000000-1.000000 0,3.000000 3.000000 0,3.000000 3.000000 0,4.000000 4.000000 0,1.000000 1.000000 0,0.000000 0.000000 0,0.000000 0.000000 0,0.000000 0.000000 0,1.000000 0.000000 0,4.000000 0.000000 0,3.000000 0.000000 0,3.000000 0.000000 0,1.000000 0.000000 0,1.000000 0.000000 0,-1.000000 0.000000 0,1.000000 0.000000 0,2.000000-2.000000 0,7.000000-3.000000 0,6.000000-3.000000 0,7.000000-2.000000 0,-1.000000-1.000000 0,-6.000000 3.000000 0,-6.000000 3.000000 0,-6.000000 4.000000 0,-4.000000 1.000000 0,1.000000 0.000000 0,-1.000000 0.000000 0,1.000000 0.000000 0,-1.000000 0.000000 0,1.000000 0.000000 0,-1.000000 0.000000 0,1.000000 0.000000 0,-4.000000-2.000000 0,-6.000000-3.000000 0,-6.000000-3.000000 0,-6.000000-2.000000 0,-2.000000-1.000000 0,3.000000 3.000000 0,3.000000 3.000000 0,4.000000 4.000000 0,1.000000 1.000000 0,0.000000 0.000000 0,0.000000 0.000000 0,0.000000 0.000000 0,1.000000 0.000000 0,4.000000 0.000000 0,3.000000 0.000000 0,3.000000 0.000000 0,4.000000 0.000000 0,7.000000 0.000000 0,6.000000 0.000000 0,7.000000 0.000000 0,2.000000 0.000000 0,1.000000 0.000000 0,-1.000000 0.000000 0,1.000000 0.000000 0,-3.000000 1.000000 0,-2.000000 4.000000 0,-3.000000 3.000000 0,-3.000000 3.000000 0,-2.000000 1.000000 0,0.000000 1.000000 0,0.000000-1.000000 0,0.000000 1.000000 0,-2.000000-1.000000 0,-3.000000 1.000000 0,-3.000000-1.000000 0,-2.000000 1.000000 0,-3.000000-1.000000 0,1.000000 1.000000 0,-1.000000-1.000000 0,1.000000 1.000000 0,-1.000000-3.000000 0,1.000000-2.000000 0,-1.000000-3.000000 0,1.000000-3.000000 0,2.000000 1.000000 0,7.000000 6.000000 0,6.000000 7.000000 0,7.000000 6.000000 0,2.000000-1.000000 0,1.000000-5.000000 0,-1.000000-7.000000 0,1.000000-5.000000 0,-3.000000-3.000000 0,-2.000000 4.000000 0,-3.000000 3.000000 0,-3.000000 3.000000 0,-2.000000 1.000000 0,0.000000 1.000000 0,0.000000-1.000000 0,0.000000 1.000000 0,-4.000000-3.000000 0,-5.000000-2.000000 0,-7.000000-3.000000 0,-5.000000-3.000000 0,-4.000000-1.000000 0,0.000000 4.000000 0,0.000000 3.000000 0,0.000000 3.000000 0,1.000000-1.000000 0,4.000000-2.000000 0,3.000000-3.000000 0,3.000000-3.000000 0,1.000000-2.000000 0,1.000000 0.000000 0,-1.000000 0.000000 0,1.000000 0.000000 0,1.000000 1.000000 0,3.000000 4.000000 0,3.000000 3.000000 0,4.000000 3.000000 0,2.000000-1.000000 0,4.000000-2.000000 0,3.000000-3.000000 0,3.000000-3.000000 0,-1.000000-2.000000 0,-2.000000 0.000000 0,-3.000000 0.000000 0,-3.000000 0.000000 0,-4.000000 0.000000 0,-3.000000 0.000000 0,-3.000000 0.000000 0,-2.000000 0.000000 0,-5.000000 0.000000 0,-2.000000 0.000000 0,-3.000000 0.000000 0,-3.000000 0.000000 0,-2.000000 0.000000 0,0.000000 0.000000 0,0.000000 0.000000 0,0.000000 0.000000 0,0.000000 0.000000 0,0.000000 0.000000 0,0.000000 0.000000 0,0.000000 0.000000 0,3.000000 0.000000 0,6.000000 0.000000 0,7.000000 0.000000 0,6.000000 0.000000 0,3.000000 0.000000 0,0.000000 0.000000 0,0.000000 0.000000 0,0.000000 0.000000 0,0.000000 0.000000 0,0.000000 0.000000 0,0.000000 0.000000 0,0.000000 0.000000 0,0.000000 0.000000 0,0.000000 0.000000 0,0.000000 0.000000 0,0.000000 0.000000 0,-2.000000-2.000000 0,-3.000000-3.000000 0,-3.000000-3.000000 0,-2.000000-2.000000 0,-5.000000-1.000000 0,-2.000000 3.000000 0,-3.000000 3.000000 0,-3.000000 4.000000 0,-4.000000 1.000000 0,-3.000000 0.000000 0,-3.000000 0.000000 0,-2.000000 0.000000 0,-3.000000 0.000000 0,1.000000 0.000000 0,-1.000000 0.000000 0,1.000000 0.000000 0,2.000000 0.000000 0,7.000000 0.000000 0,6.000000 0.000000 0,7.000000 0.000000 0,2.000000 0.000000 0,1.000000 0.000000 0,-1.000000 0.000000 0,1.000000 0.000000 0,1.000000 0.000000 0,3.000000 0.000000 0,3.000000 0.000000 0,4.000000 0.000000 0,2.000000 0.000000 0,4.000000 0.000000 0,3.000000 0.000000 0,3.000000 0.000000 0,1.000000 0.000000 0,1.000000 0.000000 0,-1.000000 0.000000 0,1.000000 0.000000 0,-4.000000 0.000000 0,-6.000000 0.000000 0,-6.000000 0.000000 0,-6.000000 0.000000 0,-2.000000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1.000000 0,-3.000000 4.000000 0,-3.000000 3.000000 0,-2.000000 3.000000 0,-3.000000-1.000000 0,1.000000-2.000000 0,-1.000000-3.000000 0,1.000000-3.000000 0,-3.000000-1.000000 0,-2.000000 4.000000 0,-3.000000 3.000000 0,-3.000000 3.000000 0,-4.000000-1.000000 0,-3.000000-2.000000 0,-3.000000-3.000000 0,-2.000000-3.000000 0,0.000000-2.000000 0,7.000000 0.000000 0,6.000000 0.000000 0,7.000000 0.000000 0,-1.000000 0.000000 0,-6.000000 0.000000 0,-6.000000 0.000000 0,-6.000000 0.000000 0,-2.000000 0.000000 0,3.000000 0.000000 0,3.000000 0.000000 0,4.000000 0.000000 0,1.000000 0.000000 0,0.000000 0.000000 0,0.000000 0.000000 0,0.000000 0.000000 0,1.000000 0.000000 0,4.000000 0.000000 0,3.000000 0.000000 0,3.000000 0.000000 0,-1.000000 0.000000 0,-2.000000 0.000000 0,-3.000000 0.000000 0,-3.000000 0.000000 0,-1.000000 0.000000 0,4.000000 0.000000 0,3.000000 0.000000 0,3.000000 0.000000 0,-2.000000 0.000000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1.000000 0,-3.000000 4.000000 0,-3.000000 3.000000 0,-2.000000 3.000000 0,-1.000000-1.000000 0,3.000000-2.000000 0,3.000000-3.000000 0,4.000000-3.000000 0,-1.000000-2.000000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0,1.000000-4.000000 0,3.000000-5.000000 0,3.000000-7.000000 0,4.000000-5.000000 0,1.000000-4.000000 0,0.000000 0.000000 0,0.000000 0.000000 0,0.000000 0.000000 0,0.000000 1.000000 0,0.000000 4.000000 0,0.000000 3.000000 0,0.000000 3.000000 0,-2.000000-1.000000 0,-3.000000-2.000000 0,-3.000000-3.000000 0,-2.000000-3.000000 0,-3.000000-2.000000 0,1.000000 0.000000 0,-1.000000 0.000000 0,1.000000 0.000000 0,-4.000000-4.000000 0,-6.000000-5.000000 0,-6.000000-7.000000 0,-6.000000-5.000000 0,-4.000000-8.000000 0,1.000000-5.000000 0,-1.000000-7.000000 0,1.000000-5.000000 0,-1.000000-3.000000-21,1.000000 4.000000-38,-1.000000 3.000000-41,1.000000 3.000000-40</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20:13"/>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27150.000000 21850.000000 1000,'92.000000'-24.000000'0,"-16.000000"4.000000"0 ,-15.000000 3.000000 0,-15.000000 3.000000 0,-9.000000 3.000000 0,1.000000 3.000000 0,-1.000000 3.000000 0,1.000000 4.000000 0,4.000000-1.000000 0,9.000000-3.000000 0,10.000000-3.000000 0,10.000000-2.000000 0,0.000000-1.000000 0,-5.000000 3.000000 0,-7.000000 3.000000 0,-5.000000 4.000000 0,-4.000000 1.000000 0,0.000000 0.000000 0,0.000000 0.000000 0,0.000000 0.000000 0,3.000000 0.000000 0,6.000000 0.000000 0,7.000000 0.000000 0,6.000000 0.000000 0,1.000000 0.000000 0,-3.000000 0.000000 0,-3.000000 0.000000 0,-2.000000 0.000000 0,0.000000 0.000000 0,7.000000 0.000000 0,6.000000 0.000000 0,7.000000 0.000000 0,-1.000000-2.000000 0,-6.000000-3.000000 0,-6.000000-3.000000 0,-6.000000-2.000000 0,-4.000000-1.000000 0,1.000000 3.000000 0,-1.000000 3.000000 0,1.000000 4.000000 0,-1.000000 1.000000 0,1.000000 0.000000 0,-1.000000 0.000000 0,1.000000 0.000000 0,-1.000000 0.000000 0,1.000000 0.000000 0,-1.000000 0.000000 0,1.000000 0.000000 0,-3.000000 0.000000 0,-2.000000 0.000000 0,-3.000000 0.000000 0,-3.000000 0.000000 0,1.000000 0.000000 0,6.000000 0.000000 0,7.000000 0.000000 0,6.000000 0.000000 0,3.000000 0.000000 0,0.000000 0.000000 0,0.000000 0.000000 0,0.000000 0.000000 0,0.000000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0,3.000000 0.000000 0,3.000000 0.000000 0,4.000000 0.000000 0,1.000000 0.000000 0,0.000000 0.000000 0,0.000000 0.000000 0,0.000000 0.000000 0,3.000000 0.000000 0,6.000000 0.000000 0,7.000000 0.000000 0,6.000000 0.000000 0,3.000000 0.000000 0,0.000000 0.000000 0,0.000000 0.000000 0,0.000000 0.000000 0,-2.000000 0.000000 0,-3.000000 0.000000 0,-3.000000 0.000000 0,-2.000000 0.000000 0,-5.000000 0.000000 0,-2.000000 0.000000 0,-3.000000 0.000000 0,-3.000000 0.000000 0,-2.000000 0.000000 0,0.000000 0.000000 0,0.000000 0.000000 0,0.000000 0.000000 0,-2.000000 1.000000 0,-3.000000 4.000000 0,-3.000000 3.000000 0,-2.000000 3.000000 0,0.000000-1.000000 0,7.000000-2.000000 0,6.000000-3.000000 0,7.000000-3.000000 0,4.000000-1.000000 0,3.000000 4.000000 0,3.000000 3.000000 0,4.000000 3.000000 0,-1.000000-1.000000 0,-3.000000-2.000000 0,-3.000000-3.000000 0,-2.000000-3.000000 0,-5.000000-2.000000 0,-2.000000 0.000000 0,-3.000000 0.000000 0,-3.000000 0.000000 0,-2.000000 1.000000 0,0.000000 4.000000 0,0.000000 3.000000 0,0.000000 3.000000 0,0.000000-1.000000 0,0.000000-2.000000 0,0.000000-3.000000 0,0.000000-3.000000 0,3.000000-2.000000 0,6.000000 0.000000 0,7.000000 0.000000 0,6.000000 0.000000 0,4.000000 1.000000 0,4.000000 4.000000 0,3.000000 3.000000 0,3.000000 3.000000 0,-2.000000-1.000000 0,-6.000000-2.000000 0,-6.000000-3.000000 0,-6.000000-3.000000 0,-4.000000-2.000000 0,1.000000 0.000000 0,-1.000000 0.000000 0,1.000000 0.000000 0,-4.000000 1.000000 0,-6.000000 4.000000 0,-6.000000 3.000000 0,-6.000000 3.000000 0,-4.000000-1.000000 0,1.000000-2.000000 0,-1.000000-3.000000 0,1.000000-3.000000 0,-1.000000-2.000000 0,1.000000 0.000000 0,-1.000000 0.000000 0,1.000000 0.000000 0,2.000000 0.000000 0,7.000000 0.000000 0,6.000000 0.000000 0,7.000000 0.000000 0,2.000000 0.000000 0,1.000000 0.000000 0,-1.000000 0.000000 0,1.000000 0.000000 0,-1.000000 0.000000 0,1.000000 0.000000 0,-1.000000 0.000000 0,1.000000 0.000000 0,-3.000000 0.000000 0,-2.000000 0.000000 0,-3.000000 0.000000 0,-3.000000 0.000000 0,-2.000000 1.000000 0,0.000000 4.000000 0,0.000000 3.000000 0,0.000000 3.000000 0,0.000000-1.000000 0,0.000000-2.000000 0,0.000000-3.000000 0,0.000000-3.000000 0,3.000000-2.000000 0,6.000000 0.000000 0,7.000000 0.000000 0,6.000000 0.000000 0,1.000000 0.000000 0,-3.000000 0.000000 0,-3.000000 0.000000 0,-2.000000 0.000000 0,-1.000000 1.000000 0,3.000000 4.000000 0,3.000000 3.000000 0,4.000000 3.000000 0,-1.000000-1.000000 0,-3.000000-2.000000 0,-3.000000-3.000000 0,-2.000000-3.000000 0,-6.000000-2.000000 0,-6.000000 0.000000 0,-6.000000 0.000000 0,-6.000000 0.000000 0,-4.000000 0.000000 0,1.000000 0.000000 0,-1.000000 0.000000 0,1.000000 0.000000 0,1.000000 0.000000 0,3.000000 0.000000 0,3.000000 0.000000 0,4.000000 0.000000 0,4.000000 0.000000 0,6.000000 0.000000 0,7.000000 0.000000 0,6.000000 0.000000 0,3.000000 0.000000 0,0.000000 0.000000 0,0.000000 0.000000 0,0.000000 0.000000 0,1.000000 0.000000 0,4.000000 0.000000 0,3.000000 0.000000 0,3.000000 0.000000 0,-2.000000 0.000000 0,-6.000000 0.000000 0,-6.000000 0.000000 0,-6.000000 0.000000 0,-6.000000 0.000000 0,-2.000000 0.000000 0,-3.000000 0.000000 0,-3.000000 0.000000 0,2.000000 1.000000 0,10.000000 4.000000 0,10.000000 3.000000 0,9.000000 3.000000 0,2.000000-1.000000 0,-2.000000-2.000000 0,-3.000000-3.000000 0,-3.000000-3.000000 0,-1.000000-2.000000 0,4.000000 0.000000 0,3.000000 0.000000 0,3.000000 0.000000 0,-2.000000 0.000000 0,-6.000000 0.000000 0,-6.000000 0.000000 0,-6.000000 0.000000 0,-7.000000 0.000000 0,-6.000000 0.000000 0,-6.000000 0.000000 0,-6.000000 0.000000 0,-1.000000 0.000000 0,7.000000 0.000000 0,6.000000 0.000000 0,7.000000 0.000000 0,2.000000 0.000000 0,1.000000 0.000000 0,-1.000000 0.000000 0,1.000000 0.000000 0,2.000000 0.000000 0,7.000000 0.000000 0,6.000000 0.000000 0,7.000000 0.000000 0,4.000000 0.000000 0,3.000000 0.000000 0,3.000000 0.000000 0,4.000000 0.000000 0,-4.000000 0.000000 0,-9.000000 0.000000 0,-10.000000 0.000000 0,-8.000000 0.000000 0,-6.000000 0.000000 0,1.000000 0.000000 0,-1.000000 0.000000 0,1.000000 0.000000 0,2.000000 0.000000 0,7.000000 0.000000 0,6.000000 0.000000 0,7.000000 0.000000 0,4.000000-2.000000 0,3.000000-3.000000 0,3.000000-3.000000 0,4.000000-2.000000 0,1.000000-1.000000 0,0.000000 3.000000 0,0.000000 3.000000 0,0.000000 4.000000 0,-2.000000 1.000000 0,-3.000000 0.000000 0,-3.000000 0.000000 0,-2.000000 0.000000 0,-6.000000 0.000000 0,-6.000000 0.000000 0,-6.000000 0.000000 0,-6.000000 0.000000 0,-1.000000 0.000000 0,7.000000 0.000000 0,6.000000 0.000000 0,7.000000 0.000000 0,7.000000 0.000000 0,9.000000 0.000000 0,10.000000 0.000000 0,10.000000 0.000000 0,-1.000000 0.000000 0,-9.000000 0.000000 0,-10.000000 0.000000 0,-8.000000 0.000000 0,-8.000000 0.000000 0,-2.000000 0.000000 0,-3.000000 0.000000 0,-3.000000 0.000000 0,-1.000000-2.000000 0,4.000000-3.000000 0,3.000000-3.000000 0,3.000000-2.000000 0,3.000000-1.000000 0,3.000000 3.000000 0,3.000000 3.000000 0,4.000000 4.000000 0,1.000000 1.000000 0,0.000000 0.000000 0,0.000000 0.000000 0,0.000000 0.000000 0,0.000000-2.000000 0,0.000000-3.000000 0,0.000000-3.000000 0,0.000000-2.000000 0,-4.000000-1.000000 0,-5.000000 3.000000 0,-7.000000 3.000000 0,-5.000000 4.000000 0,0.000000-1.000000 0,10.000000-3.000000 0,10.000000-3.000000 0,9.000000-2.000000 0,6.000000-3.000000 0,3.000000 1.000000 0,3.000000-1.000000 0,4.000000 1.000000 0,-4.000000 1.000000 0,-9.000000 3.000000 0,-10.000000 3.000000 0,-8.000000 4.000000 0,-9.000000 1.000000 0,-6.000000 0.000000 0,-6.000000 0.000000 0,-6.000000 0.000000 0,1.000000 0.000000 0,9.000000 0.000000 0,10.000000 0.000000 0,10.000000 0.000000 0,2.000000 0.000000 0,-3.000000 0.000000 0,-3.000000 0.000000 0,-2.000000 0.000000 0,-1.000000 0.000000 0,3.000000 0.000000 0,3.000000 0.000000 0,4.000000 0.000000 0,-3.000000 0.000000 0,-5.000000 0.000000 0,-7.000000 0.000000 0,-5.000000 0.000000 0,-8.000000 0.000000 0,-5.000000 0.000000 0,-7.000000 0.000000 0,-5.000000 0.000000 0,-3.000000 0.000000 0,4.000000 0.000000 0,3.000000 0.000000 0,3.000000 0.000000 0,4.000000-2.000000 0,7.000000-3.000000 0,6.000000-3.000000 0,7.000000-2.000000 0,2.000000-1.000000 0,1.000000 3.000000 0,-1.000000 3.000000 0,1.000000 4.000000 0,-3.000000 1.000000 0,-2.000000 0.000000 0,-3.000000 0.000000 0,-3.000000 0.000000 0,-4.000000-2.000000 0,-3.000000-3.000000 0,-3.000000-3.000000 0,-2.000000-2.000000 0,-3.000000-1.000000 0,1.000000 3.000000 0,-1.000000 3.000000 0,1.000000 4.000000 0,1.000000 1.000000 0,3.000000 0.000000 0,3.000000 0.000000 0,4.000000 0.000000 0,4.000000 0.000000 0,6.000000 0.000000 0,7.000000 0.000000 0,6.000000 0.000000 0,1.000000 0.000000 0,-3.000000 0.000000 0,-3.000000 0.000000 0,-2.000000 0.000000 0,-6.000000 0.000000 0,-6.000000 0.000000 0,-6.000000 0.000000 0,-6.000000 0.000000 0,-4.000000 0.000000 0,1.000000 0.000000 0,-1.000000 0.000000 0,1.000000 0.000000 0,1.000000 0.000000 0,3.000000 0.000000 0,3.000000 0.000000 0,4.000000 0.000000 0,2.000000 0.000000 0,4.000000 0.000000 0,3.000000 0.000000 0,3.000000 0.000000 0,3.000000 0.000000 0,3.000000 0.000000 0,3.000000 0.000000 0,4.000000 0.000000 0,-6.000000 0.000000 0,-11.000000 0.000000 0,-14.000000 0.000000 0,-11.000000 0.000000 0,-6.000000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0,-6.000000 0.000000 0,-6.000000 0.000000 0,-6.000000 0.000000 0,-6.000000 0.000000 0,-1.000000 0.000000 0,7.000000 0.000000 0,6.000000 0.000000 0,7.000000 0.000000 0,2.000000 0.000000 0,1.000000 0.000000 0,-1.000000 0.000000 0,1.000000 0.000000 0,-1.000000 0.000000 0,1.000000 0.000000 0,-1.000000 0.000000 0,1.000000 0.000000 0,1.000000-2.000000 0,3.000000-3.000000 0,3.000000-3.000000 0,4.000000-2.000000 0,-4.000000-1.000000 0,-9.000000 3.000000 0,-10.000000 3.000000 0,-8.000000 4.000000 0,-6.000000 1.000000 0,1.000000 0.000000 0,-1.000000 0.000000 0,1.000000 0.000000 0,-1.000000-2.000000 0,1.000000-3.000000 0,-1.000000-3.000000 0,1.000000-2.000000 0,-3.000000-1.000000 0,-2.000000 3.000000 0,-3.000000 3.000000 0,-3.000000 4.000000 0,-1.000000 1.000000 0,4.000000 0.000000 0,3.000000 0.000000 0,3.000000 0.000000 0,3.000000 0.000000 0,3.000000 0.000000 0,3.000000 0.000000 0,4.000000 0.000000 0,-1.000000 0.000000 0,-3.000000 0.000000 0,-3.000000 0.000000 0,-2.000000 0.000000 0,-3.000000 0.000000 0,1.000000 0.000000 0,-1.000000 0.000000 0,1.000000 0.000000 0,-1.000000 0.000000 0,1.000000 0.000000 0,-1.000000 0.000000 0,1.000000 0.000000 0,-4.000000 0.000000 0,-6.000000 0.000000 0,-6.000000 0.000000 0,-6.000000 0.000000 0,-2.000000 0.000000 0,3.000000 0.000000 0,3.000000 0.000000 0,4.000000 0.000000 0,-1.000000 0.000000 0,-3.000000 0.000000 0,-3.000000 0.000000 0,-2.000000 0.000000 0,-1.000000 1.000000 0,3.000000 4.000000 0,3.000000 3.000000 0,4.000000 3.000000 0,1.000000-1.000000 0,0.000000-2.000000 0,0.000000-3.000000 0,0.000000-3.000000 0,-2.000000-2.000000 0,-3.000000 0.000000 0,-3.000000 0.000000 0,-2.000000 0.000000 0,-8.000000 4.000000 0,-8.000000 10.000000 0,-10.000000 10.000000 0,-9.000000 9.000000 0,-9.000000 4.000000 0,-5.000000 1.000000 0,-7.000000-1.000000 0,-5.000000 1.000000 0,-8.000000 1.000000-21,-5.000000 3.000000-38,-7.000000 3.000000-41,-5.000000 4.000000-40</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20:23"/>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13200.000000 25750.000000 1000,'-61.000000'0.000000'0,"28.000000"0.000000"0 ,28.000000 0.000000 0,29.000000 0.000000 0,13.000000 0.000000 0,1.000000 0.000000 0,-1.000000 0.000000 0,1.000000 0.000000 0,1.000000-2.000000 0,3.000000-3.000000 0,3.000000-3.000000 0,4.000000-2.000000 0,2.000000-1.000000 0,4.000000 3.000000 0,3.000000 3.000000 0,3.000000 4.000000 0,1.000000 1.000000 0,1.000000 0.000000 0,-1.000000 0.000000 0,1.000000 0.000000 0,-4.000000 0.000000 0,-6.000000 0.000000 0,-6.000000 0.000000 0,-6.000000 0.000000 0,-4.000000 0.000000 0,1.000000 0.000000 0,-1.000000 0.000000 0,1.000000 0.000000 0,-1.000000 1.000000 0,1.000000 4.000000 0,-1.000000 3.000000 0,1.000000 3.000000 0,-1.000000-1.000000 0,1.000000-2.000000 0,-1.000000-3.000000 0,1.000000-3.000000 0,2.000000-1.000000 0,7.000000 4.000000 0,6.000000 3.000000 0,7.000000 3.000000 0,2.000000 1.000000 0,1.000000 1.000000 0,-1.000000-1.000000 0,1.000000 1.000000 0,-1.000000-1.000000 0,1.000000 1.000000 0,-1.000000-1.000000 0,1.000000 1.000000 0,-4.000000-3.000000 0,-6.000000-2.000000 0,-6.000000-3.000000 0,-6.000000-3.000000 0,-4.000000-1.000000 0,1.000000 4.000000 0,-1.000000 3.000000 0,1.000000 3.000000 0,-1.000000-1.000000 0,1.000000-2.000000 0,-1.000000-3.000000 0,1.000000-3.000000 0,1.000000-2.000000 0,3.000000 0.000000 0,3.000000 0.000000 0,4.000000 0.000000 0,2.000000 0.000000 0,4.000000 0.000000 0,3.000000 0.000000 0,3.000000 0.000000 0,-1.000000 1.000000 0,-2.000000 4.000000 0,-3.000000 3.000000 0,-3.000000 3.000000 0,-1.000000-1.000000 0,4.000000-2.000000 0,3.000000-3.000000 0,3.000000-3.000000 0,-1.000000-2.000000 0,-2.000000 0.000000 0,-3.000000 0.000000 0,-3.000000 0.000000 0,-2.000000 0.000000 0,0.000000 0.000000 0,0.000000 0.000000 0,0.000000 0.000000 0,0.000000-2.000000 0,0.000000-3.000000 0,0.000000-3.000000 0,0.000000-2.000000 0,1.000000-1.000000 0,4.000000 3.000000 0,3.000000 3.000000 0,3.000000 4.000000 0,-1.000000 1.000000 0,-2.000000 0.000000 0,-3.000000 0.000000 0,-3.000000 0.000000 0,-1.000000-2.000000 0,4.000000-3.000000 0,3.000000-3.000000 0,3.000000-2.000000 0,-1.000000-1.000000 0,-2.000000 3.000000 0,-3.000000 3.000000 0,-3.000000 4.000000 0,-1.000000 1.000000 0,4.000000 0.000000 0,3.000000 0.000000 0,3.000000 0.000000 0,1.000000-2.000000 0,1.000000-3.000000 0,-1.000000-3.000000 0,1.000000-2.000000 0,-3.000000-1.000000 0,-2.000000 3.000000 0,-3.000000 3.000000 0,-3.000000 4.000000 0,-4.000000-1.000000 0,-3.000000-3.000000 0,-3.000000-3.000000 0,-2.000000-2.000000 0,-3.000000-1.000000 0,1.000000 3.000000 0,-1.000000 3.000000 0,1.000000 4.000000 0,-1.000000 1.000000 0,1.000000 0.000000 0,-1.000000 0.000000 0,1.000000 0.000000 0,2.000000 0.000000 0,7.000000 0.000000 0,6.000000 0.000000 0,7.000000 0.000000 0,0.000000 1.000000 0,-2.000000 4.000000 0,-3.000000 3.000000 0,-3.000000 3.000000 0,-4.000000-1.000000 0,-3.000000-2.000000 0,-3.000000-3.000000 0,-2.000000-3.000000 0,-1.000000-1.000000 0,3.000000 4.000000 0,3.000000 3.000000 0,4.000000 3.000000 0,1.000000-1.000000 0,0.000000-2.000000 0,0.000000-3.000000 0,0.000000-3.000000 0,0.000000-1.000000 0,0.000000 4.000000 0,0.000000 3.000000 0,0.000000 3.000000 0,-2.000000-1.000000 0,-3.000000-2.000000 0,-3.000000-3.000000 0,-2.000000-3.000000 0,-1.000000-2.000000 0,3.000000 0.000000 0,3.000000 0.000000 0,4.000000 0.000000 0,1.000000 0.000000 0,0.000000 0.000000 0,0.000000 0.000000 0,0.000000 0.000000 0,-2.000000 0.000000 0,-3.000000 0.000000 0,-3.000000 0.000000 0,-2.000000 0.000000 0,-3.000000-4.000000 0,1.000000-5.000000 0,-1.000000-7.000000 0,1.000000-5.000000 0,-4.000000-6.000000 0,-6.000000-3.000000 0,-6.000000-3.000000 0,-6.000000-2.000000 0,-6.000000-3.000000 0,-2.000000 1.000000 0,-3.000000-1.000000 0,-3.000000 1.000000 0,-2.000000-1.000000 0,0.000000 1.000000 0,0.000000-1.000000 0,0.000000 1.000000 0,0.000000-1.000000 0,0.000000 1.000000 0,0.000000-1.000000 0,0.000000 1.000000 0,0.000000-1.000000 0,0.000000 1.000000 0,0.000000-1.000000 0,0.000000 1.000000 0,-2.000000-3.000000 0,-3.000000-2.000000 0,-3.000000-3.000000 0,-2.000000-3.000000 0,-1.000000-2.000000 0,3.000000 0.000000 0,3.000000 0.000000 0,4.000000 0.000000 0,-1.000000 1.000000 0,-3.000000 4.000000 0,-3.000000 3.000000 0,-2.000000 3.000000 0,-3.000000-1.000000 0,1.000000-2.000000 0,-1.000000-3.000000 0,1.000000-3.000000 0,1.000000-2.000000 0,3.000000 0.000000 0,3.000000 0.000000 0,4.000000 0.000000 0,1.000000 0.000000 0,0.000000 0.000000 0,0.000000 0.000000 0,0.000000 0.000000 0,0.000000 0.000000 0,0.000000 0.000000 0,0.000000 0.000000 0,0.000000 0.000000 0,0.000000 1.000000 0,0.000000 4.000000 0,0.000000 3.000000 0,0.000000 3.000000 0,-2.000000 1.000000 0,-3.000000 1.000000 0,-3.000000-1.000000 0,-2.000000 1.000000 0,-6.000000-1.000000 0,-6.000000 1.000000 0,-6.000000-1.000000 0,-6.000000 1.000000 0,-6.000000 1.000000 0,-2.000000 3.000000 0,-3.000000 3.000000 0,-3.000000 4.000000 0,-4.000000 1.000000 0,-3.000000 0.000000 0,-3.000000 0.000000 0,-2.000000 0.000000 0,0.000000 1.000000 0,7.000000 4.000000 0,6.000000 3.000000 0,7.000000 3.000000 0,2.000000 3.000000 0,1.000000 3.000000 0,-1.000000 3.000000 0,1.000000 4.000000 0,-1.000000-1.000000 0,1.000000-3.000000 0,-1.000000-3.000000 0,1.000000-2.000000 0,-3.000000-3.000000 0,-2.000000 1.000000 0,-3.000000-1.000000 0,-3.000000 1.000000 0,-1.000000 1.000000 0,4.000000 3.000000 0,3.000000 3.000000 0,3.000000 4.000000 0,1.000000 1.000000 0,1.000000 0.000000 0,-1.000000 0.000000 0,1.000000 0.000000 0,-3.000000-2.000000 0,-2.000000-3.000000 0,-3.000000-3.000000 0,-3.000000-2.000000 0,-1.000000-1.000000 0,4.000000 3.000000 0,3.000000 3.000000 0,3.000000 4.000000 0,-2.000000 1.000000 0,-6.000000 0.000000 0,-6.000000 0.000000 0,-6.000000 0.000000 0,-1.000000 0.000000 0,7.000000 0.000000 0,6.000000 0.000000 0,7.000000 0.000000 0,0.000000-2.000000 0,-2.000000-3.000000 0,-3.000000-3.000000 0,-3.000000-2.000000 0,-1.000000-1.000000 0,4.000000 3.000000 0,3.000000 3.000000 0,3.000000 4.000000 0,-4.000000 1.000000 0,-8.000000 0.000000 0,-10.000000 0.000000 0,-9.000000 0.000000 0,-1.000000 0.000000 0,10.000000 0.000000 0,10.000000 0.000000 0,9.000000 0.000000 0,2.000000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0,-4.000000 1.000000 0,-6.000000 4.000000 0,-6.000000 3.000000 0,-6.000000 3.000000 0,-1.000000-1.000000 0,7.000000-2.000000 0,6.000000-3.000000 0,7.000000-3.000000 0,0.000000-1.000000 0,-2.000000 4.000000 0,-3.000000 3.000000 0,-3.000000 3.000000 0,-2.000000-1.000000 0,0.000000-2.000000 0,0.000000-3.000000 0,0.000000-3.000000 0,0.000000-1.000000 0,0.000000 4.000000 0,0.000000 3.000000 0,0.000000 3.000000 0,0.000000 1.000000 0,0.000000 1.000000 0,0.000000-1.000000 0,0.000000 1.000000 0,-2.000000-1.000000 0,-3.000000 1.000000 0,-3.000000-1.000000 0,-2.000000 1.000000 0,-1.000000-1.000000 0,3.000000 1.000000 0,3.000000-1.000000 0,4.000000 1.000000 0,1.000000 1.000000 0,0.000000 3.000000 0,0.000000 3.000000 0,0.000000 4.000000 0,0.000000 1.000000 0,0.000000 0.000000 0,0.000000 0.000000 0,0.000000 0.000000 0,0.000000 0.000000 0,0.000000 0.000000 0,0.000000 0.000000 0,0.000000 0.000000 0,1.000000 0.000000 0,4.000000 0.000000 0,3.000000 0.000000 0,3.000000 0.000000 0,-1.000000-2.000000 0,-2.000000-3.000000 0,-3.000000-3.000000 0,-3.000000-2.000000 0,-2.000000-1.000000 0,0.000000 3.000000 0,0.000000 3.000000 0,0.000000 4.000000 0,-2.000000-1.000000 0,-3.000000-3.000000 0,-3.000000-3.000000 0,-2.000000-2.000000 0,-1.000000-3.000000 0,3.000000 1.000000 0,3.000000-1.000000 0,4.000000 1.000000 0,1.000000-1.000000 0,0.000000 1.000000 0,0.000000-1.000000 0,0.000000 1.000000 0,0.000000 1.000000 0,0.000000 3.000000 0,0.000000 3.000000 0,0.000000 4.000000 0,0.000000 2.000000 0,0.000000 4.000000 0,0.000000 3.000000 0,0.000000 3.000000 0,3.000000 1.000000 0,6.000000 1.000000 0,7.000000-1.000000 0,6.000000 1.000000 0,3.000000 1.000000 0,0.000000 3.000000 0,0.000000 3.000000 0,0.000000 4.000000 0,1.000000-1.000000 0,4.000000-3.000000 0,3.000000-3.000000 0,3.000000-2.000000 0,1.000000-3.000000 0,1.000000 1.000000 0,-1.000000-1.000000 0,1.000000 1.000000 0,-1.000000 1.000000 0,1.000000 3.000000 0,-1.000000 3.000000 0,1.000000 4.000000 0,-1.000000 1.000000 0,1.000000 0.000000 0,-1.000000 0.000000 0,1.000000 0.000000 0,-1.000000 0.000000 0,1.000000 0.000000 0,-1.000000 0.000000 0,1.000000 0.000000 0,-1.000000-2.000000 0,1.000000-3.000000 0,-1.000000-3.000000 0,1.000000-2.000000 0,1.000000-3.000000 0,3.000000 1.000000 0,3.000000-1.000000 0,4.000000 1.000000 0,1.000000-1.000000 0,0.000000 1.000000 0,0.000000-1.000000 0,0.000000 1.000000 0,3.000000-1.000000 0,6.000000 1.000000 0,7.000000-1.000000 0,6.000000 1.000000 0,4.000000-1.000000 0,4.000000 1.000000 0,3.000000-1.000000 0,3.000000 1.000000 0,1.000000-1.000000 0,1.000000 1.000000 0,-1.000000-1.000000 0,1.000000 1.000000 0,1.000000-3.000000 0,3.000000-2.000000 0,3.000000-3.000000 0,4.000000-3.000000 0,1.000000-4.000000 0,0.000000-3.000000 0,0.000000-3.000000 0,0.000000-2.000000 0,-2.000000-5.000000 0,-3.000000-2.000000 0,-3.000000-3.000000 0,-2.000000-3.000000 0,-1.000000-2.000000 0,3.000000 0.000000 0,3.000000 0.000000 0,4.000000 0.000000 0,-1.000000 1.000000 0,-3.000000 4.000000 0,-3.000000 3.000000 0,-2.000000 3.000000 0,-3.000000-1.000000 0,1.000000-2.000000 0,-1.000000-3.000000 0,1.000000-3.000000 0,1.000000-2.000000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0,2.000000 0.000000 0,9.000000 0.000000 0,10.000000 0.000000 0,10.000000 0.000000 0,0.000000 0.000000 0,-5.000000 0.000000 0,-7.000000 0.000000 0,-5.000000 0.000000 0,-3.000000 0.000000 0,4.000000 0.000000 0,3.000000 0.000000 0,3.000000 0.000000 0,3.000000 0.000000 0,3.000000 0.000000 0,3.000000 0.000000 0,4.000000 0.000000 0,1.000000-2.000000 0,0.000000-3.000000 0,0.000000-3.000000 0,0.000000-2.000000 0,0.000000-3.000000 0,0.000000 1.000000 0,0.000000-1.000000 0,0.000000 1.000000 0,0.000000 1.000000 0,0.000000 3.000000 0,0.000000 3.000000 0,0.000000 4.000000 0,-2.000000-1.000000 0,-3.000000-3.000000 0,-3.000000-3.000000 0,-2.000000-2.000000 0,-3.000000-3.000000 0,1.000000 1.000000 0,-1.000000-1.000000 0,1.000000 1.000000 0,1.000000 1.000000 0,3.000000 3.000000 0,3.000000 3.000000 0,4.000000 4.000000 0,-1.000000-1.000000 0,-3.000000-3.000000 0,-3.000000-3.000000 0,-2.000000-2.000000 0,-1.000000-1.000000 0,3.000000 3.000000 0,3.000000 3.000000 0,4.000000 4.000000 0,1.000000-1.000000 0,0.000000-3.000000 0,0.000000-3.000000 0,0.000000-2.000000 0,-4.000000-1.000000 0,-5.000000 3.000000 0,-7.000000 3.000000 0,-5.000000 4.000000 0,-4.000000 1.000000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0,-1.000000-2.000000 0,1.000000-3.000000 0,-1.000000-3.000000 0,1.000000-2.000000 0,-3.000000-1.000000 0,-2.000000 3.000000 0,-3.000000 3.000000 0,-3.000000 4.000000 0,-2.000000 1.000000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0,-1.000000-2.000000 0,3.000000-3.000000 0,3.000000-3.000000 0,4.000000-2.000000 0,2.000000-1.000000 0,4.000000 3.000000 0,3.000000 3.000000 0,3.000000 4.000000 0,1.000000 1.000000 0,1.000000 0.000000 0,-1.000000 0.000000 0,1.000000 0.000000 0,-1.000000 0.000000 0,1.000000 0.000000 0,-1.000000 0.000000 0,1.000000 0.000000 0,-1.000000-2.000000 0,1.000000-3.000000 0,-1.000000-3.000000 0,1.000000-2.000000 0,-3.000000-1.000000 0,-2.000000 3.000000 0,-3.000000 3.000000 0,-3.000000 4.000000 0,-1.000000 1.000000 0,4.000000 0.000000 0,3.000000 0.000000 0,3.000000 0.000000 0,-2.000000-2.000000 0,-6.000000-3.000000 0,-6.000000-3.000000 0,-6.000000-2.000000 0,-4.000000-1.000000 0,1.000000 3.000000 0,-1.000000 3.000000 0,1.000000 4.000000 0,1.000000 1.000000 0,3.000000 0.000000 0,3.000000 0.000000 0,4.000000 0.000000 0,-1.000000 0.000000 0,-3.000000 0.000000 0,-3.000000 0.000000 0,-2.000000 0.000000 0,0.000000 0.000000 0,7.000000 0.000000 0,6.000000 0.000000 0,7.000000 0.000000 0,0.000000 0.000000 0,-2.000000 0.000000 0,-3.000000 0.000000 0,-3.000000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0,2.000000 0.000000 0,7.000000 0.000000 0,6.000000 0.000000 0,7.000000 0.000000 0,0.000000 0.000000 0,-2.000000 0.000000 0,-3.000000 0.000000 0,-3.000000 0.000000 0,-2.000000 0.000000 0,0.000000 0.000000 0,0.000000 0.000000 0,0.000000 0.000000 0,0.000000 0.000000 0,0.000000 0.000000 0,0.000000 0.000000 0,0.000000 0.000000 0,3.000000 0.000000 0,6.000000 0.000000 0,7.000000 0.000000 0,6.000000 0.000000 0,-1.000000 0.000000 0,-5.000000 0.000000 0,-7.000000 0.000000 0,-5.000000 0.000000 0,-3.000000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0,2.000000 1.000000 0,4.000000 4.000000 0,3.000000 3.000000 0,3.000000 3.000000 0,-1.000000-1.000000 0,-2.000000-2.000000 0,-3.000000-3.000000 0,-3.000000-3.000000 0,-4.000000-2.000000 0,-3.000000 0.000000 0,-3.000000 0.000000 0,-2.000000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0,1.000000 0.000000 0,1.000000 0.000000 0,-1.000000 0.000000 0,1.000000 0.000000 0,-4.000000 0.000000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0,-4.000000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0,-1.000000 0.000000 0,-2.000000 0.000000 0,-3.000000 0.000000 0,-3.000000 0.000000 0,-2.000000-2.000000 0,0.000000-3.000000 0,0.000000-3.000000 0,0.000000-2.000000 0,-2.000000-1.000000 0,-3.000000 3.000000 0,-3.000000 3.000000 0,-2.000000 4.000000 0,-3.000000 1.000000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1.000000 0,0.000000 4.000000 0,0.000000 3.000000 0,0.000000 3.000000 0,1.000000-1.000000 0,4.000000-2.000000 0,3.000000-3.000000 0,3.000000-3.000000 0,-1.000000-1.000000 0,-2.000000 4.000000 0,-3.000000 3.000000 0,-3.000000 3.000000 0,-4.000000-1.000000 0,-3.000000-2.000000 0,-3.000000-3.000000 0,-2.000000-3.000000 0,-1.000000-1.000000 0,3.000000 4.000000 0,3.000000 3.000000 0,4.000000 3.000000 0,-1.000000-1.000000 0,-3.000000-2.000000 0,-3.000000-3.000000 0,-2.000000-3.000000 0,-3.000000-2.000000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0,-3.000000-2.000000 0,-2.000000-3.000000 0,-3.000000-3.000000 0,-3.000000-2.000000 0,-2.000000-1.000000 0,0.000000 3.000000 0,0.000000 3.000000 0,0.000000 4.000000 0,-2.000000 1.000000 0,-3.000000 0.000000 0,-3.000000 0.000000 0,-2.000000 0.000000 0,-3.000000 0.000000 0,1.000000 0.000000 0,-1.000000 0.000000 0,1.000000 0.000000 0,2.000000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0,1.000000-2.000000 0,1.000000-3.000000 0,-1.000000-3.000000 0,1.000000-2.000000 0,-3.000000-1.000000 0,-2.000000 3.000000 0,-3.000000 3.000000 0,-3.000000 4.000000 0,-4.000000 1.000000 0,-3.000000 0.000000 0,-3.000000 0.000000 0,-2.000000 0.000000 0,-3.000000 0.000000 0,1.000000 0.000000 0,-1.000000 0.000000 0,1.000000 0.000000 0,1.000000-2.000000 0,3.000000-3.000000 0,3.000000-3.000000 0,4.000000-2.000000 0,2.000000-1.000000 0,4.000000 3.000000 0,3.000000 3.000000 0,3.000000 4.000000 0,-1.000000 1.000000 0,-2.000000 0.000000 0,-3.000000 0.000000 0,-3.000000 0.000000 0,-2.000000 0.000000 0,0.000000 0.000000 0,0.000000 0.000000 0,0.000000 0.000000 0,1.000000 0.000000 0,4.000000 0.000000 0,3.000000 0.000000 0,3.000000 0.000000 0,-2.000000 0.000000 0,-6.000000 0.000000 0,-6.000000 0.000000 0,-6.000000 0.000000 0,-2.000000 0.000000 0,3.000000 0.000000 0,3.000000 0.000000 0,4.000000 0.000000 0,-1.000000 0.000000 0,-3.000000 0.000000 0,-3.000000 0.000000 0,-2.000000 0.000000 0,-3.000000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0,4.000000 0.000000 0,6.000000 0.000000 0,7.000000 0.000000 0,6.000000 0.000000 0,1.000000 0.000000 0,-3.000000 0.000000 0,-3.000000 0.000000 0,-2.000000 0.000000 0,-3.000000 0.000000 0,1.000000 0.000000 0,-1.000000 0.000000 0,1.000000 0.000000 0,1.000000 0.000000 0,3.000000 0.000000 0,3.000000 0.000000 0,4.000000 0.000000 0,-3.000000 0.000000 0,-5.000000 0.000000 0,-7.000000 0.000000 0,-5.000000 0.000000 0,-6.000000 0.000000 0,-3.000000 0.000000 0,-3.000000 0.000000 0,-2.000000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0,3.000000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0,-3.000000 0.000000 0,-2.000000 0.000000 0,-3.000000 0.000000 0,-3.000000 0.000000 0,-4.000000 0.000000 0,-3.000000 0.000000 0,-3.000000 0.000000 0,-2.000000 0.000000 0,-1.000000 0.000000 0,3.000000 0.000000 0,3.000000 0.000000 0,4.000000 0.000000 0,4.000000 0.000000 0,6.000000 0.000000 0,7.000000 0.000000 0,6.000000 0.000000 0,1.000000 0.000000 0,-3.000000 0.000000 0,-3.000000 0.000000 0,-2.000000 0.000000 0,-3.000000 0.000000 0,1.000000 0.000000 0,-1.000000 0.000000 0,1.000000 0.000000 0,-1.000000 1.000000 0,1.000000 4.000000 0,-1.000000 3.000000 0,1.000000 3.000000 0,-3.000000-1.000000 0,-2.000000-2.000000 0,-3.000000-3.000000 0,-3.000000-3.000000 0,-4.000000-2.000000 0,-3.000000 0.000000 0,-3.000000 0.000000 0,-2.000000 0.000000 0,-1.000000 0.000000 0,3.000000 0.000000 0,3.000000 0.000000 0,4.000000 0.000000 0,2.000000 0.000000 0,4.000000 0.000000 0,3.000000 0.000000 0,3.000000 0.000000 0,-2.000000 1.000000 0,-6.000000 4.000000 0,-6.000000 3.000000 0,-6.000000 3.000000 0,-2.000000-1.000000 0,3.000000-2.000000 0,3.000000-3.000000 0,4.000000-3.000000 0,1.000000-2.000000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1.000000 0,-3.000000 4.000000 0,-3.000000 3.000000 0,-2.000000 3.000000 0,-1.000000-1.000000 0,3.000000-2.000000 0,3.000000-3.000000 0,4.000000-3.000000 0,1.000000-2.000000 0,0.000000 0.000000 0,0.000000 0.000000 0,0.000000 0.000000 0,1.000000 1.000000 0,4.000000 4.000000 0,3.000000 3.000000 0,3.000000 3.000000 0,-1.000000-1.000000 0,-2.000000-2.000000 0,-3.000000-3.000000 0,-3.000000-3.000000 0,-2.000000-2.000000 0,0.000000 0.000000 0,0.000000 0.000000 0,0.000000 0.000000 0,0.000000 0.000000 0,0.000000 0.000000 0,0.000000 0.000000 0,0.000000 0.000000 0,-2.000000 1.000000 0,-3.000000 4.000000 0,-3.000000 3.000000 0,-2.000000 3.000000 0,-3.000000-1.000000 0,1.000000-2.000000 0,-1.000000-3.000000 0,1.000000-3.000000 0,1.000000-2.000000 0,3.000000 0.000000 0,3.000000 0.000000 0,4.000000 0.000000 0,-1.000000 0.000000 0,-3.000000 0.000000 0,-3.000000 0.000000 0,-2.000000 0.000000 0,-1.000000 1.000000 0,3.000000 4.000000 0,3.000000 3.000000 0,4.000000 3.000000 0,1.000000-1.000000 0,0.000000-2.000000 0,0.000000-3.000000 0,0.000000-3.000000 0,0.000000-2.000000 0,0.000000 0.000000 0,0.000000 0.000000 0,0.000000 0.000000 0,-2.000000 0.000000 0,-3.000000 0.000000 0,-3.000000 0.000000 0,-2.000000 0.000000 0,-1.000000 1.000000 0,3.000000 4.000000 0,3.000000 3.000000 0,4.000000 3.000000 0,2.000000-1.000000 0,4.000000-2.000000 0,3.000000-3.000000 0,3.000000-3.000000 0,-2.000000-1.000000 0,-6.000000 4.000000 0,-6.000000 3.000000 0,-6.000000 3.000000 0,-4.000000-1.000000 0,1.000000-2.000000 0,-1.000000-3.000000 0,1.000000-3.000000 0,-1.000000-2.000000 0,1.000000 0.000000 0,-1.000000 0.000000 0,1.000000 0.000000 0,-1.000000 0.000000 0,1.000000 0.000000 0,-1.000000 0.000000 0,1.000000 0.000000 0,-1.000000 0.000000 0,1.000000 0.000000 0,-1.000000 0.000000 0,1.000000 0.000000 0,-4.000000 4.000000-21,-6.000000 10.000000-38,-6.000000 10.000000-41,-6.000000 9.000000-40</inkml:trace>
</inkml:ink>
</file>

<file path=ppt/ink/ink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20:27"/>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81200.000000 26300.000000 1000,'-5.000000'-69.000000'0,"-9.000000"13.000000"0 ,-10.000000 12.000000 0,-8.000000 13.000000 0,-9.000000 9.000000 0,-6.000000 6.000000 0,-6.000000 7.000000 0,-6.000000 6.000000 0,-2.000000 3.000000 0,3.000000 0.000000 0,3.000000 0.000000 0,4.000000 0.000000 0,-4.000000 1.000000 0,-9.000000 4.000000 0,-10.000000 3.000000 0,-8.000000 3.000000 0,-8.000000 1.000000 0,-2.000000 1.000000 0,-3.000000-1.000000 0,-3.000000 1.000000 0,-4.000000 1.000000 0,-3.000000 3.000000 0,-3.000000 3.000000 0,-2.000000 4.000000 0,-1.000000-1.000000 0,3.000000-3.000000 0,3.000000-3.000000 0,4.000000-2.000000 0,-1.000000-1.000000 0,-3.000000 3.000000 0,-3.000000 3.000000 0,-2.000000 4.000000 0,-5.000000-1.000000 0,-2.000000-3.000000 0,-3.000000-3.000000 0,-3.000000-2.000000 0,-4.000000-1.000000 0,-3.000000 3.000000 0,-3.000000 3.000000 0,-2.000000 4.000000 0,-3.000000 1.000000 0,1.000000 0.000000 0,-1.000000 0.000000 0,1.000000 0.000000 0,2.000000-2.000000 0,7.000000-3.000000 0,6.000000-3.000000 0,7.000000-2.000000 0,2.000000-3.000000 0,1.000000 1.000000 0,-1.000000-1.000000 0,1.000000 1.000000 0,-6.000000-1.000000 0,-8.000000 1.000000 0,-10.000000-1.000000 0,-9.000000 1.000000 0,-2.000000-1.000000 0,6.000000 1.000000 0,7.000000-1.000000 0,6.000000 1.000000 0,3.000000-3.000000 0,0.000000-2.000000 0,0.000000-3.000000 0,0.000000-3.000000 0,0.000000-2.000000 0,0.000000 0.000000 0,0.000000 0.000000 0,0.000000 0.000000 0,-2.000000 0.000000 0,-3.000000 0.000000 0,-3.000000 0.000000 0,-2.000000 0.000000 0,-5.000000 1.000000 0,-2.000000 4.000000 0,-3.000000 3.000000 0,-3.000000 3.000000 0,2.000000-1.000000 0,10.000000-2.000000 0,10.000000-3.000000 0,9.000000-3.000000 0,6.000000-2.000000 0,3.000000 0.000000 0,3.000000 0.000000 0,4.000000 0.000000 0,-1.000000 0.000000 0,-3.000000 0.000000 0,-3.000000 0.000000 0,-2.000000 0.000000 0,-6.000000 0.000000 0,-6.000000 0.000000 0,-6.000000 0.000000 0,-6.000000 0.000000 0,1.000000 0.000000 0,9.000000 0.000000 0,10.000000 0.000000 0,10.000000 0.000000 0,7.000000 0.000000 0,6.000000 0.000000 0,7.000000 0.000000 0,6.000000 0.000000 0,3.000000 0.000000 0,0.000000 0.000000 0,0.000000 0.000000 0,0.000000 0.000000 0,-2.000000 0.000000 0,-3.000000 0.000000 0,-3.000000 0.000000 0,-2.000000 0.000000 0,-3.000000 0.000000 0,1.000000 0.000000 0,-1.000000 0.000000 0,1.000000 0.000000 0,-3.000000-2.000000 0,-2.000000-3.000000 0,-3.000000-3.000000 0,-3.000000-2.000000 0,1.000000-3.000000 0,6.000000 1.000000 0,7.000000-1.000000 0,6.000000 1.000000 0,6.000000-1.000000 0,6.000000 1.000000 0,7.000000-1.000000 0,6.000000 1.000000 0,3.000000-1.000000 0,0.000000 1.000000 0,0.000000-1.000000 0,0.000000 1.000000 0,-2.000000-3.000000 0,-3.000000-2.000000 0,-3.000000-3.000000 0,-2.000000-3.000000 0,0.000000-1.000000 0,7.000000 4.000000 0,6.000000 3.000000 0,7.000000 3.000000 0,2.000000-1.000000 0,1.000000-2.000000 0,-1.000000-3.000000 0,1.000000-3.000000 0,-3.000000-6.000000 0,-2.000000-5.000000 0,-3.000000-7.000000 0,-3.000000-5.000000 0,2.000000-6.000000 0,10.000000-3.000000 0,10.000000-3.000000 0,9.000000-2.000000 0,10.000000-3.000000 0,14.000000 1.000000 0,11.000000-1.000000 0,14.000000 1.000000 0,5.000000 4.000000 0,1.000000 9.000000 0,-1.000000 10.000000 0,1.000000 10.000000 0,1.000000 2.000000 0,3.000000-3.000000 0,3.000000-3.000000 0,4.000000-2.000000 0,1.000000-1.000000 0,0.000000 3.000000 0,0.000000 3.000000 0,0.000000 4.000000 0,-2.000000 1.000000 0,-3.000000 0.000000 0,-3.000000 0.000000 0,-2.000000 0.000000 0,-1.000000 0.000000 0,3.000000 0.000000 0,3.000000 0.000000 0,4.000000 0.000000 0,1.000000-2.000000 0,0.000000-3.000000 0,0.000000-3.000000 0,0.000000-2.000000 0,1.000000-1.000000 0,4.000000 3.000000 0,3.000000 3.000000 0,3.000000 4.000000 0,3.000000-1.000000 0,3.000000-3.000000 0,3.000000-3.000000 0,4.000000-2.000000 0,2.000000-3.000000 0,4.000000 1.000000 0,3.000000-1.000000 0,3.000000 1.000000 0,1.000000-1.000000 0,1.000000 1.000000 0,-1.000000-1.000000 0,1.000000 1.000000 0,1.000000-1.000000 0,3.000000 1.000000 0,3.000000-1.000000 0,4.000000 1.000000 0,-3.000000-1.000000 0,-5.000000 1.000000 0,-7.000000-1.000000 0,-5.000000 1.000000 0,-4.000000-1.000000 0,0.000000 1.000000 0,0.000000-1.000000 0,0.000000 1.000000 0,0.000000-1.000000 0,0.000000 1.000000 0,0.000000-1.000000 0,0.000000 1.000000 0,1.000000 1.000000 0,4.000000 3.000000 0,3.000000 3.000000 0,3.000000 4.000000 0,3.000000 1.000000 0,3.000000 0.000000 0,3.000000 0.000000 0,4.000000 0.000000 0,2.000000 0.000000 0,4.000000 0.000000 0,3.000000 0.000000 0,3.000000 0.000000 0,-4.000000 1.000000 0,-8.000000 4.000000 0,-10.000000 3.000000 0,-9.000000 3.000000 0,-5.000000-1.000000 0,0.000000-2.000000 0,0.000000-3.000000 0,0.000000-3.000000 0,3.000000-1.000000 0,6.000000 4.000000 0,7.000000 3.000000 0,6.000000 3.000000 0,3.000000 1.000000 0,0.000000 1.000000 0,0.000000-1.000000 0,0.000000 1.000000 0,0.000000-1.000000 0,0.000000 1.000000 0,0.000000-1.000000 0,0.000000 1.000000 0,1.000000-3.000000 0,4.000000-2.000000 0,3.000000-3.000000 0,3.000000-3.000000 0,-2.000000-1.000000 0,-6.000000 4.000000 0,-6.000000 3.000000 0,-6.000000 3.000000 0,-1.000000 1.000000 0,7.000000 1.000000 0,6.000000-1.000000 0,7.000000 1.000000 0,4.000000 1.000000 0,3.000000 3.000000 0,3.000000 3.000000 0,4.000000 4.000000 0,2.000000 1.000000 0,4.000000 0.000000 0,3.000000 0.000000 0,3.000000 0.000000 0,-1.000000 0.000000 0,-2.000000 0.000000 0,-3.000000 0.000000 0,-3.000000 0.000000 0,-6.000000 1.000000 0,-5.000000 4.000000 0,-7.000000 3.000000 0,-5.000000 3.000000 0,-1.000000 3.000000 0,6.000000 3.000000 0,7.000000 3.000000 0,6.000000 4.000000 0,3.000000-1.000000 0,0.000000-3.000000 0,0.000000-3.000000 0,0.000000-2.000000 0,-2.000000-1.000000 0,-3.000000 3.000000 0,-3.000000 3.000000 0,-2.000000 4.000000 0,-8.000000 1.000000 0,-8.000000 0.000000 0,-10.000000 0.000000 0,-9.000000 0.000000 0,-7.000000 0.000000 0,-3.000000 0.000000 0,-3.000000 0.000000 0,-2.000000 0.000000 0,-1.000000 1.000000 0,3.000000 4.000000 0,3.000000 3.000000 0,4.000000 3.000000 0,1.000000 1.000000 0,0.000000 1.000000 0,0.000000-1.000000 0,0.000000 1.000000 0,0.000000-1.000000 0,0.000000 1.000000 0,0.000000-1.000000 0,0.000000 1.000000 0,0.000000 1.000000 0,0.000000 3.000000 0,0.000000 3.000000 0,0.000000 4.000000 0,-2.000000-1.000000 0,-3.000000-3.000000 0,-3.000000-3.000000 0,-2.000000-2.000000 0,-5.000000-1.000000 0,-2.000000 3.000000 0,-3.000000 3.000000 0,-3.000000 4.000000 0,-4.000000-1.000000 0,-3.000000-3.000000 0,-3.000000-3.000000 0,-2.000000-2.000000 0,0.000000 0.000000 0,7.000000 7.000000 0,6.000000 6.000000 0,7.000000 7.000000 0,-1.000000-3.000000 0,-6.000000-8.000000 0,-6.000000-10.000000 0,-6.000000-9.000000 0,-6.000000-2.000000 0,-2.000000 6.000000 0,-3.000000 7.000000 0,-3.000000 6.000000 0,-4.000000 3.000000 0,-3.000000 0.000000 0,-3.000000 0.000000 0,-2.000000 0.000000 0,-9.000000-2.000000 0,-12.000000-3.000000 0,-13.000000-3.000000 0,-12.000000-2.000000 0,-9.000000-1.000000 0,-2.000000 3.000000 0,-3.000000 3.000000 0,-3.000000 4.000000 0,-2.000000 2.000000 0,0.000000 4.000000 0,0.000000 3.000000 0,0.000000 3.000000 0,0.000000 1.000000 0,0.000000 1.000000 0,0.000000-1.000000 0,0.000000 1.000000 0,-2.000000-1.000000 0,-3.000000 1.000000 0,-3.000000-1.000000 0,-2.000000 1.000000 0,-1.000000-6.000000 0,3.000000-8.000000 0,3.000000-10.000000 0,4.000000-9.000000 0,1.000000-4.000000 0,0.000000 4.000000 0,0.000000 3.000000 0,0.000000 3.000000 0,0.000000-2.000000 0,0.000000-6.000000 0,0.000000-6.000000 0,0.000000-6.000000 0,-4.000000-2.000000 0,-5.000000 3.000000 0,-7.000000 3.000000 0,-5.000000 4.000000 0,-3.000000-1.000000 0,4.000000-3.000000 0,3.000000-3.000000 0,3.000000-2.000000 0,-1.000000-5.000000 0,-2.000000-2.000000 0,-3.000000-3.000000 0,-3.000000-3.000000 0,-1.000000-2.000000 0,4.000000 0.000000 0,3.000000 0.000000 0,3.000000 0.000000 0,3.000000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0,14.000000 0.000000 0,28.000000 0.000000 0,28.000000 0.000000 0,29.000000 0.000000 0,10.000000 0.000000 0,-6.000000 0.000000 0,-6.000000 0.000000 0,-6.000000 0.000000 0,-4.000000 0.000000 0,1.000000 0.000000 0,-1.000000 0.000000 0,1.000000 0.000000 0,2.000000 0.000000 0,7.000000 0.000000 0,6.000000 0.000000 0,7.000000 0.000000 0,0.000000 0.000000 0,-2.000000 0.000000 0,-3.000000 0.000000 0,-3.000000 0.000000 0,-2.000000-2.000000 0,0.000000-3.000000 0,0.000000-3.000000 0,0.000000-2.000000 0,0.000000-1.000000 0,0.000000 3.000000 0,0.000000 3.000000 0,0.000000 4.000000 0,0.000000 1.000000 0,0.000000 0.000000 0,0.000000 0.000000 0,0.000000 0.000000 0,0.000000-2.000000 0,0.000000-3.000000 0,0.000000-3.000000 0,0.000000-2.000000 0,3.000000-3.000000 0,6.000000 1.000000 0,7.000000-1.000000 0,6.000000 1.000000 0,3.000000-1.000000 0,0.000000 1.000000 0,0.000000-1.000000 0,0.000000 1.000000 0,1.000000-1.000000 0,4.000000 1.000000 0,3.000000-1.000000 0,3.000000 1.000000 0,3.000000-1.000000 0,3.000000 1.000000 0,3.000000-1.000000 0,4.000000 1.000000 0,-3.000000-3.000000 0,-5.000000-2.000000 0,-7.000000-3.000000 0,-5.000000-3.000000 0,-6.000000-1.000000 0,-3.000000 4.000000 0,-3.000000 3.000000 0,-2.000000 3.000000 0,-1.000000-1.000000 0,3.000000-2.000000 0,3.000000-3.000000 0,4.000000-3.000000 0,2.000000-2.000000 0,4.000000 0.000000 0,3.000000 0.000000 0,3.000000 0.000000 0,3.000000 1.000000 0,3.000000 4.000000 0,3.000000 3.000000 0,4.000000 3.000000 0,2.000000-1.000000 0,4.000000-2.000000 0,3.000000-3.000000 0,3.000000-3.000000 0,-1.000000 1.000000 0,-2.000000 6.000000 0,-3.000000 7.000000 0,-3.000000 6.000000 0,-6.000000 3.000000 0,-5.000000 0.000000 0,-7.000000 0.000000 0,-5.000000 0.000000 0,-3.000000 0.000000 0,4.000000 0.000000 0,3.000000 0.000000 0,3.000000 0.000000 0,-1.000000 0.000000 0,-2.000000 0.000000 0,-3.000000 0.000000 0,-3.000000 0.000000 0,-1.000000 0.000000 0,4.000000 0.000000 0,3.000000 0.000000 0,3.000000 0.000000 0,3.000000 0.000000 0,3.000000 0.000000 0,3.000000 0.000000 0,4.000000 0.000000 0,-3.000000 0.000000 0,-5.000000 0.000000 0,-7.000000 0.000000 0,-5.000000 0.000000 0,-4.000000 0.000000 0,0.000000 0.000000 0,0.000000 0.000000 0,0.000000 0.000000 0,0.000000 0.000000 0,0.000000 0.000000 0,0.000000 0.000000 0,0.000000 0.000000 0,-2.000000 0.000000 0,-3.000000 0.000000 0,-3.000000 0.000000 0,-2.000000 0.000000 0,0.000000 0.000000 0,7.000000 0.000000 0,6.000000 0.000000 0,7.000000 0.000000 0,2.000000 0.000000 0,1.000000 0.000000 0,-1.000000 0.000000 0,1.000000 0.000000 0,-1.000000 1.000000 0,1.000000 4.000000 0,-1.000000 3.000000 0,1.000000 3.000000 0,-3.000000-1.000000 0,-2.000000-2.000000 0,-3.000000-3.000000 0,-3.000000-3.000000 0,-2.000000-2.000000 0,0.000000 0.000000 0,0.000000 0.000000 0,0.000000 0.000000 0,-4.000000 0.000000 0,-5.000000 0.000000 0,-7.000000 0.000000 0,-5.000000 0.000000 0,-4.000000 1.000000 0,0.000000 4.000000 0,0.000000 3.000000 0,0.000000 3.000000 0,3.000000-1.000000 0,6.000000-2.000000 0,7.000000-3.000000 0,6.000000-3.000000 0,1.000000-2.000000 0,-3.000000 0.000000 0,-3.000000 0.000000 0,-2.000000 0.000000 0,-3.000000 0.000000 0,1.000000 0.000000 0,-1.000000 0.000000 0,1.000000 0.000000 0,1.000000 1.000000 0,3.000000 4.000000 0,3.000000 3.000000 0,4.000000 3.000000 0,1.000000-1.000000 0,0.000000-2.000000 0,0.000000-3.000000 0,0.000000-3.000000 0,-4.000000-2.000000 0,-5.000000 0.000000 0,-7.000000 0.000000 0,-5.000000 0.000000 0,-3.000000 0.000000 0,4.000000 0.000000 0,3.000000 0.000000 0,3.000000 0.000000 0,-1.000000 0.000000 0,-2.000000 0.000000 0,-3.000000 0.000000 0,-3.000000 0.000000 0,1.000000 0.000000 0,6.000000 0.000000 0,7.000000 0.000000 0,6.000000 0.000000 0,3.000000 0.000000 0,0.000000 0.000000 0,0.000000 0.000000 0,0.000000 0.000000 0,1.000000 1.000000 0,4.000000 4.000000 0,3.000000 3.000000 0,3.000000 3.000000 0,-1.000000-1.000000 0,-2.000000-2.000000 0,-3.000000-3.000000 0,-3.000000-3.000000 0,-2.000000-1.000000 0,0.000000 4.000000 0,0.000000 3.000000 0,0.000000 3.000000 0,-4.000000-1.000000 0,-5.000000-2.000000 0,-7.000000-3.000000 0,-5.000000-3.000000 0,-4.000000-1.000000 0,0.000000 4.000000 0,0.000000 3.000000 0,0.000000 3.000000 0,1.000000 1.000000 0,4.000000 1.000000 0,3.000000-1.000000 0,3.000000 1.000000 0,1.000000-3.000000 0,1.000000-2.000000 0,-1.000000-3.000000 0,1.000000-3.000000 0,-1.000000-1.000000 0,1.000000 4.000000 0,-1.000000 3.000000 0,1.000000 3.000000 0,2.000000-1.000000 0,7.000000-2.000000 0,6.000000-3.000000 0,7.000000-3.000000 0,-1.000000-2.000000 0,-6.000000 0.000000 0,-6.000000 0.000000 0,-6.000000 0.000000 0,-4.000000 0.000000 0,1.000000 0.000000 0,-1.000000 0.000000 0,1.000000 0.000000 0,-1.000000 0.000000 0,1.000000 0.000000 0,-1.000000 0.000000 0,1.000000 0.000000 0,-3.000000 1.000000 0,-2.000000 4.000000 0,-3.000000 3.000000 0,-3.000000 3.000000 0,-4.000000-1.000000 0,-3.000000-2.000000 0,-3.000000-3.000000 0,-2.000000-3.000000 0,-1.000000-2.000000 0,3.000000 0.000000 0,3.000000 0.000000 0,4.000000 0.000000 0,2.000000 0.000000 0,4.000000 0.000000 0,3.000000 0.000000 0,3.000000 0.000000 0,-1.000000 0.000000 0,-2.000000 0.000000 0,-3.000000 0.000000 0,-3.000000 0.000000 0,1.000000 0.000000 0,6.000000 0.000000 0,7.000000 0.000000 0,6.000000 0.000000 0,1.000000-2.000000 0,-3.000000-3.000000 0,-3.000000-3.000000 0,-2.000000-2.000000 0,-3.000000-1.000000 0,1.000000 3.000000 0,-1.000000 3.000000 0,1.000000 4.000000 0,-1.000000 1.000000 0,1.000000 0.000000 0,-1.000000 0.000000 0,1.000000 0.000000 0,-4.000000 0.000000 0,-6.000000 0.000000 0,-6.000000 0.000000 0,-6.000000 0.000000 0,-1.000000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0,1.000000 1.000000 0,4.000000 4.000000 0,3.000000 3.000000 0,3.000000 3.000000 0,1.000000 1.000000 0,1.000000 1.000000 0,-1.000000-1.000000 0,1.000000 1.000000 0,-3.000000-3.000000 0,-2.000000-2.000000 0,-3.000000-3.000000 0,-3.000000-3.000000 0,-2.000000-1.000000 0,0.000000 4.000000 0,0.000000 3.000000 0,0.000000 3.000000 0,0.000000 1.000000 0,0.000000 1.000000 0,0.000000-1.000000 0,0.000000 1.000000 0,1.000000-3.000000 0,4.000000-2.000000 0,3.000000-3.000000 0,3.000000-3.000000 0,-1.000000-2.000000 0,-2.000000 0.000000 0,-3.000000 0.000000 0,-3.000000 0.000000 0,-4.000000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0,-3.000000 0.000000 0,1.000000 0.000000 0,-1.000000 0.000000 0,1.000000 0.000000 0,1.000000-4.000000 0,3.000000-5.000000 0,3.000000-7.000000 0,4.000000-5.000000 0,-1.000000-3.000000 0,-3.000000 4.000000 0,-3.000000 3.000000 0,-2.000000 3.000000 0,-1.000000-1.000000 0,3.000000-2.000000 0,3.000000-3.000000 0,4.000000-3.000000 0,-1.000000-1.000000 0,-3.000000 4.000000 0,-3.000000 3.000000 0,-2.000000 3.000000 0,0.000000-1.000000 0,7.000000-2.000000 0,6.000000-3.000000 0,7.000000-3.000000 0,-1.000000-1.000000 0,-6.000000 4.000000 0,-6.000000 3.000000 0,-6.000000 3.000000 0,-4.000000 1.000000 0,1.000000 1.000000 0,-1.000000-1.000000 0,1.000000 1.000000 0,1.000000 1.000000 0,3.000000 3.000000 0,3.000000 3.000000 0,4.000000 4.000000 0,-1.000000-1.000000 0,-3.000000-3.000000 0,-3.000000-3.000000 0,-2.000000-2.000000 0,-1.000000-3.000000 0,3.000000 1.000000 0,3.000000-1.000000 0,4.000000 1.000000 0,2.000000 1.000000 0,4.000000 3.000000 0,3.000000 3.000000 0,3.000000 4.000000 0,-2.000000 1.000000 0,-6.000000 0.000000 0,-6.000000 0.000000 0,-6.000000 0.000000 0,-2.000000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0,0.000000-2.000000 0,0.000000-3.000000 0,0.000000-3.000000 0,0.000000-2.000000 0,0.000000-3.000000 0,0.000000 1.000000 0,0.000000-1.000000 0,0.000000 1.000000 0,0.000000 1.000000 0,0.000000 3.000000 0,0.000000 3.000000 0,0.000000 4.000000 0,-2.000000 1.000000 0,-3.000000 0.000000 0,-3.000000 0.000000 0,-2.000000 0.000000 0,-3.000000 0.000000 0,1.000000 0.000000 0,-1.000000 0.000000 0,1.000000 0.000000 0,-1.000000 0.000000 0,1.000000 0.000000 0,-1.000000 0.000000 0,1.000000 0.000000 0,2.000000 0.000000 0,7.000000 0.000000 0,6.000000 0.000000 0,7.000000 0.000000 0,0.000000 1.000000 0,-2.000000 4.000000 0,-3.000000 3.000000 0,-3.000000 3.000000 0,-4.000000 1.000000 0,-3.000000 1.000000 0,-3.000000-1.000000 0,-2.000000 1.000000 0,-1.000000-1.000000 0,3.000000 1.000000 0,3.000000-1.000000 0,4.000000 1.000000 0,1.000000-1.000000 0,0.000000 1.000000 0,0.000000-1.000000 0,0.000000 1.000000 0,0.000000-1.000000 0,0.000000 1.000000 0,0.000000-1.000000 0,0.000000 1.000000 0,0.000000 1.000000 0,0.000000 3.000000 0,0.000000 3.000000 0,0.000000 4.000000 0,-2.000000-1.000000 0,-3.000000-3.000000 0,-3.000000-3.000000 0,-2.000000-2.000000 0,-3.000000 2.000000 0,1.000000 9.000000 0,-1.000000 10.000000 0,1.000000 10.000000 0,-4.000000 5.000000 0,-6.000000 4.000000 0,-6.000000 3.000000 0,-6.000000 3.000000 0,-13.000000-1.000000 0,-19.000000-2.000000 0,-18.000000-3.000000 0,-19.000000-3.000000 0,-7.000000-7.000000-21,7.000000-9.000000-38,6.000000-10.000000-41,7.000000-8.000000-40</inkml:trace>
</inkml:ink>
</file>

<file path=ppt/ink/ink1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1-16T21:20:33"/>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13050.000000 30700.000000,'1643.000000'12.000000,"1.000000"1.000000,0.000000-1.000000,0.000000 1.000000,-1.000000-1.000000,1.000000 1.000000,0.000000-1.000000,0.000000 1.000000,-1.000000-1.000000,1.000000 1.000000,0.000000-1.000000,0.000000 1.000000,-1.000000-1.000000,1.000000 1.000000,0.000000-1.000000,0.000000 1.000000,-1.000000-1.000000,1.000000 1.000000,0.000000-1.000000,0.000000 1.000000,-1.000000-1.000000,1.000000 1.000000,0.000000-1.000000,0.000000 1.000000,-1.000000-1.000000,1.000000 1.000000,0.000000-1.000000,0.000000 1.000000,-1.000000-1.000000,1.000000 1.000000,0.000000-1.000000,0.000000 1.000000,-1.000000-1.000000,1.000000 1.000000,0.000000-1.000000,0.000000 1.000000,-1.000000-1.000000,1.000000 1.000000,0.000000-1.000000,0.000000 1.000000</inkml:trace>
</inkml:ink>
</file>

<file path=ppt/ink/ink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20:36"/>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78100.000000 31150.000000 1000,'71.000000'-2.000000'0,"-5.000000"-3.000000"0 ,-7.000000-3.000000 0,-5.000000-2.000000 0,-4.000000-1.000000 0,0.000000 3.000000 0,0.000000 3.000000 0,0.000000 4.000000 0,-2.000000 1.000000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0,1.000000 0.000000 0,4.000000 0.000000 0,3.000000 0.000000 0,3.000000 0.000000 0,-2.000000 0.000000 0,-6.000000 0.000000 0,-6.000000 0.000000 0,-6.000000 0.000000 0,-2.000000 0.000000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0,1.000000 0.000000 0,-1.000000 0.000000 0,1.000000 0.000000 0,-4.000000-2.000000 0,-6.000000-3.000000 0,-6.000000-3.000000 0,-6.000000-2.000000 0,-4.000000-1.000000 0,1.000000 3.000000 0,-1.000000 3.000000 0,1.000000 4.000000 0,-1.000000 1.000000 0,1.000000 0.000000 0,-1.000000 0.000000 0,1.000000 0.000000 0,1.000000 0.000000 0,3.000000 0.000000 0,3.000000 0.000000 0,4.000000 0.000000 0,-1.000000-2.000000 0,-3.000000-3.000000 0,-3.000000-3.000000 0,-2.000000-2.000000 0,-3.000000-1.000000 0,1.000000 3.000000 0,-1.000000 3.000000 0,1.000000 4.000000 0,-1.000000 1.000000 0,1.000000 0.000000 0,-1.000000 0.000000 0,1.000000 0.000000 0,-1.000000 0.000000 0,1.000000 0.000000 0,-1.000000 0.000000 0,1.000000 0.000000 0,1.000000-2.000000 0,3.000000-3.000000 0,3.000000-3.000000 0,4.000000-2.000000 0,-1.000000-1.000000 0,-3.000000 3.000000 0,-3.000000 3.000000 0,-2.000000 4.000000 0,-1.000000 1.000000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0,0.000000-2.000000 0,0.000000-3.000000 0,0.000000-3.000000 0,0.000000-2.000000 0,-2.000000-1.000000 0,-3.000000 3.000000 0,-3.000000 3.000000 0,-2.000000 4.000000 0,-3.000000-1.000000 0,1.000000-3.000000 0,-1.000000-3.000000 0,1.000000-2.000000 0,-1.000000-1.000000 0,1.000000 3.000000 0,-1.000000 3.000000 0,1.000000 4.000000 0,-1.000000 1.000000 0,1.000000 0.000000 0,-1.000000 0.000000 0,1.000000 0.000000 0,-1.000000-2.000000 0,1.000000-3.000000 0,-1.000000-3.000000 0,1.000000-2.000000 0,-1.000000-1.000000 0,1.000000 3.000000 0,-1.000000 3.000000 0,1.000000 4.000000 0,-1.000000 1.000000 0,1.000000 0.000000 0,-1.000000 0.000000 0,1.000000 0.000000 0,-1.000000-2.000000 0,1.000000-3.000000 0,-1.000000-3.000000 0,1.000000-2.000000 0,-1.000000-1.000000 0,1.000000 3.000000 0,-1.000000 3.000000 0,1.000000 4.000000 0,-1.000000 1.000000 0,1.000000 0.000000 0,-1.000000 0.000000 0,1.000000 0.000000 0,2.000000-2.000000 0,7.000000-3.000000 0,6.000000-3.000000 0,7.000000-2.000000 0,2.000000-3.000000 0,1.000000 1.000000 0,-1.000000-1.000000 0,1.000000 1.000000 0,-4.000000 1.000000 0,-6.000000 3.000000 0,-6.000000 3.000000 0,-6.000000 4.000000 0,-1.000000-1.000000 0,7.000000-3.000000 0,6.000000-3.000000 0,7.000000-2.000000 0,-1.000000-1.000000 0,-6.000000 3.000000 0,-6.000000 3.000000 0,-6.000000 4.000000 0,-4.000000 1.000000 0,1.000000 0.000000 0,-1.000000 0.000000 0,1.000000 0.000000 0,2.000000 0.000000 0,7.000000 0.000000 0,6.000000 0.000000 0,7.000000 0.000000 0,0.000000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1.000000 0,1.000000 4.000000 0,-1.000000 3.000000 0,1.000000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0,3.000000 0.000000 0,3.000000 0.000000 0,4.000000 0.000000 0,-1.000000 1.000000 0,-3.000000 4.000000 0,-3.000000 3.000000 0,-2.000000 3.000000 0,-3.000000-1.000000 0,1.000000-2.000000 0,-1.000000-3.000000 0,1.000000-3.000000 0,-1.000000-2.000000 0,1.000000 0.000000 0,-1.000000 0.000000 0,1.000000 0.000000 0,-1.000000 1.000000 0,1.000000 4.000000 0,-1.000000 3.000000 0,1.000000 3.000000 0,-1.000000-1.000000 0,1.000000-2.000000 0,-1.000000-3.000000 0,1.000000-3.000000 0,-1.000000-1.000000 0,1.000000 4.000000 0,-1.000000 3.000000 0,1.000000 3.000000 0,-1.000000 1.000000 0,1.000000 1.000000 0,-1.000000-1.000000 0,1.000000 1.000000 0,-1.000000-3.000000 0,1.000000-2.000000 0,-1.000000-3.000000 0,1.000000-3.000000 0,-1.000000-2.000000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1.000000 0,-3.000000 4.000000 0,-3.000000 3.000000 0,-2.000000 3.000000 0,-3.000000-1.000000 0,1.000000-2.000000 0,-1.000000-3.000000 0,1.000000-3.000000 0,1.000000-2.000000 0,3.000000 0.000000 0,3.000000 0.000000 0,4.000000 0.000000 0,2.000000 0.000000 0,4.000000 0.000000 0,3.000000 0.000000 0,3.000000 0.000000 0,-2.000000 0.000000 0,-6.000000 0.000000 0,-6.000000 0.000000 0,-6.000000 0.000000 0,-1.000000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0,-2.000000 0.000000 0,0.000000 0.000000 0,0.000000 0.000000 0,0.000000 0.000000 0,0.000000 0.000000 0,0.000000 0.000000 0,0.000000 0.000000 0,0.000000 0.000000 0,0.000000-2.000000 0,0.000000-3.000000 0,0.000000-3.000000 0,0.000000-2.000000 0,-2.000000-1.000000 0,-3.000000 3.000000 0,-3.000000 3.000000 0,-2.000000 4.000000 0,-3.000000 1.000000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0,3.000000 0.000000 0,3.000000 0.000000 0,4.000000 0.000000 0,1.000000-2.000000 0,0.000000-3.000000 0,0.000000-3.000000 0,0.000000-2.000000 0,0.000000-1.000000 0,0.000000 3.000000 0,0.000000 3.000000 0,0.000000 4.000000 0,-2.000000 1.000000 0,-3.000000 0.000000 0,-3.000000 0.000000 0,-2.000000 0.000000 0,-3.000000 0.000000 0,1.000000 0.000000 0,-1.000000 0.000000 0,1.000000 0.000000 0,-1.000000 0.000000 0,1.000000 0.000000 0,-1.000000 0.000000 0,1.000000 0.000000 0,-1.000000-2.000000 0,1.000000-3.000000 0,-1.000000-3.000000 0,1.000000-2.000000 0,-1.000000-1.000000 0,1.000000 3.000000 0,-1.000000 3.000000 0,1.000000 4.000000 0,-9.000000 5.000000 0,-15.000000 10.000000 0,-15.000000 10.000000 0,-16.000000 9.000000 0,-10.000000 1.000000-21,-3.000000-6.000000-38,-3.000000-6.000000-41,-2.000000-6.000000-40</inkml:trace>
</inkml:ink>
</file>

<file path=ppt/ink/ink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20:45"/>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55800.000000 26450.000000 1000,'71.000000'0.000000'0,"-5.000000"0.000000"0 ,-7.000000 0.000000 0,-5.000000 0.000000 0</inkml:trace>
</inkml:ink>
</file>

<file path=ppt/ink/ink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21:37"/>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29750.000000 35700.000000 1000,'-71.000000'0.000000'0,"10.000000"0.000000"0 ,10.000000 0.000000 0,9.000000 0.000000 0,4.000000 1.000000 0,1.000000 4.000000 0,-1.000000 3.000000 0,1.000000 3.000000 0,-1.000000-1.000000 0,1.000000-2.000000 0,-1.000000-3.000000 0,1.000000-3.000000 0,-1.000000-2.000000 0,1.000000 0.000000 0,-1.000000 0.000000 0,1.000000 0.000000 0,-3.000000 0.000000 0,-2.000000 0.000000 0,-3.000000 0.000000 0,-3.000000 0.000000 0,-2.000000 0.000000 0,0.000000 0.000000 0,0.000000 0.000000 0,0.000000 0.000000 0,1.000000-2.000000 0,4.000000-3.000000 0,3.000000-3.000000 0,3.000000-2.000000 0,10.000000-1.000000 0,20.000000 3.000000 0,18.000000 3.000000 0,20.000000 4.000000 0,11.000000 1.000000 0,7.000000 0.000000 0,6.000000 0.000000 0,7.000000 0.000000 0,2.000000 1.000000 0,1.000000 4.000000 0,-1.000000 3.000000 0,1.000000 3.000000 0,-4.000000-1.000000 0,-6.000000-2.000000 0,-6.000000-3.000000 0,-6.000000-3.000000 0,-4.000000-2.000000 0,1.000000 0.000000 0,-1.000000 0.000000 0,1.000000 0.000000 0,-1.000000 1.000000 0,1.000000 4.000000 0,-1.000000 3.000000 0,1.000000 3.000000 0,-1.000000-1.000000 0,1.000000-2.000000 0,-1.000000-3.000000 0,1.000000-3.000000 0,-1.000000-2.000000 0,1.000000 0.000000 0,-1.000000 0.000000 0,1.000000 0.000000 0,-1.000000 1.000000 0,1.000000 4.000000 0,-1.000000 3.000000 0,1.000000 3.000000 0,-1.000000-1.000000 0,1.000000-2.000000 0,-1.000000-3.000000 0,1.000000-3.000000 0,1.000000-2.000000 0,3.000000 0.000000 0,3.000000 0.000000 0,4.000000 0.000000 0,-1.000000 1.000000 0,-3.000000 4.000000 0,-3.000000 3.000000 0,-2.000000 3.000000 0,-1.000000-1.000000 0,3.000000-2.000000 0,3.000000-3.000000 0,4.000000-3.000000 0,1.000000-1.000000 0,0.000000 4.000000 0,0.000000 3.000000 0,0.000000 3.000000 0,1.000000-1.000000 0,4.000000-2.000000 0,3.000000-3.000000 0,3.000000-3.000000 0,-1.000000-1.000000 0,-2.000000 4.000000 0,-3.000000 3.000000 0,-3.000000 3.000000 0,-1.000000-1.000000 0,4.000000-2.000000 0,3.000000-3.000000 0,3.000000-3.000000 0,1.000000-1.000000 0,1.000000 4.000000 0,-1.000000 3.000000 0,1.000000 3.000000 0,-3.000000-1.000000 0,-2.000000-2.000000 0,-3.000000-3.000000 0,-3.000000-3.000000 0,-1.000000-2.000000 0,4.000000 0.000000 0,3.000000 0.000000 0,3.000000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0,-1.000000 0.000000 0,4.000000 0.000000 0,3.000000 0.000000 0,3.000000 0.000000 0,-1.000000 0.000000 0,-2.000000 0.000000 0,-3.000000 0.000000 0,-3.000000 0.000000 0,-6.000000 0.000000 0,-5.000000 0.000000 0,-7.000000 0.000000 0,-5.000000 0.000000 0,-3.000000 0.000000 0,4.000000 0.000000 0,3.000000 0.000000 0,3.000000 0.000000 0,4.000000 0.000000 0,7.000000 0.000000 0,6.000000 0.000000 0,7.000000 0.000000 0,2.000000-2.000000 0,1.000000-3.000000 0,-1.000000-3.000000 0,1.000000-2.000000 0,1.000000-1.000000 0,3.000000 3.000000 0,3.000000 3.000000 0,4.000000 4.000000 0,1.000000 1.000000 0,0.000000 0.000000 0,0.000000 0.000000 0,0.000000 0.000000 0,-2.000000-2.000000 0,-3.000000-3.000000 0,-3.000000-3.000000 0,-2.000000-2.000000 0,-5.000000-3.000000 0,-2.000000 1.000000 0,-3.000000-1.000000 0,-3.000000 1.000000 0,2.000000 1.000000 0,10.000000 3.000000 0,10.000000 3.000000 0,9.000000 4.000000 0,2.000000-1.000000 0,-2.000000-3.000000 0,-3.000000-3.000000 0,-3.000000-2.000000 0,-1.000000-3.000000 0,4.000000 1.000000 0,3.000000-1.000000 0,3.000000 1.000000 0,-1.000000-1.000000 0,-2.000000 1.000000 0,-3.000000-1.000000 0,-3.000000 1.000000 0,-6.000000 1.000000 0,-5.000000 3.000000 0,-7.000000 3.000000 0,-5.000000 4.000000 0,-6.000000 1.000000 0,-3.000000 0.000000 0,-3.000000 0.000000 0,-2.000000 0.000000 0,0.000000-2.000000 0,7.000000-3.000000 0,6.000000-3.000000 0,7.000000-2.000000 0,2.000000-1.000000 0,1.000000 3.000000 0,-1.000000 3.000000 0,1.000000 4.000000 0,-3.000000 1.000000 0,-2.000000 0.000000 0,-3.000000 0.000000 0,-3.000000 0.000000 0,-1.000000 0.000000 0,4.000000 0.000000 0,3.000000 0.000000 0,3.000000 0.000000 0,-4.000000-2.000000 0,-8.000000-3.000000 0,-10.000000-3.000000 0,-9.000000-2.000000 0,-5.000000-1.000000 0,0.000000 3.000000 0,0.000000 3.000000 0,0.000000 4.000000 0,0.000000 1.000000 0,0.000000 0.000000 0,0.000000 0.000000 0,0.000000 0.000000 0,0.000000 0.000000 0,0.000000 0.000000 0,0.000000 0.000000 0,0.000000 0.000000 0,1.000000-2.000000 0,4.000000-3.000000 0,3.000000-3.000000 0,3.000000-2.000000 0,3.000000-1.000000 0,3.000000 3.000000 0,3.000000 3.000000 0,4.000000 4.000000 0,1.000000-1.000000 0,0.000000-3.000000 0,0.000000-3.000000 0,0.000000-2.000000 0,-2.000000-1.000000 0,-3.000000 3.000000 0,-3.000000 3.000000 0,-2.000000 4.000000 0,-1.000000-1.000000 0,3.000000-3.000000 0,3.000000-3.000000 0,4.000000-2.000000 0,-3.000000-1.000000 0,-5.000000 3.000000 0,-7.000000 3.000000 0,-5.000000 4.000000 0,-4.000000 1.000000 0,0.000000 0.000000 0,0.000000 0.000000 0,0.000000 0.000000 0,1.000000-2.000000 0,4.000000-3.000000 0,3.000000-3.000000 0,3.000000-2.000000 0,3.000000-1.000000 0,3.000000 3.000000 0,3.000000 3.000000 0,4.000000 4.000000 0,2.000000-1.000000 0,4.000000-3.000000 0,3.000000-3.000000 0,3.000000-2.000000 0,1.000000-1.000000 0,1.000000 3.000000 0,-1.000000 3.000000 0,1.000000 4.000000 0,-1.000000-1.000000 0,1.000000-3.000000 0,-1.000000-3.000000 0,1.000000-2.000000 0,-3.000000-1.000000 0,-2.000000 3.000000 0,-3.000000 3.000000 0,-3.000000 4.000000 0,-4.000000-1.000000 0,-3.000000-3.000000 0,-3.000000-3.000000 0,-2.000000-2.000000 0,-1.000000-1.000000 0,3.000000 3.000000 0,3.000000 3.000000 0,4.000000 4.000000 0,1.000000 1.000000 0,0.000000 0.000000 0,0.000000 0.000000 0,0.000000 0.000000 0,3.000000 0.000000 0,6.000000 0.000000 0,7.000000 0.000000 0,6.000000 0.000000 0,1.000000-2.000000 0,-3.000000-3.000000 0,-3.000000-3.000000 0,-2.000000-2.000000 0,-3.000000-1.000000 0,1.000000 3.000000 0,-1.000000 3.000000 0,1.000000 4.000000 0,-3.000000 1.000000 0,-2.000000 0.000000 0,-3.000000 0.000000 0,-3.000000 0.000000 0,-6.000000-2.000000 0,-5.000000-3.000000 0,-7.000000-3.000000 0,-5.000000-2.000000 0,-3.000000-3.000000 0,4.000000 1.000000 0,3.000000-1.000000 0,3.000000 1.000000 0,3.000000 1.000000 0,3.000000 3.000000 0,3.000000 3.000000 0,4.000000 4.000000 0,1.000000-1.000000 0,0.000000-3.000000 0,0.000000-3.000000 0,0.000000-2.000000 0,1.000000-3.000000 0,4.000000 1.000000 0,3.000000-1.000000 0,3.000000 1.000000 0,-1.000000 1.000000 0,-2.000000 3.000000 0,-3.000000 3.000000 0,-3.000000 4.000000 0,-4.000000-1.000000 0,-3.000000-3.000000 0,-3.000000-3.000000 0,-2.000000-2.000000 0,-3.000000-1.000000 0,1.000000 3.000000 0,-1.000000 3.000000 0,1.000000 4.000000 0,-1.000000-1.000000 0,1.000000-3.000000 0,-1.000000-3.000000 0,1.000000-2.000000 0,-1.000000-1.000000 0,1.000000 3.000000 0,-1.000000 3.000000 0,1.000000 4.000000 0,1.000000 1.000000 0,3.000000 0.000000 0,3.000000 0.000000 0,4.000000 0.000000 0,2.000000-2.000000 0,4.000000-3.000000 0,3.000000-3.000000 0,3.000000-2.000000 0,1.000000-1.000000 0,1.000000 3.000000 0,-1.000000 3.000000 0,1.000000 4.000000 0,-3.000000 1.000000 0,-2.000000 0.000000 0,-3.000000 0.000000 0,-3.000000 0.000000 0,-4.000000 0.000000 0,-3.000000 0.000000 0,-3.000000 0.000000 0,-2.000000 0.000000 0,-1.000000 0.000000 0,3.000000 0.000000 0,3.000000 0.000000 0,4.000000 0.000000 0,1.000000 0.000000 0,0.000000 0.000000 0,0.000000 0.000000 0,0.000000 0.000000 0,1.000000 0.000000 0,4.000000 0.000000 0,3.000000 0.000000 0,3.000000 0.000000 0,3.000000 0.000000 0,3.000000 0.000000 0,3.000000 0.000000 0,4.000000 0.000000 0,-1.000000 0.000000 0,-3.000000 0.000000 0,-3.000000 0.000000 0,-2.000000 0.000000 0,-5.000000 0.000000 0,-2.000000 0.000000 0,-3.000000 0.000000 0,-3.000000 0.000000 0,-4.000000 0.000000 0,-3.000000 0.000000 0,-3.000000 0.000000 0,-2.000000 0.000000 0,-1.000000 0.000000 0,3.000000 0.000000 0,3.000000 0.000000 0,4.000000 0.000000 0,1.000000 0.000000 0,0.000000 0.000000 0,0.000000 0.000000 0,0.000000 0.000000 0,1.000000 0.000000 0,4.000000 0.000000 0,3.000000 0.000000 0,3.000000 0.000000 0,3.000000 0.000000 0,3.000000 0.000000 0,3.000000 0.000000 0,4.000000 0.000000 0,-1.000000 0.000000 0,-3.000000 0.000000 0,-3.000000 0.000000 0,-2.000000 0.000000 0,-5.000000 0.000000 0,-2.000000 0.000000 0,-3.000000 0.000000 0,-3.000000 0.000000 0,-4.000000 0.000000 0,-3.000000 0.000000 0,-3.000000 0.000000 0,-2.000000 0.000000 0,-1.000000 0.000000 0,3.000000 0.000000 0,3.000000 0.000000 0,4.000000 0.000000 0,2.000000 1.000000 0,4.000000 4.000000 0,3.000000 3.000000 0,3.000000 3.000000 0,1.000000-1.000000 0,1.000000-2.000000 0,-1.000000-3.000000 0,1.000000-3.000000 0,1.000000-1.000000 0,3.000000 4.000000 0,3.000000 3.000000 0,4.000000 3.000000 0,-3.000000-1.000000 0,-5.000000-2.000000 0,-7.000000-3.000000 0,-5.000000-3.000000 0,-6.000000-1.000000 0,-3.000000 4.000000 0,-3.000000 3.000000 0,-2.000000 3.000000 0,-1.000000 1.000000 0,3.000000 1.000000 0,3.000000-1.000000 0,4.000000 1.000000 0,-1.000000-3.000000 0,-3.000000-2.000000 0,-3.000000-3.000000 0,-2.000000-3.000000 0,-1.000000-1.000000 0,3.000000 4.000000 0,3.000000 3.000000 0,4.000000 3.000000 0,2.000000-1.000000 0,4.000000-2.000000 0,3.000000-3.000000 0,3.000000-3.000000 0,-2.000000-1.000000 0,-6.000000 4.000000 0,-6.000000 3.000000 0,-6.000000 3.000000 0,-2.000000-1.000000 0,3.000000-2.000000 0,3.000000-3.000000 0,4.000000-3.000000 0,-1.000000-2.000000 0,-3.000000 0.000000 0,-3.000000 0.000000 0,-2.000000 0.000000 0,-5.000000 0.000000 0,-2.000000 0.000000 0,-3.000000 0.000000 0,-3.000000 0.000000 0,-2.000000 0.000000 0,0.000000 0.000000 0,0.000000 0.000000 0,0.000000 0.000000 0,1.000000 0.000000 0,4.000000 0.000000 0,3.000000 0.000000 0,3.000000 0.000000 0,1.000000 1.000000 0,1.000000 4.000000 0,-1.000000 3.000000 0,1.000000 3.000000 0,2.000000-1.000000 0,7.000000-2.000000 0,6.000000-3.000000 0,7.000000-3.000000 0,0.000000-2.000000 0,-2.000000 0.000000 0,-3.000000 0.000000 0,-3.000000 0.000000 0,-2.000000 1.000000 0,0.000000 4.000000 0,0.000000 3.000000 0,0.000000 3.000000 0,0.000000-1.000000 0,0.000000-2.000000 0,0.000000-3.000000 0,0.000000-3.000000 0,-4.000000-2.000000 0,-5.000000 0.000000 0,-7.000000 0.000000 0,-5.000000 0.000000 0,-4.000000 0.000000 0,0.000000 0.000000 0,0.000000 0.000000 0,0.000000 0.000000 0,3.000000 1.000000 0,6.000000 4.000000 0,7.000000 3.000000 0,6.000000 3.000000 0,3.000000-1.000000 0,0.000000-2.000000 0,0.000000-3.000000 0,0.000000-3.000000 0,0.000000-2.000000 0,0.000000 0.000000 0,0.000000 0.000000 0,0.000000 0.000000 0,1.000000 1.000000 0,4.000000 4.000000 0,3.000000 3.000000 0,3.000000 3.000000 0,-1.000000-1.000000 0,-2.000000-2.000000 0,-3.000000-3.000000 0,-3.000000-3.000000 0,-6.000000-1.000000 0,-5.000000 4.000000 0,-7.000000 3.000000 0,-5.000000 3.000000 0,-3.000000 3.000000 0,4.000000 3.000000 0,3.000000 3.000000 0,3.000000 4.000000 0,-2.000000-1.000000 0,-6.000000-3.000000 0,-6.000000-3.000000 0,-6.000000-2.000000 0,-1.000000-3.000000 0,7.000000 1.000000 0,6.000000-1.000000 0,7.000000 1.000000 0,2.000000-1.000000 0,1.000000 1.000000 0,-1.000000-1.000000 0,1.000000 1.000000 0,1.000000-3.000000 0,3.000000-2.000000 0,3.000000-3.000000 0,4.000000-3.000000 0,-1.000000-2.000000 0,-3.000000 0.000000 0,-3.000000 0.000000 0,-2.000000 0.000000 0,-1.000000 0.000000 0,3.000000 0.000000 0,3.000000 0.000000 0,4.000000 0.000000 0,-3.000000 0.000000 0,-5.000000 0.000000 0,-7.000000 0.000000 0,-5.000000 0.000000 0,-4.000000 0.000000 0,0.000000 0.000000 0,0.000000 0.000000 0,0.000000 0.000000 0,0.000000 0.000000 0,0.000000 0.000000 0,0.000000 0.000000 0,0.000000 0.000000 0,0.000000 0.000000 0,0.000000 0.000000 0,0.000000 0.000000 0,0.000000 0.000000 0,0.000000 0.000000 0,0.000000 0.000000 0,0.000000 0.000000 0,0.000000 0.000000 0,1.000000 1.000000 0,4.000000 4.000000 0,3.000000 3.000000 0,3.000000 3.000000 0,3.000000-1.000000 0,3.000000-2.000000 0,3.000000-3.000000 0,4.000000-3.000000 0,1.000000-2.000000 0,0.000000 0.000000 0,0.000000 0.000000 0,0.000000 0.000000 0,0.000000 0.000000 0,0.000000 0.000000 0,0.000000 0.000000 0,0.000000 0.000000 0,-2.000000 0.000000 0,-3.000000 0.000000 0,-3.000000 0.000000 0,-2.000000 0.000000 0,-5.000000 0.000000 0,-2.000000 0.000000 0,-3.000000 0.000000 0,-3.000000 0.000000 0,-1.000000 0.000000 0,4.000000 0.000000 0,3.000000 0.000000 0,3.000000 0.000000 0,1.000000 1.000000 0,1.000000 4.000000 0,-1.000000 3.000000 0,1.000000 3.000000 0,1.000000-1.000000 0,3.000000-2.000000 0,3.000000-3.000000 0,4.000000-3.000000 0,2.000000-2.000000 0,4.000000 0.000000 0,3.000000 0.000000 0,3.000000 0.000000 0,-1.000000 0.000000 0,-2.000000 0.000000 0,-3.000000 0.000000 0,-3.000000 0.000000 0,-2.000000 0.000000 0,0.000000 0.000000 0,0.000000 0.000000 0,0.000000 0.000000 0,-2.000000 0.000000 0,-3.000000 0.000000 0,-3.000000 0.000000 0,-2.000000 0.000000 0,-5.000000 0.000000 0,-2.000000 0.000000 0,-3.000000 0.000000 0,-3.000000 0.000000 0,-2.000000 0.000000 0,0.000000 0.000000 0,0.000000 0.000000 0,0.000000 0.000000 0,3.000000 0.000000 0,6.000000 0.000000 0,7.000000 0.000000 0,6.000000 0.000000 0,1.000000 0.000000 0,-3.000000 0.000000 0,-3.000000 0.000000 0,-2.000000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0,-2.000000 0.000000 0,-6.000000 0.000000 0,-6.000000 0.000000 0,-6.000000 0.000000 0,-4.000000 0.000000 0,1.000000 0.000000 0,-1.000000 0.000000 0,1.000000 0.000000 0,-3.000000 0.000000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0,1.000000 0.000000 0,9.000000 0.000000 0,10.000000 0.000000 0,10.000000 0.000000 0,0.000000 0.000000 0,-5.000000 0.000000 0,-7.000000 0.000000 0,-5.000000 0.000000 0,-4.000000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0,-2.000000 0.000000 0,3.000000 0.000000 0,3.000000 0.000000 0,4.000000 0.000000 0,1.000000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0,3.000000 0.000000 0,3.000000 0.000000 0,4.000000 0.000000 0,-1.000000-2.000000 0,-3.000000-3.000000 0,-3.000000-3.000000 0,-2.000000-2.000000 0,-3.000000-1.000000 0,1.000000 3.000000 0,-1.000000 3.000000 0,1.000000 4.000000 0,-1.000000 1.000000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0,3.000000 0.000000 0,3.000000 0.000000 0,3.000000 0.000000 0,4.000000 0.000000 0,2.000000 0.000000 0,4.000000 0.000000 0,3.000000 0.000000 0,3.000000 0.000000 0,3.000000 0.000000 0,3.000000 0.000000 0,3.000000 0.000000 0,4.000000 0.000000 0,-3.000000 0.000000 0,-5.000000 0.000000 0,-7.000000 0.000000 0,-5.000000 0.000000 0,-3.000000 0.000000 0,4.000000 0.000000 0,3.000000 0.000000 0,3.000000 0.000000 0,4.000000 0.000000 0,7.000000 0.000000 0,6.000000 0.000000 0,7.000000 0.000000 0,0.000000 0.000000 0,-2.000000 0.000000 0,-3.000000 0.000000 0,-3.000000 0.000000 0,-2.000000 0.000000 0,0.000000 0.000000 0,0.000000 0.000000 0,0.000000 0.000000 0,0.000000 0.000000 0,0.000000 0.000000 0,0.000000 0.000000 0,0.000000 0.000000 0,-5.000000 1.000000 0,-9.000000 4.000000 0,-10.000000 3.000000 0,-8.000000 3.000000 0,-4.000000-1.000000 0,3.000000-2.000000 0,3.000000-3.000000 0,4.000000-3.000000 0,1.000000-2.000000 0,0.000000 0.000000 0,0.000000 0.000000 0,0.000000 0.000000 0,0.000000 1.000000 0,0.000000 4.000000 0,0.000000 3.000000 0,0.000000 3.000000 0,0.000000-1.000000 0,0.000000-2.000000 0,0.000000-3.000000 0,0.000000-3.000000 0,1.000000-2.000000 0,4.000000 0.000000 0,3.000000 0.000000 0,3.000000 0.000000 0,-1.000000 1.000000 0,-2.000000 4.000000 0,-3.000000 3.000000 0,-3.000000 3.000000 0,-4.000000-1.000000 0,-3.000000-2.000000 0,-3.000000-3.000000 0,-2.000000-3.000000 0,-3.000000-2.000000 0,1.000000 0.000000 0,-1.000000 0.000000 0,1.000000 0.000000 0,1.000000 0.000000 0,3.000000 0.000000 0,3.000000 0.000000 0,4.000000 0.000000 0,2.000000 1.000000 0,4.000000 4.000000 0,3.000000 3.000000 0,3.000000 3.000000 0,3.000000-1.000000 0,3.000000-2.000000 0,3.000000-3.000000 0,4.000000-3.000000 0,1.000000-2.000000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0,2.000000 0.000000 0,4.000000 0.000000 0,3.000000 0.000000 0,3.000000 0.000000 0,-2.000000 0.000000 0,-6.000000 0.000000 0,-6.000000 0.000000 0,-6.000000 0.000000 0,-6.000000 0.000000 0,-2.000000 0.000000 0,-3.000000 0.000000 0,-3.000000 0.000000 0,-6.000000 0.000000 0,-5.000000 0.000000 0,-7.000000 0.000000 0,-5.000000 0.000000 0,-3.000000 0.000000 0,4.000000 0.000000 0,3.000000 0.000000 0,3.000000 0.000000 0,3.000000 1.000000 0,3.000000 4.000000 0,3.000000 3.000000 0,4.000000 3.000000 0,1.000000-1.000000 0,0.000000-2.000000 0,0.000000-3.000000 0,0.000000-3.000000 0,0.000000-2.000000 0,0.000000 0.000000 0,0.000000 0.000000 0,0.000000 0.000000 0,1.000000 0.000000 0,4.000000 0.000000 0,3.000000 0.000000 0,3.000000 0.000000 0,-4.000000 0.000000 0,-8.000000 0.000000 0,-10.000000 0.000000 0,-9.000000 0.000000 0,-5.000000 0.000000 0,0.000000 0.000000 0,0.000000 0.000000 0,0.000000 0.000000 0,0.000000 0.000000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0,-3.000000 0.000000 0,-3.000000 0.000000 0,-2.000000 0.000000 0,-1.000000 0.000000 0,3.000000 0.000000 0,3.000000 0.000000 0,4.000000 0.000000 0,-1.000000 0.000000 0,-3.000000 0.000000 0,-3.000000 0.000000 0,-2.000000 0.000000 0,-5.000000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0,4.000000 0.000000 0,9.000000 0.000000 0,10.000000 0.000000 0,10.000000 0.000000 0,-1.000000 0.000000 0,-9.000000 0.000000 0,-10.000000 0.000000 0,-8.000000 0.000000 0,-6.000000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0,2.000000 0.000000 0,7.000000 0.000000 0,6.000000 0.000000 0,7.000000 0.000000 0,-1.000000 0.000000 0,-6.000000 0.000000 0,-6.000000 0.000000 0,-6.000000 0.000000 0,-1.000000 0.000000 0,7.000000 0.000000 0,6.000000 0.000000 0,7.000000 0.000000 0,0.000000 0.000000 0,-2.000000 0.000000 0,-3.000000 0.000000 0,-3.000000 0.000000 0,-4.000000-2.000000 0,-3.000000-3.000000 0,-3.000000-3.000000 0,-2.000000-2.000000 0,-15.000000-3.000000 0,-25.000000 1.000000 0,-25.000000-1.000000 0,-25.000000 1.000000 0,-11.000000 1.000000 0,3.000000 3.000000 0,3.000000 3.000000 0,4.000000 4.000000 0,-1.000000-1.000000 0,-3.000000-3.000000 0,-3.000000-3.000000 0,-2.000000-2.000000 0,-1.000000-3.000000-21,3.000000 1.000000-38,3.000000-1.000000-41,4.000000 1.000000-40</inkml:trace>
</inkml:ink>
</file>

<file path=ppt/ink/ink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21:48"/>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11850.000000 38850.000000 1000,'4.000000'-68.000000'0,"10.000000"17.000000"0 ,10.000000 15.000000 0,9.000000 16.000000 0,4.000000 9.000000 0,1.000000 3.000000 0,-1.000000 3.000000 0,1.000000 4.000000 0,-1.000000 1.000000 0,1.000000 0.000000 0,-1.000000 0.000000 0,1.000000 0.000000 0,-1.000000 0.000000 0,1.000000 0.000000 0,-1.000000 0.000000 0,1.000000 0.000000 0,4.000000 1.000000 0,9.000000 4.000000 0,10.000000 3.000000 0,10.000000 3.000000 0,-1.000000-1.000000 0,-9.000000-2.000000 0,-10.000000-3.000000 0,-8.000000-3.000000 0,-4.000000-1.000000 0,3.000000 4.000000 0,3.000000 3.000000 0,4.000000 3.000000 0,1.000000-1.000000 0,0.000000-2.000000 0,0.000000-3.000000 0,0.000000-3.000000 0,0.000000-1.000000 0,0.000000 4.000000 0,0.000000 3.000000 0,0.000000 3.000000 0,-2.000000-1.000000 0,-3.000000-2.000000 0,-3.000000-3.000000 0,-2.000000-3.000000 0,-1.000000-2.000000 0,3.000000 0.000000 0,3.000000 0.000000 0,4.000000 0.000000 0,-1.000000 0.000000 0,-3.000000 0.000000 0,-3.000000 0.000000 0,-2.000000 0.000000 0,0.000000 1.000000 0,7.000000 4.000000 0,6.000000 3.000000 0,7.000000 3.000000 0,2.000000 1.000000 0,1.000000 1.000000 0,-1.000000-1.000000 0,1.000000 1.000000 0,-4.000000-1.000000 0,-6.000000 1.000000 0,-6.000000-1.000000 0,-6.000000 1.000000 0,-4.000000-1.000000 0,1.000000 1.000000 0,-1.000000-1.000000 0,1.000000 1.000000 0,-1.000000-3.000000 0,1.000000-2.000000 0,-1.000000-3.000000 0,1.000000-3.000000 0,-1.000000-1.000000 0,1.000000 4.000000 0,-1.000000 3.000000 0,1.000000 3.000000 0,-1.000000-1.000000 0,1.000000-2.000000 0,-1.000000-3.000000 0,1.000000-3.000000 0,1.000000-2.000000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0,-2.000000-2.000000 0,-3.000000-3.000000 0,-3.000000-3.000000 0,-2.000000-2.000000 0,-3.000000-1.000000 0,1.000000 3.000000 0,-1.000000 3.000000 0,1.000000 4.000000 0,-1.000000 1.000000 0,1.000000 0.000000 0,-1.000000 0.000000 0,1.000000 0.000000 0,2.000000 0.000000 0,7.000000 0.000000 0,6.000000 0.000000 0,7.000000 0.000000 0,-1.000000 1.000000 0,-6.000000 4.000000 0,-6.000000 3.000000 0,-6.000000 3.000000 0,-4.000000-1.000000 0,1.000000-2.000000 0,-1.000000-3.000000 0,1.000000-3.000000 0,1.000000-1.000000 0,3.000000 4.000000 0,3.000000 3.000000 0,4.000000 3.000000 0,1.000000-1.000000 0,0.000000-2.000000 0,0.000000-3.000000 0,0.000000-3.000000 0,1.000000-1.000000 0,4.000000 4.000000 0,3.000000 3.000000 0,3.000000 3.000000 0,1.000000-1.000000 0,1.000000-2.000000 0,-1.000000-3.000000 0,1.000000-3.000000 0,-1.000000-2.000000 0,1.000000 0.000000 0,-1.000000 0.000000 0,1.000000 0.000000 0,-1.000000 1.000000 0,1.000000 4.000000 0,-1.000000 3.000000 0,1.000000 3.000000 0,-3.000000-1.000000 0,-2.000000-2.000000 0,-3.000000-3.000000 0,-3.000000-3.000000 0,-2.000000-2.000000 0,0.000000 0.000000 0,0.000000 0.000000 0,0.000000 0.000000 0,-2.000000 0.000000 0,-3.000000 0.000000 0,-3.000000 0.000000 0,-2.000000 0.000000 0,0.000000 0.000000 0,7.000000 0.000000 0,6.000000 0.000000 0,7.000000 0.000000 0,0.000000 0.000000 0,-2.000000 0.000000 0,-3.000000 0.000000 0,-3.000000 0.000000 0,1.000000-2.000000 0,6.000000-3.000000 0,7.000000-3.000000 0,6.000000-2.000000 0,3.000000-1.000000 0,0.000000 3.000000 0,0.000000 3.000000 0,0.000000 4.000000 0,0.000000-1.000000 0,0.000000-3.000000 0,0.000000-3.000000 0,0.000000-2.000000 0,-2.000000-1.000000 0,-3.000000 3.000000 0,-3.000000 3.000000 0,-2.000000 4.000000 0,-1.000000-1.000000 0,3.000000-3.000000 0,3.000000-3.000000 0,4.000000-2.000000 0,-3.000000-3.000000 0,-5.000000 1.000000 0,-7.000000-1.000000 0,-5.000000 1.000000 0,-3.000000-1.000000 0,4.000000 1.000000 0,3.000000-1.000000 0,3.000000 1.000000 0,4.000000 1.000000 0,7.000000 3.000000 0,6.000000 3.000000 0,7.000000 4.000000 0,0.000000-1.000000 0,-2.000000-3.000000 0,-3.000000-3.000000 0,-3.000000-2.000000 0,-1.000000-3.000000 0,4.000000 1.000000 0,3.000000-1.000000 0,3.000000 1.000000 0,1.000000-1.000000 0,1.000000 1.000000 0,-1.000000-1.000000 0,1.000000 1.000000 0,-4.000000 1.000000 0,-6.000000 3.000000 0,-6.000000 3.000000 0,-6.000000 4.000000 0,-4.000000-1.000000 0,1.000000-3.000000 0,-1.000000-3.000000 0,1.000000-2.000000 0,-3.000000-1.000000 0,-2.000000 3.000000 0,-3.000000 3.000000 0,-3.000000 4.000000 0,-2.000000-1.000000 0,0.000000-3.000000 0,0.000000-3.000000 0,0.000000-2.000000 0,1.000000-1.000000 0,4.000000 3.000000 0,3.000000 3.000000 0,3.000000 4.000000 0,3.000000 1.000000 0,3.000000 0.000000 0,3.000000 0.000000 0,4.000000 0.000000 0,-1.000000-2.000000 0,-3.000000-3.000000 0,-3.000000-3.000000 0,-2.000000-2.000000 0,-5.000000-1.000000 0,-2.000000 3.000000 0,-3.000000 3.000000 0,-3.000000 4.000000 0,-1.000000 1.000000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0,1.000000-2.000000 0,0.000000-3.000000 0,0.000000-3.000000 0,0.000000-2.000000 0,3.000000-1.000000 0,6.000000 3.000000 0,7.000000 3.000000 0,6.000000 4.000000 0,1.000000 1.000000 0,-3.000000 0.000000 0,-3.000000 0.000000 0,-2.000000 0.000000 0,-1.000000 0.000000 0,3.000000 0.000000 0,3.000000 0.000000 0,4.000000 0.000000 0,-1.000000-2.000000 0,-3.000000-3.000000 0,-3.000000-3.000000 0,-2.000000-2.000000 0,-3.000000-1.000000 0,1.000000 3.000000 0,-1.000000 3.000000 0,1.000000 4.000000 0,-3.000000 1.000000 0,-2.000000 0.000000 0,-3.000000 0.000000 0,-3.000000 0.000000 0,-4.000000 0.000000 0,-3.000000 0.000000 0,-3.000000 0.000000 0,-2.000000 0.000000 0,-1.000000-2.000000 0,3.000000-3.000000 0,3.000000-3.000000 0,4.000000-2.000000 0,2.000000-1.000000 0,4.000000 3.000000 0,3.000000 3.000000 0,3.000000 4.000000 0,-1.000000 1.000000 0,-2.000000 0.000000 0,-3.000000 0.000000 0,-3.000000 0.000000 0,-1.000000-2.000000 0,4.000000-3.000000 0,3.000000-3.000000 0,3.000000-2.000000 0,3.000000-1.000000 0,3.000000 3.000000 0,3.000000 3.000000 0,4.000000 4.000000 0,-3.000000 1.000000 0,-5.000000 0.000000 0,-7.000000 0.000000 0,-5.000000 0.000000 0,-4.000000-2.000000 0,0.000000-3.000000 0,0.000000-3.000000 0,0.000000-2.000000 0,0.000000-1.000000 0,0.000000 3.000000 0,0.000000 3.000000 0,0.000000 4.000000 0,0.000000 1.000000 0,0.000000 0.000000 0,0.000000 0.000000 0,0.000000 0.000000 0,-2.000000 0.000000 0,-3.000000 0.000000 0,-3.000000 0.000000 0,-2.000000 0.000000 0,0.000000 0.000000 0,7.000000 0.000000 0,6.000000 0.000000 0,7.000000 0.000000 0,2.000000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0,-4.000000-1.000000 0,-6.000000 4.000000 0,-6.000000 3.000000 0,-6.000000 3.000000 0,-1.000000 1.000000 0,7.000000 1.000000 0,6.000000-1.000000 0,7.000000 1.000000 0,0.000000-3.000000 0,-2.000000-2.000000 0,-3.000000-3.000000 0,-3.000000-3.000000 0,-4.000000-2.000000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0,2.000000 1.000000 0,7.000000 4.000000 0,6.000000 3.000000 0,7.000000 3.000000 0,-1.000000-1.000000 0,-6.000000-2.000000 0,-6.000000-3.000000 0,-6.000000-3.000000 0,-4.000000-2.000000 0,1.000000 0.000000 0,-1.000000 0.000000 0,1.000000 0.000000 0,2.000000 0.000000 0,7.000000 0.000000 0,6.000000 0.000000 0,7.000000 0.000000 0,0.000000 0.000000 0,-2.000000 0.000000 0,-3.000000 0.000000 0,-3.000000 0.000000 0,-2.000000 0.000000 0,0.000000 0.000000 0,0.000000 0.000000 0,0.000000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0,-1.000000 0.000000 0,4.000000 0.000000 0,3.000000 0.000000 0,3.000000 0.000000 0,1.000000 1.000000 0,1.000000 4.000000 0,-1.000000 3.000000 0,1.000000 3.000000 0,-3.000000-1.000000 0,-2.000000-2.000000 0,-3.000000-3.000000 0,-3.000000-3.000000 0,-4.000000-1.000000 0,-3.000000 4.000000 0,-3.000000 3.000000 0,-2.000000 3.000000 0,-1.000000-1.000000 0,3.000000-2.000000 0,3.000000-3.000000 0,4.000000-3.000000 0,2.000000-1.000000 0,4.000000 4.000000 0,3.000000 3.000000 0,3.000000 3.000000 0,-2.000000-1.000000 0,-6.000000-2.000000 0,-6.000000-3.000000 0,-6.000000-3.000000 0,-4.000000-2.000000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0,-2.000000-2.000000 0,0.000000-3.000000 0,0.000000-3.000000 0,0.000000-2.000000 0,-2.000000-1.000000 0,-3.000000 3.000000 0,-3.000000 3.000000 0,-2.000000 4.000000 0,-3.000000 1.000000 0,1.000000 0.000000 0,-1.000000 0.000000 0,1.000000 0.000000 0,1.000000 0.000000 0,3.000000 0.000000 0,3.000000 0.000000 0,4.000000 0.000000 0,1.000000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0,-2.000000 1.000000 0,0.000000 4.000000 0,0.000000 3.000000 0,0.000000 3.000000 0,-2.000000-1.000000 0,-3.000000-2.000000 0,-3.000000-3.000000 0,-2.000000-3.000000 0,-1.000000-1.000000 0,3.000000 4.000000 0,3.000000 3.000000 0,4.000000 3.000000 0,1.000000-1.000000 0,0.000000-2.000000 0,0.000000-3.000000 0,0.000000-3.000000 0,1.000000-2.000000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1.000000 0,1.000000 4.000000 0,-1.000000 3.000000 0,1.000000 3.000000 0,-1.000000 1.000000 0,1.000000 1.000000 0,-1.000000-1.000000 0,1.000000 1.000000 0,-1.000000-3.000000 0,1.000000-2.000000 0,-1.000000-3.000000 0,1.000000-3.000000 0,1.000000-2.000000 0,3.000000 0.000000 0,3.000000 0.000000 0,4.000000 0.000000 0,-1.000000 0.000000 0,-3.000000 0.000000 0,-3.000000 0.000000 0,-2.000000 0.000000 0,-3.000000 0.000000 0,1.000000 0.000000 0,-1.000000 0.000000 0,1.000000 0.000000 0,2.000000 0.000000 0,7.000000 0.000000 0,6.000000 0.000000 0,7.000000 0.000000 0,0.000000 0.000000 0,-2.000000 0.000000 0,-3.000000 0.000000 0,-3.000000 0.000000 0,-4.000000 0.000000 0,-3.000000 0.000000 0,-3.000000 0.000000 0,-2.000000 0.000000 0,-1.000000 0.000000 0,3.000000 0.000000 0,3.000000 0.000000 0,4.000000 0.000000 0,2.000000 0.000000 0,4.000000 0.000000 0,3.000000 0.000000 0,3.000000 0.000000 0,-2.000000 0.000000 0,-6.000000 0.000000 0,-6.000000 0.000000 0,-6.000000 0.000000 0,-2.000000 1.000000 0,3.000000 4.000000 0,3.000000 3.000000 0,4.000000 3.000000 0,-1.000000-1.000000 0,-3.000000-2.000000 0,-3.000000-3.000000 0,-2.000000-3.000000 0,-3.000000-1.000000 0,1.000000 4.000000 0,-1.000000 3.000000 0,1.000000 3.000000 0,-1.000000-1.000000 0,1.000000-2.000000 0,-1.000000-3.000000 0,1.000000-3.000000 0,-1.000000-2.000000 0,1.000000 0.000000 0,-1.000000 0.000000 0,1.000000 0.000000 0,1.000000 1.000000 0,3.000000 4.000000 0,3.000000 3.000000 0,4.000000 3.000000 0,2.000000-1.000000 0,4.000000-2.000000 0,3.000000-3.000000 0,3.000000-3.000000 0,-2.000000-2.000000 0,-6.000000 0.000000 0,-6.000000 0.000000 0,-6.000000 0.000000 0,-1.000000 0.000000 0,7.000000 0.000000 0,6.000000 0.000000 0,7.000000 0.000000 0,0.000000 0.000000 0,-2.000000 0.000000 0,-3.000000 0.000000 0,-3.000000 0.000000 0,-1.000000 0.000000 0,4.000000 0.000000 0,3.000000 0.000000 0,3.000000 0.000000 0,-2.000000 0.000000 0,-6.000000 0.000000 0,-6.000000 0.000000 0,-6.000000 0.000000 0,-4.000000 0.000000 0,1.000000 0.000000 0,-1.000000 0.000000 0,1.000000 0.000000 0,2.000000 0.000000 0,7.000000 0.000000 0,6.000000 0.000000 0,7.000000 0.000000 0,0.000000 0.000000 0,-2.000000 0.000000 0,-3.000000 0.000000 0,-3.000000 0.000000 0,-1.000000 0.000000 0,4.000000 0.000000 0,3.000000 0.000000 0,3.000000 0.000000 0,3.000000 0.000000 0,3.000000 0.000000 0,3.000000 0.000000 0,4.000000 0.000000 0,-4.000000 0.000000 0,-9.000000 0.000000 0,-10.000000 0.000000 0,-8.000000 0.000000 0,-6.000000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0,1.000000-2.000000 0,0.000000-3.000000 0,0.000000-3.000000 0,0.000000-2.000000 0,0.000000-1.000000 0,0.000000 3.000000 0,0.000000 3.000000 0,0.000000 4.000000 0,0.000000-1.000000 0,0.000000-3.000000 0,0.000000-3.000000 0,0.000000-2.000000 0,-2.000000-1.000000 0,-3.000000 3.000000 0,-3.000000 3.000000 0,-2.000000 4.000000 0,-3.000000-1.000000 0,1.000000-3.000000 0,-1.000000-3.000000 0,1.000000-2.000000 0,1.000000-1.000000 0,3.000000 3.000000 0,3.000000 3.000000 0,4.000000 4.000000 0,2.000000 1.000000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1.000000 0,3.000000 4.000000 0,3.000000 3.000000 0,4.000000 3.000000 0,-1.000000-1.000000 0,-3.000000-2.000000 0,-3.000000-3.000000 0,-2.000000-3.000000 0,-3.000000-2.000000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0,-1.000000 1.000000 0,-3.000000 4.000000 0,-3.000000 3.000000 0,-2.000000 3.000000 0,-3.000000-1.000000 0,1.000000-2.000000 0,-1.000000-3.000000 0,1.000000-3.000000 0,1.000000-2.000000 0,3.000000 0.000000 0,3.000000 0.000000 0,4.000000 0.000000 0,2.000000 0.000000 0,4.000000 0.000000 0,3.000000 0.000000 0,3.000000 0.000000 0,-2.000000 0.000000 0,-6.000000 0.000000 0,-6.000000 0.000000 0,-6.000000 0.000000 0,-1.000000 0.000000 0,7.000000 0.000000 0,6.000000 0.000000 0,7.000000 0.000000 0,2.000000 0.000000 0,1.000000 0.000000 0,-1.000000 0.000000 0,1.000000 0.000000 0,-3.000000 0.000000 0,-2.000000 0.000000 0,-3.000000 0.000000 0,-3.000000 0.000000 0,-2.000000 0.000000 0,0.000000 0.000000 0,0.000000 0.000000 0,0.000000 0.000000 0,-2.000000 0.000000 0,-3.000000 0.000000 0,-3.000000 0.000000 0,-2.000000 0.000000 0,-3.000000 1.000000 0,1.000000 4.000000 0,-1.000000 3.000000 0,1.000000 3.000000 0,1.000000-1.000000 0,3.000000-2.000000 0,3.000000-3.000000 0,4.000000-3.000000 0,1.000000-2.000000 0,0.000000 0.000000 0,0.000000 0.000000 0,0.000000 0.000000 0,-2.000000 0.000000 0,-3.000000 0.000000 0,-3.000000 0.000000 0,-2.000000 0.000000 0,-1.000000 0.000000 0,3.000000 0.000000 0,3.000000 0.000000 0,4.000000 0.000000 0,1.000000 0.000000 0,0.000000 0.000000 0,0.000000 0.000000 0,0.000000 0.000000 0,1.000000 1.000000 0,4.000000 4.000000 0,3.000000 3.000000 0,3.000000 3.000000 0,-1.000000-1.000000 0,-2.000000-2.000000 0,-3.000000-3.000000 0,-3.000000-3.000000 0,-2.000000-2.000000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0,0.000000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0,-3.000000 0.000000 0,-2.000000 0.000000 0,-3.000000 0.000000 0,-3.000000 0.000000 0,-4.000000 0.000000 0,-3.000000 0.000000 0,-3.000000 0.000000 0,-2.000000 0.000000 0,-1.000000-2.000000 0,3.000000-3.000000 0,3.000000-3.000000 0,4.000000-2.000000 0,1.000000-1.000000 0,0.000000 3.000000 0,0.000000 3.000000 0,0.000000 4.000000 0,-2.000000 1.000000 0,-3.000000 0.000000 0,-3.000000 0.000000 0,-2.000000 0.000000 0,-1.000000 0.000000 0,3.000000 0.000000 0,3.000000 0.000000 0,4.000000 0.000000 0,-1.000000 0.000000 0,-3.000000 0.000000 0,-3.000000 0.000000 0,-2.000000 0.000000 0,-1.000000 0.000000 0,3.000000 0.000000 0,3.000000 0.000000 0,4.000000 0.000000 0,-1.000000-2.000000 0,-3.000000-3.000000 0,-3.000000-3.000000 0,-2.000000-2.000000 0,-3.000000-1.000000 0,1.000000 3.000000 0,-1.000000 3.000000 0,1.000000 4.000000 0,-1.000000-1.000000 0,1.000000-3.000000 0,-1.000000-3.000000 0,1.000000-2.000000 0,1.000000-1.000000 0,3.000000 3.000000 0,3.000000 3.000000 0,4.000000 4.000000 0,1.000000 1.000000 0,0.000000 0.000000 0,0.000000 0.000000 0,0.000000 0.000000 0,0.000000 0.000000 0,0.000000 0.000000 0,0.000000 0.000000 0,0.000000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1.000000 0,0.000000 4.000000 0,0.000000 3.000000 0,0.000000 3.000000 0,0.000000-1.000000 0,0.000000-2.000000 0,0.000000-3.000000 0,0.000000-3.000000 0,-2.000000-2.000000 0,-3.000000 0.000000 0,-3.000000 0.000000 0,-2.000000 0.000000 0,-3.000000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0,1.000000 0.000000 0,-1.000000 0.000000 0,1.000000 0.000000 0,1.000000 0.000000 0,3.000000 0.000000 0,3.000000 0.000000 0,4.000000 0.000000 0,-1.000000 1.000000 0,-3.000000 4.000000 0,-3.000000 3.000000 0,-2.000000 3.000000 0,-1.000000-1.000000 0,3.000000-2.000000 0,3.000000-3.000000 0,4.000000-3.000000 0,1.000000-2.000000 0,0.000000 0.000000 0,0.000000 0.000000 0,0.000000 0.000000 0,1.000000 0.000000 0,4.000000 0.000000 0,3.000000 0.000000 0,3.000000 0.000000 0,1.000000 1.000000 0,1.000000 4.000000 0,-1.000000 3.000000 0,1.000000 3.000000 0,-1.000000-1.000000 0,1.000000-2.000000 0,-1.000000-3.000000 0,1.000000-3.000000 0,-4.000000-2.000000 0,-6.000000 0.000000 0,-6.000000 0.000000 0,-6.000000 0.000000 0,-4.000000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0,1.000000 0.000000 0,-1.000000 0.000000 0,1.000000 0.000000 0,1.000000-2.000000 0,3.000000-3.000000 0,3.000000-3.000000 0,4.000000-2.000000 0,1.000000-1.000000 0,0.000000 3.000000 0,0.000000 3.000000 0,0.000000 4.000000 0,1.000000-1.000000 0,4.000000-3.000000 0,3.000000-3.000000 0,3.000000-2.000000 0,-2.000000-1.000000 0,-6.000000 3.000000 0,-6.000000 3.000000 0,-6.000000 4.000000 0,-1.000000 1.000000 0,7.000000 0.000000 0,6.000000 0.000000 0,7.000000 0.000000 0,-1.000000 0.000000 0,-6.000000 0.000000 0,-6.000000 0.000000 0,-6.000000 0.000000 0,-4.000000 0.000000 0,1.000000 0.000000 0,-1.000000 0.000000 0,1.000000 0.000000 0,-1.000000-2.000000 0,1.000000-3.000000 0,-1.000000-3.000000 0,1.000000-2.000000 0,-1.000000-1.000000 0,1.000000 3.000000 0,-1.000000 3.000000 0,1.000000 4.000000 0,1.000000 1.000000 0,3.000000 0.000000 0,3.000000 0.000000 0,4.000000 0.000000 0,-1.000000 0.000000 0,-3.000000 0.000000 0,-3.000000 0.000000 0,-2.000000 0.000000 0,-1.000000 0.000000 0,3.000000 0.000000 0,3.000000 0.000000 0,4.000000 0.000000 0,-1.000000-2.000000 0,-3.000000-3.000000 0,-3.000000-3.000000 0,-2.000000-2.000000 0,0.000000-1.000000 0,7.000000 3.000000 0,6.000000 3.000000 0,7.000000 4.000000 0,-1.000000 1.000000 0,-6.000000 0.000000 0,-6.000000 0.000000 0,-6.000000 0.000000 0,-4.000000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0,-3.000000-2.000000 0,1.000000-3.000000 0,-1.000000-3.000000 0,1.000000-2.000000 0,-1.000000-1.000000 0,1.000000 3.000000 0,-1.000000 3.000000 0,1.000000 4.000000 0,-1.000000 1.000000 0,1.000000 0.000000 0,-1.000000 0.000000 0,1.000000 0.000000 0,-1.000000 0.000000 0,1.000000 0.000000 0,-1.000000 0.000000 0,1.000000 0.000000 0,2.000000 0.000000 0,7.000000 0.000000 0,6.000000 0.000000 0,7.000000 0.000000 0,0.000000 0.000000 0,-2.000000 0.000000 0,-3.000000 0.000000 0,-3.000000 0.000000 0,-4.000000 0.000000 0,-3.000000 0.000000 0,-3.000000 0.000000 0,-2.000000 0.000000 0,-1.000000 0.000000 0,3.000000 0.000000 0,3.000000 0.000000 0,4.000000 0.000000 0,2.000000 0.000000 0,4.000000 0.000000 0,3.000000 0.000000 0,3.000000 0.000000 0,1.000000 0.000000 0,1.000000 0.000000 0,-1.000000 0.000000 0,1.000000 0.000000 0,-3.000000-2.000000 0,-2.000000-3.000000 0,-3.000000-3.000000 0,-3.000000-2.000000 0,-2.000000-1.000000 0,0.000000 3.000000 0,0.000000 3.000000 0,0.000000 4.000000 0,0.000000 1.000000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1.000000 0,1.000000 4.000000 0,-1.000000 3.000000 0,1.000000 3.000000 0,-1.000000-1.000000 0,1.000000-2.000000 0,-1.000000-3.000000 0,1.000000-3.000000 0,1.000000-2.000000 0,3.000000 0.000000 0,3.000000 0.000000 0,4.000000 0.000000 0,1.000000 1.000000 0,0.000000 4.000000 0,0.000000 3.000000 0,0.000000 3.000000 0,0.000000-1.000000 0,0.000000-2.000000 0,0.000000-3.000000 0,0.000000-3.000000 0,1.000000-2.000000 0,4.000000 0.000000 0,3.000000 0.000000 0,3.000000 0.000000 0,3.000000 1.000000 0,3.000000 4.000000 0,3.000000 3.000000 0,4.000000 3.000000 0,-1.000000-1.000000 0,-3.000000-2.000000 0,-3.000000-3.000000 0,-2.000000-3.000000 0,-3.000000-2.000000 0,1.000000 0.000000 0,-1.000000 0.000000 0,1.000000 0.000000 0,-1.000000 1.000000 0,1.000000 4.000000 0,-1.000000 3.000000 0,1.000000 3.000000 0,-3.000000-1.000000 0,-2.000000-2.000000 0,-3.000000-3.000000 0,-3.000000-3.000000 0,-4.000000-2.000000 0,-3.000000 0.000000 0,-3.000000 0.000000 0,-2.000000 0.000000 0,-1.000000 1.000000 0,3.000000 4.000000 0,3.000000 3.000000 0,4.000000 3.000000 0,-1.000000-1.000000 0,-3.000000-2.000000 0,-3.000000-3.000000 0,-2.000000-3.000000 0,-1.000000-2.000000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0,-2.000000 1.000000 0,-3.000000 4.000000 0,-3.000000 3.000000 0,-2.000000 3.000000 0,-1.000000-1.000000 0,3.000000-2.000000 0,3.000000-3.000000 0,4.000000-3.000000 0,-1.000000-2.000000 0,-3.000000 0.000000 0,-3.000000 0.000000 0,-2.000000 0.000000 0,-3.000000 0.000000 0,1.000000 0.000000 0,-1.000000 0.000000 0,1.000000 0.000000 0,1.000000 0.000000 0,3.000000 0.000000 0,3.000000 0.000000 0,4.000000 0.000000 0,2.000000 0.000000 0,4.000000 0.000000 0,3.000000 0.000000 0,3.000000 0.000000 0,1.000000 0.000000 0,1.000000 0.000000 0,-1.000000 0.000000 0,1.000000 0.000000 0,1.000000 1.000000 0,3.000000 4.000000 0,3.000000 3.000000 0,4.000000 3.000000 0,2.000000-1.000000 0,4.000000-2.000000 0,3.000000-3.000000 0,3.000000-3.000000 0,-1.000000-2.000000 0,-2.000000 0.000000 0,-3.000000 0.000000 0,-3.000000 0.000000 0,-2.000000 1.000000 0,0.000000 4.000000 0,0.000000 3.000000 0,0.000000 3.000000 0,-2.000000-1.000000 0,-3.000000-2.000000 0,-3.000000-3.000000 0,-2.000000-3.000000 0,-5.000000-2.000000 0,-2.000000 0.000000 0,-3.000000 0.000000 0,-3.000000 0.000000 0,-2.000000 0.000000 0,0.000000 0.000000 0,0.000000 0.000000 0,0.000000 0.000000 0,0.000000 0.000000 0,0.000000 0.000000 0,0.000000 0.000000 0,0.000000 0.000000 0,0.000000 1.000000 0,0.000000 4.000000 0,0.000000 3.000000 0,0.000000 3.000000 0,0.000000-1.000000 0,0.000000-2.000000 0,0.000000-3.000000 0,0.000000-3.000000 0,-2.000000-2.000000 0,-3.000000 0.000000 0,-3.000000 0.000000 0,-2.000000 0.000000 0,-3.000000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0,1.000000-2.000000 0,0.000000-3.000000 0,0.000000-3.000000 0,0.000000-2.000000 0,-2.000000-1.000000 0,-3.000000 3.000000 0,-3.000000 3.000000 0,-2.000000 4.000000 0,0.000000 1.000000 0,7.000000 0.000000 0,6.000000 0.000000 0,7.000000 0.000000 0,-1.000000 0.000000 0,-6.000000 0.000000 0,-6.000000 0.000000 0,-6.000000 0.000000 0,-1.000000 0.000000 0,7.000000 0.000000 0,6.000000 0.000000 0,7.000000 0.000000 0,-1.000000 0.000000 0,-6.000000 0.000000 0,-6.000000 0.000000 0,-6.000000 0.000000 0,-4.000000 0.000000 0,1.000000 0.000000 0,-1.000000 0.000000 0,1.000000 0.000000 0,2.000000 0.000000 0,7.000000 0.000000 0,6.000000 0.000000 0,7.000000 0.000000 0,2.000000 0.000000 0,1.000000 0.000000 0,-1.000000 0.000000 0,1.000000 0.000000 0,-4.000000 0.000000 0,-6.000000 0.000000 0,-6.000000 0.000000 0,-6.000000 0.000000 0,-4.000000-2.000000 0,1.000000-3.000000 0,-1.000000-3.000000 0,1.000000-2.000000 0,-1.000000-1.000000 0,1.000000 3.000000 0,-1.000000 3.000000 0,1.000000 4.000000 0,-10.000000 1.000000 0,-19.000000 0.000000 0,-18.000000 0.000000 0,-19.000000 0.000000 0,-12.000000 0.000000-21,-2.000000 0.000000-38,-3.000000 0.000000-41,-3.000000 0.000000-40</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0:28"/>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9550.000000 27650.000000 1000,'26.000000'65.000000'0,"4.000000"-18.000000"0 ,3.000000-19.000000 0,3.000000-18.000000 0,1.000000-10.000000 0,1.000000 0.000000 0,-1.000000 0.000000 0,1.000000 0.000000 0,-1.000000-2.000000 0,1.000000-3.000000 0,-1.000000-3.000000 0,1.000000-2.000000 0,2.000000-3.000000 0,7.000000 1.000000 0,6.000000-1.000000 0,7.000000 1.000000 0,2.000000-1.000000 0,1.000000 1.000000 0,-1.000000-1.000000 0,1.000000 1.000000 0,-3.000000-1.000000 0,-2.000000 1.000000 0,-3.000000-1.000000 0,-3.000000 1.000000 0,-2.000000-1.000000 0,0.000000 1.000000 0,0.000000-1.000000 0,0.000000 1.000000 0,1.000000-1.000000 0,4.000000 1.000000 0,3.000000-1.000000 0,3.000000 1.000000 0,4.000000-1.000000 0,7.000000 1.000000 0,6.000000-1.000000 0,7.000000 1.000000 0,0.000000-1.000000 0,-2.000000 1.000000 0,-3.000000-1.000000 0,-3.000000 1.000000 0,-1.000000-1.000000 0,4.000000 1.000000 0,3.000000-1.000000 0,3.000000 1.000000 0,-1.000000-1.000000 0,-2.000000 1.000000 0,-3.000000-1.000000 0,-3.000000 1.000000 0,-2.000000-1.000000 0,0.000000 1.000000 0,0.000000-1.000000 0,0.000000 1.000000 0,-4.000000-1.000000 0,-5.000000 1.000000 0,-7.000000-1.000000 0,-5.000000 1.000000 0,-1.000000 1.000000 0,6.000000 3.000000 0,7.000000 3.000000 0,6.000000 4.000000 0,1.000000 1.000000 0,-3.000000 0.000000 0,-3.000000 0.000000 0,-2.000000 0.000000 0,-1.000000-2.000000 0,3.000000-3.000000 0,3.000000-3.000000 0,4.000000-2.000000 0,1.000000-1.000000 0,0.000000 3.000000 0,0.000000 3.000000 0,0.000000 4.000000 0,-2.000000 1.000000 0,-3.000000 0.000000 0,-3.000000 0.000000 0,-2.000000 0.000000 0,-3.000000 0.000000 0,1.000000 0.000000 0,-1.000000 0.000000 0,1.000000 0.000000 0,-3.000000 0.000000 0,-2.000000 0.000000 0,-3.000000 0.000000 0,-3.000000 0.000000 0,-4.000000 0.000000 0,-3.000000 0.000000 0,-3.000000 0.000000 0,-2.000000 0.000000 0,0.000000 0.000000 0,7.000000 0.000000 0,6.000000 0.000000 0,7.000000 0.000000 0,-1.000000 0.000000 0,-6.000000 0.000000 0,-6.000000 0.000000 0,-6.000000 0.000000 0,-2.000000 1.000000 0,3.000000 4.000000 0,3.000000 3.000000 0,4.000000 3.000000 0,2.000000-1.000000 0,4.000000-2.000000 0,3.000000-3.000000 0,3.000000-3.000000 0,-1.000000-1.000000 0,-2.000000 4.000000 0,-3.000000 3.000000 0,-3.000000 3.000000 0,-2.000000-1.000000 0,0.000000-2.000000 0,0.000000-3.000000 0,0.000000-3.000000 0,1.000000-1.000000 0,4.000000 4.000000 0,3.000000 3.000000 0,3.000000 3.000000 0,-1.000000 1.000000 0,-2.000000 1.000000 0,-3.000000-1.000000 0,-3.000000 1.000000 0,-4.000000-1.000000 0,-3.000000 1.000000 0,-3.000000-1.000000 0,-2.000000 1.000000 0,-1.000000-3.000000 0,3.000000-2.000000 0,3.000000-3.000000 0,4.000000-3.000000 0,4.000000-1.000000 0,6.000000 4.000000 0,7.000000 3.000000 0,6.000000 3.000000 0,-1.000000-1.000000 0,-5.000000-2.000000 0,-7.000000-3.000000 0,-5.000000-3.000000 0,-4.000000-2.000000 0,0.000000 0.000000 0,0.000000 0.000000 0,0.000000 0.000000 0,1.000000 0.000000 0,4.000000 0.000000 0,3.000000 0.000000 0,3.000000 0.000000 0,3.000000 0.000000 0,3.000000 0.000000 0,3.000000 0.000000 0,4.000000 0.000000 0,1.000000 0.000000 0,0.000000 0.000000 0,0.000000 0.000000 0,0.000000 0.000000 0,-4.000000-2.000000 0,-5.000000-3.000000 0,-7.000000-3.000000 0,-5.000000-2.000000 0,-3.000000-3.000000 0,4.000000 1.000000 0,3.000000-1.000000 0,3.000000 1.000000 0,-2.000000 1.000000 0,-6.000000 3.000000 0,-6.000000 3.000000 0,-6.000000 4.000000 0,-4.000000-1.000000 0,1.000000-3.000000 0,-1.000000-3.000000 0,1.000000-2.000000 0,1.000000-1.000000 0,3.000000 3.000000 0,3.000000 3.000000 0,4.000000 4.000000 0,-1.000000-1.000000 0,-3.000000-3.000000 0,-3.000000-3.000000 0,-2.000000-2.000000 0,-1.000000-1.000000 0,3.000000 3.000000 0,3.000000 3.000000 0,4.000000 4.000000 0,1.000000 1.000000 0,0.000000 0.000000 0,0.000000 0.000000 0,0.000000 0.000000 0,0.000000 0.000000 0,0.000000 0.000000 0,0.000000 0.000000 0,0.000000 0.000000 0,1.000000-2.000000 0,4.000000-3.000000 0,3.000000-3.000000 0,3.000000-2.000000 0,-1.000000-1.000000 0,-2.000000 3.000000 0,-3.000000 3.000000 0,-3.000000 4.000000 0,-2.000000 1.000000 0,0.000000 0.000000 0,0.000000 0.000000 0,0.000000 0.000000 0,-2.000000 0.000000 0,-3.000000 0.000000 0,-3.000000 0.000000 0,-2.000000 0.000000 0,-3.000000 0.000000 0,1.000000 0.000000 0,-1.000000 0.000000 0,1.000000 0.000000 0,2.000000 0.000000 0,7.000000 0.000000 0,6.000000 0.000000 0,7.000000 0.000000 0,0.000000 0.000000 0,-2.000000 0.000000 0,-3.000000 0.000000 0,-3.000000 0.000000 0,-4.000000 0.000000 0,-3.000000 0.000000 0,-3.000000 0.000000 0,-2.000000 0.000000 0,0.000000 1.000000 0,7.000000 4.000000 0,6.000000 3.000000 0,7.000000 3.000000 0,-1.000000-1.000000 0,-6.000000-2.000000 0,-6.000000-3.000000 0,-6.000000-3.000000 0,-2.000000-1.000000 0,3.000000 4.000000 0,3.000000 3.000000 0,4.000000 3.000000 0,-1.000000-1.000000 0,-3.000000-2.000000 0,-3.000000-3.000000 0,-2.000000-3.000000 0,-1.000000-1.000000 0,3.000000 4.000000 0,3.000000 3.000000 0,4.000000 3.000000 0,-1.000000-1.000000 0,-3.000000-2.000000 0,-3.000000-3.000000 0,-2.000000-3.000000 0,-3.000000-1.000000 0,1.000000 4.000000 0,-1.000000 3.000000 0,1.000000 3.000000 0,1.000000-1.000000 0,3.000000-2.000000 0,3.000000-3.000000 0,4.000000-3.000000 0,2.000000-1.000000 0,4.000000 4.000000 0,3.000000 3.000000 0,3.000000 3.000000 0,-2.000000-1.000000 0,-6.000000-2.000000 0,-6.000000-3.000000 0,-6.000000-3.000000 0,-4.000000-2.000000 0,1.000000 0.000000 0,-1.000000 0.000000 0,1.000000 0.000000 0,-1.000000 1.000000 0,1.000000 4.000000 0,-1.000000 3.000000 0,1.000000 3.000000 0,1.000000-1.000000 0,3.000000-2.000000 0,3.000000-3.000000 0,4.000000-3.000000 0,1.000000-2.000000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0,1.000000 0.000000 0,1.000000 0.000000 0,-1.000000 0.000000 0,1.000000 0.000000 0,-4.000000 0.000000 0,-6.000000 0.000000 0,-6.000000 0.000000 0,-6.000000 0.000000 0,-2.000000 1.000000 0,3.000000 4.000000 0,3.000000 3.000000 0,4.000000 3.000000 0,1.000000-1.000000 0,0.000000-2.000000 0,0.000000-3.000000 0,0.000000-3.000000 0,1.000000-2.000000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0,-4.000000 0.000000 0,-3.000000 0.000000 0,-3.000000 0.000000 0,-2.000000 0.000000 0,-3.000000 0.000000 0,1.000000 0.000000 0,-1.000000 0.000000 0,1.000000 0.000000 0,2.000000 0.000000 0,7.000000 0.000000 0,6.000000 0.000000 0,7.000000 0.000000 0,0.000000 0.000000 0,-2.000000 0.000000 0,-3.000000 0.000000 0,-3.000000 0.000000 0,-4.000000-2.000000 0,-3.000000-3.000000 0,-3.000000-3.000000 0,-2.000000-2.000000 0,-1.000000-1.000000 0,3.000000 3.000000 0,3.000000 3.000000 0,4.000000 4.000000 0,-1.000000 1.000000 0,-3.000000 0.000000 0,-3.000000 0.000000 0,-2.000000 0.000000 0,-3.000000 0.000000 0,1.000000 0.000000 0,-1.000000 0.000000 0,1.000000 0.000000 0,1.000000 0.000000 0,3.000000 0.000000 0,3.000000 0.000000 0,4.000000 0.000000 0,-1.000000-2.000000 0,-3.000000-3.000000 0,-3.000000-3.000000 0,-2.000000-2.000000 0,-3.000000-1.000000 0,1.000000 3.000000 0,-1.000000 3.000000 0,1.000000 4.000000 0,2.000000-1.000000 0,7.000000-3.000000 0,6.000000-3.000000 0,7.000000-2.000000 0,-1.000000-1.000000 0,-6.000000 3.000000 0,-6.000000 3.000000 0,-6.000000 4.000000 0,-2.000000 1.000000 0,3.000000 0.000000 0,3.000000 0.000000 0,4.000000 0.000000 0,1.000000-2.000000 0,0.000000-3.000000 0,0.000000-3.000000 0,0.000000-2.000000 0,1.000000-1.000000 0,4.000000 3.000000 0,3.000000 3.000000 0,3.000000 4.000000 0,3.000000-1.000000 0,3.000000-3.000000 0,3.000000-3.000000 0,4.000000-2.000000 0,-1.000000-1.000000 0,-3.000000 3.000000 0,-3.000000 3.000000 0,-2.000000 4.000000 0,-3.000000 1.000000 0,1.000000 0.000000 0,-1.000000 0.000000 0,1.000000 0.000000 0,-3.000000-2.000000 0,-2.000000-3.000000 0,-3.000000-3.000000 0,-3.000000-2.000000 0,-1.000000-1.000000 0,4.000000 3.000000 0,3.000000 3.000000 0,3.000000 4.000000 0,-1.000000-1.000000 0,-2.000000-3.000000 0,-3.000000-3.000000 0,-3.000000-2.000000 0,-2.000000-1.000000 0,0.000000 3.000000 0,0.000000 3.000000 0,0.000000 4.000000 0,3.000000-1.000000 0,6.000000-3.000000 0,7.000000-3.000000 0,6.000000-2.000000 0,3.000000-1.000000 0,0.000000 3.000000 0,0.000000 3.000000 0,0.000000 4.000000 0,0.000000-1.000000 0,0.000000-3.000000 0,0.000000-3.000000 0,0.000000-2.000000 0,0.000000-3.000000 0,0.000000 1.000000 0,0.000000-1.000000 0,0.000000 1.000000 0,-2.000000 1.000000 0,-3.000000 3.000000 0,-3.000000 3.000000 0,-2.000000 4.000000 0,-5.000000-1.000000 0,-2.000000-3.000000 0,-3.000000-3.000000 0,-3.000000-2.000000 0,-2.000000-1.000000 0,0.000000 3.000000 0,0.000000 3.000000 0,0.000000 4.000000 0,0.000000-1.000000 0,0.000000-3.000000 0,0.000000-3.000000 0,0.000000-2.000000 0,1.000000-1.000000 0,4.000000 3.000000 0,3.000000 3.000000 0,3.000000 4.000000 0,1.000000 1.000000 0,1.000000 0.000000 0,-1.000000 0.000000 0,1.000000 0.000000 0,1.000000 0.000000 0,3.000000 0.000000 0,3.000000 0.000000 0,4.000000 0.000000 0,-1.000000 0.000000 0,-3.000000 0.000000 0,-3.000000 0.000000 0,-2.000000 0.000000 0,-3.000000 0.000000 0,1.000000 0.000000 0,-1.000000 0.000000 0,1.000000 0.000000 0,-3.000000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1.000000 0,0.000000 4.000000 0,0.000000 3.000000 0,0.000000 3.000000 0,-2.000000-1.000000 0,-3.000000-2.000000 0,-3.000000-3.000000 0,-2.000000-3.000000 0,0.000000-2.000000 0,7.000000 0.000000 0,6.000000 0.000000 0,7.000000 0.000000 0,-1.000000 1.000000 0,-6.000000 4.000000 0,-6.000000 3.000000 0,-6.000000 3.000000 0,-1.000000-1.000000 0,7.000000-2.000000 0,6.000000-3.000000 0,7.000000-3.000000 0,-1.000000-2.000000 0,-6.000000 0.000000 0,-6.000000 0.000000 0,-6.000000 0.000000 0,-2.000000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0,-3.000000 0.000000 0,1.000000 0.000000 0,-1.000000 0.000000 0,1.000000 0.000000 0,-12.000000 4.000000 0,-21.000000 10.000000 0,-22.000000 10.000000 0,-22.000000 9.000000 0,-11.000000 1.000000 0,0.000000-6.000000 0,0.000000-6.000000 0,0.000000-6.000000 0,1.000000-2.000000-21,4.000000 3.000000-38,3.000000 3.000000-41,3.000000 4.000000-40</inkml:trace>
</inkml:ink>
</file>

<file path=ppt/ink/ink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21:52"/>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12800.000000 42650.000000 1000,'93.000000'-24.000000'0,"-11.000000"4.000000"0 ,-14.000000 3.000000 0,-11.000000 3.000000 0,-7.000000 3.000000 0,0.000000 3.000000 0,0.000000 3.000000 0,0.000000 4.000000 0,-2.000000 1.000000 0,-3.000000 0.000000 0,-3.000000 0.000000 0,-2.000000 0.000000 0,-3.000000 0.000000 0,1.000000 0.000000 0,-1.000000 0.000000 0,1.000000 0.000000 0,-1.000000 3.000000 0,1.000000 6.000000 0,-1.000000 7.000000 0,1.000000 6.000000 0,-1.000000 1.000000 0,1.000000-3.000000 0,-1.000000-3.000000 0,1.000000-2.000000 0,-1.000000-5.000000 0,1.000000-2.000000 0,-1.000000-3.000000 0,1.000000-3.000000 0,-1.000000-1.000000 0,1.000000 4.000000 0,-1.000000 3.000000 0,1.000000 3.000000 0,1.000000 1.000000 0,3.000000 1.000000 0,3.000000-1.000000 0,4.000000 1.000000 0,1.000000-3.000000 0,0.000000-2.000000 0,0.000000-3.000000 0,0.000000-3.000000 0,-2.000000-2.000000 0,-3.000000 0.000000 0,-3.000000 0.000000 0,-2.000000 0.000000 0,-3.000000 1.000000 0,1.000000 4.000000 0,-1.000000 3.000000 0,1.000000 3.000000 0,-1.000000-1.000000 0,1.000000-2.000000 0,-1.000000-3.000000 0,1.000000-3.000000 0,1.000000-2.000000 0,3.000000 0.000000 0,3.000000 0.000000 0,4.000000 0.000000 0,2.000000 0.000000 0,4.000000 0.000000 0,3.000000 0.000000 0,3.000000 0.000000 0,3.000000-2.000000 0,3.000000-3.000000 0,3.000000-3.000000 0,4.000000-2.000000 0,2.000000-1.000000 0,4.000000 3.000000 0,3.000000 3.000000 0,3.000000 4.000000 0,-1.000000-1.000000 0,-2.000000-3.000000 0,-3.000000-3.000000 0,-3.000000-2.000000 0,-4.000000-3.000000 0,-3.000000 1.000000 0,-3.000000-1.000000 0,-2.000000 1.000000 0,-1.000000 1.000000 0,3.000000 3.000000 0,3.000000 3.000000 0,4.000000 4.000000 0,-1.000000-1.000000 0,-3.000000-3.000000 0,-3.000000-3.000000 0,-2.000000-2.000000 0,-1.000000-3.000000 0,3.000000 1.000000 0,3.000000-1.000000 0,4.000000 1.000000 0,2.000000 1.000000 0,4.000000 3.000000 0,3.000000 3.000000 0,3.000000 4.000000 0,1.000000-1.000000 0,1.000000-3.000000 0,-1.000000-3.000000 0,1.000000-2.000000 0,-1.000000-1.000000 0,1.000000 3.000000 0,-1.000000 3.000000 0,1.000000 4.000000 0,-1.000000 1.000000 0,1.000000 0.000000 0,-1.000000 0.000000 0,1.000000 0.000000 0,-4.000000 0.000000 0,-6.000000 0.000000 0,-6.000000 0.000000 0,-6.000000 0.000000 0,-4.000000 0.000000 0,1.000000 0.000000 0,-1.000000 0.000000 0,1.000000 0.000000 0,-1.000000 0.000000 0,1.000000 0.000000 0,-1.000000 0.000000 0,1.000000 0.000000 0,1.000000 1.000000 0,3.000000 4.000000 0,3.000000 3.000000 0,4.000000 3.000000 0,1.000000-1.000000 0,0.000000-2.000000 0,0.000000-3.000000 0,0.000000-3.000000 0,1.000000-2.000000 0,4.000000 0.000000 0,3.000000 0.000000 0,3.000000 0.000000 0,-2.000000 0.000000 0,-6.000000 0.000000 0,-6.000000 0.000000 0,-6.000000 0.000000 0,-4.000000 0.000000 0,1.000000 0.000000 0,-1.000000 0.000000 0,1.000000 0.000000 0,-1.000000 0.000000 0,1.000000 0.000000 0,-1.000000 0.000000 0,1.000000 0.000000 0,-3.000000 0.000000 0,-2.000000 0.000000 0,-3.000000 0.000000 0,-3.000000 0.000000 0,-1.000000 0.000000 0,4.000000 0.000000 0,3.000000 0.000000 0,3.000000 0.000000 0,3.000000 0.000000 0,3.000000 0.000000 0,3.000000 0.000000 0,4.000000 0.000000 0,1.000000 1.000000 0,0.000000 4.000000 0,0.000000 3.000000 0,0.000000 3.000000 0,1.000000-1.000000 0,4.000000-2.000000 0,3.000000-3.000000 0,3.000000-3.000000 0,-1.000000-2.000000 0,-2.000000 0.000000 0,-3.000000 0.000000 0,-3.000000 0.000000 0,-4.000000 0.000000 0,-3.000000 0.000000 0,-3.000000 0.000000 0,-2.000000 0.000000 0,-3.000000 0.000000 0,1.000000 0.000000 0,-1.000000 0.000000 0,1.000000 0.000000 0,2.000000 0.000000 0,7.000000 0.000000 0,6.000000 0.000000 0,7.000000 0.000000 0,0.000000-2.000000 0,-2.000000-3.000000 0,-3.000000-3.000000 0,-3.000000-2.000000 0,1.000000-3.000000 0,6.000000 1.000000 0,7.000000-1.000000 0,6.000000 1.000000 0,3.000000-1.000000 0,0.000000 1.000000 0,0.000000-1.000000 0,0.000000 1.000000 0,-4.000000-1.000000 0,-5.000000 1.000000 0,-7.000000-1.000000 0,-5.000000 1.000000 0,-6.000000-1.000000 0,-3.000000 1.000000 0,-3.000000-1.000000 0,-2.000000 1.000000 0,-3.000000-1.000000 0,1.000000 1.000000 0,-1.000000-1.000000 0,1.000000 1.000000 0,-1.000000-1.000000 0,1.000000 1.000000 0,-1.000000-1.000000 0,1.000000 1.000000 0,-1.000000 1.000000 0,1.000000 3.000000 0,-1.000000 3.000000 0,1.000000 4.000000 0,2.000000-1.000000 0,7.000000-3.000000 0,6.000000-3.000000 0,7.000000-2.000000 0,-1.000000-3.000000 0,-6.000000 1.000000 0,-6.000000-1.000000 0,-6.000000 1.000000 0,-2.000000 1.000000 0,3.000000 3.000000 0,3.000000 3.000000 0,4.000000 4.000000 0,-1.000000-1.000000 0,-3.000000-3.000000 0,-3.000000-3.000000 0,-2.000000-2.000000 0,-5.000000-1.000000 0,-2.000000 3.000000 0,-3.000000 3.000000 0,-3.000000 4.000000 0,-4.000000 1.000000 0,-3.000000 0.000000 0,-3.000000 0.000000 0,-2.000000 0.000000 0,-1.000000-2.000000 0,3.000000-3.000000 0,3.000000-3.000000 0,4.000000-2.000000 0,1.000000-1.000000 0,0.000000 3.000000 0,0.000000 3.000000 0,0.000000 4.000000 0,1.000000 1.000000 0,4.000000 0.000000 0,3.000000 0.000000 0,3.000000 0.000000 0,3.000000 0.000000 0,3.000000 0.000000 0,3.000000 0.000000 0,4.000000 0.000000 0,-1.000000 0.000000 0,-3.000000 0.000000 0,-3.000000 0.000000 0,-2.000000 0.000000 0,-5.000000 0.000000 0,-2.000000 0.000000 0,-3.000000 0.000000 0,-3.000000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0,6.000000 0.000000 0,7.000000 0.000000 0,6.000000 0.000000 0,1.000000 0.000000 0,-3.000000 0.000000 0,-3.000000 0.000000 0,-2.000000 0.000000 0,-3.000000 0.000000 0,1.000000 0.000000 0,-1.000000 0.000000 0,1.000000 0.000000 0,-3.000000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1.000000 0,-3.000000 4.000000 0,-3.000000 3.000000 0,-2.000000 3.000000 0,-1.000000-1.000000 0,3.000000-2.000000 0,3.000000-3.000000 0,4.000000-3.000000 0,2.000000-2.000000 0,4.000000 0.000000 0,3.000000 0.000000 0,3.000000 0.000000 0,-2.000000 0.000000 0,-6.000000 0.000000 0,-6.000000 0.000000 0,-6.000000 0.000000 0,-1.000000 0.000000 0,7.000000 0.000000 0,6.000000 0.000000 0,7.000000 0.000000 0,-1.000000 0.000000 0,-6.000000 0.000000 0,-6.000000 0.000000 0,-6.000000 0.000000 0,-4.000000 0.000000 0,1.000000 0.000000 0,-1.000000 0.000000 0,1.000000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1.000000 0,0.000000 4.000000 0,0.000000 3.000000 0,0.000000 3.000000 0,-2.000000-1.000000 0,-3.000000-2.000000 0,-3.000000-3.000000 0,-2.000000-3.000000 0,-1.000000-2.000000 0,3.000000 0.000000 0,3.000000 0.000000 0,4.000000 0.000000 0,1.000000 1.000000 0,0.000000 4.000000 0,0.000000 3.000000 0,0.000000 3.000000 0,0.000000-1.000000 0,0.000000-2.000000 0,0.000000-3.000000 0,0.000000-3.000000 0,1.000000-2.000000 0,4.000000 0.000000 0,3.000000 0.000000 0,3.000000 0.000000 0,1.000000 1.000000 0,1.000000 4.000000 0,-1.000000 3.000000 0,1.000000 3.000000 0,-3.000000 1.000000 0,-2.000000 1.000000 0,-3.000000-1.000000 0,-3.000000 1.000000 0,-2.000000-3.000000 0,0.000000-2.000000 0,0.000000-3.000000 0,0.000000-3.000000 0,0.000000-1.000000 0,0.000000 4.000000 0,0.000000 3.000000 0,0.000000 3.000000 0,-2.000000-1.000000 0,-3.000000-2.000000 0,-3.000000-3.000000 0,-2.000000-3.000000 0,-3.000000-1.000000 0,1.000000 4.000000 0,-1.000000 3.000000 0,1.000000 3.000000 0,2.000000-1.000000 0,7.000000-2.000000 0,6.000000-3.000000 0,7.000000-3.000000 0,0.000000-1.000000 0,-2.000000 4.000000 0,-3.000000 3.000000 0,-3.000000 3.000000 0,-2.000000-1.000000 0,0.000000-2.000000 0,0.000000-3.000000 0,0.000000-3.000000 0,0.000000-2.000000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0,0.000000 0.000000 0,0.000000 0.000000 0,0.000000 0.000000 0,1.000000 0.000000 0,4.000000 0.000000 0,3.000000 0.000000 0,3.000000 0.000000 0,3.000000 0.000000 0,3.000000 0.000000 0,3.000000 0.000000 0,4.000000 0.000000 0,-1.000000 0.000000 0,-3.000000 0.000000 0,-3.000000 0.000000 0,-2.000000 0.000000 0,-1.000000 0.000000 0,3.000000 0.000000 0,3.000000 0.000000 0,4.000000 0.000000 0,-1.000000 0.000000 0,-3.000000 0.000000 0,-3.000000 0.000000 0,-2.000000 0.000000 0,-5.000000 0.000000 0,-2.000000 0.000000 0,-3.000000 0.000000 0,-3.000000 0.000000 0,-2.000000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0,2.000000 0.000000 0,7.000000 0.000000 0,6.000000 0.000000 0,7.000000 0.000000 0,2.000000 0.000000 0,1.000000 0.000000 0,-1.000000 0.000000 0,1.000000 0.000000 0,-1.000000-2.000000 0,1.000000-3.000000 0,-1.000000-3.000000 0,1.000000-2.000000 0,-1.000000-1.000000 0,1.000000 3.000000 0,-1.000000 3.000000 0,1.000000 4.000000 0,-1.000000 1.000000 0,1.000000 0.000000 0,-1.000000 0.000000 0,1.000000 0.000000 0,-3.000000 0.000000 0,-2.000000 0.000000 0,-3.000000 0.000000 0,-3.000000 0.000000 0,-2.000000-2.000000 0,0.000000-3.000000 0,0.000000-3.000000 0,0.000000-2.000000 0,0.000000-1.000000 0,0.000000 3.000000 0,0.000000 3.000000 0,0.000000 4.000000 0,0.000000 1.000000 0,0.000000 0.000000 0,0.000000 0.000000 0,0.000000 0.000000 0,3.000000-2.000000 0,6.000000-3.000000 0,7.000000-3.000000 0,6.000000-2.000000 0,1.000000-1.000000 0,-3.000000 3.000000 0,-3.000000 3.000000 0,-2.000000 4.000000 0,-1.000000 1.000000 0,3.000000 0.000000 0,3.000000 0.000000 0,4.000000 0.000000 0,1.000000-2.000000 0,0.000000-3.000000 0,0.000000-3.000000 0,0.000000-2.000000 0,-2.000000-1.000000 0,-3.000000 3.000000 0,-3.000000 3.000000 0,-2.000000 4.000000 0,-6.000000 1.000000 0,-6.000000 0.000000 0,-6.000000 0.000000 0,-6.000000 0.000000 0,-2.000000 0.000000 0,3.000000 0.000000 0,3.000000 0.000000 0,4.000000 0.000000 0,2.000000 0.000000 0,4.000000 0.000000 0,3.000000 0.000000 0,3.000000 0.000000 0,-2.000000 0.000000 0,-6.000000 0.000000 0,-6.000000 0.000000 0,-6.000000 0.000000 0,-1.000000 0.000000 0,7.000000 0.000000 0,6.000000 0.000000 0,7.000000 0.000000 0,0.000000 1.000000 0,-2.000000 4.000000 0,-3.000000 3.000000 0,-3.000000 3.000000 0,-4.000000-1.000000 0,-3.000000-2.000000 0,-3.000000-3.000000 0,-2.000000-3.000000 0,-1.000000-2.000000 0,3.000000 0.000000 0,3.000000 0.000000 0,4.000000 0.000000 0,2.000000 0.000000 0,4.000000 0.000000 0,3.000000 0.000000 0,3.000000 0.000000 0,-1.000000 0.000000 0,-2.000000 0.000000 0,-3.000000 0.000000 0,-3.000000 0.000000 0,-4.000000 1.000000 0,-3.000000 4.000000 0,-3.000000 3.000000 0,-2.000000 3.000000 0,-1.000000-1.000000 0,3.000000-2.000000 0,3.000000-3.000000 0,4.000000-3.000000 0,-1.000000-2.000000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1.000000 0,1.000000 4.000000 0,-1.000000 3.000000 0,1.000000 3.000000 0,1.000000-1.000000 0,3.000000-2.000000 0,3.000000-3.000000 0,4.000000-3.000000 0,-1.000000-2.000000 0,-3.000000 0.000000 0,-3.000000 0.000000 0,-2.000000 0.000000 0,-3.000000 0.000000 0,1.000000 0.000000 0,-1.000000 0.000000 0,1.000000 0.000000 0,-1.000000 1.000000 0,1.000000 4.000000 0,-1.000000 3.000000 0,1.000000 3.000000 0,-1.000000-1.000000 0,1.000000-2.000000 0,-1.000000-3.000000 0,1.000000-3.000000 0,1.000000-2.000000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0,2.000000 0.000000 0,7.000000 0.000000 0,6.000000 0.000000 0,7.000000 0.000000 0,-1.000000 0.000000 0,-6.000000 0.000000 0,-6.000000 0.000000 0,-6.000000 0.000000 0,-1.000000 0.000000 0,7.000000 0.000000 0,6.000000 0.000000 0,7.000000 0.000000 0,-1.000000 0.000000 0,-6.000000 0.000000 0,-6.000000 0.000000 0,-6.000000 0.000000 0,-1.000000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0,-1.000000-2.000000 0,3.000000-3.000000 0,3.000000-3.000000 0,4.000000-2.000000 0,-1.000000-1.000000 0,-3.000000 3.000000 0,-3.000000 3.000000 0,-2.000000 4.000000 0,2.000000 1.000000 0,9.000000 0.000000 0,10.000000 0.000000 0,10.000000 0.000000 0,-1.000000 0.000000 0,-9.000000 0.000000 0,-10.000000 0.000000 0,-8.000000 0.000000 0,-6.000000 0.000000 0,1.000000 0.000000 0,-1.000000 0.000000 0,1.000000 0.000000 0,-1.000000-2.000000 0,1.000000-3.000000 0,-1.000000-3.000000 0,1.000000-2.000000 0,-1.000000-1.000000 0,1.000000 3.000000 0,-1.000000 3.000000 0,1.000000 4.000000 0,-1.000000 1.000000 0,1.000000 0.000000 0,-1.000000 0.000000 0,1.000000 0.000000 0,-1.000000 0.000000 0,1.000000 0.000000 0,-1.000000 0.000000 0,1.000000 0.000000 0,-1.000000-2.000000 0,1.000000-3.000000 0,-1.000000-3.000000 0,1.000000-2.000000 0,1.000000-1.000000 0,3.000000 3.000000 0,3.000000 3.000000 0,4.000000 4.000000 0,1.000000 1.000000 0,0.000000 0.000000 0,0.000000 0.000000 0,0.000000 0.000000 0,0.000000 0.000000 0,0.000000 0.000000 0,0.000000 0.000000 0,0.000000 0.000000 0,0.000000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 1.000000 0,7.000000 4.000000 0,6.000000 3.000000 0,7.000000 3.000000 0,0.000000-1.000000 0,-2.000000-2.000000 0,-3.000000-3.000000 0,-3.000000-3.000000 0,-4.000000-2.000000 0,-3.000000 0.000000 0,-3.000000 0.000000 0,-2.000000 0.000000 0,-1.000000 0.000000 0,3.000000 0.000000 0,3.000000 0.000000 0,4.000000 0.000000 0,-1.000000 0.000000 0,-3.000000 0.000000 0,-3.000000 0.000000 0,-2.000000 0.000000 0,-1.000000 1.000000 0,3.000000 4.000000 0,3.000000 3.000000 0,4.000000 3.000000 0,1.000000-1.000000 0,0.000000-2.000000 0,0.000000-3.000000 0,0.000000-3.000000 0,-2.000000-2.000000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0,-1.000000-2.000000 0,1.000000-3.000000 0,-1.000000-3.000000 0,1.000000-2.000000 0,1.000000-1.000000 0,3.000000 3.000000 0,3.000000 3.000000 0,4.000000 4.000000 0,1.000000 1.000000 0,0.000000 0.000000 0,0.000000 0.000000 0,0.000000 0.000000 0,0.000000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0,-4.000000-2.000000 0,-3.000000-3.000000 0,-3.000000-3.000000 0,-2.000000-2.000000 0,-3.000000-1.000000 0,1.000000 3.000000 0,-1.000000 3.000000 0,1.000000 4.000000 0,-1.000000 1.000000 0,1.000000 0.000000 0,-1.000000 0.000000 0,1.000000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0,2.000000 0.000000 0,7.000000 0.000000 0,6.000000 0.000000 0,7.000000 0.000000 0,-1.000000 0.000000 0,-6.000000 0.000000 0,-6.000000 0.000000 0,-6.000000 0.000000 0,-4.000000 0.000000 0,1.000000 0.000000 0,-1.000000 0.000000 0,1.000000 0.000000 0,-1.000000 1.000000 0,1.000000 4.000000 0,-1.000000 3.000000 0,1.000000 3.000000 0,-1.000000-1.000000 0,1.000000-2.000000 0,-1.000000-3.000000 0,1.000000-3.000000 0,-1.000000-2.000000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0,-2.000000 0.000000 0,-3.000000 0.000000 0,-3.000000 0.000000 0,-2.000000 1.000000 0,0.000000 4.000000 0,0.000000 3.000000 0,0.000000 3.000000 0,0.000000-1.000000 0,0.000000-2.000000 0,0.000000-3.000000 0,0.000000-3.000000 0,-2.000000-2.000000 0,-3.000000 0.000000 0,-3.000000 0.000000 0,-2.000000 0.000000 0,-1.000000 0.000000 0,3.000000 0.000000 0,3.000000 0.000000 0,4.000000 0.000000 0,-1.000000 1.000000 0,-3.000000 4.000000 0,-3.000000 3.000000 0,-2.000000 3.000000 0,-1.000000-1.000000 0,3.000000-2.000000 0,3.000000-3.000000 0,4.000000-3.000000 0,1.000000-2.000000 0,0.000000 0.000000 0,0.000000 0.000000 0,0.000000 0.000000 0,0.000000 1.000000 0,0.000000 4.000000 0,0.000000 3.000000 0,0.000000 3.000000 0,0.000000-1.000000 0,0.000000-2.000000 0,0.000000-3.000000 0,0.000000-3.000000 0,0.000000-2.000000 0,0.000000 0.000000 0,0.000000 0.000000 0,0.000000 0.000000 0,0.000000 0.000000 0,0.000000 0.000000 0,0.000000 0.000000 0,0.000000 0.000000 0,0.000000 1.000000 0,0.000000 4.000000 0,0.000000 3.000000 0,0.000000 3.000000 0,-2.000000-1.000000 0,-3.000000-2.000000 0,-3.000000-3.000000 0,-2.000000-3.000000 0,0.000000-2.000000 0,7.000000 0.000000 0,6.000000 0.000000 0,7.000000 0.000000 0,2.000000 0.000000 0,1.000000 0.000000 0,-1.000000 0.000000 0,1.000000 0.000000 0,1.000000 0.000000 0,3.000000 0.000000 0,3.000000 0.000000 0,4.000000 0.000000 0,-4.000000 0.000000 0,-9.000000 0.000000 0,-10.000000 0.000000 0,-8.000000 0.000000 0,-4.000000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0,-1.000000-2.000000 0,1.000000-3.000000 0,-1.000000-3.000000 0,1.000000-2.000000 0</inkml:trace>
</inkml:ink>
</file>

<file path=ppt/ink/ink1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22:45"/>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70600.000000 47300.000000 1000,'-71.000000'-49.000000'0,"10.000000"4.000000"0 ,10.000000 3.000000 0,9.000000 3.000000 0,6.000000 1.000000 0,3.000000 1.000000 0,3.000000-1.000000 0,4.000000 1.000000 0,8.000000 5.000000 0,17.000000 14.000000 0,15.000000 11.000000 0,16.000000 14.000000 0,12.000000 3.000000 0,9.000000-2.000000 0,10.000000-3.000000 0,10.000000-3.000000 0,2.000000-2.000000 0,-3.000000 0.000000 0,-3.000000 0.000000 0,-2.000000 0.000000 0,-1.000000 0.000000 0,3.000000 0.000000 0,3.000000 0.000000 0,4.000000 0.000000 0,5.000000 0.000000 0,10.000000 0.000000 0,10.000000 0.000000 0,9.000000 0.000000 0,4.000000 1.000000 0,1.000000 4.000000 0,-1.000000 3.000000 0,1.000000 3.000000 0,-1.000000-1.000000 0,1.000000-2.000000 0,-1.000000-3.000000 0,1.000000-3.000000 0,-1.000000-2.000000 0,1.000000 0.000000 0,-1.000000 0.000000 0,1.000000 0.000000 0,-1.000000 1.000000 0,1.000000 4.000000 0,-1.000000 3.000000 0,1.000000 3.000000 0,-1.000000-1.000000 0,1.000000-2.000000 0,-1.000000-3.000000 0,1.000000-3.000000 0,-1.000000-2.000000 0,1.000000 0.000000 0,-1.000000 0.000000 0,1.000000 0.000000 0,-3.000000 1.000000 0,-2.000000 4.000000 0,-3.000000 3.000000 0,-3.000000 3.000000 0,-6.000000-1.000000 0,-5.000000-2.000000 0,-7.000000-3.000000 0,-5.000000-3.000000 0,-3.000000-1.000000 0,4.000000 4.000000 0,3.000000 3.000000 0,3.000000 3.000000 0,4.000000 1.000000 0,7.000000 1.000000 0,6.000000-1.000000 0,7.000000 1.000000 0,0.000000-3.000000 0,-2.000000-2.000000 0,-3.000000-3.000000 0,-3.000000-3.000000 0,-6.000000-1.000000 0,-5.000000 4.000000 0,-7.000000 3.000000 0,-5.000000 3.000000 0,-6.000000 1.000000 0,-3.000000 1.000000 0,-3.000000-1.000000 0,-2.000000 1.000000 0,-6.000000-3.000000 0,-6.000000-2.000000 0,-6.000000-3.000000 0,-6.000000-3.000000 0,-4.000000-1.000000 0,1.000000 4.000000 0,-1.000000 3.000000 0,1.000000 3.000000 0,-10.000000 1.000000 0,-19.000000 1.000000 0,-18.000000-1.000000 0,-19.000000 1.000000 0,-13.000000-3.000000 0,-6.000000-2.000000 0,-6.000000-3.000000 0,-6.000000-3.000000 0,-2.000000-2.000000 0,3.000000 0.000000 0,3.000000 0.000000 0,4.000000 0.000000 0,-3.000000 0.000000 0,-5.000000 0.000000 0,-7.000000 0.000000 0,-5.000000 0.000000 0,-6.000000 0.000000 0,-3.000000 0.000000 0,-3.000000 0.000000 0,-2.000000 0.000000 0,-6.000000 0.000000 0,-6.000000 0.000000 0,-6.000000 0.000000 0,-6.000000 0.000000 0,-4.000000 0.000000 0,1.000000 0.000000 0,-1.000000 0.000000 0,1.000000 0.000000 0,-3.000000 0.000000 0,-2.000000 0.000000 0,-3.000000 0.000000 0,-3.000000 0.000000 0,-6.000000 0.000000 0,-5.000000 0.000000 0,-7.000000 0.000000 0,-5.000000 0.000000 0,-4.000000 0.000000 0,0.000000 0.000000 0,0.000000 0.000000 0,0.000000 0.000000 0,1.000000-2.000000 0,4.000000-3.000000 0,3.000000-3.000000 0,3.000000-2.000000 0,4.000000-1.000000 0,7.000000 3.000000 0,6.000000 3.000000 0,7.000000 4.000000 0,5.000000 1.000000 0,7.000000 0.000000 0,6.000000 0.000000 0,7.000000 0.000000 0,0.000000 0.000000 0,-2.000000 0.000000 0,-3.000000 0.000000 0,-3.000000 0.000000 0,-2.000000 0.000000 0,0.000000 0.000000 0,0.000000 0.000000 0,0.000000 0.000000 0,4.000000 0.000000 0,10.000000 0.000000 0,10.000000 0.000000 0,9.000000 0.000000 0,6.000000 0.000000 0,3.000000 0.000000 0,3.000000 0.000000 0,4.000000 0.000000 0,2.000000 0.000000 0,4.000000 0.000000 0,3.000000 0.000000 0,3.000000 0.000000 0,12.000000 0.000000 0,22.000000 0.000000 0,22.000000 0.000000 0,23.000000 0.000000 0,11.000000-2.000000 0,4.000000-3.000000 0,3.000000-3.000000 0,3.000000-2.000000 0,-2.000000-3.000000-21,-6.000000 1.000000-38,-6.000000-1.000000-41,-6.000000 1.000000-40</inkml:trace>
</inkml:ink>
</file>

<file path=ppt/ink/ink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22:47"/>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89650.000000 47300.000000 1000,'-46.000000'-72.000000'0,"10.000000"6.000000"0 ,10.000000 7.000000 0,9.000000 6.000000 0,7.000000 4.000000 0,7.000000 4.000000 0,6.000000 3.000000 0,7.000000 3.000000 0,8.000000 4.000000 0,14.000000 7.000000 0,11.000000 6.000000 0,14.000000 7.000000 0,2.000000 2.000000 0,-6.000000 1.000000 0,-6.000000-1.000000 0,-6.000000 1.000000 0,-1.000000-1.000000 0,7.000000 1.000000 0,6.000000-1.000000 0,7.000000 1.000000 0,4.000000 1.000000 0,3.000000 3.000000 0,3.000000 3.000000 0,4.000000 4.000000 0,2.000000 1.000000 0,4.000000 0.000000 0,3.000000 0.000000 0,3.000000 0.000000 0,1.000000-2.000000 0,1.000000-3.000000 0,-1.000000-3.000000 0,1.000000-2.000000 0,1.000000-1.000000 0,3.000000 3.000000 0,3.000000 3.000000 0,4.000000 4.000000 0,-1.000000 1.000000 0,-3.000000 0.000000 0,-3.000000 0.000000 0,-2.000000 0.000000 0,-3.000000 0.000000 0,1.000000 0.000000 0,-1.000000 0.000000 0,1.000000 0.000000 0,1.000000 1.000000 0,3.000000 4.000000 0,3.000000 3.000000 0,4.000000 3.000000 0,4.000000 1.000000 0,6.000000 1.000000 0,7.000000-1.000000 0,6.000000 1.000000 0,1.000000-3.000000 0,-3.000000-2.000000 0,-3.000000-3.000000 0,-2.000000-3.000000 0,-5.000000-1.000000 0,-2.000000 4.000000 0,-3.000000 3.000000 0,-3.000000 3.000000 0,-1.000000 1.000000 0,4.000000 1.000000 0,3.000000-1.000000 0,3.000000 1.000000 0,1.000000-3.000000 0,1.000000-2.000000 0,-1.000000-3.000000 0,1.000000-3.000000 0,1.000000-1.000000 0,3.000000 4.000000 0,3.000000 3.000000 0,4.000000 3.000000 0,1.000000 1.000000 0,0.000000 1.000000 0,0.000000-1.000000 0,0.000000 1.000000 0,-5.000000-1.000000 0,-9.000000 1.000000 0,-10.000000-1.000000 0,-8.000000 1.000000 0,-8.000000-1.000000 0,-2.000000 1.000000 0,-3.000000-1.000000 0,-3.000000 1.000000 0,1.000000-1.000000 0,6.000000 1.000000 0,7.000000-1.000000 0,6.000000 1.000000 0,1.000000-1.000000 0,-3.000000 1.000000 0,-3.000000-1.000000 0,-2.000000 1.000000 0,-1.000000-3.000000 0,3.000000-2.000000 0,3.000000-3.000000 0,4.000000-3.000000 0,-1.000000-2.000000 0,-3.000000 0.000000 0,-3.000000 0.000000 0,-2.000000 0.000000 0,-5.000000 0.000000 0,-2.000000 0.000000 0,-3.000000 0.000000 0,-3.000000 0.000000 0,-6.000000 0.000000 0,-5.000000 0.000000 0,-7.000000 0.000000 0,-5.000000 0.000000 0,-1.000000 0.000000 0,6.000000 0.000000 0,7.000000 0.000000 0,6.000000 0.000000 0,1.000000 0.000000 0,-3.000000 0.000000 0,-3.000000 0.000000 0,-2.000000 0.000000 0,-3.000000 0.000000 0,1.000000 0.000000 0,-1.000000 0.000000 0,1.000000 0.000000 0,-1.000000-2.000000 0,1.000000-3.000000 0,-1.000000-3.000000 0,1.000000-2.000000 0,-3.000000-3.000000 0,-2.000000 1.000000 0,-3.000000-1.000000 0,-3.000000 1.000000 0,-4.000000-1.000000 0,-3.000000 1.000000 0,-3.000000-1.000000 0,-2.000000 1.000000 0,-3.000000 1.000000 0,1.000000 3.000000 0,-1.000000 3.000000 0,1.000000 4.000000 0,-1.000000-1.000000 0,1.000000-3.000000 0,-1.000000-3.000000 0,1.000000-2.000000 0,-1.000000-3.000000 0,1.000000 1.000000 0,-1.000000-1.000000 0,1.000000 1.000000 0,-1.000000-3.000000 0,1.000000-2.000000 0,-1.000000-3.000000 0,1.000000-3.000000 0,-1.000000 1.000000 0,1.000000 6.000000 0,-1.000000 7.000000 0,1.000000 6.000000 0</inkml:trace>
</inkml:ink>
</file>

<file path=ppt/ink/ink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22:52"/>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12900.000000 50550.000000 1000,'-93.000000'67.000000'0,"17.000000"-16.000000"0 ,15.000000-15.000000 0,16.000000-15.000000 0,16.000000-7.000000 0,20.000000 3.000000 0,18.000000 3.000000 0,20.000000 4.000000 0,8.000000-1.000000 0,1.000000-3.000000 0,-1.000000-3.000000 0,1.000000-2.000000 0,1.000000-3.000000 0,3.000000 1.000000 0,3.000000-1.000000 0,4.000000 1.000000 0,-1.000000-1.000000 0,-3.000000 1.000000 0,-3.000000-1.000000 0,-2.000000 1.000000 0,-1.000000-3.000000 0,3.000000-2.000000 0,3.000000-3.000000 0,4.000000-3.000000 0,2.000000-2.000000 0,4.000000 0.000000 0,3.000000 0.000000 0,3.000000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0,1.000000-2.000000 0,0.000000-3.000000 0,0.000000-3.000000 0,0.000000-2.000000 0,1.000000-5.000000 0,4.000000-2.000000 0,3.000000-3.000000 0,3.000000-3.000000 0,3.000000-1.000000 0,3.000000 4.000000 0,3.000000 3.000000 0,4.000000 3.000000 0,1.000000-1.000000 0,0.000000-2.000000 0,0.000000-3.000000 0,0.000000-3.000000 0,0.000000-2.000000 0,0.000000 0.000000 0,0.000000 0.000000 0,0.000000 0.000000 0,-4.000000 1.000000 0,-5.000000 4.000000 0,-7.000000 3.000000 0,-5.000000 3.000000 0,-1.000000-1.000000 0,6.000000-2.000000 0,7.000000-3.000000 0,6.000000-3.000000 0,1.000000-1.000000 0,-3.000000 4.000000 0,-3.000000 3.000000 0,-2.000000 3.000000 0,-1.000000 1.000000 0,3.000000 1.000000 0,3.000000-1.000000 0,4.000000 1.000000 0,2.000000 1.000000 0,4.000000 3.000000 0,3.000000 3.000000 0,3.000000 4.000000 0,-4.000000-1.000000 0,-8.000000-3.000000 0,-10.000000-3.000000 0,-9.000000-2.000000 0,-5.000000-3.000000 0,0.000000 1.000000 0,0.000000-1.000000 0,0.000000 1.000000 0,1.000000-1.000000 0,4.000000 1.000000 0,3.000000-1.000000 0,3.000000 1.000000 0,3.000000 1.000000 0,3.000000 3.000000 0,3.000000 3.000000 0,4.000000 4.000000 0,1.000000 1.000000 0,0.000000 0.000000 0,0.000000 0.000000 0,0.000000 0.000000 0,1.000000 0.000000 0,4.000000 0.000000 0,3.000000 0.000000 0,3.000000 0.000000 0,-4.000000 0.000000 0,-8.000000 0.000000 0,-10.000000 0.000000 0,-9.000000 0.000000 0,-5.000000 0.000000 0,0.000000 0.000000 0,0.000000 0.000000 0,0.000000 0.000000 0,3.000000 0.000000 0,6.000000 0.000000 0,7.000000 0.000000 0,6.000000 0.000000 0,1.000000-2.000000 0,-3.000000-3.000000 0,-3.000000-3.000000 0,-2.000000-2.000000 0,0.000000-1.000000 0,7.000000 3.000000 0,6.000000 3.000000 0,7.000000 4.000000 0,0.000000 1.000000 0,-2.000000 0.000000 0,-3.000000 0.000000 0,-3.000000 0.000000 0,-7.000000 0.000000 0,-9.000000 0.000000 0,-10.000000 0.000000 0,-8.000000 0.000000 0,-6.000000 0.000000 0,1.000000 0.000000 0,-1.000000 0.000000 0,1.000000 0.000000 0,1.000000 0.000000 0,3.000000 0.000000 0,3.000000 0.000000 0,4.000000 0.000000 0,1.000000 1.000000 0,0.000000 4.000000 0,0.000000 3.000000 0,0.000000 3.000000 0,1.000000-1.000000 0,4.000000-2.000000 0,3.000000-3.000000 0,3.000000-3.000000 0,3.000000-2.000000 0,3.000000 0.000000 0,3.000000 0.000000 0,4.000000 0.000000 0,-3.000000 0.000000 0,-5.000000 0.000000 0,-7.000000 0.000000 0,-5.000000 0.000000 0,-4.000000 0.000000 0,0.000000 0.000000 0,0.000000 0.000000 0,0.000000 0.000000 0,-2.000000 0.000000 0,-3.000000 0.000000 0,-3.000000 0.000000 0,-2.000000 0.000000 0,-1.000000 0.000000 0,3.000000 0.000000 0,3.000000 0.000000 0,4.000000 0.000000 0,2.000000-2.000000 0,4.000000-3.000000 0,3.000000-3.000000 0,3.000000-2.000000 0,1.000000-1.000000 0,1.000000 3.000000 0,-1.000000 3.000000 0,1.000000 4.000000 0,-3.000000 1.000000 0,-2.000000 0.000000 0,-3.000000 0.000000 0,-3.000000 0.000000 0,-4.000000 0.000000 0,-3.000000 0.000000 0,-3.000000 0.000000 0,-2.000000 0.000000 0,-5.000000 0.000000 0,-2.000000 0.000000 0,-3.000000 0.000000 0,-3.000000 0.000000 0,-4.000000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0,-1.000000 1.000000 0,4.000000 4.000000 0,3.000000 3.000000 0,3.000000 3.000000 0,1.000000-1.000000 0,1.000000-2.000000 0,-1.000000-3.000000 0,1.000000-3.000000 0,-4.000000-1.000000 0,-6.000000 4.000000 0,-6.000000 3.000000 0,-6.000000 3.000000 0,-2.000000-1.000000 0,3.000000-2.000000 0,3.000000-3.000000 0,4.000000-3.000000 0,-1.000000-1.000000 0,-3.000000 4.000000 0,-3.000000 3.000000 0,-2.000000 3.000000 0,-3.000000-1.000000 0,1.000000-2.000000 0,-1.000000-3.000000 0,1.000000-3.000000 0,1.000000-1.000000 0,3.000000 4.000000 0,3.000000 3.000000 0,4.000000 3.000000 0,2.000000-1.000000 0,4.000000-2.000000 0,3.000000-3.000000 0,3.000000-3.000000 0,3.000000-2.000000 0,3.000000 0.000000 0,3.000000 0.000000 0,4.000000 0.000000 0,1.000000 1.000000 0,0.000000 4.000000 0,0.000000 3.000000 0,0.000000 3.000000 0,0.000000-1.000000 0,0.000000-2.000000 0,0.000000-3.000000 0,0.000000-3.000000 0,-2.000000-2.000000 0,-3.000000 0.000000 0,-3.000000 0.000000 0,-2.000000 0.000000 0,-3.000000 1.000000 0,1.000000 4.000000 0,-1.000000 3.000000 0,1.000000 3.000000 0,-3.000000-1.000000 0,-2.000000-2.000000 0,-3.000000-3.000000 0,-3.000000-3.000000 0,-2.000000-2.000000 0,0.000000 0.000000 0,0.000000 0.000000 0,0.000000 0.000000 0,1.000000 0.000000 0,4.000000 0.000000 0,3.000000 0.000000 0,3.000000 0.000000 0,3.000000 1.000000 0,3.000000 4.000000 0,3.000000 3.000000 0,4.000000 3.000000 0,1.000000-1.000000 0,0.000000-2.000000 0,0.000000-3.000000 0,0.000000-3.000000 0,0.000000-2.000000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1.000000 0,1.000000 4.000000 0,-1.000000 3.000000 0,1.000000 3.000000 0,1.000000-1.000000 0,3.000000-2.000000 0,3.000000-3.000000 0,4.000000-3.000000 0,1.000000-1.000000 0,0.000000 4.000000 0,0.000000 3.000000 0,0.000000 3.000000 0,0.000000-1.000000 0,0.000000-2.000000 0,0.000000-3.000000 0,0.000000-3.000000 0,-4.000000-1.000000 0,-5.000000 4.000000 0,-7.000000 3.000000 0,-5.000000 3.000000 0,-4.000000-1.000000 0,0.000000-2.000000 0,0.000000-3.000000 0,0.000000-3.000000 0,-2.000000-1.000000 0,-3.000000 4.000000 0,-3.000000 3.000000 0,-2.000000 3.000000 0,-1.000000 1.000000 0,3.000000 1.000000 0,3.000000-1.000000 0,4.000000 1.000000 0,-1.000000-3.000000 0,-3.000000-2.000000 0,-3.000000-3.000000 0,-2.000000-3.000000 0,-1.000000-1.000000 0,3.000000 4.000000 0,3.000000 3.000000 0,4.000000 3.000000 0,1.000000 1.000000 0,0.000000 1.000000 0,0.000000-1.000000 0,0.000000 1.000000 0,1.000000-3.000000 0,4.000000-2.000000 0,3.000000-3.000000 0,3.000000-3.000000 0,1.000000-1.000000 0,1.000000 4.000000 0,-1.000000 3.000000 0,1.000000 3.000000 0,-1.000000-1.000000 0,1.000000-2.000000 0,-1.000000-3.000000 0,1.000000-3.000000 0,-3.000000-1.000000 0,-2.000000 4.000000 0,-3.000000 3.000000 0,-3.000000 3.000000 0,-2.000000-1.000000 0,0.000000-2.000000 0,0.000000-3.000000 0,0.000000-3.000000 0,0.000000-1.000000 0,0.000000 4.000000 0,0.000000 3.000000 0,0.000000 3.000000 0,-2.000000-1.000000 0,-3.000000-2.000000 0,-3.000000-3.000000 0,-2.000000-3.000000 0,-1.000000-1.000000 0,3.000000 4.000000 0,3.000000 3.000000 0,4.000000 3.000000 0,2.000000 1.000000 0,4.000000 1.000000 0,3.000000-1.000000 0,3.000000 1.000000 0,3.000000-3.000000 0,3.000000-2.000000 0,3.000000-3.000000 0,4.000000-3.000000 0,2.000000-2.000000 0,4.000000 0.000000 0,3.000000 0.000000 0,3.000000 0.000000 0,1.000000 1.000000 0,1.000000 4.000000 0,-1.000000 3.000000 0,1.000000 3.000000 0,-3.000000-1.000000 0,-2.000000-2.000000 0,-3.000000-3.000000 0,-3.000000-3.000000 0,-2.000000-2.000000 0,0.000000 0.000000 0,0.000000 0.000000 0,0.000000 0.000000 0,0.000000 1.000000 0,0.000000 4.000000 0,0.000000 3.000000 0,0.000000 3.000000 0,0.000000-1.000000 0,0.000000-2.000000 0,0.000000-3.000000 0,0.000000-3.000000 0,1.000000-2.000000 0,4.000000 0.000000 0,3.000000 0.000000 0,3.000000 0.000000 0,4.000000 0.000000 0,7.000000 0.000000 0,6.000000 0.000000 0,7.000000 0.000000 0,-1.000000 0.000000 0,-6.000000 0.000000 0,-6.000000 0.000000 0,-6.000000 0.000000 0,-6.000000 0.000000 0,-2.000000 0.000000 0,-3.000000 0.000000 0,-3.000000 0.000000 0,-1.000000 0.000000 0,4.000000 0.000000 0,3.000000 0.000000 0,3.000000 0.000000 0,-1.000000 0.000000 0,-2.000000 0.000000 0,-3.000000 0.000000 0,-3.000000 0.000000 0,1.000000 0.000000 0,6.000000 0.000000 0,7.000000 0.000000 0,6.000000 0.000000 0,4.000000 0.000000 0,4.000000 0.000000 0,3.000000 0.000000 0,3.000000 0.000000 0,-2.000000 0.000000 0,-6.000000 0.000000 0,-6.000000 0.000000 0,-6.000000 0.000000 0,-6.000000-2.000000 0,-2.000000-3.000000 0,-3.000000-3.000000 0,-3.000000-2.000000 0,-2.000000-1.000000 0,0.000000 3.000000 0,0.000000 3.000000 0,0.000000 4.000000 0,-2.000000 1.000000 0,-3.000000 0.000000 0,-3.000000 0.000000 0,-2.000000 0.000000 0,-1.000000-2.000000 0,3.000000-3.000000 0,3.000000-3.000000 0,4.000000-2.000000 0,4.000000-1.000000 0,6.000000 3.000000 0,7.000000 3.000000 0,6.000000 4.000000 0,-1.000000 1.000000 0,-5.000000 0.000000 0,-7.000000 0.000000 0,-5.000000 0.000000 0,-4.000000 0.000000 0,0.000000 0.000000 0,0.000000 0.000000 0,0.000000 0.000000 0,0.000000-2.000000 0,0.000000-3.000000 0,0.000000-3.000000 0,0.000000-2.000000 0,-2.000000-1.000000 0,-3.000000 3.000000 0,-3.000000 3.000000 0,-2.000000 4.000000 0,-3.000000-1.000000 0,1.000000-3.000000 0,-1.000000-3.000000 0,1.000000-2.000000 0,1.000000-1.000000 0,3.000000 3.000000 0,3.000000 3.000000 0,4.000000 4.000000 0,2.000000-1.000000 0,4.000000-3.000000 0,3.000000-3.000000 0,3.000000-2.000000 0,1.000000-1.000000 0,1.000000 3.000000 0,-1.000000 3.000000 0,1.000000 4.000000 0,-1.000000-1.000000 0,1.000000-3.000000 0,-1.000000-3.000000 0,1.000000-2.000000 0,-4.000000-1.000000 0,-6.000000 3.000000 0,-6.000000 3.000000 0,-6.000000 4.000000 0,-6.000000 1.000000 0,-2.000000 0.000000 0,-3.000000 0.000000 0,-3.000000 0.000000 0,1.000000-2.000000 0,6.000000-3.000000 0,7.000000-3.000000 0,6.000000-2.000000 0,1.000000-1.000000 0,-3.000000 3.000000 0,-3.000000 3.000000 0,-2.000000 4.000000 0,0.000000-1.000000 0,7.000000-3.000000 0,6.000000-3.000000 0,7.000000-2.000000 0,4.000000-1.000000 0,3.000000 3.000000 0,3.000000 3.000000 0,4.000000 4.000000 0,-3.000000-1.000000 0,-5.000000-3.000000 0,-7.000000-3.000000 0,-5.000000-2.000000 0,-6.000000-1.000000 0,-3.000000 3.000000 0,-3.000000 3.000000 0,-2.000000 4.000000 0,-1.000000 1.000000 0,3.000000 0.000000 0,3.000000 0.000000 0,4.000000 0.000000 0,-3.000000 0.000000 0,-5.000000 0.000000 0,-7.000000 0.000000 0,-5.000000 0.000000 0,-1.000000-2.000000 0,6.000000-3.000000 0,7.000000-3.000000 0,6.000000-2.000000 0,4.000000-1.000000 0,4.000000 3.000000 0,3.000000 3.000000 0,3.000000 4.000000 0,1.000000 1.000000 0,1.000000 0.000000 0,-1.000000 0.000000 0,1.000000 0.000000 0,-3.000000-2.000000 0,-2.000000-3.000000 0,-3.000000-3.000000 0,-3.000000-2.000000 0,-1.000000-1.000000 0,4.000000 3.000000 0,3.000000 3.000000 0,3.000000 4.000000 0,-4.000000 1.000000 0,-8.000000 0.000000 0,-10.000000 0.000000 0,-9.000000 0.000000 0,-4.000000 0.000000 0,4.000000 0.000000 0,3.000000 0.000000 0,3.000000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0,-4.000000 0.000000 0,-3.000000 0.000000 0,-3.000000 0.000000 0,-2.000000 0.000000 0,-3.000000-2.000000 0,1.000000-3.000000 0,-1.000000-3.000000 0,1.000000-2.000000 0,1.000000-1.000000 0,3.000000 3.000000 0,3.000000 3.000000 0,4.000000 4.000000 0,1.000000 1.000000 0,0.000000 0.000000 0,0.000000 0.000000 0,0.000000 0.000000 0,1.000000-2.000000 0,4.000000-3.000000 0,3.000000-3.000000 0,3.000000-2.000000 0,1.000000-1.000000 0,1.000000 3.000000 0,-1.000000 3.000000 0,1.000000 4.000000 0,-3.000000-1.000000 0,-2.000000-3.000000 0,-3.000000-3.000000 0,-3.000000-2.000000 0,-2.000000-1.000000 0,0.000000 3.000000 0,0.000000 3.000000 0,0.000000 4.000000 0,-2.000000 1.000000 0,-3.000000 0.000000 0,-3.000000 0.000000 0,-2.000000 0.000000 0,-3.000000-2.000000 0,1.000000-3.000000 0,-1.000000-3.000000 0,1.000000-2.000000 0,2.000000-1.000000 0,7.000000 3.000000 0,6.000000 3.000000 0,7.000000 4.000000 0,2.000000-1.000000 0,1.000000-3.000000 0,-1.000000-3.000000 0,1.000000-2.000000 0,-1.000000-3.000000 0,1.000000 1.000000 0,-1.000000-1.000000 0,1.000000 1.000000 0,-1.000000 1.000000 0,1.000000 3.000000 0,-1.000000 3.000000 0,1.000000 4.000000 0,-4.000000 1.000000 0,-6.000000 0.000000 0,-6.000000 0.000000 0,-6.000000 0.000000 0,-4.000000-2.000000 0,1.000000-3.000000 0,-1.000000-3.000000 0,1.000000-2.000000 0,-1.000000-1.000000 0,1.000000 3.000000 0,-1.000000 3.000000 0,1.000000 4.000000 0,-1.000000 1.000000 0,1.000000 0.000000 0,-1.000000 0.000000 0,1.000000 0.000000 0,2.000000 0.000000 0,7.000000 0.000000 0,6.000000 0.000000 0,7.000000 0.000000 0,2.000000 0.000000 0,1.000000 0.000000 0,-1.000000 0.000000 0,1.000000 0.000000 0,-3.000000 0.000000 0,-2.000000 0.000000 0,-3.000000 0.000000 0,-3.000000 0.000000 0,-2.000000-2.000000 0,0.000000-3.000000 0,0.000000-3.000000 0,0.000000-2.000000 0,0.000000-1.000000 0,0.000000 3.000000 0,0.000000 3.000000 0,0.000000 4.000000 0,0.000000 1.000000 0,0.000000 0.000000 0,0.000000 0.000000 0,0.000000 0.000000 0,0.000000 0.000000 0,0.000000 0.000000 0,0.000000 0.000000 0,0.000000 0.000000 0,3.000000-2.000000 0,6.000000-3.000000 0,7.000000-3.000000 0,6.000000-2.000000 0,1.000000-1.000000 0,-3.000000 3.000000 0,-3.000000 3.000000 0,-2.000000 4.000000 0,-5.000000 1.000000 0,-2.000000 0.000000 0,-3.000000 0.000000 0,-3.000000 0.000000 0,-2.000000 0.000000 0,0.000000 0.000000 0,0.000000 0.000000 0,0.000000 0.000000 0,-4.000000 0.000000 0,-5.000000 0.000000 0,-7.000000 0.000000 0,-5.000000 0.000000 0,-4.000000 1.000000 0,0.000000 4.000000 0,0.000000 3.000000 0,0.000000 3.000000 0,3.000000-1.000000 0,6.000000-2.000000 0,7.000000-3.000000 0,6.000000-3.000000 0,3.000000-2.000000 0,0.000000 0.000000 0,0.000000 0.000000 0,0.000000 0.000000 0,0.000000 0.000000 0,0.000000 0.000000 0,0.000000 0.000000 0,0.000000 0.000000 0,1.000000 0.000000 0,4.000000 0.000000 0,3.000000 0.000000 0,3.000000 0.000000 0,-1.000000 1.000000 0,-2.000000 4.000000 0,-3.000000 3.000000 0,-3.000000 3.000000 0,-4.000000-1.000000 0,-3.000000-2.000000 0,-3.000000-3.000000 0,-2.000000-3.000000 0,-3.000000-2.000000 0,1.000000 0.000000 0,-1.000000 0.000000 0,1.000000 0.000000 0,-3.000000 1.000000 0,-2.000000 4.000000 0,-3.000000 3.000000 0,-3.000000 3.000000 0,1.000000-1.000000 0,6.000000-2.000000 0,7.000000-3.000000 0,6.000000-3.000000 0,3.000000-2.000000 0,0.000000 0.000000 0,0.000000 0.000000 0,0.000000 0.000000 0,0.000000 0.000000 0,0.000000 0.000000 0,0.000000 0.000000 0,0.000000 0.000000 0,0.000000 1.000000 0,0.000000 4.000000 0,0.000000 3.000000 0,0.000000 3.000000 0,-2.000000-1.000000 0,-3.000000-2.000000 0,-3.000000-3.000000 0,-2.000000-3.000000 0,-5.000000-2.000000 0,-2.000000 0.000000 0,-3.000000 0.000000 0,-3.000000 0.000000 0,-1.000000 1.000000 0,4.000000 4.000000 0,3.000000 3.000000 0,3.000000 3.000000 0,-1.000000-1.000000 0,-2.000000-2.000000 0,-3.000000-3.000000 0,-3.000000-3.000000 0,1.000000-2.000000 0,6.000000 0.000000 0,7.000000 0.000000 0,6.000000 0.000000 0,4.000000 0.000000 0,4.000000 0.000000 0,3.000000 0.000000 0,3.000000 0.000000 0,1.000000 1.000000 0,1.000000 4.000000 0,-1.000000 3.000000 0,1.000000 3.000000 0,-3.000000-1.000000 0,-2.000000-2.000000 0,-3.000000-3.000000 0,-3.000000-3.000000 0,-4.000000-2.000000 0,-3.000000 0.000000 0,-3.000000 0.000000 0,-2.000000 0.000000 0,-3.000000 0.000000 0,1.000000 0.000000 0,-1.000000 0.000000 0,1.000000 0.000000 0,-3.000000 0.000000 0,-2.000000 0.000000 0,-3.000000 0.000000 0,-3.000000 0.000000 0,-1.000000 0.000000 0,4.000000 0.000000 0,3.000000 0.000000 0,3.000000 0.000000 0,-1.000000 1.000000 0,-2.000000 4.000000 0,-3.000000 3.000000 0,-3.000000 3.000000 0,-1.000000-1.000000 0,4.000000-2.000000 0,3.000000-3.000000 0,3.000000-3.000000 0,3.000000-2.000000 0,3.000000 0.000000 0,3.000000 0.000000 0,4.000000 0.000000 0,-1.000000 0.000000 0,-3.000000 0.000000 0,-3.000000 0.000000 0,-2.000000 0.000000 0,-5.000000 0.000000 0,-2.000000 0.000000 0,-3.000000 0.000000 0,-3.000000 0.000000 0,-1.000000 0.000000 0,4.000000 0.000000 0,3.000000 0.000000 0,3.000000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0,4.000000 0.000000 0,9.000000 0.000000 0,10.000000 0.000000 0,10.000000 0.000000 0,-1.000000 0.000000 0,-9.000000 0.000000 0,-10.000000 0.000000 0,-8.000000 0.000000 0,-4.000000 1.000000 0,3.000000 4.000000 0,3.000000 3.000000 0,4.000000 3.000000 0,1.000000-1.000000 0,0.000000-2.000000 0,0.000000-3.000000 0,0.000000-3.000000 0,0.000000-2.000000 0,0.000000 0.000000 0,0.000000 0.000000 0,0.000000 0.000000 0,0.000000 1.000000 0,0.000000 4.000000 0,0.000000 3.000000 0,0.000000 3.000000 0,0.000000-1.000000 0,0.000000-2.000000 0,0.000000-3.000000 0,0.000000-3.000000 0,-2.000000-2.000000 0,-3.000000 0.000000 0,-3.000000 0.000000 0,-2.000000 0.000000 0,-3.000000 1.000000 0,1.000000 4.000000 0,-1.000000 3.000000 0,1.000000 3.000000 0,1.000000-1.000000 0,3.000000-2.000000 0,3.000000-3.000000 0,4.000000-3.000000 0,-1.000000-2.000000 0,-3.000000 0.000000 0,-3.000000 0.000000 0,-2.000000 0.000000 0,-3.000000 1.000000 0,1.000000 4.000000 0,-1.000000 3.000000 0,1.000000 3.000000 0,1.000000-1.000000 0,3.000000-2.000000 0,3.000000-3.000000 0,4.000000-3.000000 0,2.000000-2.000000 0,4.000000 0.000000 0,3.000000 0.000000 0,3.000000 0.000000 0,-2.000000 0.000000 0,-6.000000 0.000000 0,-6.000000 0.000000 0,-6.000000 0.000000 0,-4.000000 0.000000 0,1.000000 0.000000 0,-1.000000 0.000000 0,1.000000 0.000000 0,-1.000000 0.000000 0,1.000000 0.000000 0,-1.000000 0.000000 0,1.000000 0.000000 0,2.000000 0.000000 0,7.000000 0.000000 0,6.000000 0.000000 0,7.000000 0.000000 0,-1.000000 0.000000 0,-6.000000 0.000000 0,-6.000000 0.000000 0,-6.000000 0.000000 0,-1.000000 0.000000 0,7.000000 0.000000 0,6.000000 0.000000 0,7.000000 0.000000 0,2.000000 0.000000 0,1.000000 0.000000 0,-1.000000 0.000000 0,1.000000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1.000000 0,0.000000 4.000000 0,0.000000 3.000000 0,0.000000 3.000000 0,1.000000-1.000000 0,4.000000-2.000000 0,3.000000-3.000000 0,3.000000-3.000000 0,-2.000000-2.000000 0,-6.000000 0.000000 0,-6.000000 0.000000 0,-6.000000 0.000000 0,-2.000000 0.000000 0,3.000000 0.000000 0,3.000000 0.000000 0,4.000000 0.000000 0,2.000000 0.000000 0,4.000000 0.000000 0,3.000000 0.000000 0,3.000000 0.000000 0,1.000000 1.000000 0,1.000000 4.000000 0,-1.000000 3.000000 0,1.000000 3.000000 0,-1.000000-1.000000 0,1.000000-2.000000 0,-1.000000-3.000000 0,1.000000-3.000000 0,1.000000-2.000000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0,2.000000 0.000000 0,1.000000 0.000000 0,-1.000000 0.000000 0,1.000000 0.000000 0,-3.000000 0.000000 0,-2.000000 0.000000 0,-3.000000 0.000000 0,-3.000000 0.000000 0,-2.000000 0.000000 0,0.000000 0.000000 0,0.000000 0.000000 0,0.000000 0.000000 0,-4.000000 0.000000 0,-5.000000 0.000000 0,-7.000000 0.000000 0,-5.000000 0.000000 0,-4.000000 0.000000 0,0.000000 0.000000 0,0.000000 0.000000 0,0.000000 0.000000 0,0.000000 0.000000 0,0.000000 0.000000 0,0.000000 0.000000 0,0.000000 0.000000 0,0.000000 0.000000 0,0.000000 0.000000 0,0.000000 0.000000 0,0.000000 0.000000 0,3.000000 0.000000 0,6.000000 0.000000 0,7.000000 0.000000 0,6.000000 0.000000 0,4.000000 0.000000 0,4.000000 0.000000 0,3.000000 0.000000 0,3.000000 0.000000 0,-1.000000 1.000000 0,-2.000000 4.000000 0,-3.000000 3.000000 0,-3.000000 3.000000 0,-1.000000-1.000000 0,4.000000-2.000000 0,3.000000-3.000000 0,3.000000-3.000000 0,-1.000000-2.000000 0,-2.000000 0.000000 0,-3.000000 0.000000 0,-3.000000 0.000000 0,-6.000000 0.000000 0,-5.000000 0.000000 0,-7.000000 0.000000 0,-5.000000 0.000000 0,-1.000000 0.000000 0,6.000000 0.000000 0,7.000000 0.000000 0,6.000000 0.000000 0,-1.000000 0.000000 0,-5.000000 0.000000 0,-7.000000 0.000000 0,-5.000000 0.000000 0,0.000000 1.000000 0,10.000000 4.000000 0,10.000000 3.000000 0,9.000000 3.000000 0,4.000000-1.000000 0,1.000000-2.000000 0,-1.000000-3.000000 0,1.000000-3.000000 0,-1.000000-2.000000 0,1.000000 0.000000 0,-1.000000 0.000000 0,1.000000 0.000000 0,-3.000000 0.000000 0,-2.000000 0.000000 0,-3.000000 0.000000 0,-3.000000 0.000000 0,-1.000000 1.000000 0,4.000000 4.000000 0,3.000000 3.000000 0,3.000000 3.000000 0,-1.000000-1.000000 0,-2.000000-2.000000 0,-3.000000-3.000000 0,-3.000000-3.000000 0,-1.000000-2.000000 0,4.000000 0.000000 0,3.000000 0.000000 0,3.000000 0.000000 0,3.000000 1.000000 0,3.000000 4.000000 0,3.000000 3.000000 0,4.000000 3.000000 0,-1.000000-1.000000 0,-3.000000-2.000000 0,-3.000000-3.000000 0,-2.000000-3.000000 0,-3.000000-2.000000 0,1.000000 0.000000 0,-1.000000 0.000000 0,1.000000 0.000000 0,-4.000000 0.000000 0,-6.000000 0.000000 0,-6.000000 0.000000 0,-6.000000 0.000000 0,-4.000000 0.000000 0,1.000000 0.000000 0,-1.000000 0.000000 0,1.000000 0.000000 0,1.000000 0.000000 0,3.000000 0.000000 0,3.000000 0.000000 0,4.000000 0.000000 0,4.000000 1.000000 0,6.000000 4.000000 0,7.000000 3.000000 0,6.000000 3.000000 0,3.000000 1.000000 0,0.000000 1.000000 0,0.000000-1.000000 0,0.000000 1.000000 0,0.000000-3.000000 0,0.000000-2.000000 0,0.000000-3.000000 0,0.000000-3.000000 0,-2.000000-1.000000 0,-3.000000 4.000000 0,-3.000000 3.000000 0,-2.000000 3.000000 0,-6.000000 1.000000 0,-6.000000 1.000000 0,-6.000000-1.000000 0,-6.000000 1.000000 0,-4.000000-1.000000 0,1.000000 1.000000 0,-1.000000-1.000000 0,1.000000 1.000000 0,1.000000-1.000000 0,3.000000 1.000000 0,3.000000-1.000000 0,4.000000 1.000000 0,-1.000000-1.000000 0,-3.000000 1.000000 0,-3.000000-1.000000 0,-2.000000 1.000000 0,-1.000000-3.000000 0,3.000000-2.000000 0,3.000000-3.000000 0,4.000000-3.000000 0,-1.000000-1.000000 0,-3.000000 4.000000 0,-3.000000 3.000000 0,-2.000000 3.000000 0,-3.000000-1.000000 0,1.000000-2.000000 0,-1.000000-3.000000 0,1.000000-3.000000 0,-3.000000-2.000000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0,-1.000000-2.000000 0,1.000000-3.000000 0,-1.000000-3.000000 0,1.000000-2.000000 0,4.000000-1.000000 0,9.000000 3.000000 0,10.000000 3.000000 0,10.000000 4.000000 0,-1.000000 1.000000 0,-9.000000 0.000000 0,-10.000000 0.000000 0,-8.000000 0.000000 0,-6.000000 0.000000 0,1.000000 0.000000 0,-1.000000 0.000000 0,1.000000 0.000000 0,1.000000 0.000000 0,3.000000 0.000000 0,3.000000 0.000000 0,4.000000 0.000000 0,2.000000 0.000000 0,4.000000 0.000000 0,3.000000 0.000000 0,3.000000 0.000000 0,-1.000000 0.000000 0,-2.000000 0.000000 0,-3.000000 0.000000 0,-3.000000 0.000000 0,-1.000000 1.000000 0,4.000000 4.000000 0,3.000000 3.000000 0,3.000000 3.000000 0,-1.000000-1.000000 0,-2.000000-2.000000 0,-3.000000-3.000000 0,-3.000000-3.000000 0,-2.000000-2.000000 0,0.000000 0.000000 0,0.000000 0.000000 0,0.000000 0.000000 0,1.000000 0.000000 0,4.000000 0.000000 0,3.000000 0.000000 0,3.000000 0.000000 0,-2.000000 0.000000 0,-6.000000 0.000000 0,-6.000000 0.000000 0,-6.000000 0.000000 0,-2.000000 1.000000 0,3.000000 4.000000 0,3.000000 3.000000 0,4.000000 3.000000 0,-1.000000-1.000000 0,-3.000000-2.000000 0,-3.000000-3.000000 0,-2.000000-3.000000 0,-3.000000-2.000000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0,1.000000 1.000000 0,4.000000 4.000000 0,3.000000 3.000000 0,3.000000 3.000000 0,-1.000000-1.000000 0,-2.000000-2.000000 0,-3.000000-3.000000 0,-3.000000-3.000000 0,-4.000000-2.000000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0,1.000000-1.000000 0,3.000000-3.000000 0,3.000000-3.000000 0,4.000000-2.000000 0,-1.000000-1.000000 0,-3.000000 3.000000 0,-3.000000 3.000000 0,-2.000000 4.000000 0,-3.000000 2.000000 0,1.000000 4.000000 0,-1.000000 3.000000 0,1.000000 3.000000 0</inkml:trace>
</inkml:ink>
</file>

<file path=ppt/ink/ink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22:53"/>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12600.000000 55700.000000 1000,'-93.000000'23.000000'0,"17.000000"-3.000000"0 ,15.000000-3.000000 0,16.000000-2.000000 0,7.000000-5.000000 0,1.000000-2.000000 0,-1.000000-3.000000 0,1.000000-3.000000 0,7.000000-7.000000 0,16.000000-9.000000 0,15.000000-10.000000 0,17.000000-8.000000 0,8.000000-3.000000 0,4.000000 7.000000 0,3.000000 6.000000 0,3.000000 7.000000 0,1.000000 2.000000 0,1.000000 1.000000 0,-1.000000-1.000000 0,1.000000 1.000000 0,1.000000-1.000000 0,3.000000 1.000000 0,3.000000-1.000000 0,4.000000 1.000000 0,2.000000-1.000000 0,4.000000 1.000000 0,3.000000-1.000000 0,3.000000 1.000000 0,4.000000-3.000000 0,7.000000-2.000000 0,6.000000-3.000000 0,7.000000-3.000000 0,5.000000-1.000000 0,7.000000 4.000000 0,6.000000 3.000000 0,7.000000 3.000000 0,4.000000-1.000000 0,3.000000-2.000000 0,3.000000-3.000000 0,4.000000-3.000000 0,2.000000-2.000000 0,4.000000 0.000000 0,3.000000 0.000000 0,3.000000 0.000000 0,1.000000 0.000000 0,1.000000 0.000000 0,-1.000000 0.000000 0,1.000000 0.000000 0,2.000000 0.000000 0,7.000000 0.000000 0,6.000000 0.000000 0,7.000000 0.000000 0,2.000000-2.000000 0,1.000000-3.000000 0,-1.000000-3.000000 0,1.000000-2.000000 0,-6.000000-1.000000 0,-8.000000 3.000000 0,-10.000000 3.000000 0,-9.000000 4.000000 0,-5.000000 1.000000 0,0.000000 0.000000 0,0.000000 0.000000 0,0.000000 0.000000 0,3.000000 0.000000 0,6.000000 0.000000 0,7.000000 0.000000 0,6.000000 0.000000 0,1.000000 1.000000 0,-3.000000 4.000000 0,-3.000000 3.000000 0,-2.000000 3.000000 0,-6.000000-1.000000 0,-6.000000-2.000000 0,-6.000000-3.000000 0,-6.000000-3.000000 0,-2.000000-2.000000 0,3.000000 0.000000 0,3.000000 0.000000 0,4.000000 0.000000 0,2.000000 0.000000 0,4.000000 0.000000 0,3.000000 0.000000 0,3.000000 0.000000 0,1.000000-2.000000 0,1.000000-3.000000 0,-1.000000-3.000000 0,1.000000-2.000000 0,-3.000000-3.000000 0,-2.000000 1.000000 0,-3.000000-1.000000 0,-3.000000 1.000000 0,-9.000000 1.000000 0,-11.000000 3.000000 0,-14.000000 3.000000 0,-11.000000 4.000000 0,-6.000000 1.000000 0,4.000000 0.000000 0,3.000000 0.000000 0,3.000000 0.000000 0,-1.000000 1.000000 0,-2.000000 4.000000 0,-3.000000 3.000000 0,-3.000000 3.000000 0,-6.000000 1.000000 0,-5.000000 1.000000 0,-7.000000-1.000000 0,-5.000000 1.000000 0,-6.000000 1.000000 0,-3.000000 3.000000 0,-3.000000 3.000000 0,-2.000000 4.000000 0,-14.000000 5.000000 0,-21.000000 10.000000 0,-22.000000 10.000000 0,-22.000000 9.000000 0,-10.000000 2.000000 0,4.000000-2.000000 0,3.000000-3.000000 0,3.000000-3.000000 0,-1.000000-1.000000 0,-2.000000 4.000000 0,-3.000000 3.000000 0,-3.000000 3.000000 0,-1.000000-1.000000-21,4.000000-2.000000-38,3.000000-3.000000-41,3.000000-3.000000-40</inkml:trace>
</inkml:ink>
</file>

<file path=ppt/ink/ink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23:07"/>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1900.000000 29500.000000 1000,'-24.000000'71.000000'0,"4.000000"-5.000000"0 ,3.000000-7.000000 0,3.000000-5.000000 0,1.000000-6.000000 0,1.000000-3.000000 0,-1.000000-3.000000 0,1.000000-2.000000 0,-1.000000-3.000000-21,1.000000 1.000000-38,-1.000000-1.000000-41,1.000000 1.000000-40</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0:30"/>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9450.000000 31250.000000 1000,'71.000000'-2.000000'0,"-5.000000"-3.000000"0 ,-7.000000-3.000000 0,-5.000000-2.000000 0,-4.000000-5.000000 0,0.000000-2.000000 0,0.000000-3.000000 0,0.000000-3.000000 0,-2.000000-1.000000 0,-3.000000 4.000000 0,-3.000000 3.000000 0,-2.000000 3.000000 0,-3.000000 3.000000 0,1.000000 3.000000 0,-1.000000 3.000000 0,1.000000 4.000000 0,-1.000000-1.000000 0,1.000000-3.000000 0,-1.000000-3.000000 0,1.000000-2.000000 0,1.000000-3.000000 0,3.000000 1.000000 0,3.000000-1.000000 0,4.000000 1.000000 0,-1.000000 1.000000 0,-3.000000 3.000000 0,-3.000000 3.000000 0,-2.000000 4.000000 0,-1.000000 1.000000 0,3.000000 0.000000 0,3.000000 0.000000 0,4.000000 0.000000 0,2.000000 0.000000 0,4.000000 0.000000 0,3.000000 0.000000 0,3.000000 0.000000 0,3.000000-2.000000 0,3.000000-3.000000 0,3.000000-3.000000 0,4.000000-2.000000 0,1.000000-1.000000 0,0.000000 3.000000 0,0.000000 3.000000 0,0.000000 4.000000 0,1.000000 1.000000 0,4.000000 0.000000 0,3.000000 0.000000 0,3.000000 0.000000 0,-1.000000 0.000000 0,-2.000000 0.000000 0,-3.000000 0.000000 0,-3.000000 0.000000 0,-4.000000 0.000000 0,-3.000000 0.000000 0,-3.000000 0.000000 0,-2.000000 0.000000 0,-5.000000 0.000000 0,-2.000000 0.000000 0,-3.000000 0.000000 0,-3.000000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1.000000 0,4.000000 4.000000 0,3.000000 3.000000 0,3.000000 3.000000 0,-4.000000-1.000000 0,-8.000000-2.000000 0,-10.000000-3.000000 0,-9.000000-3.000000 0,-5.000000-2.000000 0,0.000000 0.000000 0,0.000000 0.000000 0,0.000000 0.000000 0,1.000000 0.000000 0,4.000000 0.000000 0,3.000000 0.000000 0,3.000000 0.000000 0,-1.000000 1.000000 0,-2.000000 4.000000 0,-3.000000 3.000000 0,-3.000000 3.000000 0,-1.000000-1.000000 0,4.000000-2.000000 0,3.000000-3.000000 0,3.000000-3.000000 0,3.000000-1.000000 0,3.000000 4.000000 0,3.000000 3.000000 0,4.000000 3.000000 0,-1.000000 1.000000 0,-3.000000 1.000000 0,-3.000000-1.000000 0,-2.000000 1.000000 0,-3.000000-3.000000 0,1.000000-2.000000 0,-1.000000-3.000000 0,1.000000-3.000000 0,-1.000000-1.000000 0,1.000000 4.000000 0,-1.000000 3.000000 0,1.000000 3.000000 0,-3.000000-1.000000 0,-2.000000-2.000000 0,-3.000000-3.000000 0,-3.000000-3.000000 0,-2.000000-1.000000 0,0.000000 4.000000 0,0.000000 3.000000 0,0.000000 3.000000 0,1.000000-1.000000 0,4.000000-2.000000 0,3.000000-3.000000 0,3.000000-3.000000 0,1.000000-1.000000 0,1.000000 4.000000 0,-1.000000 3.000000 0,1.000000 3.000000 0,1.000000 1.000000 0,3.000000 1.000000 0,3.000000-1.000000 0,4.000000 1.000000 0,2.000000-3.000000 0,4.000000-2.000000 0,3.000000-3.000000 0,3.000000-3.000000 0,-2.000000-1.000000 0,-6.000000 4.000000 0,-6.000000 3.000000 0,-6.000000 3.000000 0,-2.000000-1.000000 0,3.000000-2.000000 0,3.000000-3.000000 0,4.000000-3.000000 0,-1.000000-1.000000 0,-3.000000 4.000000 0,-3.000000 3.000000 0,-2.000000 3.000000 0,-5.000000-1.000000 0,-2.000000-2.000000 0,-3.000000-3.000000 0,-3.000000-3.000000 0,-2.000000-2.000000 0,0.000000 0.000000 0,0.000000 0.000000 0,0.000000 0.000000 0,3.000000 0.000000 0,6.000000 0.000000 0,7.000000 0.000000 0,6.000000 0.000000 0,3.000000 1.000000 0,0.000000 4.000000 0,0.000000 3.000000 0,0.000000 3.000000 0,0.000000-1.000000 0,0.000000-2.000000 0,0.000000-3.000000 0,0.000000-3.000000 0,1.000000-2.000000 0,4.000000 0.000000 0,3.000000 0.000000 0,3.000000 0.000000 0,-2.000000 0.000000 0,-6.000000 0.000000 0,-6.000000 0.000000 0,-6.000000 0.000000 0,-4.000000 0.000000 0,1.000000 0.000000 0,-1.000000 0.000000 0,1.000000 0.000000 0,1.000000 0.000000 0,3.000000 0.000000 0,3.000000 0.000000 0,4.000000 0.000000 0,-1.000000 0.000000 0,-3.000000 0.000000 0,-3.000000 0.000000 0,-2.000000 0.000000 0,0.000000-2.000000 0,7.000000-3.000000 0,6.000000-3.000000 0,7.000000-2.000000 0,4.000000-1.000000 0,3.000000 3.000000 0,3.000000 3.000000 0,4.000000 4.000000 0,1.000000-1.000000 0,0.000000-3.000000 0,0.000000-3.000000 0,0.000000-2.000000 0,-2.000000-3.000000 0,-3.000000 1.000000 0,-3.000000-1.000000 0,-2.000000 1.000000 0,-5.000000 1.000000 0,-2.000000 3.000000 0,-3.000000 3.000000 0,-3.000000 4.000000 0,-2.000000-1.000000 0,0.000000-3.000000 0,0.000000-3.000000 0,0.000000-2.000000 0,3.000000-3.000000 0,6.000000 1.000000 0,7.000000-1.000000 0,6.000000 1.000000 0,4.000000 1.000000 0,4.000000 3.000000 0,3.000000 3.000000 0,3.000000 4.000000 0,-1.000000-1.000000 0,-2.000000-3.000000 0,-3.000000-3.000000 0,-3.000000-2.000000 0,-6.000000-1.000000 0,-5.000000 3.000000 0,-7.000000 3.000000 0,-5.000000 4.000000 0,-3.000000-1.000000 0,4.000000-3.000000 0,3.000000-3.000000 0,3.000000-2.000000 0,1.000000-1.000000 0,1.000000 3.000000 0,-1.000000 3.000000 0,1.000000 4.000000 0,1.000000 1.000000 0,3.000000 0.000000 0,3.000000 0.000000 0,4.000000 0.000000 0,2.000000-2.000000 0,4.000000-3.000000 0,3.000000-3.000000 0,3.000000-2.000000 0,-2.000000-1.000000 0,-6.000000 3.000000 0,-6.000000 3.000000 0,-6.000000 4.000000 0,-6.000000-1.000000 0,-2.000000-3.000000 0,-3.000000-3.000000 0,-3.000000-2.000000 0,-2.000000-1.000000 0,0.000000 3.000000 0,0.000000 3.000000 0,0.000000 4.000000 0,0.000000-1.000000 0,0.000000-3.000000 0,0.000000-3.000000 0,0.000000-2.000000 0,1.000000-1.000000 0,4.000000 3.000000 0,3.000000 3.000000 0,3.000000 4.000000 0,1.000000-1.000000 0,1.000000-3.000000 0,-1.000000-3.000000 0,1.000000-2.000000 0,-1.000000-1.000000 0,1.000000 3.000000 0,-1.000000 3.000000 0,1.000000 4.000000 0,-3.000000 1.000000 0,-2.000000 0.000000 0,-3.000000 0.000000 0,-3.000000 0.000000 0,-4.000000-2.000000 0,-3.000000-3.000000 0,-3.000000-3.000000 0,-2.000000-2.000000 0,-5.000000-1.000000 0,-2.000000 3.000000 0,-3.000000 3.000000 0,-3.000000 4.000000 0,-1.000000 1.000000 0,4.000000 0.000000 0,3.000000 0.000000 0,3.000000 0.000000 0,3.000000 0.000000 0,3.000000 0.000000 0,3.000000 0.000000 0,4.000000 0.000000 0,-1.000000-2.000000 0,-3.000000-3.000000 0,-3.000000-3.000000 0,-2.000000-2.000000 0,0.000000-1.000000 0,7.000000 3.000000 0,6.000000 3.000000 0,7.000000 4.000000 0,-1.000000 1.000000 0,-6.000000 0.000000 0,-6.000000 0.000000 0,-6.000000 0.000000 0,-6.000000 0.000000 0,-2.000000 0.000000 0,-3.000000 0.000000 0,-3.000000 0.000000 0,-2.000000 0.000000 0,0.000000 0.000000 0,0.000000 0.000000 0,0.000000 0.000000 0,-2.000000 0.000000 0,-3.000000 0.000000 0,-3.000000 0.000000 0,-2.000000 0.000000 0,-3.000000 0.000000 0,1.000000 0.000000 0,-1.000000 0.000000 0,1.000000 0.000000 0,2.000000 0.000000 0,7.000000 0.000000 0,6.000000 0.000000 0,7.000000 0.000000 0,-1.000000 0.000000 0,-6.000000 0.000000 0,-6.000000 0.000000 0,-6.000000 0.000000 0,-1.000000 0.000000 0,7.000000 0.000000 0,6.000000 0.000000 0,7.000000 0.000000 0,2.000000 0.000000 0,1.000000 0.000000 0,-1.000000 0.000000 0,1.000000 0.000000 0,-3.000000 0.000000 0,-2.000000 0.000000 0,-3.000000 0.000000 0,-3.000000 0.000000 0,-2.000000 0.000000 0,0.000000 0.000000 0,0.000000 0.000000 0,0.000000 0.000000 0,0.000000 0.000000 0,0.000000 0.000000 0,0.000000 0.000000 0,0.000000 0.000000 0,-2.000000 1.000000 0,-3.000000 4.000000 0,-3.000000 3.000000 0,-2.000000 3.000000 0,-3.000000-1.000000 0,1.000000-2.000000 0,-1.000000-3.000000 0,1.000000-3.000000 0,2.000000-2.000000 0,7.000000 0.000000 0,6.000000 0.000000 0,7.000000 0.000000 0,-1.000000 0.000000 0,-6.000000 0.000000 0,-6.000000 0.000000 0,-6.000000 0.000000 0,-4.000000 0.000000 0,1.000000 0.000000 0,-1.000000 0.000000 0,1.000000 0.000000 0,1.000000 0.000000 0,3.000000 0.000000 0,3.000000 0.000000 0,4.000000 0.000000 0,1.000000 1.000000 0,0.000000 4.000000 0,0.000000 3.000000 0,0.000000 3.000000 0,0.000000-1.000000 0,0.000000-2.000000 0,0.000000-3.000000 0,0.000000-3.000000 0,1.000000-2.000000 0,4.000000 0.000000 0,3.000000 0.000000 0,3.000000 0.000000 0,1.000000 0.000000 0,1.000000 0.000000 0,-1.000000 0.000000 0,1.000000 0.000000 0,-3.000000 0.000000 0,-2.000000 0.000000 0,-3.000000 0.000000 0,-3.000000 0.000000 0,-2.000000 1.000000 0,0.000000 4.000000 0,0.000000 3.000000 0,0.000000 3.000000 0,-2.000000-1.000000 0,-3.000000-2.000000 0,-3.000000-3.000000 0,-2.000000-3.000000 0,-1.000000-2.000000 0,3.000000 0.000000 0,3.000000 0.000000 0,4.000000 0.000000 0,1.000000 0.000000 0,0.000000 0.000000 0,0.000000 0.000000 0,0.000000 0.000000 0,0.000000 1.000000 0,0.000000 4.000000 0,0.000000 3.000000 0,0.000000 3.000000 0,1.000000-1.000000 0,4.000000-2.000000 0,3.000000-3.000000 0,3.000000-3.000000 0,1.000000-1.000000 0,1.000000 4.000000 0,-1.000000 3.000000 0,1.000000 3.000000 0,-1.000000-1.000000 0,1.000000-2.000000 0,-1.000000-3.000000 0,1.000000-3.000000 0,1.000000-2.000000 0,3.000000 0.000000 0,3.000000 0.000000 0,4.000000 0.000000 0,-1.000000 0.000000 0,-3.000000 0.000000 0,-3.000000 0.000000 0,-2.000000 0.000000 0,-5.000000 0.000000 0,-2.000000 0.000000 0,-3.000000 0.000000 0,-3.000000 0.000000 0,-2.000000 1.000000 0,0.000000 4.000000 0,0.000000 3.000000 0,0.000000 3.000000 0,-2.000000-1.000000 0,-3.000000-2.000000 0,-3.000000-3.000000 0,-2.000000-3.000000 0,-1.000000-2.000000 0,3.000000 0.000000 0,3.000000 0.000000 0,4.000000 0.000000 0,1.000000 0.000000 0,0.000000 0.000000 0,0.000000 0.000000 0,0.000000 0.000000 0,1.000000 0.000000 0,4.000000 0.000000 0,3.000000 0.000000 0,3.000000 0.000000 0,1.000000 0.000000 0,1.000000 0.000000 0,-1.000000 0.000000 0,1.000000 0.000000 0,-1.000000 1.000000 0,1.000000 4.000000 0,-1.000000 3.000000 0,1.000000 3.000000 0,-3.000000-1.000000 0,-2.000000-2.000000 0,-3.000000-3.000000 0,-3.000000-3.000000 0,-2.000000-2.000000 0,0.000000 0.000000 0,0.000000 0.000000 0,0.000000 0.000000 0,0.000000 0.000000 0,0.000000 0.000000 0,0.000000 0.000000 0,0.000000 0.000000 0,-2.000000 1.000000 0,-3.000000 4.000000 0,-3.000000 3.000000 0,-2.000000 3.000000 0,-3.000000-1.000000 0,1.000000-2.000000 0,-1.000000-3.000000 0,1.000000-3.000000 0,1.000000-2.000000 0,3.000000 0.000000 0,3.000000 0.000000 0,4.000000 0.000000 0,1.000000 0.000000 0,0.000000 0.000000 0,0.000000 0.000000 0,0.000000 0.000000 0,1.000000 0.000000 0,4.000000 0.000000 0,3.000000 0.000000 0,3.000000 0.000000 0,3.000000-2.000000 0,3.000000-3.000000 0,3.000000-3.000000 0,4.000000-2.000000 0,1.000000-1.000000 0,0.000000 3.000000 0,0.000000 3.000000 0,0.000000 4.000000 0,0.000000 1.000000 0,0.000000 0.000000 0,0.000000 0.000000 0,0.000000 0.000000 0,-2.000000 0.000000 0,-3.000000 0.000000 0,-3.000000 0.000000 0,-2.000000 0.000000 0,-3.000000-2.000000 0,1.000000-3.000000 0,-1.000000-3.000000 0,1.000000-2.000000 0,-3.000000-1.000000 0,-2.000000 3.000000 0,-3.000000 3.000000 0,-3.000000 4.000000 0,-1.000000 1.000000 0,4.000000 0.000000 0,3.000000 0.000000 0,3.000000 0.000000 0,3.000000 0.000000 0,3.000000 0.000000 0,3.000000 0.000000 0,4.000000 0.000000 0,1.000000 0.000000 0,0.000000 0.000000 0,0.000000 0.000000 0,0.000000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0,-3.000000 0.000000 0,-2.000000 0.000000 0,-3.000000 0.000000 0,-3.000000 0.000000 0,-1.000000 0.000000 0,4.000000 0.000000 0,3.000000 0.000000 0,3.000000 0.000000 0,3.000000 1.000000 0,3.000000 4.000000 0,3.000000 3.000000 0,4.000000 3.000000 0,1.000000-1.000000 0,0.000000-2.000000 0,0.000000-3.000000 0,0.000000-3.000000 0,1.000000-2.000000 0,4.000000 0.000000 0,3.000000 0.000000 0,3.000000 0.000000 0,-1.000000 1.000000 0,-2.000000 4.000000 0,-3.000000 3.000000 0,-3.000000 3.000000 0,-6.000000-1.000000 0,-5.000000-2.000000 0,-7.000000-3.000000 0,-5.000000-3.000000 0,-3.000000-2.000000 0,4.000000 0.000000 0,3.000000 0.000000 0,3.000000 0.000000 0,-1.000000 1.000000 0,-2.000000 4.000000 0,-3.000000 3.000000 0,-3.000000 3.000000 0,-1.000000-1.000000 0,4.000000-2.000000 0,3.000000-3.000000 0,3.000000-3.000000 0,1.000000-2.000000 0,1.000000 0.000000 0,-1.000000 0.000000 0,1.000000 0.000000 0,1.000000 0.000000 0,3.000000 0.000000 0,3.000000 0.000000 0,4.000000 0.000000 0,-1.000000 0.000000 0,-3.000000 0.000000 0,-3.000000 0.000000 0,-2.000000 0.000000 0,-3.000000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0,1.000000 0.000000 0,-1.000000 0.000000 0,1.000000 0.000000 0,2.000000 1.000000 0,7.000000 4.000000 0,6.000000 3.000000 0,7.000000 3.000000 0,0.000000-1.000000 0,-2.000000-2.000000 0,-3.000000-3.000000 0,-3.000000-3.000000 0,-4.000000-2.000000 0,-3.000000 0.000000 0,-3.000000 0.000000 0,-2.000000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0,-10.000000 4.000000-21,-19.000000 10.000000-38,-18.000000 10.000000-41,-19.000000 9.000000-40</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0:52"/>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8300.000000 39000.000000 1000,'-22.000000'-71.000000'0,"6.000000"10.000000"0 ,7.000000 10.000000 0,6.000000 9.000000 0,7.000000 7.000000 0,10.000000 7.000000 0,10.000000 6.000000 0,9.000000 7.000000 0,4.000000 4.000000 0,1.000000 3.000000 0,-1.000000 3.000000 0,1.000000 4.000000 0,1.000000 1.000000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0,1.000000 0.000000 0,4.000000 0.000000 0,3.000000 0.000000 0,3.000000 0.000000 0,1.000000-2.000000 0,1.000000-3.000000 0,-1.000000-3.000000 0,1.000000-2.000000 0,-3.000000-1.000000 0,-2.000000 3.000000 0,-3.000000 3.000000 0,-3.000000 4.000000 0,-2.000000 1.000000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0,-1.000000 1.000000 0,3.000000 4.000000 0,3.000000 3.000000 0,4.000000 3.000000 0,-1.000000-1.000000 0,-3.000000-2.000000 0,-3.000000-3.000000 0,-2.000000-3.000000 0,0.000000-1.000000 0,7.000000 4.000000 0,6.000000 3.000000 0,7.000000 3.000000 0,-1.000000-1.000000 0,-6.000000-2.000000 0,-6.000000-3.000000 0,-6.000000-3.000000 0,-4.000000-2.000000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0,1.000000-2.000000 0,4.000000-3.000000 0,3.000000-3.000000 0,3.000000-2.000000 0,-1.000000-1.000000 0,-2.000000 3.000000 0,-3.000000 3.000000 0,-3.000000 4.000000 0,-1.000000-1.000000 0,4.000000-3.000000 0,3.000000-3.000000 0,3.000000-2.000000 0,1.000000-1.000000 0,1.000000 3.000000 0,-1.000000 3.000000 0,1.000000 4.000000 0,-3.000000 1.000000 0,-2.000000 0.000000 0,-3.000000 0.000000 0,-3.000000 0.000000 0,-4.000000-2.000000 0,-3.000000-3.000000 0,-3.000000-3.000000 0,-2.000000-2.000000 0,-1.000000-1.000000 0,3.000000 3.000000 0,3.000000 3.000000 0,4.000000 4.000000 0,2.000000 1.000000 0,4.000000 0.000000 0,3.000000 0.000000 0,3.000000 0.000000 0,1.000000 0.000000 0,1.000000 0.000000 0,-1.000000 0.000000 0,1.000000 0.000000 0,-4.000000 0.000000 0,-6.000000 0.000000 0,-6.000000 0.000000 0,-6.000000 0.000000 0,-2.000000 0.000000 0,3.000000 0.000000 0,3.000000 0.000000 0,4.000000 0.000000 0,1.000000 0.000000 0,0.000000 0.000000 0,0.000000 0.000000 0,0.000000 0.000000 0,0.000000 0.000000 0,0.000000 0.000000 0,0.000000 0.000000 0,0.000000 0.000000 0,-2.000000 0.000000 0,-3.000000 0.000000 0,-3.000000 0.000000 0,-2.000000 0.000000 0,-1.000000 1.000000 0,3.000000 4.000000 0,3.000000 3.000000 0,4.000000 3.000000 0,1.000000-1.000000 0,0.000000-2.000000 0,0.000000-3.000000 0,0.000000-3.000000 0,-2.000000-2.000000 0,-3.000000 0.000000 0,-3.000000 0.000000 0,-2.000000 0.000000 0,-3.000000 0.000000 0,1.000000 0.000000 0,-1.000000 0.000000 0,1.000000 0.000000 0,-1.000000 0.000000 0,1.000000 0.000000 0,-1.000000 0.000000 0,1.000000 0.000000 0,2.000000 0.000000 0,7.000000 0.000000 0,6.000000 0.000000 0,7.000000 0.000000 0,0.000000 0.000000 0,-2.000000 0.000000 0,-3.000000 0.000000 0,-3.000000 0.000000 0,-4.000000 0.000000 0,-3.000000 0.000000 0,-3.000000 0.000000 0,-2.000000 0.000000 0,-1.000000 0.000000 0,3.000000 0.000000 0,3.000000 0.000000 0,4.000000 0.000000 0,2.000000-2.000000 0,4.000000-3.000000 0,3.000000-3.000000 0,3.000000-2.000000 0,-1.000000-1.000000 0,-2.000000 3.000000 0,-3.000000 3.000000 0,-3.000000 4.000000 0,-2.000000 1.000000 0,0.000000 0.000000 0,0.000000 0.000000 0,0.000000 0.000000 0,0.000000-2.000000 0,0.000000-3.000000 0,0.000000-3.000000 0,0.000000-2.000000 0,-2.000000-1.000000 0,-3.000000 3.000000 0,-3.000000 3.000000 0,-2.000000 4.000000 0,-3.000000 1.000000 0,1.000000 0.000000 0,-1.000000 0.000000 0,1.000000 0.000000 0,-1.000000 0.000000 0,1.000000 0.000000 0,-1.000000 0.000000 0,1.000000 0.000000 0,2.000000 0.000000 0,7.000000 0.000000 0,6.000000 0.000000 0,7.000000 0.000000 0,-1.000000 0.000000 0,-6.000000 0.000000 0,-6.000000 0.000000 0,-6.000000 0.000000 0,1.000000 0.000000 0,9.000000 0.000000 0,10.000000 0.000000 0,10.000000 0.000000 0,-1.000000 0.000000 0,-9.000000 0.000000 0,-10.000000 0.000000 0,-8.000000 0.000000 0,-4.000000 0.000000 0,3.000000 0.000000 0,3.000000 0.000000 0,4.000000 0.000000 0,-1.000000 0.000000 0,-3.000000 0.000000 0,-3.000000 0.000000 0,-2.000000 0.000000 0,-1.000000 0.000000 0,3.000000 0.000000 0,3.000000 0.000000 0,4.000000 0.000000 0,1.000000-2.000000 0,0.000000-3.000000 0,0.000000-3.000000 0,0.000000-2.000000 0,-2.000000-1.000000 0,-3.000000 3.000000 0,-3.000000 3.000000 0,-2.000000 4.000000 0,-1.000000 1.000000 0,3.000000 0.000000 0,3.000000 0.000000 0,4.000000 0.000000 0,-1.000000 0.000000 0,-3.000000 0.000000 0,-3.000000 0.000000 0,-2.000000 0.000000 0,2.000000-2.000000 0,9.000000-3.000000 0,10.000000-3.000000 0,10.000000-2.000000 0,-1.000000-1.000000 0,-9.000000 3.000000 0,-10.000000 3.000000 0,-8.000000 4.000000 0,-4.000000-1.000000 0,3.000000-3.000000 0,3.000000-3.000000 0,4.000000-2.000000 0,2.000000-1.000000 0,4.000000 3.000000 0,3.000000 3.000000 0,3.000000 4.000000 0,-1.000000 1.000000 0,-2.000000 0.000000 0,-3.000000 0.000000 0,-3.000000 0.000000 0,-1.000000 0.000000 0,4.000000 0.000000 0,3.000000 0.000000 0,3.000000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0,-2.000000 0.000000 0,-6.000000 0.000000 0,-6.000000 0.000000 0,-6.000000 0.000000 0,-2.000000 0.000000 0,3.000000 0.000000 0,3.000000 0.000000 0,4.000000 0.000000 0,1.000000 0.000000 0,0.000000 0.000000 0,0.000000 0.000000 0,0.000000 0.000000 0,-2.000000 0.000000 0,-3.000000 0.000000 0,-3.000000 0.000000 0,-2.000000 0.000000 0,0.000000 0.000000 0,7.000000 0.000000 0,6.000000 0.000000 0,7.000000 0.000000 0,0.000000 1.000000 0,-2.000000 4.000000 0,-3.000000 3.000000 0,-3.000000 3.000000 0,-2.000000 1.000000 0,0.000000 1.000000 0,0.000000-1.000000 0,0.000000 1.000000 0,-2.000000-3.000000 0,-3.000000-2.000000 0,-3.000000-3.000000 0,-2.000000-3.000000 0,-3.000000-1.000000 0,1.000000 4.000000 0,-1.000000 3.000000 0,1.000000 3.000000 0,2.000000-1.000000 0,7.000000-2.000000 0,6.000000-3.000000 0,7.000000-3.000000 0,0.000000-2.000000 0,-2.000000 0.000000 0,-3.000000 0.000000 0,-3.000000 0.000000 0,-2.000000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0,-2.000000-2.000000 0,-3.000000-3.000000 0,-3.000000-3.000000 0,-2.000000-2.000000 0,-3.000000-1.000000 0,1.000000 3.000000 0,-1.000000 3.000000 0,1.000000 4.000000 0,1.000000 1.000000 0,3.000000 0.000000 0,3.000000 0.000000 0,4.000000 0.000000 0,-1.000000 0.000000 0,-3.000000 0.000000 0,-3.000000 0.000000 0,-2.000000 0.000000 0,0.000000-2.000000 0,7.000000-3.000000 0,6.000000-3.000000 0,7.000000-2.000000 0,2.000000-1.000000 0,1.000000 3.000000 0,-1.000000 3.000000 0,1.000000 4.000000 0,-1.000000 1.000000 0,1.000000 0.000000 0,-1.000000 0.000000 0,1.000000 0.000000 0,-3.000000 0.000000 0,-2.000000 0.000000 0,-3.000000 0.000000 0,-3.000000 0.000000 0,-1.000000 0.000000 0,4.000000 0.000000 0,3.000000 0.000000 0,3.000000 0.000000 0,-1.000000-2.000000 0,-2.000000-3.000000 0,-3.000000-3.000000 0,-3.000000-2.000000 0,-4.000000-1.000000 0,-3.000000 3.000000 0,-3.000000 3.000000 0,-2.000000 4.000000 0,-3.000000 1.000000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0,1.000000 0.000000 0,6.000000 0.000000 0,7.000000 0.000000 0,6.000000 0.000000 0,-1.000000 0.000000 0,-5.000000 0.000000 0,-7.000000 0.000000 0,-5.000000 0.000000 0,-4.000000 0.000000 0,0.000000 0.000000 0,0.000000 0.000000 0,0.000000 0.000000 0,0.000000 0.000000 0,0.000000 0.000000 0,0.000000 0.000000 0,0.000000 0.000000 0,-2.000000 0.000000 0,-3.000000 0.000000 0,-3.000000 0.000000 0,-2.000000 0.000000 0,2.000000 0.000000 0,9.000000 0.000000 0,10.000000 0.000000 0,10.000000 0.000000 0,0.000000 0.000000 0,-5.000000 0.000000 0,-7.000000 0.000000 0,-5.000000 0.000000 0,-4.000000 0.000000 0,0.000000 0.000000 0,0.000000 0.000000 0,0.000000 0.000000 0,0.000000 0.000000 0,0.000000 0.000000 0,0.000000 0.000000 0,0.000000 0.000000 0,-2.000000 0.000000 0,-3.000000 0.000000 0,-3.000000 0.000000 0,-2.000000 0.000000 0,-1.000000 0.000000 0,3.000000 0.000000 0,3.000000 0.000000 0,4.000000 0.000000 0,-1.000000 1.000000 0,-3.000000 4.000000 0,-3.000000 3.000000 0,-2.000000 3.000000 0,-3.000000 1.000000 0,1.000000 1.000000 0,-1.000000-1.000000 0,1.000000 1.000000 0,1.000000-1.000000 0,3.000000 1.000000 0,3.000000-1.000000 0,4.000000 1.000000 0,1.000000 1.000000 0,0.000000 3.000000 0,0.000000 3.000000 0,0.000000 4.000000 0,-2.000000-1.000000 0,-3.000000-3.000000 0,-3.000000-3.000000 0,-2.000000-2.000000 0,2.000000-3.000000 0,9.000000 1.000000 0,10.000000-1.000000 0,10.000000 1.000000 0,0.000000-1.000000 0,-5.000000 1.000000 0,-7.000000-1.000000 0,-5.000000 1.000000 0,-3.000000-3.000000 0,4.000000-2.000000 0,3.000000-3.000000 0,3.000000-3.000000 0,1.000000-1.000000 0,1.000000 4.000000 0,-1.000000 3.000000 0,1.000000 3.000000 0,-1.000000-1.000000 0,1.000000-2.000000 0,-1.000000-3.000000 0,1.000000-3.000000 0,-1.000000-2.000000 0,1.000000 0.000000 0,-1.000000 0.000000 0,1.000000 0.000000 0,1.000000 0.000000 0,3.000000 0.000000 0,3.000000 0.000000 0,4.000000 0.000000 0,-3.000000 0.000000 0,-5.000000 0.000000 0,-7.000000 0.000000 0,-5.000000 0.000000 0,-4.000000 0.000000 0,0.000000 0.000000 0,0.000000 0.000000 0,0.000000 0.000000 0,1.000000 0.000000 0,4.000000 0.000000 0,3.000000 0.000000 0,3.000000 0.000000 0,3.000000 0.000000 0,3.000000 0.000000 0,3.000000 0.000000 0,4.000000 0.000000 0,1.000000 0.000000 0,0.000000 0.000000 0,0.000000 0.000000 0,0.000000 0.000000 0,1.000000 0.000000 0,4.000000 0.000000 0,3.000000 0.000000 0,3.000000 0.000000 0,1.000000 0.000000 0,1.000000 0.000000 0,-1.000000 0.000000 0,1.000000 0.000000 0,-4.000000 0.000000 0,-6.000000 0.000000 0,-6.000000 0.000000 0,-6.000000 0.000000 0,-2.000000 0.000000 0,3.000000 0.000000 0,3.000000 0.000000 0,4.000000 0.000000 0,-3.000000 0.000000 0,-5.000000 0.000000 0,-7.000000 0.000000 0,-5.000000 0.000000 0,-3.000000 0.000000 0,4.000000 0.000000 0,3.000000 0.000000 0,3.000000 0.000000 0,4.000000 0.000000 0,7.000000 0.000000 0,6.000000 0.000000 0,7.000000 0.000000 0,-1.000000 0.000000 0,-6.000000 0.000000 0,-6.000000 0.000000 0,-6.000000 0.000000 0,-2.000000 0.000000 0,3.000000 0.000000 0,3.000000 0.000000 0,4.000000 0.000000 0,1.000000 1.000000 0,0.000000 4.000000 0,0.000000 3.000000 0,0.000000 3.000000 0,-4.000000-1.000000 0,-5.000000-2.000000 0,-7.000000-3.000000 0,-5.000000-3.000000 0,-4.000000-2.000000 0,0.000000 0.000000 0,0.000000 0.000000 0,0.000000 0.000000 0,-2.000000 1.000000 0,-3.000000 4.000000 0,-3.000000 3.000000 0,-2.000000 3.000000 0,-3.000000-1.000000 0,1.000000-2.000000 0,-1.000000-3.000000 0,1.000000-3.000000 0,-1.000000-2.000000 0,1.000000 0.000000 0,-1.000000 0.000000 0,1.000000 0.000000 0,-1.000000 0.000000 0,1.000000 0.000000 0,-1.000000 0.000000 0,1.000000 0.000000 0,1.000000 1.000000 0,3.000000 4.000000 0,3.000000 3.000000 0,4.000000 3.000000 0,-1.000000-1.000000 0,-3.000000-2.000000 0,-3.000000-3.000000 0,-2.000000-3.000000 0,-1.000000-2.000000 0,3.000000 0.000000 0,3.000000 0.000000 0,4.000000 0.000000 0,-1.000000 0.000000 0,-3.000000 0.000000 0,-3.000000 0.000000 0,-2.000000 0.000000 0,-1.000000 1.000000 0,3.000000 4.000000 0,3.000000 3.000000 0,4.000000 3.000000 0,-1.000000-1.000000 0,-3.000000-2.000000 0,-3.000000-3.000000 0,-2.000000-3.000000 0,-3.000000-2.000000 0,1.000000 0.000000 0,-1.000000 0.000000 0,1.000000 0.000000 0,2.000000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0,2.000000 1.000000 0,4.000000 4.000000 0,3.000000 3.000000 0,3.000000 3.000000 0,-1.000000-1.000000 0,-2.000000-2.000000 0,-3.000000-3.000000 0,-3.000000-3.000000 0,-1.000000-2.000000 0,4.000000 0.000000 0,3.000000 0.000000 0,3.000000 0.000000 0,-1.000000 1.000000 0,-2.000000 4.000000 0,-3.000000 3.000000 0,-3.000000 3.000000 0,-2.000000-1.000000 0,0.000000-2.000000 0,0.000000-3.000000 0,0.000000-3.000000 0,0.000000-2.000000 0,0.000000 0.000000 0,0.000000 0.000000 0,0.000000 0.000000 0,-2.000000 0.000000 0,-3.000000 0.000000 0,-3.000000 0.000000 0,-2.000000 0.000000 0,2.000000 0.000000 0,9.000000 0.000000 0,10.000000 0.000000 0,10.000000 0.000000 0,-1.000000 0.000000 0,-9.000000 0.000000 0,-10.000000 0.000000 0,-8.000000 0.000000 0,-4.000000 1.000000 0,3.000000 4.000000 0,3.000000 3.000000 0,4.000000 3.000000 0,1.000000-1.000000 0,0.000000-2.000000 0,0.000000-3.000000 0,0.000000-3.000000 0,-2.000000-1.000000 0,-3.000000 4.000000 0,-3.000000 3.000000 0,-2.000000 3.000000 0,-1.000000-1.000000 0,3.000000-2.000000 0,3.000000-3.000000 0,4.000000-3.000000 0,1.000000-1.000000 0,0.000000 4.000000 0,0.000000 3.000000 0,0.000000 3.000000 0,-2.000000-1.000000 0,-3.000000-2.000000 0,-3.000000-3.000000 0,-2.000000-3.000000 0,-3.000000-2.000000 0,1.000000 0.000000 0,-1.000000 0.000000 0,1.000000 0.000000 0,1.000000 0.000000 0,3.000000 0.000000 0,3.000000 0.000000 0,4.000000 0.000000 0,-1.000000 0.000000 0,-3.000000 0.000000 0,-3.000000 0.000000 0,-2.000000 0.000000 0,-3.000000 0.000000 0,1.000000 0.000000 0,-1.000000 0.000000 0,1.000000 0.000000 0,-1.000000-4.000000 0,1.000000-5.000000 0,-1.000000-7.000000 0,1.000000-5.000000 0,-10.000000-4.000000 0,-19.000000 0.000000 0,-18.000000 0.000000 0,-19.000000 0.000000 0</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0:54"/>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8200.000000 43400.000000 1000,'0.000000'-71.000000'0,"0.000000"10.000000"0 ,0.000000 10.000000 0,0.000000 9.000000 0,3.000000 4.000000 0,6.000000 1.000000 0,7.000000-1.000000 0,6.000000 1.000000 0,4.000000 1.000000 0,4.000000 3.000000 0,3.000000 3.000000 0,3.000000 4.000000 0,3.000000 4.000000 0,3.000000 6.000000 0,3.000000 7.000000 0,4.000000 6.000000 0,-1.000000 4.000000 0,-3.000000 4.000000 0,-3.000000 3.000000 0,-2.000000 3.000000 0,-3.000000 1.000000 0,1.000000 1.000000 0,-1.000000-1.000000 0,1.000000 1.000000 0,2.000000-1.000000 0,7.000000 1.000000 0,6.000000-1.000000 0,7.000000 1.000000 0,4.000000-1.000000 0,3.000000 1.000000 0,3.000000-1.000000 0,4.000000 1.000000 0,4.000000-3.000000 0,6.000000-2.000000 0,7.000000-3.000000 0,6.000000-3.000000 0,1.000000-1.000000 0,-3.000000 4.000000 0,-3.000000 3.000000 0,-2.000000 3.000000 0,-3.000000-1.000000 0,1.000000-2.000000 0,-1.000000-3.000000 0,1.000000-3.000000 0,-1.000000-4.000000 0,1.000000-3.000000 0,-1.000000-3.000000 0,1.000000-2.000000 0,2.000000-5.000000 0,7.000000-2.000000 0,6.000000-3.000000 0,7.000000-3.000000 0,4.000000-2.000000 0,3.000000 0.000000 0,3.000000 0.000000 0,4.000000 0.000000 0,1.000000 1.000000 0,0.000000 4.000000 0,0.000000 3.000000 0,0.000000 3.000000 0,-2.000000-1.000000 0,-3.000000-2.000000 0,-3.000000-3.000000 0,-2.000000-3.000000 0,-3.000000-1.000000 0,1.000000 4.000000 0,-1.000000 3.000000 0,1.000000 3.000000 0,1.000000 1.000000 0,3.000000 1.000000 0,3.000000-1.000000 0,4.000000 1.000000 0,2.000000-1.000000 0,4.000000 1.000000 0,3.000000-1.000000 0,3.000000 1.000000 0,-4.000000-1.000000 0,-8.000000 1.000000 0,-10.000000-1.000000 0,-9.000000 1.000000 0,-5.000000 1.000000 0,0.000000 3.000000 0,0.000000 3.000000 0,0.000000 4.000000 0,0.000000-3.000000 0,0.000000-5.000000 0,0.000000-7.000000 0,0.000000-5.000000 0,1.000000-3.000000 0,4.000000 4.000000 0,3.000000 3.000000 0,3.000000 3.000000 0,1.000000-1.000000 0,1.000000-2.000000 0,-1.000000-3.000000 0,1.000000-3.000000 0,-3.000000-1.000000 0,-2.000000 4.000000 0,-3.000000 3.000000 0,-3.000000 3.000000 0,-7.000000 3.000000 0,-9.000000 3.000000 0,-10.000000 3.000000 0,-8.000000 4.000000 0,-4.000000-1.000000 0,3.000000-3.000000 0,3.000000-3.000000 0,4.000000-2.000000 0,4.000000-1.000000 0,6.000000 3.000000 0,7.000000 3.000000 0,6.000000 4.000000 0,3.000000 1.000000 0,0.000000 0.000000 0,0.000000 0.000000 0,0.000000 0.000000 0,-2.000000 0.000000 0,-3.000000 0.000000 0,-3.000000 0.000000 0,-2.000000 0.000000 0,-3.000000 0.000000 0,1.000000 0.000000 0,-1.000000 0.000000 0,1.000000 0.000000 0,-4.000000 0.000000 0,-6.000000 0.000000 0,-6.000000 0.000000 0,-6.000000 0.000000 0,-6.000000 1.000000 0,-2.000000 4.000000 0,-3.000000 3.000000 0,-3.000000 3.000000 0,-2.000000-1.000000 0,0.000000-2.000000 0,0.000000-3.000000 0,0.000000-3.000000 0,0.000000-1.000000 0,0.000000 4.000000 0,0.000000 3.000000 0,0.000000 3.000000 0,1.000000 1.000000 0,4.000000 1.000000 0,3.000000-1.000000 0,3.000000 1.000000 0,1.000000-3.000000 0,1.000000-2.000000 0,-1.000000-3.000000 0,1.000000-3.000000 0,-1.000000-1.000000 0,1.000000 4.000000 0,-1.000000 3.000000 0,1.000000 3.000000 0,-1.000000 1.000000 0,1.000000 1.000000 0,-1.000000-1.000000 0,1.000000 1.000000 0,-3.000000-3.000000 0,-2.000000-2.000000 0,-3.000000-3.000000 0,-3.000000-3.000000 0,-4.000000-1.000000 0,-3.000000 4.000000 0,-3.000000 3.000000 0,-2.000000 3.000000 0,-3.000000-1.000000 0,1.000000-2.000000 0,-1.000000-3.000000 0,1.000000-3.000000 0,-1.000000-2.000000 0,1.000000 0.000000 0,-1.000000 0.000000 0,1.000000 0.000000 0,-1.000000 0.000000 0,1.000000 0.000000 0,-1.000000 0.000000 0,1.000000 0.000000 0,2.000000 0.000000 0,7.000000 0.000000 0,6.000000 0.000000 0,7.000000 0.000000 0,0.000000 0.000000 0,-2.000000 0.000000 0,-3.000000 0.000000 0,-3.000000 0.000000 0,-1.000000 1.000000 0,4.000000 4.000000 0,3.000000 3.000000 0,3.000000 3.000000 0,3.000000-1.000000 0,3.000000-2.000000 0,3.000000-3.000000 0,4.000000-3.000000 0,-1.000000-2.000000 0,-3.000000 0.000000 0,-3.000000 0.000000 0,-2.000000 0.000000 0,-3.000000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0,1.000000 0.000000 0,-1.000000 0.000000 0,1.000000 0.000000 0,-1.000000-2.000000 0,1.000000-3.000000 0,-1.000000-3.000000 0,1.000000-2.000000 0,-1.000000-3.000000 0,1.000000 1.000000 0,-1.000000-1.000000 0,1.000000 1.000000 0,1.000000 1.000000 0,3.000000 3.000000 0,3.000000 3.000000 0,4.000000 4.000000 0,-1.000000-1.000000 0,-3.000000-3.000000 0,-3.000000-3.000000 0,-2.000000-2.000000 0,-1.000000-1.000000 0,3.000000 3.000000 0,3.000000 3.000000 0,4.000000 4.000000 0,1.000000 1.000000 0,0.000000 0.000000 0,0.000000 0.000000 0,0.000000 0.000000 0,-2.000000 0.000000 0,-3.000000 0.000000 0,-3.000000 0.000000 0,-2.000000 0.000000 0,-3.000000 0.000000 0,1.000000 0.000000 0,-1.000000 0.000000 0,1.000000 0.000000 0,2.000000 0.000000 0,7.000000 0.000000 0,6.000000 0.000000 0,7.000000 0.000000 0,0.000000 0.000000 0,-2.000000 0.000000 0,-3.000000 0.000000 0,-3.000000 0.000000 0,-4.000000 0.000000 0,-3.000000 0.000000 0,-3.000000 0.000000 0,-2.000000 0.000000 0,-1.000000 0.000000 0,3.000000 0.000000 0,3.000000 0.000000 0,4.000000 0.000000 0,-1.000000-2.000000 0,-3.000000-3.000000 0,-3.000000-3.000000 0,-2.000000-2.000000 0,0.000000-1.000000 0,7.000000 3.000000 0,6.000000 3.000000 0,7.000000 4.000000 0,-1.000000 1.000000 0,-6.000000 0.000000 0,-6.000000 0.000000 0,-6.000000 0.000000 0,-2.000000 0.000000 0,3.000000 0.000000 0,3.000000 0.000000 0,4.000000 0.000000 0,-1.000000 0.000000 0,-3.000000 0.000000 0,-3.000000 0.000000 0,-2.000000 0.000000 0,-3.000000 0.000000 0,1.000000 0.000000 0,-1.000000 0.000000 0,1.000000 0.000000 0,-1.000000-2.000000 0,1.000000-3.000000 0,-1.000000-3.000000 0,1.000000-2.000000 0,-1.000000-1.000000 0,1.000000 3.000000 0,-1.000000 3.000000 0,1.000000 4.000000 0,2.000000 1.000000 0,7.000000 0.000000 0,6.000000 0.000000 0,7.000000 0.000000 0,-1.000000 0.000000 0,-6.000000 0.000000 0,-6.000000 0.000000 0,-6.000000 0.000000 0,-2.000000 0.000000 0,3.000000 0.000000 0,3.000000 0.000000 0,4.000000 0.000000 0,-1.000000 0.000000 0,-3.000000 0.000000 0,-3.000000 0.000000 0,-2.000000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0,-1.000000-2.000000 0,1.000000-3.000000 0,-1.000000-3.000000 0,1.000000-2.000000 0,1.000000-1.000000 0,3.000000 3.000000 0,3.000000 3.000000 0,4.000000 4.000000 0,-1.000000 1.000000 0,-3.000000 0.000000 0,-3.000000 0.000000 0,-2.000000 0.000000 0,-3.000000 0.000000 0,1.000000 0.000000 0,-1.000000 0.000000 0,1.000000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0,1.000000 0.000000 0,1.000000 0.000000 0,-1.000000 0.000000 0,1.000000 0.000000 0,-3.000000 0.000000 0,-2.000000 0.000000 0,-3.000000 0.000000 0,-3.000000 0.000000 0,-2.000000-2.000000 0,0.000000-3.000000 0,0.000000-3.000000 0,0.000000-2.000000 0,0.000000-1.000000 0,0.000000 3.000000 0,0.000000 3.000000 0,0.000000 4.000000 0,0.000000 1.000000 0,0.000000 0.000000 0,0.000000 0.000000 0,0.000000 0.000000 0,1.000000 0.000000 0,4.000000 0.000000 0,3.000000 0.000000 0,3.000000 0.000000 0,-1.000000-2.000000 0,-2.000000-3.000000 0,-3.000000-3.000000 0,-3.000000-2.000000 0,-2.000000-1.000000 0,0.000000 3.000000 0,0.000000 3.000000 0,0.000000 4.000000 0,0.000000-1.000000 0,0.000000-3.000000 0,0.000000-3.000000 0,0.000000-2.000000 0,0.000000-1.000000 0,0.000000 3.000000 0,0.000000 3.000000 0,0.000000 4.000000 0,1.000000 1.000000 0,4.000000 0.000000 0,3.000000 0.000000 0,3.000000 0.000000 0,3.000000 0.000000 0,3.000000 0.000000 0,3.000000 0.000000 0,4.000000 0.000000 0,2.000000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0,-3.000000 0.000000 0,-2.000000 0.000000 0,-3.000000 0.000000 0,-3.000000 0.000000 0,-1.000000 0.000000 0,4.000000 0.000000 0,3.000000 0.000000 0,3.000000 0.000000 0,3.000000-2.000000 0,3.000000-3.000000 0,3.000000-3.000000 0,4.000000-2.000000 0,1.000000-1.000000 0,0.000000 3.000000 0,0.000000 3.000000 0,0.000000 4.000000 0,0.000000 1.000000 0,0.000000 0.000000 0,0.000000 0.000000 0,0.000000 0.000000 0,1.000000 0.000000 0,4.000000 0.000000 0,3.000000 0.000000 0,3.000000 0.000000 0,-4.000000 1.000000 0,-8.000000 4.000000 0,-10.000000 3.000000 0,-9.000000 3.000000 0,-4.000000 1.000000 0,4.000000 1.000000 0,3.000000-1.000000 0,3.000000 1.000000 0,1.000000-3.000000 0,1.000000-2.000000 0,-1.000000-3.000000 0,1.000000-3.000000 0,-1.000000-2.000000 0,1.000000 0.000000 0,-1.000000 0.000000 0,1.000000 0.000000 0,2.000000 0.000000 0,7.000000 0.000000 0,6.000000 0.000000 0,7.000000 0.000000 0,0.000000 0.000000 0,-2.000000 0.000000 0,-3.000000 0.000000 0,-3.000000 0.000000 0,-2.000000 0.000000 0,0.000000 0.000000 0,0.000000 0.000000 0,0.000000 0.000000 0,0.000000 0.000000 0,0.000000 0.000000 0,0.000000 0.000000 0,0.000000 0.000000 0,-5.000000 0.000000 0,-9.000000 0.000000 0,-10.000000 0.000000 0,-8.000000 0.000000 0,-4.000000-2.000000 0,3.000000-3.000000 0,3.000000-3.000000 0,4.000000-2.000000 0,1.000000-1.000000 0,0.000000 3.000000 0,0.000000 3.000000 0,0.000000 4.000000 0,0.000000-1.000000 0,0.000000-3.000000 0,0.000000-3.000000 0,0.000000-2.000000 0,1.000000-1.000000 0,4.000000 3.000000 0,3.000000 3.000000 0,3.000000 4.000000 0,1.000000-1.000000 0,1.000000-3.000000 0,-1.000000-3.000000 0,1.000000-2.000000 0,1.000000-1.000000 0,3.000000 3.000000 0,3.000000 3.000000 0,4.000000 4.000000 0,-1.000000 1.000000 0,-3.000000 0.000000 0,-3.000000 0.000000 0,-2.000000 0.000000 0,-3.000000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0,0.000000 1.000000 0,7.000000 4.000000 0,6.000000 3.000000 0,7.000000 3.000000 0,0.000000-1.000000 0,-2.000000-2.000000 0,-3.000000-3.000000 0,-3.000000-3.000000 0,-2.000000-1.000000 0,0.000000 4.000000 0,0.000000 3.000000 0,0.000000 3.000000 0,-2.000000 1.000000 0,-3.000000 1.000000 0,-3.000000-1.000000 0,-2.000000 1.000000 0,-1.000000-3.000000 0,3.000000-2.000000 0,3.000000-3.000000 0,4.000000-3.000000 0,-1.000000-1.000000 0,-3.000000 4.000000 0,-3.000000 3.000000 0,-2.000000 3.000000 0,0.000000 1.000000 0,7.000000 1.000000 0,6.000000-1.000000 0,7.000000 1.000000 0,0.000000-3.000000 0,-2.000000-2.000000 0,-3.000000-3.000000 0,-3.000000-3.000000 0,-4.000000-1.000000 0,-3.000000 4.000000 0,-3.000000 3.000000 0,-2.000000 3.000000 0,-3.000000-1.000000 0,1.000000-2.000000 0,-1.000000-3.000000 0,1.000000-3.000000 0,1.000000-2.000000 0,3.000000 0.000000 0,3.000000 0.000000 0,4.000000 0.000000 0,1.000000 0.000000 0,0.000000 0.000000 0,0.000000 0.000000 0,0.000000 0.000000 0,-2.000000 0.000000 0,-3.000000 0.000000 0,-3.000000 0.000000 0,-2.000000 0.000000 0,-3.000000 0.000000 0,1.000000 0.000000 0,-1.000000 0.000000 0,1.000000 0.000000 0,2.000000 1.000000 0,7.000000 4.000000 0,6.000000 3.000000 0,7.000000 3.000000 0,2.000000-1.000000 0,1.000000-2.000000 0,-1.000000-3.000000 0,1.000000-3.000000 0,-4.000000-2.000000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0,1.000000-2.000000 0,0.000000-3.000000 0,0.000000-3.000000 0,0.000000-2.000000 0,0.000000-1.000000 0,0.000000 3.000000 0,0.000000 3.000000 0,0.000000 4.000000 0,-2.000000 1.000000 0,-3.000000 0.000000 0,-3.000000 0.000000 0,-2.000000 0.000000 0,-3.000000-2.000000 0,1.000000-3.000000 0,-1.000000-3.000000 0,1.000000-2.000000 0,-1.000000-1.000000 0,1.000000 3.000000 0,-1.000000 3.000000 0,1.000000 4.000000 0,-1.000000 1.000000 0,1.000000 0.000000 0,-1.000000 0.000000 0,1.000000 0.000000 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0:58:38"/>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6800.000000 50800.000000 1000,'71.000000'0.000000'0,"-5.000000"0.000000"0 ,-7.000000 0.000000 0,-5.000000 0.000000 0,-6.000000 0.000000 0,-3.000000 0.000000 0,-3.000000 0.000000 0,-2.000000 0.000000 0,-1.000000 0.000000 0,3.000000 0.000000 0,3.000000 0.000000 0,4.000000 0.000000 0,1.000000 0.000000 0,0.000000 0.000000 0,0.000000 0.000000 0,0.000000 0.000000 0,0.000000 1.000000 0,0.000000 4.000000 0,0.000000 3.000000 0,0.000000 3.000000 0,1.000000 1.000000 0,4.000000 1.000000 0,3.000000-1.000000 0,3.000000 1.000000 0,1.000000-1.000000 0,1.000000 1.000000 0,-1.000000-1.000000 0,1.000000 1.000000 0,1.000000-1.000000 0,3.000000 1.000000 0,3.000000-1.000000 0,4.000000 1.000000 0,4.000000-3.000000 0,6.000000-2.000000 0,7.000000-3.000000 0,6.000000-3.000000 0,3.000000-1.000000 0,0.000000 4.000000 0,0.000000 3.000000 0,0.000000 3.000000 0,1.000000-1.000000 0,4.000000-2.000000 0,3.000000-3.000000 0,3.000000-3.000000 0,3.000000-2.000000 0,3.000000 0.000000 0,3.000000 0.000000 0,4.000000 0.000000 0,-3.000000 0.000000 0,-5.000000 0.000000 0,-7.000000 0.000000 0,-5.000000 0.000000 0,-3.000000-2.000000 0,4.000000-3.000000 0,3.000000-3.000000 0,3.000000-2.000000 0,3.000000-1.000000 0,3.000000 3.000000 0,3.000000 3.000000 0,4.000000 4.000000 0,1.000000-1.000000 0,0.000000-3.000000 0,0.000000-3.000000 0,0.000000-2.000000 0,-2.000000-1.000000 0,-3.000000 3.000000 0,-3.000000 3.000000 0,-2.000000 4.000000 0,-5.000000 1.000000 0,-2.000000 0.000000 0,-3.000000 0.000000 0,-3.000000 0.000000 0,-2.000000 0.000000 0,0.000000 0.000000 0,0.000000 0.000000 0,0.000000 0.000000 0,3.000000 0.000000 0,6.000000 0.000000 0,7.000000 0.000000 0,6.000000 0.000000 0,4.000000 0.000000 0,4.000000 0.000000 0,3.000000 0.000000 0,3.000000 0.000000 0,-4.000000 0.000000 0,-8.000000 0.000000 0,-10.000000 0.000000 0,-9.000000 0.000000 0,-5.000000 0.000000 0,0.000000 0.000000 0,0.000000 0.000000 0,0.000000 0.000000 0,6.000000 0.000000 0,13.000000 0.000000 0,12.000000 0.000000 0,13.000000 0.000000 0,4.000000 0.000000 0,-3.000000 0.000000 0,-3.000000 0.000000 0,-2.000000 0.000000 0,-3.000000 0.000000 0,1.000000 0.000000 0,-1.000000 0.000000 0,1.000000 0.000000 0,-1.000000 0.000000 0,1.000000 0.000000 0,-1.000000 0.000000 0,1.000000 0.000000 0,2.000000 0.000000 0,7.000000 0.000000 0,6.000000 0.000000 0,7.000000 0.000000 0,2.000000 0.000000 0,1.000000 0.000000 0,-1.000000 0.000000 0,1.000000 0.000000 0,-1.000000 0.000000 0,1.000000 0.000000 0,-1.000000 0.000000 0,1.000000 0.000000 0,1.000000-2.000000 0,3.000000-3.000000 0,3.000000-3.000000 0,4.000000-2.000000 0,2.000000-1.000000 0,4.000000 3.000000 0,3.000000 3.000000 0,3.000000 4.000000 0,-1.000000-1.000000 0,-2.000000-3.000000 0,-3.000000-3.000000 0,-3.000000-2.000000 0,-2.000000-1.000000 0,0.000000 3.000000 0,0.000000 3.000000 0,0.000000 4.000000 0,3.000000-1.000000 0,6.000000-3.000000 0,7.000000-3.000000 0,6.000000-2.000000 0,-2.000000-3.000000 0,-9.000000 1.000000 0,-10.000000-1.000000 0,-8.000000 1.000000 0,-3.000000-1.000000 0,7.000000 1.000000 0,6.000000-1.000000 0,7.000000 1.000000 0,2.000000-1.000000 0,1.000000 1.000000 0,-1.000000-1.000000 0,1.000000 1.000000 0,-3.000000-1.000000 0,-2.000000 1.000000 0,-3.000000-1.000000 0,-3.000000 1.000000 0,-2.000000-1.000000 0,0.000000 1.000000 0,0.000000-1.000000 0,0.000000 1.000000 0,1.000000-1.000000 0,4.000000 1.000000 0,3.000000-1.000000 0,3.000000 1.000000 0,-2.000000-1.000000 0,-6.000000 1.000000 0,-6.000000-1.000000 0,-6.000000 1.000000 0,-2.000000-1.000000 0,3.000000 1.000000 0,3.000000-1.000000 0,4.000000 1.000000 0,1.000000-1.000000 0,0.000000 1.000000 0,0.000000-1.000000 0,0.000000 1.000000 0,-5.000000-1.000000 0,-9.000000 1.000000 0,-10.000000-1.000000 0,-8.000000 1.000000 0,-4.000000 1.000000 0,3.000000 3.000000 0,3.000000 3.000000 0,4.000000 4.000000 0,2.000000-1.000000 0,4.000000-3.000000 0,3.000000-3.000000 0,3.000000-2.000000 0,-1.000000-3.000000 0,-2.000000 1.000000 0,-3.000000-1.000000 0,-3.000000 1.000000 0,-9.000000 1.000000 0,-11.000000 3.000000 0,-14.000000 3.000000 0,-11.000000 4.000000 0,-4.000000 1.000000 0,6.000000 0.000000 0,7.000000 0.000000 0,6.000000 0.000000 0,3.000000 0.000000 0,0.000000 0.000000 0,0.000000 0.000000 0,0.000000 0.000000 0,-4.000000 0.000000 0,-5.000000 0.000000 0,-7.000000 0.000000 0,-5.000000 0.000000 0,-8.000000 1.000000 0,-5.000000 4.000000 0,-7.000000 3.000000 0,-5.000000 3.000000 0,-6.000000 1.000000 0,-3.000000 1.000000 0,-3.000000-1.000000 0,-2.000000 1.000000 0,-5.000000-3.000000 0,-2.000000-2.000000 0,-3.000000-3.000000 0,-3.000000-3.000000 0,-4.000000-2.000000 0,-3.000000 0.000000 0,-3.000000 0.000000 0,-2.000000 0.000000 0,-1.000000 1.000000 0,3.000000 4.000000 0,3.000000 3.000000 0,4.000000 3.000000 0,-1.000000-1.000000 0,-3.000000-2.000000 0,-3.000000-3.000000 0,-2.000000-3.000000 0,-1.000000-2.000000 0,3.000000 0.000000 0,3.000000 0.000000 0,4.000000 0.000000 0,-10.000000 0.000000 0,-22.000000 0.000000 0,-22.000000 0.000000 0,-21.000000 0.000000 0,-12.000000 0.000000 0,1.000000 0.000000 0,-1.000000 0.000000 0,1.000000 0.000000 0,-1.000000 0.000000 0,1.000000 0.000000 0,-1.000000 0.000000 0,1.000000 0.000000 0,-4.000000 0.000000 0,-6.000000 0.000000 0,-6.000000 0.000000 0,-6.000000 0.000000 0,-2.000000 0.000000 0,3.000000 0.000000 0,3.000000 0.000000 0,4.000000 0.000000 0,-1.000000 0.000000 0,-3.000000 0.000000 0,-3.000000 0.000000 0,-2.000000 0.000000 0,-3.000000 0.000000 0,1.000000 0.000000 0,-1.000000 0.000000 0,1.000000 0.000000 0,-3.000000 0.000000 0,-2.000000 0.000000 0,-3.000000 0.000000 0,-3.000000 0.000000 0,-6.000000 1.000000 0,-5.000000 4.000000 0,-7.000000 3.000000 0,-5.000000 3.000000 0,-11.000000 1.000000 0,-11.000000 1.000000 0,-14.000000-1.000000 0,-11.000000 1.000000 0,-7.000000-1.000000 0,0.000000 1.000000 0,0.000000-1.000000 0,0.000000 1.000000 0,-5.000000 1.000000 0,-9.000000 3.000000 0,-10.000000 3.000000 0,-8.000000 4.000000 0,-9.000000-1.000000 0,-6.000000-3.000000 0,-6.000000-3.000000 0,-6.000000-2.000000 0,-1.000000-3.000000 0,7.000000 1.000000 0,6.000000-1.000000 0,7.000000 1.000000 0,0.000000-1.000000 0,-2.000000 1.000000 0,-3.000000-1.000000 0,-3.000000 1.000000 0,-6.000000-3.000000 0,-5.000000-2.000000 0,-7.000000-3.000000 0,-5.000000-3.000000 0,2.000000-1.000000 0,13.000000 4.000000 0,12.000000 3.000000 0,13.000000 3.000000 0,1.000000-1.000000 0,-9.000000-2.000000 0,-10.000000-3.000000 0,-8.000000-3.000000 0,-6.000000-1.000000 0,1.000000 4.000000 0,-1.000000 3.000000 0,1.000000 3.000000 0,2.000000 1.000000 0,7.000000 1.000000 0,6.000000-1.000000 0,7.000000 1.000000 0,-6.000000-1.000000 0,-15.000000 1.000000 0,-15.000000-1.000000 0,-16.000000 1.000000 0,-4.000000 1.000000 0,10.000000 3.000000 0,10.000000 3.000000 0,9.000000 4.000000 0,-1.000000 1.000000 0,-8.000000 0.000000 0,-10.000000 0.000000 0,-9.000000 0.000000 0,-2.000000-2.000000 0,6.000000-3.000000 0,7.000000-3.000000 0,6.000000-2.000000 0,4.000000-1.000000 0,4.000000 3.000000 0,3.000000 3.000000 0,3.000000 4.000000 0,-1.000000 1.000000 0,-2.000000 0.000000 0,-3.000000 0.000000 0,-3.000000 0.000000 0,5.000000 0.000000 0,17.000000 0.000000 0,15.000000 0.000000 0,16.000000 0.000000 0,2.000000-2.000000 0,-8.000000-3.000000 0,-10.000000-3.000000 0,-9.000000-2.000000 0,-4.000000-1.000000 0,4.000000 3.000000 0,3.000000 3.000000 0,3.000000 4.000000 0,6.000000 1.000000 0,9.000000 0.000000 0,10.000000 0.000000 0,10.000000 0.000000 0,2.000000-2.000000 0,-3.000000-3.000000 0,-3.000000-3.000000 0,-2.000000-2.000000 0,-3.000000-1.000000 0,1.000000 3.000000 0,-1.000000 3.000000 0,1.000000 4.000000 0,4.000000-1.000000 0,9.000000-3.000000 0,10.000000-3.000000 0,10.000000-2.000000 0,5.000000-3.000000 0,4.000000 1.000000 0,3.000000-1.000000 0,3.000000 1.000000 0,1.000000-3.000000 0,1.000000-2.000000 0,-1.000000-3.000000 0,1.000000-3.000000 0,-1.000000-2.000000 0,1.000000 0.000000 0,-1.000000 0.000000 0,1.000000 0.000000 0,4.000000 0.000000 0,9.000000 0.000000 0,10.000000 0.000000 0,10.000000 0.000000 0,5.000000 0.000000 0,4.000000 0.000000 0,3.000000 0.000000 0,3.000000 0.000000 0,3.000000 0.000000 0,3.000000 0.000000 0,3.000000 0.000000 0,4.000000 0.000000 0,2.000000 0.000000 0,4.000000 0.000000 0,3.000000 0.000000 0,3.000000 0.000000 0,-1.000000 0.000000 0,-2.000000 0.000000 0,-3.000000 0.000000 0,-3.000000 0.000000 0,-4.000000 0.000000 0,-3.000000 0.000000 0,-3.000000 0.000000 0,-2.000000 0.000000 0,-3.000000-2.000000 0,1.000000-3.000000 0,-1.000000-3.000000 0,1.000000-2.000000 0,-3.000000-1.000000 0,-2.000000 3.000000 0,-3.000000 3.000000 0,-3.000000 4.000000 0,-6.000000 1.000000 0,-5.000000 0.000000 0,-7.000000 0.000000 0,-5.000000 0.000000 0,0.000000 0.000000 0,10.000000 0.000000 0,10.000000 0.000000 0,9.000000 0.000000 0,4.000000 0.000000 0,1.000000 0.000000 0,-1.000000 0.000000 0,1.000000 0.000000 0,-1.000000 0.000000 0,1.000000 0.000000 0,-1.000000 0.000000 0,1.000000 0.000000 0,1.000000 0.000000 0,3.000000 0.000000 0,3.000000 0.000000 0,4.000000 0.000000 0,-1.000000 1.000000 0,-3.000000 4.000000 0,-3.000000 3.000000 0,-2.000000 3.000000 0,-5.000000-1.000000 0,-2.000000-2.000000 0,-3.000000-3.000000 0,-3.000000-3.000000 0,-4.000000-1.000000 0,-3.000000 4.000000 0,-3.000000 3.000000 0,-2.000000 3.000000 0,-1.000000-1.000000 0,3.000000-2.000000 0,3.000000-3.000000 0,4.000000-3.000000 0,1.000000-1.000000 0,0.000000 4.000000 0,0.000000 3.000000 0,0.000000 3.000000 0,3.000000-1.000000 0,6.000000-2.000000 0,7.000000-3.000000 0,6.000000-3.000000 0,3.000000-2.000000 0,0.000000 0.000000 0,0.000000 0.000000 0,0.000000 0.000000 0,0.000000-2.000000 0,0.000000-3.000000 0,0.000000-3.000000 0,0.000000-2.000000 0,1.000000-3.000000 0,4.000000 1.000000 0,3.000000-1.000000 0,3.000000 1.000000 0,-1.000000-1.000000 0,-2.000000 1.000000 0,-3.000000-1.000000 0,-3.000000 1.000000 0,-2.000000-1.000000 0,0.000000 1.000000 0,0.000000-1.000000 0,0.000000 1.000000 0,0.000000 1.000000 0,0.000000 3.000000 0,0.000000 3.000000 0,0.000000 4.000000 0,1.000000-1.000000 0,4.000000-3.000000 0,3.000000-3.000000 0,3.000000-2.000000 0,-1.000000-3.000000 0,-2.000000 1.000000 0,-3.000000-1.000000 0,-3.000000 1.000000 0,-1.000000 1.000000 0,4.000000 3.000000 0,3.000000 3.000000 0,3.000000 4.000000 0,-1.000000-1.000000 0,-2.000000-3.000000 0,-3.000000-3.000000 0,-3.000000-2.000000 0,1.000000 3.000000 0,6.000000 14.000000 0,7.000000 11.000000 0,6.000000 14.000000 0</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0:55"/>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7700.000000 48000.000000 1000,'-71.000000'-5.000000'0,"10.000000"-9.000000"0 ,10.000000-10.000000 0,9.000000-8.000000 0,17.000000-4.000000 0,25.000000 3.000000 0,25.000000 3.000000 0,25.000000 4.000000 0,10.000000 4.000000 0,-2.000000 6.000000 0,-3.000000 7.000000 0,-3.000000 6.000000 0,1.000000 1.000000 0,6.000000-3.000000 0,7.000000-3.000000 0,6.000000-2.000000 0,3.000000-3.000000 0,0.000000 1.000000 0,0.000000-1.000000 0,0.000000 1.000000 0,3.000000 1.000000 0,6.000000 3.000000 0,7.000000 3.000000 0,6.000000 4.000000 0,6.000000-1.000000 0,6.000000-3.000000 0,7.000000-3.000000 0,6.000000-2.000000 0,6.000000-5.000000 0,6.000000-2.000000 0,7.000000-3.000000 0,6.000000-3.000000 0,3.000000-2.000000 0,0.000000 0.000000 0,0.000000 0.000000 0,0.000000 0.000000 0,1.000000 0.000000 0,4.000000 0.000000 0,3.000000 0.000000 0,3.000000 0.000000 0,4.000000 1.000000 0,7.000000 4.000000 0,6.000000 3.000000 0,7.000000 3.000000 0,0.000000 1.000000 0,-2.000000 1.000000 0,-3.000000-1.000000 0,-3.000000 1.000000 0,-4.000000-1.000000 0,-3.000000 1.000000 0,-3.000000-1.000000 0,-2.000000 1.000000 0,0.000000 1.000000 0,7.000000 3.000000 0,6.000000 3.000000 0,7.000000 4.000000 0,0.000000-1.000000 0,-2.000000-3.000000 0,-3.000000-3.000000 0,-3.000000-2.000000 0,-7.000000-1.000000 0,-9.000000 3.000000 0,-10.000000 3.000000 0,-8.000000 4.000000 0,0.000000-1.000000 0,14.000000-3.000000 0,11.000000-3.000000 0,14.000000-2.000000 0,2.000000-3.000000 0,-6.000000 1.000000 0,-6.000000-1.000000 0,-6.000000 1.000000 0,-6.000000-1.000000 0,-2.000000 1.000000 0,-3.000000-1.000000 0,-3.000000 1.000000 0,-1.000000-1.000000 0,4.000000 1.000000 0,3.000000-1.000000 0,3.000000 1.000000 0,3.000000-3.000000 0,3.000000-2.000000 0,3.000000-3.000000 0,4.000000-3.000000 0,-3.000000-2.000000 0,-5.000000 0.000000 0,-7.000000 0.000000 0,-5.000000 0.000000 0,-6.000000 0.000000 0,-3.000000 0.000000 0,-3.000000 0.000000 0,-2.000000 0.000000 0,-1.000000 1.000000 0,3.000000 4.000000 0,3.000000 3.000000 0,4.000000 3.000000 0,1.000000 1.000000 0,0.000000 1.000000 0,0.000000-1.000000 0,0.000000 1.000000 0,-7.000000-1.000000 0,-11.000000 1.000000 0,-14.000000-1.000000 0,-11.000000 1.000000 0,-9.000000 1.000000 0,-3.000000 3.000000 0,-3.000000 3.000000 0,-2.000000 4.000000 0,-3.000000 1.000000 0,1.000000 0.000000 0,-1.000000 0.000000 0,1.000000 0.000000 0,2.000000-2.000000 0,7.000000-3.000000 0,6.000000-3.000000 0,7.000000-2.000000 0,-3.000000-1.000000 0,-8.000000 3.000000 0,-10.000000 3.000000 0,-9.000000 4.000000 0,-5.000000 1.000000 0,0.000000 0.000000 0,0.000000 0.000000 0,0.000000 0.000000 0,-5.000000-2.000000 0,-9.000000-3.000000 0,-10.000000-3.000000 0,-8.000000-2.000000 0,-4.000000-3.000000 0,3.000000 1.000000 0,3.000000-1.000000 0,4.000000 1.000000 0,-6.000000 8.000000 0,-11.000000 20.000000 0,-14.000000 18.000000 0,-11.000000 20.000000 0,-14.000000 6.000000-21,-11.000000-2.000000-38,-14.000000-3.000000-41,-11.000000-3.000000-40</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1:42"/>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48650.000000 14250.000000 1000,'-71.000000'-47.000000'0,"10.000000"6.000000"0 ,10.000000 7.000000 0,9.000000 6.000000 0,4.000000 4.000000 0,1.000000 4.000000 0,-1.000000 3.000000 0,1.000000 3.000000 0,-1.000000 3.000000 0,1.000000 3.000000 0,-1.000000 3.000000 0,1.000000 4.000000 0,-1.000000 1.000000 0,1.000000 0.000000 0,-1.000000 0.000000 0,1.000000 0.000000 0,12.000000 3.000000 0,25.000000 6.000000 0,25.000000 7.000000 0,25.000000 6.000000 0,10.000000-1.000000 0,-2.000000-5.000000 0,-3.000000-7.000000 0,-3.000000-5.000000 0,-2.000000-4.000000 0,0.000000 0.000000 0,0.000000 0.000000 0,0.000000 0.000000 0,0.000000 0.000000 0,0.000000 0.000000 0,0.000000 0.000000 0,0.000000 0.000000 0,3.000000 0.000000 0,6.000000 0.000000 0,7.000000 0.000000 0,6.000000 0.000000 0,-1.000000 0.000000 0,-5.000000 0.000000 0,-7.000000 0.000000 0,-5.000000 0.000000 0,-1.000000-2.000000 0,6.000000-3.000000 0,7.000000-3.000000 0,6.000000-2.000000 0,3.000000-1.000000 0,0.000000 3.000000 0,0.000000 3.000000 0,0.000000 4.000000 0,-2.000000 1.000000 0,-3.000000 0.000000 0,-3.000000 0.000000 0,-2.000000 0.000000 0,-1.000000-2.000000 0,3.000000-3.000000 0,3.000000-3.000000 0,4.000000-2.000000 0,1.000000-1.000000 0,0.000000 3.000000 0,0.000000 3.000000 0,0.000000 4.000000 0,-4.000000 1.000000 0,-5.000000 0.000000 0,-7.000000 0.000000 0,-5.000000 0.000000 0,-4.000000 0.000000 0,0.000000 0.000000 0,0.000000 0.000000 0,0.000000 0.000000 0,-2.000000 1.000000 0,-3.000000 4.000000 0,-3.000000 3.000000 0,-2.000000 3.000000 0,0.000000 1.000000 0,7.000000 1.000000 0,6.000000-1.000000 0,7.000000 1.000000 0,2.000000-1.000000 0,1.000000 1.000000 0,-1.000000-1.000000 0,1.000000 1.000000 0,-4.000000-1.000000 0,-6.000000 1.000000 0,-6.000000-1.000000 0,-6.000000 1.000000 0,-2.000000-3.000000 0,3.000000-2.000000 0,3.000000-3.000000 0,4.000000-3.000000 0,2.000000-1.000000 0,4.000000 4.000000 0,3.000000 3.000000 0,3.000000 3.000000 0,-1.000000 1.000000 0,-2.000000 1.000000 0,-3.000000-1.000000 0,-3.000000 1.000000 0,-1.000000-3.000000 0,4.000000-2.000000 0,3.000000-3.000000 0,3.000000-3.000000 0,1.000000-1.000000 0,1.000000 4.000000 0,-1.000000 3.000000 0,1.000000 3.000000 0,-3.000000-1.000000 0,-2.000000-2.000000 0,-3.000000-3.000000 0,-3.000000-3.000000 0,-2.000000-1.000000 0,0.000000 4.000000 0,0.000000 3.000000 0,0.000000 3.000000 0,0.000000-1.000000 0,0.000000-2.000000 0,0.000000-3.000000 0,0.000000-3.000000 0,0.000000-2.000000 0,0.000000 0.000000 0,0.000000 0.000000 0,0.000000 0.000000 0,0.000000 0.000000 0,0.000000 0.000000 0,0.000000 0.000000 0,0.000000 0.000000 0,0.000000 0.000000 0,0.000000 0.000000 0,0.000000 0.000000 0,0.000000 0.000000 0,1.000000-2.000000 0,4.000000-3.000000 0,3.000000-3.000000 0,3.000000-2.000000 0,-1.000000-1.000000 0,-2.000000 3.000000 0,-3.000000 3.000000 0,-3.000000 4.000000 0,-4.000000 1.000000 0,-3.000000 0.000000 0,-3.000000 0.000000 0,-2.000000 0.000000 0,0.000000 0.000000 0,7.000000 0.000000 0,6.000000 0.000000 0,7.000000 0.000000 0,-1.000000-2.000000 0,-6.000000-3.000000 0,-6.000000-3.000000 0,-6.000000-2.000000 0,-4.000000-1.000000 0,1.000000 3.000000 0,-1.000000 3.000000 0,1.000000 4.000000 0,-1.000000 1.000000 0,1.000000 0.000000 0,-1.000000 0.000000 0,1.000000 0.000000 0,-1.000000 0.000000 0,1.000000 0.000000 0,-1.000000 0.000000 0,1.000000 0.000000 0,-1.000000-2.000000 0,1.000000-3.000000 0,-1.000000-3.000000 0,1.000000-2.000000 0</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1:47"/>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67400.000000 15100.000000 1000,'82.000000'-24.000000'0,"-33.000000"4.000000"0 ,-35.000000 3.000000 0,-34.000000 3.000000 0,-20.000000 3.000000 0,-2.000000 3.000000 0,-3.000000 3.000000 0,-3.000000 4.000000 0,-4.000000 1.000000 0,-3.000000 0.000000 0,-3.000000 0.000000 0,-2.000000 0.000000 0,-1.000000 0.000000 0,3.000000 0.000000 0,3.000000 0.000000 0,4.000000 0.000000 0,2.000000 1.000000 0,4.000000 4.000000 0,3.000000 3.000000 0,3.000000 3.000000 0,-2.000000-1.000000 0,-6.000000-2.000000 0,-6.000000-3.000000 0,-6.000000-3.000000 0,-2.000000-2.000000 0,3.000000 0.000000 0,3.000000 0.000000 0,4.000000 0.000000 0,-1.000000 1.000000 0,-3.000000 4.000000 0,-3.000000 3.000000 0,-2.000000 3.000000 0,-3.000000-1.000000 0,1.000000-2.000000 0,-1.000000-3.000000 0,1.000000-3.000000 0,-1.000000-2.000000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0,1.000000 0.000000 0,1.000000 0.000000 0,-1.000000 0.000000 0,1.000000 0.000000 0,-3.000000-2.000000 0,-2.000000-3.000000 0,-3.000000-3.000000 0,-3.000000-2.000000 0,-2.000000-1.000000 0,0.000000 3.000000 0,0.000000 3.000000 0,0.000000 4.000000 0,3.000000 1.000000 0,6.000000 0.000000 0,7.000000 0.000000 0,6.000000 0.000000 0,3.000000 0.000000 0,0.000000 0.000000 0,0.000000 0.000000 0,0.000000 0.000000 0,1.000000-2.000000 0,4.000000-3.000000 0,3.000000-3.000000 0,3.000000-2.000000 0,3.000000-6.000000 0,3.000000-6.000000 0,3.000000-6.000000 0,4.000000-6.000000 0,5.000000-6.000000 0,10.000000-2.000000 0,10.000000-3.000000 0,9.000000-3.000000 0,6.000000-4.000000 0,3.000000-3.000000 0,3.000000-3.000000 0,4.000000-2.000000 0,4.000000-3.000000 0,6.000000 1.000000 0,7.000000-1.000000 0,6.000000 1.000000 0,-1.000000 2.000000 0,-5.000000 7.000000 0,-7.000000 6.000000 0,-5.000000 7.000000 0,-3.000000 2.000000 0,4.000000 1.000000 0,3.000000-1.000000 0,3.000000 1.000000 0,1.000000-1.000000 0,1.000000 1.000000 0,-1.000000-1.000000 0,1.000000 1.000000 0,-1.000000-1.000000 0,1.000000 1.000000 0,-1.000000-1.000000 0,1.000000 1.000000 0,4.000000-4.000000 0,9.000000-6.000000 0,10.000000-6.000000 0,10.000000-6.000000 0,2.000000-2.000000 0,-3.000000 3.000000 0,-3.000000 3.000000 0,-2.000000 4.000000 0,-5.000000 4.000000 0,-2.000000 6.000000 0,-3.000000 7.000000 0,-3.000000 6.000000 0,-4.000000 3.000000 0,-3.000000 0.000000 0,-3.000000 0.000000 0,-2.000000 0.000000 0,-3.000000 1.000000 0,1.000000 4.000000 0,-1.000000 3.000000 0,1.000000 3.000000 0,2.000000-2.000000 0,7.000000-6.000000 0,6.000000-6.000000 0,7.000000-6.000000 0,-1.000000-2.000000 0,-6.000000 3.000000 0,-6.000000 3.000000 0,-6.000000 4.000000 0,-4.000000 2.000000 0,1.000000 4.000000 0,-1.000000 3.000000 0,1.000000 3.000000 0,1.000000 1.000000 0,3.000000 1.000000 0,3.000000-1.000000 0,4.000000 1.000000 0,1.000000-3.000000 0,0.000000-2.000000 0,0.000000-3.000000 0,0.000000-3.000000 0,0.000000-1.000000 0,0.000000 4.000000 0,0.000000 3.000000 0,0.000000 3.000000 0,0.000000 1.000000 0,0.000000 1.000000 0,0.000000-1.000000 0,0.000000 1.000000 0,1.000000 1.000000 0,4.000000 3.000000 0,3.000000 3.000000 0,3.000000 4.000000 0,-1.000000-1.000000 0,-2.000000-3.000000 0,-3.000000-3.000000 0,-3.000000-2.000000 0,-2.000000-1.000000 0,0.000000 3.000000 0,0.000000 3.000000 0,0.000000 4.000000 0,-2.000000-1.000000 0,-3.000000-3.000000 0,-3.000000-3.000000 0,-2.000000-2.000000 0,0.000000-1.000000 0,7.000000 3.000000 0,6.000000 3.000000 0,7.000000 4.000000 0,-1.000000 1.000000 0,-6.000000 0.000000 0,-6.000000 0.000000 0,-6.000000 0.000000 0,-2.000000 0.000000 0,3.000000 0.000000 0,3.000000 0.000000 0,4.000000 0.000000 0,-1.000000 0.000000 0,-3.000000 0.000000 0,-3.000000 0.000000 0,-2.000000 0.000000 0,-1.000000 1.000000 0,3.000000 4.000000 0,3.000000 3.000000 0,4.000000 3.000000 0,1.000000-1.000000 0,0.000000-2.000000 0,0.000000-3.000000 0,0.000000-3.000000 0,-2.000000-1.000000 0,-3.000000 4.000000 0,-3.000000 3.000000 0,-2.000000 3.000000 0,-1.000000 1.000000 0,3.000000 1.000000 0,3.000000-1.000000 0,4.000000 1.000000 0,-1.000000-1.000000 0,-3.000000 1.000000 0,-3.000000-1.000000 0,-2.000000 1.000000 0,-3.000000 2.000000 0,1.000000 7.000000 0,-1.000000 6.000000 0,1.000000 7.000000 0,-1.000000 2.000000 0,1.000000 1.000000 0,-1.000000-1.000000 0,1.000000 1.000000 0,-4.000000 1.000000 0,-6.000000 3.000000 0,-6.000000 3.000000 0,-6.000000 4.000000 0,-6.000000 1.000000 0,-2.000000 0.000000 0,-3.000000 0.000000 0,-3.000000 0.000000 0,-2.000000-2.000000 0,0.000000-3.000000 0,0.000000-3.000000 0,0.000000-2.000000 0,-2.000000-1.000000 0,-3.000000 3.000000 0,-3.000000 3.000000 0,-2.000000 4.000000 0,-1.000000-1.000000 0,3.000000-3.000000 0,3.000000-3.000000 0,4.000000-2.000000 0,-3.000000 0.000000 0,-5.000000 7.000000 0,-7.000000 6.000000 0,-5.000000 7.000000 0,-4.000000 2.000000 0,0.000000 1.000000 0,0.000000-1.000000 0,0.000000 1.000000 0,-2.000000-3.000000 0,-3.000000-2.000000 0,-3.000000-3.000000 0,-2.000000-3.000000 0,-6.000000-2.000000 0,-6.000000 0.000000 0,-6.000000 0.000000 0,-6.000000 0.000000 0,-4.000000-2.000000 0,1.000000-3.000000 0,-1.000000-3.000000 0,1.000000-2.000000 0,2.000000-6.000000 0,7.000000-6.000000 0,6.000000-6.000000 0,7.000000-6.000000 0,0.000000-4.000000 0,-2.000000 1.000000 0,-3.000000-1.000000 0,-3.000000 1.000000 0,-1.000000-1.000000 0,4.000000 1.000000 0,3.000000-1.000000 0,3.000000 1.000000 0,1.000000-3.000000 0,1.000000-2.000000 0,-1.000000-3.000000 0,1.000000-3.000000 0,-1.000000-1.000000 0,1.000000 4.000000 0,-1.000000 3.000000 0,1.000000 3.000000 0,-4.000000 1.000000 0,-6.000000 1.000000 0,-6.000000-1.000000 0,-6.000000 1.000000 0,-2.000000-3.000000 0,3.000000-2.000000 0,3.000000-3.000000 0,4.000000-3.000000 0,1.000000-2.000000 0,0.000000 0.000000 0,0.000000 0.000000 0,0.000000 0.000000 0,0.000000 0.000000 0,0.000000 0.000000 0,0.000000 0.000000 0,0.000000 0.000000 0,0.000000-2.000000 0,0.000000-3.000000 0,0.000000-3.000000 0,0.000000-2.000000 0,0.000000-1.000000 0,0.000000 3.000000 0,0.000000 3.000000 0,0.000000 4.000000 0,1.000000 1.000000 0,4.000000 0.000000 0,3.000000 0.000000 0,3.000000 0.000000 0,1.000000 0.000000 0,1.000000 0.000000 0,-1.000000 0.000000 0,1.000000 0.000000 0,-1.000000-2.000000 0,1.000000-3.000000 0,-1.000000-3.000000 0,1.000000-2.000000 0,8.000000 3.000000-21,20.000000 14.000000-38,18.000000 11.000000-41,20.000000 14.000000-40</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1:50"/>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67200.000000 15000.000000 1000,'75.000000'-66.000000'0,"0.000000"19.000000"0 ,0.000000 19.000000 0,0.000000 19.000000 0,-4.000000 9.000000 0,-5.000000 0.000000 0,-7.000000 0.000000 0,-5.000000 0.000000 0,-3.000000-2.000000 0,4.000000-3.000000 0,3.000000-3.000000 0,3.000000-2.000000 0,3.000000-1.000000 0,3.000000 3.000000 0,3.000000 3.000000 0,4.000000 4.000000 0,2.000000-1.000000 0,4.000000-3.000000 0,3.000000-3.000000 0,3.000000-2.000000 0,1.000000-3.000000 0,1.000000 1.000000 0,-1.000000-1.000000 0,1.000000 1.000000 0,1.000000-1.000000 0,3.000000 1.000000 0,3.000000-1.000000 0,4.000000 1.000000 0,1.000000 1.000000 0,0.000000 3.000000 0,0.000000 3.000000 0,0.000000 4.000000 0,0.000000-1.000000 0,0.000000-3.000000 0,0.000000-3.000000 0,0.000000-2.000000 0,-5.000000-1.000000 0,-9.000000 3.000000 0,-10.000000 3.000000 0,-8.000000 4.000000 0,-6.000000-1.000000 0,1.000000-3.000000 0,-1.000000-3.000000 0,1.000000-2.000000 0,-1.000000-1.000000 0,1.000000 3.000000 0,-1.000000 3.000000 0,1.000000 4.000000 0,-1.000000 1.000000 0,1.000000 0.000000 0,-1.000000 0.000000 0,1.000000 0.000000 0,1.000000 0.000000 0,3.000000 0.000000 0,3.000000 0.000000 0,4.000000 0.000000 0,1.000000 0.000000 0,0.000000 0.000000 0,0.000000 0.000000 0,0.000000 0.000000 0,-2.000000 0.000000 0,-3.000000 0.000000 0,-3.000000 0.000000 0,-2.000000 0.000000 0,-5.000000 0.000000 0,-2.000000 0.000000 0,-3.000000 0.000000 0,-3.000000 0.000000 0,-2.000000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0,-2.000000 0.000000 0,-3.000000 0.000000 0,-3.000000 0.000000 0,-2.000000 0.000000 0,-5.000000 0.000000 0,-2.000000 0.000000 0,-3.000000 0.000000 0,-3.000000 0.000000 0,-1.000000 0.000000 0,4.000000 0.000000 0,3.000000 0.000000 0,3.000000 0.000000 0,3.000000 0.000000 0,3.000000 0.000000 0,3.000000 0.000000 0,4.000000 0.000000 0,1.000000-2.000000 0,0.000000-3.000000 0,0.000000-3.000000 0,0.000000-2.000000 0,1.000000-1.000000 0,4.000000 3.000000 0,3.000000 3.000000 0,3.000000 4.000000 0,-1.000000 1.000000 0,-2.000000 0.000000 0,-3.000000 0.000000 0,-3.000000 0.000000 0,-4.000000 0.000000 0,-3.000000 0.000000 0,-3.000000 0.000000 0,-2.000000 0.000000 0,-6.000000 0.000000 0,-6.000000 0.000000 0,-6.000000 0.000000 0,-6.000000 0.000000 0,-2.000000 0.000000 0,3.000000 0.000000 0,3.000000 0.000000 0,4.000000 0.000000 0,4.000000 0.000000 0,6.000000 0.000000 0,7.000000 0.000000 0,6.000000 0.000000 0,-1.000000 0.000000 0,-5.000000 0.000000 0,-7.000000 0.000000 0,-5.000000 0.000000 0,-4.000000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0,0.000000-2.000000 0,-2.000000-3.000000 0,-3.000000-3.000000 0,-3.000000-2.000000 0,-1.000000-1.000000 0,4.000000 3.000000 0,3.000000 3.000000 0,3.000000 4.000000 0,1.000000 1.000000 0,1.000000 0.000000 0,-1.000000 0.000000 0,1.000000 0.000000 0,-3.000000 0.000000 0,-2.000000 0.000000 0,-3.000000 0.000000 0,-3.000000 0.000000 0,-2.000000 0.000000 0,0.000000 0.000000 0,0.000000 0.000000 0,0.000000 0.000000 0,0.000000-2.000000 0,0.000000-3.000000 0,0.000000-3.000000 0,0.000000-2.000000 0,-2.000000-1.000000 0,-3.000000 3.000000 0,-3.000000 3.000000 0,-2.000000 4.000000 0,-3.000000 1.000000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0,1.000000-2.000000 0,3.000000-3.000000 0,3.000000-3.000000 0,4.000000-2.000000 0,-1.000000-1.000000 0,-3.000000 3.000000 0,-3.000000 3.000000 0,-2.000000 4.000000 0,-1.000000 1.000000 0,3.000000 0.000000 0,3.000000 0.000000 0,4.000000 0.000000 0,-1.000000-2.000000 0,-3.000000-3.000000 0,-3.000000-3.000000 0,-2.000000-2.000000 0,-1.000000-1.000000 0,3.000000 3.000000 0,3.000000 3.000000 0,4.000000 4.000000 0,-1.000000 1.000000 0,-3.000000 0.000000 0,-3.000000 0.000000 0,-2.000000 0.000000 0,-3.000000 0.000000 0,1.000000 0.000000 0,-1.000000 0.000000 0,1.000000 0.000000 0,2.000000 0.000000 0,7.000000 0.000000 0,6.000000 0.000000 0,7.000000 0.000000 0,0.000000 0.000000 0,-2.000000 0.000000 0,-3.000000 0.000000 0,-3.000000 0.000000 0,-4.000000 0.000000 0,-3.000000 0.000000 0,-3.000000 0.000000 0,-2.000000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0,-12.000000 0.000000 0,-19.000000 0.000000 0,-18.000000 0.000000 0,-19.000000 0.000000 0,-10.000000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0,0.000000 0.000000 0,0.000000 0.000000 0,0.000000 0.000000 0,1.000000 0.000000 0,4.000000 0.000000 0,3.000000 0.000000 0,3.000000 0.000000 0,-2.000000 0.000000 0,-6.000000 0.000000 0,-6.000000 0.000000 0,-6.000000 0.000000 0,-1.000000 0.000000 0,7.000000 0.000000 0,6.000000 0.000000 0,7.000000 0.000000 0,2.000000 0.000000 0,1.000000 0.000000 0,-1.000000 0.000000 0,1.000000 0.000000 0,-3.000000 0.000000 0,-2.000000 0.000000 0,-3.000000 0.000000 0,-3.000000 0.000000 0,-4.000000 0.000000 0,-3.000000 0.000000 0,-3.000000 0.000000 0,-2.000000 0.000000 0,-3.000000 1.000000 0,1.000000 4.000000 0,-1.000000 3.000000 0,1.000000 3.000000 0,-3.000000-1.000000 0,-2.000000-2.000000 0,-3.000000-3.000000 0,-3.000000-3.000000 0,-4.000000-2.000000 0,-3.000000 0.000000 0,-3.000000 0.000000 0,-2.000000 0.000000 0,-1.000000 1.000000 0,3.000000 4.000000 0,3.000000 3.000000 0,4.000000 3.000000 0,2.000000-1.000000 0,4.000000-2.000000 0,3.000000-3.000000 0,3.000000-3.000000 0,-1.000000-1.000000 0,-2.000000 4.000000 0,-3.000000 3.000000 0,-3.000000 3.000000 0,-1.000000-1.000000 0,4.000000-2.000000 0,3.000000-3.000000 0,3.000000-3.000000 0,-1.000000-2.000000 0,-2.000000 0.000000 0,-3.000000 0.000000 0,-3.000000 0.000000 0,-4.000000 1.000000 0,-3.000000 4.000000 0,-3.000000 3.000000 0,-2.000000 3.000000 0,0.000000-1.000000 0,7.000000-2.000000 0,6.000000-3.000000 0,7.000000-3.000000 0,2.000000-2.000000 0,1.000000 0.000000 0,-1.000000 0.000000 0,1.000000 0.000000 0,1.000000 0.000000 0,3.000000 0.000000 0,3.000000 0.000000 0,4.000000 0.000000 0,1.000000 0.000000 0,0.000000 0.000000 0,0.000000 0.000000 0,0.000000 0.000000 0,1.000000 1.000000 0,4.000000 4.000000 0,3.000000 3.000000 0,3.000000 3.000000 0,-1.000000-1.000000 0,-2.000000-2.000000 0,-3.000000-3.000000 0,-3.000000-3.000000 0,-2.000000-2.000000 0,0.000000 0.000000 0,0.000000 0.000000 0,0.000000 0.000000 0,-2.000000 0.000000 0,-3.000000 0.000000 0,-3.000000 0.000000 0,-2.000000 0.000000 0,-5.000000 1.000000 0,-2.000000 4.000000 0,-3.000000 3.000000 0,-3.000000 3.000000 0,-2.000000-1.000000 0,0.000000-2.000000 0,0.000000-3.000000 0,0.000000-3.000000 0,1.000000-1.000000 0,4.000000 4.000000 0,3.000000 3.000000 0,3.000000 3.000000 0,1.000000-1.000000 0,1.000000-2.000000 0,-1.000000-3.000000 0,1.000000-3.000000 0,1.000000-1.000000 0,3.000000 4.000000 0,3.000000 3.000000 0,4.000000 3.000000 0,-1.000000-1.000000 0,-3.000000-2.000000 0,-3.000000-3.000000 0,-2.000000-3.000000 0,-3.000000-2.000000 0,1.000000 0.000000 0,-1.000000 0.000000 0,1.000000 0.000000 0,1.000000 1.000000 0,3.000000 4.000000 0,3.000000 3.000000 0,4.000000 3.000000 0,-3.000000-1.000000 0,-5.000000-2.000000 0,-7.000000-3.000000 0,-5.000000-3.000000 0,-4.000000-2.000000 0,0.000000 0.000000 0,0.000000 0.000000 0,0.000000 0.000000 0,0.000000 0.000000 0,0.000000 0.000000 0,0.000000 0.000000 0,0.000000 0.000000 0,1.000000 0.000000 0,4.000000 0.000000 0,3.000000 0.000000 0,3.000000 0.000000 0,3.000000 1.000000 0,3.000000 4.000000 0,3.000000 3.000000 0,4.000000 3.000000 0,1.000000-1.000000 0,0.000000-2.000000 0,0.000000-3.000000 0,0.000000-3.000000 0,-2.000000-2.000000 0,-3.000000 0.000000 0,-3.000000 0.000000 0,-2.000000 0.000000 0,-5.000000 0.000000 0,-2.000000 0.000000 0,-3.000000 0.000000 0,-3.000000 0.000000 0,-2.000000 1.000000 0,0.000000 4.000000 0,0.000000 3.000000 0,0.000000 3.000000 0,-2.000000-1.000000 0,-3.000000-2.000000 0,-3.000000-3.000000 0,-2.000000-3.000000 0,-3.000000-2.000000 0,1.000000 0.000000 0,-1.000000 0.000000 0,1.000000 0.000000 0,2.000000 0.000000 0,7.000000 0.000000 0,6.000000 0.000000 0,7.000000 0.000000 0,4.000000 1.000000 0,3.000000 4.000000 0,3.000000 3.000000 0,4.000000 3.000000 0,1.000000-1.000000 0,0.000000-2.000000 0,0.000000-3.000000 0,0.000000-3.000000 0,1.000000-2.000000 0,4.000000 0.000000 0,3.000000 0.000000 0,3.000000 0.000000 0,-1.000000 0.000000 0,-2.000000 0.000000 0,-3.000000 0.000000 0,-3.000000 0.000000 0,-4.000000 1.000000 0,-3.000000 4.000000 0,-3.000000 3.000000 0,-2.000000 3.000000 0,-1.000000-1.000000 0,3.000000-2.000000 0,3.000000-3.000000 0,4.000000-3.000000 0,-1.000000-2.000000 0,-3.000000 0.000000 0,-3.000000 0.000000 0,-2.000000 0.000000 0,-3.000000 0.000000 0,1.000000 0.000000 0,-1.000000 0.000000 0,1.000000 0.000000 0,1.000000 0.000000 0,3.000000 0.000000 0,3.000000 0.000000 0,4.000000 0.000000 0,1.000000 0.000000 0,0.000000 0.000000 0,0.000000 0.000000 0,0.000000 0.000000 0,1.000000 1.000000 0,4.000000 4.000000 0,3.000000 3.000000 0,3.000000 3.000000 0,1.000000-1.000000 0,1.000000-2.000000 0,-1.000000-3.000000 0,1.000000-3.000000 0,-4.000000-2.000000 0,-6.000000 0.000000 0,-6.000000 0.000000 0,-6.000000 0.000000 0,-1.000000 0.000000 0,7.000000 0.000000 0,6.000000 0.000000 0,7.000000 0.000000 0,0.000000 0.000000 0,-2.000000 0.000000 0,-3.000000 0.000000 0,-3.000000 0.000000 0,-2.000000 0.000000 0,0.000000 0.000000 0,0.000000 0.000000 0,0.000000 0.000000 0,0.000000 1.000000 0,0.000000 4.000000 0,0.000000 3.000000 0,0.000000 3.000000 0,0.000000-1.000000 0,0.000000-2.000000 0,0.000000-3.000000 0,0.000000-3.000000 0,-4.000000-2.000000 0,-5.000000 0.000000 0,-7.000000 0.000000 0,-5.000000 0.000000 0,-3.000000 0.000000 0,4.000000 0.000000 0,3.000000 0.000000 0,3.000000 0.000000 0,1.000000 0.000000 0,1.000000 0.000000 0,-1.000000 0.000000 0,1.000000 0.000000 0,-1.000000 1.000000 0,1.000000 4.000000 0,-1.000000 3.000000 0,1.000000 3.000000 0,-1.000000-1.000000 0,1.000000-2.000000 0,-1.000000-3.000000 0,1.000000-3.000000 0,-4.000000-2.000000 0,-6.000000 0.000000 0,-6.000000 0.000000 0,-6.000000 0.000000 0,-4.000000 0.000000 0,1.000000 0.000000 0,-1.000000 0.000000 0,1.000000 0.000000 0,1.000000 1.000000 0,3.000000 4.000000 0,3.000000 3.000000 0,4.000000 3.000000 0,1.000000-1.000000 0,0.000000-2.000000 0,0.000000-3.000000 0,0.000000-3.000000 0,1.000000-2.000000 0,4.000000 0.000000 0,3.000000 0.000000 0,3.000000 0.000000 0,1.000000 0.000000 0,1.000000 0.000000 0,-1.000000 0.000000 0,1.000000 0.000000 0,1.000000 1.000000 0,3.000000 4.000000 0,3.000000 3.000000 0,4.000000 3.000000 0,-1.000000-1.000000 0,-3.000000-2.000000 0,-3.000000-3.000000 0,-2.000000-3.000000 0,-3.000000-2.000000 0,1.000000 0.000000 0,-1.000000 0.000000 0,1.000000 0.000000 0,-3.000000 0.000000 0,-2.000000 0.000000 0,-3.000000 0.000000 0,-3.000000 0.000000 0,-2.000000 0.000000 0,0.000000 0.000000 0,0.000000 0.000000 0,0.000000 0.000000 0,3.000000 0.000000 0,6.000000 0.000000 0,7.000000 0.000000 0,6.000000 0.000000 0,3.000000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0,5.000000 4.000000 0,14.000000 10.000000 0,11.000000 10.000000 0,14.000000 9.000000 0</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2:07"/>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103250.000000 16250.000000 1000,'-71.000000'-69.000000'0,"10.000000"13.000000"0 ,10.000000 12.000000 0,9.000000 13.000000 0,1.000000 7.000000 0,-6.000000 4.000000 0,-6.000000 3.000000 0,-6.000000 3.000000 0,-4.000000 1.000000 0,1.000000 1.000000 0,-1.000000-1.000000 0,1.000000 1.000000 0,-1.000000 1.000000 0,1.000000 3.000000 0,-1.000000 3.000000 0,1.000000 4.000000 0,-7.000000-1.000000 0,-12.000000-3.000000 0,-13.000000-3.000000 0,-12.000000-2.000000 0,-12.000000-1.000000 0,-8.000000 3.000000 0,-10.000000 3.000000 0,-9.000000 4.000000 0,-7.000000-1.000000 0,-3.000000-3.000000 0,-3.000000-3.000000 0,-2.000000-2.000000 0,-5.000000-3.000000 0,-2.000000 1.000000 0,-3.000000-1.000000 0,-3.000000 1.000000 0,-7.000000-3.000000 0,-9.000000-2.000000 0,-10.000000-3.000000 0,-8.000000-3.000000 0,-3.000000-1.000000 0,7.000000 4.000000 0,6.000000 3.000000 0,7.000000 3.000000 0,4.000000 1.000000 0,3.000000 1.000000 0,3.000000-1.000000 0,4.000000 1.000000 0,-4.000000-1.000000 0,-9.000000 1.000000 0,-10.000000-1.000000 0,-8.000000 1.000000 0,0.000000-3.000000 0,14.000000-2.000000 0,11.000000-3.000000 0,14.000000-3.000000 0,5.000000-2.000000 0,1.000000 0.000000 0,-1.000000 0.000000 0,1.000000 0.000000 0,-4.000000 0.000000 0,-6.000000 0.000000 0,-6.000000 0.000000 0,-6.000000 0.000000 0,1.000000 0.000000 0,9.000000 0.000000 0,10.000000 0.000000 0,10.000000 0.000000 0,8.000000 0.000000 0,10.000000 0.000000 0,10.000000 0.000000 0,9.000000 0.000000 0,6.000000-4.000000 0,3.000000-5.000000 0,3.000000-7.000000 0,4.000000-5.000000 0,2.000000-3.000000 0,4.000000 4.000000 0,3.000000 3.000000 0,3.000000 3.000000 0,4.000000-2.000000 0,7.000000-6.000000 0,6.000000-6.000000 0,7.000000-6.000000 0,7.000000-4.000000 0,9.000000 1.000000 0,10.000000-1.000000 0,10.000000 1.000000 0,7.000000-3.000000 0,6.000000-2.000000 0,7.000000-3.000000 0,6.000000-3.000000 0,6.000000-4.000000 0,6.000000-3.000000 0,7.000000-3.000000 0,6.000000-2.000000 0,7.000000 0.000000 0,10.000000 7.000000 0,10.000000 6.000000 0,9.000000 7.000000 0,7.000000 2.000000 0,7.000000 1.000000 0,6.000000-1.000000 0,7.000000 1.000000 0,4.000000-3.000000 0,3.000000-2.000000 0,3.000000-3.000000 0,4.000000-3.000000 0,2.000000-1.000000 0,4.000000 4.000000 0,3.000000 3.000000 0,3.000000 3.000000 0,1.000000 1.000000 0,1.000000 1.000000 0,-1.000000-1.000000 0,1.000000 1.000000 0,4.000000-3.000000 0,9.000000-2.000000 0,10.000000-3.000000 0,10.000000-3.000000 0,7.000000-1.000000 0,6.000000 4.000000 0,7.000000 3.000000 0,6.000000 3.000000 0,1.000000 3.000000 0,-3.000000 3.000000 0,-3.000000 3.000000 0,-2.000000 4.000000 0,2.000000 2.000000 0,9.000000 4.000000 0,10.000000 3.000000 0,10.000000 3.000000 0,7.000000 4.000000 0,6.000000 7.000000 0,7.000000 6.000000 0,6.000000 7.000000 0,-2.000000 4.000000 0,-9.000000 3.000000 0,-10.000000 3.000000 0,-8.000000 4.000000 0,0.000000 1.000000 0,14.000000 0.000000 0,11.000000 0.000000 0,14.000000 0.000000 0,2.000000 0.000000 0,-6.000000 0.000000 0,-6.000000 0.000000 0,-6.000000 0.000000 0,-4.000000 3.000000 0,1.000000 6.000000 0,-1.000000 7.000000 0,1.000000 6.000000 0,1.000000 3.000000 0,3.000000 0.000000 0,3.000000 0.000000 0,4.000000 0.000000 0,-6.000000 1.000000 0,-11.000000 4.000000 0,-14.000000 3.000000 0,-11.000000 3.000000 0,-7.000000 3.000000 0,0.000000 3.000000 0,0.000000 3.000000 0,0.000000 4.000000 0,-2.000000 1.000000 0,-3.000000 0.000000 0,-3.000000 0.000000 0,-2.000000 0.000000 0,-9.000000 1.000000 0,-12.000000 4.000000 0,-13.000000 3.000000 0,-12.000000 3.000000 0,-10.000000 1.000000 0,-6.000000 1.000000 0,-6.000000-1.000000 0,-6.000000 1.000000 0,-2.000000-3.000000 0,3.000000-2.000000 0,3.000000-3.000000 0,4.000000-3.000000 0,-1.000000-1.000000 0,-3.000000 4.000000 0,-3.000000 3.000000 0,-2.000000 3.000000 0,-6.000000-1.000000 0,-6.000000-2.000000 0,-6.000000-3.000000 0,-6.000000-3.000000 0,-6.000000-2.000000 0,-2.000000 0.000000 0,-3.000000 0.000000 0,-3.000000 0.000000 0,-6.000000-2.000000 0,-5.000000-3.000000 0,-7.000000-3.000000 0,-5.000000-2.000000 0,-6.000000-1.000000 0,-3.000000 3.000000 0,-3.000000 3.000000 0,-2.000000 4.000000 0,-5.000000 2.000000 0,-2.000000 4.000000 0,-3.000000 3.000000 0,-3.000000 3.000000 0,-2.000000 1.000000 0,0.000000 1.000000 0,0.000000-1.000000 0,0.000000 1.000000 0,0.000000-1.000000 0,0.000000 1.000000 0,0.000000-1.000000 0,0.000000 1.000000 0,-2.000000-3.000000 0,-3.000000-2.000000 0,-3.000000-3.000000 0,-2.000000-3.000000 0,-6.000000-1.000000 0,-6.000000 4.000000 0,-6.000000 3.000000 0,-6.000000 3.000000 0,-6.000000-2.000000 0,-2.000000-6.000000 0,-3.000000-6.000000 0,-3.000000-6.000000 0,-4.000000-2.000000 0,-3.000000 3.000000 0,-3.000000 3.000000 0,-2.000000 4.000000 0,-3.000000-1.000000 0,1.000000-3.000000 0,-1.000000-3.000000 0,1.000000-2.000000 0,-3.000000-5.000000 0,-2.000000-2.000000 0,-3.000000-3.000000 0,-3.000000-3.000000 0,-6.000000-1.000000 0,-5.000000 4.000000 0,-7.000000 3.000000 0,-5.000000 3.000000 0,-3.000000-2.000000 0,4.000000-6.000000 0,3.000000-6.000000 0,3.000000-6.000000 0,-1.000000-4.000000 0,-2.000000 1.000000 0,-3.000000-1.000000 0,-3.000000 1.000000 0,-7.000000-3.000000 0,-9.000000-2.000000 0,-10.000000-3.000000 0,-8.000000-3.000000 0,-9.000000-2.000000 0,-6.000000 0.000000 0,-6.000000 0.000000 0,-6.000000 0.000000 0,-2.000000-2.000000 0,3.000000-3.000000 0,3.000000-3.000000 0,4.000000-2.000000 0,1.000000-3.000000 0,0.000000 1.000000 0,0.000000-1.000000 0,0.000000 1.000000 0,-2.000000 1.000000 0,-3.000000 3.000000 0,-3.000000 3.000000 0,-2.000000 4.000000 0,-6.000000-1.000000 0,-6.000000-3.000000 0,-6.000000-3.000000 0,-6.000000-2.000000 0,9.000000-3.000000-21,25.000000 1.000000-38,25.000000-1.000000-41,25.000000 1.000000-40</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2:12"/>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14750.000000 18750.000000 1000,'-71.000000'0.000000'0,"10.000000"0.000000"0 ,10.000000 0.000000 0,9.000000 0.000000 0,15.000000-4.000000 0,22.000000-5.000000 0,22.000000-7.000000 0,23.000000-5.000000 0,10.000000-1.000000 0,0.000000 6.000000 0,0.000000 7.000000 0,0.000000 6.000000 0,-2.000000 3.000000 0,-3.000000 0.000000 0,-3.000000 0.000000 0,-2.000000 0.000000 0,0.000000 0.000000 0,7.000000 0.000000 0,6.000000 0.000000 0,7.000000 0.000000 0,4.000000 0.000000 0,3.000000 0.000000 0,3.000000 0.000000 0,4.000000 0.000000 0,2.000000 0.000000 0,4.000000 0.000000 0,3.000000 0.000000 0,3.000000 0.000000 0,4.000000 0.000000 0,7.000000 0.000000 0,6.000000 0.000000 0,7.000000 0.000000 0,0.000000 0.000000 0,-2.000000 0.000000 0,-3.000000 0.000000 0,-3.000000 0.000000 0,-2.000000 0.000000 0,0.000000 0.000000 0,0.000000 0.000000 0,0.000000 0.000000 0,1.000000 0.000000 0,4.000000 0.000000 0,3.000000 0.000000 0,3.000000 0.000000 0,1.000000-2.000000 0,1.000000-3.000000 0,-1.000000-3.000000 0,1.000000-2.000000 0,-1.000000-5.000000 0,1.000000-2.000000 0,-1.000000-3.000000 0,1.000000-3.000000 0,1.000000-1.000000 0,3.000000 4.000000 0,3.000000 3.000000 0,4.000000 3.000000 0,-4.000000-1.000000 0,-9.000000-2.000000 0,-10.000000-3.000000 0,-8.000000-3.000000 0,-4.000000-1.000000 0,3.000000 4.000000 0,3.000000 3.000000 0,4.000000 3.000000 0,2.000000 3.000000 0,4.000000 3.000000 0,3.000000 3.000000 0,3.000000 4.000000 0,1.000000-1.000000 0,1.000000-3.000000 0,-1.000000-3.000000 0,1.000000-2.000000 0,-3.000000-1.000000 0,-2.000000 3.000000 0,-3.000000 3.000000 0,-3.000000 4.000000 0,-4.000000 1.000000 0,-3.000000 0.000000 0,-3.000000 0.000000 0,-2.000000 0.000000 0,-5.000000-2.000000 0,-2.000000-3.000000 0,-3.000000-3.000000 0,-3.000000-2.000000 0,-1.000000-1.000000 0,4.000000 3.000000 0,3.000000 3.000000 0,3.000000 4.000000 0,3.000000-1.000000 0,3.000000-3.000000 0,3.000000-3.000000 0,4.000000-2.000000 0,1.000000-3.000000 0,0.000000 1.000000 0,0.000000-1.000000 0,0.000000 1.000000 0,0.000000 1.000000 0,0.000000 3.000000 0,0.000000 3.000000 0,0.000000 4.000000 0,-5.000000 1.000000 0,-9.000000 0.000000 0,-10.000000 0.000000 0,-8.000000 0.000000 0,-6.000000 0.000000 0,1.000000 0.000000 0,-1.000000 0.000000 0,1.000000 0.000000 0,-3.000000 1.000000 0,-2.000000 4.000000 0,-3.000000 3.000000 0,-3.000000 3.000000 0,1.000000 1.000000 0,6.000000 1.000000 0,7.000000-1.000000 0,6.000000 1.000000 0,1.000000-1.000000 0,-3.000000 1.000000 0,-3.000000-1.000000 0,-2.000000 1.000000 0,-1.000000-1.000000 0,3.000000 1.000000 0,3.000000-1.000000 0,4.000000 1.000000 0,-1.000000-1.000000 0,-3.000000 1.000000 0,-3.000000-1.000000 0,-2.000000 1.000000 0,-5.000000-1.000000 0,-2.000000 1.000000 0,-3.000000-1.000000 0,-3.000000 1.000000 0,-2.000000-1.000000 0,0.000000 1.000000 0,0.000000-1.000000 0,0.000000 1.000000 0,-2.000000-1.000000 0,-3.000000 1.000000 0,-3.000000-1.000000 0,-2.000000 1.000000 0,-3.000000-1.000000 0,1.000000 1.000000 0,-1.000000-1.000000 0,1.000000 1.000000 0,-1.000000-3.000000 0,1.000000-2.000000 0,-1.000000-3.000000 0,1.000000-3.000000 0,-1.000000-1.000000 0,1.000000 4.000000 0,-1.000000 3.000000 0,1.000000 3.000000 0,1.000000 1.000000 0,3.000000 1.000000 0,3.000000-1.000000 0,4.000000 1.000000 0,-1.000000-3.000000 0,-3.000000-2.000000 0,-3.000000-3.000000 0,-2.000000-3.000000 0,0.000000-2.000000 0,7.000000 0.000000 0,6.000000 0.000000 0,7.000000 0.000000 0,-1.000000 1.000000 0,-6.000000 4.000000 0,-6.000000 3.000000 0,-6.000000 3.000000 0,-2.000000-1.000000 0,3.000000-2.000000 0,3.000000-3.000000 0,4.000000-3.000000 0,-1.000000-1.000000 0,-3.000000 4.000000 0,-3.000000 3.000000 0,-2.000000 3.000000 0,-3.000000-1.000000 0,1.000000-2.000000 0,-1.000000-3.000000 0,1.000000-3.000000 0,-1.000000-2.000000 0,1.000000 0.000000 0,-1.000000 0.000000 0,1.000000 0.000000 0,1.000000 1.000000 0,3.000000 4.000000 0,3.000000 3.000000 0,4.000000 3.000000 0,2.000000 1.000000 0,4.000000 1.000000 0,3.000000-1.000000 0,3.000000 1.000000 0,1.000000-3.000000 0,1.000000-2.000000 0,-1.000000-3.000000 0,1.000000-3.000000 0,-4.000000-2.000000 0,-6.000000 0.000000 0,-6.000000 0.000000 0,-6.000000 0.000000 0,-2.000000 0.000000 0,3.000000 0.000000 0,3.000000 0.000000 0,4.000000 0.000000 0,1.000000 1.000000 0,0.000000 4.000000 0,0.000000 3.000000 0,0.000000 3.000000 0,0.000000-1.000000 0,0.000000-2.000000 0,0.000000-3.000000 0,0.000000-3.000000 0,0.000000-2.000000 0,0.000000 0.000000 0,0.000000 0.000000 0,0.000000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0,0.000000 0.000000 0,0.000000 0.000000 0,0.000000 0.000000 0,1.000000 0.000000 0,4.000000 0.000000 0,3.000000 0.000000 0,3.000000 0.000000 0,1.000000-2.000000 0,1.000000-3.000000 0,-1.000000-3.000000 0,1.000000-2.000000 0,1.000000-1.000000 0,3.000000 3.000000 0,3.000000 3.000000 0,4.000000 4.000000 0,2.000000 1.000000 0,4.000000 0.000000 0,3.000000 0.000000 0,3.000000 0.000000 0,-2.000000 0.000000 0,-6.000000 0.000000 0,-6.000000 0.000000 0,-6.000000 0.000000 0,-6.000000 0.000000 0,-2.000000 0.000000 0,-3.000000 0.000000 0,-3.000000 0.000000 0,-1.000000 0.000000 0,4.000000 0.000000 0,3.000000 0.000000 0,3.000000 0.000000 0,-2.000000 0.000000 0,-6.000000 0.000000 0,-6.000000 0.000000 0,-6.000000 0.000000 0,-2.000000-2.000000 0,3.000000-3.000000 0,3.000000-3.000000 0,4.000000-2.000000 0,2.000000-1.000000 0,4.000000 3.000000 0,3.000000 3.000000 0,3.000000 4.000000 0,1.000000-1.000000 0,1.000000-3.000000 0,-1.000000-3.000000 0,1.000000-2.000000 0,-1.000000-1.000000 0,1.000000 3.000000 0,-1.000000 3.000000 0,1.000000 4.000000 0,-1.000000 1.000000 0,1.000000 0.000000 0,-1.000000 0.000000 0,1.000000 0.000000 0,-1.000000-2.000000 0,1.000000-3.000000 0,-1.000000-3.000000 0,1.000000-2.000000 0,-3.000000-1.000000 0,-2.000000 3.000000 0,-3.000000 3.000000 0,-3.000000 4.000000 0,-4.000000 1.000000 0,-3.000000 0.000000 0,-3.000000 0.000000 0,-2.000000 0.000000 0,-3.000000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0,-1.000000-2.000000 0,1.000000-3.000000 0,-1.000000-3.000000 0,1.000000-2.000000 0,-1.000000-1.000000 0,1.000000 3.000000 0,-1.000000 3.000000 0,1.000000 4.000000 0,-1.000000 1.000000 0,1.000000 0.000000 0,-1.000000 0.000000 0,1.000000 0.000000 0,1.000000 0.000000 0,3.000000 0.000000 0,3.000000 0.000000 0,4.000000 0.000000 0,2.000000 0.000000 0,4.000000 0.000000 0,3.000000 0.000000 0,3.000000 0.000000 0,-1.000000-2.000000 0,-2.000000-3.000000 0,-3.000000-3.000000 0,-3.000000-2.000000 0,1.000000-1.000000 0,6.000000 3.000000 0,7.000000 3.000000 0,6.000000 4.000000 0,-1.000000 1.000000 0,-5.000000 0.000000 0,-7.000000 0.000000 0,-5.000000 0.000000 0,-4.000000 0.000000 0,0.000000 0.000000 0,0.000000 0.000000 0,0.000000 0.000000 0,0.000000 0.000000 0,0.000000 0.000000 0,0.000000 0.000000 0,0.000000 0.000000 0,-2.000000 0.000000 0,-3.000000 0.000000 0,-3.000000 0.000000 0,-2.000000 0.000000 0,-1.000000 0.000000 0,3.000000 0.000000 0,3.000000 0.000000 0,4.000000 0.000000 0,-1.000000-2.000000 0,-3.000000-3.000000 0,-3.000000-3.000000 0,-2.000000-2.000000 0,-1.000000-1.000000 0,3.000000 3.000000 0,3.000000 3.000000 0,4.000000 4.000000 0,-1.000000 1.000000 0,-3.000000 0.000000 0,-3.000000 0.000000 0,-2.000000 0.000000 0,0.000000 0.000000 0,7.000000 0.000000 0,6.000000 0.000000 0,7.000000 0.000000 0,0.000000 0.000000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0,-1.000000 1.000000 0,3.000000 4.000000 0,3.000000 3.000000 0,4.000000 3.000000 0,-1.000000-1.000000 0,-3.000000-2.000000 0,-3.000000-3.000000 0,-2.000000-3.000000 0,0.000000-2.000000 0,7.000000 0.000000 0,6.000000 0.000000 0,7.000000 0.000000 0,2.000000 0.000000 0,1.000000 0.000000 0,-1.000000 0.000000 0,1.000000 0.000000 0,-1.000000 0.000000 0,1.000000 0.000000 0,-1.000000 0.000000 0,1.000000 0.000000 0,-1.000000 1.000000 0,1.000000 4.000000 0,-1.000000 3.000000 0,1.000000 3.000000 0,-1.000000-1.000000 0,1.000000-2.000000 0,-1.000000-3.000000 0,1.000000-3.000000 0,-3.000000-2.000000 0,-2.000000 0.000000 0,-3.000000 0.000000 0,-3.000000 0.000000 0,-2.000000 0.000000 0,0.000000 0.000000 0,0.000000 0.000000 0,0.000000 0.000000 0,-2.000000 0.000000 0,-3.000000 0.000000 0,-3.000000 0.000000 0,-2.000000 0.000000 0,0.000000 0.000000 0,7.000000 0.000000 0,6.000000 0.000000 0,7.000000 0.000000 0,-1.000000 0.000000 0,-6.000000 0.000000 0,-6.000000 0.000000 0,-6.000000 0.000000 0,1.000000 0.000000 0,9.000000 0.000000 0,10.000000 0.000000 0,10.000000 0.000000 0,-1.000000 0.000000 0,-9.000000 0.000000 0,-10.000000 0.000000 0,-8.000000 0.000000 0,-6.000000 0.000000 0,1.000000 0.000000 0,-1.000000 0.000000 0,1.000000 0.000000 0,1.000000 0.000000 0,3.000000 0.000000 0,3.000000 0.000000 0,4.000000 0.000000 0,-1.000000 0.000000 0,-3.000000 0.000000 0,-3.000000 0.000000 0,-2.000000 0.000000 0,-3.000000 1.000000 0,1.000000 4.000000 0,-1.000000 3.000000 0,1.000000 3.000000 0,1.000000-1.000000 0,3.000000-2.000000 0,3.000000-3.000000 0,4.000000-3.000000 0,2.000000-1.000000 0,4.000000 4.000000 0,3.000000 3.000000 0,3.000000 3.000000 0,-2.000000-1.000000 0,-6.000000-2.000000 0,-6.000000-3.000000 0,-6.000000-3.000000 0,-1.000000-2.000000 0,7.000000 0.000000 0,6.000000 0.000000 0,7.000000 0.000000 0,0.000000 1.000000 0,-2.000000 4.000000 0,-3.000000 3.000000 0,-3.000000 3.000000 0,-2.000000-1.000000 0,0.000000-2.000000 0,0.000000-3.000000 0,0.000000-3.000000 0,1.000000-2.000000 0,4.000000 0.000000 0,3.000000 0.000000 0,3.000000 0.000000 0,3.000000 0.000000 0,3.000000 0.000000 0,3.000000 0.000000 0,4.000000 0.000000 0,-1.000000 0.000000 0,-3.000000 0.000000 0,-3.000000 0.000000 0,-2.000000 0.000000 0,-3.000000 0.000000 0,1.000000 0.000000 0,-1.000000 0.000000 0,1.000000 0.000000 0,1.000000 0.000000 0,3.000000 0.000000 0,3.000000 0.000000 0,4.000000 0.000000 0,-3.000000 0.000000 0,-5.000000 0.000000 0,-7.000000 0.000000 0,-5.000000 0.000000 0,-3.000000 0.000000 0,4.000000 0.000000 0,3.000000 0.000000 0,3.000000 0.000000 0,-1.000000-2.000000 0,-2.000000-3.000000 0,-3.000000-3.000000 0,-3.000000-2.000000 0,1.000000-1.000000 0,6.000000 3.000000 0,7.000000 3.000000 0,6.000000 4.000000 0,1.000000 1.000000 0,-3.000000 0.000000 0,-3.000000 0.000000 0,-2.000000 0.000000 0,-1.000000 0.000000 0,3.000000 0.000000 0,3.000000 0.000000 0,4.000000 0.000000 0,-1.000000 0.000000 0,-3.000000 0.000000 0,-3.000000 0.000000 0,-2.000000 0.000000 0,-3.000000 0.000000 0,1.000000 0.000000 0,-1.000000 0.000000 0,1.000000 0.000000 0,-3.000000 0.000000 0,-2.000000 0.000000 0,-3.000000 0.000000 0,-3.000000 0.000000 0,-2.000000 0.000000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0,-4.000000 0.000000 0,-5.000000 0.000000 0,-7.000000 0.000000 0,-5.000000 0.000000 0,-3.000000 0.000000 0,4.000000 0.000000 0,3.000000 0.000000 0,3.000000 0.000000 0,1.000000 0.000000 0,1.000000 0.000000 0,-1.000000 0.000000 0,1.000000 0.000000 0,1.000000 0.000000 0,3.000000 0.000000 0,3.000000 0.000000 0,4.000000 0.000000 0,1.000000-2.000000 0,0.000000-3.000000 0,0.000000-3.000000 0,0.000000-2.000000 0,1.000000-1.000000 0,4.000000 3.000000 0,3.000000 3.000000 0,3.000000 4.000000 0,-2.000000 1.000000 0,-6.000000 0.000000 0,-6.000000 0.000000 0,-6.000000 0.000000 0,-4.000000 0.000000 0,1.000000 0.000000 0,-1.000000 0.000000 0,1.000000 0.000000 0,-3.000000-2.000000 0,-2.000000-3.000000 0,-3.000000-3.000000 0,-3.000000-2.000000 0,-2.000000-1.000000 0,0.000000 3.000000 0,0.000000 3.000000 0,0.000000 4.000000 0,0.000000 1.000000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0,4.000000 1.000000 0,6.000000 4.000000 0,7.000000 3.000000 0,6.000000 3.000000 0,3.000000-1.000000 0,0.000000-2.000000 0,0.000000-3.000000 0,0.000000-3.000000 0,3.000000-2.000000 0,6.000000 0.000000 0,7.000000 0.000000 0,6.000000 0.000000 0,3.000000 0.000000 0,0.000000 0.000000 0,0.000000 0.000000 0,0.000000 0.000000 0,-2.000000 0.000000 0,-3.000000 0.000000 0,-3.000000 0.000000 0,-2.000000 0.000000 0,-5.000000 0.000000 0,-2.000000 0.000000 0,-3.000000 0.000000 0,-3.000000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0,-6.000000 0.000000 0,-6.000000 0.000000 0,-6.000000 0.000000 0,-6.000000 0.000000 0,-1.000000 0.000000 0,7.000000 0.000000 0,6.000000 0.000000 0,7.000000 0.000000 0,0.000000 0.000000 0,-2.000000 0.000000 0,-3.000000 0.000000 0,-3.000000 0.000000 0,-1.000000 0.000000 0,4.000000 0.000000 0,3.000000 0.000000 0,3.000000 0.000000 0,1.000000 0.000000 0,1.000000 0.000000 0,-1.000000 0.000000 0,1.000000 0.000000 0,-1.000000 0.000000 0,1.000000 0.000000 0,-1.000000 0.000000 0,1.000000 0.000000 0,-4.000000 0.000000 0,-6.000000 0.000000 0,-6.000000 0.000000 0,-6.000000 0.000000 0,-6.000000 0.000000 0,-2.000000 0.000000 0,-3.000000 0.000000 0,-3.000000 0.000000 0,-2.000000 0.000000 0,0.000000 0.000000 0,0.000000 0.000000 0,0.000000 0.000000 0,0.000000 0.000000 0,0.000000 0.000000 0,0.000000 0.000000 0,0.000000 0.000000 0,3.000000 0.000000 0,6.000000 0.000000 0,7.000000 0.000000 0,6.000000 0.000000 0,-1.000000-2.000000 0,-5.000000-3.000000 0,-7.000000-3.000000 0,-5.000000-2.000000 0,-3.000000-1.000000 0,4.000000 3.000000 0,3.000000 3.000000 0,3.000000 4.000000 0,-1.000000 1.000000 0,-2.000000 0.000000 0,-3.000000 0.000000 0,-3.000000 0.000000 0,-2.000000 0.000000 0,0.000000 0.000000 0,0.000000 0.000000 0,0.000000 0.000000 0,-2.000000 0.000000 0,-3.000000 0.000000 0,-3.000000 0.000000 0,-2.000000 0.000000 0,-3.000000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0,-1.000000 0.000000 0,-2.000000 0.000000 0,-3.000000 0.000000 0,-3.000000 0.000000 0,-1.000000-2.000000 0,4.000000-3.000000 0,3.000000-3.000000 0,3.000000-2.000000 0,-2.000000-1.000000 0,-6.000000 3.000000 0,-6.000000 3.000000 0,-6.000000 4.000000 0,-4.000000 1.000000 0,1.000000 0.000000 0,-1.000000 0.000000 0,1.000000 0.000000 0,2.000000 0.000000 0,7.000000 0.000000 0,6.000000 0.000000 0,7.000000 0.000000 0,2.000000 0.000000 0,1.000000 0.000000 0,-1.000000 0.000000 0,1.000000 0.000000 0,-3.000000 0.000000 0,-2.000000 0.000000 0,-3.000000 0.000000 0,-3.000000 0.000000 0,-4.000000 0.000000 0,-3.000000 0.000000 0,-3.000000 0.000000 0,-2.000000 0.000000 0,0.000000 0.000000 0,7.000000 0.000000 0,6.000000 0.000000 0,7.000000 0.000000 0,0.000000 0.000000 0,-2.000000 0.000000 0,-3.000000 0.000000 0,-3.000000 0.000000 0,-1.000000 0.000000 0,4.000000 0.000000 0,3.000000 0.000000 0,3.000000 0.000000 0,1.000000 0.000000 0,1.000000 0.000000 0,-1.000000 0.000000 0,1.000000 0.000000 0,-3.000000-2.000000 0,-2.000000-3.000000 0,-3.000000-3.000000 0,-3.000000-2.000000 0,-4.000000-1.000000 0,-3.000000 3.000000 0,-3.000000 3.000000 0,-2.000000 4.000000 0,-1.000000 1.000000 0,3.000000 0.000000 0,3.000000 0.000000 0,4.000000 0.000000 0,-1.000000 0.000000 0,-3.000000 0.000000 0,-3.000000 0.000000 0,-2.000000 0.000000 0,-3.000000-2.000000 0,1.000000-3.000000 0,-1.000000-3.000000 0,1.000000-2.000000 0,1.000000-1.000000 0,3.000000 3.000000 0,3.000000 3.000000 0,4.000000 4.000000 0,-1.000000 1.000000 0,-3.000000 0.000000 0,-3.000000 0.000000 0,-2.000000 0.000000 0,-1.000000 0.000000 0,3.000000 0.000000 0,3.000000 0.000000 0,4.000000 0.000000 0,1.000000-2.000000 0,0.000000-3.000000 0,0.000000-3.000000 0,0.000000-2.000000 0,-2.000000-1.000000 0,-3.000000 3.000000 0,-3.000000 3.000000 0,-2.000000 4.000000 0,-3.000000 1.000000 0,1.000000 0.000000 0,-1.000000 0.000000 0,1.000000 0.000000 0,-1.000000 0.000000 0,1.000000 0.000000 0,-1.000000 0.000000 0,1.000000 0.000000 0,1.000000 0.000000 0,3.000000 0.000000 0,3.000000 0.000000 0,4.000000 0.000000 0,-1.000000 0.000000 0,-3.000000 0.000000 0,-3.000000 0.000000 0,-2.000000 0.000000 0,-3.000000-2.000000 0,1.000000-3.000000 0,-1.000000-3.000000 0,1.000000-2.000000 0,-1.000000-1.000000 0,1.000000 3.000000 0,-1.000000 3.000000 0,1.000000 4.000000 0,2.000000 1.000000 0,7.000000 0.000000 0,6.000000 0.000000 0,7.000000 0.000000 0,0.000000-2.000000 0,-2.000000-3.000000 0,-3.000000-3.000000 0,-3.000000-2.000000 0,-2.000000-1.000000 0,0.000000 3.000000 0,0.000000 3.000000 0,0.000000 4.000000 0,1.000000 1.000000 0,4.000000 0.000000 0,3.000000 0.000000 0,3.000000 0.000000 0,1.000000 0.000000 0,1.000000 0.000000 0,-1.000000 0.000000 0,1.000000 0.000000 0,-1.000000-2.000000 0,1.000000-3.000000 0,-1.000000-3.000000 0,1.000000-2.000000 0,-1.000000-1.000000 0,1.000000 3.000000 0,-1.000000 3.000000 0,1.000000 4.000000 0,-1.000000 1.000000 0,1.000000 0.000000 0,-1.000000 0.000000 0,1.000000 0.000000 0,-3.000000 0.000000 0,-2.000000 0.000000 0,-3.000000 0.000000 0,-3.000000 0.000000 0,-2.000000 0.000000 0,0.000000 0.000000 0,0.000000 0.000000 0,0.000000 0.000000 0,1.000000-2.000000 0,4.000000-3.000000 0,3.000000-3.000000 0,3.000000-2.000000 0,1.000000-1.000000 0,1.000000 3.000000 0,-1.000000 3.000000 0,1.000000 4.000000 0,-3.000000 1.000000 0,-2.000000 0.000000 0,-3.000000 0.000000 0,-3.000000 0.000000 0,-1.000000 0.000000 0,4.000000 0.000000 0,3.000000 0.000000 0,3.000000 0.000000 0,1.000000 0.000000 0,1.000000 0.000000 0,-1.000000 0.000000 0,1.000000 0.000000 0,-4.000000 0.000000 0,-6.000000 0.000000 0,-6.000000 0.000000 0,-6.000000 0.000000 0,-2.000000 0.000000 0,3.000000 0.000000 0,3.000000 0.000000 0,4.000000 0.000000 0,-1.000000 0.000000 0,-3.000000 0.000000 0,-3.000000 0.000000 0,-2.000000 0.000000 0,-1.000000 0.000000 0,3.000000 0.000000 0,3.000000 0.000000 0,4.000000 0.000000 0,-1.000000-2.000000 0,-3.000000-3.000000 0,-3.000000-3.000000 0,-2.000000-2.000000 0,0.000000-1.000000 0,7.000000 3.000000 0,6.000000 3.000000 0,7.000000 4.000000 0,-1.000000 1.000000 0,-6.000000 0.000000 0,-6.000000 0.000000 0,-6.000000 0.000000 0,-4.000000 0.000000 0,1.000000 0.000000 0,-1.000000 0.000000 0,1.000000 0.000000 0,-1.000000 0.000000 0,1.000000 0.000000 0,-1.000000 0.000000 0,1.000000 0.000000 0,1.000000-2.000000 0,3.000000-3.000000 0,3.000000-3.000000 0,4.000000-2.000000 0,-1.000000-1.000000 0,-3.000000 3.000000 0,-3.000000 3.000000 0,-2.000000 4.000000 0,0.000000 1.000000 0,7.000000 0.000000 0,6.000000 0.000000 0,7.000000 0.000000 0,-1.000000 0.000000 0,-6.000000 0.000000 0,-6.000000 0.000000 0,-6.000000 0.000000 0,-2.000000 0.000000 0,3.000000 0.000000 0,3.000000 0.000000 0,4.000000 0.000000 0,1.000000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0,1.000000 1.000000 0,3.000000 4.000000 0,3.000000 3.000000 0,4.000000 3.000000 0,-1.000000-1.000000 0,-3.000000-2.000000 0,-3.000000-3.000000 0,-2.000000-3.000000 0,-3.000000-2.000000 0,1.000000 0.000000 0,-1.000000 0.000000 0,1.000000 0.000000 0,-1.000000 0.000000 0,1.000000 0.000000 0,-1.000000 0.000000 0,1.000000 0.000000 0,-4.000000 0.000000 0,-6.000000 0.000000 0,-6.000000 0.000000 0,-6.000000 0.000000 0,-4.000000 0.000000 0,1.000000 0.000000 0,-1.000000 0.000000 0,1.000000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1.000000 0,0.000000 4.000000 0,0.000000 3.000000 0,0.000000 3.000000 0,1.000000-1.000000 0,4.000000-2.000000 0,3.000000-3.000000 0,3.000000-3.000000 0,-1.000000-2.000000 0,-2.000000 0.000000 0,-3.000000 0.000000 0,-3.000000 0.000000 0,-1.000000 0.000000 0,4.000000 0.000000 0,3.000000 0.000000 0,3.000000 0.000000 0,-1.000000 1.000000 0,-2.000000 4.000000 0,-3.000000 3.000000 0,-3.000000 3.000000 0,-2.000000-1.000000 0,0.000000-2.000000 0,0.000000-3.000000 0,0.000000-3.000000 0,0.000000-2.000000 0,0.000000 0.000000 0,0.000000 0.000000 0,0.000000 0.000000 0,-2.000000 0.000000 0,-3.000000 0.000000 0,-3.000000 0.000000 0,-2.000000 0.000000 0,2.000000 0.000000 0,9.000000 0.000000 0,10.000000 0.000000 0,10.000000 0.000000 0,-1.000000 0.000000 0,-9.000000 0.000000 0,-10.000000 0.000000 0,-8.000000 0.000000 0,-4.000000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1.000000 0,-3.000000 4.000000 0,-3.000000 3.000000 0,-2.000000 3.000000 0,-1.000000-1.000000 0,3.000000-2.000000 0,3.000000-3.000000 0,4.000000-3.000000 0,2.000000-2.000000 0,4.000000 0.000000 0,3.000000 0.000000 0,3.000000 0.000000 0,-2.000000 0.000000 0,-6.000000 0.000000 0,-6.000000 0.000000 0,-6.000000 0.000000 0,-2.000000 0.000000 0,3.000000 0.000000 0,3.000000 0.000000 0,4.000000 0.000000 0,-1.000000 0.000000 0,-3.000000 0.000000 0,-3.000000 0.000000 0,-2.000000 0.000000 0,0.000000 0.000000 0,7.000000 0.000000 0,6.000000 0.000000 0,7.000000 0.000000 0,2.000000 0.000000 0,1.000000 0.000000 0,-1.000000 0.000000 0,1.000000 0.000000 0,-3.000000 0.000000 0,-2.000000 0.000000 0,-3.000000 0.000000 0,-3.000000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0,-3.000000 1.000000 0,1.000000 4.000000 0,-1.000000 3.000000 0,1.000000 3.000000 0,2.000000-1.000000 0,7.000000-2.000000 0,6.000000-3.000000 0,7.000000-3.000000 0,2.000000-2.000000 0,1.000000 0.000000 0,-1.000000 0.000000 0,1.000000 0.000000 0,-1.000000 0.000000 0,1.000000 0.000000 0,-1.000000 0.000000 0,1.000000 0.000000 0,1.000000 0.000000 0,3.000000 0.000000 0,3.000000 0.000000 0,4.000000 0.000000 0,-3.000000 0.000000 0,-5.000000 0.000000 0,-7.000000 0.000000 0,-5.000000 0.000000 0,-3.000000 0.000000 0,4.000000 0.000000 0,3.000000 0.000000 0,3.000000 0.000000 0,-1.000000 0.000000 0,-2.000000 0.000000 0,-3.000000 0.000000 0,-3.000000 0.000000 0,-4.000000 0.000000 0,-3.000000 0.000000 0,-3.000000 0.000000 0,-2.000000 0.000000 0,-1.000000 0.000000 0,3.000000 0.000000 0,3.000000 0.000000 0,4.000000 0.000000 0,2.000000 1.000000 0,4.000000 4.000000 0,3.000000 3.000000 0,3.000000 3.000000 0,-1.000000-1.000000 0,-2.000000-2.000000 0,-3.000000-3.000000 0,-3.000000-3.000000 0,1.000000-2.000000 0,6.000000 0.000000 0,7.000000 0.000000 0,6.000000 0.000000 0,3.000000 0.000000 0,0.000000 0.000000 0,0.000000 0.000000 0,0.000000 0.000000 0,-2.000000 0.000000 0,-3.000000 0.000000 0,-3.000000 0.000000 0,-2.000000 0.000000 0,-3.000000 0.000000 0,1.000000 0.000000 0,-1.000000 0.000000 0,1.000000 0.000000 0,-1.000000 0.000000 0,1.000000 0.000000 0,-1.000000 0.000000 0,1.000000 0.000000 0,-3.000000 0.000000 0,-2.000000 0.000000 0,-3.000000 0.000000 0,-3.000000 0.000000 0,-2.000000 0.000000 0,0.000000 0.000000 0,0.000000 0.000000 0,0.000000 0.000000 0,1.000000 1.000000 0,4.000000 4.000000 0,3.000000 3.000000 0,3.000000 3.000000 0,1.000000-1.000000 0,1.000000-2.000000 0,-1.000000-3.000000 0,1.000000-3.000000 0,1.000000-2.000000 0,3.000000 0.000000 0,3.000000 0.000000 0,4.000000 0.000000 0,1.000000 0.000000 0,0.000000 0.000000 0,0.000000 0.000000 0,0.000000 0.000000 0,0.000000 0.000000 0,0.000000 0.000000 0,0.000000 0.000000 0,0.000000 0.000000 0,-4.000000 0.000000 0,-5.000000 0.000000 0,-7.000000 0.000000 0,-5.000000 0.000000 0,-3.000000 0.000000 0,4.000000 0.000000 0,3.000000 0.000000 0,3.000000 0.000000 0,-1.000000 0.000000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0,-5.000000 0.000000 0,-2.000000 0.000000 0,-3.000000 0.000000 0,-3.000000 0.000000 0,-2.000000 0.000000 0,0.000000 0.000000 0,0.000000 0.000000 0,0.000000 0.000000 0,0.000000 0.000000 0,0.000000 0.000000 0,0.000000 0.000000 0,0.000000 0.000000 0,0.000000 0.000000 0,0.000000 0.000000 0,0.000000 0.000000 0,0.000000 0.000000 0,1.000000 0.000000 0,4.000000 0.000000 0,3.000000 0.000000 0,3.000000 0.000000 0,3.000000 1.000000 0,3.000000 4.000000 0,3.000000 3.000000 0,4.000000 3.000000 0,-1.000000-1.000000 0,-3.000000-2.000000 0,-3.000000-3.000000 0,-2.000000-3.000000 0,0.000000-2.000000 0,7.000000 0.000000 0,6.000000 0.000000 0,7.000000 0.000000 0,-1.000000 1.000000 0,-6.000000 4.000000 0,-6.000000 3.000000 0,-6.000000 3.000000 0,-6.000000-1.000000 0,-2.000000-2.000000 0,-3.000000-3.000000 0,-3.000000-3.000000 0,-2.000000-1.000000 0,0.000000 4.000000 0,0.000000 3.000000 0,0.000000 3.000000 0,0.000000-1.000000 0,0.000000-2.000000 0,0.000000-3.000000 0,0.000000-3.000000 0,0.000000-2.000000 0,0.000000 0.000000 0,0.000000 0.000000 0,0.000000 0.000000 0,3.000000 0.000000 0,6.000000 0.000000 0,7.000000 0.000000 0,6.000000 0.000000 0,1.000000 0.000000 0,-3.000000 0.000000 0,-3.000000 0.000000 0,-2.000000 0.000000 0,-3.000000 1.000000 0,1.000000 4.000000 0,-1.000000 3.000000 0,1.000000 3.000000 0,-1.000000-1.000000 0,1.000000-2.000000 0,-1.000000-3.000000 0,1.000000-3.000000 0,-3.000000-2.000000 0,-2.000000 0.000000 0,-3.000000 0.000000 0,-3.000000 0.000000 0,-2.000000 0.000000 0,0.000000 0.000000 0,0.000000 0.000000 0,0.000000 0.000000 0,-2.000000 0.000000 0,-3.000000 0.000000 0,-3.000000 0.000000 0,-2.000000 0.000000 0,0.000000 0.000000 0,7.000000 0.000000 0,6.000000 0.000000 0,7.000000 0.000000 0,0.000000 0.000000 0,-2.000000 0.000000 0,-3.000000 0.000000 0,-3.000000 0.000000 0,-4.000000 0.000000 0,-3.000000 0.000000 0,-3.000000 0.000000 0,-2.000000 0.000000 0,-12.000000 3.000000 0,-19.000000 6.000000 0,-18.000000 7.000000 0,-19.000000 6.000000 0,-12.000000 3.000000 0,-2.000000 0.000000 0,-3.000000 0.000000 0,-3.000000 0.000000 0,-1.000000-2.000000-21,4.000000-3.000000-38,3.000000-3.000000-41,3.000000-2.000000-40</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2:14"/>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13750.000000 22200.000000 1000,'70.000000'-46.000000'0,"-9.000000"10.000000"0 ,-10.000000 10.000000 0,-8.000000 9.000000 0,-3.000000 2.000000 0,7.000000-2.000000 0,6.000000-3.000000 0,7.000000-3.000000 0,-1.000000 1.000000 0,-6.000000 6.000000 0,-6.000000 7.000000 0,-6.000000 6.000000 0,-2.000000 1.000000 0,3.000000-3.000000 0,3.000000-3.000000 0,4.000000-2.000000 0,-1.000000-3.000000 0,-3.000000 1.000000 0,-3.000000-1.000000 0,-2.000000 1.000000 0,0.000000-1.000000 0,7.000000 1.000000 0,6.000000-1.000000 0,7.000000 1.000000 0,2.000000 1.000000 0,1.000000 3.000000 0,-1.000000 3.000000 0,1.000000 4.000000 0,1.000000-1.000000 0,3.000000-3.000000 0,3.000000-3.000000 0,4.000000-2.000000 0,2.000000-3.000000 0,4.000000 1.000000 0,3.000000-1.000000 0,3.000000 1.000000 0,3.000000 1.000000 0,3.000000 3.000000 0,3.000000 3.000000 0,4.000000 4.000000 0,-3.000000-1.000000 0,-5.000000-3.000000 0,-7.000000-3.000000 0,-5.000000-2.000000 0,-4.000000-1.000000 0,0.000000 3.000000 0,0.000000 3.000000 0,0.000000 4.000000 0,0.000000-1.000000 0,0.000000-3.000000 0,0.000000-3.000000 0,0.000000-2.000000 0,-2.000000-1.000000 0,-3.000000 3.000000 0,-3.000000 3.000000 0,-2.000000 4.000000 0,0.000000 1.000000 0,7.000000 0.000000 0,6.000000 0.000000 0,7.000000 0.000000 0,4.000000 0.000000 0,3.000000 0.000000 0,3.000000 0.000000 0,4.000000 0.000000 0,1.000000 0.000000 0,0.000000 0.000000 0,0.000000 0.000000 0,0.000000 0.000000 0,-2.000000 0.000000 0,-3.000000 0.000000 0,-3.000000 0.000000 0,-2.000000 0.000000 0,-5.000000 1.000000 0,-2.000000 4.000000 0,-3.000000 3.000000 0,-3.000000 3.000000 0,-2.000000 1.000000 0,0.000000 1.000000 0,0.000000-1.000000 0,0.000000 1.000000 0,1.000000-3.000000 0,4.000000-2.000000 0,3.000000-3.000000 0,3.000000-3.000000 0,4.000000-2.000000 0,7.000000 0.000000 0,6.000000 0.000000 0,7.000000 0.000000 0,0.000000 0.000000 0,-2.000000 0.000000 0,-3.000000 0.000000 0,-3.000000 0.000000 0,-2.000000 0.000000 0,0.000000 0.000000 0,0.000000 0.000000 0,0.000000 0.000000 0,-4.000000 0.000000 0,-5.000000 0.000000 0,-7.000000 0.000000 0,-5.000000 0.000000 0,-4.000000 0.000000 0,0.000000 0.000000 0,0.000000 0.000000 0,0.000000 0.000000 0,3.000000-2.000000 0,6.000000-3.000000 0,7.000000-3.000000 0,6.000000-2.000000 0,3.000000-1.000000 0,0.000000 3.000000 0,0.000000 3.000000 0,0.000000 4.000000 0,0.000000 1.000000 0,0.000000 0.000000 0,0.000000 0.000000 0,0.000000 0.000000 0,0.000000 0.000000 0,0.000000 0.000000 0,0.000000 0.000000 0,0.000000 0.000000 0,-4.000000 0.000000 0,-5.000000 0.000000 0,-7.000000 0.000000 0,-5.000000 0.000000 0,-3.000000 0.000000 0,4.000000 0.000000 0,3.000000 0.000000 0,3.000000 0.000000 0,3.000000 0.000000 0,3.000000 0.000000 0,3.000000 0.000000 0,4.000000 0.000000 0,1.000000 0.000000 0,0.000000 0.000000 0,0.000000 0.000000 0,0.000000 0.000000 0,0.000000 0.000000 0,0.000000 0.000000 0,0.000000 0.000000 0,0.000000 0.000000 0,-4.000000 0.000000 0,-5.000000 0.000000 0,-7.000000 0.000000 0,-5.000000 0.000000 0,-6.000000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0,-4.000000 0.000000 0,-5.000000 0.000000 0,-7.000000 0.000000 0,-5.000000 0.000000 0,-4.000000 0.000000 0,0.000000 0.000000 0,0.000000 0.000000 0,0.000000 0.000000 0,-2.000000 1.000000 0,-3.000000 4.000000 0,-3.000000 3.000000 0,-2.000000 3.000000 0,-3.000000-1.000000 0,1.000000-2.000000 0,-1.000000-3.000000 0,1.000000-3.000000 0,2.000000-1.000000 0,7.000000 4.000000 0,6.000000 3.000000 0,7.000000 3.000000 0,-1.000000 1.000000 0,-6.000000 1.000000 0,-6.000000-1.000000 0,-6.000000 1.000000 0,1.000000-1.000000 0,9.000000 1.000000 0,10.000000-1.000000 0,10.000000 1.000000 0,-1.000000-1.000000 0,-9.000000 1.000000 0,-10.000000-1.000000 0,-8.000000 1.000000 0,-6.000000-3.000000 0,1.000000-2.000000 0,-1.000000-3.000000 0,1.000000-3.000000 0,-1.000000-1.000000 0,1.000000 4.000000 0,-1.000000 3.000000 0,1.000000 3.000000 0,-1.000000 1.000000 0,1.000000 1.000000 0,-1.000000-1.000000 0,1.000000 1.000000 0,-1.000000-3.000000 0,1.000000-2.000000 0,-1.000000-3.000000 0,1.000000-3.000000 0,-1.000000-1.000000 0,1.000000 4.000000 0,-1.000000 3.000000 0,1.000000 3.000000 0,1.000000 1.000000 0,3.000000 1.000000 0,3.000000-1.000000 0,4.000000 1.000000 0,-1.000000-1.000000 0,-3.000000 1.000000 0,-3.000000-1.000000 0,-2.000000 1.000000 0,-3.000000-3.000000 0,1.000000-2.000000 0,-1.000000-3.000000 0,1.000000-3.000000 0,-1.000000-2.000000 0,1.000000 0.000000 0,-1.000000 0.000000 0,1.000000 0.000000 0,1.000000 1.000000 0,3.000000 4.000000 0,3.000000 3.000000 0,4.000000 3.000000 0,1.000000-1.000000 0,0.000000-2.000000 0,0.000000-3.000000 0,0.000000-3.000000 0,0.000000-2.000000 0,0.000000 0.000000 0,0.000000 0.000000 0,0.000000 0.000000 0,0.000000 0.000000 0,0.000000 0.000000 0,0.000000 0.000000 0,0.000000 0.000000 0,-2.000000 0.000000 0,-3.000000 0.000000 0,-3.000000 0.000000 0,-2.000000 0.000000 0,-3.000000-2.000000 0,1.000000-3.000000 0,-1.000000-3.000000 0,1.000000-2.000000 0,-1.000000-3.000000 0,1.000000 1.000000 0,-1.000000-1.000000 0,1.000000 1.000000 0,-1.000000-3.000000 0,1.000000-2.000000 0,-1.000000-3.000000 0,1.000000-3.000000 0,-1.000000-4.000000 0,1.000000-3.000000 0,-1.000000-3.000000 0,1.000000-2.000000 0,-3.000000-5.000000 0,-2.000000-2.000000 0,-3.000000-3.000000 0,-3.000000-3.000000 0,-2.000000-2.000000 0,0.000000 0.000000 0,0.000000 0.000000 0,0.000000 0.000000 0,-2.000000 0.000000 0,-3.000000 0.000000 0,-3.000000 0.000000 0,-2.000000 0.000000 0,-3.000000 1.000000 0,1.000000 4.000000 0,-1.000000 3.000000 0,1.000000 3.000000 0,-1.000000-2.000000 0,1.000000-6.000000 0,-1.000000-6.000000 0,1.000000-6.000000 0,-3.000000-4.000000 0,-2.000000 1.000000 0,-3.000000-1.000000 0,-3.000000 1.000000 0,-2.000000-1.000000 0,0.000000 1.000000 0,0.000000-1.000000 0,0.000000 1.000000 0,0.000000 2.000000 0,0.000000 7.000000 0,0.000000 6.000000 0,0.000000 7.000000 0,-2.000000 2.000000 0,-3.000000 1.000000 0,-3.000000-1.000000 0,-2.000000 1.000000 0,-1.000000-1.000000 0,3.000000 1.000000 0,3.000000-1.000000 0,4.000000 1.000000 0,-3.000000-3.000000 0,-5.000000-2.000000 0,-7.000000-3.000000 0,-5.000000-3.000000 0,-6.000000-4.000000 0,-3.000000-3.000000 0,-3.000000-3.000000 0,-2.000000-2.000000 0,-8.000000-1.000000 0,-8.000000 3.000000 0,-10.000000 3.000000 0,-9.000000 4.000000 0,-4.000000 4.000000 0,4.000000 6.000000 0,3.000000 7.000000 0,3.000000 6.000000 0,-2.000000 3.000000 0,-6.000000 0.000000 0,-6.000000 0.000000 0,-6.000000 0.000000 0,-6.000000 1.000000 0,-2.000000 4.000000 0,-3.000000 3.000000 0,-3.000000 3.000000 0,-1.000000 1.000000 0,4.000000 1.000000 0,3.000000-1.000000 0,3.000000 1.000000 0,1.000000-3.000000 0,1.000000-2.000000 0,-1.000000-3.000000 0,1.000000-3.000000 0,2.000000 1.000000 0,7.000000 6.000000 0,6.000000 7.000000 0,7.000000 6.000000 0,2.000000 3.000000 0,1.000000 0.000000 0,-1.000000 0.000000 0,1.000000 0.000000 0,-1.000000-2.000000 0,1.000000-3.000000 0,-1.000000-3.000000 0,1.000000-2.000000 0,-4.000000-1.000000 0,-6.000000 3.000000 0,-6.000000 3.000000 0,-6.000000 4.000000 0,-4.000000 1.000000 0,1.000000 0.000000 0,-1.000000 0.000000 0,1.000000 0.000000 0,1.000000 0.000000 0,3.000000 0.000000 0,3.000000 0.000000 0,4.000000 0.000000 0,2.000000 0.000000 0,4.000000 0.000000 0,3.000000 0.000000 0,3.000000 0.000000 0,-1.000000 0.000000 0,-2.000000 0.000000 0,-3.000000 0.000000 0,-3.000000 0.000000 0,1.000000 0.000000 0,6.000000 0.000000 0,7.000000 0.000000 0,6.000000 0.000000 0,1.000000 1.000000 0,-3.000000 4.000000 0,-3.000000 3.000000 0,-2.000000 3.000000 0,-5.000000 1.000000 0,-2.000000 1.000000 0,-3.000000-1.000000 0,-3.000000 1.000000 0,1.000000-1.000000 0,6.000000 1.000000 0,7.000000-1.000000 0,6.000000 1.000000 0,1.000000-1.000000 0,-3.000000 1.000000 0,-3.000000-1.000000 0,-2.000000 1.000000 0,0.000000 1.000000 0,7.000000 3.000000 0,6.000000 3.000000 0,7.000000 4.000000 0,2.000000-1.000000 0,1.000000-3.000000 0,-1.000000-3.000000 0,1.000000-2.000000 0,-3.000000 0.000000 0,-2.000000 7.000000 0,-3.000000 6.000000 0,-3.000000 7.000000 0,1.000000 2.000000 0,6.000000 1.000000 0,7.000000-1.000000 0,6.000000 1.000000 0,3.000000 1.000000 0,0.000000 3.000000 0,0.000000 3.000000 0,0.000000 4.000000 0,0.000000 2.000000 0,0.000000 4.000000 0,0.000000 3.000000 0,0.000000 3.000000 0,1.000000 1.000000 0,4.000000 1.000000 0,3.000000-1.000000 0,3.000000 1.000000 0,3.000000-3.000000 0,3.000000-2.000000 0,3.000000-3.000000 0,4.000000-3.000000 0,-1.000000 1.000000 0,-3.000000 6.000000 0,-3.000000 7.000000 0,-2.000000 6.000000 0,-1.000000-2.000000 0,3.000000-9.000000 0,3.000000-10.000000 0,4.000000-8.000000 0,1.000000-4.000000 0,0.000000 3.000000 0,0.000000 3.000000 0,0.000000 4.000000 0,0.000000-1.000000 0,0.000000-3.000000 0,0.000000-3.000000 0,0.000000-2.000000 0,1.000000-3.000000 0,4.000000 1.000000 0,3.000000-1.000000 0,3.000000 1.000000 0,3.000000-1.000000 0,3.000000 1.000000 0,3.000000-1.000000 0,4.000000 1.000000 0,2.000000-3.000000 0,4.000000-2.000000 0,3.000000-3.000000 0,3.000000-3.000000 0,4.000000-4.000000 0,7.000000-3.000000 0,6.000000-3.000000 0,7.000000-2.000000 0,-1.000000-3.000000 0,-6.000000 1.000000 0,-6.000000-1.000000 0,-6.000000 1.000000 0,-2.000000-3.000000 0,3.000000-2.000000 0,3.000000-3.000000 0,4.000000-3.000000 0,2.000000-2.000000 0,4.000000 0.000000 0,3.000000 0.000000 0,3.000000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0,-5.000000-2.000000 0,-2.000000-3.000000 0,-3.000000-3.000000 0,-3.000000-2.000000 0,-1.000000-3.000000 0,4.000000 1.000000 0,3.000000-1.000000 0,3.000000 1.000000 0,1.000000 1.000000 0,1.000000 3.000000 0,-1.000000 3.000000 0,1.000000 4.000000 0,-3.000000-1.000000 0,-2.000000-3.000000 0,-3.000000-3.000000 0,-3.000000-2.000000 0,-1.000000-1.000000 0,4.000000 3.000000 0,3.000000 3.000000 0,3.000000 4.000000 0,-1.000000 1.000000 0,-2.000000 0.000000 0,-3.000000 0.000000 0,-3.000000 0.000000 0,-2.000000 0.000000 0,0.000000 0.000000 0,0.000000 0.000000 0,0.000000 0.000000 0,-2.000000 0.000000 0,-3.000000 0.000000 0,-3.000000 0.000000 0,-2.000000 0.000000 0,-3.000000 1.000000 0,1.000000 4.000000 0,-1.000000 3.000000 0,1.000000 3.000000 0,1.000000 6.000000 0,3.000000 9.000000 0,3.000000 10.000000 0,4.000000 10.000000 0,-4.000000 2.000000 0,-9.000000-3.000000 0,-10.000000-3.000000 0,-8.000000-2.000000 0,-8.000000 0.000000 0,-2.000000 7.000000 0,-3.000000 6.000000 0,-3.000000 7.000000 0,-1.000000-1.000000 0,4.000000-6.000000 0,3.000000-6.000000 0,3.000000-6.000000 0,-1.000000-4.000000-21,-2.000000 1.000000-38,-3.000000-1.000000-41,-3.000000 1.000000-40</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3:00"/>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53150.000000 31300.000000 1000,'-97.000000'-21.000000'0,"6.000000"10.000000"0 ,7.000000 10.000000 0,6.000000 9.000000 0,1.000000 4.000000 0,-3.000000 1.000000 0,-3.000000-1.000000 0,-2.000000 1.000000 0,-6.000000 1.000000 0,-6.000000 3.000000 0,-6.000000 3.000000 0,-6.000000 4.000000 0,-4.000000 1.000000 0,1.000000 0.000000 0,-1.000000 0.000000 0,1.000000 0.000000 0,-4.000000-2.000000 0,-6.000000-3.000000 0,-6.000000-3.000000 0,-6.000000-2.000000 0,-4.000000-1.000000 0,1.000000 3.000000 0,-1.000000 3.000000 0,1.000000 4.000000 0,-1.000000-1.000000 0,1.000000-3.000000 0,-1.000000-3.000000 0,1.000000-2.000000 0,-1.000000-5.000000 0,1.000000-2.000000 0,-1.000000-3.000000 0,1.000000-3.000000 0,7.000000-2.000000 0,16.000000 0.000000 0,15.000000 0.000000 0,17.000000 0.000000 0,10.000000 0.000000 0,6.000000 0.000000 0,7.000000 0.000000 0,6.000000 0.000000 0,3.000000-2.000000 0,0.000000-3.000000 0,0.000000-3.000000 0,0.000000-2.000000 0,1.000000-5.000000 0,4.000000-2.000000 0,3.000000-3.000000 0,3.000000-3.000000 0,1.000000-6.000000 0,1.000000-5.000000 0,-1.000000-7.000000 0,1.000000-5.000000 0,4.000000-4.000000 0,9.000000 0.000000 0,10.000000 0.000000 0,10.000000 0.000000 0,7.000000 0.000000 0,6.000000 0.000000 0,7.000000 0.000000 0,6.000000 0.000000 0,6.000000-2.000000 0,6.000000-3.000000 0,7.000000-3.000000 0,6.000000-2.000000 0,3.000000-5.000000 0,0.000000-2.000000 0,0.000000-3.000000 0,0.000000-3.000000 0,1.000000-2.000000 0,4.000000 0.000000 0,3.000000 0.000000 0,3.000000 0.000000 0,3.000000 0.000000 0,3.000000 0.000000 0,3.000000 0.000000 0,4.000000 0.000000 0,1.000000 1.000000 0,0.000000 4.000000 0,0.000000 3.000000 0,0.000000 3.000000 0,1.000000 1.000000 0,4.000000 1.000000 0,3.000000-1.000000 0,3.000000 1.000000 0,4.000000-3.000000 0,7.000000-2.000000 0,6.000000-3.000000 0,7.000000-3.000000 0,0.000000-1.000000 0,-2.000000 4.000000 0,-3.000000 3.000000 0,-3.000000 3.000000 0,-2.000000-1.000000 0,0.000000-2.000000 0,0.000000-3.000000 0,0.000000-3.000000 0,-2.000000-1.000000 0,-3.000000 4.000000 0,-3.000000 3.000000 0,-2.000000 3.000000 0,-3.000000 4.000000 0,1.000000 7.000000 0,-1.000000 6.000000 0,1.000000 7.000000 0,2.000000 2.000000 0,7.000000 1.000000 0,6.000000-1.000000 0,7.000000 1.000000 0,4.000000 1.000000 0,3.000000 3.000000 0,3.000000 3.000000 0,4.000000 4.000000 0,-4.000000 2.000000 0,-9.000000 4.000000 0,-10.000000 3.000000 0,-8.000000 3.000000 0,-8.000000 3.000000 0,-2.000000 3.000000 0,-3.000000 3.000000 0,-3.000000 4.000000 0,-2.000000-1.000000 0,0.000000-3.000000 0,0.000000-3.000000 0,0.000000-2.000000 0,0.000000-1.000000 0,0.000000 3.000000 0,0.000000 3.000000 0,0.000000 4.000000 0,1.000000 1.000000 0,4.000000 0.000000 0,3.000000 0.000000 0,3.000000 0.000000 0,1.000000 1.000000 0,1.000000 4.000000 0,-1.000000 3.000000 0,1.000000 3.000000 0,-3.000000 3.000000 0,-2.000000 3.000000 0,-3.000000 3.000000 0,-3.000000 4.000000 0,-4.000000-1.000000 0,-3.000000-3.000000 0,-3.000000-3.000000 0,-2.000000-2.000000 0,-5.000000-1.000000 0,-2.000000 3.000000 0,-3.000000 3.000000 0,-3.000000 4.000000 0,-2.000000 4.000000 0,0.000000 6.000000 0,0.000000 7.000000 0,0.000000 6.000000 0,-4.000000 1.000000 0,-5.000000-3.000000 0,-7.000000-3.000000 0,-5.000000-2.000000 0,-6.000000-3.000000 0,-3.000000 1.000000 0,-3.000000-1.000000 0,-2.000000 1.000000 0,-3.000000 1.000000 0,1.000000 3.000000 0,-1.000000 3.000000 0,1.000000 4.000000 0,-1.000000 1.000000 0,1.000000 0.000000 0,-1.000000 0.000000 0,1.000000 0.000000 0,-3.000000-2.000000 0,-2.000000-3.000000 0,-3.000000-3.000000 0,-3.000000-2.000000 0,-2.000000-1.000000 0,0.000000 3.000000 0,0.000000 3.000000 0,0.000000 4.000000 0,-5.000000 1.000000 0,-9.000000 0.000000 0,-10.000000 0.000000 0,-8.000000 0.000000 0,-6.000000-2.000000 0,1.000000-3.000000 0,-1.000000-3.000000 0,1.000000-2.000000 0,-1.000000-1.000000 0,1.000000 3.000000 0,-1.000000 3.000000 0,1.000000 4.000000 0,-4.000000-1.000000 0,-6.000000-3.000000 0,-6.000000-3.000000 0,-6.000000-2.000000 0,-2.000000-3.000000 0,3.000000 1.000000 0,3.000000-1.000000 0,4.000000 1.000000 0,-3.000000-1.000000 0,-5.000000 1.000000 0,-7.000000-1.000000 0,-5.000000 1.000000 0,-6.000000-1.000000 0,-3.000000 1.000000 0,-3.000000-1.000000 0,-2.000000 1.000000 0,-3.000000-1.000000 0,1.000000 1.000000 0,-1.000000-1.000000 0,1.000000 1.000000 0,-1.000000-1.000000 0,1.000000 1.000000 0,-1.000000-1.000000 0,1.000000 1.000000 0,-3.000000-1.000000 0,-2.000000 1.000000 0,-3.000000-1.000000 0,-3.000000 1.000000 0,-2.000000-3.000000 0,0.000000-2.000000 0,0.000000-3.000000 0,0.000000-3.000000 0,-2.000000-2.000000 0,-3.000000 0.000000 0,-3.000000 0.000000 0,-2.000000 0.000000 0,-5.000000 0.000000 0,-2.000000 0.000000 0,-3.000000 0.000000 0,-3.000000 0.000000 0,-2.000000 0.000000 0,0.000000 0.000000 0,0.000000 0.000000 0,0.000000 0.000000 0,3.000000-2.000000 0,6.000000-3.000000 0,7.000000-3.000000 0,6.000000-2.000000 0,6.000000-5.000000 0,6.000000-2.000000 0,7.000000-3.000000 0,6.000000-3.000000 0,4.000000-2.000000 0,4.000000 0.000000 0,3.000000 0.000000 0,3.000000 0.000000 0,-2.000000 0.000000 0,-6.000000 0.000000 0,-6.000000 0.000000 0,-6.000000 0.000000 0,-4.000000-2.000000 0,1.000000-3.000000 0,-1.000000-3.000000 0,1.000000-2.000000 0,1.000000-3.000000 0,3.000000 1.000000 0,3.000000-1.000000 0,4.000000 1.000000 0,1.000000-3.000000 0,0.000000-2.000000 0,0.000000-3.000000 0,0.000000-3.000000 0,4.000000-2.000000 0,10.000000 0.000000 0,10.000000 0.000000 0,9.000000 0.000000 0,7.000000-2.000000 0,7.000000-3.000000 0,6.000000-3.000000 0,7.000000-2.000000 0,2.000000-3.000000 0,1.000000 1.000000 0,-1.000000-1.000000 0,1.000000 1.000000 0,-1.000000-4.000000 0,1.000000-6.000000 0,-1.000000-6.000000 0,1.000000-6.000000 0,1.000000-1.000000 0,3.000000 7.000000 0,3.000000 6.000000 0,4.000000 7.000000 0,5.000000 5.000000 0,10.000000 7.000000 0,10.000000 6.000000 0,9.000000 7.000000 0,4.000000 2.000000-21,1.000000 1.000000-38,-1.000000-1.000000-41,1.000000 1.000000-40</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3:03"/>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83750.000000 30800.000000 1000,'59.000000'3.000000'0,"-31.000000"6.000000"0 ,-31.000000 7.000000 0,-31.000000 6.000000 0,-16.000000 1.000000 0,0.000000-3.000000 0,0.000000-3.000000 0,0.000000-2.000000 0,0.000000-5.000000 0,0.000000-2.000000 0,0.000000-3.000000 0,0.000000-3.000000 0,-2.000000-2.000000 0,-3.000000 0.000000 0,-3.000000 0.000000 0,-2.000000 0.000000 0,0.000000 0.000000 0,7.000000 0.000000 0,6.000000 0.000000 0,7.000000 0.000000 0,2.000000 0.000000 0,1.000000 0.000000 0,-1.000000 0.000000 0,1.000000 0.000000 0,-1.000000 0.000000 0,1.000000 0.000000 0,-1.000000 0.000000 0,1.000000 0.000000 0,-3.000000 0.000000 0,-2.000000 0.000000 0,-3.000000 0.000000 0,-3.000000 0.000000 0,12.000000-2.000000 0,28.000000-3.000000 0,28.000000-3.000000 0,29.000000-2.000000 0,10.000000-1.000000 0,-6.000000 3.000000 0,-6.000000 3.000000 0,-6.000000 4.000000 0,-2.000000 1.000000 0,3.000000 0.000000 0,3.000000 0.000000 0,4.000000 0.000000 0,2.000000-2.000000 0,4.000000-3.000000 0,3.000000-3.000000 0,3.000000-2.000000 0,3.000000-1.000000 0,3.000000 3.000000 0,3.000000 3.000000 0,4.000000 4.000000 0,2.000000 1.000000 0,4.000000 0.000000 0,3.000000 0.000000 0,3.000000 0.000000 0,4.000000-2.000000 0,7.000000-3.000000 0,6.000000-3.000000 0,7.000000-2.000000 0,2.000000-1.000000 0,1.000000 3.000000 0,-1.000000 3.000000 0,1.000000 4.000000 0,-1.000000 1.000000 0,1.000000 0.000000 0,-1.000000 0.000000 0,1.000000 0.000000 0,-3.000000-2.000000 0,-2.000000-3.000000 0,-3.000000-3.000000 0,-3.000000-2.000000 0,-2.000000-1.000000 0,0.000000 3.000000 0,0.000000 3.000000 0,0.000000 4.000000 0,0.000000 1.000000 0,0.000000 0.000000 0,0.000000 0.000000 0,0.000000 0.000000 0,0.000000 0.000000 0,0.000000 0.000000 0,0.000000 0.000000 0,0.000000 0.000000 0,-2.000000-2.000000 0,-3.000000-3.000000 0,-3.000000-3.000000 0,-2.000000-2.000000 0,-6.000000-1.000000 0,-6.000000 3.000000 0,-6.000000 3.000000 0,-6.000000 4.000000 0,-6.000000 1.000000 0,-2.000000 0.000000 0,-3.000000 0.000000 0,-3.000000 0.000000 0,-4.000000 0.000000 0,-3.000000 0.000000 0,-3.000000 0.000000 0,-2.000000 0.000000 0,-12.000000 0.000000 0,-19.000000 0.000000 0,-18.000000 0.000000 0,-19.000000 0.000000 0,-10.000000 0.000000 0,1.000000 0.000000 0,-1.000000 0.000000 0,1.000000 0.000000 0,-3.000000-2.000000 0,-2.000000-3.000000 0,-3.000000-3.000000 0,-3.000000-2.000000 0,-4.000000-1.000000 0,-3.000000 3.000000 0,-3.000000 3.000000 0,-2.000000 4.000000 0,-5.000000 1.000000 0,-2.000000 0.000000 0,-3.000000 0.000000 0,-3.000000 0.000000 0,-6.000000 0.000000 0,-5.000000 0.000000 0,-7.000000 0.000000 0,-5.000000 0.000000 0,-3.000000 0.000000 0,4.000000 0.000000 0,3.000000 0.000000 0,3.000000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0,2.000000 0.000000 0,4.000000 0.000000 0,3.000000 0.000000 0,3.000000 0.000000 0,4.000000 0.000000 0,7.000000 0.000000 0,6.000000 0.000000 0,7.000000 0.000000 0,5.000000 0.000000 0,7.000000 0.000000 0,6.000000 0.000000 0,7.000000 0.000000 0,0.000000 0.000000 0,-2.000000 0.000000 0,-3.000000 0.000000 0,-3.000000 0.000000 0,10.000000 3.000000 0,26.000000 6.000000 0,24.000000 7.000000 0,26.000000 6.000000 0,10.000000-1.000000 0,-3.000000-5.000000 0,-3.000000-7.000000 0,-2.000000-5.000000 0,-1.000000-3.000000 0,3.000000 4.000000 0,3.000000 3.000000 0,4.000000 3.000000 0,1.000000-1.000000 0,0.000000-2.000000 0,0.000000-3.000000 0,0.000000-3.000000 0,3.000000-2.000000 0,6.000000 0.000000 0,7.000000 0.000000 0,6.000000 0.000000 0,4.000000 0.000000 0,4.000000 0.000000 0,3.000000 0.000000 0,3.000000 0.000000 0,3.000000 0.000000 0,3.000000 0.000000 0,3.000000 0.000000 0,4.000000 0.000000 0,4.000000 0.000000 0,6.000000 0.000000 0,7.000000 0.000000 0,6.000000 0.000000 0,1.000000 0.000000 0,-3.000000 0.000000 0,-3.000000 0.000000 0,-2.000000 0.000000 0,-1.000000 0.000000 0,3.000000 0.000000 0,3.000000 0.000000 0,4.000000 0.000000 0,5.000000-2.000000 0,10.000000-3.000000 0,10.000000-3.000000 0,9.000000-2.000000 0,1.000000-1.000000 0,-6.000000 3.000000 0,-6.000000 3.000000 0,-6.000000 4.000000 0,-6.000000 1.000000 0,-2.000000 0.000000 0,-3.000000 0.000000 0,-3.000000 0.000000 0,-2.000000-2.000000 0,0.000000-3.000000 0,0.000000-3.000000 0,0.000000-2.000000 0,-4.000000-1.000000 0,-5.000000 3.000000 0,-7.000000 3.000000 0,-5.000000 4.000000 0,-3.000000 1.000000 0,4.000000 0.000000 0,3.000000 0.000000 0,3.000000 0.000000 0,1.000000 0.000000 0,1.000000 0.000000 0,-1.000000 0.000000 0,1.000000 0.000000 0,-7.000000 0.000000 0,-12.000000 0.000000 0,-13.000000 0.000000 0,-12.000000 0.000000 0,-5.000000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0,-4.000000 0.000000 0,-6.000000 0.000000 0,-6.000000 0.000000 0,-6.000000 0.000000 0,-4.000000 1.000000 0,1.000000 4.000000 0,-1.000000 3.000000 0,1.000000 3.000000 0,-3.000000-1.000000 0,-2.000000-2.000000 0,-3.000000-3.000000 0,-3.000000-3.000000 0,-2.000000-2.000000 0,0.000000 0.000000 0,0.000000 0.000000 0,0.000000 0.000000 0,3.000000 0.000000 0,6.000000 0.000000 0,7.000000 0.000000 0,6.000000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0,-5.000000 0.000000 0,-2.000000 0.000000 0,-3.000000 0.000000 0,-3.000000 0.000000 0,-2.000000 0.000000 0,0.000000 0.000000 0,0.000000 0.000000 0,0.000000 0.000000 0,1.000000 0.000000 0,4.000000 0.000000 0,3.000000 0.000000 0,3.000000 0.000000 0,-1.000000 0.000000 0,-2.000000 0.000000 0,-3.000000 0.000000 0,-3.000000 0.000000 0,-2.000000 0.000000 0,0.000000 0.000000 0,0.000000 0.000000 0,0.000000 0.000000 0,0.000000 1.000000 0,0.000000 4.000000 0,0.000000 3.000000 0,0.000000 3.000000 0,0.000000-1.000000 0,0.000000-2.000000 0,0.000000-3.000000 0,0.000000-3.000000 0,0.000000-2.000000 0,0.000000 0.000000 0,0.000000 0.000000 0,0.000000 0.000000 0,0.000000 0.000000 0,0.000000 0.000000 0,0.000000 0.000000 0,0.000000 0.000000 0,0.000000 1.000000 0,0.000000 4.000000 0,0.000000 3.000000 0,0.000000 3.000000 0,-2.000000-1.000000 0,-3.000000-2.000000 0,-3.000000-3.000000 0,-2.000000-3.000000 0,-3.000000-2.000000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0,-10.000000 4.000000 0,-19.000000 10.000000 0,-18.000000 10.000000 0,-19.000000 9.000000 0</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3:08"/>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57750.000000 34850.000000 1000,'100.000000'-2.000000'0,"0.000000"-3.000000"0 ,0.000000-3.000000 0,0.000000-2.000000 0,-2.000000-1.000000 0,-3.000000 3.000000 0,-3.000000 3.000000 0,-2.000000 4.000000 0,-3.000000 1.000000 0,1.000000 0.000000 0,-1.000000 0.000000 0,1.000000 0.000000 0,-1.000000 0.000000 0,1.000000 0.000000 0,-1.000000 0.000000 0,1.000000 0.000000 0,-1.000000-2.000000 0,1.000000-3.000000 0,-1.000000-3.000000 0,1.000000-2.000000 0,-3.000000-1.000000 0,-2.000000 3.000000 0,-3.000000 3.000000 0,-3.000000 4.000000 0,-2.000000 1.000000 0,0.000000 0.000000 0,0.000000 0.000000 0,0.000000 0.000000 0,3.000000-2.000000 0,6.000000-3.000000 0,7.000000-3.000000 0,6.000000-2.000000 0,3.000000-3.000000 0,0.000000 1.000000 0,0.000000-1.000000 0,0.000000 1.000000 0,0.000000 1.000000 0,0.000000 3.000000 0,0.000000 3.000000 0,0.000000 4.000000 0,0.000000-1.000000 0,0.000000-3.000000 0,0.000000-3.000000 0,0.000000-2.000000 0,-4.000000-3.000000 0,-5.000000 1.000000 0,-7.000000-1.000000 0,-5.000000 1.000000 0,-1.000000-3.000000 0,6.000000-2.000000 0,7.000000-3.000000 0,6.000000-3.000000 0,7.000000-1.000000 0,10.000000 4.000000 0,10.000000 3.000000 0,9.000000 3.000000 0,2.000000 1.000000 0,-2.000000 1.000000 0,-3.000000-1.000000 0,-3.000000 1.000000 0,-4.000000-3.000000 0,-3.000000-2.000000 0,-3.000000-3.000000 0,-2.000000-3.000000 0,-1.000000-1.000000 0,3.000000 4.000000 0,3.000000 3.000000 0,4.000000 3.000000 0,2.000000-1.000000 0,4.000000-2.000000 0,3.000000-3.000000 0,3.000000-3.000000 0,1.000000-1.000000 0,1.000000 4.000000 0,-1.000000 3.000000 0,1.000000 3.000000 0,1.000000 1.000000 0,3.000000 1.000000 0,3.000000-1.000000 0,4.000000 1.000000 0,-4.000000-1.000000 0,-9.000000 1.000000 0,-10.000000-1.000000 0,-8.000000 1.000000 0,-1.000000-1.000000 0,9.000000 1.000000 0,10.000000-1.000000 0,10.000000 1.000000 0,5.000000-1.000000 0,4.000000 1.000000 0,3.000000-1.000000 0,3.000000 1.000000 0,-7.000000-1.000000 0,-15.000000 1.000000 0,-15.000000-1.000000 0,-16.000000 1.000000 0,-7.000000-1.000000 0,4.000000 1.000000 0,3.000000-1.000000 0,3.000000 1.000000 0,6.000000-1.000000 0,9.000000 1.000000 0,10.000000-1.000000 0,10.000000 1.000000 0,2.000000-1.000000 0,-3.000000 1.000000 0,-3.000000-1.000000 0,-2.000000 1.000000 0,-6.000000-1.000000 0,-6.000000 1.000000 0,-6.000000-1.000000 0,-6.000000 1.000000 0,-6.000000 1.000000 0,-2.000000 3.000000 0,-3.000000 3.000000 0,-3.000000 4.000000 0,-1.000000-1.000000 0,4.000000-3.000000 0,3.000000-3.000000 0,3.000000-2.000000 0,3.000000-1.000000 0,3.000000 3.000000 0,3.000000 3.000000 0,4.000000 4.000000 0,-1.000000 1.000000 0,-3.000000 0.000000 0,-3.000000 0.000000 0,-2.000000 0.000000 0,-8.000000-2.000000 0,-8.000000-3.000000 0,-10.000000-3.000000 0,-9.000000-2.000000 0,-4.000000-1.000000 0,4.000000 3.000000 0,3.000000 3.000000 0,3.000000 4.000000 0,1.000000 1.000000 0,1.000000 0.000000 0,-1.000000 0.000000 0,1.000000 0.000000 0,-1.000000 0.000000 0,1.000000 0.000000 0,-1.000000 0.000000 0,1.000000 0.000000 0,2.000000 0.000000 0,7.000000 0.000000 0,6.000000 0.000000 0,7.000000 0.000000 0,-1.000000 0.000000 0,-6.000000 0.000000 0,-6.000000 0.000000 0,-6.000000 0.000000 0,-6.000000 0.000000 0,-2.000000 0.000000 0,-3.000000 0.000000 0,-3.000000 0.000000 0,-4.000000 0.000000 0,-3.000000 0.000000 0,-3.000000 0.000000 0,-2.000000 0.000000 0,0.000000 0.000000 0,7.000000 0.000000 0,6.000000 0.000000 0,7.000000 0.000000 0,2.000000 0.000000 0,1.000000 0.000000 0,-1.000000 0.000000 0,1.000000 0.000000 0,-1.000000 0.000000 0,1.000000 0.000000 0,-1.000000 0.000000 0,1.000000 0.000000 0,1.000000 0.000000 0,3.000000 0.000000 0,3.000000 0.000000 0,4.000000 0.000000 0,-3.000000 0.000000 0,-5.000000 0.000000 0,-7.000000 0.000000 0,-5.000000 0.000000 0,-6.000000 0.000000 0,-3.000000 0.000000 0,-3.000000 0.000000 0,-2.000000 0.000000 0,-3.000000 0.000000 0,1.000000 0.000000 0,-1.000000 0.000000 0,1.000000 0.000000 0,2.000000 1.000000 0,7.000000 4.000000 0,6.000000 3.000000 0,7.000000 3.000000 0,4.000000-1.000000 0,3.000000-2.000000 0,3.000000-3.000000 0,4.000000-3.000000 0,1.000000-2.000000 0,0.000000 0.000000 0,0.000000 0.000000 0,0.000000 0.000000 0,0.000000 0.000000 0,0.000000 0.000000 0,0.000000 0.000000 0,0.000000 0.000000 0,-4.000000 0.000000 0,-5.000000 0.000000 0,-7.000000 0.000000 0,-5.000000 0.000000 0,-4.000000 0.000000 0,0.000000 0.000000 0,0.000000 0.000000 0,0.000000 0.000000 0,0.000000 0.000000 0,0.000000 0.000000 0,0.000000 0.000000 0,0.000000 0.000000 0,3.000000 0.000000 0,6.000000 0.000000 0,7.000000 0.000000 0,6.000000 0.000000 0,1.000000 0.000000 0,-3.000000 0.000000 0,-3.000000 0.000000 0,-2.000000 0.000000 0,-3.000000 0.000000 0,1.000000 0.000000 0,-1.000000 0.000000 0,1.000000 0.000000 0,-3.000000 0.000000 0,-2.000000 0.000000 0,-3.000000 0.000000 0,-3.000000 0.000000 0,-4.000000 0.000000 0,-3.000000 0.000000 0,-3.000000 0.000000 0,-2.000000 0.000000 0,-5.000000 0.000000 0,-2.000000 0.000000 0,-3.000000 0.000000 0,-3.000000 0.000000 0,1.000000 0.000000 0,6.000000 0.000000 0,7.000000 0.000000 0,6.000000 0.000000 0,3.000000 0.000000 0,0.000000 0.000000 0,0.000000 0.000000 0,0.000000 0.000000 0,1.000000 1.000000 0,4.000000 4.000000 0,3.000000 3.000000 0,3.000000 3.000000 0,-1.000000-1.000000 0,-2.000000-2.000000 0,-3.000000-3.000000 0,-3.000000-3.000000 0,-2.000000-1.000000 0,0.000000 4.000000 0,0.000000 3.000000 0,0.000000 3.000000 0,-2.000000-1.000000 0,-3.000000-2.000000 0,-3.000000-3.000000 0,-2.000000-3.000000 0,-5.000000-2.000000 0,-2.000000 0.000000 0,-3.000000 0.000000 0,-3.000000 0.000000 0,-1.000000 1.000000 0,4.000000 4.000000 0,3.000000 3.000000 0,3.000000 3.000000 0,3.000000-1.000000 0,3.000000-2.000000 0,3.000000-3.000000 0,4.000000-3.000000 0,2.000000-1.000000 0,4.000000 4.000000 0,3.000000 3.000000 0,3.000000 3.000000 0,1.000000-1.000000 0,1.000000-2.000000 0,-1.000000-3.000000 0,1.000000-3.000000 0,-3.000000-2.000000 0,-2.000000 0.000000 0,-3.000000 0.000000 0,-3.000000 0.000000 0,-4.000000 0.000000 0,-3.000000 0.000000 0,-3.000000 0.000000 0,-2.000000 0.000000 0,-3.000000 1.000000 0,1.000000 4.000000 0,-1.000000 3.000000 0,1.000000 3.000000 0,-1.000000-1.000000 0,1.000000-2.000000 0,-1.000000-3.000000 0,1.000000-3.000000 0,-1.000000-2.000000 0,1.000000 0.000000 0,-1.000000 0.000000 0,1.000000 0.000000 0,2.000000 0.000000 0,7.000000 0.000000 0,6.000000 0.000000 0,7.000000 0.000000 0,0.000000 0.000000 0,-2.000000 0.000000 0,-3.000000 0.000000 0,-3.000000 0.000000 0,-1.000000 0.000000 0,4.000000 0.000000 0,3.000000 0.000000 0,3.000000 0.000000 0,-1.000000 1.000000 0,-2.000000 4.000000 0,-3.000000 3.000000 0,-3.000000 3.000000 0,-4.000000-1.000000 0,-3.000000-2.000000 0,-3.000000-3.000000 0,-2.000000-3.000000 0,-1.000000-2.000000 0,3.000000 0.000000 0,3.000000 0.000000 0,4.000000 0.000000 0,1.000000 0.000000 0,0.000000 0.000000 0,0.000000 0.000000 0,0.000000 0.000000 0,1.000000 1.000000 0,4.000000 4.000000 0,3.000000 3.000000 0,3.000000 3.000000 0,3.000000-1.000000 0,3.000000-2.000000 0,3.000000-3.000000 0,4.000000-3.000000 0,-1.000000-2.000000 0,-3.000000 0.000000 0,-3.000000 0.000000 0,-2.000000 0.000000 0,-5.000000 1.000000 0,-2.000000 4.000000 0,-3.000000 3.000000 0,-3.000000 3.000000 0,-2.000000-1.000000 0,0.000000-2.000000 0,0.000000-3.000000 0,0.000000-3.000000 0,0.000000-2.000000 0,0.000000 0.000000 0,0.000000 0.000000 0,0.000000 0.000000 0,0.000000 0.000000 0,0.000000 0.000000 0,0.000000 0.000000 0,0.000000 0.000000 0,3.000000 0.000000 0,6.000000 0.000000 0,7.000000 0.000000 0,6.000000 0.000000 0,1.000000 0.000000 0,-3.000000 0.000000 0,-3.000000 0.000000 0,-2.000000 0.000000 0,-5.000000 1.000000 0,-2.000000 4.000000 0,-3.000000 3.000000 0,-3.000000 3.000000 0,-4.000000-1.000000 0,-3.000000-2.000000 0,-3.000000-3.000000 0,-2.000000-3.000000 0,-5.000000-2.000000 0,-2.000000 0.000000 0,-3.000000 0.000000 0,-3.000000 0.000000 0,-1.000000 0.000000 0,4.000000 0.000000 0,3.000000 0.000000 0,3.000000 0.000000 0,3.000000 1.000000 0,3.000000 4.000000 0,3.000000 3.000000 0,4.000000 3.000000 0,-1.000000-1.000000 0,-3.000000-2.000000 0,-3.000000-3.000000 0,-2.000000-3.000000 0,-1.000000-2.000000 0,3.000000 0.000000 0,3.000000 0.000000 0,4.000000 0.000000 0,2.000000 0.000000 0,4.000000 0.000000 0,3.000000 0.000000 0,3.000000 0.000000 0,-4.000000 1.000000 0,-8.000000 4.000000 0,-10.000000 3.000000 0,-9.000000 3.000000 0,-5.000000-1.000000 0,0.000000-2.000000 0,0.000000-3.000000 0,0.000000-3.000000 0,0.000000-2.000000 0,0.000000 0.000000 0,0.000000 0.000000 0,0.000000 0.000000 0,-2.000000 0.000000 0,-3.000000 0.000000 0,-3.000000 0.000000 0,-2.000000 0.000000 0,0.000000 0.000000 0,7.000000 0.000000 0,6.000000 0.000000 0,7.000000 0.000000 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0:58:40"/>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13100.000000 45200.000000 1000,'-71.000000'-4.000000'0,"10.000000"-5.000000"0 ,10.000000-7.000000 0,9.000000-5.000000 0,6.000000-6.000000 0,3.000000-3.000000 0,3.000000-3.000000 0,4.000000-2.000000 0,2.000000-3.000000 0,4.000000 1.000000 0,3.000000-1.000000 0,3.000000 1.000000 0,1.000000-4.000000 0,1.000000-6.000000 0,-1.000000-6.000000 0,1.000000-6.000000 0,1.000000-1.000000 0,3.000000 7.000000 0,3.000000 6.000000 0,4.000000 7.000000 0,1.000000 0.000000 0,0.000000-2.000000 0,0.000000-3.000000 0,0.000000-3.000000 0,1.000000-2.000000 0,4.000000 0.000000 0,3.000000 0.000000 0,3.000000 0.000000 0,1.000000 0.000000 0,1.000000 0.000000 0,-1.000000 0.000000 0,1.000000 0.000000 0,-1.000000 0.000000 0,1.000000 0.000000 0,-1.000000 0.000000 0,1.000000 0.000000 0,1.000000-4.000000 0,3.000000-5.000000 0,3.000000-7.000000 0,4.000000-5.000000 0,1.000000-1.000000 0,0.000000 6.000000 0,0.000000 7.000000 0,0.000000 6.000000 0,1.000000 1.000000 0,4.000000-3.000000 0,3.000000-3.000000 0,3.000000-2.000000 0,-1.000000-1.000000 0,-2.000000 3.000000 0,-3.000000 3.000000 0,-3.000000 4.000000 0,-2.000000 2.000000 0,0.000000 4.000000 0,0.000000 3.000000 0,0.000000 3.000000 0,1.000000 3.000000 0,4.000000 3.000000 0,3.000000 3.000000 0,3.000000 4.000000 0,1.000000 1.000000 0,1.000000 0.000000 0,-1.000000 0.000000 0,1.000000 0.000000 0,-1.000000 1.000000 0,1.000000 4.000000 0,-1.000000 3.000000 0,1.000000 3.000000 0,-1.000000 1.000000 0,1.000000 1.000000 0,-1.000000-1.000000 0,1.000000 1.000000 0,-1.000000-1.000000 0,1.000000 1.000000 0,-1.000000-1.000000 0,1.000000 1.000000 0,-1.000000 1.000000 0,1.000000 3.000000 0,-1.000000 3.000000 0,1.000000 4.000000 0,-1.000000 2.000000 0,1.000000 4.000000 0,-1.000000 3.000000 0,1.000000 3.000000 0,-1.000000 4.000000 0,1.000000 7.000000 0,-1.000000 6.000000 0,1.000000 7.000000 0,-3.000000 2.000000 0,-2.000000 1.000000 0,-3.000000-1.000000 0,-3.000000 1.000000 0,-6.000000-1.000000 0,-5.000000 1.000000 0,-7.000000-1.000000 0,-5.000000 1.000000 0,-4.000000-1.000000 0,0.000000 1.000000 0,0.000000-1.000000 0,0.000000 1.000000 0,0.000000 1.000000 0,0.000000 3.000000 0,0.000000 3.000000 0,0.000000 4.000000 0,0.000000 2.000000 0,0.000000 4.000000 0,0.000000 3.000000 0,0.000000 3.000000 0,-2.000000 1.000000 0,-3.000000 1.000000 0,-3.000000-1.000000 0,-2.000000 1.000000 0,-5.000000 1.000000 0,-2.000000 3.000000 0,-3.000000 3.000000 0,-3.000000 4.000000 0,-2.000000 1.000000 0,0.000000 0.000000 0,0.000000 0.000000 0,0.000000 0.000000 0,1.000000-2.000000 0,4.000000-3.000000 0,3.000000-3.000000 0,3.000000-2.000000 0,-1.000000-5.000000 0,-2.000000-2.000000 0,-3.000000-3.000000 0,-3.000000-3.000000 0,-4.000000-2.000000 0,-3.000000 0.000000 0,-3.000000 0.000000 0,-2.000000 0.000000 0,-1.000000-2.000000 0,3.000000-3.000000 0,3.000000-3.000000 0,4.000000-2.000000 0,-3.000000 0.000000 0,-5.000000 7.000000 0,-7.000000 6.000000 0,-5.000000 7.000000 0,-4.000000-1.000000 0,0.000000-6.000000 0,0.000000-6.000000 0,0.000000-6.000000 0,1.000000-6.000000 0,4.000000-2.000000 0,3.000000-3.000000 0,3.000000-3.000000 0,1.000000-6.000000 0,1.000000-5.000000 0,-1.000000-7.000000 0,1.000000-5.000000 0,-3.000000-6.000000 0,-2.000000-3.000000 0,-3.000000-3.000000 0,-3.000000-2.000000 0,-2.000000-5.000000 0,0.000000-2.000000 0,0.000000-3.000000 0,0.000000-3.000000 0,1.000000-2.000000 0,4.000000 0.000000 0,3.000000 0.000000 0,3.000000 0.000000 0,1.000000-5.000000 0,1.000000-9.000000 0,-1.000000-10.000000 0,1.000000-8.000000 0,1.000000-3.000000 0,3.000000 7.000000 0,3.000000 6.000000 0,4.000000 7.000000 0,1.000000-1.000000 0,0.000000-6.000000 0,0.000000-6.000000 0,0.000000-6.000000 0,1.000000-4.000000 0,4.000000 1.000000 0,3.000000-1.000000 0,3.000000 1.000000 0,6.000000 1.000000 0,9.000000 3.000000 0,10.000000 3.000000 0,10.000000 4.000000 0,5.000000 5.000000 0,4.000000 10.000000 0,3.000000 10.000000 0,3.000000 9.000000 0,3.000000 2.000000-21,3.000000-2.000000-38,3.000000-3.000000-41,4.000000-3.000000-40</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3:36"/>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82800.000000 44150.000000 1000,'-18.000000'-68.000000'0,"17.000000"17.000000"0 ,15.000000 15.000000 0,16.000000 16.000000 0,7.000000 9.000000 0,1.000000 3.000000 0,-1.000000 3.000000 0,1.000000 4.000000 0,-1.000000 1.000000 0,1.000000 0.000000 0,-1.000000 0.000000 0,1.000000 0.000000 0,1.000000 0.000000 0,3.000000 0.000000 0,3.000000 0.000000 0,4.000000 0.000000 0,-1.000000 0.000000 0,-3.000000 0.000000 0,-3.000000 0.000000 0,-2.000000 0.000000 0,-3.000000 0.000000 0,1.000000 0.000000 0,-1.000000 0.000000 0,1.000000 0.000000 0,1.000000 1.000000 0,3.000000 4.000000 0,3.000000 3.000000 0,4.000000 3.000000 0,4.000000-1.000000 0,6.000000-2.000000 0,7.000000-3.000000 0,6.000000-3.000000 0,3.000000-2.000000 0,0.000000 0.000000 0,0.000000 0.000000 0,0.000000 0.000000 0,1.000000 1.000000 0,4.000000 4.000000 0,3.000000 3.000000 0,3.000000 3.000000 0,1.000000-1.000000 0,1.000000-2.000000 0,-1.000000-3.000000 0,1.000000-3.000000 0,-3.000000-2.000000 0,-2.000000 0.000000 0,-3.000000 0.000000 0,-3.000000 0.000000 0,-1.000000 0.000000 0,4.000000 0.000000 0,3.000000 0.000000 0,3.000000 0.000000 0,1.000000 1.000000 0,1.000000 4.000000 0,-1.000000 3.000000 0,1.000000 3.000000 0,1.000000-1.000000 0,3.000000-2.000000 0,3.000000-3.000000 0,4.000000-3.000000 0,4.000000-2.000000 0,6.000000 0.000000 0,7.000000 0.000000 0,6.000000 0.000000 0,-2.000000 1.000000 0,-9.000000 4.000000 0,-10.000000 3.000000 0,-8.000000 3.000000 0,-4.000000-1.000000 0,3.000000-2.000000 0,3.000000-3.000000 0,4.000000-3.000000 0,1.000000-1.000000 0,0.000000 4.000000 0,0.000000 3.000000 0,0.000000 3.000000 0,1.000000-1.000000 0,4.000000-2.000000 0,3.000000-3.000000 0,3.000000-3.000000 0,1.000000-1.000000 0,1.000000 4.000000 0,-1.000000 3.000000 0,1.000000 3.000000 0,-1.000000-1.000000 0,1.000000-2.000000 0,-1.000000-3.000000 0,1.000000-3.000000 0,-3.000000-2.000000 0,-2.000000 0.000000 0,-3.000000 0.000000 0,-3.000000 0.000000 0,-2.000000 0.000000 0,0.000000 0.000000 0,0.000000 0.000000 0,0.000000 0.000000 0,1.000000 0.000000 0,4.000000 0.000000 0,3.000000 0.000000 0,3.000000 0.000000 0,1.000000 1.000000 0,1.000000 4.000000 0,-1.000000 3.000000 0,1.000000 3.000000 0,-3.000000-1.000000 0,-2.000000-2.000000 0,-3.000000-3.000000 0,-3.000000-3.000000 0,-4.000000-2.000000 0,-3.000000 0.000000 0,-3.000000 0.000000 0,-2.000000 0.000000 0,-3.000000 0.000000 0,1.000000 0.000000 0,-1.000000 0.000000 0,1.000000 0.000000 0,-1.000000 1.000000 0,1.000000 4.000000 0,-1.000000 3.000000 0,1.000000 3.000000 0,2.000000-1.000000 0,7.000000-2.000000 0,6.000000-3.000000 0,7.000000-3.000000 0,-1.000000-2.000000 0,-6.000000 0.000000 0,-6.000000 0.000000 0,-6.000000 0.000000 0,-6.000000 1.000000 0,-2.000000 4.000000 0,-3.000000 3.000000 0,-3.000000 3.000000 0,-4.000000-1.000000 0,-3.000000-2.000000 0,-3.000000-3.000000 0,-2.000000-3.000000 0,-3.000000-2.000000 0,1.000000 0.000000 0,-1.000000 0.000000 0,1.000000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0,1.000000 0.000000 0,-1.000000 0.000000 0,1.000000 0.000000 0,-6.000000 0.000000 0,-8.000000 0.000000 0,-10.000000 0.000000 0,-9.000000 0.000000 0,-4.000000 0.000000 0,4.000000 0.000000 0,3.000000 0.000000 0,3.000000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0,-5.000000 0.000000 0,-2.000000 0.000000 0,-3.000000 0.000000 0,-3.000000 0.000000 0,-1.000000 0.000000 0,4.000000 0.000000 0,3.000000 0.000000 0,3.000000 0.000000 0,-2.000000 0.000000 0,-6.000000 0.000000 0,-6.000000 0.000000 0,-6.000000 0.000000 0,-2.000000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0,-3.000000 0.000000 0,-3.000000 0.000000 0,-2.000000 0.000000 0,-5.000000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0,1.000000 1.000000 0,4.000000 4.000000 0,3.000000 3.000000 0,3.000000 3.000000 0,3.000000-1.000000 0,3.000000-2.000000 0,3.000000-3.000000 0,4.000000-3.000000 0,1.000000-2.000000 0,0.000000 0.000000 0,0.000000 0.000000 0,0.000000 0.000000 0,-2.000000 0.000000 0,-3.000000 0.000000 0,-3.000000 0.000000 0,-2.000000 0.000000 0,-3.000000 0.000000 0,1.000000 0.000000 0,-1.000000 0.000000 0,1.000000 0.000000 0,-4.000000 1.000000 0,-6.000000 4.000000 0,-6.000000 3.000000 0,-6.000000 3.000000 0,-4.000000-1.000000 0,1.000000-2.000000 0,-1.000000-3.000000 0,1.000000-3.000000 0,1.000000-2.000000 0,3.000000 0.000000 0,3.000000 0.000000 0,4.000000 0.000000 0,2.000000 0.000000 0,4.000000 0.000000 0,3.000000 0.000000 0,3.000000 0.000000 0,-1.000000 0.000000 0,-2.000000 0.000000 0,-3.000000 0.000000 0,-3.000000 0.000000 0,-15.000000 3.000000-21,-24.000000 6.000000-38,-26.000000 7.000000-41,-24.000000 6.000000-40</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3:39"/>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12900.000000 48050.000000 1000,'70.000000'0.000000'0,"-9.000000"0.000000"0 ,-10.000000 0.000000 0,-8.000000 0.000000 0,-4.000000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1.000000 0,-3.000000 4.000000 0,-3.000000 3.000000 0,-2.000000 3.000000 0,-3.000000-1.000000 0,1.000000-2.000000 0,-1.000000-3.000000 0,1.000000-3.000000 0,-1.000000-1.000000 0,1.000000 4.000000 0,-1.000000 3.000000 0,1.000000 3.000000 0,-1.000000 1.000000 0,1.000000 1.000000 0,-1.000000-1.000000 0,1.000000 1.000000 0,-1.000000-1.000000 0,1.000000 1.000000 0,-1.000000-1.000000 0,1.000000 1.000000 0,-1.000000-1.000000 0,1.000000 1.000000 0,-1.000000-1.000000 0,1.000000 1.000000 0,-1.000000-3.000000 0,1.000000-2.000000 0,-1.000000-3.000000 0,1.000000-3.000000 0,1.000000-1.000000 0,3.000000 4.000000 0,3.000000 3.000000 0,4.000000 3.000000 0,2.000000 1.000000 0,4.000000 1.000000 0,3.000000-1.000000 0,3.000000 1.000000 0,1.000000-1.000000 0,1.000000 1.000000 0,-1.000000-1.000000 0,1.000000 1.000000 0,1.000000-3.000000 0,3.000000-2.000000 0,3.000000-3.000000 0,4.000000-3.000000 0,1.000000-2.000000 0,0.000000 0.000000 0,0.000000 0.000000 0,0.000000 0.000000 0,-2.000000 0.000000 0,-3.000000 0.000000 0,-3.000000 0.000000 0,-2.000000 0.000000 0,-1.000000 0.000000 0,3.000000 0.000000 0,3.000000 0.000000 0,4.000000 0.000000 0,-3.000000 0.000000 0,-5.000000 0.000000 0,-7.000000 0.000000 0,-5.000000 0.000000 0,-1.000000 0.000000 0,6.000000 0.000000 0,7.000000 0.000000 0,6.000000 0.000000 0,4.000000-2.000000 0,4.000000-3.000000 0,3.000000-3.000000 0,3.000000-2.000000 0,-1.000000-1.000000 0,-2.000000 3.000000 0,-3.000000 3.000000 0,-3.000000 4.000000 0,-1.000000-1.000000 0,4.000000-3.000000 0,3.000000-3.000000 0,3.000000-2.000000 0,-1.000000-1.000000 0,-2.000000 3.000000 0,-3.000000 3.000000 0,-3.000000 4.000000 0,-4.000000 1.000000 0,-3.000000 0.000000 0,-3.000000 0.000000 0,-2.000000 0.000000 0,-5.000000 0.000000 0,-2.000000 0.000000 0,-3.000000 0.000000 0,-3.000000 0.000000 0,-2.000000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1.000000 0,1.000000 4.000000 0,-1.000000 3.000000 0,1.000000 3.000000 0,-3.000000-1.000000 0,-2.000000-2.000000 0,-3.000000-3.000000 0,-3.000000-3.000000 0,-2.000000-1.000000 0,0.000000 4.000000 0,0.000000 3.000000 0,0.000000 3.000000 0,0.000000-1.000000 0,0.000000-2.000000 0,0.000000-3.000000 0,0.000000-3.000000 0,0.000000-1.000000 0,0.000000 4.000000 0,0.000000 3.000000 0,0.000000 3.000000 0,-2.000000-1.000000 0,-3.000000-2.000000 0,-3.000000-3.000000 0,-2.000000-3.000000 0,0.000000-2.000000 0,7.000000 0.000000 0,6.000000 0.000000 0,7.000000 0.000000 0,4.000000 0.000000 0,3.000000 0.000000 0,3.000000 0.000000 0,4.000000 0.000000 0,1.000000 0.000000 0,0.000000 0.000000 0,0.000000 0.000000 0,0.000000 0.000000 0,1.000000 0.000000 0,4.000000 0.000000 0,3.000000 0.000000 0,3.000000 0.000000 0,1.000000 0.000000 0,1.000000 0.000000 0,-1.000000 0.000000 0,1.000000 0.000000 0,-4.000000 0.000000 0,-6.000000 0.000000 0,-6.000000 0.000000 0,-6.000000 0.000000 0,-6.000000-2.000000 0,-2.000000-3.000000 0,-3.000000-3.000000 0,-3.000000-2.000000 0,-1.000000-1.000000 0,4.000000 3.000000 0,3.000000 3.000000 0,3.000000 4.000000 0,1.000000 1.000000 0,1.000000 0.000000 0,-1.000000 0.000000 0,1.000000 0.000000 0,2.000000 0.000000 0,7.000000 0.000000 0,6.000000 0.000000 0,7.000000 0.000000 0,0.000000 0.000000 0,-2.000000 0.000000 0,-3.000000 0.000000 0,-3.000000 0.000000 0,-2.000000 0.000000 0,0.000000 0.000000 0,0.000000 0.000000 0,0.000000 0.000000 0,0.000000 0.000000 0,0.000000 0.000000 0,0.000000 0.000000 0,0.000000 0.000000 0,-2.000000-2.000000 0,-3.000000-3.000000 0,-3.000000-3.000000 0,-2.000000-2.000000 0,-5.000000-1.000000 0,-2.000000 3.000000 0,-3.000000 3.000000 0,-3.000000 4.000000 0,-1.000000-1.000000 0,4.000000-3.000000 0,3.000000-3.000000 0,3.000000-2.000000 0,4.000000-1.000000 0,7.000000 3.000000 0,6.000000 3.000000 0,7.000000 4.000000 0,2.000000-1.000000 0,1.000000-3.000000 0,-1.000000-3.000000 0,1.000000-2.000000 0,-1.000000-1.000000 0,1.000000 3.000000 0,-1.000000 3.000000 0,1.000000 4.000000 0,-3.000000-1.000000 0,-2.000000-3.000000 0,-3.000000-3.000000 0,-3.000000-2.000000 0,-4.000000-3.000000 0,-3.000000 1.000000 0,-3.000000-1.000000 0,-2.000000 1.000000 0,-3.000000-3.000000 0,1.000000-2.000000 0,-1.000000-3.000000 0,1.000000-3.000000 0,-1.000000-1.000000 0,1.000000 4.000000 0,-1.000000 3.000000 0,1.000000 3.000000 0,1.000000 1.000000 0,3.000000 1.000000 0,3.000000-1.000000 0,4.000000 1.000000 0,4.000000-3.000000 0,6.000000-2.000000 0,7.000000-3.000000 0,6.000000-3.000000 0,1.000000-1.000000 0,-3.000000 4.000000 0,-3.000000 3.000000 0,-2.000000 3.000000 0,-3.000000 1.000000 0,1.000000 1.000000 0,-1.000000-1.000000 0,1.000000 1.000000 0,-1.000000-1.000000 0,1.000000 1.000000 0,-1.000000-1.000000 0,1.000000 1.000000 0,-4.000000-1.000000 0,-6.000000 1.000000 0,-6.000000-1.000000 0,-6.000000 1.000000 0,-1.000000-3.000000 0,7.000000-2.000000 0,6.000000-3.000000 0,7.000000-3.000000 0,5.000000-1.000000 0,7.000000 4.000000 0,6.000000 3.000000 0,7.000000 3.000000 0,0.000000 1.000000 0,-2.000000 1.000000 0,-3.000000-1.000000 0,-3.000000 1.000000 0,-2.000000-1.000000 0,0.000000 1.000000 0,0.000000-1.000000 0,0.000000 1.000000 0,-4.000000-1.000000 0,-5.000000 1.000000 0,-7.000000-1.000000 0,-5.000000 1.000000 0,-4.000000-1.000000 0,0.000000 1.000000 0,0.000000-1.000000 0,0.000000 1.000000 0,0.000000-1.000000 0,0.000000 1.000000 0,0.000000-1.000000 0,0.000000 1.000000 0,1.000000 1.000000 0,4.000000 3.000000 0,3.000000 3.000000 0,3.000000 4.000000 0,1.000000 1.000000 0,1.000000 0.000000 0,-1.000000 0.000000 0,1.000000 0.000000 0,-3.000000-2.000000 0,-2.000000-3.000000 0,-3.000000-3.000000 0,-3.000000-2.000000 0,-1.000000-1.000000 0,4.000000 3.000000 0,3.000000 3.000000 0,3.000000 4.000000 0,-4.000000-1.000000 0,-8.000000-3.000000 0,-10.000000-3.000000 0,-9.000000-2.000000 0,-4.000000-1.000000 0,4.000000 3.000000 0,3.000000 3.000000 0,3.000000 4.000000 0,3.000000-1.000000 0,3.000000-3.000000 0,3.000000-3.000000 0,4.000000-2.000000 0,1.000000-1.000000 0,0.000000 3.000000 0,0.000000 3.000000 0,0.000000 4.000000 0,0.000000-1.000000 0,0.000000-3.000000 0,0.000000-3.000000 0,0.000000-2.000000 0,0.000000-1.000000 0,0.000000 3.000000 0,0.000000 3.000000 0,0.000000 4.000000 0,-4.000000 1.000000 0,-5.000000 0.000000 0,-7.000000 0.000000 0,-5.000000 0.000000 0,-4.000000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1.000000 0,0.000000 4.000000 0,0.000000 3.000000 0,0.000000 3.000000 0,0.000000-1.000000 0,0.000000-2.000000 0,0.000000-3.000000 0,0.000000-3.000000 0,0.000000-2.000000 0,0.000000 0.000000 0,0.000000 0.000000 0,0.000000 0.000000 0,0.000000 0.000000 0,0.000000 0.000000 0,0.000000 0.000000 0,0.000000 0.000000 0,0.000000 0.000000 0,0.000000 0.000000 0,0.000000 0.000000 0,0.000000 0.000000 0,-2.000000 1.000000 0,-3.000000 4.000000 0,-3.000000 3.000000 0,-2.000000 3.000000 0,-3.000000-1.000000 0,1.000000-2.000000 0,-1.000000-3.000000 0,1.000000-3.000000 0,1.000000-2.000000 0,3.000000 0.000000 0,3.000000 0.000000 0,4.000000 0.000000 0,-1.000000 1.000000 0,-3.000000 4.000000 0,-3.000000 3.000000 0,-2.000000 3.000000 0,-1.000000 1.000000 0,3.000000 1.000000 0,3.000000-1.000000 0,4.000000 1.000000 0,-1.000000-3.000000 0,-3.000000-2.000000 0,-3.000000-3.000000 0,-2.000000-3.000000 0,0.000000-1.000000 0,7.000000 4.000000 0,6.000000 3.000000 0,7.000000 3.000000 0,0.000000 1.000000 0,-2.000000 1.000000 0,-3.000000-1.000000 0,-3.000000 1.000000 0,-2.000000-1.000000 0,0.000000 1.000000 0,0.000000-1.000000 0,0.000000 1.000000 0,1.000000-1.000000 0,4.000000 1.000000 0,3.000000-1.000000 0,3.000000 1.000000 0,-1.000000-3.000000 0,-2.000000-2.000000 0,-3.000000-3.000000 0,-3.000000-3.000000 0,-4.000000-1.000000 0,-3.000000 4.000000 0,-3.000000 3.000000 0,-2.000000 3.000000 0,-3.000000-1.000000 0,1.000000-2.000000 0,-1.000000-3.000000 0,1.000000-3.000000 0,-1.000000-2.000000 0,1.000000 0.000000 0,-1.000000 0.000000 0,1.000000 0.000000 0,-1.000000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0,-1.000000 0.000000 0,-6.000000 0.000000 0,-6.000000 0.000000 0,-6.000000 0.000000 0,-4.000000-2.000000 0,1.000000-3.000000 0,-1.000000-3.000000 0,1.000000-2.000000 0,-6.000000-6.000000 0,-8.000000-6.000000 0,-10.000000-6.000000 0,-9.000000-6.000000 0,-10.000000 1.000000 0,-9.000000 9.000000 0,-10.000000 10.000000 0,-8.000000 10.000000 0,-6.000000 4.000000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0,-3.000000 1.000000 0,1.000000 4.000000 0,-1.000000 3.000000 0,1.000000 3.000000 0,-3.000000-1.000000 0,-2.000000-2.000000 0,-3.000000-3.000000 0,-3.000000-3.000000 0,-1.000000-1.000000 0,4.000000 4.000000 0,3.000000 3.000000 0,3.000000 3.000000 0,-1.000000 1.000000 0,-2.000000 1.000000 0,-3.000000-1.000000 0,-3.000000 1.000000 0,-2.000000-1.000000 0,0.000000 1.000000 0,0.000000-1.000000 0,0.000000 1.000000 0,-4.000000-1.000000 0,-5.000000 1.000000 0,-7.000000-1.000000 0,-5.000000 1.000000 0,-4.000000-1.000000 0,0.000000 1.000000 0,0.000000-1.000000 0,0.000000 1.000000 0,0.000000-1.000000 0,0.000000 1.000000 0,0.000000-1.000000 0,0.000000 1.000000 0,1.000000-1.000000 0,4.000000 1.000000 0,3.000000-1.000000 0,3.000000 1.000000 0,4.000000-3.000000 0,7.000000-2.000000 0,6.000000-3.000000 0,7.000000-3.000000 0,2.000000-2.000000 0,1.000000 0.000000 0,-1.000000 0.000000 0,1.000000 0.000000 0,-3.000000 1.000000 0,-2.000000 4.000000 0,-3.000000 3.000000 0,-3.000000 3.000000 0,-2.000000-1.000000 0,0.000000-2.000000 0,0.000000-3.000000 0,0.000000-3.000000 0,0.000000-2.000000 0,0.000000 0.000000 0,0.000000 0.000000 0,0.000000 0.000000 0,-2.000000 1.000000 0,-3.000000 4.000000 0,-3.000000 3.000000 0,-2.000000 3.000000 0,2.000000-1.000000 0,9.000000-2.000000 0,10.000000-3.000000 0,10.000000-3.000000 0,2.000000-2.000000 0,-3.000000 0.000000 0,-3.000000 0.000000 0,-2.000000 0.000000 0,-1.000000 0.000000 0,3.000000 0.000000 0,3.000000 0.000000 0,4.000000 0.000000 0,-1.000000 0.000000 0,-3.000000 0.000000 0,-3.000000 0.000000 0,-2.000000 0.000000 0,-3.000000 0.000000 0,1.000000 0.000000 0,-1.000000 0.000000 0,1.000000 0.000000 0,-3.000000-2.000000 0,-2.000000-3.000000 0,-3.000000-3.000000 0,-3.000000-2.000000 0,-1.000000-3.000000 0,4.000000 1.000000 0,3.000000-1.000000 0,3.000000 1.000000 0,3.000000-1.000000 0,3.000000 1.000000 0,3.000000-1.000000 0,4.000000 1.000000 0,2.000000-1.000000 0,4.000000 1.000000 0,3.000000-1.000000 0,3.000000 1.000000 0,1.000000-3.000000 0,1.000000-2.000000 0,-1.000000-3.000000 0,1.000000-3.000000 0,-1.000000-2.000000 0,1.000000 0.000000 0,-1.000000 0.000000 0,1.000000 0.000000 0,-1.000000 1.000000 0,1.000000 4.000000 0,-1.000000 3.000000 0,1.000000 3.000000 0,-1.000000 1.000000 0,1.000000 1.000000 0,-1.000000-1.000000 0,1.000000 1.000000 0,-1.000000-1.000000 0,1.000000 1.000000 0,-1.000000-1.000000 0,1.000000 1.000000 0,-4.000000 1.000000 0,-6.000000 3.000000 0,-6.000000 3.000000 0,-6.000000 4.000000 0,-4.000000 1.000000 0,1.000000 0.000000 0,-1.000000 0.000000 0,1.000000 0.000000 0,-3.000000 0.000000 0,-2.000000 0.000000 0,-3.000000 0.000000 0,-3.000000 0.000000 0,-4.000000 1.000000 0,-3.000000 4.000000 0,-3.000000 3.000000 0,-2.000000 3.000000 0,-1.000000 1.000000 0,3.000000 1.000000 0,3.000000-1.000000 0,4.000000 1.000000 0,1.000000-1.000000 0,0.000000 1.000000 0,0.000000-1.000000 0,0.000000 1.000000 0,1.000000-1.000000 0,4.000000 1.000000 0,3.000000-1.000000 0,3.000000 1.000000 0,-1.000000-1.000000 0,-2.000000 1.000000 0,-3.000000-1.000000 0,-3.000000 1.000000 0,-2.000000-1.000000 0,0.000000 1.000000 0,0.000000-1.000000 0,0.000000 1.000000 0,-4.000000-3.000000 0,-5.000000-2.000000 0,-7.000000-3.000000 0,-5.000000-3.000000 0,-4.000000-1.000000 0,0.000000 4.000000 0,0.000000 3.000000 0,0.000000 3.000000 0,1.000000 1.000000 0,4.000000 1.000000 0,3.000000-1.000000 0,3.000000 1.000000 0,1.000000-1.000000 0,1.000000 1.000000 0,-1.000000-1.000000 0,1.000000 1.000000 0,-1.000000-1.000000 0,1.000000 1.000000 0,-1.000000-1.000000 0,1.000000 1.000000 0,-1.000000-1.000000 0,1.000000 1.000000 0,-1.000000-1.000000 0,1.000000 1.000000 0,-6.000000-1.000000 0,-8.000000 1.000000 0,-10.000000-1.000000 0,-9.000000 1.000000 0,-2.000000-1.000000 0,6.000000 1.000000 0,7.000000-1.000000 0,6.000000 1.000000 0,4.000000-1.000000 0,4.000000 1.000000 0,3.000000-1.000000 0,3.000000 1.000000 0,3.000000-1.000000 0,3.000000 1.000000 0,3.000000-1.000000 0,4.000000 1.000000 0,1.000000-1.000000 0,0.000000 1.000000 0,0.000000-1.000000 0,0.000000 1.000000 0,-2.000000-1.000000 0,-3.000000 1.000000 0,-3.000000-1.000000 0,-2.000000 1.000000 0,-6.000000-1.000000 0,-6.000000 1.000000 0,-6.000000-1.000000 0,-6.000000 1.000000 0,-1.000000-3.000000 0,7.000000-2.000000 0,6.000000-3.000000 0,7.000000-3.000000 0,4.000000-2.000000 0,3.000000 0.000000 0,3.000000 0.000000 0,4.000000 0.000000 0,1.000000 1.000000 0,0.000000 4.000000 0,0.000000 3.000000 0,0.000000 3.000000 0,1.000000-1.000000 0,4.000000-2.000000 0,3.000000-3.000000 0,3.000000-3.000000 0,-1.000000-2.000000 0,-2.000000 0.000000 0,-3.000000 0.000000 0,-3.000000 0.000000 0,-6.000000-2.000000 0,-5.000000-3.000000 0,-7.000000-3.000000 0,-5.000000-2.000000 0,-3.000000-1.000000 0,4.000000 3.000000 0,3.000000 3.000000 0,3.000000 4.000000 0,3.000000-1.000000 0,3.000000-3.000000 0,3.000000-3.000000 0,4.000000-2.000000 0,1.000000-1.000000 0,0.000000 3.000000 0,0.000000 3.000000 0,0.000000 4.000000 0,1.000000 1.000000 0,4.000000 0.000000 0,3.000000 0.000000 0,3.000000 0.000000 0,1.000000 0.000000 0,1.000000 0.000000 0,-1.000000 0.000000 0,1.000000 0.000000 0,-3.000000 0.000000 0,-2.000000 0.000000 0,-3.000000 0.000000 0,-3.000000 0.000000 0,-6.000000 0.000000 0,-5.000000 0.000000 0,-7.000000 0.000000 0,-5.000000 0.000000 0,-4.000000 0.000000 0,0.000000 0.000000 0,0.000000 0.000000 0,0.000000 0.000000 0,0.000000 0.000000 0,0.000000 0.000000 0,0.000000 0.000000 0,0.000000 0.000000 0,4.000000 0.000000 0,10.000000 0.000000 0,10.000000 0.000000 0,9.000000 0.000000 0,4.000000 0.000000 0,1.000000 0.000000 0,-1.000000 0.000000 0,1.000000 0.000000 0,-3.000000 0.000000 0,-2.000000 0.000000 0,-3.000000 0.000000 0,-3.000000 0.000000 0,-2.000000-2.000000 0,0.000000-3.000000 0,0.000000-3.000000 0,0.000000-2.000000 0,-2.000000-1.000000 0,-3.000000 3.000000 0,-3.000000 3.000000 0,-2.000000 4.000000 0,-3.000000 1.000000 0,1.000000 0.000000 0,-1.000000 0.000000 0,1.000000 0.000000 0,2.000000 0.000000 0,7.000000 0.000000 0,6.000000 0.000000 0,7.000000 0.000000 0,2.000000 1.000000 0,1.000000 4.000000 0,-1.000000 3.000000 0,1.000000 3.000000 0,-1.000000-1.000000 0,1.000000-2.000000 0,-1.000000-3.000000 0,1.000000-3.000000 0,1.000000-1.000000 0,3.000000 4.000000 0,3.000000 3.000000 0,4.000000 3.000000 0,-1.000000 1.000000 0,-3.000000 1.000000 0,-3.000000-1.000000 0,-2.000000 1.000000 0,-3.000000-3.000000 0,1.000000-2.000000 0,-1.000000-3.000000 0,1.000000-3.000000 0,-3.000000-2.000000 0,-2.000000 0.000000 0,-3.000000 0.000000 0,-3.000000 0.000000 0,-1.000000 0.000000 0,4.000000 0.000000 0,3.000000 0.000000 0,3.000000 0.000000 0,3.000000 0.000000 0,3.000000 0.000000 0,3.000000 0.000000 0,4.000000 0.000000 0,1.000000 0.000000 0,0.000000 0.000000 0,0.000000 0.000000 0,0.000000 0.000000 0,1.000000 0.000000 0,4.000000 0.000000 0,3.000000 0.000000 0,3.000000 0.000000 0,-1.000000 0.000000 0,-2.000000 0.000000 0,-3.000000 0.000000 0,-3.000000 0.000000 0,-1.000000-2.000000 0,4.000000-3.000000 0,3.000000-3.000000 0,3.000000-2.000000 0,1.000000-5.000000 0,1.000000-2.000000 0,-1.000000-3.000000 0,1.000000-3.000000 0,-1.000000-4.000000 0,1.000000-3.000000 0,-1.000000-3.000000 0,1.000000-2.000000 0,-1.000000 0.000000 0,1.000000 7.000000 0,-1.000000 6.000000 0,1.000000 7.000000 0,-1.000000 5.000000 0,1.000000 7.000000 0,-1.000000 6.000000 0,1.000000 7.000000 0,2.000000 5.000000-21,7.000000 7.000000-38,6.000000 6.000000-41,7.000000 7.000000-40</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3:46"/>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58950.000000 47900.000000 1000,'70.000000'-22.000000'0,"-9.000000"6.000000"0 ,-10.000000 7.000000 0,-8.000000 6.000000 0,-4.000000 1.000000 0,3.000000-3.000000 0,3.000000-3.000000 0,4.000000-2.000000 0,1.000000-1.000000 0,0.000000 3.000000 0,0.000000 3.000000 0,0.000000 4.000000 0,-2.000000 1.000000 0,-3.000000 0.000000 0,-3.000000 0.000000 0,-2.000000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 0.000000 0,1.000000 0.000000 0,-1.000000 0.000000 0,1.000000 0.000000 0,-1.000000-2.000000 0,1.000000-3.000000 0,-1.000000-3.000000 0,1.000000-2.000000 0,1.000000-1.000000 0,3.000000 3.000000 0,3.000000 3.000000 0,4.000000 4.000000 0,-1.000000 1.000000 0,-3.000000 0.000000 0,-3.000000 0.000000 0,-2.000000 0.000000 0,-3.000000-2.000000 0,1.000000-3.000000 0,-1.000000-3.000000 0,1.000000-2.000000 0,1.000000-3.000000 0,3.000000 1.000000 0,3.000000-1.000000 0,4.000000 1.000000 0,1.000000 1.000000 0,0.000000 3.000000 0,0.000000 3.000000 0,0.000000 4.000000 0,-2.000000 1.000000 0,-3.000000 0.000000 0,-3.000000 0.000000 0,-2.000000 0.000000 0,-3.000000-2.000000 0,1.000000-3.000000 0,-1.000000-3.000000 0,1.000000-2.000000 0,-1.000000-1.000000 0,1.000000 3.000000 0,-1.000000 3.000000 0,1.000000 4.000000 0,-1.000000 1.000000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0,1.000000-2.000000 0,3.000000-3.000000 0,3.000000-3.000000 0,4.000000-2.000000 0,1.000000-1.000000 0,0.000000 3.000000 0,0.000000 3.000000 0,0.000000 4.000000 0,-2.000000 1.000000 0,-3.000000 0.000000 0,-3.000000 0.000000 0,-2.000000 0.000000 0,-3.000000-2.000000 0,1.000000-3.000000 0,-1.000000-3.000000 0,1.000000-2.000000 0,2.000000-1.000000 0,7.000000 3.000000 0,6.000000 3.000000 0,7.000000 4.000000 0,-1.000000 1.000000 0,-6.000000 0.000000 0,-6.000000 0.000000 0,-6.000000 0.000000 0,-4.000000 0.000000 0,1.000000 0.000000 0,-1.000000 0.000000 0,1.000000 0.000000 0,-1.000000 0.000000 0,1.000000 0.000000 0,-1.000000 0.000000 0,1.000000 0.000000 0,-1.000000-2.000000 0,1.000000-3.000000 0,-1.000000-3.000000 0,1.000000-2.000000 0,-1.000000-1.000000 0,1.000000 3.000000 0,-1.000000 3.000000 0,1.000000 4.000000 0,2.000000 1.000000 0,7.000000 0.000000 0,6.000000 0.000000 0,7.000000 0.000000 0,2.000000 0.000000 0,1.000000 0.000000 0,-1.000000 0.000000 0,1.000000 0.000000 0,-3.000000-2.000000 0,-2.000000-3.000000 0,-3.000000-3.000000 0,-3.000000-2.000000 0,-4.000000-1.000000 0,-3.000000 3.000000 0,-3.000000 3.000000 0,-2.000000 4.000000 0,-1.000000-1.000000 0,3.000000-3.000000 0,3.000000-3.000000 0,4.000000-2.000000 0,-1.000000-1.000000 0,-3.000000 3.000000 0,-3.000000 3.000000 0,-2.000000 4.000000 0,-1.000000-1.000000 0,3.000000-3.000000 0,3.000000-3.000000 0,4.000000-2.000000 0,1.000000-1.000000 0,0.000000 3.000000 0,0.000000 3.000000 0,0.000000 4.000000 0,0.000000 1.000000 0,0.000000 0.000000 0,0.000000 0.000000 0,0.000000 0.000000 0,0.000000 0.000000 0,0.000000 0.000000 0,0.000000 0.000000 0,0.000000 0.000000 0,-2.000000 0.000000 0,-3.000000 0.000000 0,-3.000000 0.000000 0,-2.000000 0.000000 0,-3.000000 0.000000 0,1.000000 0.000000 0,-1.000000 0.000000 0,1.000000 0.000000 0,2.000000 0.000000 0,7.000000 0.000000 0,6.000000 0.000000 0,7.000000 0.000000 0,0.000000-2.000000 0,-2.000000-3.000000 0,-3.000000-3.000000 0,-3.000000-2.000000 0,-4.000000-1.000000 0,-3.000000 3.000000 0,-3.000000 3.000000 0,-2.000000 4.000000 0,-3.000000 1.000000 0,1.000000 0.000000 0,-1.000000 0.000000 0,1.000000 0.000000 0,1.000000 0.000000 0,3.000000 0.000000 0,3.000000 0.000000 0,4.000000 0.000000 0,1.000000 0.000000 0,0.000000 0.000000 0,0.000000 0.000000 0,0.000000 0.000000 0,0.000000-2.000000 0,0.000000-3.000000 0,0.000000-3.000000 0,0.000000-2.000000 0,1.000000-1.000000 0,4.000000 3.000000 0,3.000000 3.000000 0,3.000000 4.000000 0,1.000000 1.000000 0,1.000000 0.000000 0,-1.000000 0.000000 0,1.000000 0.000000 0,-3.000000 0.000000 0,-2.000000 0.000000 0,-3.000000 0.000000 0,-3.000000 0.000000 0,-2.000000 0.000000 0,0.000000 0.000000 0,0.000000 0.000000 0,0.000000 0.000000 0,-2.000000 0.000000 0,-3.000000 0.000000 0,-3.000000 0.000000 0,-2.000000 0.000000 0,-3.000000 0.000000 0,1.000000 0.000000 0,-1.000000 0.000000 0,1.000000 0.000000 0,2.000000 0.000000 0,7.000000 0.000000 0,6.000000 0.000000 0,7.000000 0.000000 0,0.000000 0.000000 0,-2.000000 0.000000 0,-3.000000 0.000000 0,-3.000000 0.000000 0,-1.000000 0.000000 0,4.000000 0.000000 0,3.000000 0.000000 0,3.000000 0.000000 0,1.000000 0.000000 0,1.000000 0.000000 0,-1.000000 0.000000 0,1.000000 0.000000 0,1.000000 0.000000 0,3.000000 0.000000 0,3.000000 0.000000 0,4.000000 0.000000 0,-1.000000 0.000000 0,-3.000000 0.000000 0,-3.000000 0.000000 0,-2.000000 0.000000 0,-5.000000 0.000000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0,-1.000000 0.000000 0,4.000000 0.000000 0,3.000000 0.000000 0,3.000000 0.000000 0,-1.000000 1.000000 0,-2.000000 4.000000 0,-3.000000 3.000000 0,-3.000000 3.000000 0,-2.000000-1.000000 0,0.000000-2.000000 0,0.000000-3.000000 0,0.000000-3.000000 0,0.000000-2.000000 0,0.000000 0.000000 0,0.000000 0.000000 0,0.000000 0.000000 0,0.000000 0.000000 0,0.000000 0.000000 0,0.000000 0.000000 0,0.000000 0.000000 0,-2.000000 1.000000 0,-3.000000 4.000000 0,-3.000000 3.000000 0,-2.000000 3.000000 0,-1.000000-1.000000 0,3.000000-2.000000 0,3.000000-3.000000 0,4.000000-3.000000 0,1.000000-2.000000 0,0.000000 0.000000 0,0.000000 0.000000 0,0.000000 0.000000 0,1.000000 0.000000 0,4.000000 0.000000 0,3.000000 0.000000 0,3.000000 0.000000 0,3.000000 1.000000 0,3.000000 4.000000 0,3.000000 3.000000 0,4.000000 3.000000 0,1.000000-1.000000 0,0.000000-2.000000 0,0.000000-3.000000 0,0.000000-3.000000 0,-2.000000-2.000000 0,-3.000000 0.000000 0,-3.000000 0.000000 0,-2.000000 0.000000 0,-3.000000 0.000000 0,1.000000 0.000000 0,-1.000000 0.000000 0,1.000000 0.000000 0,-1.000000 0.000000 0,1.000000 0.000000 0,-1.000000 0.000000 0,1.000000 0.000000 0,-3.000000 1.000000 0,-2.000000 4.000000 0,-3.000000 3.000000 0,-3.000000 3.000000 0,-1.000000-1.000000 0,4.000000-2.000000 0,3.000000-3.000000 0,3.000000-3.000000 0,3.000000-2.000000 0,3.000000 0.000000 0,3.000000 0.000000 0,4.000000 0.000000 0,1.000000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0,-3.000000 0.000000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0,1.000000 0.000000 0,-1.000000 0.000000 0,1.000000 0.000000 0,1.000000-2.000000 0,3.000000-3.000000 0,3.000000-3.000000 0,4.000000-2.000000 0,-1.000000-1.000000 0,-3.000000 3.000000 0,-3.000000 3.000000 0,-2.000000 4.000000 0,-5.000000 1.000000 0,-2.000000 0.000000 0,-3.000000 0.000000 0,-3.000000 0.000000 0,-2.000000 0.000000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0,0.000000 0.000000 0,0.000000 0.000000 0,0.000000 0.000000 0,0.000000 0.000000 0,0.000000 0.000000 0,0.000000 0.000000 0,0.000000 0.000000 0,1.000000 0.000000 0,4.000000 0.000000 0,3.000000 0.000000 0,3.000000 0.000000 0,-2.000000 0.000000 0,-6.000000 0.000000 0,-6.000000 0.000000 0,-6.000000 0.000000 0,-6.000000 0.000000 0,-2.000000 0.000000 0,-3.000000 0.000000 0,-3.000000 0.000000 0,1.000000 1.000000 0,6.000000 4.000000 0,7.000000 3.000000 0,6.000000 3.000000 0,1.000000-1.000000 0,-3.000000-2.000000 0,-3.000000-3.000000 0,-2.000000-3.000000 0,-1.000000-2.000000 0,3.000000 0.000000 0,3.000000 0.000000 0,4.000000 0.000000 0,4.000000 0.000000 0,6.000000 0.000000 0,7.000000 0.000000 0,6.000000 0.000000 0,-1.000000 0.000000 0,-5.000000 0.000000 0,-7.000000 0.000000 0,-5.000000 0.000000 0,-3.000000 0.000000 0,4.000000 0.000000 0,3.000000 0.000000 0,3.000000 0.000000 0,-2.000000 0.000000 0,-6.000000 0.000000 0,-6.000000 0.000000 0,-6.000000 0.000000 0,-2.000000 0.000000 0,3.000000 0.000000 0,3.000000 0.000000 0,4.000000 0.000000 0,-1.000000-2.000000 0,-3.000000-3.000000 0,-3.000000-3.000000 0,-2.000000-2.000000 0,0.000000-1.000000 0,7.000000 3.000000 0,6.000000 3.000000 0,7.000000 4.000000 0,2.000000-1.000000 0,1.000000-3.000000 0,-1.000000-3.000000 0,1.000000-2.000000 0,-3.000000-1.000000 0,-2.000000 3.000000 0,-3.000000 3.000000 0,-3.000000 4.000000 0,-2.000000-1.000000 0,0.000000-3.000000 0,0.000000-3.000000 0,0.000000-2.000000 0,-4.000000-1.000000 0,-5.000000 3.000000 0,-7.000000 3.000000 0,-5.000000 4.000000 0,-4.000000 1.000000 0,0.000000 0.000000 0,0.000000 0.000000 0,0.000000 0.000000 0,1.000000-2.000000 0,4.000000-3.000000 0,3.000000-3.000000 0,3.000000-2.000000 0,3.000000-1.000000 0,3.000000 3.000000 0,3.000000 3.000000 0,4.000000 4.000000 0,1.000000 1.000000 0,0.000000 0.000000 0,0.000000 0.000000 0,0.000000 0.000000 0,1.000000 0.000000 0,4.000000 0.000000 0,3.000000 0.000000 0,3.000000 0.000000 0,-1.000000 0.000000 0,-2.000000 0.000000 0,-3.000000 0.000000 0,-3.000000 0.000000 0,-4.000000 0.000000 0,-3.000000 0.000000 0,-3.000000 0.000000 0,-2.000000 0.000000 0,-5.000000 0.000000 0,-2.000000 0.000000 0,-3.000000 0.000000 0,-3.000000 0.000000 0,-4.000000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0,-15.000000 0.000000 0,-28.000000 0.000000 0,-28.000000 0.000000 0,-27.000000 0.000000 0,-12.000000 0.000000 0,6.000000 0.000000 0,7.000000 0.000000 0,6.000000 0.000000 0,3.000000 0.000000 0,0.000000 0.000000 0,0.000000 0.000000 0,0.000000 0.000000 0,0.000000 0.000000 0,0.000000 0.000000 0,0.000000 0.000000 0,0.000000 0.000000 0,-2.000000 0.000000 0,-3.000000 0.000000 0,-3.000000 0.000000 0,-2.000000 0.000000 0,-1.000000 0.000000 0,3.000000 0.000000 0,3.000000 0.000000 0,4.000000 0.000000 0,-3.000000 0.000000 0,-5.000000 0.000000 0,-7.000000 0.000000 0,-5.000000 0.000000 0,-4.000000 0.000000 0,0.000000 0.000000 0,0.000000 0.000000 0,0.000000 0.000000 0,-4.000000 0.000000 0,-5.000000 0.000000 0,-7.000000 0.000000 0,-5.000000 0.000000 0,-6.000000 0.000000 0,-3.000000 0.000000 0,-3.000000 0.000000 0,-2.000000 0.000000 0,-1.000000 0.000000 0,3.000000 0.000000 0,3.000000 0.000000 0,4.000000 0.000000 0,1.000000 0.000000 0,0.000000 0.000000 0,0.000000 0.000000 0,0.000000 0.000000 0,0.000000-2.000000 0,0.000000-3.000000 0,0.000000-3.000000 0,0.000000-2.000000 0,0.000000-1.000000 0,0.000000 3.000000 0,0.000000 3.000000 0,0.000000 4.000000 0,-4.000000 1.000000 0,-5.000000 0.000000 0,-7.000000 0.000000 0,-5.000000 0.000000 0,-1.000000 0.000000 0,6.000000 0.000000 0,7.000000 0.000000 0,6.000000 0.000000 0,4.000000-2.000000 0,4.000000-3.000000 0,3.000000-3.000000 0,3.000000-2.000000 0,-1.000000-1.000000 0,-2.000000 3.000000 0,-3.000000 3.000000 0,-3.000000 4.000000 0,-1.000000 1.000000 0,4.000000 0.000000 0,3.000000 0.000000 0,3.000000 0.000000 0,-1.000000 0.000000 0,-2.000000 0.000000 0,-3.000000 0.000000 0,-3.000000 0.000000 0,-2.000000-2.000000 0,0.000000-3.000000 0,0.000000-3.000000 0,0.000000-2.000000 0,3.000000-1.000000 0,6.000000 3.000000 0,7.000000 3.000000 0,6.000000 4.000000 0,3.000000-1.000000 0,0.000000-3.000000 0,0.000000-3.000000 0,0.000000-2.000000 0,0.000000-3.000000 0,0.000000 1.000000 0,0.000000-1.000000 0,0.000000 1.000000 0,-2.000000 1.000000 0,-3.000000 3.000000 0,-3.000000 3.000000 0,-2.000000 4.000000 0,-5.000000 1.000000 0,-2.000000 0.000000 0,-3.000000 0.000000 0,-3.000000 0.000000 0,-6.000000-2.000000 0,-5.000000-3.000000 0,-7.000000-3.000000 0,-5.000000-2.000000 0,-1.000000-1.000000 0,6.000000 3.000000 0,7.000000 3.000000 0,6.000000 4.000000 0,4.000000 1.000000 0,4.000000 0.000000 0,3.000000 0.000000 0,3.000000 0.000000 0,-4.000000 0.000000 0,-8.000000 0.000000 0,-10.000000 0.000000 0,-9.000000 0.000000 0,-4.000000 0.000000 0,4.000000 0.000000 0,3.000000 0.000000 0,3.000000 0.000000 0,1.000000 0.000000 0,1.000000 0.000000 0,-1.000000 0.000000 0,1.000000 0.000000 0,-1.000000 0.000000 0,1.000000 0.000000 0,-1.000000 0.000000 0,1.000000 0.000000 0,4.000000 0.000000 0,9.000000 0.000000 0,10.000000 0.000000 0,10.000000 0.000000 0,-1.000000 0.000000 0,-9.000000 0.000000 0,-10.000000 0.000000 0,-8.000000 0.000000 0,-8.000000 0.000000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0,4.000000 0.000000 0,10.000000 0.000000 0,10.000000 0.000000 0,9.000000 0.000000 0,6.000000 0.000000 0,3.000000 0.000000 0,3.000000 0.000000 0,4.000000 0.000000 0,-4.000000 0.000000 0,-9.000000 0.000000 0,-10.000000 0.000000 0,-8.000000 0.000000 0,-6.000000 0.000000 0,1.000000 0.000000 0,-1.000000 0.000000 0,1.000000 0.000000 0,1.000000 0.000000 0,3.000000 0.000000 0,3.000000 0.000000 0,4.000000 0.000000 0,2.000000-2.000000 0,4.000000-3.000000 0,3.000000-3.000000 0,3.000000-2.000000 0,4.000000-1.000000 0,7.000000 3.000000 0,6.000000 3.000000 0,7.000000 4.000000 0,-1.000000-1.000000 0,-6.000000-3.000000 0,-6.000000-3.000000 0,-6.000000-2.000000 0,-7.000000-3.000000 0,-6.000000 1.000000 0,-6.000000-1.000000 0,-6.000000 1.000000 0,-4.000000-1.000000 0,1.000000 1.000000 0,-1.000000-1.000000 0,1.000000 1.000000 0,1.000000-1.000000 0,3.000000 1.000000 0,3.000000-1.000000 0,4.000000 1.000000 0,-1.000000 1.000000 0,-3.000000 3.000000 0,-3.000000 3.000000 0,-2.000000 4.000000 0,-1.000000-1.000000 0,3.000000-3.000000 0,3.000000-3.000000 0,4.000000-2.000000 0,-1.000000-1.000000 0,-3.000000 3.000000 0,-3.000000 3.000000 0,-2.000000 4.000000 0,-6.000000 1.000000 0,-6.000000 0.000000 0,-6.000000 0.000000 0,-6.000000 0.000000 0,1.000000 1.000000 0,9.000000 4.000000 0,10.000000 3.000000 0,10.000000 3.000000 0,5.000000 1.000000 0,4.000000 1.000000 0,3.000000-1.000000 0,3.000000 1.000000 0,-1.000000-1.000000 0,-2.000000 1.000000 0,-3.000000-1.000000 0,-3.000000 1.000000 0,-6.000000-1.000000 0,-5.000000 1.000000 0,-7.000000-1.000000 0,-5.000000 1.000000 0,-4.000000-1.000000 0,0.000000 1.000000 0,0.000000-1.000000 0,0.000000 1.000000 0,1.000000-1.000000 0,4.000000 1.000000 0,3.000000-1.000000 0,3.000000 1.000000 0,6.000000-1.000000 0,9.000000 1.000000 0,10.000000-1.000000 0,10.000000 1.000000 0,0.000000-1.000000 0,-5.000000 1.000000 0,-7.000000-1.000000 0,-5.000000 1.000000 0,-6.000000-1.000000 0,-3.000000 1.000000 0,-3.000000-1.000000 0,-2.000000 1.000000 0,-1.000000-1.000000 0,3.000000 1.000000 0,3.000000-1.000000 0,4.000000 1.000000 0,1.000000-3.000000 0,0.000000-2.000000 0,0.000000-3.000000 0,0.000000-3.000000 0,3.000000-2.000000 0,6.000000 0.000000 0,7.000000 0.000000 0,6.000000 0.000000 0,4.000000 1.000000 0,4.000000 4.000000 0,3.000000 3.000000 0,3.000000 3.000000 0,-2.000000-1.000000 0,-6.000000-2.000000 0,-6.000000-3.000000 0,-6.000000-3.000000 0,-6.000000-2.000000 0,-2.000000 0.000000 0,-3.000000 0.000000 0,-3.000000 0.000000 0,-1.000000 0.000000 0,4.000000 0.000000 0,3.000000 0.000000 0,3.000000 0.000000 0,1.000000 0.000000 0,1.000000 0.000000 0,-1.000000 0.000000 0,1.000000 0.000000 0,1.000000 0.000000 0,3.000000 0.000000 0,3.000000 0.000000 0,4.000000 0.000000 0,4.000000 0.000000 0,6.000000 0.000000 0,7.000000 0.000000 0,6.000000 0.000000 0,1.000000 0.000000 0,-3.000000 0.000000 0,-3.000000 0.000000 0,-2.000000 0.000000 0,-3.000000 0.000000 0,1.000000 0.000000 0,-1.000000 0.000000 0,1.000000 0.000000 0,-3.000000 1.000000 0,-2.000000 4.000000 0,-3.000000 3.000000 0,-3.000000 3.000000 0,-2.000000-1.000000 0,0.000000-2.000000 0,0.000000-3.000000 0,0.000000-3.000000 0,1.000000-1.000000 0,4.000000 4.000000 0,3.000000 3.000000 0,3.000000 3.000000 0,1.000000-1.000000 0,1.000000-2.000000 0,-1.000000-3.000000 0,1.000000-3.000000 0,2.000000-1.000000 0,7.000000 4.000000 0,6.000000 3.000000 0,7.000000 3.000000 0,0.000000-1.000000 0,-2.000000-2.000000 0,-3.000000-3.000000 0,-3.000000-3.000000 0,-2.000000-1.000000 0,0.000000 4.000000 0,0.000000 3.000000 0,0.000000 3.000000 0,1.000000-1.000000 0,4.000000-2.000000 0,3.000000-3.000000 0,3.000000-3.000000 0,-1.000000-1.000000 0,-2.000000 4.000000 0,-3.000000 3.000000 0,-3.000000 3.000000 0,-1.000000 1.000000 0,4.000000 1.000000 0,3.000000-1.000000 0,3.000000 1.000000 0,3.000000 2.000000 0,3.000000 7.000000 0,3.000000 6.000000 0,4.000000 7.000000 0,1.000000 4.000000-21,0.000000 3.000000-38,0.000000 3.000000-41,0.000000 4.000000-40</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4:27"/>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46500.000000 22000.000000 1000,'92.000000'-47.000000'0,"-16.000000"6.000000"0 ,-15.000000 7.000000 0,-15.000000 6.000000 0,-9.000000 4.000000 0,1.000000 4.000000 0,-1.000000 3.000000 0,1.000000 3.000000 0,-1.000000 3.000000 0,1.000000 3.000000 0,-1.000000 3.000000 0,1.000000 4.000000 0,-1.000000 1.000000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0,0.000000-2.000000 0,0.000000-3.000000 0,0.000000-3.000000 0,0.000000-2.000000 0,0.000000-1.000000 0,0.000000 3.000000 0,0.000000 3.000000 0,0.000000 4.000000 0,0.000000-1.000000 0,0.000000-3.000000 0,0.000000-3.000000 0,0.000000-2.000000 0,-2.000000-1.000000 0,-3.000000 3.000000 0,-3.000000 3.000000 0,-2.000000 4.000000 0,0.000000-1.000000 0,7.000000-3.000000 0,6.000000-3.000000 0,7.000000-2.000000 0,0.000000-1.000000 0,-2.000000 3.000000 0,-3.000000 3.000000 0,-3.000000 4.000000 0,-2.000000 1.000000 0,0.000000 0.000000 0,0.000000 0.000000 0,0.000000 0.000000 0,1.000000-2.000000 0,4.000000-3.000000 0,3.000000-3.000000 0,3.000000-2.000000 0,-1.000000-1.000000 0,-2.000000 3.000000 0,-3.000000 3.000000 0,-3.000000 4.000000 0,-4.000000 1.000000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0,0.000000 1.000000 0,7.000000 4.000000 0,6.000000 3.000000 0,7.000000 3.000000 0,0.000000 3.000000 0,-2.000000 3.000000 0,-3.000000 3.000000 0,-3.000000 4.000000 0,-4.000000-3.000000 0,-3.000000-5.000000 0,-3.000000-7.000000 0,-2.000000-5.000000 0,-3.000000-4.000000 0,1.000000 0.000000 0,-1.000000 0.000000 0,1.000000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0,-1.000000 1.000000 0,1.000000 4.000000 0,-1.000000 3.000000 0,1.000000 3.000000 0,2.000000-1.000000 0,7.000000-2.000000 0,6.000000-3.000000 0,7.000000-3.000000 0,2.000000-2.000000 0,1.000000 0.000000 0,-1.000000 0.000000 0,1.000000 0.000000 0,-4.000000 0.000000 0,-6.000000 0.000000 0,-6.000000 0.000000 0,-6.000000 0.000000 0,-4.000000 0.000000 0,1.000000 0.000000 0,-1.000000 0.000000 0,1.000000 0.000000 0,1.000000-2.000000 0,3.000000-3.000000 0,3.000000-3.000000 0,4.000000-2.000000 0,1.000000-1.000000 0,0.000000 3.000000 0,0.000000 3.000000 0,0.000000 4.000000 0,0.000000 1.000000 0,0.000000 0.000000 0,0.000000 0.000000 0,0.000000 0.000000 0,0.000000-2.000000 0,0.000000-3.000000 0,0.000000-3.000000 0,0.000000-2.000000 0,-2.000000-1.000000 0,-3.000000 3.000000 0,-3.000000 3.000000 0,-2.000000 4.000000 0,-1.000000 1.000000 0,3.000000 0.000000 0,3.000000 0.000000 0,4.000000 0.000000 0,2.000000 0.000000 0,4.000000 0.000000 0,3.000000 0.000000 0,3.000000 0.000000 0,-2.000000-2.000000 0,-6.000000-3.000000 0,-6.000000-3.000000 0,-6.000000-2.000000 0,-2.000000-1.000000 0,3.000000 3.000000 0,3.000000 3.000000 0,4.000000 4.000000 0,-1.000000 1.000000 0,-3.000000 0.000000 0,-3.000000 0.000000 0,-2.000000 0.000000 0,0.000000 0.000000 0,7.000000 0.000000 0,6.000000 0.000000 0,7.000000 0.000000 0,0.000000 0.000000 0,-2.000000 0.000000 0,-3.000000 0.000000 0,-3.000000 0.000000 0,-2.000000 0.000000 0,0.000000 0.000000 0,0.000000 0.000000 0,0.000000 0.000000 0,0.000000-2.000000 0,0.000000-3.000000 0,0.000000-3.000000 0,0.000000-2.000000 0,0.000000-1.000000 0,0.000000 3.000000 0,0.000000 3.000000 0,0.000000 4.000000 0,0.000000 1.000000 0,0.000000 0.000000 0,0.000000 0.000000 0,0.000000 0.000000 0,0.000000-2.000000 0,0.000000-3.000000 0,0.000000-3.000000 0,0.000000-2.000000 0,1.000000-1.000000 0,4.000000 3.000000 0,3.000000 3.000000 0,3.000000 4.000000 0,-1.000000-1.000000 0,-2.000000-3.000000 0,-3.000000-3.000000 0,-3.000000-2.000000 0,-2.000000-1.000000 0,0.000000 3.000000 0,0.000000 3.000000 0,0.000000 4.000000 0,0.000000-1.000000 0,0.000000-3.000000 0,0.000000-3.000000 0,0.000000-2.000000 0,-2.000000-1.000000 0,-3.000000 3.000000 0,-3.000000 3.000000 0,-2.000000 4.000000 0,-1.000000 1.000000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0,1.000000 0.000000 0,-1.000000 0.000000 0,1.000000 0.000000 0,-1.000000 1.000000 0,1.000000 4.000000 0,-1.000000 3.000000 0,1.000000 3.000000 0,1.000000-1.000000 0,3.000000-2.000000 0,3.000000-3.000000 0,4.000000-3.000000 0,-1.000000-1.000000 0,-3.000000 4.000000 0,-3.000000 3.000000 0,-2.000000 3.000000 0,-1.000000-1.000000 0,3.000000-2.000000 0,3.000000-3.000000 0,4.000000-3.000000 0,-1.000000-2.000000 0,-3.000000 0.000000 0,-3.000000 0.000000 0,-2.000000 0.000000 0,-3.000000 1.000000 0,1.000000 4.000000 0,-1.000000 3.000000 0,1.000000 3.000000 0,-1.000000-1.000000 0,1.000000-2.000000 0,-1.000000-3.000000 0,1.000000-3.000000 0,-1.000000-2.000000 0,1.000000 0.000000 0,-1.000000 0.000000 0,1.000000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0,-2.000000 1.000000 0,0.000000 4.000000 0,0.000000 3.000000 0,0.000000 3.000000 0,-2.000000-1.000000 0,-3.000000-2.000000 0,-3.000000-3.000000 0,-2.000000-3.000000 0,-12.000000 1.000000 0,-19.000000 6.000000 0,-18.000000 7.000000 0,-19.000000 6.000000 0,-10.000000-1.000000 0,1.000000-5.000000 0,-1.000000-7.000000 0,1.000000-5.000000 0,-1.000000-3.000000 0,1.000000 4.000000 0,-1.000000 3.000000 0,1.000000 3.000000 0,-1.000000-1.000000 0,1.000000-2.000000 0,-1.000000-3.000000 0,1.000000-3.000000 0,-1.000000-2.000000 0,1.000000 0.000000 0,-1.000000 0.000000 0,1.000000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0,-2.000000 0.000000 0,0.000000 0.000000 0,0.000000 0.000000 0,0.000000 0.000000 0,1.000000-2.000000 0,4.000000-3.000000 0,3.000000-3.000000 0,3.000000-2.000000 0,-1.000000-1.000000 0,-2.000000 3.000000 0,-3.000000 3.000000 0,-3.000000 4.000000 0,-2.000000-1.000000 0,0.000000-3.000000 0,0.000000-3.000000 0,0.000000-2.000000 0,-2.000000-1.000000 0,-3.000000 3.000000 0,-3.000000 3.000000 0,-2.000000 4.000000 0,-1.000000 1.000000 0,3.000000 0.000000 0,3.000000 0.000000 0,4.000000 0.000000 0,1.000000 0.000000 0,0.000000 0.000000 0,0.000000 0.000000 0,0.000000 0.000000 0,-2.000000 0.000000 0,-3.000000 0.000000 0,-3.000000 0.000000 0,-2.000000 0.000000 0,0.000000 0.000000 0,7.000000 0.000000 0,6.000000 0.000000 0,7.000000 0.000000 0,2.000000 0.000000 0,1.000000 0.000000 0,-1.000000 0.000000 0,1.000000 0.000000 0,-3.000000 0.000000 0,-2.000000 0.000000 0,-3.000000 0.000000 0,-3.000000 0.000000 0,-4.000000 0.000000 0,-3.000000 0.000000 0,-3.000000 0.000000 0,-2.000000 0.000000 0,-3.000000 0.000000 0,1.000000 0.000000 0,-1.000000 0.000000 0,1.000000 0.000000 0,-3.000000 0.000000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0,3.000000 0.000000 0,3.000000 0.000000 0,4.000000 0.000000 0,2.000000 0.000000 0,4.000000 0.000000 0,3.000000 0.000000 0,3.000000 0.000000 0,1.000000 0.000000 0,1.000000 0.000000 0,-1.000000 0.000000 0,1.000000 0.000000 0,-1.000000-2.000000 0,1.000000-3.000000 0,-1.000000-3.000000 0,1.000000-2.000000 0,-3.000000-1.000000 0,-2.000000 3.000000 0,-3.000000 3.000000 0,-3.000000 4.000000 0,-2.000000-1.000000 0,0.000000-3.000000 0,0.000000-3.000000 0,0.000000-2.000000 0,0.000000-3.000000 0,0.000000 1.000000 0,0.000000-1.000000 0,0.000000 1.000000 0,-2.000000 1.000000 0,-3.000000 3.000000 0,-3.000000 3.000000 0,-2.000000 4.000000 0,-3.000000-1.000000 0,1.000000-3.000000 0,-1.000000-3.000000 0,1.000000-2.000000 0,-1.000000-1.000000 0,1.000000 3.000000 0,-1.000000 3.000000 0,1.000000 4.000000 0,1.000000 1.000000 0,3.000000 0.000000 0,3.000000 0.000000 0,4.000000 0.000000 0,-1.000000 0.000000 0,-3.000000 0.000000 0,-3.000000 0.000000 0,-2.000000 0.000000 0,-1.000000 0.000000 0,3.000000 0.000000 0,3.000000 0.000000 0,4.000000 0.000000 0,-1.000000 0.000000 0,-3.000000 0.000000 0,-3.000000 0.000000 0,-2.000000 0.000000 0,-6.000000 1.000000 0,-6.000000 4.000000 0,-6.000000 3.000000 0,-6.000000 3.000000 0,-2.000000 1.000000 0,3.000000 1.000000 0,3.000000-1.000000 0,4.000000 1.000000 0,-1.000000-3.000000 0,-3.000000-2.000000 0,-3.000000-3.000000 0,-2.000000-3.000000 0,-1.000000-1.000000 0,3.000000 4.000000 0,3.000000 3.000000 0,4.000000 3.000000 0,2.000000-1.000000 0,4.000000-2.000000 0,3.000000-3.000000 0,3.000000-3.000000 0,1.000000-1.000000 0,1.000000 4.000000 0,-1.000000 3.000000 0,1.000000 3.000000 0,-1.000000-1.000000 0,1.000000-2.000000 0,-1.000000-3.000000 0,1.000000-3.000000 0,1.000000-1.000000 0,3.000000 4.000000 0,3.000000 3.000000 0,4.000000 3.000000 0,-1.000000-1.000000 0,-3.000000-2.000000 0,-3.000000-3.000000 0,-2.000000-3.000000 0,-1.000000-2.000000 0,3.000000 0.000000 0,3.000000 0.000000 0,4.000000 0.000000 0,1.000000 0.000000 0,0.000000 0.000000 0,0.000000 0.000000 0,0.000000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0,-2.000000 1.000000 0,-3.000000 4.000000 0,-3.000000 3.000000 0,-2.000000 3.000000 0,0.000000-1.000000 0,7.000000-2.000000 0,6.000000-3.000000 0,7.000000-3.000000 0,0.000000-2.000000 0,-2.000000 0.000000 0,-3.000000 0.000000 0,-3.000000 0.000000 0,-2.000000 0.000000 0,0.000000 0.000000 0,0.000000 0.000000 0,0.000000 0.000000 0,0.000000 1.000000 0,0.000000 4.000000 0,0.000000 3.000000 0,0.000000 3.000000 0,0.000000-1.000000 0,0.000000-2.000000 0,0.000000-3.000000 0,0.000000-3.000000 0,-2.000000-2.000000 0,-3.000000 0.000000 0,-3.000000 0.000000 0,-2.000000 0.000000 0,-1.000000 0.000000 0,3.000000 0.000000 0,3.000000 0.000000 0,4.000000 0.000000 0,2.000000 1.000000 0,4.000000 4.000000 0,3.000000 3.000000 0,3.000000 3.000000 0,-1.000000-1.000000 0,-2.000000-2.000000 0,-3.000000-3.000000 0,-3.000000-3.000000 0,-1.000000-2.000000 0,4.000000 0.000000 0,3.000000 0.000000 0,3.000000 0.000000 0,1.000000 0.000000 0,1.000000 0.000000 0,-1.000000 0.000000 0,1.000000 0.000000 0,-1.000000 0.000000 0,1.000000 0.000000 0,-1.000000 0.000000 0,1.000000 0.000000 0,-4.000000 0.000000 0,-6.000000 0.000000 0,-6.000000 0.000000 0,-6.000000 0.000000 0,-1.000000 0.000000 0,7.000000 0.000000 0,6.000000 0.000000 0,7.000000 0.000000 0,0.000000 0.000000 0,-2.000000 0.000000 0,-3.000000 0.000000 0,-3.000000 0.000000 0,-1.000000 0.000000 0,4.000000 0.000000 0,3.000000 0.000000 0,3.000000 0.000000 0,-1.000000 0.000000 0,-2.000000 0.000000 0,-3.000000 0.000000 0,-3.000000 0.000000 0,-2.000000-2.000000 0,0.000000-3.000000 0,0.000000-3.000000 0,0.000000-2.000000 0,0.000000-3.000000 0,0.000000 1.000000 0,0.000000-1.000000 0,0.000000 1.000000 0,0.000000-1.000000 0,0.000000 1.000000 0,0.000000-1.000000 0,0.000000 1.000000 0,0.000000 1.000000 0,0.000000 3.000000 0,0.000000 3.000000 0,0.000000 4.000000 0,0.000000 1.000000 0,0.000000 0.000000 0,0.000000 0.000000 0,0.000000 0.000000 0,-2.000000 0.000000 0,-3.000000 0.000000 0,-3.000000 0.000000 0,-2.000000 0.000000 0,-3.000000 0.000000 0,1.000000 0.000000 0,-1.000000 0.000000 0,1.000000 0.000000 0,2.000000 1.000000 0,7.000000 4.000000 0,6.000000 3.000000 0,7.000000 3.000000 0,2.000000-1.000000 0,1.000000-2.000000 0,-1.000000-3.000000 0,1.000000-3.000000 0,-1.000000-1.000000 0,1.000000 4.000000 0,-1.000000 3.000000 0,1.000000 3.000000 0,-1.000000-1.000000 0,1.000000-2.000000 0,-1.000000-3.000000 0,1.000000-3.000000 0,-1.000000-1.000000 0,1.000000 4.000000 0,-1.000000 3.000000 0,1.000000 3.000000 0,-3.000000 1.000000 0,-2.000000 1.000000 0,-3.000000-1.000000 0,-3.000000 1.000000 0,-1.000000-1.000000 0,4.000000 1.000000 0,3.000000-1.000000 0,3.000000 1.000000 0,10.000000-4.000000 0,20.000000-6.000000 0,18.000000-6.000000 0,20.000000-6.000000 0,10.000000-2.000000 0,3.000000 3.000000 0,3.000000 3.000000 0,4.000000 4.000000 0,2.000000 1.000000 0,4.000000 0.000000 0,3.000000 0.000000 0,3.000000 0.000000 0,1.000000 1.000000 0,1.000000 4.000000 0,-1.000000 3.000000 0,1.000000 3.000000 0,-4.000000-1.000000 0,-6.000000-2.000000 0,-6.000000-3.000000 0,-6.000000-3.000000 0,-1.000000-2.000000 0,7.000000 0.000000 0,6.000000 0.000000 0,7.000000 0.000000 0,0.000000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0,3.000000 0.000000 0,3.000000 0.000000 0,4.000000 0.000000 0,2.000000-4.000000 0,4.000000-5.000000 0,3.000000-7.000000 0,3.000000-5.000000 0,-2.000000-1.000000 0,-6.000000 6.000000 0,-6.000000 7.000000 0,-6.000000 6.000000 0,-4.000000 1.000000 0,1.000000-3.000000 0,-1.000000-3.000000 0,1.000000-2.000000 0,1.000000-3.000000 0,3.000000 1.000000 0,3.000000-1.000000 0,4.000000 1.000000 0,1.000000 1.000000 0,0.000000 3.000000 0,0.000000 3.000000 0,0.000000 4.000000 0,0.000000 1.000000 0,0.000000 0.000000 0,0.000000 0.000000 0,0.000000 0.000000 0,0.000000-2.000000 0,0.000000-3.000000 0,0.000000-3.000000 0,0.000000-2.000000 0,-2.000000-1.000000 0,-3.000000 3.000000 0,-3.000000 3.000000 0,-2.000000 4.000000 0,-3.000000 1.000000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0,0.000000-2.000000 0,7.000000-3.000000 0,6.000000-3.000000 0,7.000000-2.000000 0,0.000000-1.000000 0,-2.000000 3.000000 0,-3.000000 3.000000 0,-3.000000 4.000000 0,-2.000000 1.000000 0,0.000000 0.000000 0,0.000000 0.000000 0,0.000000 0.000000 0,-2.000000 0.000000 0,-3.000000 0.000000 0,-3.000000 0.000000 0,-2.000000 0.000000 0,0.000000 0.000000 0,7.000000 0.000000 0,6.000000 0.000000 0,7.000000 0.000000 0,0.000000 0.000000 0,-2.000000 0.000000 0,-3.000000 0.000000 0,-3.000000 0.000000 0,-4.000000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0,-3.000000 0.000000 0,-3.000000 0.000000 0,-2.000000 0.000000 0,-1.000000-2.000000 0,3.000000-3.000000 0,3.000000-3.000000 0,4.000000-2.000000 0,1.000000-1.000000 0,0.000000 3.000000 0,0.000000 3.000000 0,0.000000 4.000000 0,-2.000000 1.000000 0,-3.000000 0.000000 0,-3.000000 0.000000 0,-2.000000 0.000000 0,-3.000000-2.000000 0,1.000000-3.000000 0,-1.000000-3.000000 0,1.000000-2.000000 0,-1.000000-1.000000 0,1.000000 3.000000 0,-1.000000 3.000000 0,1.000000 4.000000 0,1.000000-1.000000 0,3.000000-3.000000 0,3.000000-3.000000 0,4.000000-2.000000 0,-1.000000-1.000000 0,-3.000000 3.000000 0,-3.000000 3.000000 0,-2.000000 4.000000 0,-3.000000 1.000000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0,-1.000000-1.000000 0,1.000000 4.000000 0,-1.000000 3.000000 0,1.000000 3.000000 0,-1.000000-1.000000 0,1.000000-2.000000 0,-1.000000-3.000000 0,1.000000-3.000000 0,-1.000000-1.000000 0,1.000000 4.000000 0,-1.000000 3.000000 0,1.000000 3.000000 0,-1.000000-1.000000 0,1.000000-2.000000 0,-1.000000-3.000000 0,1.000000-3.000000 0,1.000000-2.000000 0,3.000000 0.000000 0,3.000000 0.000000 0,4.000000 0.000000 0,2.000000 0.000000 0,4.000000 0.000000 0,3.000000 0.000000 0,3.000000 0.000000 0,1.000000 1.000000 0,1.000000 4.000000 0,-1.000000 3.000000 0,1.000000 3.000000 0,-4.000000-1.000000 0,-6.000000-2.000000 0,-6.000000-3.000000 0,-6.000000-3.000000 0,-2.000000-2.000000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0,-1.000000-2.000000 0,1.000000-3.000000 0,-1.000000-3.000000 0,1.000000-2.000000 0,-1.000000-1.000000 0,1.000000 3.000000 0,-1.000000 3.000000 0,1.000000 4.000000 0,-1.000000 1.000000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0,-2.000000 0.000000 0,-6.000000 0.000000 0,-6.000000 0.000000 0,-6.000000 0.000000 0,-2.000000 0.000000 0,3.000000 0.000000 0,3.000000 0.000000 0,4.000000 0.000000 0,1.000000 0.000000 0,0.000000 0.000000 0,0.000000 0.000000 0,0.000000 0.000000 0,-2.000000 0.000000 0,-3.000000 0.000000 0,-3.000000 0.000000 0,-2.000000 0.000000 0,-3.000000 1.000000 0,1.000000 4.000000 0,-1.000000 3.000000 0,1.000000 3.000000 0,-1.000000-1.000000 0,1.000000-2.000000 0,-1.000000-3.000000 0,1.000000-3.000000 0,1.000000-1.000000 0,3.000000 4.000000 0,3.000000 3.000000 0,4.000000 3.000000 0,-1.000000-1.000000 0,-3.000000-2.000000 0,-3.000000-3.000000 0,-2.000000-3.000000 0,-3.000000-2.000000 0,1.000000 0.000000 0,-1.000000 0.000000 0,1.000000 0.000000 0,2.000000 0.000000 0,7.000000 0.000000 0,6.000000 0.000000 0,7.000000 0.000000 0,2.000000 0.000000 0,1.000000 0.000000 0,-1.000000 0.000000 0,1.000000 0.000000 0,-4.000000 1.000000 0,-6.000000 4.000000 0,-6.000000 3.000000 0,-6.000000 3.000000 0,-4.000000-1.000000 0,1.000000-2.000000 0,-1.000000-3.000000 0,1.000000-3.000000 0,1.000000-2.000000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0,1.000000 0.000000 0,1.000000 0.000000 0,-1.000000 0.000000 0,1.000000 0.000000 0,-4.000000 0.000000 0,-6.000000 0.000000 0,-6.000000 0.000000 0,-6.000000 0.000000 0,-2.000000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0,-4.000000 0.000000 0,-5.000000 0.000000 0,-7.000000 0.000000 0,-5.000000 0.000000 0,-3.000000 0.000000 0,4.000000 0.000000 0,3.000000 0.000000 0,3.000000 0.000000 0,3.000000 0.000000 0,3.000000 0.000000 0,3.000000 0.000000 0,4.000000 0.000000 0,1.000000 0.000000 0,0.000000 0.000000 0,0.000000 0.000000 0,0.000000 0.000000 0,0.000000-2.000000 0,0.000000-3.000000 0,0.000000-3.000000 0,0.000000-2.000000 0,1.000000-1.000000 0,4.000000 3.000000 0,3.000000 3.000000 0,3.000000 4.000000 0,-2.000000 1.000000 0,-6.000000 0.000000 0,-6.000000 0.000000 0,-6.000000 0.000000 0,-4.000000 0.000000 0,1.000000 0.000000 0,-1.000000 0.000000 0,1.000000 0.000000 0,-3.000000 0.000000 0,-2.000000 0.000000 0,-3.000000 0.000000 0,-3.000000 0.000000 0,-2.000000-2.000000 0,0.000000-3.000000 0,0.000000-3.000000 0,0.000000-2.000000 0,1.000000-1.000000 0,4.000000 3.000000 0,3.000000 3.000000 0,3.000000 4.000000 0,3.000000 1.000000 0,3.000000 0.000000 0,3.000000 0.000000 0,4.000000 0.000000 0,1.000000 0.000000 0,0.000000 0.000000 0,0.000000 0.000000 0,0.000000 0.000000 0,-2.000000 0.000000 0,-3.000000 0.000000 0,-3.000000 0.000000 0,-2.000000 0.000000 0,-1.000000 0.000000 0,3.000000 0.000000 0,3.000000 0.000000 0,4.000000 0.000000 0,-3.000000 0.000000 0,-5.000000 0.000000 0,-7.000000 0.000000 0,-5.000000 0.000000 0,-6.000000 0.000000 0,-3.000000 0.000000 0,-3.000000 0.000000 0,-2.000000 0.000000 0,-1.000000 0.000000 0,3.000000 0.000000 0,3.000000 0.000000 0,4.000000 0.000000 0,-1.000000 0.000000 0,-3.000000 0.000000 0,-3.000000 0.000000 0,-2.000000 0.000000 0,0.000000 0.000000 0,7.000000 0.000000 0,6.000000 0.000000 0,7.000000 0.000000 0,2.000000 0.000000 0,1.000000 0.000000 0,-1.000000 0.000000 0,1.000000 0.000000 0,-1.000000 0.000000 0,1.000000 0.000000 0,-1.000000 0.000000 0,1.000000 0.000000 0,1.000000 0.000000 0,3.000000 0.000000 0,3.000000 0.000000 0,4.000000 0.000000 0,-1.000000-2.000000 0,-3.000000-3.000000 0,-3.000000-3.000000 0,-2.000000-2.000000 0,-3.000000-1.000000 0,1.000000 3.000000 0,-1.000000 3.000000 0,1.000000 4.000000 0,-4.000000 1.000000 0,-6.000000 0.000000 0,-6.000000 0.000000 0,-6.000000 0.000000 0,-2.000000 0.000000 0,3.000000 0.000000 0,3.000000 0.000000 0,4.000000 0.000000 0,-1.000000 0.000000 0,-3.000000 0.000000 0,-3.000000 0.000000 0,-2.000000 0.000000 0,0.000000 0.000000 0,7.000000 0.000000 0,6.000000 0.000000 0,7.000000 0.000000 0,-1.000000 0.000000 0,-6.000000 0.000000 0,-6.000000 0.000000 0,-6.000000 0.000000 0,-1.000000 0.000000 0,7.000000 0.000000 0,6.000000 0.000000 0,7.000000 0.000000 0,-10.000000 0.000000 0,-25.000000 0.000000 0,-25.000000 0.000000 0,-25.000000 0.000000 0,-13.000000 0.000000 0,1.000000 0.000000 0,-1.000000 0.000000 0,1.000000 0.000000 0,-1.000000 0.000000 0,1.000000 0.000000 0,-1.000000 0.000000 0,1.000000 0.000000 0,-3.000000 0.000000 0,-2.000000 0.000000 0,-3.000000 0.000000 0,-3.000000 0.000000 0,-2.000000 0.000000 0,0.000000 0.000000 0,0.000000 0.000000 0,0.000000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0,-4.000000 0.000000 0,-9.000000 0.000000 0,-10.000000 0.000000 0,-8.000000 0.000000 0,-6.000000 0.000000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0,-6.000000 0.000000 0,-5.000000 0.000000 0,-7.000000 0.000000 0,-5.000000 0.000000 0,-4.000000 0.000000 0,0.000000 0.000000 0,0.000000 0.000000 0,0.000000 0.000000 0,0.000000 0.000000 0,0.000000 0.000000 0,0.000000 0.000000 0,0.000000 0.000000 0,1.000000 0.000000 0,4.000000 0.000000 0,3.000000 0.000000 0,3.000000 0.000000 0,-1.000000-2.000000 0,-2.000000-3.000000 0,-3.000000-3.000000 0,-3.000000-2.000000 0,-4.000000-1.000000 0,-3.000000 3.000000 0,-3.000000 3.000000 0,-2.000000 4.000000 0,-1.000000 1.000000 0,3.000000 0.000000 0,3.000000 0.000000 0,4.000000 0.000000 0,5.000000 0.000000 0,10.000000 0.000000 0,10.000000 0.000000 0,9.000000 0.000000 0,4.000000 0.000000 0,1.000000 0.000000 0,-1.000000 0.000000 0,1.000000 0.000000 0,-4.000000 1.000000 0,-6.000000 4.000000 0,-6.000000 3.000000 0,-6.000000 3.000000 0,-2.000000-1.000000 0,3.000000-2.000000 0,3.000000-3.000000 0,4.000000-3.000000 0,2.000000-2.000000 0,4.000000 0.000000 0,3.000000 0.000000 0,3.000000 0.000000 0,1.000000 1.000000 0,1.000000 4.000000 0,-1.000000 3.000000 0,1.000000 3.000000 0,4.000000-1.000000 0,9.000000-2.000000 0,10.000000-3.000000 0,10.000000-3.000000 0,2.000000-2.000000 0,-3.000000 0.000000 0,-3.000000 0.000000 0,-2.000000 0.000000 0,-3.000000 0.000000 0,1.000000 0.000000 0,-1.000000 0.000000 0,1.000000 0.000000 0,-3.000000 0.000000 0,-2.000000 0.000000 0,-3.000000 0.000000 0,-3.000000 0.000000 0,-2.000000 0.000000 0,0.000000 0.000000 0,0.000000 0.000000 0,0.000000 0.000000 0,1.000000 0.000000 0,4.000000 0.000000 0,3.000000 0.000000 0,3.000000 0.000000 0,3.000000 0.000000 0,3.000000 0.000000 0,3.000000 0.000000 0,4.000000 0.000000 0,-1.000000-2.000000 0,-3.000000-3.000000 0,-3.000000-3.000000 0,-2.000000-2.000000 0,0.000000-1.000000 0,7.000000 3.000000 0,6.000000 3.000000 0,7.000000 4.000000 0,2.000000-1.000000 0,1.000000-3.000000 0,-1.000000-3.000000 0,1.000000-2.000000 0,-3.000000-1.000000 0,-2.000000 3.000000 0,-3.000000 3.000000 0,-3.000000 4.000000 0,-2.000000 1.000000 0,0.000000 0.000000 0,0.000000 0.000000 0,0.000000 0.000000 0,-2.000000-2.000000 0,-3.000000-3.000000 0,-3.000000-3.000000 0,-2.000000-2.000000 0,-5.000000-1.000000 0,-2.000000 3.000000 0,-3.000000 3.000000 0,-3.000000 4.000000 0,-2.000000 1.000000 0,0.000000 0.000000 0,0.000000 0.000000 0,0.000000 0.000000 0,0.000000 0.000000 0,0.000000 0.000000 0,0.000000 0.000000 0,0.000000 0.000000 0,0.000000 0.000000 0,0.000000 0.000000 0,0.000000 0.000000 0,0.000000 0.000000 0,3.000000 0.000000 0,6.000000 0.000000 0,7.000000 0.000000 0,6.000000 0.000000 0,3.000000 0.000000 0,0.000000 0.000000 0,0.000000 0.000000 0,0.000000 0.000000 0,-2.000000-2.000000 0,-3.000000-3.000000 0,-3.000000-3.000000 0,-2.000000-2.000000 0,-3.000000-1.000000 0,1.000000 3.000000 0,-1.000000 3.000000 0,1.000000 4.000000 0,-1.000000 1.000000 0,1.000000 0.000000 0,-1.000000 0.000000 0,1.000000 0.000000 0,-1.000000-2.000000 0,1.000000-3.000000 0,-1.000000-3.000000 0,1.000000-2.000000 0,-1.000000-1.000000 0,1.000000 3.000000 0,-1.000000 3.000000 0,1.000000 4.000000 0,-1.000000-1.000000 0,1.000000-3.000000 0,-1.000000-3.000000 0,1.000000-2.000000 0,-1.000000-1.000000 0,1.000000 3.000000 0,-1.000000 3.000000 0,1.000000 4.000000 0,2.000000-1.000000 0,7.000000-3.000000 0,6.000000-3.000000 0,7.000000-2.000000 0,2.000000-1.000000 0,1.000000 3.000000 0,-1.000000 3.000000 0,1.000000 4.000000 0,-3.000000 1.000000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0,0.000000 0.000000 0,0.000000 0.000000 0,0.000000 0.000000 0,0.000000 0.000000 0,-4.000000 0.000000 0,-5.000000 0.000000 0,-7.000000 0.000000 0,-5.000000 0.000000 0,-4.000000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0,-6.000000 0.000000 0,-6.000000 0.000000 0,-6.000000 0.000000 0,-6.000000 0.000000 0,-2.000000 0.000000 0,3.000000 0.000000 0,3.000000 0.000000 0,4.000000 0.000000 0,4.000000 1.000000 0,6.000000 4.000000 0,7.000000 3.000000 0,6.000000 3.000000 0,1.000000-1.000000 0,-3.000000-2.000000 0,-3.000000-3.000000 0,-2.000000-3.000000 0,-3.000000-2.000000 0,1.000000 0.000000 0,-1.000000 0.000000 0,1.000000 0.000000 0,-3.000000 0.000000 0,-2.000000 0.000000 0,-3.000000 0.000000 0,-3.000000 0.000000 0,-2.000000 0.000000 0,0.000000 0.000000 0,0.000000 0.000000 0,0.000000 0.000000 0,4.000000 0.000000 0,10.000000 0.000000 0,10.000000 0.000000 0,9.000000 0.000000 0,4.000000 0.000000 0,1.000000 0.000000 0,-1.000000 0.000000 0,1.000000 0.000000 0,2.000000 1.000000 0,7.000000 4.000000 0,6.000000 3.000000 0,7.000000 3.000000 0,2.000000-1.000000 0,1.000000-2.000000 0,-1.000000-3.000000 0,1.000000-3.000000 0,-1.000000-1.000000 0,1.000000 4.000000 0,-1.000000 3.000000 0,1.000000 3.000000 0,-3.000000 1.000000 0,-2.000000 1.000000 0,-3.000000-1.000000 0,-3.000000 1.000000 0,-4.000000 1.000000 0,-3.000000 3.000000 0,-3.000000 3.000000 0,-2.000000 4.000000 0,-3.000000 1.000000 0,1.000000 0.000000 0,-1.000000 0.000000 0,1.000000 0.000000 0,-3.000000 1.000000 0,-2.000000 4.000000 0,-3.000000 3.000000 0,-3.000000 3.000000 0,-2.000000 4.000000 0,0.000000 7.000000 0,0.000000 6.000000 0,0.000000 7.000000 0,1.000000 2.000000 0,4.000000 1.000000 0,3.000000-1.000000 0,3.000000 1.000000 0,3.000000-3.000000-21,3.000000-2.000000-38,3.000000-3.000000-41,4.000000-3.000000-40</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4:32"/>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83350.000000 21950.000000 1000,'48.000000'-68.000000'0,"-3.000000"17.000000"0 ,-3.000000 15.000000 0,-2.000000 16.000000 0,-3.000000 7.000000 0,1.000000 1.000000 0,-1.000000-1.000000 0,1.000000 1.000000 0,1.000000 1.000000 0,3.000000 3.000000 0,3.000000 3.000000 0,4.000000 4.000000 0,1.000000 1.000000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0,-4.000000 0.000000 0,-5.000000 0.000000 0,-7.000000 0.000000 0,-5.000000 0.000000 0,-4.000000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0,-5.000000 0.000000 0,-2.000000 0.000000 0,-3.000000 0.000000 0,-3.000000 0.000000 0,-4.000000 0.000000 0,-3.000000 0.000000 0,-3.000000 0.000000 0,-2.000000 0.000000 0,-1.000000 0.000000 0,3.000000 0.000000 0,3.000000 0.000000 0,4.000000 0.000000 0,1.000000 0.000000 0,0.000000 0.000000 0,0.000000 0.000000 0,0.000000 0.000000 0,1.000000 0.000000 0,4.000000 0.000000 0,3.000000 0.000000 0,3.000000 0.000000 0,3.000000 0.000000 0,3.000000 0.000000 0,3.000000 0.000000 0,4.000000 0.000000 0,1.000000 0.000000 0,0.000000 0.000000 0,0.000000 0.000000 0,0.000000 0.000000 0,0.000000 0.000000 0,0.000000 0.000000 0,0.000000 0.000000 0,0.000000 0.000000 0,-2.000000-2.000000 0,-3.000000-3.000000 0,-3.000000-3.000000 0,-2.000000-2.000000 0,-3.000000-1.000000 0,1.000000 3.000000 0,-1.000000 3.000000 0,1.000000 4.000000 0,-3.000000 1.000000 0,-2.000000 0.000000 0,-3.000000 0.000000 0,-3.000000 0.000000 0,-1.000000 0.000000 0,4.000000 0.000000 0,3.000000 0.000000 0,3.000000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0,-2.000000 0.000000 0,-3.000000 0.000000 0,-3.000000 0.000000 0,-2.000000 0.000000 0,-3.000000 0.000000 0,1.000000 0.000000 0,-1.000000 0.000000 0,1.000000 0.000000 0,-1.000000-2.000000 0,1.000000-3.000000 0,-1.000000-3.000000 0,1.000000-2.000000 0,1.000000-1.000000 0,3.000000 3.000000 0,3.000000 3.000000 0,4.000000 4.000000 0,2.000000 1.000000 0,4.000000 0.000000 0,3.000000 0.000000 0,3.000000 0.000000 0,1.000000-2.000000 0,1.000000-3.000000 0,-1.000000-3.000000 0,1.000000-2.000000 0,-4.000000-1.000000 0,-6.000000 3.000000 0,-6.000000 3.000000 0,-6.000000 4.000000 0,-4.000000 1.000000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0,-12.000000 0.000000 0,-19.000000 0.000000 0,-18.000000 0.000000 0,-19.000000 0.000000 0,-10.000000 0.000000 0,1.000000 0.000000 0,-1.000000 0.000000 0,1.000000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0,-2.000000 0.000000 0,3.000000 0.000000 0,3.000000 0.000000 0,4.000000 0.000000 0,-1.000000 0.000000 0,-3.000000 0.000000 0,-3.000000 0.000000 0,-2.000000 0.000000 0,-3.000000 0.000000 0,1.000000 0.000000 0,-1.000000 0.000000 0,1.000000 0.000000 0,-3.000000 0.000000 0,-2.000000 0.000000 0,-3.000000 0.000000 0,-3.000000 0.000000 0,-2.000000 0.000000 0,0.000000 0.000000 0,0.000000 0.000000 0,0.000000 0.000000 0,-4.000000 0.000000 0,-5.000000 0.000000 0,-7.000000 0.000000 0,-5.000000 0.000000 0,-6.000000 0.000000 0,-3.000000 0.000000 0,-3.000000 0.000000 0,-2.000000 0.000000 0,-1.000000 0.000000 0,3.000000 0.000000 0,3.000000 0.000000 0,4.000000 0.000000 0,-1.000000 0.000000 0,-3.000000 0.000000 0,-3.000000 0.000000 0,-2.000000 0.000000 0,-5.000000 0.000000 0,-2.000000 0.000000 0,-3.000000 0.000000 0,-3.000000 0.000000 0,-6.000000 0.000000 0,-5.000000 0.000000 0,-7.000000 0.000000 0,-5.000000 0.000000 0,-6.000000-2.000000 0,-3.000000-3.000000 0,-3.000000-3.000000 0,-2.000000-2.000000 0,-3.000000-1.000000 0,1.000000 3.000000 0,-1.000000 3.000000 0,1.000000 4.000000 0,-3.000000 1.000000 0,-2.000000 0.000000 0,-3.000000 0.000000 0,-3.000000 0.000000 0,-4.000000 0.000000 0,-3.000000 0.000000 0,-3.000000 0.000000 0,-2.000000 0.000000 0,6.000000 0.000000 0,20.000000 0.000000 0,18.000000 0.000000 0,20.000000 0.000000 0,8.000000 0.000000 0,1.000000 0.000000 0,-1.000000 0.000000 0,1.000000 0.000000 0,-4.000000 0.000000 0,-6.000000 0.000000 0,-6.000000 0.000000 0,-6.000000 0.000000 0,-2.000000 1.000000 0,3.000000 4.000000 0,3.000000 3.000000 0,4.000000 3.000000 0,4.000000 1.000000 0,6.000000 1.000000 0,7.000000-1.000000 0,6.000000 1.000000 0,4.000000-1.000000 0,4.000000 1.000000 0,3.000000-1.000000 0,3.000000 1.000000 0,1.000000-3.000000 0,1.000000-2.000000 0,-1.000000-3.000000 0,1.000000-3.000000 0,-3.000000-2.000000 0,-2.000000 0.000000 0,-3.000000 0.000000 0,-3.000000 0.000000 0,-2.000000 0.000000 0,0.000000 0.000000 0,0.000000 0.000000 0,0.000000 0.000000 0,4.000000 0.000000 0,10.000000 0.000000 0,10.000000 0.000000 0,9.000000 0.000000 0,4.000000 0.000000 0,1.000000 0.000000 0,-1.000000 0.000000 0,1.000000 0.000000 0,2.000000-2.000000 0,7.000000-3.000000 0,6.000000-3.000000 0,7.000000-2.000000 0,2.000000-3.000000 0,1.000000 1.000000 0,-1.000000-1.000000 0,1.000000 1.000000 0,-1.000000-1.000000 0,1.000000 1.000000 0,-1.000000-1.000000 0,1.000000 1.000000 0,-3.000000-3.000000 0,-2.000000-2.000000 0,-3.000000-3.000000 0,-3.000000-3.000000 0,-4.000000-1.000000 0,-3.000000 4.000000 0,-3.000000 3.000000 0,-2.000000 3.000000 0,0.000000 3.000000 0,7.000000 3.000000 0,6.000000 3.000000 0,7.000000 4.000000 0,2.000000 4.000000 0,1.000000 6.000000 0,-1.000000 7.000000 0,1.000000 6.000000 0,1.000000 4.000000 0,3.000000 4.000000 0,3.000000 3.000000 0,4.000000 3.000000 0,-1.000000 1.000000 0,-3.000000 1.000000 0,-3.000000-1.000000 0,-2.000000 1.000000 0</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4:48"/>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69800.000000 31650.000000 1000,'71.000000'-25.000000'0,"-5.000000"0.000000"0 ,-7.000000 0.000000 0,-5.000000 0.000000 0,-6.000000 1.000000 0,-3.000000 4.000000 0,-3.000000 3.000000 0,-2.000000 3.000000 0,-1.000000 1.000000 0,3.000000 1.000000 0,3.000000-1.000000 0,4.000000 1.000000 0,-1.000000-1.000000 0,-3.000000 1.000000 0,-3.000000-1.000000 0,-2.000000 1.000000 0,-3.000000-1.000000 0,1.000000 1.000000 0,-1.000000-1.000000 0,1.000000 1.000000 0,-1.000000 1.000000 0,1.000000 3.000000 0,-1.000000 3.000000 0,1.000000 4.000000 0,-1.000000-1.000000 0,1.000000-3.000000 0,-1.000000-3.000000 0,1.000000-2.000000 0,1.000000-1.000000 0,3.000000 3.000000 0,3.000000 3.000000 0,4.000000 4.000000 0,2.000000-1.000000 0,4.000000-3.000000 0,3.000000-3.000000 0,3.000000-2.000000 0,1.000000-1.000000 0,1.000000 3.000000 0,-1.000000 3.000000 0,1.000000 4.000000 0,-1.000000 1.000000 0,1.000000 0.000000 0,-1.000000 0.000000 0,1.000000 0.000000 0,-3.000000 0.000000 0,-2.000000 0.000000 0,-3.000000 0.000000 0,-3.000000 0.000000 0,-1.000000-2.000000 0,4.000000-3.000000 0,3.000000-3.000000 0,3.000000-2.000000 0,-1.000000-1.000000 0,-2.000000 3.000000 0,-3.000000 3.000000 0,-3.000000 4.000000 0,-2.000000 1.000000 0,0.000000 0.000000 0,0.000000 0.000000 0,0.000000 0.000000 0,1.000000 0.000000 0,4.000000 0.000000 0,3.000000 0.000000 0,3.000000 0.000000 0,1.000000-2.000000 0,1.000000-3.000000 0,-1.000000-3.000000 0,1.000000-2.000000 0,1.000000-1.000000 0,3.000000 3.000000 0,3.000000 3.000000 0,4.000000 4.000000 0,2.000000 1.000000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0,0.000000-2.000000 0,0.000000-3.000000 0,0.000000-3.000000 0,0.000000-2.000000 0,3.000000-1.000000 0,6.000000 3.000000 0,7.000000 3.000000 0,6.000000 4.000000 0,3.000000-1.000000 0,0.000000-3.000000 0,0.000000-3.000000 0,0.000000-2.000000 0,0.000000-3.000000 0,0.000000 1.000000 0,0.000000-1.000000 0,0.000000 1.000000 0,-4.000000 1.000000 0,-5.000000 3.000000 0,-7.000000 3.000000 0,-5.000000 4.000000 0,-4.000000-1.000000 0,0.000000-3.000000 0,0.000000-3.000000 0,0.000000-2.000000 0,1.000000-3.000000 0,4.000000 1.000000 0,3.000000-1.000000 0,3.000000 1.000000 0,3.000000-1.000000 0,3.000000 1.000000 0,3.000000-1.000000 0,4.000000 1.000000 0,-1.000000 1.000000 0,-3.000000 3.000000 0,-3.000000 3.000000 0,-2.000000 4.000000 0,-1.000000-1.000000 0,3.000000-3.000000 0,3.000000-3.000000 0,4.000000-2.000000 0,-4.000000-1.000000 0,-9.000000 3.000000 0,-10.000000 3.000000 0,-8.000000 4.000000 0,-6.000000 1.000000 0,1.000000 0.000000 0,-1.000000 0.000000 0,1.000000 0.000000 0,1.000000-2.000000 0,3.000000-3.000000 0,3.000000-3.000000 0,4.000000-2.000000 0,1.000000-1.000000 0,0.000000 3.000000 0,0.000000 3.000000 0,0.000000 4.000000 0,1.000000 1.000000 0,4.000000 0.000000 0,3.000000 0.000000 0,3.000000 0.000000 0,1.000000 0.000000 0,1.000000 0.000000 0,-1.000000 0.000000 0,1.000000 0.000000 0,-3.000000 0.000000 0,-2.000000 0.000000 0,-3.000000 0.000000 0,-3.000000 0.000000 0,-6.000000 0.000000 0,-5.000000 0.000000 0,-7.000000 0.000000 0,-5.000000 0.000000 0,-4.000000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0,-3.000000-2.000000 0,-2.000000-3.000000 0,-3.000000-3.000000 0,-3.000000-2.000000 0,-1.000000-1.000000 0,4.000000 3.000000 0,3.000000 3.000000 0,3.000000 4.000000 0,-1.000000 1.000000 0,-2.000000 0.000000 0,-3.000000 0.000000 0,-3.000000 0.000000 0,-1.000000 0.000000 0,4.000000 0.000000 0,3.000000 0.000000 0,3.000000 0.000000 0,-2.000000 0.000000 0,-6.000000 0.000000 0,-6.000000 0.000000 0,-6.000000 0.000000 0,-1.000000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0,-1.000000 0.000000 0,4.000000 0.000000 0,3.000000 0.000000 0,3.000000 0.000000 0,1.000000 0.000000 0,1.000000 0.000000 0,-1.000000 0.000000 0,1.000000 0.000000 0,-1.000000 0.000000 0,1.000000 0.000000 0,-1.000000 0.000000 0,1.000000 0.000000 0,-4.000000 0.000000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0,-3.000000 0.000000 0,-5.000000 0.000000 0,-7.000000 0.000000 0,-5.000000 0.000000 0,-4.000000 0.000000 0,0.000000 0.000000 0,0.000000 0.000000 0,0.000000 0.000000 0,3.000000 0.000000 0,6.000000 0.000000 0,7.000000 0.000000 0,6.000000 0.000000 0,1.000000 0.000000 0,-3.000000 0.000000 0,-3.000000 0.000000 0,-2.000000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0,-5.000000 0.000000 0,-2.000000 0.000000 0,-3.000000 0.000000 0,-3.000000 0.000000 0,-1.000000 0.000000 0,4.000000 0.000000 0,3.000000 0.000000 0,3.000000 0.000000 0,-1.000000-2.000000 0,-2.000000-3.000000 0,-3.000000-3.000000 0,-3.000000-2.000000 0,1.000000-1.000000 0,6.000000 3.000000 0,7.000000 3.000000 0,6.000000 4.000000 0,3.000000 1.000000 0,0.000000 0.000000 0,0.000000 0.000000 0,0.000000 0.000000 0,0.000000 0.000000 0,0.000000 0.000000 0,0.000000 0.000000 0,0.000000 0.000000 0,0.000000 0.000000 0,0.000000 0.000000 0,0.000000 0.000000 0,0.000000 0.000000 0,-2.000000 0.000000 0,-3.000000 0.000000 0,-3.000000 0.000000 0,-2.000000 0.000000 0,-6.000000 0.000000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0,1.000000-2.000000 0,0.000000-3.000000 0,0.000000-3.000000 0,0.000000-2.000000 0,0.000000-1.000000 0,0.000000 3.000000 0,0.000000 3.000000 0,0.000000 4.000000 0,3.000000 1.000000 0,6.000000 0.000000 0,7.000000 0.000000 0,6.000000 0.000000 0,1.000000 0.000000 0,-3.000000 0.000000 0,-3.000000 0.000000 0,-2.000000 0.000000 0,-1.000000-2.000000 0,3.000000-3.000000 0,3.000000-3.000000 0,4.000000-2.000000 0,-1.000000-1.000000 0,-3.000000 3.000000 0,-3.000000 3.000000 0,-2.000000 4.000000 0,-3.000000 1.000000 0,1.000000 0.000000 0,-1.000000 0.000000 0,1.000000 0.000000 0,-3.000000 0.000000 0,-2.000000 0.000000 0,-3.000000 0.000000 0,-3.000000 0.000000 0,-1.000000 0.000000 0,4.000000 0.000000 0,3.000000 0.000000 0,3.000000 0.000000 0,-1.000000 0.000000 0,-2.000000 0.000000 0,-3.000000 0.000000 0,-3.000000 0.000000 0,1.000000 0.000000 0,6.000000 0.000000 0,7.000000 0.000000 0,6.000000 0.000000 0,3.000000 0.000000 0,0.000000 0.000000 0,0.000000 0.000000 0,0.000000 0.000000 0,0.000000 0.000000 0,0.000000 0.000000 0,0.000000 0.000000 0,0.000000 0.000000 0,-2.000000 0.000000 0,-3.000000 0.000000 0,-3.000000 0.000000 0,-2.000000 0.000000 0,-1.000000 0.000000 0,3.000000 0.000000 0,3.000000 0.000000 0,4.000000 0.000000 0,-4.000000 0.000000 0,-9.000000 0.000000 0,-10.000000 0.000000 0,-8.000000 0.000000 0,-4.000000 0.000000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0,-12.000000 0.000000 0,-19.000000 0.000000 0,-18.000000 0.000000 0,-19.000000 0.000000 0,-12.000000 1.000000 0,-2.000000 4.000000 0,-3.000000 3.000000 0,-3.000000 3.000000 0,-2.000000-1.000000 0,0.000000-2.000000 0,0.000000-3.000000 0,0.000000-3.000000 0,1.000000-2.000000 0,4.000000 0.000000 0,3.000000 0.000000 0,3.000000 0.000000 0,1.000000 0.000000 0,1.000000 0.000000 0,-1.000000 0.000000 0,1.000000 0.000000 0,-1.000000 0.000000 0,1.000000 0.000000 0,-1.000000 0.000000 0,1.000000 0.000000 0,-1.000000 1.000000 0,1.000000 4.000000 0,-1.000000 3.000000 0,1.000000 3.000000 0,-3.000000-1.000000 0,-2.000000-2.000000 0,-3.000000-3.000000 0,-3.000000-3.000000 0,-6.000000-1.000000 0,-5.000000 4.000000 0,-7.000000 3.000000 0,-5.000000 3.000000 0,-4.000000-1.000000 0,0.000000-2.000000 0,0.000000-3.000000 0,0.000000-3.000000 0,-2.000000-2.000000 0,-3.000000 0.000000 0,-3.000000 0.000000 0,-2.000000 0.000000 0,-1.000000 1.000000 0,3.000000 4.000000 0,3.000000 3.000000 0,4.000000 3.000000 0,1.000000-1.000000 0,0.000000-2.000000 0,0.000000-3.000000 0,0.000000-3.000000 0,1.000000-2.000000 0,4.000000 0.000000 0,3.000000 0.000000 0,3.000000 0.000000 0,3.000000 0.000000 0,3.000000 0.000000 0,3.000000 0.000000 0,4.000000 0.000000 0,1.000000 0.000000 0,0.000000 0.000000 0,0.000000 0.000000 0,0.000000 0.000000 0,0.000000 0.000000 0,0.000000 0.000000 0,0.000000 0.000000 0,0.000000 0.000000 0,-2.000000-2.000000 0,-3.000000-3.000000 0,-3.000000-3.000000 0,-2.000000-2.000000 0,-3.000000-1.000000 0,1.000000 3.000000 0,-1.000000 3.000000 0,1.000000 4.000000 0,-1.000000-1.000000 0,1.000000-3.000000 0,-1.000000-3.000000 0,1.000000-2.000000 0,-3.000000-1.000000 0,-2.000000 3.000000 0,-3.000000 3.000000 0,-3.000000 4.000000 0,-1.000000 1.000000 0,4.000000 0.000000 0,3.000000 0.000000 0,3.000000 0.000000 0,3.000000 0.000000 0,3.000000 0.000000 0,3.000000 0.000000 0,4.000000 0.000000 0,1.000000 0.000000 0,0.000000 0.000000 0,0.000000 0.000000 0,0.000000 0.000000 0,-2.000000 0.000000 0,-3.000000 0.000000 0,-3.000000 0.000000 0,-2.000000 0.000000 0,-5.000000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0,3.000000 0.000000 0,3.000000 0.000000 0,4.000000 0.000000 0,2.000000-2.000000 0,4.000000-3.000000 0,3.000000-3.000000 0,3.000000-2.000000 0,1.000000-1.000000 0,1.000000 3.000000 0,-1.000000 3.000000 0,1.000000 4.000000 0,-3.000000 1.000000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0,0.000000 0.000000 0,0.000000 0.000000 0,0.000000 0.000000 0,1.000000 1.000000 0,4.000000 4.000000 0,3.000000 3.000000 0,3.000000 3.000000 0,1.000000-1.000000 0,1.000000-2.000000 0,-1.000000-3.000000 0,1.000000-3.000000 0,-3.000000-2.000000 0,-2.000000 0.000000 0,-3.000000 0.000000 0,-3.000000 0.000000 0,-2.000000 0.000000 0,0.000000 0.000000 0,0.000000 0.000000 0,0.000000 0.000000 0,-4.000000 1.000000 0,-5.000000 4.000000 0,-7.000000 3.000000 0,-5.000000 3.000000 0,-3.000000-1.000000 0,4.000000-2.000000 0,3.000000-3.000000 0,3.000000-3.000000 0,3.000000-2.000000 0,3.000000 0.000000 0,3.000000 0.000000 0,4.000000 0.000000 0,2.000000 0.000000 0,4.000000 0.000000 0,3.000000 0.000000 0,3.000000 0.000000 0,1.000000 0.000000 0,1.000000 0.000000 0,-1.000000 0.000000 0,1.000000 0.000000 0,-3.000000 0.000000 0,-2.000000 0.000000 0,-3.000000 0.000000 0,-3.000000 0.000000 0,-2.000000 0.000000 0,0.000000 0.000000 0,0.000000 0.000000 0,0.000000 0.000000 0,-4.000000 0.000000 0,-5.000000 0.000000 0,-7.000000 0.000000 0,-5.000000 0.000000 0,-3.000000 0.000000 0,4.000000 0.000000 0,3.000000 0.000000 0,3.000000 0.000000 0,3.000000 0.000000 0,3.000000 0.000000 0,3.000000 0.000000 0,4.000000 0.000000 0,1.000000 0.000000 0,0.000000 0.000000 0,0.000000 0.000000 0,0.000000 0.000000 0,1.000000 0.000000 0,4.000000 0.000000 0,3.000000 0.000000 0,3.000000 0.000000 0,-2.000000 1.000000 0,-6.000000 4.000000 0,-6.000000 3.000000 0,-6.000000 3.000000 0,-6.000000-1.000000 0,-2.000000-2.000000 0,-3.000000-3.000000 0,-3.000000-3.000000 0,-1.000000-2.000000 0,4.000000 0.000000 0,3.000000 0.000000 0,3.000000 0.000000 0,1.000000 0.000000 0,1.000000 0.000000 0,-1.000000 0.000000 0,1.000000 0.000000 0,1.000000 1.000000 0,3.000000 4.000000 0,3.000000 3.000000 0,4.000000 3.000000 0,2.000000-1.000000 0,4.000000-2.000000 0,3.000000-3.000000 0,3.000000-3.000000 0,-2.000000-2.000000 0,-6.000000 0.000000 0,-6.000000 0.000000 0,-6.000000 0.000000 0,-2.000000 0.000000 0,3.000000 0.000000 0,3.000000 0.000000 0,4.000000 0.000000 0,-3.000000 0.000000 0,-5.000000 0.000000 0,-7.000000 0.000000 0,-5.000000 0.000000 0,-4.000000 0.000000 0,0.000000 0.000000 0,0.000000 0.000000 0,0.000000 0.000000 0,3.000000 0.000000 0,6.000000 0.000000 0,7.000000 0.000000 0,6.000000 0.000000 0,4.000000 0.000000 0,4.000000 0.000000 0,3.000000 0.000000 0,3.000000 0.000000 0,-1.000000 0.000000 0,-2.000000 0.000000 0,-3.000000 0.000000 0,-3.000000 0.000000 0,-4.000000 0.000000 0,-3.000000 0.000000 0,-3.000000 0.000000 0,-2.000000 0.000000 0,-3.000000 0.000000 0,1.000000 0.000000 0,-1.000000 0.000000 0,1.000000 0.000000 0,-3.000000 1.000000 0,-2.000000 4.000000 0,-3.000000 3.000000 0,-3.000000 3.000000 0,-1.000000-1.000000 0,4.000000-2.000000 0,3.000000-3.000000 0,3.000000-3.000000 0,3.000000-2.000000 0,3.000000 0.000000 0,3.000000 0.000000 0,4.000000 0.000000 0,1.000000 1.000000 0,0.000000 4.000000 0,0.000000 3.000000 0,0.000000 3.000000 0,-2.000000-1.000000 0,-3.000000-2.000000 0,-3.000000-3.000000 0,-2.000000-3.000000 0,-5.000000-2.000000 0,-2.000000 0.000000 0,-3.000000 0.000000 0,-3.000000 0.000000 0,-4.000000 0.000000 0,-3.000000 0.000000 0,-3.000000 0.000000 0,-2.000000 0.000000 0,0.000000 1.000000 0,7.000000 4.000000 0,6.000000 3.000000 0,7.000000 3.000000 0,4.000000-1.000000 0,3.000000-2.000000 0,3.000000-3.000000 0,4.000000-3.000000 0,-1.000000-2.000000 0,-3.000000 0.000000 0,-3.000000 0.000000 0,-2.000000 0.000000 0,-3.000000 0.000000 0,1.000000 0.000000 0,-1.000000 0.000000 0,1.000000 0.000000 0,-4.000000 0.000000 0,-6.000000 0.000000 0,-6.000000 0.000000 0,-6.000000 0.000000 0,-6.000000 1.000000 0,-2.000000 4.000000 0,-3.000000 3.000000 0,-3.000000 3.000000 0,2.000000-1.000000 0,10.000000-2.000000 0,10.000000-3.000000 0,9.000000-3.000000 0,4.000000-2.000000 0,1.000000 0.000000 0,-1.000000 0.000000 0,1.000000 0.000000 0,-3.000000 0.000000 0,-2.000000 0.000000 0,-3.000000 0.000000 0,-3.000000 0.000000 0,-4.000000 0.000000 0,-3.000000 0.000000 0,-3.000000 0.000000 0,-2.000000 0.000000 0,-3.000000 0.000000 0,1.000000 0.000000 0,-1.000000 0.000000 0,1.000000 0.000000 0,-1.000000 1.000000 0,1.000000 4.000000 0,-1.000000 3.000000 0,1.000000 3.000000 0,2.000000-1.000000 0,7.000000-2.000000 0,6.000000-3.000000 0,7.000000-3.000000 0,2.000000-1.000000 0,1.000000 4.000000 0,-1.000000 3.000000 0,1.000000 3.000000 0,-4.000000 1.000000 0,-6.000000 1.000000 0,-6.000000-1.000000 0,-6.000000 1.000000 0,-1.000000-3.000000 0,7.000000-2.000000 0,6.000000-3.000000 0,7.000000-3.000000 0,2.000000-1.000000 0,1.000000 4.000000 0,-1.000000 3.000000 0,1.000000 3.000000 0,1.000000-1.000000 0,3.000000-2.000000 0,3.000000-3.000000 0,4.000000-3.000000 0,4.000000-1.000000 0,6.000000 4.000000 0,7.000000 3.000000 0,6.000000 3.000000 0,4.000000-1.000000 0,4.000000-2.000000 0,3.000000-3.000000 0,3.000000-3.000000 0,-2.000000-1.000000 0,-6.000000 4.000000 0,-6.000000 3.000000 0,-6.000000 3.000000 0,-1.000000-1.000000 0,7.000000-2.000000 0,6.000000-3.000000 0,7.000000-3.000000 0,0.000000-2.000000 0,-2.000000 0.000000 0,-3.000000 0.000000 0,-3.000000 0.000000 0,-2.000000 1.000000 0,0.000000 4.000000 0,0.000000 3.000000 0,0.000000 3.000000 0,0.000000-1.000000 0,0.000000-2.000000 0,0.000000-3.000000 0,0.000000-3.000000 0,1.000000-1.000000 0,4.000000 4.000000 0,3.000000 3.000000 0,3.000000 3.000000 0,1.000000-1.000000 0,1.000000-2.000000 0,-1.000000-3.000000 0,1.000000-3.000000 0,-3.000000-2.000000 0,-2.000000 0.000000 0,-3.000000 0.000000 0,-3.000000 0.000000 0,-2.000000 1.000000 0,0.000000 4.000000 0,0.000000 3.000000 0,0.000000 3.000000 0,1.000000-1.000000 0,4.000000-2.000000 0,3.000000-3.000000 0,3.000000-3.000000 0,1.000000-2.000000 0,1.000000 0.000000 0,-1.000000 0.000000 0,1.000000 0.000000 0,-1.000000-2.000000 0,1.000000-3.000000 0,-1.000000-3.000000 0,1.000000-2.000000 0,-1.000000-3.000000 0,1.000000 1.000000 0,-1.000000-1.000000 0,1.000000 1.000000 0,-1.000000 1.000000 0,1.000000 3.000000 0,-1.000000 3.000000 0,1.000000 4.000000 0</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4:52"/>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13700.000000 35800.000000 1000,'92.000000'0.000000'0,"-16.000000"0.000000"0 ,-15.000000 0.000000 0,-15.000000 0.000000 0,-9.000000 0.000000 0,1.000000 0.000000 0,-1.000000 0.000000 0,1.000000 0.000000 0,2.000000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0,1.000000 0.000000 0,4.000000 0.000000 0,3.000000 0.000000 0,3.000000 0.000000 0,-1.000000-2.000000 0,-2.000000-3.000000 0,-3.000000-3.000000 0,-3.000000-2.000000 0,-1.000000-3.000000 0,4.000000 1.000000 0,3.000000-1.000000 0,3.000000 1.000000 0,1.000000-1.000000 0,1.000000 1.000000 0,-1.000000-1.000000 0,1.000000 1.000000 0,-1.000000 1.000000 0,1.000000 3.000000 0,-1.000000 3.000000 0,1.000000 4.000000 0,-3.000000-1.000000 0,-2.000000-3.000000 0,-3.000000-3.000000 0,-3.000000-2.000000 0,-1.000000-3.000000 0,4.000000 1.000000 0,3.000000-1.000000 0,3.000000 1.000000 0,-1.000000-1.000000 0,-2.000000 1.000000 0,-3.000000-1.000000 0,-3.000000 1.000000 0,-1.000000-1.000000 0,4.000000 1.000000 0,3.000000-1.000000 0,3.000000 1.000000 0,3.000000 1.000000 0,3.000000 3.000000 0,3.000000 3.000000 0,4.000000 4.000000 0,-1.000000-1.000000 0,-3.000000-3.000000 0,-3.000000-3.000000 0,-2.000000-2.000000 0,-5.000000-3.000000 0,-2.000000 1.000000 0,-3.000000-1.000000 0,-3.000000 1.000000 0,-1.000000 1.000000 0,4.000000 3.000000 0,3.000000 3.000000 0,3.000000 4.000000 0,-2.000000-1.000000 0,-6.000000-3.000000 0,-6.000000-3.000000 0,-6.000000-2.000000 0,-4.000000-3.000000 0,1.000000 1.000000 0,-1.000000-1.000000 0,1.000000 1.000000 0,1.000000-1.000000 0,3.000000 1.000000 0,3.000000-1.000000 0,4.000000 1.000000 0,1.000000-1.000000 0,0.000000 1.000000 0,0.000000-1.000000 0,0.000000 1.000000 0,1.000000-1.000000 0,4.000000 1.000000 0,3.000000-1.000000 0,3.000000 1.000000 0,3.000000-1.000000 0,3.000000 1.000000 0,3.000000-1.000000 0,4.000000 1.000000 0,-3.000000 1.000000 0,-5.000000 3.000000 0,-7.000000 3.000000 0,-5.000000 4.000000 0,-4.000000-1.000000 0,0.000000-3.000000 0,0.000000-3.000000 0,0.000000-2.000000 0,0.000000-1.000000 0,0.000000 3.000000 0,0.000000 3.000000 0,0.000000 4.000000 0,-2.000000 1.000000 0,-3.000000 0.000000 0,-3.000000 0.000000 0,-2.000000 0.000000 0,-3.000000 0.000000 0,1.000000 0.000000 0,-1.000000 0.000000 0,1.000000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0,2.000000-2.000000 0,7.000000-3.000000 0,6.000000-3.000000 0,7.000000-2.000000 0,0.000000-1.000000 0,-2.000000 3.000000 0,-3.000000 3.000000 0,-3.000000 4.000000 0,-2.000000-1.000000 0,0.000000-3.000000 0,0.000000-3.000000 0,0.000000-2.000000 0,0.000000-1.000000 0,0.000000 3.000000 0,0.000000 3.000000 0,0.000000 4.000000 0,0.000000 1.000000 0,0.000000 0.000000 0,0.000000 0.000000 0,0.000000 0.000000 0,-2.000000 0.000000 0,-3.000000 0.000000 0,-3.000000 0.000000 0,-2.000000 0.000000 0,-1.000000 0.000000 0,3.000000 0.000000 0,3.000000 0.000000 0,4.000000 0.000000 0,2.000000 3.000000 0,4.000000 6.000000 0,3.000000 7.000000 0,3.000000 6.000000 0,-2.000000-1.000000 0,-6.000000-5.000000 0,-6.000000-7.000000 0,-6.000000-5.000000 0,-1.000000-3.000000 0,7.000000 4.000000 0,6.000000 3.000000 0,7.000000 3.000000 0,0.000000 1.000000 0,-2.000000 1.000000 0,-3.000000-1.000000 0,-3.000000 1.000000 0,-4.000000-3.000000 0,-3.000000-2.000000 0,-3.000000-3.000000 0,-2.000000-3.000000 0,-1.000000-2.000000 0,3.000000 0.000000 0,3.000000 0.000000 0,4.000000 0.000000 0,1.000000 1.000000 0,0.000000 4.000000 0,0.000000 3.000000 0,0.000000 3.000000 0,0.000000-1.000000 0,0.000000-2.000000 0,0.000000-3.000000 0,0.000000-3.000000 0,0.000000-2.000000 0,0.000000 0.000000 0,0.000000 0.000000 0,0.000000 0.000000 0,-2.000000 1.000000 0,-3.000000 4.000000 0,-3.000000 3.000000 0,-2.000000 3.000000 0,-1.000000-1.000000 0,3.000000-2.000000 0,3.000000-3.000000 0,4.000000-3.000000 0,2.000000-1.000000 0,4.000000 4.000000 0,3.000000 3.000000 0,3.000000 3.000000 0,-2.000000-1.000000 0,-6.000000-2.000000 0,-6.000000-3.000000 0,-6.000000-3.000000 0,-4.000000-1.000000 0,1.000000 4.000000 0,-1.000000 3.000000 0,1.000000 3.000000 0,-1.000000-1.000000 0,1.000000-2.000000 0,-1.000000-3.000000 0,1.000000-3.000000 0,-1.000000-2.000000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0,3.000000 0.000000 0,3.000000 0.000000 0,4.000000 0.000000 0,-3.000000-2.000000 0,-5.000000-3.000000 0,-7.000000-3.000000 0,-5.000000-2.000000 0,-3.000000-1.000000 0,4.000000 3.000000 0,3.000000 3.000000 0,3.000000 4.000000 0,-1.000000 1.000000 0,-2.000000 0.000000 0,-3.000000 0.000000 0,-3.000000 0.000000 0,-4.000000 0.000000 0,-3.000000 0.000000 0,-3.000000 0.000000 0,-2.000000 0.000000 0,-1.000000 0.000000 0,3.000000 0.000000 0,3.000000 0.000000 0,4.000000 0.000000 0,2.000000-2.000000 0,4.000000-3.000000 0,3.000000-3.000000 0,3.000000-2.000000 0,1.000000-1.000000 0,1.000000 3.000000 0,-1.000000 3.000000 0,1.000000 4.000000 0,-1.000000 1.000000 0,1.000000 0.000000 0,-1.000000 0.000000 0,1.000000 0.000000 0,1.000000 0.000000 0,3.000000 0.000000 0,3.000000 0.000000 0,4.000000 0.000000 0,-1.000000-2.000000 0,-3.000000-3.000000 0,-3.000000-3.000000 0,-2.000000-2.000000 0,-3.000000-1.000000 0,1.000000 3.000000 0,-1.000000 3.000000 0,1.000000 4.000000 0,-3.000000 1.000000 0,-2.000000 0.000000 0,-3.000000 0.000000 0,-3.000000 0.000000 0,-2.000000 0.000000 0,0.000000 0.000000 0,0.000000 0.000000 0,0.000000 0.000000 0,1.000000 0.000000 0,4.000000 0.000000 0,3.000000 0.000000 0,3.000000 0.000000 0,4.000000 0.000000 0,7.000000 0.000000 0,6.000000 0.000000 0,7.000000 0.000000 0,2.000000 0.000000 0,1.000000 0.000000 0,-1.000000 0.000000 0,1.000000 0.000000 0,-1.000000 0.000000 0,1.000000 0.000000 0,-1.000000 0.000000 0,1.000000 0.000000 0,-1.000000-2.000000 0,1.000000-3.000000 0,-1.000000-3.000000 0,1.000000-2.000000 0,-4.000000-1.000000 0,-6.000000 3.000000 0,-6.000000 3.000000 0,-6.000000 4.000000 0,-2.000000 1.000000 0,3.000000 0.000000 0,3.000000 0.000000 0,4.000000 0.000000 0,-1.000000-2.000000 0,-3.000000-3.000000 0,-3.000000-3.000000 0,-2.000000-2.000000 0,-1.000000-3.000000 0,3.000000 1.000000 0,3.000000-1.000000 0,4.000000 1.000000 0,2.000000 1.000000 0,4.000000 3.000000 0,3.000000 3.000000 0,3.000000 4.000000 0,-1.000000 1.000000 0,-2.000000 0.000000 0,-3.000000 0.000000 0,-3.000000 0.000000 0,-4.000000-2.000000 0,-3.000000-3.000000 0,-3.000000-3.000000 0,-2.000000-2.000000 0,-3.000000-1.000000 0,1.000000 3.000000 0,-1.000000 3.000000 0,1.000000 4.000000 0,-3.000000 1.000000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0,-1.000000-2.000000 0,1.000000-3.000000 0,-1.000000-3.000000 0,1.000000-2.000000 0,-3.000000-1.000000 0,-2.000000 3.000000 0,-3.000000 3.000000 0,-3.000000 4.000000 0,-2.000000 1.000000 0,0.000000 0.000000 0,0.000000 0.000000 0,0.000000 0.000000 0,-2.000000 0.000000 0,-3.000000 0.000000 0,-3.000000 0.000000 0,-2.000000 0.000000 0,0.000000 0.000000 0,7.000000 0.000000 0,6.000000 0.000000 0,7.000000 0.000000 0,2.000000-2.000000 0,1.000000-3.000000 0,-1.000000-3.000000 0,1.000000-2.000000 0,-4.000000-1.000000 0,-6.000000 3.000000 0,-6.000000 3.000000 0,-6.000000 4.000000 0,-4.000000 1.000000 0,1.000000 0.000000 0,-1.000000 0.000000 0,1.000000 0.000000 0,1.000000-2.000000 0,3.000000-3.000000 0,3.000000-3.000000 0,4.000000-2.000000 0,1.000000-1.000000 0,0.000000 3.000000 0,0.000000 3.000000 0,0.000000 4.000000 0,-2.000000 1.000000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0,-1.000000-2.000000 0,1.000000-3.000000 0,-1.000000-3.000000 0,1.000000-2.000000 0,-1.000000-1.000000 0,1.000000 3.000000 0,-1.000000 3.000000 0,1.000000 4.000000 0,1.000000 1.000000 0,3.000000 0.000000 0,3.000000 0.000000 0,4.000000 0.000000 0,1.000000 0.000000 0,0.000000 0.000000 0,0.000000 0.000000 0,0.000000 0.000000 0,0.000000 0.000000 0,0.000000 0.000000 0,0.000000 0.000000 0,0.000000 0.000000 0,3.000000-2.000000 0,6.000000-3.000000 0,7.000000-3.000000 0,6.000000-2.000000 0,1.000000-1.000000 0,-3.000000 3.000000 0,-3.000000 3.000000 0,-2.000000 4.000000 0,-3.000000 1.000000 0,1.000000 0.000000 0,-1.000000 0.000000 0,1.000000 0.000000 0,-1.000000-2.000000 0,1.000000-3.000000 0,-1.000000-3.000000 0,1.000000-2.000000 0,-4.000000-1.000000 0,-6.000000 3.000000 0,-6.000000 3.000000 0,-6.000000 4.000000 0,-4.000000 1.000000 0,1.000000 0.000000 0,-1.000000 0.000000 0,1.000000 0.000000 0,1.000000 0.000000 0,3.000000 0.000000 0,3.000000 0.000000 0,4.000000 0.000000 0,2.000000-2.000000 0,4.000000-3.000000 0,3.000000-3.000000 0,3.000000-2.000000 0,-2.000000-1.000000 0,-6.000000 3.000000 0,-6.000000 3.000000 0,-6.000000 4.000000 0,-4.000000 1.000000 0,1.000000 0.000000 0,-1.000000 0.000000 0,1.000000 0.000000 0,-1.000000-2.000000 0,1.000000-3.000000 0,-1.000000-3.000000 0,1.000000-2.000000 0,1.000000-1.000000 0,3.000000 3.000000 0,3.000000 3.000000 0,4.000000 4.000000 0,-1.000000 1.000000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0,2.000000-2.000000 0,4.000000-3.000000 0,3.000000-3.000000 0,3.000000-2.000000 0,-2.000000-1.000000 0,-6.000000 3.000000 0,-6.000000 3.000000 0,-6.000000 4.000000 0,-4.000000 1.000000 0,1.000000 0.000000 0,-1.000000 0.000000 0,1.000000 0.000000 0,-1.000000 0.000000 0,1.000000 0.000000 0,-1.000000 0.000000 0,1.000000 0.000000 0,1.000000 0.000000 0,3.000000 0.000000 0,3.000000 0.000000 0,4.000000 0.000000 0,-1.000000-2.000000 0,-3.000000-3.000000 0,-3.000000-3.000000 0,-2.000000-2.000000 0,-1.000000-1.000000 0,3.000000 3.000000 0,3.000000 3.000000 0,4.000000 4.000000 0,-1.000000 1.000000 0,-3.000000 0.000000 0,-3.000000 0.000000 0,-2.000000 0.000000 0,0.000000-2.000000 0,7.000000-3.000000 0,6.000000-3.000000 0,7.000000-2.000000 0,-1.000000-1.000000 0,-6.000000 3.000000 0,-6.000000 3.000000 0,-6.000000 4.000000 0,-4.000000 1.000000 0,1.000000 0.000000 0,-1.000000 0.000000 0,1.000000 0.000000 0,1.000000 0.000000 0,3.000000 0.000000 0,3.000000 0.000000 0,4.000000 0.000000 0,1.000000-2.000000 0,0.000000-3.000000 0,0.000000-3.000000 0,0.000000-2.000000 0,0.000000-1.000000 0,0.000000 3.000000 0,0.000000 3.000000 0,0.000000 4.000000 0,1.000000 1.000000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0,0.000000 0.000000 0,7.000000 0.000000 0,6.000000 0.000000 0,7.000000 0.000000 0,-1.000000 0.000000 0,-6.000000 0.000000 0,-6.000000 0.000000 0,-6.000000 0.000000 0,-4.000000 0.000000 0,1.000000 0.000000 0,-1.000000 0.000000 0,1.000000 0.000000 0,2.000000 0.000000 0,7.000000 0.000000 0,6.000000 0.000000 0,7.000000 0.000000 0,-1.000000 0.000000 0,-6.000000 0.000000 0,-6.000000 0.000000 0,-6.000000 0.000000 0,-4.000000 0.000000 0,1.000000 0.000000 0,-1.000000 0.000000 0,1.000000 0.000000 0,1.000000-2.000000 0,3.000000-3.000000 0,3.000000-3.000000 0,4.000000-2.000000 0,1.000000-1.000000 0,0.000000 3.000000 0,0.000000 3.000000 0,0.000000 4.000000 0,-2.000000 1.000000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0,2.000000-2.000000 0,7.000000-3.000000 0,6.000000-3.000000 0,7.000000-2.000000 0,-1.000000-1.000000 0,-6.000000 3.000000 0,-6.000000 3.000000 0,-6.000000 4.000000 0,-2.000000 1.000000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0,4.000000 0.000000 0,9.000000 0.000000 0,10.000000 0.000000 0,10.000000 0.000000 0,-1.000000 0.000000 0,-9.000000 0.000000 0,-10.000000 0.000000 0,-8.000000 0.000000 0,-4.000000 0.000000 0,3.000000 0.000000 0,3.000000 0.000000 0,4.000000 0.000000 0,2.000000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0,0.000000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0,-10.000000 0.000000 0,-19.000000 0.000000 0,-18.000000 0.000000 0,-19.000000 0.000000 0,-13.000000 0.000000 0,-6.000000 0.000000 0,-6.000000 0.000000 0,-6.000000 0.000000 0,-4.000000 0.000000 0,1.000000 0.000000 0,-1.000000 0.000000 0,1.000000 0.000000 0,2.000000 0.000000 0,7.000000 0.000000 0,6.000000 0.000000 0,7.000000 0.000000 0,2.000000 0.000000 0,1.000000 0.000000 0,-1.000000 0.000000 0,1.000000 0.000000 0,-3.000000 0.000000 0,-2.000000 0.000000 0,-3.000000 0.000000 0,-3.000000 0.000000 0,-4.000000 0.000000 0,-3.000000 0.000000 0,-3.000000 0.000000 0,-2.000000 0.000000 0,-5.000000 0.000000 0,-2.000000 0.000000 0,-3.000000 0.000000 0,-3.000000 0.000000 0,-2.000000 0.000000 0,0.000000 0.000000 0,0.000000 0.000000 0,0.000000 0.000000 0,0.000000 0.000000 0,0.000000 0.000000 0,0.000000 0.000000 0,0.000000 0.000000 0,1.000000 1.000000 0,4.000000 4.000000 0,3.000000 3.000000 0,3.000000 3.000000 0,1.000000-1.000000 0,1.000000-2.000000 0,-1.000000-3.000000 0,1.000000-3.000000 0,-1.000000-2.000000 0,1.000000 0.000000 0,-1.000000 0.000000 0,1.000000 0.000000 0,-3.000000 0.000000 0,-2.000000 0.000000 0,-3.000000 0.000000 0,-3.000000 0.000000 0,-2.000000 1.000000 0,0.000000 4.000000 0,0.000000 3.000000 0,0.000000 3.000000 0,-2.000000-1.000000 0,-3.000000-2.000000 0,-3.000000-3.000000 0,-2.000000-3.000000 0,-5.000000-2.000000 0,-2.000000 0.000000 0,-3.000000 0.000000 0,-3.000000 0.000000 0,1.000000 0.000000 0,6.000000 0.000000 0,7.000000 0.000000 0,6.000000 0.000000 0,4.000000 1.000000 0,4.000000 4.000000 0,3.000000 3.000000 0,3.000000 3.000000 0,1.000000-1.000000 0,1.000000-2.000000 0,-1.000000-3.000000 0,1.000000-3.000000 0,-3.000000-2.000000 0,-2.000000 0.000000 0,-3.000000 0.000000 0,-3.000000 0.000000 0,-2.000000 1.000000 0,0.000000 4.000000 0,0.000000 3.000000 0,0.000000 3.000000 0,-2.000000-1.000000 0,-3.000000-2.000000 0,-3.000000-3.000000 0,-2.000000-3.000000 0,-3.000000-2.000000 0,1.000000 0.000000 0,-1.000000 0.000000 0,1.000000 0.000000 0,1.000000 0.000000 0,3.000000 0.000000 0,3.000000 0.000000 0,4.000000 0.000000 0,2.000000 0.000000 0,4.000000 0.000000 0,3.000000 0.000000 0,3.000000 0.000000 0,1.000000 0.000000 0,1.000000 0.000000 0,-1.000000 0.000000 0,1.000000 0.000000 0,-4.000000 0.000000 0,-6.000000 0.000000 0,-6.000000 0.000000 0,-6.000000 0.000000 0,-4.000000 0.000000 0,1.000000 0.000000 0,-1.000000 0.000000 0,1.000000 0.000000 0,-3.000000 0.000000 0,-2.000000 0.000000 0,-3.000000 0.000000 0,-3.000000 0.000000 0,-1.000000 0.000000 0,4.000000 0.000000 0,3.000000 0.000000 0,3.000000 0.000000 0,3.000000 0.000000 0,3.000000 0.000000 0,3.000000 0.000000 0,4.000000 0.000000 0,2.000000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0,-4.000000-2.000000 0,-6.000000-3.000000 0,-6.000000-3.000000 0,-6.000000-2.000000 0,-4.000000-1.000000 0,1.000000 3.000000 0,-1.000000 3.000000 0,1.000000 4.000000 0,-1.000000-1.000000 0,1.000000-3.000000 0,-1.000000-3.000000 0,1.000000-2.000000 0,1.000000-1.000000 0,3.000000 3.000000 0,3.000000 3.000000 0,4.000000 4.000000 0,1.000000-1.000000 0,0.000000-3.000000 0,0.000000-3.000000 0,0.000000-2.000000 0,-2.000000-1.000000 0,-3.000000 3.000000 0,-3.000000 3.000000 0,-2.000000 4.000000 0,-3.000000 1.000000 0,1.000000 0.000000 0,-1.000000 0.000000 0,1.000000 0.000000 0,-4.000000 0.000000 0,-6.000000 0.000000 0,-6.000000 0.000000 0,-6.000000 0.000000 0,-6.000000 0.000000 0,-2.000000 0.000000 0,-3.000000 0.000000 0,-3.000000 0.000000 0,2.000000 0.000000 0,10.000000 0.000000 0,10.000000 0.000000 0,9.000000 0.000000 0,6.000000 0.000000 0,3.000000 0.000000 0,3.000000 0.000000 0,4.000000 0.000000 0,-3.000000 0.000000 0,-5.000000 0.000000 0,-7.000000 0.000000 0,-5.000000 0.000000 0,-4.000000 0.000000 0,0.000000 0.000000 0,0.000000 0.000000 0,0.000000 0.000000 0,-2.000000 1.000000 0,-3.000000 4.000000 0,-3.000000 3.000000 0,-2.000000 3.000000 0,-1.000000-1.000000 0,3.000000-2.000000 0,3.000000-3.000000 0,4.000000-3.000000 0,4.000000-2.000000 0,6.000000 0.000000 0,7.000000 0.000000 0,6.000000 0.000000 0,3.000000 0.000000 0,0.000000 0.000000 0,0.000000 0.000000 0,0.000000 0.000000 0,-2.000000 0.000000 0,-3.000000 0.000000 0,-3.000000 0.000000 0,-2.000000 0.000000 0,-5.000000 0.000000 0,-2.000000 0.000000 0,-3.000000 0.000000 0,-3.000000 0.000000 0,-2.000000 0.000000 0,0.000000 0.000000 0,0.000000 0.000000 0,0.000000 0.000000 0,1.000000 0.000000 0,4.000000 0.000000 0,3.000000 0.000000 0,3.000000 0.000000 0,3.000000 0.000000 0,3.000000 0.000000 0,3.000000 0.000000 0,4.000000 0.000000 0,2.000000 0.000000 0,4.000000 0.000000 0,3.000000 0.000000 0,3.000000 0.000000 0,-2.000000 0.000000 0,-6.000000 0.000000 0,-6.000000 0.000000 0,-6.000000 0.000000 0,-6.000000 0.000000 0,-2.000000 0.000000 0,-3.000000 0.000000 0,-3.000000 0.000000 0,-2.000000 0.000000 0,0.000000 0.000000 0,0.000000 0.000000 0,0.000000 0.000000 0,0.000000 0.000000 0,0.000000 0.000000 0,0.000000 0.000000 0,0.000000 0.000000 0,3.000000 0.000000 0,6.000000 0.000000 0,7.000000 0.000000 0,6.000000 0.000000 0,3.000000 0.000000 0,0.000000 0.000000 0,0.000000 0.000000 0,0.000000 0.000000 0,-2.000000 0.000000 0,-3.000000 0.000000 0,-3.000000 0.000000 0,-2.000000 0.000000 0,-3.000000 0.000000 0,1.000000 0.000000 0,-1.000000 0.000000 0,1.000000 0.000000 0,-3.000000 0.000000 0,-2.000000 0.000000 0,-3.000000 0.000000 0,-3.000000 0.000000 0,-2.000000 1.000000 0,0.000000 4.000000 0,0.000000 3.000000 0,0.000000 3.000000 0,4.000000-1.000000 0,10.000000-2.000000 0,10.000000-3.000000 0,9.000000-3.000000 0,4.000000-2.000000 0,1.000000 0.000000 0,-1.000000 0.000000 0,1.000000 0.000000 0,-1.000000 0.000000 0,1.000000 0.000000 0,-1.000000 0.000000 0,1.000000 0.000000 0,-3.000000 1.000000 0,-2.000000 4.000000 0,-3.000000 3.000000 0,-3.000000 3.000000 0,-4.000000-1.000000 0,-3.000000-2.000000 0,-3.000000-3.000000 0,-2.000000-3.000000 0,-3.000000-2.000000 0,1.000000 0.000000 0,-1.000000 0.000000 0,1.000000 0.000000 0,1.000000 0.000000 0,3.000000 0.000000 0,3.000000 0.000000 0,4.000000 0.000000 0,2.000000 0.000000 0,4.000000 0.000000 0,3.000000 0.000000 0,3.000000 0.000000 0,1.000000 0.000000 0,1.000000 0.000000 0,-1.000000 0.000000 0,1.000000 0.000000 0,1.000000 1.000000 0,3.000000 4.000000 0,3.000000 3.000000 0,4.000000 3.000000 0,-3.000000-1.000000 0,-5.000000-2.000000 0,-7.000000-3.000000 0,-5.000000-3.000000 0,-6.000000-2.000000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0,-4.000000 1.000000 0,-3.000000 4.000000 0,-3.000000 3.000000 0,-2.000000 3.000000 0,-5.000000-1.000000 0,-2.000000-2.000000 0,-3.000000-3.000000 0,-3.000000-3.000000 0,-2.000000-1.000000 0,0.000000 4.000000 0,0.000000 3.000000 0,0.000000 3.000000 0,0.000000-1.000000 0,0.000000-2.000000 0,0.000000-3.000000 0,0.000000-3.000000 0,4.000000-1.000000 0,10.000000 4.000000 0,10.000000 3.000000 0,9.000000 3.000000 0,4.000000-1.000000 0,1.000000-2.000000 0,-1.000000-3.000000 0,1.000000-3.000000 0,-3.000000-1.000000 0,-2.000000 4.000000 0,-3.000000 3.000000 0,-3.000000 3.000000 0,-2.000000 1.000000 0,0.000000 1.000000 0,0.000000-1.000000 0,0.000000 1.000000 0,-2.000000-3.000000 0,-3.000000-2.000000 0,-3.000000-3.000000 0,-2.000000-3.000000 0,-1.000000-2.000000 0,3.000000 0.000000 0,3.000000 0.000000 0,4.000000 0.000000 0,2.000000 1.000000 0,4.000000 4.000000 0,3.000000 3.000000 0,3.000000 3.000000 0,1.000000-1.000000 0,1.000000-2.000000 0,-1.000000-3.000000 0,1.000000-3.000000 0,1.000000-1.000000 0,3.000000 4.000000 0,3.000000 3.000000 0,4.000000 3.000000 0,1.000000-1.000000 0,0.000000-2.000000 0,0.000000-3.000000 0,0.000000-3.000000 0,-2.000000-1.000000 0,-3.000000 4.000000 0,-3.000000 3.000000 0,-2.000000 3.000000 0,-5.000000-1.000000 0,-2.000000-2.000000 0,-3.000000-3.000000 0,-3.000000-3.000000 0,-4.000000-1.000000 0,-3.000000 4.000000 0,-3.000000 3.000000 0,-2.000000 3.000000 0,-1.000000 1.000000 0,3.000000 1.000000 0,3.000000-1.000000 0,4.000000 1.000000 0,1.000000-3.000000 0,0.000000-2.000000 0,0.000000-3.000000 0,0.000000-3.000000 0,3.000000-1.000000 0,6.000000 4.000000 0,7.000000 3.000000 0,6.000000 3.000000 0,3.000000-1.000000 0,0.000000-2.000000 0,0.000000-3.000000 0,0.000000-3.000000 0,-2.000000-1.000000 0,-3.000000 4.000000 0,-3.000000 3.000000 0,-2.000000 3.000000 0,-5.000000-1.000000 0,-2.000000-2.000000 0,-3.000000-3.000000 0,-3.000000-3.000000 0,-4.000000-1.000000 0,-3.000000 4.000000 0,-3.000000 3.000000 0,-2.000000 3.000000 0,-3.000000 1.000000 0,1.000000 1.000000 0,-1.000000-1.000000 0,1.000000 1.000000 0,-1.000000-3.000000 0,1.000000-2.000000 0,-1.000000-3.000000 0,1.000000-3.000000 0,-1.000000-1.000000 0,1.000000 4.000000 0,-1.000000 3.000000 0,1.000000 3.000000 0,2.000000 1.000000 0,7.000000 1.000000 0,6.000000-1.000000 0,7.000000 1.000000 0,2.000000-3.000000 0,1.000000-2.000000 0,-1.000000-3.000000 0,1.000000-3.000000 0,-4.000000-1.000000 0,-6.000000 4.000000 0,-6.000000 3.000000 0,-6.000000 3.000000 0,-4.000000-1.000000 0,1.000000-2.000000 0,-1.000000-3.000000 0,1.000000-3.000000 0,-1.000000-1.000000 0,1.000000 4.000000 0,-1.000000 3.000000 0,1.000000 3.000000 0,-1.000000-1.000000 0,1.000000-2.000000 0,-1.000000-3.000000 0,1.000000-3.000000 0,1.000000-1.000000 0,3.000000 4.000000 0,3.000000 3.000000 0,4.000000 3.000000 0,2.000000-1.000000 0,4.000000-2.000000 0,3.000000-3.000000 0,3.000000-3.000000 0,1.000000-2.000000 0,1.000000 0.000000 0,-1.000000 0.000000 0,1.000000 0.000000 0,-3.000000 1.000000 0,-2.000000 4.000000 0,-3.000000 3.000000 0,-3.000000 3.000000 0,-2.000000-1.000000 0,0.000000-2.000000 0,0.000000-3.000000 0,0.000000-3.000000 0,0.000000-2.000000 0,0.000000 0.000000 0,0.000000 0.000000 0,0.000000 0.000000 0,-2.000000 0.000000 0,-3.000000 0.000000 0,-3.000000 0.000000 0,-2.000000 0.000000 0,0.000000 0.000000 0,7.000000 0.000000 0,6.000000 0.000000 0,7.000000 0.000000 0,4.000000 0.000000 0,3.000000 0.000000 0,3.000000 0.000000 0,4.000000 0.000000 0,1.000000 0.000000 0,0.000000 0.000000 0,0.000000 0.000000 0,0.000000 0.000000 0,0.000000 0.000000 0,0.000000 0.000000 0,0.000000 0.000000 0,0.000000 0.000000 0,-2.000000 1.000000 0,-3.000000 4.000000 0,-3.000000 3.000000 0,-2.000000 3.000000 0,-5.000000-1.000000 0,-2.000000-2.000000 0,-3.000000-3.000000 0,-3.000000-3.000000 0,-1.000000-2.000000 0,4.000000 0.000000 0,3.000000 0.000000 0,3.000000 0.000000 0,1.000000 0.000000 0,1.000000 0.000000 0,-1.000000 0.000000 0,1.000000 0.000000 0,-1.000000 0.000000 0,1.000000 0.000000 0,-1.000000 0.000000 0,1.000000 0.000000 0,2.000000 1.000000 0,7.000000 4.000000 0,6.000000 3.000000 0,7.000000 3.000000 0,0.000000-1.000000 0,-2.000000-2.000000 0,-3.000000-3.000000 0,-3.000000-3.000000 0,-1.000000-2.000000 0,4.000000 0.000000 0,3.000000 0.000000 0,3.000000 0.000000 0,1.000000 0.000000 0,1.000000 0.000000 0,-1.000000 0.000000 0,1.000000 0.000000 0,-1.000000 0.000000 0,1.000000 0.000000 0,-1.000000 0.000000 0,1.000000 0.000000 0,-3.000000 1.000000 0,-2.000000 4.000000 0,-3.000000 3.000000 0,-3.000000 3.000000 0,-1.000000-1.000000 0,4.000000-2.000000 0,3.000000-3.000000 0,3.000000-3.000000 0,-2.000000-2.000000 0,-6.000000 0.000000 0,-6.000000 0.000000 0,-6.000000 0.000000 0,-2.000000 0.000000 0,3.000000 0.000000 0,3.000000 0.000000 0,4.000000 0.000000 0,2.000000 1.000000 0,4.000000 4.000000 0,3.000000 3.000000 0,3.000000 3.000000 0,-1.000000-1.000000 0,-2.000000-2.000000 0,-3.000000-3.000000 0,-3.000000-3.000000 0,-1.000000-2.000000 0,4.000000 0.000000 0,3.000000 0.000000 0,3.000000 0.000000 0,1.000000 0.000000 0,1.000000 0.000000 0,-1.000000 0.000000 0,1.000000 0.000000 0,-1.000000 0.000000 0,1.000000 0.000000 0,-1.000000 0.000000 0,1.000000 0.000000 0,-1.000000 0.000000 0,1.000000 0.000000 0,-1.000000 0.000000 0,1.000000 0.000000 0,2.000000 4.000000 0,7.000000 10.000000 0,6.000000 10.000000 0,7.000000 9.000000 0,4.000000 4.000000-21,3.000000 1.000000-38,3.000000-1.000000-41,4.000000 1.000000-40</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5:04"/>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47500.000000 38800.000000 1000,'60.000000'-66.000000'0,"-27.000000"19.000000"0 ,-28.000000 19.000000 0,-28.000000 19.000000 0,-15.000000 10.000000 0,1.000000 4.000000 0,-1.000000 3.000000 0,1.000000 3.000000 0,-1.000000-1.000000 0,1.000000-2.000000 0,-1.000000-3.000000 0,1.000000-3.000000 0,-3.000000-1.000000 0,-2.000000 4.000000 0,-3.000000 3.000000 0,-3.000000 3.000000 0,-1.000000-1.000000 0,4.000000-2.000000 0,3.000000-3.000000 0,3.000000-3.000000 0,-1.000000-1.000000 0,-2.000000 4.000000 0,-3.000000 3.000000 0,-3.000000 3.000000 0,-4.000000 1.000000 0,-3.000000 1.000000 0,-3.000000-1.000000 0,-2.000000 1.000000 0,-5.000000-3.000000 0,-2.000000-2.000000 0,-3.000000-3.000000 0,-3.000000-3.000000 0,-2.000000-1.000000 0,0.000000 4.000000 0,0.000000 3.000000 0,0.000000 3.000000 0,-4.000000 3.000000 0,-5.000000 3.000000 0,-7.000000 3.000000 0,-5.000000 4.000000 0,-4.000000-1.000000 0,0.000000-3.000000 0,0.000000-3.000000 0,0.000000-2.000000 0,0.000000-3.000000 0,0.000000 1.000000 0,0.000000-1.000000 0,0.000000 1.000000 0,-2.000000-1.000000 0,-3.000000 1.000000 0,-3.000000-1.000000 0,-2.000000 1.000000 0,-5.000000 1.000000 0,-2.000000 3.000000 0,-3.000000 3.000000 0,-3.000000 4.000000 0,-6.000000-1.000000 0,-5.000000-3.000000 0,-7.000000-3.000000 0,-5.000000-2.000000 0,-4.000000-1.000000 0,0.000000 3.000000 0,0.000000 3.000000 0,0.000000 4.000000 0,4.000000 1.000000 0,10.000000 0.000000 0,10.000000 0.000000 0,9.000000 0.000000 0,2.000000-2.000000 0,-2.000000-3.000000 0,-3.000000-3.000000 0,-3.000000-2.000000 0,-6.000000-3.000000 0,-5.000000 1.000000 0,-7.000000-1.000000 0,-5.000000 1.000000 0,0.000000 1.000000 0,10.000000 3.000000 0,10.000000 3.000000 0,9.000000 4.000000 0,6.000000-1.000000 0,3.000000-3.000000 0,3.000000-3.000000 0,4.000000-2.000000 0,-1.000000-3.000000 0,-3.000000 1.000000 0,-3.000000-1.000000 0,-2.000000 1.000000 0,-3.000000-1.000000 0,1.000000 1.000000 0,-1.000000-1.000000 0,1.000000 1.000000 0,-1.000000-3.000000 0,1.000000-2.000000 0,-1.000000-3.000000 0,1.000000-3.000000 0,2.000000-2.000000 0,7.000000 0.000000 0,6.000000 0.000000 0,7.000000 0.000000 0,7.000000 0.000000 0,9.000000 0.000000 0,10.000000 0.000000 0,10.000000 0.000000 0,2.000000 0.000000 0,-3.000000 0.000000 0,-3.000000 0.000000 0,-2.000000 0.000000 0,-5.000000 0.000000 0,-2.000000 0.000000 0,-3.000000 0.000000 0,-3.000000 0.000000 0,-2.000000 0.000000 0,0.000000 0.000000 0,0.000000 0.000000 0,0.000000 0.000000 0,0.000000 0.000000 0,0.000000 0.000000 0,0.000000 0.000000 0,0.000000 0.000000 0,1.000000 0.000000 0,4.000000 0.000000 0,3.000000 0.000000 0,3.000000 0.000000 0,3.000000 0.000000 0,3.000000 0.000000 0,3.000000 0.000000 0,4.000000 0.000000 0,2.000000 0.000000 0,4.000000 0.000000 0,3.000000 0.000000 0,3.000000 0.000000 0,1.000000 0.000000 0,1.000000 0.000000 0,-1.000000 0.000000 0,1.000000 0.000000 0,-3.000000 0.000000 0,-2.000000 0.000000 0,-3.000000 0.000000 0,-3.000000 0.000000 0,-2.000000 0.000000 0,0.000000 0.000000 0,0.000000 0.000000 0,0.000000 0.000000 0,0.000000-2.000000 0,0.000000-3.000000 0,0.000000-3.000000 0,0.000000-2.000000 0,1.000000-3.000000 0,4.000000 1.000000 0,3.000000-1.000000 0,3.000000 1.000000 0,1.000000-1.000000 0,1.000000 1.000000 0,-1.000000-1.000000 0,1.000000 1.000000 0</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5:08"/>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65700.000000 39300.000000 1000,'-72.000000'-25.000000'0,"6.000000"0.000000"0 ,7.000000 0.000000 0,6.000000 0.000000 0,4.000000-2.000000 0,4.000000-3.000000 0,3.000000-3.000000 0,3.000000-2.000000 0,4.000000-3.000000 0,7.000000 1.000000 0,6.000000-1.000000 0,7.000000 1.000000 0,10.000000 4.000000 0,16.000000 9.000000 0,15.000000 10.000000 0,17.000000 10.000000 0,10.000000 8.000000 0,6.000000 10.000000 0,7.000000 10.000000 0,6.000000 9.000000 0,-2.000000 1.000000 0,-9.000000-6.000000 0,-10.000000-6.000000 0,-8.000000-6.000000 0,-4.000000-4.000000 0,3.000000 1.000000 0,3.000000-1.000000 0,4.000000 1.000000 0,1.000000-3.000000 0,0.000000-2.000000 0,0.000000-3.000000 0,0.000000-3.000000 0,1.000000-1.000000 0,4.000000 4.000000 0,3.000000 3.000000 0,3.000000 3.000000 0,3.000000-1.000000 0,3.000000-2.000000 0,3.000000-3.000000 0,4.000000-3.000000 0,2.000000-2.000000 0,4.000000 0.000000 0,3.000000 0.000000 0,3.000000 0.000000 0,3.000000 0.000000 0,3.000000 0.000000 0,3.000000 0.000000 0,4.000000 0.000000 0,2.000000 0.000000 0,4.000000 0.000000 0,3.000000 0.000000 0,3.000000 0.000000 0,-1.000000 0.000000 0,-2.000000 0.000000 0,-3.000000 0.000000 0,-3.000000 0.000000 0,-2.000000-2.000000 0,0.000000-3.000000 0,0.000000-3.000000 0,0.000000-2.000000 0,3.000000-1.000000 0,6.000000 3.000000 0,7.000000 3.000000 0,6.000000 4.000000 0,4.000000-1.000000 0,4.000000-3.000000 0,3.000000-3.000000 0,3.000000-2.000000 0,1.000000-1.000000 0,1.000000 3.000000 0,-1.000000 3.000000 0,1.000000 4.000000 0,-4.000000-1.000000 0,-6.000000-3.000000 0,-6.000000-3.000000 0,-6.000000-2.000000 0,-2.000000-1.000000 0,3.000000 3.000000 0,3.000000 3.000000 0,4.000000 4.000000 0,2.000000 1.000000 0,4.000000 0.000000 0,3.000000 0.000000 0,3.000000 0.000000 0,-1.000000 0.000000 0,-2.000000 0.000000 0,-3.000000 0.000000 0,-3.000000 0.000000 0,-4.000000-2.000000 0,-3.000000-3.000000 0,-3.000000-3.000000 0,-2.000000-2.000000 0,-3.000000-1.000000 0,1.000000 3.000000 0,-1.000000 3.000000 0,1.000000 4.000000 0,-1.000000-1.000000 0,1.000000-3.000000 0,-1.000000-3.000000 0,1.000000-2.000000 0,2.000000-1.000000 0,7.000000 3.000000 0,6.000000 3.000000 0,7.000000 4.000000 0,-3.000000 1.000000 0,-8.000000 0.000000 0,-10.000000 0.000000 0,-9.000000 0.000000 0,-9.000000 0.000000 0,-5.000000 0.000000 0,-7.000000 0.000000 0,-5.000000 0.000000 0,-3.000000 1.000000 0,4.000000 4.000000 0,3.000000 3.000000 0,3.000000 3.000000 0,1.000000-1.000000 0,1.000000-2.000000 0,-1.000000-3.000000 0,1.000000-3.000000 0,-3.000000-1.000000 0,-2.000000 4.000000 0,-3.000000 3.000000 0,-3.000000 3.000000 0,-1.000000-1.000000 0,4.000000-2.000000 0,3.000000-3.000000 0,3.000000-3.000000 0,-1.000000-1.000000 0,-2.000000 4.000000 0,-3.000000 3.000000 0,-3.000000 3.000000 0,-6.000000-1.000000 0,-5.000000-2.000000 0,-7.000000-3.000000 0,-5.000000-3.000000 0,-4.000000-1.000000 0,0.000000 4.000000 0,0.000000 3.000000 0,0.000000 3.000000 0,0.000000-1.000000 0,0.000000-2.000000 0,0.000000-3.000000 0,0.000000-3.000000 0,0.000000-1.000000 0,0.000000 4.000000 0,0.000000 3.000000 0,0.000000 3.000000 0,1.000000-1.000000 0,4.000000-2.000000 0,3.000000-3.000000 0,3.000000-3.000000 0,-1.000000-1.000000 0,-2.000000 4.000000 0,-3.000000 3.000000 0,-3.000000 3.000000 0,-1.000000-1.000000 0,4.000000-2.000000 0,3.000000-3.000000 0,3.000000-3.000000 0,-1.000000-1.000000 0,-2.000000 4.000000 0,-3.000000 3.000000 0,-3.000000 3.000000 0,-2.000000-1.000000 0,0.000000-2.000000 0,0.000000-3.000000 0,0.000000-3.000000 0,-2.000000-2.000000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0,0.000000 1.000000 0,-2.000000 4.000000 0,-3.000000 3.000000 0,-3.000000 3.000000 0,1.000000-1.000000 0,6.000000-2.000000 0,7.000000-3.000000 0,6.000000-3.000000 0,3.000000-2.000000 0,0.000000 0.000000 0,0.000000 0.000000 0,0.000000 0.000000 0,0.000000 0.000000 0,0.000000 0.000000 0,0.000000 0.000000 0,0.000000 0.000000 0,-2.000000 0.000000 0,-3.000000 0.000000 0,-3.000000 0.000000 0,-2.000000 0.000000 0,-5.000000 0.000000 0,-2.000000 0.000000 0,-3.000000 0.000000 0,-3.000000 0.000000 0,-2.000000 1.000000 0,0.000000 4.000000 0,0.000000 3.000000 0,0.000000 3.000000 0,0.000000-1.000000 0,0.000000-2.000000 0,0.000000-3.000000 0,0.000000-3.000000 0,0.000000-2.000000 0,0.000000 0.000000 0,0.000000 0.000000 0,0.000000 0.000000 0,1.000000 0.000000 0,4.000000 0.000000 0,3.000000 0.000000 0,3.000000 0.000000 0,1.000000 1.000000 0,1.000000 4.000000 0,-1.000000 3.000000 0,1.000000 3.000000 0,-1.000000-1.000000 0,1.000000-2.000000 0,-1.000000-3.000000 0,1.000000-3.000000 0,-3.000000-2.000000 0,-2.000000 0.000000 0,-3.000000 0.000000 0,-3.000000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0,2.000000 0.000000 0,7.000000 0.000000 0,6.000000 0.000000 0,7.000000 0.000000 0,0.000000 0.000000 0,-2.000000 0.000000 0,-3.000000 0.000000 0,-3.000000 0.000000 0,-4.000000 0.000000 0,-3.000000 0.000000 0,-3.000000 0.000000 0,-2.000000 0.000000 0,-1.000000 0.000000 0,3.000000 0.000000 0,3.000000 0.000000 0,4.000000 0.000000 0,2.000000 0.000000 0,4.000000 0.000000 0,3.000000 0.000000 0,3.000000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0,1.000000 0.000000 0,4.000000 0.000000 0,3.000000 0.000000 0,3.000000 0.000000 0,3.000000-2.000000 0,3.000000-3.000000 0,3.000000-3.000000 0,4.000000-2.000000 0,-3.000000-1.000000 0,-5.000000 3.000000 0,-7.000000 3.000000 0,-5.000000 4.000000 0,-3.000000 1.000000 0,4.000000 0.000000 0,3.000000 0.000000 0,3.000000 0.000000 0,-1.000000-2.000000 0,-2.000000-3.000000 0,-3.000000-3.000000 0,-3.000000-2.000000 0,-2.000000-1.000000 0,0.000000 3.000000 0,0.000000 3.000000 0,0.000000 4.000000 0,0.000000-1.000000 0,0.000000-3.000000 0,0.000000-3.000000 0,0.000000-2.000000 0,1.000000-1.000000 0,4.000000 3.000000 0,3.000000 3.000000 0,3.000000 4.000000 0,3.000000 1.000000 0,3.000000 0.000000 0,3.000000 0.000000 0,4.000000 0.000000 0,1.000000-2.000000 0,0.000000-3.000000 0,0.000000-3.000000 0,0.000000-2.000000 0,1.000000-1.000000 0,4.000000 3.000000 0,3.000000 3.000000 0,3.000000 4.000000 0,-1.000000 1.000000 0,-2.000000 0.000000 0,-3.000000 0.000000 0,-3.000000 0.000000 0,-4.000000 0.000000 0,-3.000000 0.000000 0,-3.000000 0.000000 0,-2.000000 0.000000 0,-3.000000-2.000000 0,1.000000-3.000000 0,-1.000000-3.000000 0,1.000000-2.000000 0,1.000000-1.000000 0,3.000000 3.000000 0,3.000000 3.000000 0,4.000000 4.000000 0,-1.000000-1.000000 0,-3.000000-3.000000 0,-3.000000-3.000000 0,-2.000000-2.000000 0,0.000000-1.000000 0,7.000000 3.000000 0,6.000000 3.000000 0,7.000000 4.000000 0,2.000000 1.000000 0,1.000000 0.000000 0,-1.000000 0.000000 0,1.000000 0.000000 0,-3.000000 0.000000 0,-2.000000 0.000000 0,-3.000000 0.000000 0,-3.000000 0.000000 0,-2.000000 0.000000 0,0.000000 0.000000 0,0.000000 0.000000 0,0.000000 0.000000 0,-4.000000 0.000000 0,-5.000000 0.000000 0,-7.000000 0.000000 0,-5.000000 0.000000 0,-3.000000 0.000000 0,4.000000 0.000000 0,3.000000 0.000000 0,3.000000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0,-3.000000 0.000000 0,-2.000000 0.000000 0,-3.000000 0.000000 0,-3.000000 0.000000 0,-2.000000 0.000000 0,0.000000 0.000000 0,0.000000 0.000000 0,0.000000 0.000000 0,1.000000 0.000000 0,4.000000 0.000000 0,3.000000 0.000000 0,3.000000 0.000000 0,1.000000 1.000000 0,1.000000 4.000000 0,-1.000000 3.000000 0,1.000000 3.000000 0,1.000000-1.000000 0,3.000000-2.000000 0,3.000000-3.000000 0,4.000000-3.000000 0,2.000000-2.000000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0,2.000000 0.000000 0,1.000000 0.000000 0,-1.000000 0.000000 0,1.000000 0.000000 0,-3.000000 0.000000 0,-2.000000 0.000000 0,-3.000000 0.000000 0,-3.000000 0.000000 0,-2.000000 0.000000 0,0.000000 0.000000 0,0.000000 0.000000 0,0.000000 0.000000 0,-2.000000 0.000000 0,-3.000000 0.000000 0,-3.000000 0.000000 0,-2.000000 0.000000 0,-1.000000 0.000000 0,3.000000 0.000000 0,3.000000 0.000000 0,4.000000 0.000000 0,2.000000 0.000000 0,4.000000 0.000000 0,3.000000 0.000000 0,3.000000 0.000000 0,4.000000 0.000000 0,7.000000 0.000000 0,6.000000 0.000000 0,7.000000 0.000000 0,0.000000 0.000000 0,-2.000000 0.000000 0,-3.000000 0.000000 0,-3.000000 0.000000 0,-4.000000 0.000000 0,-3.000000 0.000000 0,-3.000000 0.000000 0,-2.000000 0.000000 0,-5.000000 0.000000 0,-2.000000 0.000000 0,-3.000000 0.000000 0,-3.000000 0.000000 0,-1.000000 0.000000 0,4.000000 0.000000 0,3.000000 0.000000 0,3.000000 0.000000 0,-1.000000 0.000000 0,-2.000000 0.000000 0,-3.000000 0.000000 0,-3.000000 0.000000 0,-1.000000 0.000000 0,4.000000 0.000000 0,3.000000 0.000000 0,3.000000 0.000000 0,-2.000000 0.000000 0,-6.000000 0.000000 0,-6.000000 0.000000 0,-6.000000 0.000000 0,-6.000000 0.000000 0,-2.000000 0.000000 0,-3.000000 0.000000 0,-3.000000 0.000000 0,-4.000000 0.000000 0,-3.000000 0.000000 0,-3.000000 0.000000 0,-2.000000 0.000000 0,-14.000000 0.000000 0,-21.000000 0.000000 0,-22.000000 0.000000 0,-22.000000 0.000000 0,-11.000000 0.000000 0,0.000000 0.000000 0,0.000000 0.000000 0,0.000000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0,-3.000000 0.000000 0,-2.000000 0.000000 0,-3.000000 0.000000 0,-3.000000 0.000000 0,-4.000000 0.000000 0,-3.000000 0.000000 0,-3.000000 0.000000 0,-2.000000 0.000000 0,-5.000000-2.000000 0,-2.000000-3.000000 0,-3.000000-3.000000 0,-3.000000-2.000000 0,-4.000000-1.000000 0,-3.000000 3.000000 0,-3.000000 3.000000 0,-2.000000 4.000000 0,-1.000000 1.000000 0,3.000000 0.000000 0,3.000000 0.000000 0,4.000000 0.000000 0,1.000000 0.000000 0,0.000000 0.000000 0,0.000000 0.000000 0,0.000000 0.000000 0,3.000000 0.000000 0,6.000000 0.000000 0,7.000000 0.000000 0,6.000000 0.000000 0,1.000000 0.000000 0,-3.000000 0.000000 0,-3.000000 0.000000 0,-2.000000 0.000000 0,-5.000000 0.000000 0,-2.000000 0.000000 0,-3.000000 0.000000 0,-3.000000 0.000000 0,-1.000000 0.000000 0,4.000000 0.000000 0,3.000000 0.000000 0,3.000000 0.000000 0,1.000000 0.000000 0,1.000000 0.000000 0,-1.000000 0.000000 0,1.000000 0.000000 0,1.000000 0.000000 0,3.000000 0.000000 0,3.000000 0.000000 0,4.000000 0.000000 0,2.000000 0.000000 0,4.000000 0.000000 0,3.000000 0.000000 0,3.000000 0.000000 0,1.000000 0.000000 0,1.000000 0.000000 0,-1.000000 0.000000 0,1.000000 0.000000 0,-6.000000 0.000000 0,-8.000000 0.000000 0,-10.000000 0.000000 0,-9.000000 0.000000 0,-4.000000 0.000000 0,4.000000 0.000000 0,3.000000 0.000000 0,3.000000 0.000000 0,1.000000 0.000000 0,1.000000 0.000000 0,-1.000000 0.000000 0,1.000000 0.000000 0,-1.000000 1.000000 0,1.000000 4.000000 0,-1.000000 3.000000 0,1.000000 3.000000 0,2.000000-1.000000 0,7.000000-2.000000 0,6.000000-3.000000 0,7.000000-3.000000 0,2.000000-2.000000 0,1.000000 0.000000 0,-1.000000 0.000000 0,1.000000 0.000000 0,-3.000000 1.000000 0,-2.000000 4.000000 0,-3.000000 3.000000 0,-3.000000 3.000000 0,-2.000000-1.000000 0,0.000000-2.000000 0,0.000000-3.000000 0,0.000000-3.000000 0,-2.000000-2.000000 0,-3.000000 0.000000 0,-3.000000 0.000000 0,-2.000000 0.000000 0,-3.000000 1.000000 0,1.000000 4.000000 0,-1.000000 3.000000 0,1.000000 3.000000 0,1.000000 1.000000 0,3.000000 1.000000 0,3.000000-1.000000 0,4.000000 1.000000 0,4.000000-3.000000 0,6.000000-2.000000 0,7.000000-3.000000 0,6.000000-3.000000 0,1.000000-1.000000 0,-3.000000 4.000000 0,-3.000000 3.000000 0,-2.000000 3.000000 0,-3.000000-1.000000 0,1.000000-2.000000 0,-1.000000-3.000000 0,1.000000-3.000000 0,-1.000000-2.000000 0,1.000000 0.000000 0,-1.000000 0.000000 0,1.000000 0.000000 0,-6.000000 1.000000 0,-8.000000 4.000000 0,-10.000000 3.000000 0,-9.000000 3.000000 0,-2.000000-1.000000 0,6.000000-2.000000 0,7.000000-3.000000 0,6.000000-3.000000 0,3.000000-2.000000 0,0.000000 0.000000 0,0.000000 0.000000 0,0.000000 0.000000 0,-2.000000 0.000000 0,-3.000000 0.000000 0,-3.000000 0.000000 0,-2.000000 0.000000 0,0.000000 0.000000 0,7.000000 0.000000 0,6.000000 0.000000 0,7.000000 0.000000 0,0.000000 0.000000 0,-2.000000 0.000000 0,-3.000000 0.000000 0,-3.000000 0.000000 0,-6.000000 0.000000 0,-5.000000 0.000000 0,-7.000000 0.000000 0,-5.000000 0.000000 0,-4.000000 0.000000 0,0.000000 0.000000 0,0.000000 0.000000 0,0.000000 0.000000 0,0.000000 0.000000 0,0.000000 0.000000 0,0.000000 0.000000 0,0.000000 0.000000 0,0.000000 0.000000 0,0.000000 0.000000 0,0.000000 0.000000 0,0.000000 0.000000 0,3.000000 0.000000 0,6.000000 0.000000 0,7.000000 0.000000 0,6.000000 0.000000 0,1.000000 0.000000 0,-3.000000 0.000000 0,-3.000000 0.000000 0,-2.000000 0.000000 0,-6.000000 0.000000 0,-6.000000 0.000000 0,-6.000000 0.000000 0,-6.000000 0.000000 0,-2.000000 0.000000 0,3.000000 0.000000 0,3.000000 0.000000 0,4.000000 0.000000 0,2.000000 0.000000 0,4.000000 0.000000 0,3.000000 0.000000 0,3.000000 0.000000 0,3.000000 0.000000 0,3.000000 0.000000 0,3.000000 0.000000 0,4.000000 0.000000 0,4.000000 0.000000 0,6.000000 0.000000 0,7.000000 0.000000 0,6.000000 0.000000 0,3.000000 0.000000 0,0.000000 0.000000 0,0.000000 0.000000 0,0.000000 0.000000 0,-2.000000 0.000000 0,-3.000000 0.000000 0,-3.000000 0.000000 0,-2.000000 0.000000 0,-1.000000 0.000000 0,3.000000 0.000000 0,3.000000 0.000000 0,4.000000 0.000000 0,1.000000 0.000000 0,0.000000 0.000000 0,0.000000 0.000000 0,0.000000 0.000000 0,1.000000 0.000000 0,4.000000 0.000000 0,3.000000 0.000000 0,3.000000 0.000000 0,1.000000-2.000000 0,1.000000-3.000000 0,-1.000000-3.000000 0,1.000000-2.000000 0</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5:16"/>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12050.000000 43350.000000 1000,'95.000000'-46.000000'0,"-9.000000"10.000000"0 ,-10.000000 10.000000 0,-8.000000 9.000000 0,-9.000000 6.000000 0,-6.000000 3.000000 0,-6.000000 3.000000 0,-6.000000 4.000000 0,-4.000000-1.000000 0,1.000000-3.000000 0,-1.000000-3.000000 0,1.000000-2.000000 0,-1.000000-1.000000 0,1.000000 3.000000 0,-1.000000 3.000000 0,1.000000 4.000000 0,-1.000000 1.000000 0,1.000000 0.000000 0,-1.000000 0.000000 0,1.000000 0.000000 0,1.000000-2.000000 0,3.000000-3.000000 0,3.000000-3.000000 0,4.000000-2.000000 0,1.000000-3.000000 0,0.000000 1.000000 0,0.000000-1.000000 0,0.000000 1.000000 0,1.000000 1.000000 0,4.000000 3.000000 0,3.000000 3.000000 0,3.000000 4.000000 0,3.000000-1.000000 0,3.000000-3.000000 0,3.000000-3.000000 0,4.000000-2.000000 0,1.000000-3.000000 0,0.000000 1.000000 0,0.000000-1.000000 0,0.000000 1.000000 0,1.000000-1.000000 0,4.000000 1.000000 0,3.000000-1.000000 0,3.000000 1.000000 0,-1.000000-1.000000 0,-2.000000 1.000000 0,-3.000000-1.000000 0,-3.000000 1.000000 0,-1.000000-1.000000 0,4.000000 1.000000 0,3.000000-1.000000 0,3.000000 1.000000 0,3.000000-1.000000 0,3.000000 1.000000 0,3.000000-1.000000 0,4.000000 1.000000 0,4.000000 1.000000 0,6.000000 3.000000 0,7.000000 3.000000 0,6.000000 4.000000 0,-1.000000-1.000000 0,-5.000000-3.000000 0,-7.000000-3.000000 0,-5.000000-2.000000 0,-4.000000-3.000000 0,0.000000 1.000000 0,0.000000-1.000000 0,0.000000 1.000000 0,0.000000-1.000000 0,0.000000 1.000000 0,0.000000-1.000000 0,0.000000 1.000000 0,0.000000 1.000000 0,0.000000 3.000000 0,0.000000 3.000000 0,0.000000 4.000000 0,1.000000-1.000000 0,4.000000-3.000000 0,3.000000-3.000000 0,3.000000-2.000000 0,3.000000-3.000000 0,3.000000 1.000000 0,3.000000-1.000000 0,4.000000 1.000000 0,-4.000000 1.000000 0,-9.000000 3.000000 0,-10.000000 3.000000 0,-8.000000 4.000000 0,-6.000000-1.000000 0,1.000000-3.000000 0,-1.000000-3.000000 0,1.000000-2.000000 0,-1.000000-1.000000 0,1.000000 3.000000 0,-1.000000 3.000000 0,1.000000 4.000000 0,1.000000 1.000000 0,3.000000 0.000000 0,3.000000 0.000000 0,4.000000 0.000000 0,1.000000-2.000000 0,0.000000-3.000000 0,0.000000-3.000000 0,0.000000-2.000000 0,0.000000-1.000000 0,0.000000 3.000000 0,0.000000 3.000000 0,0.000000 4.000000 0,-5.000000 1.000000 0,-9.000000 0.000000 0,-10.000000 0.000000 0,-8.000000 0.000000 0,-6.000000 1.000000 0,1.000000 4.000000 0,-1.000000 3.000000 0,1.000000 3.000000 0,-1.000000-1.000000 0,1.000000-2.000000 0,-1.000000-3.000000 0,1.000000-3.000000 0,1.000000-1.000000 0,3.000000 4.000000 0,3.000000 3.000000 0,4.000000 3.000000 0,1.000000 1.000000 0,0.000000 1.000000 0,0.000000-1.000000 0,0.000000 1.000000 0,0.000000-3.000000 0,0.000000-2.000000 0,0.000000-3.000000 0,0.000000-3.000000 0,0.000000-1.000000 0,0.000000 4.000000 0,0.000000 3.000000 0,0.000000 3.000000 0,-2.000000 1.000000 0,-3.000000 1.000000 0,-3.000000-1.000000 0,-2.000000 1.000000 0,-5.000000-3.000000 0,-2.000000-2.000000 0,-3.000000-3.000000 0,-3.000000-3.000000 0,-2.000000-1.000000 0,0.000000 4.000000 0,0.000000 3.000000 0,0.000000 3.000000 0,0.000000 1.000000 0,0.000000 1.000000 0,0.000000-1.000000 0,0.000000 1.000000 0,1.000000-3.000000 0,4.000000-2.000000 0,3.000000-3.000000 0,3.000000-3.000000 0,1.000000-1.000000 0,1.000000 4.000000 0,-1.000000 3.000000 0,1.000000 3.000000 0,2.000000-1.000000 0,7.000000-2.000000 0,6.000000-3.000000 0,7.000000-3.000000 0,0.000000-1.000000 0,-2.000000 4.000000 0,-3.000000 3.000000 0,-3.000000 3.000000 0,-4.000000 1.000000 0,-3.000000 1.000000 0,-3.000000-1.000000 0,-2.000000 1.000000 0,-1.000000-3.000000 0,3.000000-2.000000 0,3.000000-3.000000 0,4.000000-3.000000 0,-3.000000-1.000000 0,-5.000000 4.000000 0,-7.000000 3.000000 0,-5.000000 3.000000 0,-3.000000 1.000000 0,4.000000 1.000000 0,3.000000-1.000000 0,3.000000 1.000000 0,1.000000-1.000000 0,1.000000 1.000000 0,-1.000000-1.000000 0,1.000000 1.000000 0,1.000000-3.000000 0,3.000000-2.000000 0,3.000000-3.000000 0,4.000000-3.000000 0,1.000000-1.000000 0,0.000000 4.000000 0,0.000000 3.000000 0,0.000000 3.000000 0,0.000000 1.000000 0,0.000000 1.000000 0,0.000000-1.000000 0,0.000000 1.000000 0,-2.000000-3.000000 0,-3.000000-2.000000 0,-3.000000-3.000000 0,-2.000000-3.000000 0,-3.000000-1.000000 0,1.000000 4.000000 0,-1.000000 3.000000 0,1.000000 3.000000 0,-1.000000-1.000000 0,1.000000-2.000000 0,-1.000000-3.000000 0,1.000000-3.000000 0,-1.000000-2.000000 0,1.000000 0.000000 0,-1.000000 0.000000 0,1.000000 0.000000 0,1.000000 1.000000 0,3.000000 4.000000 0,3.000000 3.000000 0,4.000000 3.000000 0,2.000000-1.000000 0,4.000000-2.000000 0,3.000000-3.000000 0,3.000000-3.000000 0,1.000000-2.000000 0,1.000000 0.000000 0,-1.000000 0.000000 0,1.000000 0.000000 0,-3.000000 0.000000 0,-2.000000 0.000000 0,-3.000000 0.000000 0,-3.000000 0.000000 0,-2.000000 0.000000 0,0.000000 0.000000 0,0.000000 0.000000 0,0.000000 0.000000 0,-2.000000 0.000000 0,-3.000000 0.000000 0,-3.000000 0.000000 0,-2.000000 0.000000 0,-5.000000 1.000000 0,-2.000000 4.000000 0,-3.000000 3.000000 0,-3.000000 3.000000 0,1.000000-1.000000 0,6.000000-2.000000 0,7.000000-3.000000 0,6.000000-3.000000 0,4.000000-2.000000 0,4.000000 0.000000 0,3.000000 0.000000 0,3.000000 0.000000 0,3.000000 0.000000 0,3.000000 0.000000 0,3.000000 0.000000 0,4.000000 0.000000 0,4.000000 0.000000 0,6.000000 0.000000 0,7.000000 0.000000 0,6.000000 0.000000 0,-2.000000 1.000000 0,-9.000000 4.000000 0,-10.000000 3.000000 0,-8.000000 3.000000 0,-3.000000-1.000000 0,7.000000-2.000000 0,6.000000-3.000000 0,7.000000-3.000000 0,8.000000-2.000000 0,14.000000 0.000000 0,11.000000 0.000000 0,14.000000 0.000000 0,3.000000 0.000000 0,-2.000000 0.000000 0,-3.000000 0.000000 0,-3.000000 0.000000 0,-4.000000 0.000000 0,-3.000000 0.000000 0,-3.000000 0.000000 0,-2.000000 0.000000 0,-1.000000-2.000000 0,3.000000-3.000000 0,3.000000-3.000000 0,4.000000-2.000000 0,2.000000-3.000000 0,4.000000 1.000000 0,3.000000-1.000000 0,3.000000 1.000000 0,1.000000-1.000000 0,1.000000 1.000000 0,-1.000000-1.000000 0,1.000000 1.000000 0,-3.000000-1.000000 0,-2.000000 1.000000 0,-3.000000-1.000000 0,-3.000000 1.000000 0,-4.000000-3.000000 0,-3.000000-2.000000 0,-3.000000-3.000000 0,-2.000000-3.000000 0,0.000000 1.000000 0,7.000000 6.000000 0,6.000000 7.000000 0,7.000000 6.000000 0,-3.000000 1.000000 0,-8.000000-3.000000 0,-10.000000-3.000000 0,-9.000000-2.000000 0,-9.000000-3.000000 0,-5.000000 1.000000 0,-7.000000-1.000000 0,-5.000000 1.000000 0,-1.000000 1.000000 0,6.000000 3.000000 0,7.000000 3.000000 0,6.000000 4.000000 0,6.000000 1.000000 0,6.000000 0.000000 0,7.000000 0.000000 0,6.000000 0.000000 0,-4.000000-2.000000 0,-11.000000-3.000000 0,-14.000000-3.000000 0,-11.000000-2.000000 0,-9.000000-1.000000 0,-3.000000 3.000000 0,-3.000000 3.000000 0,-2.000000 4.000000 0,-3.000000 1.000000 0,1.000000 0.000000 0,-1.000000 0.000000 0,1.000000 0.000000 0,-1.000000 0.000000 0,1.000000 0.000000 0,-1.000000 0.000000 0,1.000000 0.000000 0,1.000000 0.000000 0,3.000000 0.000000 0,3.000000 0.000000 0,4.000000 0.000000 0,-1.000000 0.000000 0,-3.000000 0.000000 0,-3.000000 0.000000 0,-2.000000 0.000000 0,-6.000000 0.000000 0,-6.000000 0.000000 0,-6.000000 0.000000 0,-6.000000 0.000000 0,-6.000000 0.000000 0,-2.000000 0.000000 0,-3.000000 0.000000 0,-3.000000 0.000000 0,-2.000000 0.000000 0,0.000000 0.000000 0,0.000000 0.000000 0,0.000000 0.000000 0,0.000000 1.000000 0,0.000000 4.000000 0,0.000000 3.000000 0,0.000000 3.000000 0,1.000000-1.000000 0,4.000000-2.000000 0,3.000000-3.000000 0,3.000000-3.000000 0,1.000000-1.000000 0,1.000000 4.000000 0,-1.000000 3.000000 0,1.000000 3.000000 0,-3.000000-1.000000 0,-2.000000-2.000000 0,-3.000000-3.000000 0,-3.000000-3.000000 0,-1.000000-1.000000 0,4.000000 4.000000 0,3.000000 3.000000 0,3.000000 3.000000 0,-1.000000-1.000000 0,-2.000000-2.000000 0,-3.000000-3.000000 0,-3.000000-3.000000 0,-2.000000-2.000000 0,0.000000 0.000000 0,0.000000 0.000000 0,0.000000 0.000000 0,-2.000000 1.000000 0,-3.000000 4.000000 0,-3.000000 3.000000 0,-2.000000 3.000000 0,-3.000000-1.000000 0,1.000000-2.000000 0,-1.000000-3.000000 0,1.000000-3.000000 0,-1.000000-2.000000 0,1.000000 0.000000 0,-1.000000 0.000000 0,1.000000 0.000000 0,-1.000000 1.000000 0,1.000000 4.000000 0,-1.000000 3.000000 0,1.000000 3.000000 0,1.000000-1.000000 0,3.000000-2.000000 0,3.000000-3.000000 0,4.000000-3.000000 0,2.000000-2.000000 0,4.000000 0.000000 0,3.000000 0.000000 0,3.000000 0.000000 0,3.000000 0.000000 0,3.000000 0.000000 0,3.000000 0.000000 0,4.000000 0.000000 0,1.000000 1.000000 0,0.000000 4.000000 0,0.000000 3.000000 0,0.000000 3.000000 0,0.000000-1.000000 0,0.000000-2.000000 0,0.000000-3.000000 0,0.000000-3.000000 0,0.000000-2.000000 0,0.000000 0.000000 0,0.000000 0.000000 0,0.000000 0.000000 0,-2.000000 0.000000 0,-3.000000 0.000000 0,-3.000000 0.000000 0,-2.000000 0.000000 0,-5.000000 0.000000 0,-2.000000 0.000000 0,-3.000000 0.000000 0,-3.000000 0.000000 0,-2.000000 0.000000 0,0.000000 0.000000 0,0.000000 0.000000 0,0.000000 0.000000 0,3.000000 1.000000 0,6.000000 4.000000 0,7.000000 3.000000 0,6.000000 3.000000 0,3.000000-1.000000 0,0.000000-2.000000 0,0.000000-3.000000 0,0.000000-3.000000 0,1.000000-2.000000 0,4.000000 0.000000 0,3.000000 0.000000 0,3.000000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0,-3.000000 0.000000 0,-3.000000 0.000000 0,-2.000000 0.000000 0,0.000000 0.000000 0,7.000000 0.000000 0,6.000000 0.000000 0,7.000000 0.000000 0,2.000000 0.000000 0,1.000000 0.000000 0,-1.000000 0.000000 0,1.000000 0.000000 0,1.000000 0.000000 0,3.000000 0.000000 0,3.000000 0.000000 0,4.000000 0.000000 0,-1.000000 0.000000 0,-3.000000 0.000000 0,-3.000000 0.000000 0,-2.000000 0.000000 0,-3.000000 1.000000 0,1.000000 4.000000 0,-1.000000 3.000000 0,1.000000 3.000000 0,-1.000000-1.000000 0,1.000000-2.000000 0,-1.000000-3.000000 0,1.000000-3.000000 0,1.000000-2.000000 0,3.000000 0.000000 0,3.000000 0.000000 0,4.000000 0.000000 0,4.000000 0.000000 0,6.000000 0.000000 0,7.000000 0.000000 0,6.000000 0.000000 0,1.000000 0.000000 0,-3.000000 0.000000 0,-3.000000 0.000000 0,-2.000000 0.000000 0,-6.000000 0.000000 0,-6.000000 0.000000 0,-6.000000 0.000000 0,-6.000000 0.000000 0,-2.000000 0.000000 0,3.000000 0.000000 0,3.000000 0.000000 0,4.000000 0.000000 0,2.000000 0.000000 0,4.000000 0.000000 0,3.000000 0.000000 0,3.000000 0.000000 0,3.000000 0.000000 0,3.000000 0.000000 0,3.000000 0.000000 0,4.000000 0.000000 0,-1.000000 0.000000 0,-3.000000 0.000000 0,-3.000000 0.000000 0,-2.000000 0.000000 0,-6.000000 0.000000 0,-6.000000 0.000000 0,-6.000000 0.000000 0,-6.000000 0.000000 0,-1.000000 0.000000 0,7.000000 0.000000 0,6.000000 0.000000 0,7.000000 0.000000 0,2.000000 0.000000 0,1.000000 0.000000 0,-1.000000 0.000000 0,1.000000 0.000000 0,1.000000 0.000000 0,3.000000 0.000000 0,3.000000 0.000000 0,4.000000 0.000000 0,1.000000 0.000000 0,0.000000 0.000000 0,0.000000 0.000000 0,0.000000 0.000000 0,-5.000000 0.000000 0,-9.000000 0.000000 0,-10.000000 0.000000 0,-8.000000 0.000000 0,-3.000000 0.000000 0,7.000000 0.000000 0,6.000000 0.000000 0,7.000000 0.000000 0,4.000000 0.000000 0,3.000000 0.000000 0,3.000000 0.000000 0,4.000000 0.000000 0,-1.000000 0.000000 0,-3.000000 0.000000 0,-3.000000 0.000000 0,-2.000000 0.000000 0,-3.000000 0.000000 0,1.000000 0.000000 0,-1.000000 0.000000 0,1.000000 0.000000 0,-3.000000-2.000000 0,-2.000000-3.000000 0,-3.000000-3.000000 0,-3.000000-2.000000 0,-1.000000-1.000000 0,4.000000 3.000000 0,3.000000 3.000000 0,3.000000 4.000000 0,4.000000 1.000000 0,7.000000 0.000000 0,6.000000 0.000000 0,7.000000 0.000000 0,0.000000-2.000000 0,-2.000000-3.000000 0,-3.000000-3.000000 0,-3.000000-2.000000 0,-6.000000-1.000000 0,-5.000000 3.000000 0,-7.000000 3.000000 0,-5.000000 4.000000 0,-4.000000-1.000000 0,0.000000-3.000000 0,0.000000-3.000000 0,0.000000-2.000000 0,3.000000-3.000000 0,6.000000 1.000000 0,7.000000-1.000000 0,6.000000 1.000000 0,1.000000 1.000000 0,-3.000000 3.000000 0,-3.000000 3.000000 0,-2.000000 4.000000 0,-5.000000-1.000000 0,-2.000000-3.000000 0,-3.000000-3.000000 0,-3.000000-2.000000 0,-4.000000-1.000000 0,-3.000000 3.000000 0,-3.000000 3.000000 0,-2.000000 4.000000 0,-5.000000-1.000000 0,-2.000000-3.000000 0,-3.000000-3.000000 0,-3.000000-2.000000 0,1.000000-1.000000 0,6.000000 3.000000 0,7.000000 3.000000 0,6.000000 4.000000 0,6.000000-1.000000 0,6.000000-3.000000 0,7.000000-3.000000 0,6.000000-2.000000 0,-1.000000-3.000000 0,-5.000000 1.000000 0,-7.000000-1.000000 0,-5.000000 1.000000 0,-6.000000 1.000000 0,-3.000000 3.000000 0,-3.000000 3.000000 0,-2.000000 4.000000 0,-3.000000 1.000000 0,1.000000 0.000000 0,-1.000000 0.000000 0,1.000000 0.000000 0,-3.000000-2.000000 0,-2.000000-3.000000 0,-3.000000-3.000000 0,-3.000000-2.000000 0,1.000000-1.000000 0,6.000000 3.000000 0,7.000000 3.000000 0,6.000000 4.000000 0,4.000000 1.000000 0,4.000000 0.000000 0,3.000000 0.000000 0,3.000000 0.000000 0,-2.000000 0.000000 0,-6.000000 0.000000 0,-6.000000 0.000000 0,-6.000000 0.000000 0,-6.000000-2.000000 0,-2.000000-3.000000 0,-3.000000-3.000000 0,-3.000000-2.000000 0,-2.000000-1.000000 0,0.000000 3.000000 0,0.000000 3.000000 0,0.000000 4.000000 0,1.000000 1.000000 0,4.000000 0.000000 0,3.000000 0.000000 0,3.000000 0.000000 0,3.000000 0.000000 0,3.000000 0.000000 0,3.000000 0.000000 0,4.000000 0.000000 0,4.000000 0.000000 0,6.000000 0.000000 0,7.000000 0.000000 0,6.000000 0.000000 0,-2.000000 0.000000 0,-9.000000 0.000000 0,-10.000000 0.000000 0,-8.000000 0.000000 0,-8.000000 0.000000 0,-2.000000 0.000000 0,-3.000000 0.000000 0,-3.000000 0.000000 0,-1.000000 0.000000 0,4.000000 0.000000 0,3.000000 0.000000 0,3.000000 0.000000 0,-1.000000 0.000000 0,-2.000000 0.000000 0,-3.000000 0.000000 0,-3.000000 0.000000 0,1.000000 0.000000 0,6.000000 0.000000 0,7.000000 0.000000 0,6.000000 0.000000 0,4.000000 0.000000 0,4.000000 0.000000 0,3.000000 0.000000 0,3.000000 0.000000 0,-4.000000 0.000000 0,-8.000000 0.000000 0,-10.000000 0.000000 0,-9.000000 0.000000 0,-5.000000 0.000000 0,0.000000 0.000000 0,0.000000 0.000000 0,0.000000 0.000000 0,0.000000 0.000000 0,0.000000 0.000000 0,0.000000 0.000000 0,0.000000 0.000000 0,1.000000-2.000000 0,4.000000-3.000000 0,3.000000-3.000000 0,3.000000-2.000000 0,3.000000-1.000000 0,3.000000 3.000000 0,3.000000 3.000000 0,4.000000 4.000000 0,4.000000 1.000000 0,6.000000 0.000000 0,7.000000 0.000000 0,6.000000 0.000000 0,-1.000000 0.000000 0,-5.000000 0.000000 0,-7.000000 0.000000 0,-5.000000 0.000000 0,-6.000000 0.000000 0,-3.000000 0.000000 0,-3.000000 0.000000 0,-2.000000 0.000000 0,0.000000 0.000000 0,7.000000 0.000000 0,6.000000 0.000000 0,7.000000 0.000000 0,2.000000-2.000000 0,1.000000-3.000000 0,-1.000000-3.000000 0,1.000000-2.000000 0,2.000000-1.000000 0,7.000000 3.000000 0,6.000000 3.000000 0,7.000000 4.000000 0,0.000000 1.000000 0,-2.000000 0.000000 0,-3.000000 0.000000 0,-3.000000 0.000000 0,-4.000000 0.000000 0,-3.000000 0.000000 0,-3.000000 0.000000 0,-2.000000 0.000000 0,0.000000 0.000000 0,7.000000 0.000000 0,6.000000 0.000000 0,7.000000 0.000000 0,4.000000 0.000000 0,3.000000 0.000000 0,3.000000 0.000000 0,4.000000 0.000000 0,-1.000000 0.000000 0,-3.000000 0.000000 0,-3.000000 0.000000 0,-2.000000 0.000000 0,-5.000000 1.000000 0,-2.000000 4.000000 0,-3.000000 3.000000 0,-3.000000 3.000000 0,2.000000-1.000000 0,10.000000-2.000000 0,10.000000-3.000000 0,9.000000-3.000000 0,2.000000-2.000000 0,-2.000000 0.000000 0,-3.000000 0.000000 0,-3.000000 0.000000 0,-2.000000 1.000000 0,0.000000 4.000000 0,0.000000 3.000000 0,0.000000 3.000000 0,0.000000 1.000000 0,0.000000 1.000000 0,0.000000-1.000000 0,0.000000 1.000000 0,3.000000-3.000000 0,6.000000-2.000000 0,7.000000-3.000000 0,6.000000-3.000000 0,-1.000000-1.000000 0,-5.000000 4.000000 0,-7.000000 3.000000 0,-5.000000 3.000000 0,-4.000000 1.000000 0,0.000000 1.000000 0,0.000000-1.000000 0,0.000000 1.000000 0,0.000000-1.000000 0,0.000000 1.000000 0,0.000000-1.000000 0,0.000000 1.000000 0,1.000000-1.000000 0,4.000000 1.000000 0,3.000000-1.000000 0,3.000000 1.000000 0,-2.000000-1.000000 0,-6.000000 1.000000 0,-6.000000-1.000000 0,-6.000000 1.000000 0,-4.000000-3.000000 0,1.000000-2.000000 0,-1.000000-3.000000 0,1.000000-3.000000 0,2.000000-1.000000 0,7.000000 4.000000 0,6.000000 3.000000 0,7.000000 3.000000 0,0.000000-1.000000 0,-2.000000-2.000000 0,-3.000000-3.000000 0,-3.000000-3.000000 0,-7.000000-1.000000 0,-9.000000 4.000000 0,-10.000000 3.000000 0,-8.000000 3.000000 0,-3.000000 1.000000 0,7.000000 1.000000 0,6.000000-1.000000 0,7.000000 1.000000 0,5.000000-3.000000 0,7.000000-2.000000 0,6.000000-3.000000 0,7.000000-3.000000 0,-3.000000-1.000000 0,-8.000000 4.000000 0,-10.000000 3.000000 0,-9.000000 3.000000 0,-7.000000-1.000000 0,-3.000000-2.000000 0,-3.000000-3.000000 0,-2.000000-3.000000 0,0.000000-1.000000 0,7.000000 4.000000 0,6.000000 3.000000 0,7.000000 3.000000 0,0.000000-1.000000 0,-2.000000-2.000000 0,-3.000000-3.000000 0,-3.000000-3.000000 0,-4.000000-1.000000 0,-3.000000 4.000000 0,-3.000000 3.000000 0,-2.000000 3.000000 0,-6.000000 1.000000 0,-6.000000 1.000000 0,-6.000000-1.000000 0,-6.000000 1.000000 0,-9.000000-3.000000 0,-8.000000-2.000000 0,-10.000000-3.000000 0,-9.000000-3.000000 0,-4.000000-1.000000 0,4.000000 4.000000 0,3.000000 3.000000 0,3.000000 3.000000 0,-1.000000-1.000000 0,-2.000000-2.000000 0,-3.000000-3.000000 0,-3.000000-3.000000 0,-4.000000-2.000000 0,-3.000000 0.000000 0,-3.000000 0.000000 0,-2.000000 0.000000 0,-3.000000 1.000000 0,1.000000 4.000000 0,-1.000000 3.000000 0,1.000000 3.000000 0,-10.000000-1.000000 0,-19.000000-2.000000 0,-18.000000-3.000000 0,-19.000000-3.000000 0,-10.000000-2.000000 0,1.000000 0.000000 0,-1.000000 0.000000 0,1.000000 0.000000 0,-3.000000 0.000000 0,-2.000000 0.000000 0,-3.000000 0.000000 0,-3.000000 0.000000 0,-1.000000 0.000000 0,4.000000 0.000000 0,3.000000 0.000000 0,3.000000 0.000000 0,-1.000000-2.000000 0,-2.000000-3.000000 0,-3.000000-3.000000 0,-3.000000-2.000000 0,-1.000000-1.000000 0,4.000000 3.000000 0,3.000000 3.000000 0,3.000000 4.000000 0,-4.000000-1.000000 0,-8.000000-3.000000 0,-10.000000-3.000000 0,-9.000000-2.000000 0,-4.000000-3.000000 0,4.000000 1.000000 0,3.000000-1.000000 0,3.000000 1.000000 0,4.000000 1.000000 0,7.000000 3.000000 0,6.000000 3.000000 0,7.000000 4.000000 0,2.000000 1.000000 0,1.000000 0.000000 0,-1.000000 0.000000 0,1.000000 0.000000 0,-1.000000-2.000000 0,1.000000-3.000000 0,-1.000000-3.000000 0,1.000000-2.000000 0,-4.000000-1.000000 0,-6.000000 3.000000 0,-6.000000 3.000000 0,-6.000000 4.000000 0,-4.000000-1.000000 0,1.000000-3.000000 0,-1.000000-3.000000 0,1.000000-2.000000 0,-4.000000-3.000000 0,-6.000000 1.000000 0,-6.000000-1.000000 0,-6.000000 1.000000 0,-4.000000 1.000000 0,1.000000 3.000000 0,-1.000000 3.000000 0,1.000000 4.000000 0,-1.000000-1.000000 0,1.000000-3.000000 0,-1.000000-3.000000 0,1.000000-2.000000 0,-4.000000-3.000000 0,-6.000000 1.000000 0,-6.000000-1.000000 0,-6.000000 1.000000 0,-4.000000-1.000000 0,1.000000 1.000000 0,-1.000000-1.000000 0,1.000000 1.000000 0,-3.000000-1.000000 0,-2.000000 1.000000 0,-3.000000-1.000000 0,-3.000000 1.000000 0,-1.000000 1.000000 0,4.000000 3.000000 0,3.000000 3.000000 0,3.000000 4.000000 0,3.000000-1.000000 0,3.000000-3.000000 0,3.000000-3.000000 0,4.000000-2.000000 0,1.000000-1.000000 0,0.000000 3.000000 0,0.000000 3.000000 0,0.000000 4.000000 0,-5.000000 1.000000 0,-9.000000 0.000000 0,-10.000000 0.000000 0,-8.000000 0.000000 0,-4.000000-2.000000 0,3.000000-3.000000 0,3.000000-3.000000 0,4.000000-2.000000 0,4.000000-1.000000 0,6.000000 3.000000 0,7.000000 3.000000 0,6.000000 4.000000 0,-1.000000-1.000000 0,-5.000000-3.000000 0,-7.000000-3.000000 0,-5.000000-2.000000 0,-4.000000-1.000000 0,0.000000 3.000000 0,0.000000 3.000000 0,0.000000 4.000000 0,-2.000000-1.000000 0,-3.000000-3.000000 0,-3.000000-3.000000 0,-2.000000-2.000000 0,-1.000000-3.000000 0,3.000000 1.000000 0,3.000000-1.000000 0,4.000000 1.000000 0,4.000000 1.000000 0,6.000000 3.000000 0,7.000000 3.000000 0,6.000000 4.000000 0,3.000000 1.000000 0,0.000000 0.000000 0,0.000000 0.000000 0,0.000000 0.000000 0,-2.000000-2.000000 0,-3.000000-3.000000 0,-3.000000-3.000000 0,-2.000000-2.000000 0,-1.000000-1.000000 0,3.000000 3.000000 0,3.000000 3.000000 0,4.000000 4.000000 0,4.000000 1.000000 0,6.000000 0.000000 0,7.000000 0.000000 0,6.000000 0.000000 0,4.000000-2.000000 0,4.000000-3.000000 0,3.000000-3.000000 0,3.000000-2.000000 0,4.000000-1.000000 0,7.000000 3.000000 0,6.000000 3.000000 0,7.000000 4.000000 0,0.000000 1.000000 0,-2.000000 0.000000 0,-3.000000 0.000000 0,-3.000000 0.000000 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0:58:41"/>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27500.000000 44600.000000 1000,'-71.000000'0.000000'0,"10.000000"0.000000"0 ,10.000000 0.000000 0,9.000000 0.000000 0,2.000000 0.000000 0,-2.000000 0.000000 0,-3.000000 0.000000 0,-3.000000 0.000000 0,-2.000000-4.000000 0,0.000000-5.000000 0,0.000000-7.000000 0,0.000000-5.000000 0,1.000000-8.000000 0,4.000000-5.000000 0,3.000000-7.000000 0,3.000000-5.000000 0,3.000000-3.000000 0,3.000000 4.000000 0,3.000000 3.000000 0,4.000000 3.000000 0,4.000000-1.000000 0,6.000000-2.000000 0,7.000000-3.000000 0,6.000000-3.000000 0,3.000000-6.000000 0,0.000000-5.000000 0,0.000000-7.000000 0,0.000000-5.000000 0,1.000000-4.000000 0,4.000000 0.000000 0,3.000000 0.000000 0,3.000000 0.000000 0,3.000000 0.000000 0,3.000000 0.000000 0,3.000000 0.000000 0,4.000000 0.000000 0,4.000000 0.000000 0,6.000000 0.000000 0,7.000000 0.000000 0,6.000000 0.000000 0,3.000000 1.000000 0,0.000000 4.000000 0,0.000000 3.000000 0,0.000000 3.000000 0,0.000000 3.000000 0,0.000000 3.000000 0,0.000000 3.000000 0,0.000000 4.000000 0,1.000000 1.000000 0,4.000000 0.000000 0,3.000000 0.000000 0,3.000000 0.000000 0,-2.000000 1.000000 0,-6.000000 4.000000 0,-6.000000 3.000000 0,-6.000000 3.000000 0,-4.000000 3.000000 0,1.000000 3.000000 0,-1.000000 3.000000 0,1.000000 4.000000 0,-1.000000 1.000000 0,1.000000 0.000000 0,-1.000000 0.000000 0,1.000000 0.000000 0,-1.000000 1.000000 0,1.000000 4.000000 0,-1.000000 3.000000 0,1.000000 3.000000 0,2.000000 3.000000 0,7.000000 3.000000 0,6.000000 3.000000 0,7.000000 4.000000 0,0.000000 4.000000 0,-2.000000 6.000000 0,-3.000000 7.000000 0,-3.000000 6.000000 0,-6.000000 4.000000 0,-5.000000 4.000000 0,-7.000000 3.000000 0,-5.000000 3.000000 0,-3.000000 4.000000 0,4.000000 7.000000 0,3.000000 6.000000 0,3.000000 7.000000 0,-1.000000-1.000000 0,-2.000000-6.000000 0,-3.000000-6.000000 0,-3.000000-6.000000 0,-1.000000-1.000000 0,4.000000 7.000000 0,3.000000 6.000000 0,3.000000 7.000000 0,-2.000000-1.000000 0,-6.000000-6.000000 0,-6.000000-6.000000 0,-6.000000-6.000000 0,-2.000000-1.000000 0,3.000000 7.000000 0,3.000000 6.000000 0,4.000000 7.000000 0,-1.000000 0.000000 0,-3.000000-2.000000 0,-3.000000-3.000000 0,-2.000000-3.000000 0,-5.000000-4.000000 0,-2.000000-3.000000 0,-3.000000-3.000000 0,-3.000000-2.000000 0,-2.000000-3.000000 0,0.000000 1.000000 0,0.000000-1.000000 0,0.000000 1.000000 0,0.000000 1.000000 0,0.000000 3.000000 0,0.000000 3.000000 0,0.000000 4.000000 0,-4.000000-1.000000 0,-5.000000-3.000000 0,-7.000000-3.000000 0,-5.000000-2.000000 0,-4.000000-1.000000 0,0.000000 3.000000 0,0.000000 3.000000 0,0.000000 4.000000 0,-2.000000-1.000000 0,-3.000000-3.000000 0,-3.000000-3.000000 0,-2.000000-2.000000 0,-3.000000-3.000000 0,1.000000 1.000000 0,-1.000000-1.000000 0,1.000000 1.000000 0,-3.000000-1.000000 0,-2.000000 1.000000 0,-3.000000-1.000000 0,-3.000000 1.000000 0,-4.000000-1.000000 0,-3.000000 1.000000 0,-3.000000-1.000000 0,-2.000000 1.000000 0,-1.000000-3.000000 0,3.000000-2.000000 0,3.000000-3.000000 0,4.000000-3.000000 0,1.000000-1.000000 0,0.000000 4.000000 0,0.000000 3.000000 0,0.000000 3.000000 0,0.000000 1.000000 0,0.000000 1.000000 0,0.000000-1.000000 0,0.000000 1.000000 0,1.000000-3.000000 0,4.000000-2.000000 0,3.000000-3.000000 0,3.000000-3.000000 0,1.000000-1.000000 0,1.000000 4.000000 0,-1.000000 3.000000 0,1.000000 3.000000 0,-1.000000 1.000000 0,1.000000 1.000000 0,-1.000000-1.000000 0,1.000000 1.000000 0,-1.000000-3.000000 0,1.000000-2.000000 0,-1.000000-3.000000 0,1.000000-3.000000 0,-3.000000-2.000000 0,-2.000000 0.000000 0,-3.000000 0.000000 0,-3.000000 0.000000 0,-1.000000-2.000000 0,4.000000-3.000000 0,3.000000-3.000000 0,3.000000-2.000000 0,1.000000-8.000000 0,1.000000-8.000000 0,-1.000000-10.000000 0,1.000000-9.000000 0,-1.000000-9.000000 0,1.000000-5.000000 0,-1.000000-7.000000 0,1.000000-5.000000 0,-1.000000-4.000000 0,1.000000 0.000000 0,-1.000000 0.000000 0,1.000000 0.000000 0,1.000000 1.000000 0,3.000000 4.000000 0,3.000000 3.000000 0,4.000000 3.000000 0,-3.000000-1.000000 0,-5.000000-2.000000 0,-7.000000-3.000000 0,-5.000000-3.000000 0,-4.000000-1.000000-21,0.000000 4.000000-38,0.000000 3.000000-41,0.000000 3.000000-40</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5:35"/>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56200.000000 22050.000000 1000,'70.000000'-24.000000'0,"-9.000000"4.000000"0 ,-10.000000 3.000000 0,-8.000000 3.000000 0,-6.000000 3.000000 0,1.000000 3.000000 0,-1.000000 3.000000 0,1.000000 4.000000 0,-1.000000 1.000000 0,1.000000 0.000000 0,-1.000000 0.000000 0,1.000000 0.000000 0,-1.000000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0,3.000000 0.000000 0,3.000000 0.000000 0,4.000000 0.000000 0,-1.000000 0.000000 0,-3.000000 0.000000 0,-3.000000 0.000000 0,-2.000000 0.000000 0,0.000000 0.000000 0,7.000000 0.000000 0,6.000000 0.000000 0,7.000000 0.000000 0,0.000000-2.000000 0,-2.000000-3.000000 0,-3.000000-3.000000 0,-3.000000-2.000000 0,-1.000000-1.000000 0,4.000000 3.000000 0,3.000000 3.000000 0,3.000000 4.000000 0,1.000000 1.000000 0,1.000000 0.000000 0,-1.000000 0.000000 0,1.000000 0.000000 0,-1.000000 0.000000 0,1.000000 0.000000 0,-1.000000 0.000000 0,1.000000 0.000000 0,-1.000000-2.000000 0,1.000000-3.000000 0,-1.000000-3.000000 0,1.000000-2.000000 0,-3.000000-1.000000 0,-2.000000 3.000000 0,-3.000000 3.000000 0,-3.000000 4.000000 0,-2.000000 1.000000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1.000000 0,-3.000000 4.000000 0,-3.000000 3.000000 0,-2.000000 3.000000 0,-3.000000-1.000000 0,1.000000-2.000000 0,-1.000000-3.000000 0,1.000000-3.000000 0,1.000000-2.000000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0,0.000000-2.000000 0,0.000000-3.000000 0,0.000000-3.000000 0,0.000000-2.000000 0,-2.000000-1.000000 0,-3.000000 3.000000 0,-3.000000 3.000000 0,-2.000000 4.000000 0,-1.000000 1.000000 0,3.000000 0.000000 0,3.000000 0.000000 0,4.000000 0.000000 0,-1.000000 0.000000 0,-3.000000 0.000000 0,-3.000000 0.000000 0,-2.000000 0.000000 0,2.000000 0.000000 0,9.000000 0.000000 0,10.000000 0.000000 0,10.000000 0.000000 0,-1.000000 0.000000 0,-9.000000 0.000000 0,-10.000000 0.000000 0,-8.000000 0.000000 0,-6.000000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0,-3.000000 0.000000 0,-2.000000 0.000000 0,-3.000000 0.000000 0,-3.000000 0.000000 0,-1.000000-2.000000 0,4.000000-3.000000 0,3.000000-3.000000 0,3.000000-2.000000 0,-1.000000-1.000000 0,-2.000000 3.000000 0,-3.000000 3.000000 0,-3.000000 4.000000 0,-4.000000 1.000000 0,-3.000000 0.000000 0,-3.000000 0.000000 0,-2.000000 0.000000 0,0.000000 0.000000 0,7.000000 0.000000 0,6.000000 0.000000 0,7.000000 0.000000 0,0.000000 0.000000 0,-2.000000 0.000000 0,-3.000000 0.000000 0,-3.000000 0.000000 0,-2.000000-2.000000 0,0.000000-3.000000 0,0.000000-3.000000 0,0.000000-2.000000 0,1.000000-1.000000 0,4.000000 3.000000 0,3.000000 3.000000 0,3.000000 4.000000 0,1.000000 1.000000 0,1.000000 0.000000 0,-1.000000 0.000000 0,1.000000 0.000000 0,-3.000000 0.000000 0,-2.000000 0.000000 0,-3.000000 0.000000 0,-3.000000 0.000000 0,-1.000000 0.000000 0,4.000000 0.000000 0,3.000000 0.000000 0,3.000000 0.000000 0,-2.000000-2.000000 0,-6.000000-3.000000 0,-6.000000-3.000000 0,-6.000000-2.000000 0,-4.000000-1.000000 0,1.000000 3.000000 0,-1.000000 3.000000 0,1.000000 4.000000 0,1.000000 1.000000 0,3.000000 0.000000 0,3.000000 0.000000 0,4.000000 0.000000 0,-1.000000 0.000000 0,-3.000000 0.000000 0,-3.000000 0.000000 0,-2.000000 0.000000 0,0.000000 0.000000 0,7.000000 0.000000 0,6.000000 0.000000 0,7.000000 0.000000 0,-1.000000-2.000000 0,-6.000000-3.000000 0,-6.000000-3.000000 0,-6.000000-2.000000 0,-4.000000-1.000000 0,1.000000 3.000000 0,-1.000000 3.000000 0,1.000000 4.000000 0,-1.000000 1.000000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0,2.000000 0.000000 0,7.000000 0.000000 0,6.000000 0.000000 0,7.000000 0.000000 0,-1.000000 0.000000 0,-6.000000 0.000000 0,-6.000000 0.000000 0,-6.000000 0.000000 0,-4.000000-2.000000 0,1.000000-3.000000 0,-1.000000-3.000000 0,1.000000-2.000000 0,-1.000000-1.000000 0,1.000000 3.000000 0,-1.000000 3.000000 0,1.000000 4.000000 0,1.000000 1.000000 0,3.000000 0.000000 0,3.000000 0.000000 0,4.000000 0.000000 0,1.000000 0.000000 0,0.000000 0.000000 0,0.000000 0.000000 0,0.000000 0.000000 0,0.000000 0.000000 0,0.000000 0.000000 0,0.000000 0.000000 0,0.000000 0.000000 0,0.000000 0.000000 0,0.000000 0.000000 0,0.000000 0.000000 0,0.000000 0.000000 0,0.000000-2.000000 0,0.000000-3.000000 0,0.000000-3.000000 0,0.000000-2.000000 0,0.000000-1.000000 0,0.000000 3.000000 0,0.000000 3.000000 0,0.000000 4.000000 0,0.000000 1.000000 0,0.000000 0.000000 0,0.000000 0.000000 0,0.000000 0.000000 0,-2.000000 0.000000 0,-3.000000 0.000000 0,-3.000000 0.000000 0,-2.000000 0.000000 0,-1.000000 0.000000 0,3.000000 0.000000 0,3.000000 0.000000 0,4.000000 0.000000 0,2.000000-2.000000 0,4.000000-3.000000 0,3.000000-3.000000 0,3.000000-2.000000 0,-2.000000-1.000000 0,-6.000000 3.000000 0,-6.000000 3.000000 0,-6.000000 4.000000 0,-4.000000-1.000000 0,1.000000-3.000000 0,-1.000000-3.000000 0,1.000000-2.000000 0,-1.000000-1.000000 0,1.000000 3.000000 0,-1.000000 3.000000 0,1.000000 4.000000 0,1.000000 1.000000 0,3.000000 0.000000 0,3.000000 0.000000 0,4.000000 0.000000 0,1.000000 0.000000 0,0.000000 0.000000 0,0.000000 0.000000 0,0.000000 0.000000 0,0.000000-2.000000 0,0.000000-3.000000 0,0.000000-3.000000 0,0.000000-2.000000 0,1.000000-1.000000 0,4.000000 3.000000 0,3.000000 3.000000 0,3.000000 4.000000 0,-2.000000 1.000000 0,-6.000000 0.000000 0,-6.000000 0.000000 0,-6.000000 0.000000 0,-2.000000 0.000000 0,3.000000 0.000000 0,3.000000 0.000000 0,4.000000 0.000000 0,1.000000-2.000000 0,0.000000-3.000000 0,0.000000-3.000000 0,0.000000-2.000000 0,-2.000000-1.000000 0,-3.000000 3.000000 0,-3.000000 3.000000 0,-2.000000 4.000000 0,-3.000000 1.000000 0,1.000000 0.000000 0,-1.000000 0.000000 0,1.000000 0.000000 0,2.000000 0.000000 0,7.000000 0.000000 0,6.000000 0.000000 0,7.000000 0.000000 0,0.000000-2.000000 0,-2.000000-3.000000 0,-3.000000-3.000000 0,-3.000000-2.000000 0,-1.000000-1.000000 0,4.000000 3.000000 0,3.000000 3.000000 0,3.000000 4.000000 0,3.000000 1.000000 0,3.000000 0.000000 0,3.000000 0.000000 0,4.000000 0.000000 0,-1.000000 0.000000 0,-3.000000 0.000000 0,-3.000000 0.000000 0,-2.000000 0.000000 0,-3.000000-2.000000 0,1.000000-3.000000 0,-1.000000-3.000000 0,1.000000-2.000000 0,-3.000000-1.000000 0,-2.000000 3.000000 0,-3.000000 3.000000 0,-3.000000 4.000000 0,-4.000000 1.000000 0,-3.000000 0.000000 0,-3.000000 0.000000 0,-2.000000 0.000000 0,-1.000000 0.000000 0,3.000000 0.000000 0,3.000000 0.000000 0,4.000000 0.000000 0,1.000000-2.000000 0,0.000000-3.000000 0,0.000000-3.000000 0,0.000000-2.000000 0,1.000000-1.000000 0,4.000000 3.000000 0,3.000000 3.000000 0,3.000000 4.000000 0,-1.000000 1.000000 0,-2.000000 0.000000 0,-3.000000 0.000000 0,-3.000000 0.000000 0,-1.000000 0.000000 0,4.000000 0.000000 0,3.000000 0.000000 0,3.000000 0.000000 0,3.000000 0.000000 0,3.000000 0.000000 0,3.000000 0.000000 0,4.000000 0.000000 0,-1.000000 0.000000 0,-3.000000 0.000000 0,-3.000000 0.000000 0,-2.000000 0.000000 0,-5.000000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1.000000 0,1.000000 4.000000 0,-1.000000 3.000000 0,1.000000 3.000000 0,1.000000-1.000000 0,3.000000-2.000000 0,3.000000-3.000000 0,4.000000-3.000000 0,1.000000-2.000000 0,0.000000 0.000000 0,0.000000 0.000000 0,0.000000 0.000000 0,0.000000 0.000000 0,0.000000 0.000000 0,0.000000 0.000000 0,0.000000 0.000000 0,1.000000 1.000000 0,4.000000 4.000000 0,3.000000 3.000000 0,3.000000 3.000000 0,-1.000000-1.000000 0,-2.000000-2.000000 0,-3.000000-3.000000 0,-3.000000-3.000000 0,-4.000000-2.000000 0,-3.000000 0.000000 0,-3.000000 0.000000 0,-2.000000 0.000000 0,-1.000000 1.000000 0,3.000000 4.000000 0,3.000000 3.000000 0,4.000000 3.000000 0,1.000000-1.000000 0,0.000000-2.000000 0,0.000000-3.000000 0,0.000000-3.000000 0,-2.000000-2.000000 0,-3.000000 0.000000 0,-3.000000 0.000000 0,-2.000000 0.000000 0,-1.000000 1.000000 0,3.000000 4.000000 0,3.000000 3.000000 0,4.000000 3.000000 0,-1.000000-1.000000 0,-3.000000-2.000000 0,-3.000000-3.000000 0,-2.000000-3.000000 0,-3.000000-1.000000 0,1.000000 4.000000 0,-1.000000 3.000000 0,1.000000 3.000000 0,4.000000-1.000000 0,9.000000-2.000000 0,10.000000-3.000000 0,10.000000-3.000000 0,-1.000000-1.000000 0,-9.000000 4.000000 0,-10.000000 3.000000 0,-8.000000 3.000000 0,-6.000000-1.000000 0,1.000000-2.000000 0,-1.000000-3.000000 0,1.000000-3.000000 0,1.000000-2.000000 0,3.000000 0.000000 0,3.000000 0.000000 0,4.000000 0.000000 0,2.000000 0.000000 0,4.000000 0.000000 0,3.000000 0.000000 0,3.000000 0.000000 0,-2.000000 0.000000 0,-6.000000 0.000000 0,-6.000000 0.000000 0,-6.000000 0.000000 0,-1.000000 1.000000 0,7.000000 4.000000 0,6.000000 3.000000 0,7.000000 3.000000 0,0.000000-1.000000 0,-2.000000-2.000000 0,-3.000000-3.000000 0,-3.000000-3.000000 0,-4.000000-2.000000 0,-3.000000 0.000000 0,-3.000000 0.000000 0,-2.000000 0.000000 0,-3.000000 0.000000 0,1.000000 0.000000 0,-1.000000 0.000000 0,1.000000 0.000000 0,-1.000000 0.000000 0,1.000000 0.000000 0,-1.000000 0.000000 0,1.000000 0.000000 0,-1.000000 1.000000 0,1.000000 4.000000 0,-1.000000 3.000000 0,1.000000 3.000000 0,2.000000-1.000000 0,7.000000-2.000000 0,6.000000-3.000000 0,7.000000-3.000000 0,2.000000-2.000000 0,1.000000 0.000000 0,-1.000000 0.000000 0,1.000000 0.000000 0,-1.000000 1.000000 0,1.000000 4.000000 0,-1.000000 3.000000 0,1.000000 3.000000 0,-1.000000-1.000000 0,1.000000-2.000000 0,-1.000000-3.000000 0,1.000000-3.000000 0,-1.000000-2.000000 0,1.000000 0.000000 0,-1.000000 0.000000 0,1.000000 0.000000 0,-3.000000 1.000000 0,-2.000000 4.000000 0,-3.000000 3.000000 0,-3.000000 3.000000 0,-1.000000-1.000000 0,4.000000-2.000000 0,3.000000-3.000000 0,3.000000-3.000000 0,-1.000000-2.000000 0,-2.000000 0.000000 0,-3.000000 0.000000 0,-3.000000 0.000000 0,-1.000000 1.000000 0,4.000000 4.000000 0,3.000000 3.000000 0,3.000000 3.000000 0,3.000000-1.000000 0,3.000000-2.000000 0,3.000000-3.000000 0,4.000000-3.000000 0,1.000000-2.000000 0,0.000000 0.000000 0,0.000000 0.000000 0,0.000000 0.000000 0,0.000000 1.000000 0,0.000000 4.000000 0,0.000000 3.000000 0,0.000000 3.000000 0,0.000000-1.000000 0,0.000000-2.000000 0,0.000000-3.000000 0,0.000000-3.000000 0,-4.000000-2.000000 0,-5.000000 0.000000 0,-7.000000 0.000000 0,-5.000000 0.000000 0,-4.000000 1.000000 0,0.000000 4.000000 0,0.000000 3.000000 0,0.000000 3.000000 0,1.000000-1.000000 0,4.000000-2.000000 0,3.000000-3.000000 0,3.000000-3.000000 0,-2.000000-2.000000 0,-6.000000 0.000000 0,-6.000000 0.000000 0,-6.000000 0.000000 0,-2.000000 1.000000 0,3.000000 4.000000 0,3.000000 3.000000 0,4.000000 3.000000 0,2.000000-1.000000 0,4.000000-2.000000 0,3.000000-3.000000 0,3.000000-3.000000 0,-1.000000-2.000000 0,-2.000000 0.000000 0,-3.000000 0.000000 0,-3.000000 0.000000 0,-2.000000 1.000000 0,0.000000 4.000000 0,0.000000 3.000000 0,0.000000 3.000000 0,0.000000-1.000000 0,0.000000-2.000000 0,0.000000-3.000000 0,0.000000-3.000000 0,-2.000000-2.000000 0,-3.000000 0.000000 0,-3.000000 0.000000 0,-2.000000 0.000000 0,0.000000 1.000000 0,7.000000 4.000000 0,6.000000 3.000000 0,7.000000 3.000000 0,-1.000000-1.000000 0,-6.000000-2.000000 0,-6.000000-3.000000 0,-6.000000-3.000000 0,-4.000000-2.000000 0,1.000000 0.000000 0,-1.000000 0.000000 0,1.000000 0.000000 0,1.000000 1.000000 0,3.000000 4.000000 0,3.000000 3.000000 0,4.000000 3.000000 0,-1.000000-1.000000 0,-3.000000-2.000000 0,-3.000000-3.000000 0,-2.000000-3.000000 0,-1.000000-2.000000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0,-14.000000 1.000000 0,-21.000000 4.000000 0,-22.000000 3.000000 0,-22.000000 3.000000 0,-10.000000-1.000000 0,4.000000-2.000000 0,3.000000-3.000000 0,3.000000-3.000000 0,1.000000-2.000000 0,1.000000 0.000000 0,-1.000000 0.000000 0,1.000000 0.000000 0,-4.000000 0.000000 0,-6.000000 0.000000 0,-6.000000 0.000000 0,-6.000000 0.000000 0,-1.000000 0.000000 0,7.000000 0.000000 0,6.000000 0.000000 0,7.000000 0.000000 0,0.000000 0.000000 0,-2.000000 0.000000 0,-3.000000 0.000000 0,-3.000000 0.000000 0,-2.000000 0.000000 0,0.000000 0.000000 0,0.000000 0.000000 0,0.000000 0.000000 0,0.000000-2.000000 0,0.000000-3.000000 0,0.000000-3.000000 0,0.000000-2.000000 0,1.000000-1.000000 0,4.000000 3.000000 0,3.000000 3.000000 0,3.000000 4.000000 0,-1.000000 1.000000 0,-2.000000 0.000000 0,-3.000000 0.000000 0,-3.000000 0.000000 0,-1.000000 0.000000 0,4.000000 0.000000 0,3.000000 0.000000 0,3.000000 0.000000 0,1.000000 0.000000 0,1.000000 0.000000 0,-1.000000 0.000000 0,1.000000 0.000000 0,-3.000000 0.000000 0,-2.000000 0.000000 0,-3.000000 0.000000 0,-3.000000 0.000000 0,-2.000000-2.000000 0,0.000000-3.000000 0,0.000000-3.000000 0,0.000000-2.000000 0,0.000000-1.000000 0,0.000000 3.000000 0,0.000000 3.000000 0,0.000000 4.000000 0,-4.000000 1.000000 0,-5.000000 0.000000 0,-7.000000 0.000000 0,-5.000000 0.000000 0,-1.000000 0.000000 0,6.000000 0.000000 0,7.000000 0.000000 0,6.000000 0.000000 0,1.000000 0.000000 0,-3.000000 0.000000 0,-3.000000 0.000000 0,-2.000000 0.000000 0,-5.000000 0.000000 0,-2.000000 0.000000 0,-3.000000 0.000000 0,-3.000000 0.000000 0,1.000000-2.000000 0,6.000000-3.000000 0,7.000000-3.000000 0,6.000000-2.000000 0,3.000000-1.000000 0,0.000000 3.000000 0,0.000000 3.000000 0,0.000000 4.000000 0,-2.000000 1.000000 0,-3.000000 0.000000 0,-3.000000 0.000000 0,-2.000000 0.000000 0,-3.000000 0.000000 0,1.000000 0.000000 0,-1.000000 0.000000 0,1.000000 0.000000 0,-3.000000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0,1.000000 0.000000 0,-1.000000 0.000000 0,1.000000 0.000000 0,1.000000-2.000000 0,3.000000-3.000000 0,3.000000-3.000000 0,4.000000-2.000000 0,1.000000-1.000000 0,0.000000 3.000000 0,0.000000 3.000000 0,0.000000 4.000000 0,-4.000000 1.000000 0,-5.000000 0.000000 0,-7.000000 0.000000 0,-5.000000 0.000000 0,-6.000000 0.000000 0,-3.000000 0.000000 0,-3.000000 0.000000 0,-2.000000 0.000000 0,-1.000000-2.000000 0,3.000000-3.000000 0,3.000000-3.000000 0,4.000000-2.000000 0,-1.000000-1.000000 0,-3.000000 3.000000 0,-3.000000 3.000000 0,-2.000000 4.000000 0,-1.000000 1.000000 0,3.000000 0.000000 0,3.000000 0.000000 0,4.000000 0.000000 0,2.000000 0.000000 0,4.000000 0.000000 0,3.000000 0.000000 0,3.000000 0.000000 0,-1.000000 0.000000 0,-2.000000 0.000000 0,-3.000000 0.000000 0,-3.000000 0.000000 0,-2.000000-2.000000 0,0.000000-3.000000 0,0.000000-3.000000 0,0.000000-2.000000 0,-2.000000-1.000000 0,-3.000000 3.000000 0,-3.000000 3.000000 0,-2.000000 4.000000 0,-5.000000 1.000000 0,-2.000000 0.000000 0,-3.000000 0.000000 0,-3.000000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0,-4.000000 0.000000 0,-6.000000 0.000000 0,-6.000000 0.000000 0,-6.000000 0.000000 0,-6.000000 0.000000 0,-2.000000 0.000000 0,-3.000000 0.000000 0,-3.000000 0.000000 0,1.000000 0.000000 0,6.000000 0.000000 0,7.000000 0.000000 0,6.000000 0.000000 0,4.000000 1.000000 0,4.000000 4.000000 0,3.000000 3.000000 0,3.000000 3.000000 0,-4.000000-1.000000 0,-8.000000-2.000000 0,-10.000000-3.000000 0,-9.000000-3.000000 0,-4.000000-1.000000 0,4.000000 4.000000 0,3.000000 3.000000 0,3.000000 3.000000 0,1.000000-1.000000 0,1.000000-2.000000 0,-1.000000-3.000000 0,1.000000-3.000000 0,-1.000000-2.000000 0,1.000000 0.000000 0,-1.000000 0.000000 0,1.000000 0.000000 0,2.000000 1.000000 0,7.000000 4.000000 0,6.000000 3.000000 0,7.000000 3.000000 0,0.000000-1.000000 0,-2.000000-2.000000 0,-3.000000-3.000000 0,-3.000000-3.000000 0,-6.000000-1.000000 0,-5.000000 4.000000 0,-7.000000 3.000000 0,-5.000000 3.000000 0,-3.000000-1.000000 0,4.000000-2.000000 0,3.000000-3.000000 0,3.000000-3.000000 0,3.000000-1.000000 0,3.000000 4.000000 0,3.000000 3.000000 0,4.000000 3.000000 0,2.000000-1.000000 0,4.000000-2.000000 0,3.000000-3.000000 0,3.000000-3.000000 0,-1.000000-2.000000 0,-2.000000 0.000000 0,-3.000000 0.000000 0,-3.000000 0.000000 0,-2.000000 1.000000 0,0.000000 4.000000 0,0.000000 3.000000 0,0.000000 3.000000 0,-2.000000-1.000000 0,-3.000000-2.000000 0,-3.000000-3.000000 0,-2.000000-3.000000 0,0.000000-2.000000 0,7.000000 0.000000 0,6.000000 0.000000 0,7.000000 0.000000 0,5.000000 0.000000 0,7.000000 0.000000 0,6.000000 0.000000 0,7.000000 0.000000 0,0.000000 0.000000 0,-2.000000 0.000000 0,-3.000000 0.000000 0,-3.000000 0.000000 0,-1.000000 0.000000 0,4.000000 0.000000 0,3.000000 0.000000 0,3.000000 0.000000 0,-2.000000 0.000000 0,-6.000000 0.000000 0,-6.000000 0.000000 0,-6.000000 0.000000 0,-4.000000 1.000000 0,1.000000 4.000000 0,-1.000000 3.000000 0,1.000000 3.000000 0,-1.000000-1.000000 0,1.000000-2.000000 0,-1.000000-3.000000 0,1.000000-3.000000 0,-1.000000-2.000000 0,1.000000 0.000000 0,-1.000000 0.000000 0,1.000000 0.000000 0,1.000000 0.000000 0,3.000000 0.000000 0,3.000000 0.000000 0,4.000000 0.000000 0,1.000000 0.000000 0,0.000000 0.000000 0,0.000000 0.000000 0,0.000000 0.000000 0,-2.000000 0.000000 0,-3.000000 0.000000 0,-3.000000 0.000000 0,-2.000000 0.000000 0,-6.000000 0.000000 0,-6.000000 0.000000 0,-6.000000 0.000000 0,-6.000000 0.000000 0,-2.000000 1.000000 0,3.000000 4.000000 0,3.000000 3.000000 0,4.000000 3.000000 0,2.000000-1.000000 0,4.000000-2.000000 0,3.000000-3.000000 0,3.000000-3.000000 0,1.000000-2.000000 0,1.000000 0.000000 0,-1.000000 0.000000 0,1.000000 0.000000 0,2.000000 1.000000 0,7.000000 4.000000 0,6.000000 3.000000 0,7.000000 3.000000 0,-1.000000-1.000000 0,-6.000000-2.000000 0,-6.000000-3.000000 0,-6.000000-3.000000 0,-6.000000-1.000000 0,-2.000000 4.000000 0,-3.000000 3.000000 0,-3.000000 3.000000 0,-2.000000-1.000000 0,0.000000-2.000000 0,0.000000-3.000000 0,0.000000-3.000000 0,3.000000-2.000000 0,6.000000 0.000000 0,7.000000 0.000000 0,6.000000 0.000000 0,3.000000 1.000000 0,0.000000 4.000000 0,0.000000 3.000000 0,0.000000 3.000000 0,1.000000-1.000000 0,4.000000-2.000000 0,3.000000-3.000000 0,3.000000-3.000000 0,-2.000000-1.000000 0,-6.000000 4.000000 0,-6.000000 3.000000 0,-6.000000 3.000000 0,-4.000000-1.000000 0,1.000000-2.000000 0,-1.000000-3.000000 0,1.000000-3.000000 0,-1.000000-1.000000 0,1.000000 4.000000 0,-1.000000 3.000000 0,1.000000 3.000000 0,-1.000000-1.000000 0,1.000000-2.000000 0,-1.000000-3.000000 0,1.000000-3.000000 0,2.000000-2.000000 0,7.000000 0.000000 0,6.000000 0.000000 0,7.000000 0.000000 0,4.000000 1.000000 0,3.000000 4.000000 0,3.000000 3.000000 0,4.000000 3.000000 0,1.000000-1.000000 0,0.000000-2.000000 0,0.000000-3.000000 0,0.000000-3.000000 0,0.000000-2.000000 0,0.000000 0.000000 0,0.000000 0.000000 0,0.000000 0.000000 0,-2.000000 0.000000 0,-3.000000 0.000000 0,-3.000000 0.000000 0,-2.000000 0.000000 0,-3.000000 0.000000 0,1.000000 0.000000 0,-1.000000 0.000000 0,1.000000 0.000000 0,-3.000000 0.000000 0,-2.000000 0.000000 0,-3.000000 0.000000 0,-3.000000 0.000000 0,-1.000000 0.000000 0,4.000000 0.000000 0,3.000000 0.000000 0,3.000000 0.000000 0,1.000000 1.000000 0,1.000000 4.000000 0,-1.000000 3.000000 0,1.000000 3.000000 0,-1.000000-1.000000 0,1.000000-2.000000 0,-1.000000-3.000000 0,1.000000-3.000000 0,1.000000-2.000000 0,3.000000 0.000000 0,3.000000 0.000000 0,4.000000 0.000000 0,1.000000 0.000000 0,0.000000 0.000000 0,0.000000 0.000000 0,0.000000 0.000000 0,0.000000 0.000000 0,0.000000 0.000000 0,0.000000 0.000000 0,0.000000 0.000000 0,0.000000 1.000000 0,0.000000 4.000000 0,0.000000 3.000000 0,0.000000 3.000000 0,0.000000-1.000000 0,0.000000-2.000000 0,0.000000-3.000000 0,0.000000-3.000000 0,-4.000000-2.000000 0,-5.000000 0.000000 0,-7.000000 0.000000 0,-5.000000 0.000000 0,-1.000000 1.000000 0,6.000000 4.000000 0,7.000000 3.000000 0,6.000000 3.000000 0,1.000000-1.000000 0,-3.000000-2.000000 0,-3.000000-3.000000 0,-2.000000-3.000000 0,-1.000000-2.000000 0,3.000000 0.000000 0,3.000000 0.000000 0,4.000000 0.000000 0,2.000000 0.000000 0,4.000000 0.000000 0,3.000000 0.000000 0,3.000000 0.000000 0,1.000000 0.000000 0,1.000000 0.000000 0,-1.000000 0.000000 0,1.000000 0.000000 0,-1.000000 0.000000 0,1.000000 0.000000 0,-1.000000 0.000000 0,1.000000 0.000000 0,-4.000000 0.000000 0,-6.000000 0.000000 0,-6.000000 0.000000 0,-6.000000 0.000000 0,-1.000000 0.000000 0,7.000000 0.000000 0,6.000000 0.000000 0,7.000000 0.000000 0,0.000000 1.000000 0,-2.000000 4.000000 0,-3.000000 3.000000 0,-3.000000 3.000000 0,-2.000000-1.000000 0,0.000000-2.000000 0,0.000000-3.000000 0,0.000000-3.000000 0,0.000000-2.000000 0,0.000000 0.000000 0,0.000000 0.000000 0,0.000000 0.000000 0,0.000000 0.000000 0,0.000000 0.000000 0,0.000000 0.000000 0,0.000000 0.000000 0,-2.000000 1.000000 0,-3.000000 4.000000 0,-3.000000 3.000000 0,-2.000000 3.000000 0,-3.000000-1.000000 0,1.000000-2.000000 0,-1.000000-3.000000 0,1.000000-3.000000 0,1.000000-2.000000 0,3.000000 0.000000 0,3.000000 0.000000 0,4.000000 0.000000 0,1.000000 0.000000 0,0.000000 0.000000 0,0.000000 0.000000 0,0.000000 0.000000 0,-2.000000 1.000000 0,-3.000000 4.000000 0,-3.000000 3.000000 0,-2.000000 3.000000 0,-1.000000-1.000000 0,3.000000-2.000000 0,3.000000-3.000000 0,4.000000-3.000000 0,-1.000000-2.000000 0,-3.000000 0.000000 0,-3.000000 0.000000 0,-2.000000 0.000000 0,-3.000000 0.000000 0,1.000000 0.000000 0,-1.000000 0.000000 0,1.000000 0.000000 0,-1.000000 1.000000 0,1.000000 4.000000 0,-1.000000 3.000000 0,1.000000 3.000000 0,-3.000000-1.000000 0,-2.000000-2.000000 0,-3.000000-3.000000 0,-3.000000-3.000000 0,1.000000-2.000000 0,6.000000 0.000000 0,7.000000 0.000000 0,6.000000 0.000000 0,3.000000 0.000000 0,0.000000 0.000000 0,0.000000 0.000000 0,0.000000 0.000000 0,0.000000 0.000000 0,0.000000 0.000000 0,0.000000 0.000000 0,0.000000 0.000000 0,0.000000 1.000000 0,0.000000 4.000000 0,0.000000 3.000000 0,0.000000 3.000000 0,0.000000-1.000000 0,0.000000-2.000000 0,0.000000-3.000000 0,0.000000-3.000000 0,-2.000000-2.000000 0,-3.000000 0.000000 0,-3.000000 0.000000 0,-2.000000 0.000000 0,-1.000000 0.000000 0,3.000000 0.000000 0,3.000000 0.000000 0,4.000000 0.000000 0,1.000000 0.000000 0,0.000000 0.000000 0,0.000000 0.000000 0,0.000000 0.000000 0,0.000000 1.000000 0,0.000000 4.000000 0,0.000000 3.000000 0,0.000000 3.000000 0,0.000000-1.000000 0,0.000000-2.000000 0,0.000000-3.000000 0,0.000000-3.000000 0,-2.000000-2.000000 0,-3.000000 0.000000 0,-3.000000 0.000000 0,-2.000000 0.000000 0,0.000000 0.000000 0,7.000000 0.000000 0,6.000000 0.000000 0,7.000000 0.000000 0,2.000000-2.000000 0,1.000000-3.000000 0,-1.000000-3.000000 0,1.000000-2.000000 0,-1.000000-1.000000 0,1.000000 3.000000 0,-1.000000 3.000000 0,1.000000 4.000000 0,-1.000000 2.000000 0,1.000000 4.000000 0,-1.000000 3.000000 0,1.000000 3.000000 0</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6:00"/>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34600.000000 25350.000000 1000,'-71.000000'-4.000000'0,"10.000000"-5.000000"0 ,10.000000-7.000000 0,9.000000-5.000000 0,15.000000-4.000000 0,22.000000 0.000000 0,22.000000 0.000000 0,23.000000 0.000000 0,10.000000 1.000000 0,0.000000 4.000000 0,0.000000 3.000000 0,0.000000 3.000000 0,3.000000 3.000000 0,6.000000 3.000000 0,7.000000 3.000000 0,6.000000 4.000000 0,3.000000-1.000000 0,0.000000-3.000000 0,0.000000-3.000000 0,0.000000-2.000000 0,1.000000-5.000000 0,4.000000-2.000000 0,3.000000-3.000000 0,3.000000-3.000000 0,3.000000-1.000000 0,3.000000 4.000000 0,3.000000 3.000000 0,4.000000 3.000000 0,1.000000-1.000000 0,0.000000-2.000000 0,0.000000-3.000000 0,0.000000-3.000000 0,1.000000-1.000000 0,4.000000 4.000000 0,3.000000 3.000000 0,3.000000 3.000000 0,3.000000-1.000000 0,3.000000-2.000000 0,3.000000-3.000000 0,4.000000-3.000000 0,1.000000-1.000000 0,0.000000 4.000000 0,0.000000 3.000000 0,0.000000 3.000000 0,-2.000000 1.000000 0,-3.000000 1.000000 0,-3.000000-1.000000 0,-2.000000 1.000000 0,-6.000000 1.000000 0,-6.000000 3.000000 0,-6.000000 3.000000 0,-6.000000 4.000000 0,-2.000000-1.000000 0,3.000000-3.000000 0,3.000000-3.000000 0,4.000000-2.000000 0,2.000000-1.000000 0,4.000000 3.000000 0,3.000000 3.000000 0,3.000000 4.000000 0,-1.000000 1.000000 0,-2.000000 0.000000 0,-3.000000 0.000000 0,-3.000000 0.000000 0,-4.000000 0.000000 0,-3.000000 0.000000 0,-3.000000 0.000000 0,-2.000000 0.000000 0,-5.000000 0.000000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0,-2.000000 1.000000 0,-3.000000 4.000000 0,-3.000000 3.000000 0,-2.000000 3.000000 0,-3.000000-1.000000 0,1.000000-2.000000 0,-1.000000-3.000000 0,1.000000-3.000000 0,-3.000000-2.000000 0,-2.000000 0.000000 0,-3.000000 0.000000 0,-3.000000 0.000000 0,-2.000000 0.000000 0,0.000000 0.000000 0,0.000000 0.000000 0,0.000000 0.000000 0,-2.000000 0.000000 0,-3.000000 0.000000 0,-3.000000 0.000000 0,-2.000000 0.000000 0,0.000000 0.000000 0,7.000000 0.000000 0,6.000000 0.000000 0,7.000000 0.000000 0,2.000000 1.000000 0,1.000000 4.000000 0,-1.000000 3.000000 0,1.000000 3.000000 0,1.000000-1.000000 0,3.000000-2.000000 0,3.000000-3.000000 0,4.000000-3.000000 0,1.000000-2.000000 0,0.000000 0.000000 0,0.000000 0.000000 0,0.000000 0.000000 0,0.000000 0.000000 0,0.000000 0.000000 0,0.000000 0.000000 0,0.000000 0.000000 0,-4.000000 1.000000 0,-5.000000 4.000000 0,-7.000000 3.000000 0,-5.000000 3.000000 0,-4.000000-1.000000 0,0.000000-2.000000 0,0.000000-3.000000 0,0.000000-3.000000 0,1.000000-2.000000 0,4.000000 0.000000 0,3.000000 0.000000 0,3.000000 0.000000 0,-1.000000 0.000000 0,-2.000000 0.000000 0,-3.000000 0.000000 0,-3.000000 0.000000 0,1.000000 1.000000 0,6.000000 4.000000 0,7.000000 3.000000 0,6.000000 3.000000 0,3.000000-1.000000 0,0.000000-2.000000 0,0.000000-3.000000 0,0.000000-3.000000 0,0.000000-2.000000 0,0.000000 0.000000 0,0.000000 0.000000 0,0.000000 0.000000 0,0.000000 0.000000 0,0.000000 0.000000 0,0.000000 0.000000 0,0.000000 0.000000 0,0.000000 0.000000 0,0.000000 0.000000 0,0.000000 0.000000 0,0.000000 0.000000 0,-4.000000 0.000000 0,-5.000000 0.000000 0,-7.000000 0.000000 0,-5.000000 0.000000 0,-4.000000 0.000000 0,0.000000 0.000000 0,0.000000 0.000000 0,0.000000 0.000000 0,0.000000 0.000000 0,0.000000 0.000000 0,0.000000 0.000000 0,0.000000 0.000000 0,-2.000000 1.000000 0,-3.000000 4.000000 0,-3.000000 3.000000 0,-2.000000 3.000000 0,0.000000-1.000000 0,7.000000-2.000000 0,6.000000-3.000000 0,7.000000-3.000000 0,0.000000-1.000000 0,-2.000000 4.000000 0,-3.000000 3.000000 0,-3.000000 3.000000 0,-1.000000-1.000000 0,4.000000-2.000000 0,3.000000-3.000000 0,3.000000-3.000000 0,-1.000000-2.000000 0,-2.000000 0.000000 0,-3.000000 0.000000 0,-3.000000 0.000000 0,-1.000000 1.000000 0,4.000000 4.000000 0,3.000000 3.000000 0,3.000000 3.000000 0,-2.000000-1.000000 0,-6.000000-2.000000 0,-6.000000-3.000000 0,-6.000000-3.000000 0,-4.000000-2.000000 0,1.000000 0.000000 0,-1.000000 0.000000 0,1.000000 0.000000 0,-1.000000 1.000000 0,1.000000 4.000000 0,-1.000000 3.000000 0,1.000000 3.000000 0,1.000000-1.000000 0,3.000000-2.000000 0,3.000000-3.000000 0,4.000000-3.000000 0,-1.000000-1.000000 0,-3.000000 4.000000 0,-3.000000 3.000000 0,-2.000000 3.000000 0,0.000000-1.000000 0,7.000000-2.000000 0,6.000000-3.000000 0,7.000000-3.000000 0,-1.000000-1.000000 0,-6.000000 4.000000 0,-6.000000 3.000000 0,-6.000000 3.000000 0,-4.000000-1.000000 0,1.000000-2.000000 0,-1.000000-3.000000 0,1.000000-3.000000 0,-1.000000-2.000000 0,1.000000 0.000000 0,-1.000000 0.000000 0,1.000000 0.000000 0,-10.000000 0.000000 0,-19.000000 0.000000 0,-18.000000 0.000000 0,-19.000000 0.000000 0,-12.000000 0.000000 0,-2.000000 0.000000 0,-3.000000 0.000000 0,-3.000000 0.000000 0,-1.000000 0.000000 0,4.000000 0.000000 0,3.000000 0.000000 0,3.000000 0.000000 0,-2.000000 0.000000 0,-6.000000 0.000000 0,-6.000000 0.000000 0,-6.000000 0.000000 0,-4.000000 0.000000 0,1.000000 0.000000 0,-1.000000 0.000000 0,1.000000 0.000000 0,2.000000 0.000000 0,7.000000 0.000000 0,6.000000 0.000000 0,7.000000 0.000000 0,-3.000000 0.000000 0,-8.000000 0.000000 0,-10.000000 0.000000 0,-9.000000 0.000000 0,-2.000000 0.000000 0,6.000000 0.000000 0,7.000000 0.000000 0,6.000000 0.000000 0,1.000000 0.000000 0,-3.000000 0.000000 0,-3.000000 0.000000 0,-2.000000 0.000000 0,-6.000000 1.000000 0,-6.000000 4.000000 0,-6.000000 3.000000 0,-6.000000 3.000000 0,-4.000000-1.000000 0,1.000000-2.000000 0,-1.000000-3.000000 0,1.000000-3.000000 0,-1.000000-1.000000 0,1.000000 4.000000 0,-1.000000 3.000000 0,1.000000 3.000000 0,-1.000000 1.000000 0,1.000000 1.000000 0,-1.000000-1.000000 0,1.000000 1.000000 0,1.000000-3.000000 0,3.000000-2.000000 0,3.000000-3.000000 0,4.000000-3.000000 0,2.000000-2.000000 0,4.000000 0.000000 0,3.000000 0.000000 0,3.000000 0.000000 0,1.000000 1.000000 0,1.000000 4.000000 0,-1.000000 3.000000 0,1.000000 3.000000 0,-1.000000-1.000000 0,1.000000-2.000000 0,-1.000000-3.000000 0,1.000000-3.000000 0,-1.000000-2.000000 0,1.000000 0.000000 0,-1.000000 0.000000 0,1.000000 0.000000 0,-3.000000 0.000000 0,-2.000000 0.000000 0,-3.000000 0.000000 0,-3.000000 0.000000 0,-1.000000 0.000000 0,4.000000 0.000000 0,3.000000 0.000000 0,3.000000 0.000000 0,3.000000 1.000000 0,3.000000 4.000000 0,3.000000 3.000000 0,4.000000 3.000000 0,1.000000-1.000000 0,0.000000-2.000000 0,0.000000-3.000000 0,0.000000-3.000000 0,1.000000-2.000000 0,4.000000 0.000000 0,3.000000 0.000000 0,3.000000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0,-5.000000 0.000000 0,-2.000000 0.000000 0,-3.000000 0.000000 0,-3.000000 0.000000 0,-2.000000 0.000000 0,0.000000 0.000000 0,0.000000 0.000000 0,0.000000 0.000000 0,-2.000000 1.000000 0,-3.000000 4.000000 0,-3.000000 3.000000 0,-2.000000 3.000000 0,-1.000000-1.000000 0,3.000000-2.000000 0,3.000000-3.000000 0,4.000000-3.000000 0,-1.000000-1.000000 0,-3.000000 4.000000 0,-3.000000 3.000000 0,-2.000000 3.000000 0,-6.000000 1.000000 0,-6.000000 1.000000 0,-6.000000-1.000000 0,-6.000000 1.000000 0,-6.000000-3.000000 0,-2.000000-2.000000 0,-3.000000-3.000000 0,-3.000000-3.000000 0,-1.000000-1.000000 0,4.000000 4.000000 0,3.000000 3.000000 0,3.000000 3.000000 0,4.000000 1.000000 0,7.000000 1.000000 0,6.000000-1.000000 0,7.000000 1.000000 0,2.000000-3.000000 0,1.000000-2.000000 0,-1.000000-3.000000 0,1.000000-3.000000 0,-1.000000-1.000000 0,1.000000 4.000000 0,-1.000000 3.000000 0,1.000000 3.000000 0,-3.000000 1.000000 0,-2.000000 1.000000 0,-3.000000-1.000000 0,-3.000000 1.000000 0,-4.000000-3.000000 0,-3.000000-2.000000 0,-3.000000-3.000000 0,-2.000000-3.000000 0,0.000000-1.000000 0,7.000000 4.000000 0,6.000000 3.000000 0,7.000000 3.000000 0,5.000000-1.000000 0,7.000000-2.000000 0,6.000000-3.000000 0,7.000000-3.000000 0,4.000000-2.000000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0,1.000000 0.000000 0,-1.000000 0.000000 0,1.000000 0.000000 0,-3.000000-2.000000 0,-2.000000-3.000000 0,-3.000000-3.000000 0,-3.000000-2.000000 0,-1.000000-1.000000 0,4.000000 3.000000 0,3.000000 3.000000 0,3.000000 4.000000 0,1.000000-1.000000 0,1.000000-3.000000 0,-1.000000-3.000000 0,1.000000-2.000000 0,-3.000000-3.000000 0,-2.000000 1.000000 0,-3.000000-1.000000 0,-3.000000 1.000000 0,-1.000000 1.000000 0,4.000000 3.000000 0,3.000000 3.000000 0,3.000000 4.000000 0,1.000000 1.000000 0,1.000000 0.000000 0,-1.000000 0.000000 0,1.000000 0.000000 0,-3.000000 0.000000 0,-2.000000 0.000000 0,-3.000000 0.000000 0,-3.000000 0.000000 0,-2.000000-2.000000 0,0.000000-3.000000 0,0.000000-3.000000 0,0.000000-2.000000 0,-2.000000-1.000000 0,-3.000000 3.000000 0,-3.000000 3.000000 0,-2.000000 4.000000 0,-3.000000 1.000000 0,1.000000 0.000000 0,-1.000000 0.000000 0,1.000000 0.000000 0,-4.000000 0.000000 0,-6.000000 0.000000 0,-6.000000 0.000000 0,-6.000000 0.000000 0,-1.000000 1.000000 0,7.000000 4.000000 0,6.000000 3.000000 0,7.000000 3.000000 0,2.000000-1.000000 0,1.000000-2.000000 0,-1.000000-3.000000 0,1.000000-3.000000 0,1.000000-1.000000 0,3.000000 4.000000 0,3.000000 3.000000 0,4.000000 3.000000 0,2.000000 1.000000 0,4.000000 1.000000 0,3.000000-1.000000 0,3.000000 1.000000 0,1.000000-3.000000 0,1.000000-2.000000 0,-1.000000-3.000000 0,1.000000-3.000000 0,-1.000000-2.000000 0,1.000000 0.000000 0,-1.000000 0.000000 0,1.000000 0.000000 0,-3.000000 1.000000 0,-2.000000 4.000000 0,-3.000000 3.000000 0,-3.000000 3.000000 0,-1.000000-1.000000 0,4.000000-2.000000 0,3.000000-3.000000 0,3.000000-3.000000 0,10.000000-1.000000 0,20.000000 4.000000 0,18.000000 3.000000 0,20.000000 3.000000 0,10.000000 1.000000 0,3.000000 1.000000 0,3.000000-1.000000 0,4.000000 1.000000 0,-1.000000-3.000000 0,-3.000000-2.000000 0,-3.000000-3.000000 0,-2.000000-3.000000 0,0.000000-1.000000 0,7.000000 4.000000 0,6.000000 3.000000 0,7.000000 3.000000 0,2.000000-1.000000 0,1.000000-2.000000 0,-1.000000-3.000000 0,1.000000-3.000000 0,1.000000-1.000000 0,3.000000 4.000000 0,3.000000 3.000000 0,4.000000 3.000000 0,5.000000-1.000000 0,10.000000-2.000000 0,10.000000-3.000000 0,9.000000-3.000000 0,6.000000-2.000000 0,3.000000 0.000000 0,3.000000 0.000000 0,4.000000 0.000000 0,2.000000 0.000000 0,4.000000 0.000000 0,3.000000 0.000000 0,3.000000 0.000000 0,-2.000000-2.000000 0,-6.000000-3.000000 0,-6.000000-3.000000 0,-6.000000-2.000000 0,-2.000000-3.000000 0,3.000000 1.000000 0,3.000000-1.000000 0,4.000000 1.000000 0,-1.000000-1.000000 0,-3.000000 1.000000 0,-3.000000-1.000000 0,-2.000000 1.000000 0,-1.000000 1.000000 0,3.000000 3.000000 0,3.000000 3.000000 0,4.000000 4.000000 0,-1.000000-1.000000 0,-3.000000-3.000000 0,-3.000000-3.000000 0,-2.000000-2.000000 0,-8.000000-3.000000 0,-8.000000 1.000000 0,-10.000000-1.000000 0,-9.000000 1.000000 0,-4.000000 1.000000 0,4.000000 3.000000 0,3.000000 3.000000 0,3.000000 4.000000 0,3.000000-1.000000 0,3.000000-3.000000 0,3.000000-3.000000 0,4.000000-2.000000 0,1.000000-1.000000 0,0.000000 3.000000 0,0.000000 3.000000 0,0.000000 4.000000 0,-2.000000 1.000000 0,-3.000000 0.000000 0,-3.000000 0.000000 0,-2.000000 0.000000 0,-3.000000 0.000000 0,1.000000 0.000000 0,-1.000000 0.000000 0,1.000000 0.000000 0,-4.000000 0.000000 0,-6.000000 0.000000 0,-6.000000 0.000000 0,-6.000000 0.000000 0,-4.000000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0,0.000000 0.000000 0,7.000000 0.000000 0,6.000000 0.000000 0,7.000000 0.000000 0,4.000000 0.000000 0,3.000000 0.000000 0,3.000000 0.000000 0,4.000000 0.000000 0,2.000000 0.000000 0,4.000000 0.000000 0,3.000000 0.000000 0,3.000000 0.000000 0,1.000000 0.000000 0,1.000000 0.000000 0,-1.000000 0.000000 0,1.000000 0.000000 0,-1.000000 0.000000 0,1.000000 0.000000 0,-1.000000 0.000000 0,1.000000 0.000000 0,-3.000000 0.000000 0,-2.000000 0.000000 0,-3.000000 0.000000 0,-3.000000 0.000000 0,1.000000 0.000000 0,6.000000 0.000000 0,7.000000 0.000000 0,6.000000 0.000000 0,3.000000-2.000000 0,0.000000-3.000000 0,0.000000-3.000000 0,0.000000-2.000000 0,-2.000000-1.000000 0,-3.000000 3.000000 0,-3.000000 3.000000 0,-2.000000 4.000000 0,-5.000000 1.000000 0,-2.000000 0.000000 0,-3.000000 0.000000 0,-3.000000 0.000000 0,1.000000 0.000000 0,6.000000 0.000000 0,7.000000 0.000000 0,6.000000 0.000000 0,3.000000-2.000000 0,0.000000-3.000000 0,0.000000-3.000000 0,0.000000-2.000000 0,-2.000000-1.000000 0,-3.000000 3.000000 0,-3.000000 3.000000 0,-2.000000 4.000000 0,-3.000000 1.000000 0,1.000000 0.000000 0,-1.000000 0.000000 0,1.000000 0.000000 0,-6.000000 0.000000 0,-8.000000 0.000000 0,-10.000000 0.000000 0,-9.000000 0.000000 0,-2.000000 0.000000 0,6.000000 0.000000 0,7.000000 0.000000 0,6.000000 0.000000 0,4.000000 0.000000 0,4.000000 0.000000 0,3.000000 0.000000 0,3.000000 0.000000 0,-2.000000 0.000000 0,-6.000000 0.000000 0,-6.000000 0.000000 0,-6.000000 0.000000 0,-4.000000 0.000000 0,1.000000 0.000000 0,-1.000000 0.000000 0,1.000000 0.000000 0,-4.000000 0.000000 0,-6.000000 0.000000 0,-6.000000 0.000000 0,-6.000000 0.000000 0,-4.000000 0.000000 0,1.000000 0.000000 0,-1.000000 0.000000 0,1.000000 0.000000 0,1.000000 0.000000 0,3.000000 0.000000 0,3.000000 0.000000 0,4.000000 0.000000 0,2.000000 0.000000 0,4.000000 0.000000 0,3.000000 0.000000 0,3.000000 0.000000 0,1.000000 0.000000 0,1.000000 0.000000 0,-1.000000 0.000000 0,1.000000 0.000000 0,-3.000000 0.000000 0,-2.000000 0.000000 0,-3.000000 0.000000 0,-3.000000 0.000000 0,-4.000000 1.000000 0,-3.000000 4.000000 0,-3.000000 3.000000 0,-2.000000 3.000000 0,-5.000000-1.000000 0,-2.000000-2.000000 0,-3.000000-3.000000 0,-3.000000-3.000000 0,-2.000000-2.000000 0,0.000000 0.000000 0,0.000000 0.000000 0,0.000000 0.000000 0,1.000000 1.000000 0,4.000000 4.000000 0,3.000000 3.000000 0,3.000000 3.000000 0,1.000000-1.000000 0,1.000000-2.000000 0,-1.000000-3.000000 0,1.000000-3.000000 0,-1.000000-2.000000 0,1.000000 0.000000 0,-1.000000 0.000000 0,1.000000 0.000000 0,-1.000000 1.000000 0,1.000000 4.000000 0,-1.000000 3.000000 0,1.000000 3.000000 0,1.000000-1.000000 0,3.000000-2.000000 0,3.000000-3.000000 0,4.000000-3.000000 0,-1.000000-2.000000 0,-3.000000 0.000000 0,-3.000000 0.000000 0,-2.000000 0.000000 0,-1.000000 0.000000 0,3.000000 0.000000 0,3.000000 0.000000 0,4.000000 0.000000 0,-3.000000 0.000000 0,-5.000000 0.000000 0,-7.000000 0.000000 0,-5.000000 0.000000 0,-4.000000 0.000000 0,0.000000 0.000000 0,0.000000 0.000000 0,0.000000 0.000000 0,1.000000 0.000000 0,4.000000 0.000000 0,3.000000 0.000000 0,3.000000 0.000000 0,3.000000 0.000000 0,3.000000 0.000000 0,3.000000 0.000000 0,4.000000 0.000000 0,-1.000000 0.000000 0,-3.000000 0.000000 0,-3.000000 0.000000 0,-2.000000 0.000000 0,0.000000 0.000000 0,7.000000 0.000000 0,6.000000 0.000000 0,7.000000 0.000000 0,-1.000000 0.000000 0,-6.000000 0.000000 0,-6.000000 0.000000 0,-6.000000 0.000000 0,-6.000000 1.000000 0,-2.000000 4.000000 0,-3.000000 3.000000 0,-3.000000 3.000000 0,-2.000000-1.000000 0,0.000000-2.000000 0,0.000000-3.000000 0,0.000000-3.000000 0,-2.000000-2.000000 0,-3.000000 0.000000 0,-3.000000 0.000000 0,-2.000000 0.000000 0,-3.000000 0.000000 0,1.000000 0.000000 0,-1.000000 0.000000 0,1.000000 0.000000 0,1.000000 1.000000 0,3.000000 4.000000 0,3.000000 3.000000 0,4.000000 3.000000 0,-1.000000-1.000000 0,-3.000000-2.000000 0,-3.000000-3.000000 0,-2.000000-3.000000 0,0.000000-2.000000 0,7.000000 0.000000 0,6.000000 0.000000 0,7.000000 0.000000 0,0.000000 0.000000 0,-2.000000 0.000000 0,-3.000000 0.000000 0,-3.000000 0.000000 0,-1.000000 0.000000 0,4.000000 0.000000 0,3.000000 0.000000 0,3.000000 0.000000 0,-1.000000 0.000000 0,-2.000000 0.000000 0,-3.000000 0.000000 0,-3.000000 0.000000 0,-2.000000 1.000000 0,0.000000 4.000000 0,0.000000 3.000000 0,0.000000 3.000000 0,0.000000-1.000000 0,0.000000-2.000000 0,0.000000-3.000000 0,0.000000-3.000000 0,-2.000000-2.000000 0,-3.000000 0.000000 0,-3.000000 0.000000 0,-2.000000 0.000000 0,-3.000000 0.000000 0,1.000000 0.000000 0,-1.000000 0.000000 0,1.000000 0.000000 0,2.000000 1.000000 0,7.000000 4.000000 0,6.000000 3.000000 0,7.000000 3.000000 0,-1.000000-1.000000 0,-6.000000-2.000000 0,-6.000000-3.000000 0,-6.000000-3.000000 0,-4.000000-2.000000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1.000000 0,0.000000 4.000000 0,0.000000 3.000000 0,0.000000 3.000000 0,-2.000000-1.000000 0,-3.000000-2.000000 0,-3.000000-3.000000 0,-2.000000-3.000000 0,-1.000000-2.000000 0,3.000000 0.000000 0,3.000000 0.000000 0,4.000000 0.000000 0,-1.000000 0.000000 0,-3.000000 0.000000 0,-3.000000 0.000000 0,-2.000000 0.000000 0,0.000000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0,0.000000-2.000000 0,7.000000-3.000000 0,6.000000-3.000000 0,7.000000-2.000000 0,-1.000000-1.000000 0,-6.000000 3.000000 0,-6.000000 3.000000 0,-6.000000 4.000000 0,-4.000000 1.000000 0,1.000000 0.000000 0,-1.000000 0.000000 0,1.000000 0.000000 0,1.000000 0.000000 0,3.000000 0.000000 0,3.000000 0.000000 0,4.000000 0.000000 0,-1.000000-2.000000 0,-3.000000-3.000000 0,-3.000000-3.000000 0,-2.000000-2.000000 0,0.000000-1.000000 0,7.000000 3.000000 0,6.000000 3.000000 0,7.000000 4.000000 0,2.000000 1.000000 0,1.000000 0.000000 0,-1.000000 0.000000 0,1.000000 0.000000 0,-1.000000 0.000000 0,1.000000 0.000000 0,-1.000000 0.000000 0,1.000000 0.000000 0,-1.000000-2.000000 0,1.000000-3.000000 0,-1.000000-3.000000 0,1.000000-2.000000 0,-3.000000-1.000000 0,-2.000000 3.000000 0,-3.000000 3.000000 0,-3.000000 4.000000 0,-2.000000 1.000000 0,0.000000 0.000000 0,0.000000 0.000000 0,0.000000 0.000000 0,0.000000 0.000000 0,0.000000 0.000000 0,0.000000 0.000000 0,0.000000 0.000000 0,0.000000 0.000000 0,0.000000 0.000000 0,0.000000 0.000000 0,0.000000 0.000000 0,0.000000 0.000000 0,0.000000 0.000000 0,0.000000 0.000000 0,0.000000 0.000000 0,1.000000-2.000000 0,4.000000-3.000000 0,3.000000-3.000000 0,3.000000-2.000000 0,-1.000000-1.000000 0,-2.000000 3.000000 0,-3.000000 3.000000 0,-3.000000 4.000000 0,-1.000000 1.000000 0,4.000000 0.000000 0,3.000000 0.000000 0,3.000000 0.000000 0,3.000000 0.000000 0,3.000000 0.000000 0,3.000000 0.000000 0,4.000000 0.000000 0,-3.000000 0.000000 0,-5.000000 0.000000 0,-7.000000 0.000000 0,-5.000000 0.000000 0,-4.000000-2.000000 0,0.000000-3.000000 0,0.000000-3.000000 0,0.000000-2.000000 0,0.000000-1.000000 0,0.000000 3.000000 0,0.000000 3.000000 0,0.000000 4.000000 0,-2.000000 1.000000 0,-3.000000 0.000000 0,-3.000000 0.000000 0,-2.000000 0.000000 0,0.000000 0.000000 0,7.000000 0.000000 0,6.000000 0.000000 0,7.000000 0.000000 0,-1.000000 0.000000 0,-6.000000 0.000000 0,-6.000000 0.000000 0,-6.000000 0.000000 0,-4.000000-2.000000 0,1.000000-3.000000 0,-1.000000-3.000000 0,1.000000-2.000000 0,1.000000-1.000000 0,3.000000 3.000000 0,3.000000 3.000000 0,4.000000 4.000000 0,-1.000000 1.000000 0,-3.000000 0.000000 0,-3.000000 0.000000 0,-2.000000 0.000000 0,-1.000000-2.000000 0,3.000000-3.000000 0,3.000000-3.000000 0,4.000000-2.000000 0,-1.000000-1.000000 0,-3.000000 3.000000 0,-3.000000 3.000000 0,-2.000000 4.000000 0,-3.000000 1.000000 0,1.000000 0.000000 0,-1.000000 0.000000 0,1.000000 0.000000 0,-1.000000-2.000000 0,1.000000-3.000000 0,-1.000000-3.000000 0,1.000000-2.000000 0,1.000000-1.000000 0,3.000000 3.000000 0,3.000000 3.000000 0,4.000000 4.000000 0,1.000000 1.000000 0,0.000000 0.000000 0,0.000000 0.000000 0,0.000000 0.000000 0,-2.000000-2.000000 0,-3.000000-3.000000 0,-3.000000-3.000000 0,-2.000000-2.000000 0,-3.000000-1.000000 0,1.000000 3.000000 0,-1.000000 3.000000 0,1.000000 4.000000 0,4.000000 1.000000 0,9.000000 0.000000 0,10.000000 0.000000 0,10.000000 0.000000 0,-1.000000-2.000000 0,-9.000000-3.000000 0,-10.000000-3.000000 0,-8.000000-2.000000 0,-3.000000-1.000000 0,7.000000 3.000000 0,6.000000 3.000000 0,7.000000 4.000000 0,0.000000 1.000000 0,-2.000000 0.000000 0,-3.000000 0.000000 0,-3.000000 0.000000 0,-1.000000 0.000000 0,4.000000 0.000000 0,3.000000 0.000000 0,3.000000 0.000000 0,-1.000000 0.000000 0,-2.000000 0.000000 0,-3.000000 0.000000 0,-3.000000 0.000000 0,-1.000000-2.000000 0,4.000000-3.000000 0,3.000000-3.000000 0,3.000000-2.000000 0,-2.000000-1.000000 0,-6.000000 3.000000 0,-6.000000 3.000000 0,-6.000000 4.000000 0,-4.000000 1.000000 0,1.000000 0.000000 0,-1.000000 0.000000 0,1.000000 0.000000 0,-1.000000 0.000000 0,1.000000 0.000000 0,-1.000000 0.000000 0,1.000000 0.000000 0,-1.000000 0.000000 0,1.000000 0.000000 0,-1.000000 0.000000 0,1.000000 0.000000 0,-1.000000-2.000000 0,1.000000-3.000000 0,-1.000000-3.000000 0,1.000000-2.000000 0,1.000000-1.000000 0,3.000000 3.000000 0,3.000000 3.000000 0,4.000000 4.000000 0,1.000000 1.000000 0,0.000000 0.000000 0,0.000000 0.000000 0,0.000000 0.000000 0,0.000000 0.000000 0,0.000000 0.000000 0,0.000000 0.000000 0,0.000000 0.000000 0,1.000000 0.000000 0,4.000000 0.000000 0,3.000000 0.000000 0,3.000000 0.000000 0,-1.000000 0.000000 0,-2.000000 0.000000 0,-3.000000 0.000000 0,-3.000000 0.000000 0,-2.000000-2.000000 0,0.000000-3.000000 0,0.000000-3.000000 0,0.000000-2.000000 0,0.000000-1.000000 0,0.000000 3.000000 0,0.000000 3.000000 0,0.000000 4.000000 0,-2.000000 1.000000 0,-3.000000 0.000000 0,-3.000000 0.000000 0,-2.000000 0.000000 0,-3.000000 0.000000 0,1.000000 0.000000 0,-1.000000 0.000000 0,1.000000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0,-3.000000 0.000000 0,-3.000000 0.000000 0,-2.000000 0.000000 0,-3.000000 0.000000 0,1.000000 0.000000 0,-1.000000 0.000000 0,1.000000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0,1.000000 0.000000 0,3.000000 0.000000 0,3.000000 0.000000 0,4.000000 0.000000 0,1.000000 1.000000 0,0.000000 4.000000 0,0.000000 3.000000 0,0.000000 3.000000 0,1.000000-1.000000 0,4.000000-2.000000 0,3.000000-3.000000 0,3.000000-3.000000 0,-2.000000-2.000000 0,-6.000000 0.000000 0,-6.000000 0.000000 0,-6.000000 0.000000 0,-2.000000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0,-1.000000 0.000000 0,3.000000 0.000000 0,3.000000 0.000000 0,4.000000 0.000000 0,-1.000000 1.000000 0,-3.000000 4.000000 0,-3.000000 3.000000 0,-2.000000 3.000000 0,-1.000000-1.000000 0,3.000000-2.000000 0,3.000000-3.000000 0,4.000000-3.000000 0,1.000000-2.000000 0,0.000000 0.000000 0,0.000000 0.000000 0,0.000000 0.000000 0,1.000000 0.000000 0,4.000000 0.000000 0,3.000000 0.000000 0,3.000000 0.000000 0,1.000000 0.000000 0,1.000000 0.000000 0,-1.000000 0.000000 0,1.000000 0.000000 0,-1.000000 1.000000 0,1.000000 4.000000 0,-1.000000 3.000000 0,1.000000 3.000000 0,-1.000000-1.000000 0,1.000000-2.000000 0,-1.000000-3.000000 0,1.000000-3.000000 0,-3.000000-2.000000 0,-2.000000 0.000000 0,-3.000000 0.000000 0,-3.000000 0.000000 0,-2.000000 0.000000 0,0.000000 0.000000 0,0.000000 0.000000 0,0.000000 0.000000 0,0.000000 0.000000 0,0.000000 0.000000 0,0.000000 0.000000 0,0.000000 0.000000 0,-2.000000 0.000000 0,-3.000000 0.000000 0,-3.000000 0.000000 0,-2.000000 0.000000 0,-3.000000 1.000000 0,1.000000 4.000000 0,-1.000000 3.000000 0,1.000000 3.000000 0,1.000000-1.000000 0,3.000000-2.000000 0,3.000000-3.000000 0,4.000000-3.000000 0,1.000000-2.000000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0,4.000000 1.000000 0,7.000000 4.000000 0,6.000000 3.000000 0,7.000000 3.000000 0,2.000000-1.000000 0,1.000000-2.000000 0,-1.000000-3.000000 0,1.000000-3.000000 0,1.000000-2.000000 0,3.000000 0.000000 0,3.000000 0.000000 0,4.000000 0.000000 0,1.000000 0.000000 0,0.000000 0.000000 0,0.000000 0.000000 0,0.000000 0.000000 0,-2.000000 0.000000 0,-3.000000 0.000000 0,-3.000000 0.000000 0,-2.000000 0.000000 0,-5.000000 1.000000 0,-2.000000 4.000000 0,-3.000000 3.000000 0,-3.000000 3.000000 0,1.000000-1.000000 0,6.000000-2.000000 0,7.000000-3.000000 0,6.000000-3.000000 0,3.000000-2.000000 0,0.000000 0.000000 0,0.000000 0.000000 0,0.000000 0.000000 0,1.000000 0.000000 0,4.000000 0.000000 0,3.000000 0.000000 0,3.000000 0.000000 0,-1.000000 0.000000 0,-2.000000 0.000000 0,-3.000000 0.000000 0,-3.000000 0.000000 0,-6.000000 1.000000 0,-5.000000 4.000000 0,-7.000000 3.000000 0,-5.000000 3.000000 0,-1.000000-1.000000 0,6.000000-2.000000 0,7.000000-3.000000 0,6.000000-3.000000 0,4.000000-2.000000 0,4.000000 0.000000 0,3.000000 0.000000 0,3.000000 0.000000 0,-1.000000 0.000000 0,-2.000000 0.000000 0,-3.000000 0.000000 0,-3.000000 0.000000 0,-1.000000 0.000000 0,4.000000 0.000000 0,3.000000 0.000000 0,3.000000 0.000000 0,-2.000000 1.000000 0,-6.000000 4.000000 0,-6.000000 3.000000 0,-6.000000 3.000000 0,-4.000000-1.000000 0,1.000000-2.000000 0,-1.000000-3.000000 0,1.000000-3.000000 0,1.000000-2.000000 0,3.000000 0.000000 0,3.000000 0.000000 0,4.000000 0.000000 0,2.000000 1.000000 0,4.000000 4.000000 0,3.000000 3.000000 0,3.000000 3.000000 0,-1.000000-1.000000 0,-2.000000-2.000000 0,-3.000000-3.000000 0,-3.000000-3.000000 0,-4.000000-2.000000 0,-3.000000 0.000000 0,-3.000000 0.000000 0,-2.000000 0.000000 0,-6.000000 0.000000 0,-6.000000 0.000000 0,-6.000000 0.000000 0,-6.000000 0.000000 0,-4.000000 0.000000 0,1.000000 0.000000 0,-1.000000 0.000000 0,1.000000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0,-1.000000 0.000000 0,-2.000000 0.000000 0,-3.000000 0.000000 0,-3.000000 0.000000 0,-4.000000 1.000000 0,-3.000000 4.000000 0,-3.000000 3.000000 0,-2.000000 3.000000 0,-3.000000-1.000000 0,1.000000-2.000000 0,-1.000000-3.000000 0,1.000000-3.000000 0,1.000000-1.000000 0,3.000000 4.000000 0,3.000000 3.000000 0,4.000000 3.000000 0,1.000000-1.000000 0,0.000000-2.000000 0,0.000000-3.000000 0,0.000000-3.000000 0,1.000000-2.000000 0,4.000000 0.000000 0,3.000000 0.000000 0,3.000000 0.000000 0,1.000000 0.000000 0,1.000000 0.000000 0,-1.000000 0.000000 0,1.000000 0.000000 0,-4.000000 0.000000 0,-6.000000 0.000000 0,-6.000000 0.000000 0,-6.000000 0.000000 0,-6.000000 1.000000 0,-2.000000 4.000000 0,-3.000000 3.000000 0,-3.000000 3.000000 0,-2.000000-1.000000 0,0.000000-2.000000 0,0.000000-3.000000 0,0.000000-3.000000 0,0.000000-2.000000 0,0.000000 0.000000 0,0.000000 0.000000 0,0.000000 0.000000 0,-2.000000 0.000000 0,-3.000000 0.000000 0,-3.000000 0.000000 0,-2.000000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 0.000000 0,1.000000 0.000000 0,-1.000000 0.000000 0,1.000000 0.000000 0,-10.000000 0.000000 0,-19.000000 0.000000 0,-18.000000 0.000000 0,-19.000000 0.000000 0,-13.000000 0.000000 0,-6.000000 0.000000 0,-6.000000 0.000000 0,-6.000000 0.000000 0,-4.000000 0.000000 0,1.000000 0.000000 0,-1.000000 0.000000 0,1.000000 0.000000 0,-1.000000-2.000000 0,1.000000-3.000000 0,-1.000000-3.000000 0,1.000000-2.000000 0,-3.000000-1.000000 0,-2.000000 3.000000 0,-3.000000 3.000000 0,-3.000000 4.000000 0,-2.000000-1.000000 0,0.000000-3.000000 0,0.000000-3.000000 0,0.000000-2.000000 0,0.000000-1.000000 0,0.000000 3.000000 0,0.000000 3.000000 0,0.000000 4.000000 0,-2.000000-1.000000 0,-3.000000-3.000000 0,-3.000000-3.000000 0,-2.000000-2.000000 0,-5.000000-1.000000 0,-2.000000 3.000000 0,-3.000000 3.000000 0,-3.000000 4.000000 0,-2.000000-1.000000 0,0.000000-3.000000 0,0.000000-3.000000 0,0.000000-2.000000 0,0.000000-1.000000 0,0.000000 3.000000 0,0.000000 3.000000 0,0.000000 4.000000 0,1.000000 1.000000 0,4.000000 0.000000 0,3.000000 0.000000 0,3.000000 0.000000 0,4.000000 0.000000 0,7.000000 0.000000 0,6.000000 0.000000 0,7.000000 0.000000 0,2.000000 0.000000 0,1.000000 0.000000 0,-1.000000 0.000000 0,1.000000 0.000000 0,-3.000000-2.000000 0,-2.000000-3.000000 0,-3.000000-3.000000 0,-3.000000-2.000000 0,-2.000000-1.000000 0,0.000000 3.000000 0,0.000000 3.000000 0,0.000000 4.000000 0,-2.000000 1.000000 0,-3.000000 0.000000 0,-3.000000 0.000000 0,-2.000000 0.000000 0,-1.000000 0.000000 0,3.000000 0.000000 0,3.000000 0.000000 0,4.000000 0.000000 0,1.000000 0.000000 0,0.000000 0.000000 0,0.000000 0.000000 0,0.000000 0.000000 0,0.000000-2.000000 0,0.000000-3.000000 0,0.000000-3.000000 0,0.000000-2.000000 0,3.000000-1.000000 0,6.000000 3.000000 0,7.000000 3.000000 0,6.000000 4.000000 0,-1.000000 1.000000 0,-5.000000 0.000000 0,-7.000000 0.000000 0,-5.000000 0.000000 0,-6.000000 0.000000 0,-3.000000 0.000000 0,-3.000000 0.000000 0,-2.000000 0.000000 0,-5.000000 0.000000 0,-2.000000 0.000000 0,-3.000000 0.000000 0,-3.000000 0.000000 0,-1.000000-2.000000 0,4.000000-3.000000 0,3.000000-3.000000 0,3.000000-2.000000 0,-1.000000-1.000000 0,-2.000000 3.000000 0,-3.000000 3.000000 0,-3.000000 4.000000 0,-2.000000 1.000000 0,0.000000 0.000000 0,0.000000 0.000000 0,0.000000 0.000000 0,0.000000 0.000000 0,0.000000 0.000000 0,0.000000 0.000000 0,0.000000 0.000000 0,-4.000000-2.000000 0,-5.000000-3.000000 0,-7.000000-3.000000 0,-5.000000-2.000000 0,-3.000000-1.000000 0,4.000000 3.000000 0,3.000000 3.000000 0,3.000000 4.000000 0,1.000000 1.000000 0,1.000000 0.000000 0,-1.000000 0.000000 0,1.000000 0.000000 0,1.000000 0.000000 0,3.000000 0.000000 0,3.000000 0.000000 0,4.000000 0.000000 0,1.000000-2.000000 0,0.000000-3.000000 0,0.000000-3.000000 0,0.000000-2.000000 0,-4.000000-1.000000 0,-5.000000 3.000000 0,-7.000000 3.000000 0,-5.000000 4.000000 0,-4.000000 1.000000 0,0.000000 0.000000 0,0.000000 0.000000 0,0.000000 0.000000 0,4.000000-2.000000 0,10.000000-3.000000 0,10.000000-3.000000 0,9.000000-2.000000 0,2.000000-1.000000 0,-2.000000 3.000000 0,-3.000000 3.000000 0,-3.000000 4.000000 0,-4.000000 1.000000 0,-3.000000 0.000000 0,-3.000000 0.000000 0,-2.000000 0.000000 0,-3.000000-2.000000 0,1.000000-3.000000 0,-1.000000-3.000000 0,1.000000-2.000000 0,1.000000-1.000000 0,3.000000 3.000000 0,3.000000 3.000000 0,4.000000 4.000000 0,1.000000 1.000000 0,0.000000 0.000000 0,0.000000 0.000000 0,0.000000 0.000000 0,3.000000 0.000000 0,6.000000 0.000000 0,7.000000 0.000000 0,6.000000 0.000000 0,-1.000000-2.000000 0,-5.000000-3.000000 0,-7.000000-3.000000 0,-5.000000-2.000000 0,-6.000000-1.000000 0,-3.000000 3.000000 0,-3.000000 3.000000 0,-2.000000 4.000000 0,-1.000000 1.000000 0,3.000000 0.000000 0,3.000000 0.000000 0,4.000000 0.000000 0,2.000000 0.000000 0,4.000000 0.000000 0,3.000000 0.000000 0,3.000000 0.000000 0,-1.000000 0.000000 0,-2.000000 0.000000 0,-3.000000 0.000000 0,-3.000000 0.000000 0,1.000000 0.000000 0,6.000000 0.000000 0,7.000000 0.000000 0,6.000000 0.000000 0,3.000000 0.000000 0,0.000000 0.000000 0,0.000000 0.000000 0,0.000000 0.000000 0,-4.000000 0.000000 0,-5.000000 0.000000 0,-7.000000 0.000000 0,-5.000000 0.000000 0,-4.000000 0.000000 0,0.000000 0.000000 0,0.000000 0.000000 0,0.000000 0.000000 0,3.000000 0.000000 0,6.000000 0.000000 0,7.000000 0.000000 0,6.000000 0.000000 0,4.000000 0.000000 0,4.000000 0.000000 0,3.000000 0.000000 0,3.000000 0.000000 0,4.000000 0.000000 0,7.000000 0.000000 0,6.000000 0.000000 0,7.000000 0.000000 0,2.000000 0.000000 0,1.000000 0.000000 0,-1.000000 0.000000 0,1.000000 0.000000 0,-3.000000 0.000000 0,-2.000000 0.000000 0,-3.000000 0.000000 0,-3.000000 0.000000 0,-1.000000-2.000000 0,4.000000-3.000000 0,3.000000-3.000000 0,3.000000-2.000000 0,1.000000-1.000000 0,1.000000 3.000000 0,-1.000000 3.000000 0,1.000000 4.000000 0,-1.000000 1.000000 0,1.000000 0.000000 0,-1.000000 0.000000 0,1.000000 0.000000 0,-3.000000 0.000000 0,-2.000000 0.000000 0,-3.000000 0.000000 0,-3.000000 0.000000 0,8.000000 0.000000 0,23.000000 0.000000 0,22.000000 0.000000 0,22.000000 0.000000 0</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6:42"/>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30000.000000 30400.000000 1000,'75.000000'-24.000000'0,"0.000000"4.000000"0 ,0.000000 3.000000 0,0.000000 3.000000 0,1.000000 1.000000 0,4.000000 1.000000 0,3.000000-1.000000 0,3.000000 1.000000 0,-1.000000 1.000000 0,-2.000000 3.000000 0,-3.000000 3.000000 0,-3.000000 4.000000 0,1.000000-1.000000 0,6.000000-3.000000 0,7.000000-3.000000 0,6.000000-2.000000 0,1.000000-3.000000 0,-3.000000 1.000000 0,-3.000000-1.000000 0,-2.000000 1.000000 0,-5.000000 1.000000 0,-2.000000 3.000000 0,-3.000000 3.000000 0,-3.000000 4.000000 0,1.000000 1.000000 0,6.000000 0.000000 0,7.000000 0.000000 0,6.000000 0.000000 0,4.000000-2.000000 0,4.000000-3.000000 0,3.000000-3.000000 0,3.000000-2.000000 0,3.000000-1.000000 0,3.000000 3.000000 0,3.000000 3.000000 0,4.000000 4.000000 0,1.000000 1.000000 0,0.000000 0.000000 0,0.000000 0.000000 0,0.000000 0.000000 0,-2.000000-2.000000 0,-3.000000-3.000000 0,-3.000000-3.000000 0,-2.000000-2.000000 0,-1.000000-1.000000 0,3.000000 3.000000 0,3.000000 3.000000 0,4.000000 4.000000 0,2.000000 1.000000 0,4.000000 0.000000 0,3.000000 0.000000 0,3.000000 0.000000 0,3.000000 0.000000 0,3.000000 0.000000 0,3.000000 0.000000 0,4.000000 0.000000 0,-4.000000 0.000000 0,-9.000000 0.000000 0,-10.000000 0.000000 0,-8.000000 0.000000 0,-3.000000-2.000000 0,7.000000-3.000000 0,6.000000-3.000000 0,7.000000-2.000000 0,7.000000-1.000000 0,9.000000 3.000000 0,10.000000 3.000000 0,10.000000 4.000000 0,-1.000000 1.000000 0,-9.000000 0.000000 0,-10.000000 0.000000 0,-8.000000 0.000000 0,-6.000000 0.000000 0,1.000000 0.000000 0,-1.000000 0.000000 0,1.000000 0.000000 0,2.000000 0.000000 0,7.000000 0.000000 0,6.000000 0.000000 0,7.000000 0.000000 0,2.000000 0.000000 0,1.000000 0.000000 0,-1.000000 0.000000 0,1.000000 0.000000 0,-4.000000 0.000000 0,-6.000000 0.000000 0,-6.000000 0.000000 0,-6.000000 0.000000 0,-2.000000 0.000000 0,3.000000 0.000000 0,3.000000 0.000000 0,4.000000 0.000000 0,1.000000 0.000000 0,0.000000 0.000000 0,0.000000 0.000000 0,0.000000 0.000000 0,1.000000 0.000000 0,4.000000 0.000000 0,3.000000 0.000000 0,3.000000 0.000000 0,-2.000000 0.000000 0,-6.000000 0.000000 0,-6.000000 0.000000 0,-6.000000 0.000000 0,-2.000000 0.000000 0,3.000000 0.000000 0,3.000000 0.000000 0,4.000000 0.000000 0,2.000000 0.000000 0,4.000000 0.000000 0,3.000000 0.000000 0,3.000000 0.000000 0,-1.000000 0.000000 0,-2.000000 0.000000 0,-3.000000 0.000000 0,-3.000000 0.000000 0,-4.000000 0.000000 0,-3.000000 0.000000 0,-3.000000 0.000000 0,-2.000000 0.000000 0,0.000000 1.000000 0,7.000000 4.000000 0,6.000000 3.000000 0,7.000000 3.000000 0,2.000000-1.000000 0,1.000000-2.000000 0,-1.000000-3.000000 0,1.000000-3.000000 0,-7.000000-1.000000 0,-12.000000 4.000000 0,-13.000000 3.000000 0,-12.000000 3.000000 0,-5.000000-1.000000 0,3.000000-2.000000 0,3.000000-3.000000 0,4.000000-3.000000 0,4.000000-2.000000 0,6.000000 0.000000 0,7.000000 0.000000 0,6.000000 0.000000 0,-2.000000 0.000000 0,-9.000000 0.000000 0,-10.000000 0.000000 0,-8.000000 0.000000 0,-9.000000 0.000000 0,-6.000000 0.000000 0,-6.000000 0.000000 0,-6.000000 0.000000 0,-4.000000 0.000000 0,1.000000 0.000000 0,-1.000000 0.000000 0,1.000000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0,-5.000000 0.000000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0,-10.000000-2.000000 0,-22.000000-3.000000 0,-22.000000-3.000000 0,-21.000000-2.000000 0,-12.000000-1.000000 0,1.000000 3.000000 0,-1.000000 3.000000 0,1.000000 4.000000 0,-1.000000 1.000000 0,1.000000 0.000000 0,-1.000000 0.000000 0,1.000000 0.000000 0,-1.000000-2.000000 0,1.000000-3.000000 0,-1.000000-3.000000 0,1.000000-2.000000 0,-3.000000-1.000000 0,-2.000000 3.000000 0,-3.000000 3.000000 0,-3.000000 4.000000 0,-4.000000 1.000000 0,-3.000000 0.000000 0,-3.000000 0.000000 0,-2.000000 0.000000 0,-5.000000 0.000000 0,-2.000000 0.000000 0,-3.000000 0.000000 0,-3.000000 0.000000 0,-6.000000 0.000000 0,-5.000000 0.000000 0,-7.000000 0.000000 0,-5.000000 0.000000 0,-8.000000 0.000000 0,-5.000000 0.000000 0,-7.000000 0.000000 0,-5.000000 0.000000 0,-3.000000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0,-7.000000 0.000000 0,-9.000000 0.000000 0,-10.000000 0.000000 0,-8.000000 0.000000 0,-4.000000 0.000000 0,3.000000 0.000000 0,3.000000 0.000000 0,4.000000 0.000000 0,2.000000 0.000000 0,4.000000 0.000000 0,3.000000 0.000000 0,3.000000 0.000000 0,3.000000 0.000000 0,3.000000 0.000000 0,3.000000 0.000000 0,4.000000 0.000000 0,1.000000 0.000000 0,0.000000 0.000000 0,0.000000 0.000000 0,0.000000 0.000000 0,0.000000-2.000000 0,0.000000-3.000000 0,0.000000-3.000000 0,0.000000-2.000000 0,-2.000000-1.000000 0,-3.000000 3.000000 0,-3.000000 3.000000 0,-2.000000 4.000000 0,0.000000 1.000000 0,7.000000 0.000000 0,6.000000 0.000000 0,7.000000 0.000000 0,2.000000 0.000000 0,1.000000 0.000000 0,-1.000000 0.000000 0,1.000000 0.000000 0,-1.000000 0.000000 0,1.000000 0.000000 0,-1.000000 0.000000 0,1.000000 0.000000 0,-4.000000-2.000000 0,-6.000000-3.000000 0,-6.000000-3.000000 0,-6.000000-2.000000 0,-7.000000-1.000000 0,-6.000000 3.000000 0,-6.000000 3.000000 0,-6.000000 4.000000 0,-1.000000 1.000000 0,7.000000 0.000000 0,6.000000 0.000000 0,7.000000 0.000000 0,4.000000-2.000000 0,3.000000-3.000000 0,3.000000-3.000000 0,4.000000-2.000000 0,1.000000-1.000000 0,0.000000 3.000000 0,0.000000 3.000000 0,0.000000 4.000000 0,0.000000 1.000000 0,0.000000 0.000000 0,0.000000 0.000000 0,0.000000 0.000000 0,0.000000 0.000000 0,0.000000 0.000000 0,0.000000 0.000000 0,0.000000 0.000000 0,0.000000-2.000000 0,0.000000-3.000000 0,0.000000-3.000000 0,0.000000-2.000000 0,3.000000-1.000000 0,6.000000 3.000000 0,7.000000 3.000000 0,6.000000 4.000000 0,1.000000 1.000000 0,-3.000000 0.000000 0,-3.000000 0.000000 0,-2.000000 0.000000 0,-5.000000 0.000000 0,-2.000000 0.000000 0,-3.000000 0.000000 0,-3.000000 0.000000 0,-6.000000 0.000000 0,-5.000000 0.000000 0,-7.000000 0.000000 0,-5.000000 0.000000 0,-4.000000 0.000000 0,0.000000 0.000000 0,0.000000 0.000000 0,0.000000 0.000000 0,0.000000 0.000000 0,0.000000 0.000000 0,0.000000 0.000000 0,0.000000 0.000000 0,1.000000 1.000000 0,4.000000 4.000000 0,3.000000 3.000000 0,3.000000 3.000000 0,-1.000000-1.000000 0,-2.000000-2.000000 0,-3.000000-3.000000 0,-3.000000-3.000000 0,-2.000000-1.000000 0,0.000000 4.000000 0,0.000000 3.000000 0,0.000000 3.000000 0,4.000000-1.000000 0,10.000000-2.000000 0,10.000000-3.000000 0,9.000000-3.000000 0,7.000000-2.000000 0,7.000000 0.000000 0,6.000000 0.000000 0,7.000000 0.000000 0,0.000000 1.000000 0,-2.000000 4.000000 0,-3.000000 3.000000 0,-3.000000 3.000000 0,-4.000000-1.000000 0,-3.000000-2.000000 0,-3.000000-3.000000 0,-2.000000-3.000000 0,-3.000000-1.000000 0,1.000000 4.000000 0,-1.000000 3.000000 0,1.000000 3.000000 0,-3.000000 1.000000 0,-2.000000 1.000000 0,-3.000000-1.000000 0,-3.000000 1.000000 0,-1.000000-3.000000 0,4.000000-2.000000 0,3.000000-3.000000 0,3.000000-3.000000 0,1.000000-1.000000 0,1.000000 4.000000 0,-1.000000 3.000000 0,1.000000 3.000000 0,-1.000000 1.000000 0,1.000000 1.000000 0,-1.000000-1.000000 0,1.000000 1.000000 0,1.000000-1.000000 0,3.000000 1.000000 0,3.000000-1.000000 0,4.000000 1.000000 0,-1.000000-1.000000 0,-3.000000 1.000000 0,-3.000000-1.000000 0,-2.000000 1.000000 0,-5.000000-1.000000 0,-2.000000 1.000000 0,-3.000000-1.000000 0,-3.000000 1.000000 0,1.000000-3.000000 0,6.000000-2.000000 0,7.000000-3.000000 0,6.000000-3.000000 0,6.000000-1.000000 0,6.000000 4.000000 0,7.000000 3.000000 0,6.000000 3.000000 0,3.000000 1.000000 0,0.000000 1.000000 0,0.000000-1.000000 0,0.000000 1.000000 0,0.000000-1.000000 0,0.000000 1.000000 0,0.000000-1.000000 0,0.000000 1.000000 0,0.000000-1.000000 0,0.000000 1.000000 0,0.000000-1.000000 0,0.000000 1.000000 0,-2.000000 1.000000 0,-3.000000 3.000000 0,-3.000000 3.000000 0,-2.000000 4.000000 0,-3.000000-1.000000 0,1.000000-3.000000 0,-1.000000-3.000000 0,1.000000-2.000000 0,-4.000000-1.000000 0,-6.000000 3.000000 0,-6.000000 3.000000 0,-6.000000 4.000000 0,1.000000 1.000000-21,9.000000 0.000000-38,10.000000 0.000000-41,10.000000 0.000000-40</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6:50"/>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9150.000000 35900.000000 1000,'71.000000'0.000000'0,"-5.000000"0.000000"0 ,-7.000000 0.000000 0,-5.000000 0.000000 0,-4.000000 0.000000 0,0.000000 0.000000 0,0.000000 0.000000 0,0.000000 0.000000 0,1.000000 0.000000 0,4.000000 0.000000 0,3.000000 0.000000 0,3.000000 0.000000 0,-1.000000 0.000000 0,-2.000000 0.000000 0,-3.000000 0.000000 0,-3.000000 0.000000 0,-4.000000 0.000000 0,-3.000000 0.000000 0,-3.000000 0.000000 0,-2.000000 0.000000 0,-1.000000 1.000000 0,3.000000 4.000000 0,3.000000 3.000000 0,4.000000 3.000000 0,2.000000 1.000000 0,4.000000 1.000000 0,3.000000-1.000000 0,3.000000 1.000000 0,-2.000000-1.000000 0,-6.000000 1.000000 0,-6.000000-1.000000 0,-6.000000 1.000000 0,-4.000000 1.000000 0,1.000000 3.000000 0,-1.000000 3.000000 0,1.000000 4.000000 0,1.000000-1.000000 0,3.000000-3.000000 0,3.000000-3.000000 0,4.000000-2.000000 0,1.000000-3.000000 0,0.000000 1.000000 0,0.000000-1.000000 0,0.000000 1.000000 0,1.000000-1.000000 0,4.000000 1.000000 0,3.000000-1.000000 0,3.000000 1.000000 0,1.000000-3.000000 0,1.000000-2.000000 0,-1.000000-3.000000 0,1.000000-3.000000 0,-1.000000-1.000000 0,1.000000 4.000000 0,-1.000000 3.000000 0,1.000000 3.000000 0,-3.000000-1.000000 0,-2.000000-2.000000 0,-3.000000-3.000000 0,-3.000000-3.000000 0,-2.000000-2.000000 0,0.000000 0.000000 0,0.000000 0.000000 0,0.000000 0.000000 0,-2.000000 0.000000 0,-3.000000 0.000000 0,-3.000000 0.000000 0,-2.000000 0.000000 0,-1.000000-2.000000 0,3.000000-3.000000 0,3.000000-3.000000 0,4.000000-2.000000 0,-1.000000-3.000000 0,-3.000000 1.000000 0,-3.000000-1.000000 0,-2.000000 1.000000 0,-1.000000-1.000000 0,3.000000 1.000000 0,3.000000-1.000000 0,4.000000 1.000000 0,2.000000-1.000000 0,4.000000 1.000000 0,3.000000-1.000000 0,3.000000 1.000000 0,1.000000-1.000000 0,1.000000 1.000000 0,-1.000000-1.000000 0,1.000000 1.000000 0,-1.000000-1.000000 0,1.000000 1.000000 0,-1.000000-1.000000 0,1.000000 1.000000 0,1.000000-1.000000 0,3.000000 1.000000 0,3.000000-1.000000 0,4.000000 1.000000 0,-3.000000 1.000000 0,-5.000000 3.000000 0,-7.000000 3.000000 0,-5.000000 4.000000 0,-3.000000-1.000000 0,4.000000-3.000000 0,3.000000-3.000000 0,3.000000-2.000000 0,-1.000000-1.000000 0,-2.000000 3.000000 0,-3.000000 3.000000 0,-3.000000 4.000000 0,-2.000000-1.000000 0,0.000000-3.000000 0,0.000000-3.000000 0,0.000000-2.000000 0,0.000000-1.000000 0,0.000000 3.000000 0,0.000000 3.000000 0,0.000000 4.000000 0,1.000000-1.000000 0,4.000000-3.000000 0,3.000000-3.000000 0,3.000000-2.000000 0,-1.000000-1.000000 0,-2.000000 3.000000 0,-3.000000 3.000000 0,-3.000000 4.000000 0,-1.000000-1.000000 0,4.000000-3.000000 0,3.000000-3.000000 0,3.000000-2.000000 0,1.000000-1.000000 0,1.000000 3.000000 0,-1.000000 3.000000 0,1.000000 4.000000 0,-3.000000-1.000000 0,-2.000000-3.000000 0,-3.000000-3.000000 0,-3.000000-2.000000 0,-2.000000-1.000000 0,0.000000 3.000000 0,0.000000 3.000000 0,0.000000 4.000000 0,0.000000 1.000000 0,0.000000 0.000000 0,0.000000 0.000000 0,0.000000 0.000000 0,-2.000000-2.000000 0,-3.000000-3.000000 0,-3.000000-3.000000 0,-2.000000-2.000000 0,-3.000000-1.000000 0,1.000000 3.000000 0,-1.000000 3.000000 0,1.000000 4.000000 0,1.000000 1.000000 0,3.000000 0.000000 0,3.000000 0.000000 0,4.000000 0.000000 0,1.000000 0.000000 0,0.000000 0.000000 0,0.000000 0.000000 0,0.000000 0.000000 0,1.000000 0.000000 0,4.000000 0.000000 0,3.000000 0.000000 0,3.000000 0.000000 0,3.000000 0.000000 0,3.000000 0.000000 0,3.000000 0.000000 0,4.000000 0.000000 0,-3.000000 0.000000 0,-5.000000 0.000000 0,-7.000000 0.000000 0,-5.000000 0.000000 0,-3.000000 0.000000 0,4.000000 0.000000 0,3.000000 0.000000 0,3.000000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0,0.000000-2.000000 0,7.000000-3.000000 0,6.000000-3.000000 0,7.000000-2.000000 0,0.000000-1.000000 0,-2.000000 3.000000 0,-3.000000 3.000000 0,-3.000000 4.000000 0,1.000000 1.000000 0,6.000000 0.000000 0,7.000000 0.000000 0,6.000000 0.000000 0,3.000000-2.000000 0,0.000000-3.000000 0,0.000000-3.000000 0,0.000000-2.000000 0,-2.000000-1.000000 0,-3.000000 3.000000 0,-3.000000 3.000000 0,-2.000000 4.000000 0,-3.000000 1.000000 0,1.000000 0.000000 0,-1.000000 0.000000 0,1.000000 0.000000 0,-3.000000-2.000000 0,-2.000000-3.000000 0,-3.000000-3.000000 0,-3.000000-2.000000 0,-2.000000-1.000000 0,0.000000 3.000000 0,0.000000 3.000000 0,0.000000 4.000000 0,0.000000-1.000000 0,0.000000-3.000000 0,0.000000-3.000000 0,0.000000-2.000000 0,0.000000-1.000000 0,0.000000 3.000000 0,0.000000 3.000000 0,0.000000 4.000000 0,0.000000 1.000000 0,0.000000 0.000000 0,0.000000 0.000000 0,0.000000 0.000000 0,1.000000-2.000000 0,4.000000-3.000000 0,3.000000-3.000000 0,3.000000-2.000000 0,1.000000-1.000000 0,1.000000 3.000000 0,-1.000000 3.000000 0,1.000000 4.000000 0,-1.000000 1.000000 0,1.000000 0.000000 0,-1.000000 0.000000 0,1.000000 0.000000 0,-1.000000 0.000000 0,1.000000 0.000000 0,-1.000000 0.000000 0,1.000000 0.000000 0,-3.000000 0.000000 0,-2.000000 0.000000 0,-3.000000 0.000000 0,-3.000000 0.000000 0,-4.000000-2.000000 0,-3.000000-3.000000 0,-3.000000-3.000000 0,-2.000000-2.000000 0,-1.000000-1.000000 0,3.000000 3.000000 0,3.000000 3.000000 0,4.000000 4.000000 0,2.000000 1.000000 0,4.000000 0.000000 0,3.000000 0.000000 0,3.000000 0.000000 0,-2.000000 0.000000 0,-6.000000 0.000000 0,-6.000000 0.000000 0,-6.000000 0.000000 0,-4.000000-2.000000 0,1.000000-3.000000 0,-1.000000-3.000000 0,1.000000-2.000000 0,1.000000-1.000000 0,3.000000 3.000000 0,3.000000 3.000000 0,4.000000 4.000000 0,1.000000 1.000000 0,0.000000 0.000000 0,0.000000 0.000000 0,0.000000 0.000000 0,-2.000000 0.000000 0,-3.000000 0.000000 0,-3.000000 0.000000 0,-2.000000 0.000000 0,-1.000000 0.000000 0,3.000000 0.000000 0,3.000000 0.000000 0,4.000000 0.000000 0,1.000000 1.000000 0,0.000000 4.000000 0,0.000000 3.000000 0,0.000000 3.000000 0,-2.000000-1.000000 0,-3.000000-2.000000 0,-3.000000-3.000000 0,-2.000000-3.000000 0,-3.000000-2.000000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1.000000 0,0.000000 4.000000 0,0.000000 3.000000 0,0.000000 3.000000 0,0.000000-1.000000 0,0.000000-2.000000 0,0.000000-3.000000 0,0.000000-3.000000 0,0.000000-2.000000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0,1.000000-2.000000 0,0.000000-3.000000 0,0.000000-3.000000 0,0.000000-2.000000 0,1.000000-1.000000 0,4.000000 3.000000 0,3.000000 3.000000 0,3.000000 4.000000 0,1.000000 1.000000 0,1.000000 0.000000 0,-1.000000 0.000000 0,1.000000 0.000000 0,-1.000000 0.000000 0,1.000000 0.000000 0,-1.000000 0.000000 0,1.000000 0.000000 0,1.000000 0.000000 0,3.000000 0.000000 0,3.000000 0.000000 0,4.000000 0.000000 0,-3.000000 0.000000 0,-5.000000 0.000000 0,-7.000000 0.000000 0,-5.000000 0.000000 0,-3.000000 0.000000 0,4.000000 0.000000 0,3.000000 0.000000 0,3.000000 0.000000 0,-1.000000-2.000000 0,-2.000000-3.000000 0,-3.000000-3.000000 0,-3.000000-2.000000 0,-4.000000-1.000000 0,-3.000000 3.000000 0,-3.000000 3.000000 0,-2.000000 4.000000 0,-1.000000 1.000000 0,3.000000 0.000000 0,3.000000 0.000000 0,4.000000 0.000000 0,2.000000-2.000000 0,4.000000-3.000000 0,3.000000-3.000000 0,3.000000-2.000000 0,-1.000000-1.000000 0,-2.000000 3.000000 0,-3.000000 3.000000 0,-3.000000 4.000000 0,-1.000000 1.000000 0,4.000000 0.000000 0,3.000000 0.000000 0,3.000000 0.000000 0,1.000000 0.000000 0,1.000000 0.000000 0,-1.000000 0.000000 0,1.000000 0.000000 0,-3.000000-2.000000 0,-2.000000-3.000000 0,-3.000000-3.000000 0,-3.000000-2.000000 0,-2.000000-1.000000 0,0.000000 3.000000 0,0.000000 3.000000 0,0.000000 4.000000 0,0.000000 1.000000 0,0.000000 0.000000 0,0.000000 0.000000 0,0.000000 0.000000 0,-2.000000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0,-3.000000 0.000000 0,-3.000000 0.000000 0,-2.000000 0.000000 0,-1.000000 1.000000 0,3.000000 4.000000 0,3.000000 3.000000 0,4.000000 3.000000 0,2.000000-1.000000 0,4.000000-2.000000 0,3.000000-3.000000 0,3.000000-3.000000 0,-1.000000-2.000000 0,-2.000000 0.000000 0,-3.000000 0.000000 0,-3.000000 0.000000 0,-2.000000 0.000000 0,0.000000 0.000000 0,0.000000 0.000000 0,0.000000 0.000000 0,0.000000 0.000000 0,0.000000 0.000000 0,0.000000 0.000000 0,0.000000 0.000000 0,-2.000000 0.000000 0,-3.000000 0.000000 0,-3.000000 0.000000 0,-2.000000 0.000000 0,2.000000 1.000000 0,9.000000 4.000000 0,10.000000 3.000000 0,10.000000 3.000000 0,4.000000-1.000000 0,0.000000-2.000000 0,0.000000-3.000000 0,0.000000-3.000000 0,-4.000000-2.000000 0,-5.000000 0.000000 0,-7.000000 0.000000 0,-5.000000 0.000000 0,-6.000000 0.000000 0,-3.000000 0.000000 0,-3.000000 0.000000 0,-2.000000 0.000000 0,0.000000 0.000000 0,7.000000 0.000000 0,6.000000 0.000000 0,7.000000 0.000000 0,0.000000 0.000000 0,-2.000000 0.000000 0,-3.000000 0.000000 0,-3.000000 0.000000 0,-2.000000 0.000000 0,0.000000 0.000000 0,0.000000 0.000000 0,0.000000 0.000000 0,0.000000 0.000000 0,0.000000 0.000000 0,0.000000 0.000000 0,0.000000 0.000000 0,-2.000000 0.000000 0,-3.000000 0.000000 0,-3.000000 0.000000 0,-2.000000 0.000000 0,-3.000000 1.000000 0,1.000000 4.000000 0,-1.000000 3.000000 0,1.000000 3.000000 0,1.000000-1.000000 0,3.000000-2.000000 0,3.000000-3.000000 0,4.000000-3.000000 0,2.000000-2.000000 0,4.000000 0.000000 0,3.000000 0.000000 0,3.000000 0.000000 0,1.000000 1.000000 0,1.000000 4.000000 0,-1.000000 3.000000 0,1.000000 3.000000 0,-4.000000-1.000000 0,-6.000000-2.000000 0,-6.000000-3.000000 0,-6.000000-3.000000 0,-2.000000-2.000000 0,3.000000 0.000000 0,3.000000 0.000000 0,4.000000 0.000000 0,-1.000000 1.000000 0,-3.000000 4.000000 0,-3.000000 3.000000 0,-2.000000 3.000000 0,-3.000000-1.000000 0,1.000000-2.000000 0,-1.000000-3.000000 0,1.000000-3.000000 0,1.000000-2.000000 0,3.000000 0.000000 0,3.000000 0.000000 0,4.000000 0.000000 0,-1.000000 0.000000 0,-3.000000 0.000000 0,-3.000000 0.000000 0,-2.000000 0.000000 0,-3.000000 0.000000 0,1.000000 0.000000 0,-1.000000 0.000000 0,1.000000 0.000000 0,-1.000000 1.000000 0,1.000000 4.000000 0,-1.000000 3.000000 0,1.000000 3.000000 0,-1.000000-1.000000 0,1.000000-2.000000 0,-1.000000-3.000000 0,1.000000-3.000000 0,1.000000-2.000000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0,-1.000000 1.000000 0,-3.000000 4.000000 0,-3.000000 3.000000 0,-2.000000 3.000000 0,-3.000000-1.000000 0,1.000000-2.000000 0,-1.000000-3.000000 0,1.000000-3.000000 0,-1.000000-2.000000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0,2.000000 0.000000 0,4.000000 0.000000 0,3.000000 0.000000 0,3.000000 0.000000 0,3.000000 0.000000 0,3.000000 0.000000 0,3.000000 0.000000 0,4.000000 0.000000 0,-3.000000 0.000000 0,-5.000000 0.000000 0,-7.000000 0.000000 0,-5.000000 0.000000 0,-6.000000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0,-2.000000-2.000000 0,-3.000000-3.000000 0,-3.000000-3.000000 0,-2.000000-2.000000 0,-3.000000-1.000000 0,1.000000 3.000000 0,-1.000000 3.000000 0,1.000000 4.000000 0,2.000000 1.000000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1.000000 0,3.000000 4.000000 0,3.000000 3.000000 0,4.000000 3.000000 0,1.000000-1.000000 0,0.000000-2.000000 0,0.000000-3.000000 0,0.000000-3.000000 0,-2.000000-2.000000 0,-3.000000 0.000000 0,-3.000000 0.000000 0,-2.000000 0.000000 0,-3.000000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0,2.000000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0,-2.000000-2.000000 0,0.000000-3.000000 0,0.000000-3.000000 0,0.000000-2.000000 0,3.000000-1.000000 0,6.000000 3.000000 0,7.000000 3.000000 0,6.000000 4.000000 0,1.000000 1.000000 0,-3.000000 0.000000 0,-3.000000 0.000000 0,-2.000000 0.000000 0,-1.000000 0.000000 0,3.000000 0.000000 0,3.000000 0.000000 0,4.000000 0.000000 0,2.000000 0.000000 0,4.000000 0.000000 0,3.000000 0.000000 0,3.000000 0.000000 0,-1.000000 0.000000 0,-2.000000 0.000000 0,-3.000000 0.000000 0,-3.000000 0.000000 0,-6.000000 0.000000 0,-5.000000 0.000000 0,-7.000000 0.000000 0,-5.000000 0.000000 0,-3.000000 0.000000 0,4.000000 0.000000 0,3.000000 0.000000 0,3.000000 0.000000 0,-2.000000 0.000000 0,-6.000000 0.000000 0,-6.000000 0.000000 0,-6.000000 0.000000 0,-2.000000 0.000000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0,-4.000000 0.000000 0,-3.000000 0.000000 0,-3.000000 0.000000 0,-2.000000 0.000000 0,-3.000000-2.000000 0,1.000000-3.000000 0,-1.000000-3.000000 0,1.000000-2.000000 0,2.000000-1.000000 0,7.000000 3.000000 0,6.000000 3.000000 0,7.000000 4.000000 0,0.000000 1.000000 0,-2.000000 0.000000 0,-3.000000 0.000000 0,-3.000000 0.000000 0,-1.000000-2.000000 0,4.000000-3.000000 0,3.000000-3.000000 0,3.000000-2.000000 0,-2.000000-1.000000 0,-6.000000 3.000000 0,-6.000000 3.000000 0,-6.000000 4.000000 0,-4.000000 1.000000 0,1.000000 0.000000 0,-1.000000 0.000000 0,1.000000 0.000000 0,-1.000000 0.000000 0,1.000000 0.000000 0,-1.000000 0.000000 0,1.000000 0.000000 0,-1.000000 0.000000 0,1.000000 0.000000 0,-1.000000 0.000000 0,1.000000 0.000000 0,-1.000000-2.000000 0,1.000000-3.000000 0,-1.000000-3.000000 0,1.000000-2.000000 0,1.000000-1.000000 0,3.000000 3.000000 0,3.000000 3.000000 0,4.000000 4.000000 0,-1.000000 1.000000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0,-3.000000-2.000000 0,1.000000-3.000000 0,-1.000000-3.000000 0,1.000000-2.000000 0,-1.000000-1.000000 0,1.000000 3.000000 0,-1.000000 3.000000 0,1.000000 4.000000 0,1.000000 1.000000 0,3.000000 0.000000 0,3.000000 0.000000 0,4.000000 0.000000 0,2.000000 0.000000 0,4.000000 0.000000 0,3.000000 0.000000 0,3.000000 0.000000 0,-1.000000 0.000000 0,-2.000000 0.000000 0,-3.000000 0.000000 0,-3.000000 0.000000 0,-2.000000 0.000000 0,0.000000 0.000000 0,0.000000 0.000000 0,0.000000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0,-1.000000-2.000000 0,-3.000000-3.000000 0,-3.000000-3.000000 0,-2.000000-2.000000 0,-1.000000-1.000000 0,3.000000 3.000000 0,3.000000 3.000000 0,4.000000 4.000000 0,2.000000 1.000000 0,4.000000 0.000000 0,3.000000 0.000000 0,3.000000 0.000000 0,1.000000 0.000000 0,1.000000 0.000000 0,-1.000000 0.000000 0,1.000000 0.000000 0,-1.000000 0.000000 0,1.000000 0.000000 0,-1.000000 0.000000 0,1.000000 0.000000 0,-1.000000-2.000000 0,1.000000-3.000000 0,-1.000000-3.000000 0,1.000000-2.000000 0,-3.000000-1.000000 0,-2.000000 3.000000 0,-3.000000 3.000000 0,-3.000000 4.000000 0,-2.000000 1.000000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0,2.000000-2.000000 0,7.000000-3.000000 0,6.000000-3.000000 0,7.000000-2.000000 0,-1.000000-1.000000 0,-6.000000 3.000000 0,-6.000000 3.000000 0,-6.000000 4.000000 0,-4.000000 1.000000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1.000000 0,3.000000 4.000000 0,3.000000 3.000000 0,4.000000 3.000000 0,-1.000000-1.000000 0,-3.000000-2.000000 0,-3.000000-3.000000 0,-2.000000-3.000000 0,-3.000000-2.000000 0,1.000000 0.000000 0,-1.000000 0.000000 0,1.000000 0.000000 0,-1.000000 0.000000 0,1.000000 0.000000 0,-1.000000 0.000000 0,1.000000 0.000000 0,-1.000000 1.000000 0,1.000000 4.000000 0,-1.000000 3.000000 0,1.000000 3.000000 0,1.000000-1.000000 0,3.000000-2.000000 0,3.000000-3.000000 0,4.000000-3.000000 0,-1.000000-2.000000 0,-3.000000 0.000000 0,-3.000000 0.000000 0,-2.000000 0.000000 0,-3.000000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0,1.000000 0.000000 0,-1.000000 0.000000 0,1.000000 0.000000 0,1.000000 0.000000 0,3.000000 0.000000 0,3.000000 0.000000 0,4.000000 0.000000 0,-1.000000 0.000000 0,-3.000000 0.000000 0,-3.000000 0.000000 0,-2.000000 0.000000 0,-3.000000 1.000000 0,1.000000 4.000000 0,-1.000000 3.000000 0,1.000000 3.000000 0,1.000000-1.000000 0,3.000000-2.000000 0,3.000000-3.000000 0,4.000000-3.000000 0,2.000000-2.000000 0,4.000000 0.000000 0,3.000000 0.000000 0,3.000000 0.000000 0,-1.000000 0.000000 0,-2.000000 0.000000 0,-3.000000 0.000000 0,-3.000000 0.000000 0,-4.000000 0.000000 0,-3.000000 0.000000 0,-3.000000 0.000000 0,-2.000000 0.000000 0,-3.000000 0.000000 0,1.000000 0.000000 0,-1.000000 0.000000 0,1.000000 0.000000 0,-1.000000 1.000000 0,1.000000 4.000000 0,-1.000000 3.000000 0,1.000000 3.000000 0,2.000000-1.000000 0,7.000000-2.000000 0,6.000000-3.000000 0,7.000000-3.000000 0,2.000000-2.000000 0,1.000000 0.000000 0,-1.000000 0.000000 0,1.000000 0.000000 0,-3.000000 0.000000 0,-2.000000 0.000000 0,-3.000000 0.000000 0,-3.000000 0.000000 0,-1.000000 0.000000 0,4.000000 0.000000 0,3.000000 0.000000 0,3.000000 0.000000 0,3.000000 1.000000 0,3.000000 4.000000 0,3.000000 3.000000 0,4.000000 3.000000 0,-4.000000-1.000000 0,-9.000000-2.000000 0,-10.000000-3.000000 0,-8.000000-3.000000 0,-4.000000-2.000000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0,-2.000000 0.000000 0,-6.000000 0.000000 0,-6.000000 0.000000 0,-6.000000 0.000000 0,-1.000000-2.000000 0,7.000000-3.000000 0,6.000000-3.000000 0,7.000000-2.000000 0,0.000000-1.000000 0,-2.000000 3.000000 0,-3.000000 3.000000 0,-3.000000 4.000000 0,-2.000000 1.000000 0,0.000000 0.000000 0,0.000000 0.000000 0,0.000000 0.000000 0,0.000000 0.000000 0,0.000000 0.000000 0,0.000000 0.000000 0,0.000000 0.000000 0,-2.000000 0.000000 0,-3.000000 0.000000 0,-3.000000 0.000000 0,-2.000000 0.000000 0,0.000000 0.000000 0,7.000000 0.000000 0,6.000000 0.000000 0,7.000000 0.000000 0,0.000000 0.000000 0,-2.000000 0.000000 0,-3.000000 0.000000 0,-3.000000 0.000000 0,-4.000000 0.000000 0,-3.000000 0.000000 0,-3.000000 0.000000 0,-2.000000 0.000000 0,-3.000000 0.000000 0,1.000000 0.000000 0,-1.000000 0.000000 0,1.000000 0.000000 0,2.000000 0.000000 0,7.000000 0.000000 0,6.000000 0.000000 0,7.000000 0.000000 0,0.000000 0.000000 0,-2.000000 0.000000 0,-3.000000 0.000000 0,-3.000000 0.000000 0,-2.000000 0.000000 0,0.000000 0.000000 0,0.000000 0.000000 0,0.000000 0.000000 0,-2.000000-2.000000 0,-3.000000-3.000000 0,-3.000000-3.000000 0,-2.000000-2.000000 0,-1.000000-1.000000 0,3.000000 3.000000 0,3.000000 3.000000 0,4.000000 4.000000 0,-1.000000-1.000000 0,-3.000000-3.000000 0,-3.000000-3.000000 0,-2.000000-2.000000 0,-3.000000-1.000000 0,1.000000 3.000000 0,-1.000000 3.000000 0,1.000000 4.000000 0,1.000000 1.000000 0,3.000000 0.000000 0,3.000000 0.000000 0,4.000000 0.000000 0,2.000000 0.000000 0,4.000000 0.000000 0,3.000000 0.000000 0,3.000000 0.000000 0,1.000000 0.000000 0,1.000000 0.000000 0,-1.000000 0.000000 0,1.000000 0.000000 0,-4.000000 0.000000 0,-6.000000 0.000000 0,-6.000000 0.000000 0,-6.000000 0.000000 0,-1.000000 0.000000 0,7.000000 0.000000 0,6.000000 0.000000 0,7.000000 0.000000 0,2.000000 0.000000 0,1.000000 0.000000 0,-1.000000 0.000000 0,1.000000 0.000000 0,-3.000000 0.000000 0,-2.000000 0.000000 0,-3.000000 0.000000 0,-3.000000 0.000000 0,-2.000000-2.000000 0,0.000000-3.000000 0,0.000000-3.000000 0,0.000000-2.000000 0,1.000000-1.000000 0,4.000000 3.000000 0,3.000000 3.000000 0,3.000000 4.000000 0,-2.000000 1.000000 0,-6.000000 0.000000 0,-6.000000 0.000000 0,-6.000000 0.000000 0,-1.000000 0.000000 0,7.000000 0.000000 0,6.000000 0.000000 0,7.000000 0.000000 0,-1.000000 0.000000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0,1.000000-2.000000 0,3.000000-3.000000 0,3.000000-3.000000 0,4.000000-2.000000 0,2.000000-1.000000 0,4.000000 3.000000 0,3.000000 3.000000 0,3.000000 4.000000 0,-2.000000 1.000000 0,-6.000000 0.000000 0,-6.000000 0.000000 0,-6.000000 0.000000 0,-2.000000 0.000000 0,3.000000 0.000000 0,3.000000 0.000000 0,4.000000 0.000000 0,1.000000-2.000000 0,0.000000-3.000000 0,0.000000-3.000000 0,0.000000-2.000000 0,1.000000-1.000000 0,4.000000 3.000000 0,3.000000 3.000000 0,3.000000 4.000000 0,-1.000000 1.000000 0,-2.000000 0.000000 0,-3.000000 0.000000 0,-3.000000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0,-3.000000 0.000000 0,-2.000000 0.000000 0,-3.000000 0.000000 0,-3.000000 0.000000 0,-1.000000 0.000000 0,4.000000 0.000000 0,3.000000 0.000000 0,3.000000 0.000000 0,-1.000000 1.000000 0,-2.000000 4.000000 0,-3.000000 3.000000 0,-3.000000 3.000000 0,-1.000000-1.000000 0,4.000000-2.000000 0,3.000000-3.000000 0,3.000000-3.000000 0,1.000000-2.000000 0,1.000000 0.000000 0,-1.000000 0.000000 0,1.000000 0.000000 0,-3.000000 0.000000 0,-2.000000 0.000000 0,-3.000000 0.000000 0,-3.000000 0.000000 0,-1.000000 1.000000 0,4.000000 4.000000 0,3.000000 3.000000 0,3.000000 3.000000 0,-2.000000-1.000000 0,-6.000000-2.000000 0,-6.000000-3.000000 0,-6.000000-3.000000 0,-4.000000-2.000000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1.000000 0,0.000000 4.000000 0,0.000000 3.000000 0,0.000000 3.000000 0,-2.000000-1.000000 0,-3.000000-2.000000 0,-3.000000-3.000000 0,-2.000000-3.000000 0,-1.000000-2.000000 0,3.000000 0.000000 0,3.000000 0.000000 0,4.000000 0.000000 0,2.000000 0.000000 0,4.000000 0.000000 0,3.000000 0.000000 0,3.000000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0,-3.000000 0.000000 0,-2.000000 0.000000 0,-3.000000 0.000000 0,-3.000000 0.000000 0,-4.000000 0.000000 0,-3.000000 0.000000 0,-3.000000 0.000000 0,-2.000000 0.000000 0,-3.000000 0.000000 0,1.000000 0.000000 0,-1.000000 0.000000 0,1.000000 0.000000 0,1.000000-2.000000 0,3.000000-3.000000 0,3.000000-3.000000 0,4.000000-2.000000 0,1.000000-3.000000 0,0.000000 1.000000 0,0.000000-1.000000 0,0.000000 1.000000 0,-2.000000 1.000000 0,-3.000000 3.000000 0,-3.000000 3.000000 0,-2.000000 4.000000 0,-1.000000 1.000000 0,3.000000 0.000000 0,3.000000 0.000000 0,4.000000 0.000000 0,2.000000 0.000000 0,4.000000 0.000000 0,3.000000 0.000000 0,3.000000 0.000000 0,-2.000000 0.000000 0,-6.000000 0.000000 0,-6.000000 0.000000 0,-6.000000 0.000000 0,-4.000000 0.000000 0,1.000000 0.000000 0,-1.000000 0.000000 0,1.000000 0.000000 0,2.000000 0.000000 0,7.000000 0.000000 0,6.000000 0.000000 0,7.000000 0.000000 0,0.000000 0.000000 0,-2.000000 0.000000 0,-3.000000 0.000000 0,-3.000000 0.000000 0,-2.000000 1.000000 0,0.000000 4.000000 0,0.000000 3.000000 0,0.000000 3.000000 0,0.000000-1.000000 0,0.000000-2.000000 0,0.000000-3.000000 0,0.000000-3.000000 0,1.000000-2.000000 0,4.000000 0.000000 0,3.000000 0.000000 0,3.000000 0.000000 0,1.000000 1.000000 0,1.000000 4.000000 0,-1.000000 3.000000 0,1.000000 3.000000 0,1.000000-1.000000 0,3.000000-2.000000 0,3.000000-3.000000 0,4.000000-3.000000 0,1.000000-2.000000 0,0.000000 0.000000 0,0.000000 0.000000 0,0.000000 0.000000 0,0.000000 1.000000 0,0.000000 4.000000 0,0.000000 3.000000 0,0.000000 3.000000 0,-2.000000-1.000000 0,-3.000000-2.000000 0,-3.000000-3.000000 0,-2.000000-3.000000 0,-5.000000-2.000000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0,-1.000000-2.000000 0,-3.000000-3.000000 0,-3.000000-3.000000 0,-2.000000-2.000000 0,-3.000000-1.000000 0,1.000000 3.000000 0,-1.000000 3.000000 0,1.000000 4.000000 0,-1.000000 1.000000 0,1.000000 0.000000 0,-1.000000 0.000000 0,1.000000 0.000000 0,-1.000000 3.000000-21,1.000000 6.000000-38,-1.000000 7.000000-41,1.000000 6.000000-40</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6:51"/>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14750.000000 37950.000000 1000,'-72.000000'-2.000000'0,"6.000000"-3.000000"0 ,7.000000-3.000000 0,6.000000-2.000000 0,4.000000-3.000000 0,4.000000 1.000000 0,3.000000-1.000000 0,3.000000 1.000000 0,-1.000000 1.000000 0,-2.000000 3.000000 0,-3.000000 3.000000 0,-3.000000 4.000000 0,-1.000000 2.000000 0,4.000000 4.000000 0,3.000000 3.000000 0,3.000000 3.000000 0,1.000000 1.000000 0,1.000000 1.000000 0,-1.000000-1.000000 0,1.000000 1.000000 0,-3.000000 1.000000 0,-2.000000 3.000000 0,-3.000000 3.000000 0,-3.000000 4.000000 0,-2.000000-1.000000 0,0.000000-3.000000 0,0.000000-3.000000 0,0.000000-2.000000 0,0.000000-1.000000 0,0.000000 3.000000 0,0.000000 3.000000 0,0.000000 4.000000 0</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6:54"/>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10200.000000 39500.000000 1000,'70.000000'20.000000'0,"-9.000000"-9.000000"0 ,-10.000000-10.000000 0,-8.000000-8.000000 0,-6.000000-6.000000 0,1.000000 1.000000 0,-1.000000-1.000000 0,1.000000 1.000000 0,1.000000 1.000000 0,3.000000 3.000000 0,3.000000 3.000000 0,4.000000 4.000000 0,-1.000000 1.000000 0,-3.000000 0.000000 0,-3.000000 0.000000 0,-2.000000 0.000000 0,0.000000 0.000000 0,7.000000 0.000000 0,6.000000 0.000000 0,7.000000 0.000000 0,-1.000000 1.000000 0,-6.000000 4.000000 0,-6.000000 3.000000 0,-6.000000 3.000000 0,-4.000000-1.000000 0,1.000000-2.000000 0,-1.000000-3.000000 0,1.000000-3.000000 0,1.000000-2.000000 0,3.000000 0.000000 0,3.000000 0.000000 0,4.000000 0.000000 0,1.000000 1.000000 0,0.000000 4.000000 0,0.000000 3.000000 0,0.000000 3.000000 0,0.000000-1.000000 0,0.000000-2.000000 0,0.000000-3.000000 0,0.000000-3.000000 0,0.000000-2.000000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0,0.000000-2.000000 0,0.000000-3.000000 0,0.000000-3.000000 0,0.000000-2.000000 0,0.000000-1.000000 0,0.000000 3.000000 0,0.000000 3.000000 0,0.000000 4.000000 0,0.000000 1.000000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1.000000 0,3.000000 4.000000 0,3.000000 3.000000 0,4.000000 3.000000 0,1.000000-1.000000 0,0.000000-2.000000 0,0.000000-3.000000 0,0.000000-3.000000 0,-2.000000-2.000000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0,-1.000000-2.000000 0,-3.000000-3.000000 0,-3.000000-3.000000 0,-2.000000-2.000000 0,0.000000-1.000000 0,7.000000 3.000000 0,6.000000 3.000000 0,7.000000 4.000000 0,-1.000000 1.000000 0,-6.000000 0.000000 0,-6.000000 0.000000 0,-6.000000 0.000000 0,-1.000000 0.000000 0,7.000000 0.000000 0,6.000000 0.000000 0,7.000000 0.000000 0,2.000000 0.000000 0,1.000000 0.000000 0,-1.000000 0.000000 0,1.000000 0.000000 0,-4.000000 0.000000 0,-6.000000 0.000000 0,-6.000000 0.000000 0,-6.000000 0.000000 0,-2.000000 0.000000 0,3.000000 0.000000 0,3.000000 0.000000 0,4.000000 0.000000 0,-1.000000-2.000000 0,-3.000000-3.000000 0,-3.000000-3.000000 0,-2.000000-2.000000 0,-1.000000-1.000000 0,3.000000 3.000000 0,3.000000 3.000000 0,4.000000 4.000000 0,1.000000 1.000000 0,0.000000 0.000000 0,0.000000 0.000000 0,0.000000 0.000000 0,0.000000-2.000000 0,0.000000-3.000000 0,0.000000-3.000000 0,0.000000-2.000000 0,1.000000-1.000000 0,4.000000 3.000000 0,3.000000 3.000000 0,3.000000 4.000000 0,-2.000000 1.000000 0,-6.000000 0.000000 0,-6.000000 0.000000 0,-6.000000 0.000000 0,-2.000000-2.000000 0,3.000000-3.000000 0,3.000000-3.000000 0,4.000000-2.000000 0,1.000000-1.000000 0,0.000000 3.000000 0,0.000000 3.000000 0,0.000000 4.000000 0,0.000000-1.000000 0,0.000000-3.000000 0,0.000000-3.000000 0,0.000000-2.000000 0,1.000000-1.000000 0,4.000000 3.000000 0,3.000000 3.000000 0,3.000000 4.000000 0,1.000000-1.000000 0,1.000000-3.000000 0,-1.000000-3.000000 0,1.000000-2.000000 0,-3.000000-3.000000 0,-2.000000 1.000000 0,-3.000000-1.000000 0,-3.000000 1.000000 0,-1.000000-1.000000 0,4.000000 1.000000 0,3.000000-1.000000 0,3.000000 1.000000 0,1.000000-1.000000 0,1.000000 1.000000 0,-1.000000-1.000000 0,1.000000 1.000000 0,-4.000000 1.000000 0,-6.000000 3.000000 0,-6.000000 3.000000 0,-6.000000 4.000000 0,-4.000000 1.000000 0,1.000000 0.000000 0,-1.000000 0.000000 0,1.000000 0.000000 0,-1.000000-2.000000 0,1.000000-3.000000 0,-1.000000-3.000000 0,1.000000-2.000000 0,1.000000-1.000000 0,3.000000 3.000000 0,3.000000 3.000000 0,4.000000 4.000000 0,2.000000 1.000000 0,4.000000 0.000000 0,3.000000 0.000000 0,3.000000 0.000000 0,-2.000000 1.000000 0,-6.000000 4.000000 0,-6.000000 3.000000 0,-6.000000 3.000000 0,-4.000000 1.000000 0,1.000000 1.000000 0,-1.000000-1.000000 0,1.000000 1.000000 0,-1.000000-3.000000 0,1.000000-2.000000 0,-1.000000-3.000000 0,1.000000-3.000000 0,1.000000-1.000000 0,3.000000 4.000000 0,3.000000 3.000000 0,4.000000 3.000000 0,1.000000-1.000000 0,0.000000-2.000000 0,0.000000-3.000000 0,0.000000-3.000000 0,0.000000-2.000000 0,0.000000 0.000000 0,0.000000 0.000000 0,0.000000 0.000000 0,0.000000 1.000000 0,0.000000 4.000000 0,0.000000 3.000000 0,0.000000 3.000000 0,-2.000000-1.000000 0,-3.000000-2.000000 0,-3.000000-3.000000 0,-2.000000-3.000000 0,-1.000000-2.000000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1.000000 0,-3.000000 4.000000 0,-3.000000 3.000000 0,-2.000000 3.000000 0,-3.000000-1.000000 0,1.000000-2.000000 0,-1.000000-3.000000 0,1.000000-3.000000 0,-1.000000-2.000000 0,1.000000 0.000000 0,-1.000000 0.000000 0,1.000000 0.000000 0,2.000000 1.000000 0,7.000000 4.000000 0,6.000000 3.000000 0,7.000000 3.000000 0,-1.000000 1.000000 0,-6.000000 1.000000 0,-6.000000-1.000000 0,-6.000000 1.000000 0,-4.000000-3.000000 0,1.000000-2.000000 0,-1.000000-3.000000 0,1.000000-3.000000 0,-1.000000-2.000000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0,-1.000000-2.000000 0,3.000000-3.000000 0,3.000000-3.000000 0,4.000000-2.000000 0,-1.000000-1.000000 0,-3.000000 3.000000 0,-3.000000 3.000000 0,-2.000000 4.000000 0,-3.000000 1.000000 0,1.000000 0.000000 0,-1.000000 0.000000 0,1.000000 0.000000 0,2.000000 0.000000 0,7.000000 0.000000 0,6.000000 0.000000 0,7.000000 0.000000 0,0.000000 0.000000 0,-2.000000 0.000000 0,-3.000000 0.000000 0,-3.000000 0.000000 0,-2.000000 0.000000 0,0.000000 0.000000 0,0.000000 0.000000 0,0.000000 0.000000 0,-2.000000 0.000000 0,-3.000000 0.000000 0,-3.000000 0.000000 0,-2.000000 0.000000 0,-3.000000 1.000000 0,1.000000 4.000000 0,-1.000000 3.000000 0,1.000000 3.000000 0,1.000000-1.000000 0,3.000000-2.000000 0,3.000000-3.000000 0,4.000000-3.000000 0,-1.000000-2.000000 0,-3.000000 0.000000 0,-3.000000 0.000000 0,-2.000000 0.000000 0,-3.000000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0,-1.000000-2.000000 0,-3.000000-3.000000 0,-3.000000-3.000000 0,-2.000000-2.000000 0,0.000000-1.000000 0,7.000000 3.000000 0,6.000000 3.000000 0,7.000000 4.000000 0,0.000000 2.000000 0,-2.000000 4.000000 0,-3.000000 3.000000 0,-3.000000 3.000000 0,-2.000000 1.000000 0,0.000000 1.000000 0,0.000000-1.000000 0,0.000000 1.000000 0,-2.000000-1.000000 0,-3.000000 1.000000 0,-3.000000-1.000000 0,-2.000000 1.000000 0,-1.000000-3.000000 0,3.000000-2.000000 0,3.000000-3.000000 0,4.000000-3.000000 0,1.000000-1.000000 0,0.000000 4.000000 0,0.000000 3.000000 0,0.000000 3.000000 0,0.000000-1.000000 0,0.000000-2.000000 0,0.000000-3.000000 0,0.000000-3.000000 0,0.000000-1.000000 0,0.000000 4.000000 0,0.000000 3.000000 0,0.000000 3.000000 0,-2.000000-1.000000 0,-3.000000-2.000000 0,-3.000000-3.000000 0,-2.000000-3.000000 0,-1.000000-2.000000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0,-1.000000 0.000000 0,-6.000000 0.000000 0,-6.000000 0.000000 0,-6.000000 0.000000 0,1.000000 0.000000 0,9.000000 0.000000 0,10.000000 0.000000 0,10.000000 0.000000 0,-1.000000 0.000000 0,-9.000000 0.000000 0,-10.000000 0.000000 0,-8.000000 0.000000 0,-6.000000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0,-4.000000-2.000000 0,-3.000000-3.000000 0,-3.000000-3.000000 0,-2.000000-2.000000 0,-3.000000-1.000000 0,1.000000 3.000000 0,-1.000000 3.000000 0,1.000000 4.000000 0,-1.000000 1.000000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0,2.000000 0.000000 0,7.000000 0.000000 0,6.000000 0.000000 0,7.000000 0.000000 0,0.000000 0.000000 0,-2.000000 0.000000 0,-3.000000 0.000000 0,-3.000000 0.000000 0,-1.000000 0.000000 0,4.000000 0.000000 0,3.000000 0.000000 0,3.000000 0.000000 0,4.000000-2.000000 0,7.000000-3.000000 0,6.000000-3.000000 0,7.000000-2.000000 0,0.000000-1.000000 0,-2.000000 3.000000 0,-3.000000 3.000000 0,-3.000000 4.000000 0,-2.000000 1.000000 0,0.000000 0.000000 0,0.000000 0.000000 0,0.000000 0.000000 0,0.000000 0.000000 0,0.000000 0.000000 0,0.000000 0.000000 0,0.000000 0.000000 0,-2.000000-2.000000 0,-3.000000-3.000000 0,-3.000000-3.000000 0,-2.000000-2.000000 0,-3.000000-1.000000 0,1.000000 3.000000 0,-1.000000 3.000000 0,1.000000 4.000000 0,1.000000 1.000000 0,3.000000 0.000000 0,3.000000 0.000000 0,4.000000 0.000000 0,2.000000-2.000000 0,4.000000-3.000000 0,3.000000-3.000000 0,3.000000-2.000000 0,-1.000000-1.000000 0,-2.000000 3.000000 0,-3.000000 3.000000 0,-3.000000 4.000000 0,-1.000000-1.000000 0,4.000000-3.000000 0,3.000000-3.000000 0,3.000000-2.000000 0,-2.000000-3.000000 0,-6.000000 1.000000 0,-6.000000-1.000000 0,-6.000000 1.000000 0,-6.000000 1.000000 0,-2.000000 3.000000 0,-3.000000 3.000000 0,-3.000000 4.000000 0,-2.000000-1.000000 0,0.000000-3.000000 0,0.000000-3.000000 0,0.000000-2.000000 0,-2.000000-1.000000 0,-3.000000 3.000000 0,-3.000000 3.000000 0,-2.000000 4.000000 0,0.000000 1.000000 0,7.000000 0.000000 0,6.000000 0.000000 0,7.000000 0.000000 0,0.000000 0.000000 0,-2.000000 0.000000 0,-3.000000 0.000000 0,-3.000000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0,2.000000-2.000000 0,7.000000-3.000000 0,6.000000-3.000000 0,7.000000-2.000000 0,2.000000-3.000000 0,1.000000 1.000000 0,-1.000000-1.000000 0,1.000000 1.000000 0,-3.000000-1.000000 0,-2.000000 1.000000 0,-3.000000-1.000000 0,-3.000000 1.000000 0,-2.000000 1.000000 0,0.000000 3.000000 0,0.000000 3.000000 0,0.000000 4.000000 0,-2.000000-1.000000 0,-3.000000-3.000000 0,-3.000000-3.000000 0,-2.000000-2.000000 0,-11.000000 3.000000 0,-15.000000 14.000000 0,-15.000000 11.000000 0,-16.000000 14.000000 0</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7:04"/>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11150.000000 43850.000000 1000,'93.000000'-24.000000'0,"-11.000000"4.000000"0 ,-14.000000 3.000000 0,-11.000000 3.000000 0,-9.000000 3.000000 0,-3.000000 3.000000 0,-3.000000 3.000000 0,-2.000000 4.000000 0,-1.000000 1.000000 0,3.000000 0.000000 0,3.000000 0.000000 0,4.000000 0.000000 0,-1.000000-2.000000 0,-3.000000-3.000000 0,-3.000000-3.000000 0,-2.000000-2.000000 0,-3.000000-1.000000 0,1.000000 3.000000 0,-1.000000 3.000000 0,1.000000 4.000000 0,1.000000 1.000000 0,3.000000 0.000000 0,3.000000 0.000000 0,4.000000 0.000000 0,-1.000000 0.000000 0,-3.000000 0.000000 0,-3.000000 0.000000 0,-2.000000 0.000000 0,-3.000000 0.000000 0,1.000000 0.000000 0,-1.000000 0.000000 0,1.000000 0.000000 0,1.000000 0.000000 0,3.000000 0.000000 0,3.000000 0.000000 0,4.000000 0.000000 0,2.000000 1.000000 0,4.000000 4.000000 0,3.000000 3.000000 0,3.000000 3.000000 0,-1.000000 1.000000 0,-2.000000 1.000000 0,-3.000000-1.000000 0,-3.000000 1.000000 0,-4.000000-3.000000 0,-3.000000-2.000000 0,-3.000000-3.000000 0,-2.000000-3.000000 0,-3.000000-1.000000 0,1.000000 4.000000 0,-1.000000 3.000000 0,1.000000 3.000000 0,-1.000000-1.000000 0,1.000000-2.000000 0,-1.000000-3.000000 0,1.000000-3.000000 0,-1.000000-1.000000 0,1.000000 4.000000 0,-1.000000 3.000000 0,1.000000 3.000000 0,-1.000000-1.000000 0,1.000000-2.000000 0,-1.000000-3.000000 0,1.000000-3.000000 0,-1.000000-1.000000 0,1.000000 4.000000 0,-1.000000 3.000000 0,1.000000 3.000000 0,-1.000000-1.000000 0,1.000000-2.000000 0,-1.000000-3.000000 0,1.000000-3.000000 0,-1.000000-2.000000 0,1.000000 0.000000 0,-1.000000 0.000000 0,1.000000 0.000000 0,2.000000 0.000000 0,7.000000 0.000000 0,6.000000 0.000000 0,7.000000 0.000000 0,0.000000 0.000000 0,-2.000000 0.000000 0,-3.000000 0.000000 0,-3.000000 0.000000 0,-2.000000-2.000000 0,0.000000-3.000000 0,0.000000-3.000000 0,0.000000-2.000000 0,1.000000-1.000000 0,4.000000 3.000000 0,3.000000 3.000000 0,3.000000 4.000000 0,1.000000 1.000000 0,1.000000 0.000000 0,-1.000000 0.000000 0,1.000000 0.000000 0,-4.000000 0.000000 0,-6.000000 0.000000 0,-6.000000 0.000000 0,-6.000000 0.000000 0,-4.000000 0.000000 0,1.000000 0.000000 0,-1.000000 0.000000 0,1.000000 0.000000 0,-1.000000-2.000000 0,1.000000-3.000000 0,-1.000000-3.000000 0,1.000000-2.000000 0,1.000000-1.000000 0,3.000000 3.000000 0,3.000000 3.000000 0,4.000000 4.000000 0,-1.000000 1.000000 0,-3.000000 0.000000 0,-3.000000 0.000000 0,-2.000000 0.000000 0,-3.000000 0.000000 0,1.000000 0.000000 0,-1.000000 0.000000 0,1.000000 0.000000 0,2.000000-2.000000 0,7.000000-3.000000 0,6.000000-3.000000 0,7.000000-2.000000 0,0.000000-1.000000 0,-2.000000 3.000000 0,-3.000000 3.000000 0,-3.000000 4.000000 0,-4.000000 1.000000 0,-3.000000 0.000000 0,-3.000000 0.000000 0,-2.000000 0.000000 0,-1.000000 0.000000 0,3.000000 0.000000 0,3.000000 0.000000 0,4.000000 0.000000 0,1.000000 0.000000 0,0.000000 0.000000 0,0.000000 0.000000 0,0.000000 0.000000 0,-2.000000 1.000000 0,-3.000000 4.000000 0,-3.000000 3.000000 0,-2.000000 3.000000 0,-3.000000-1.000000 0,1.000000-2.000000 0,-1.000000-3.000000 0,1.000000-3.000000 0,2.000000-2.000000 0,7.000000 0.000000 0,6.000000 0.000000 0,7.000000 0.000000 0,-1.000000 0.000000 0,-6.000000 0.000000 0,-6.000000 0.000000 0,-6.000000 0.000000 0,-4.000000 0.000000 0,1.000000 0.000000 0,-1.000000 0.000000 0,1.000000 0.000000 0,-1.000000 0.000000 0,1.000000 0.000000 0,-1.000000 0.000000 0,1.000000 0.000000 0,2.000000 1.000000 0,7.000000 4.000000 0,6.000000 3.000000 0,7.000000 3.000000 0,0.000000 1.000000 0,-2.000000 1.000000 0,-3.000000-1.000000 0,-3.000000 1.000000 0,-2.000000-3.000000 0,0.000000-2.000000 0,0.000000-3.000000 0,0.000000-3.000000 0,-2.000000-2.000000 0,-3.000000 0.000000 0,-3.000000 0.000000 0,-2.000000 0.000000 0,-3.000000 0.000000 0,1.000000 0.000000 0,-1.000000 0.000000 0,1.000000 0.000000 0,2.000000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0,2.000000 0.000000 0,4.000000 0.000000 0,3.000000 0.000000 0,3.000000 0.000000 0,-2.000000 0.000000 0,-6.000000 0.000000 0,-6.000000 0.000000 0,-6.000000 0.000000 0,-4.000000 1.000000 0,1.000000 4.000000 0,-1.000000 3.000000 0,1.000000 3.000000 0,2.000000-1.000000 0,7.000000-2.000000 0,6.000000-3.000000 0,7.000000-3.000000 0,-1.000000-2.000000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0,0.000000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0,3.000000 0.000000 0,3.000000 0.000000 0,4.000000 0.000000 0,2.000000-2.000000 0,4.000000-3.000000 0,3.000000-3.000000 0,3.000000-2.000000 0,1.000000-1.000000 0,1.000000 3.000000 0,-1.000000 3.000000 0,1.000000 4.000000 0,-1.000000 1.000000 0,1.000000 0.000000 0,-1.000000 0.000000 0,1.000000 0.000000 0,-3.000000 0.000000 0,-2.000000 0.000000 0,-3.000000 0.000000 0,-3.000000 0.000000 0,-1.000000-2.000000 0,4.000000-3.000000 0,3.000000-3.000000 0,3.000000-2.000000 0,-1.000000-1.000000 0,-2.000000 3.000000 0,-3.000000 3.000000 0,-3.000000 4.000000 0,-2.000000-1.000000 0,0.000000-3.000000 0,0.000000-3.000000 0,0.000000-2.000000 0,0.000000-1.000000 0,0.000000 3.000000 0,0.000000 3.000000 0,0.000000 4.000000 0,-2.000000 1.000000 0,-3.000000 0.000000 0,-3.000000 0.000000 0,-2.000000 0.000000 0,0.000000 0.000000 0,7.000000 0.000000 0,6.000000 0.000000 0,7.000000 0.000000 0,2.000000-2.000000 0,1.000000-3.000000 0,-1.000000-3.000000 0,1.000000-2.000000 0,-1.000000-1.000000 0,1.000000 3.000000 0,-1.000000 3.000000 0,1.000000 4.000000 0,-1.000000 1.000000 0,1.000000 0.000000 0,-1.000000 0.000000 0,1.000000 0.000000 0,-3.000000 0.000000 0,-2.000000 0.000000 0,-3.000000 0.000000 0,-3.000000 0.000000 0,-4.000000 0.000000 0,-3.000000 0.000000 0,-3.000000 0.000000 0,-2.000000 0.000000 0,-3.000000 1.000000 0,1.000000 4.000000 0,-1.000000 3.000000 0,1.000000 3.000000 0,-1.000000-1.000000 0,1.000000-2.000000 0,-1.000000-3.000000 0,1.000000-3.000000 0,1.000000-1.000000 0,3.000000 4.000000 0,3.000000 3.000000 0,4.000000 3.000000 0,1.000000 1.000000 0,0.000000 1.000000 0,0.000000-1.000000 0,0.000000 1.000000 0,-2.000000-1.000000 0,-3.000000 1.000000 0,-3.000000-1.000000 0,-2.000000 1.000000 0,0.000000-1.000000 0,7.000000 1.000000 0,6.000000-1.000000 0,7.000000 1.000000 0,0.000000-3.000000 0,-2.000000-2.000000 0,-3.000000-3.000000 0,-3.000000-3.000000 0,-4.000000-2.000000 0,-3.000000 0.000000 0,-3.000000 0.000000 0,-2.000000 0.000000 0,-1.000000 0.000000 0,3.000000 0.000000 0,3.000000 0.000000 0,4.000000 0.000000 0,-1.000000 0.000000 0,-3.000000 0.000000 0,-3.000000 0.000000 0,-2.000000 0.000000 0,-3.000000 1.000000 0,1.000000 4.000000 0,-1.000000 3.000000 0,1.000000 3.000000 0,-1.000000-1.000000 0,1.000000-2.000000 0,-1.000000-3.000000 0,1.000000-3.000000 0,1.000000-2.000000 0,3.000000 0.000000 0,3.000000 0.000000 0,4.000000 0.000000 0,2.000000 0.000000 0,4.000000 0.000000 0,3.000000 0.000000 0,3.000000 0.000000 0,-2.000000 1.000000 0,-6.000000 4.000000 0,-6.000000 3.000000 0,-6.000000 3.000000 0,-4.000000-1.000000 0,1.000000-2.000000 0,-1.000000-3.000000 0,1.000000-3.000000 0,-1.000000-2.000000 0,1.000000 0.000000 0,-1.000000 0.000000 0,1.000000 0.000000 0,1.000000 0.000000 0,3.000000 0.000000 0,3.000000 0.000000 0,4.000000 0.000000 0,1.000000 0.000000 0,0.000000 0.000000 0,0.000000 0.000000 0,0.000000 0.000000 0,0.000000 1.000000 0,0.000000 4.000000 0,0.000000 3.000000 0,0.000000 3.000000 0,0.000000-1.000000 0,0.000000-2.000000 0,0.000000-3.000000 0,0.000000-3.000000 0,0.000000-2.000000 0,0.000000 0.000000 0,0.000000 0.000000 0,0.000000 0.000000 0,0.000000 0.000000 0,0.000000 0.000000 0,0.000000 0.000000 0,0.000000 0.000000 0,-2.000000 0.000000 0,-3.000000 0.000000 0,-3.000000 0.000000 0,-2.000000 0.000000 0,-3.000000 0.000000 0,1.000000 0.000000 0,-1.000000 0.000000 0,1.000000 0.000000 0,2.000000 0.000000 0,7.000000 0.000000 0,6.000000 0.000000 0,7.000000 0.000000 0,2.000000 0.000000 0,1.000000 0.000000 0,-1.000000 0.000000 0,1.000000 0.000000 0,-4.000000 0.000000 0,-6.000000 0.000000 0,-6.000000 0.000000 0,-6.000000 0.000000 0,-2.000000 0.000000 0,3.000000 0.000000 0,3.000000 0.000000 0,4.000000 0.000000 0,-1.000000 0.000000 0,-3.000000 0.000000 0,-3.000000 0.000000 0,-2.000000 0.000000 0,0.000000 0.000000 0,7.000000 0.000000 0,6.000000 0.000000 0,7.000000 0.000000 0,0.000000 0.000000 0,-2.000000 0.000000 0,-3.000000 0.000000 0,-3.000000 0.000000 0,-2.000000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0,0.000000-2.000000 0,0.000000-3.000000 0,0.000000-3.000000 0,0.000000-2.000000 0,0.000000-1.000000 0,0.000000 3.000000 0,0.000000 3.000000 0,0.000000 4.000000 0,0.000000 1.000000 0,0.000000 0.000000 0,0.000000 0.000000 0,0.000000 0.000000 0,-2.000000-2.000000 0,-3.000000-3.000000 0,-3.000000-3.000000 0,-2.000000-2.000000 0,-3.000000-1.000000 0,1.000000 3.000000 0,-1.000000 3.000000 0,1.000000 4.000000 0,1.000000 1.000000 0,3.000000 0.000000 0,3.000000 0.000000 0,4.000000 0.000000 0,2.000000-2.000000 0,4.000000-3.000000 0,3.000000-3.000000 0,3.000000-2.000000 0,1.000000-1.000000 0,1.000000 3.000000 0,-1.000000 3.000000 0,1.000000 4.000000 0,-4.000000 1.000000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0,2.000000-2.000000 0,4.000000-3.000000 0,3.000000-3.000000 0,3.000000-2.000000 0,-1.000000-1.000000 0,-2.000000 3.000000 0,-3.000000 3.000000 0,-3.000000 4.000000 0,-4.000000 1.000000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0,3.000000 0.000000 0,3.000000 0.000000 0,4.000000 0.000000 0,2.000000 0.000000 0,4.000000 0.000000 0,3.000000 0.000000 0,3.000000 0.000000 0,-2.000000 0.000000 0,-6.000000 0.000000 0,-6.000000 0.000000 0,-6.000000 0.000000 0,-2.000000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0,1.000000-2.000000 0,3.000000-3.000000 0,3.000000-3.000000 0,4.000000-2.000000 0,1.000000-1.000000 0,0.000000 3.000000 0,0.000000 3.000000 0,0.000000 4.000000 0,0.000000 1.000000 0,0.000000 0.000000 0,0.000000 0.000000 0,0.000000 0.000000 0,1.000000 0.000000 0,4.000000 0.000000 0,3.000000 0.000000 0,3.000000 0.000000 0,1.000000 0.000000 0,1.000000 0.000000 0,-1.000000 0.000000 0,1.000000 0.000000 0,-1.000000-2.000000 0,1.000000-3.000000 0,-1.000000-3.000000 0,1.000000-2.000000 0,-1.000000-1.000000 0,1.000000 3.000000 0,-1.000000 3.000000 0,1.000000 4.000000 0,-4.000000 1.000000 0,-6.000000 0.000000 0,-6.000000 0.000000 0,-6.000000 0.000000 0,-2.000000 0.000000 0,3.000000 0.000000 0,3.000000 0.000000 0,4.000000 0.000000 0,2.000000-2.000000 0,4.000000-3.000000 0,3.000000-3.000000 0,3.000000-2.000000 0,-1.000000-1.000000 0,-2.000000 3.000000 0,-3.000000 3.000000 0,-3.000000 4.000000 0,-1.000000 1.000000 0,4.000000 0.000000 0,3.000000 0.000000 0,3.000000 0.000000 0,1.000000-2.000000 0,1.000000-3.000000 0,-1.000000-3.000000 0,1.000000-2.000000 0,-3.000000-1.000000 0,-2.000000 3.000000 0,-3.000000 3.000000 0,-3.000000 4.000000 0,-2.000000 1.000000 0,0.000000 0.000000 0,0.000000 0.000000 0,0.000000 0.000000 0,-2.000000-2.000000 0,-3.000000-3.000000 0,-3.000000-3.000000 0,-2.000000-2.000000 0,-3.000000-1.000000 0,1.000000 3.000000 0,-1.000000 3.000000 0,1.000000 4.000000 0,1.000000 1.000000 0,3.000000 0.000000 0,3.000000 0.000000 0,4.000000 0.000000 0,-1.000000-2.000000 0,-3.000000-3.000000 0,-3.000000-3.000000 0,-2.000000-2.000000 0,-3.000000-1.000000 0,1.000000 3.000000 0,-1.000000 3.000000 0,1.000000 4.000000 0,-1.000000 1.000000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0,-1.000000 0.000000 0,-2.000000 0.000000 0,-3.000000 0.000000 0,-3.000000 0.000000 0,-4.000000 0.000000 0,-3.000000 0.000000 0,-3.000000 0.000000 0,-2.000000 0.000000 0,0.000000 0.000000 0,7.000000 0.000000 0,6.000000 0.000000 0,7.000000 0.000000 0,-1.000000 0.000000 0,-6.000000 0.000000 0,-6.000000 0.000000 0,-6.000000 0.000000 0,-2.000000 0.000000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0,-3.000000 0.000000 0,-2.000000 0.000000 0,-3.000000 0.000000 0,-3.000000 0.000000 0,-4.000000 0.000000 0,-3.000000 0.000000 0,-3.000000 0.000000 0,-2.000000 0.000000 0,0.000000 0.000000 0,7.000000 0.000000 0,6.000000 0.000000 0,7.000000 0.000000 0,0.000000 0.000000 0,-2.000000 0.000000 0,-3.000000 0.000000 0,-3.000000 0.000000 0,1.000000 0.000000 0,6.000000 0.000000 0,7.000000 0.000000 0,6.000000 0.000000 0,3.000000 0.000000 0,0.000000 0.000000 0,0.000000 0.000000 0,0.000000 0.000000 0,1.000000 1.000000 0,4.000000 4.000000 0,3.000000 3.000000 0,3.000000 3.000000 0,-1.000000-1.000000 0,-2.000000-2.000000 0,-3.000000-3.000000 0,-3.000000-3.000000 0,-4.000000-2.000000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0,-2.000000 0.000000 0,-6.000000 0.000000 0,-6.000000 0.000000 0,-6.000000 0.000000 0,-4.000000 0.000000 0,1.000000 0.000000 0,-1.000000 0.000000 0,1.000000 0.000000 0,-3.000000 0.000000 0,-2.000000 0.000000 0,-3.000000 0.000000 0,-3.000000 0.000000 0,-4.000000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0,-4.000000 1.000000 0,-6.000000 0.000000 0,-6.000000 0.000000 0,-6.000000 0.000000 0,-2.000000-2.000000 0,3.000000-3.000000 0,3.000000-3.000000 0,4.000000-2.000000 0,-1.000000-1.000000 0,-3.000000 3.000000 0,-3.000000 3.000000 0,-2.000000 4.000000 0,-1.000000-1.000000 0,3.000000-3.000000 0,3.000000-3.000000 0,4.000000-2.000000 0,1.000000-1.000000 0,0.000000 3.000000 0,0.000000 3.000000 0,0.000000 4.000000 0,0.000000 1.000000 0,0.000000 0.000000 0,0.000000 0.000000 0,0.000000 0.000000 0,1.000000-2.000000 0,4.000000-3.000000 0,3.000000-3.000000 0,3.000000-2.000000 0,3.000000-1.000000 0,3.000000 3.000000 0,3.000000 3.000000 0,4.000000 4.000000 0,-1.000000-1.000000 0,-3.000000-3.000000 0,-3.000000-3.000000 0,-2.000000-2.000000 0,-3.000000-1.000000 0,1.000000 3.000000 0,-1.000000 3.000000 0,1.000000 4.000000 0,-3.000000 1.000000 0,-2.000000 0.000000 0,-3.000000 0.000000 0,-3.000000 0.000000 0,-2.000000-2.000000 0,0.000000-3.000000 0,0.000000-3.000000 0,0.000000-2.000000 0,0.000000-1.000000 0,0.000000 3.000000 0,0.000000 3.000000 0,0.000000 4.000000 0,0.000000-1.000000 0,0.000000-3.000000 0,0.000000-3.000000 0,0.000000-2.000000 0,1.000000-1.000000 0,4.000000 3.000000 0,3.000000 3.000000 0,3.000000 4.000000 0,1.000000 1.000000 0,1.000000 0.000000 0,-1.000000 0.000000 0,1.000000 0.000000 0,1.000000-2.000000 0,3.000000-3.000000 0,3.000000-3.000000 0,4.000000-2.000000 0,1.000000-3.000000 0,0.000000 1.000000 0,0.000000-1.000000 0,0.000000 1.000000 0,0.000000 1.000000 0,0.000000 3.000000 0,0.000000 3.000000 0,0.000000 4.000000 0,-2.000000 1.000000 0,-3.000000 0.000000 0,-3.000000 0.000000 0,-2.000000 0.000000 0,-5.000000 0.000000 0,-2.000000 0.000000 0,-3.000000 0.000000 0,-3.000000 0.000000 0,-2.000000-2.000000 0,0.000000-3.000000 0,0.000000-3.000000 0,0.000000-2.000000 0,0.000000-1.000000 0,0.000000 3.000000 0,0.000000 3.000000 0,0.000000 4.000000 0,0.000000 1.000000 0,0.000000 0.000000 0,0.000000 0.000000 0,0.000000 0.000000 0,1.000000 0.000000 0,4.000000 0.000000 0,3.000000 0.000000 0,3.000000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0,-3.000000 1.000000 0,-2.000000 0.000000 0,-3.000000 0.000000 0,-3.000000 0.000000 0,-2.000000 0.000000 0,0.000000 0.000000 0,0.000000 0.000000 0,0.000000 0.000000 0,1.000000 0.000000 0,4.000000 0.000000 0,3.000000 0.000000 0,3.000000 0.000000 0,1.000000-2.000000 0,1.000000-3.000000 0,-1.000000-3.000000 0,1.000000-2.000000 0,1.000000-1.000000 0,3.000000 3.000000 0,3.000000 3.000000 0,4.000000 4.000000 0,1.000000 1.000000 0,0.000000 0.000000 0,0.000000 0.000000 0,0.000000 0.000000 0,0.000000 0.000000 0,0.000000 0.000000 0,0.000000 0.000000 0,0.000000 0.000000 0,-2.000000 0.000000 0,-3.000000 0.000000 0,-3.000000 0.000000 0,-2.000000 0.000000 0,-5.000000 0.000000 0,-2.000000 0.000000 0,-3.000000 0.000000 0,-3.000000 0.000000 0,-4.000000 0.000000 0,-3.000000 0.000000 0,-3.000000 0.000000 0,-2.000000 0.000000 0,0.000000 0.000000 0,7.000000 0.000000 0,6.000000 0.000000 0,7.000000 0.000000 0,0.000000 0.000000 0,-2.000000 0.000000 0,-3.000000 0.000000 0,-3.000000 0.000000 0,1.000000 0.000000 0,6.000000 0.000000 0,7.000000 0.000000 0,6.000000 0.000000 0,3.000000 0.000000 0,0.000000 0.000000 0,0.000000 0.000000 0,0.000000 0.000000 0,0.000000 0.000000 0,0.000000 0.000000 0,0.000000 0.000000 0,0.000000 0.000000 0,-2.000000 0.000000 0,-3.000000 0.000000 0,-3.000000 0.000000 0,-2.000000 0.000000 0,-3.000000 0.000000 0,1.000000 0.000000 0,-1.000000 0.000000 0,1.000000 0.000000 0,-3.000000 0.000000 0,-2.000000 0.000000 0,-3.000000 0.000000 0,-3.000000 0.000000 0,-2.000000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0,-1.000000 1.000000 0,4.000000 4.000000 0,3.000000 3.000000 0,3.000000 3.000000 0,-2.000000-1.000000 0,-6.000000-2.000000 0,-6.000000-3.000000 0,-6.000000-3.000000 0,-1.000000-2.000000 0,7.000000 0.000000 0,6.000000 0.000000 0,7.000000 0.000000 0,0.000000 1.000000 0,-2.000000 4.000000 0,-3.000000 3.000000 0,-3.000000 3.000000 0,-4.000000-1.000000 0,-3.000000-2.000000 0,-3.000000-3.000000 0,-2.000000-3.000000 0,-3.000000-2.000000 0,1.000000 0.000000 0,-1.000000 0.000000 0,1.000000 0.000000 0,-1.000000 0.000000 0,1.000000 0.000000 0,-1.000000 0.000000 0,1.000000 0.000000 0,-1.000000 1.000000 0,1.000000 4.000000 0,-1.000000 3.000000 0,1.000000 3.000000 0,1.000000-1.000000 0,3.000000-2.000000 0,3.000000-3.000000 0,4.000000-3.000000 0,-1.000000-2.000000 0,-3.000000 0.000000 0,-3.000000 0.000000 0,-2.000000 0.000000 0,-1.000000 0.000000 0,3.000000 0.000000 0,3.000000 0.000000 0,4.000000 0.000000 0,-1.000000 0.000000 0,-3.000000 0.000000 0,-3.000000 0.000000 0,-2.000000 0.000000 0,-3.000000 0.000000 0,1.000000 0.000000 0,-1.000000 0.000000 0,1.000000 0.000000 0,-1.000000 1.000000 0,1.000000 4.000000 0,-1.000000 3.000000 0,1.000000 3.000000 0,-1.000000-1.000000 0,1.000000-2.000000 0,-1.000000-3.000000 0,1.000000-3.000000 0,-1.000000-1.000000 0,1.000000 4.000000 0,-1.000000 3.000000 0,1.000000 3.000000 0,-1.000000-1.000000 0,1.000000-2.000000 0,-1.000000-3.000000 0,1.000000-3.000000 0,1.000000-2.000000 0,3.000000 0.000000 0,3.000000 0.000000 0,4.000000 0.000000 0,1.000000 0.000000 0,0.000000 0.000000 0,0.000000 0.000000 0,0.000000 0.000000 0,0.000000 0.000000 0,0.000000 0.000000 0,0.000000 0.000000 0,0.000000 0.000000 0,0.000000 1.000000 0,0.000000 4.000000 0,0.000000 3.000000 0,0.000000 3.000000 0,0.000000-1.000000 0,0.000000-2.000000 0,0.000000-3.000000 0,0.000000-3.000000 0,-2.000000-2.000000 0,-3.000000 0.000000 0,-3.000000 0.000000 0,-2.000000 0.000000 0,-3.000000 1.000000 0,1.000000 4.000000 0,-1.000000 3.000000 0,1.000000 3.000000 0,-1.000000-1.000000 0,1.000000-2.000000 0,-1.000000-3.000000 0,1.000000-3.000000 0,-1.000000-2.000000 0,1.000000 0.000000 0,-1.000000 0.000000 0,1.000000 0.000000 0,-1.000000 0.000000 0,1.000000 0.000000 0,-1.000000 0.000000 0,1.000000 0.000000 0,1.000000 1.000000 0,3.000000 4.000000 0,3.000000 3.000000 0,4.000000 3.000000 0,1.000000 1.000000 0,0.000000 1.000000 0,0.000000-1.000000 0,0.000000 1.000000 0,1.000000-3.000000 0,4.000000-2.000000 0,3.000000-3.000000 0,3.000000-3.000000 0,-2.000000-1.000000 0,-6.000000 4.000000 0,-6.000000 3.000000 0,-6.000000 3.000000 0,-4.000000-1.000000 0,1.000000-2.000000 0,-1.000000-3.000000 0,1.000000-3.000000 0,-1.000000-2.000000 0,1.000000 0.000000 0,-1.000000 0.000000 0,1.000000 0.000000 0,1.000000 1.000000 0,3.000000 4.000000 0,3.000000 3.000000 0,4.000000 3.000000 0,1.000000-1.000000 0,0.000000-2.000000 0,0.000000-3.000000 0,0.000000-3.000000 0,-2.000000-2.000000 0,-3.000000 0.000000 0,-3.000000 0.000000 0,-2.000000 0.000000 0,-1.000000 1.000000 0,3.000000 4.000000 0,3.000000 3.000000 0,4.000000 3.000000 0,-1.000000-1.000000 0,-3.000000-2.000000 0,-3.000000-3.000000 0,-2.000000-3.000000 0,0.000000-1.000000 0,7.000000 4.000000 0,6.000000 3.000000 0,7.000000 3.000000 0,0.000000-1.000000 0,-2.000000-2.000000 0,-3.000000-3.000000 0,-3.000000-3.000000 0,-4.000000-1.000000 0,-3.000000 4.000000 0,-3.000000 3.000000 0,-2.000000 3.000000 0,0.000000-1.000000 0,7.000000-2.000000 0,6.000000-3.000000 0,7.000000-3.000000 0,0.000000-1.000000 0,-2.000000 4.000000 0,-3.000000 3.000000 0,-3.000000 3.000000 0,-4.000000-1.000000 0,-3.000000-2.000000 0,-3.000000-3.000000 0,-2.000000-3.000000 0,-1.000000-2.000000 0,3.000000 0.000000 0,3.000000 0.000000 0,4.000000 0.000000 0,1.000000 1.000000 0,0.000000 4.000000 0,0.000000 3.000000 0,0.000000 3.000000 0,0.000000-1.000000 0,0.000000-2.000000 0,0.000000-3.000000 0,0.000000-3.000000 0,0.000000-2.000000 0,0.000000 0.000000 0,0.000000 0.000000 0,0.000000 0.000000 0,0.000000 0.000000 0,0.000000 0.000000 0,0.000000 0.000000 0,0.000000 0.000000 0,-2.000000 0.000000 0,-3.000000 0.000000 0,-3.000000 0.000000 0,-2.000000 0.000000 0,0.000000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1.000000 0,3.000000 4.000000 0,3.000000 3.000000 0,4.000000 3.000000 0,-1.000000-1.000000 0,-3.000000-2.000000 0,-3.000000-3.000000 0,-2.000000-3.000000 0,-3.000000-2.000000 0,1.000000 0.000000 0,-1.000000 0.000000 0,1.000000 0.000000 0,-1.000000 0.000000 0,1.000000 0.000000 0,-1.000000 0.000000 0,1.000000 0.000000 0,1.000000 0.000000 0,3.000000 0.000000 0,3.000000 0.000000 0,4.000000 0.000000 0,1.000000 0.000000 0,0.000000 0.000000 0,0.000000 0.000000 0,0.000000 0.000000 0,1.000000 1.000000 0,4.000000 4.000000 0,3.000000 3.000000 0,3.000000 3.000000 0,1.000000-1.000000 0,1.000000-2.000000 0,-1.000000-3.000000 0,1.000000-3.000000 0,-3.000000-2.000000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0,2.000000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1.000000 0,0.000000 4.000000 0,0.000000 3.000000 0,0.000000 3.000000 0,0.000000-1.000000 0,0.000000-2.000000 0,0.000000-3.000000 0,0.000000-3.000000 0,-2.000000-2.000000 0,-3.000000 0.000000 0,-3.000000 0.000000 0,-2.000000 0.000000 0,-3.000000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0,0.000000 0.000000 0,0.000000 0.000000 0,0.000000 0.000000 0,-2.000000 0.000000 0,-3.000000 0.000000 0,-3.000000 0.000000 0,-2.000000 0.000000 0,-1.000000-2.000000 0,3.000000-3.000000 0,3.000000-3.000000 0,4.000000-2.000000 0,-1.000000-1.000000 0,-3.000000 3.000000 0,-3.000000 3.000000 0,-2.000000 4.000000 0,-3.000000 1.000000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0,-1.000000-2.000000 0,1.000000-3.000000 0,-1.000000-3.000000 0,1.000000-2.000000 0,1.000000-1.000000 0,3.000000 3.000000 0,3.000000 3.000000 0,4.000000 4.000000 0,-1.000000-1.000000 0,-3.000000-3.000000 0,-3.000000-3.000000 0,-2.000000-2.000000 0,-3.000000-1.000000 0,1.000000 3.000000 0,-1.000000 3.000000 0,1.000000 4.000000 0,-1.000000 1.000000 0,1.000000 0.000000 0,-1.000000 0.000000 0,1.000000 0.000000 0,-1.000000 0.000000 0,1.000000 0.000000 0,-1.000000 0.000000 0,1.000000 0.000000 0,-1.000000-2.000000 0,1.000000-3.000000 0,-1.000000-3.000000 0,1.000000-2.000000 0,-1.000000-1.000000 0,1.000000 3.000000 0,-1.000000 3.000000 0,1.000000 4.000000 0,1.000000-1.000000 0,3.000000-3.000000 0,3.000000-3.000000 0,4.000000-2.000000 0,-1.000000-1.000000 0,-3.000000 3.000000 0,-3.000000 3.000000 0,-2.000000 4.000000 0,-3.000000 1.000000 0,1.000000 0.000000 0,-1.000000 0.000000 0,1.000000 0.000000 0,-1.000000 0.000000 0,1.000000 0.000000 0,-1.000000 0.000000 0,1.000000 0.000000 0,-1.000000 1.000000 0,1.000000 4.000000 0,-1.000000 3.000000 0,1.000000 3.000000 0,-1.000000-1.000000 0,1.000000-2.000000 0,-1.000000-3.000000 0,1.000000-3.000000 0,-1.000000-1.000000 0,1.000000 4.000000 0,-1.000000 3.000000 0,1.000000 3.000000 0,-15.000000 3.000000 0,-28.000000 3.000000 0,-28.000000 3.000000 0,-27.000000 4.000000 0,-11.000000-3.000000 0,10.000000-5.000000 0,10.000000-7.000000 0,9.000000-5.000000 0,4.000000-3.000000-21,1.000000 4.000000-38,-1.000000 3.000000-41,1.000000 3.000000-40</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7:08"/>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11600.000000 48500.000000 1000,'73.000000'-46.000000'0,"-3.000000"10.000000"0 ,-3.000000 10.000000 0,-2.000000 9.000000 0,-3.000000 4.000000 0,1.000000 1.000000 0,-1.000000-1.000000 0,1.000000 1.000000 0,-3.000000 1.000000 0,-2.000000 3.000000 0,-3.000000 3.000000 0,-3.000000 4.000000 0,-2.000000 1.000000 0,0.000000 0.000000 0,0.000000 0.000000 0,0.000000 0.000000 0,0.000000 0.000000 0,0.000000 0.000000 0,0.000000 0.000000 0,0.000000 0.000000 0,1.000000 0.000000 0,4.000000 0.000000 0,3.000000 0.000000 0,3.000000 0.000000 0,3.000000 0.000000 0,3.000000 0.000000 0,3.000000 0.000000 0,4.000000 0.000000 0,2.000000-2.000000 0,4.000000-3.000000 0,3.000000-3.000000 0,3.000000-2.000000 0,1.000000-3.000000 0,1.000000 1.000000 0,-1.000000-1.000000 0,1.000000 1.000000 0,1.000000 1.000000 0,3.000000 3.000000 0,3.000000 3.000000 0,4.000000 4.000000 0,1.000000-1.000000 0,0.000000-3.000000 0,0.000000-3.000000 0,0.000000-2.000000 0,-4.000000-3.000000 0,-5.000000 1.000000 0,-7.000000-1.000000 0,-5.000000 1.000000 0,-1.000000 1.000000 0,6.000000 3.000000 0,7.000000 3.000000 0,6.000000 4.000000 0,6.000000-1.000000 0,6.000000-3.000000 0,7.000000-3.000000 0,6.000000-2.000000 0,-1.000000-1.000000 0,-5.000000 3.000000 0,-7.000000 3.000000 0,-5.000000 4.000000 0,-4.000000-1.000000 0,0.000000-3.000000 0,0.000000-3.000000 0,0.000000-2.000000 0,-2.000000-1.000000 0,-3.000000 3.000000 0,-3.000000 3.000000 0,-2.000000 4.000000 0,-5.000000-1.000000 0,-2.000000-3.000000 0,-3.000000-3.000000 0,-3.000000-2.000000 0,-1.000000-3.000000 0,4.000000 1.000000 0,3.000000-1.000000 0,3.000000 1.000000 0,3.000000-1.000000 0,3.000000 1.000000 0,3.000000-1.000000 0,4.000000 1.000000 0,-3.000000-1.000000 0,-5.000000 1.000000 0,-7.000000-1.000000 0,-5.000000 1.000000 0,-4.000000 1.000000 0,0.000000 3.000000 0,0.000000 3.000000 0,0.000000 4.000000 0,0.000000-1.000000 0,0.000000-3.000000 0,0.000000-3.000000 0,0.000000-2.000000 0,-2.000000-3.000000 0,-3.000000 1.000000 0,-3.000000-1.000000 0,-2.000000 1.000000 0,-3.000000 1.000000 0,1.000000 3.000000 0,-1.000000 3.000000 0,1.000000 4.000000 0,2.000000-1.000000 0,7.000000-3.000000 0,6.000000-3.000000 0,7.000000-2.000000 0,4.000000-3.000000 0,3.000000 1.000000 0,3.000000-1.000000 0,4.000000 1.000000 0,-1.000000-1.000000 0,-3.000000 1.000000 0,-3.000000-1.000000 0,-2.000000 1.000000 0,-1.000000-3.000000 0,3.000000-2.000000 0,3.000000-3.000000 0,4.000000-3.000000 0,-4.000000-1.000000 0,-9.000000 4.000000 0,-10.000000 3.000000 0,-8.000000 3.000000 0,-4.000000 1.000000 0,3.000000 1.000000 0,3.000000-1.000000 0,4.000000 1.000000 0,2.000000-1.000000 0,4.000000 1.000000 0,3.000000-1.000000 0,3.000000 1.000000 0,1.000000 1.000000 0,1.000000 3.000000 0,-1.000000 3.000000 0,1.000000 4.000000 0,-1.000000-1.000000 0,1.000000-3.000000 0,-1.000000-3.000000 0,1.000000-2.000000 0,-1.000000-1.000000 0,1.000000 3.000000 0,-1.000000 3.000000 0,1.000000 4.000000 0,-4.000000 1.000000 0,-6.000000 0.000000 0,-6.000000 0.000000 0,-6.000000 0.000000 0,-4.000000 0.000000 0,1.000000 0.000000 0,-1.000000 0.000000 0,1.000000 0.000000 0,1.000000 0.000000 0,3.000000 0.000000 0,3.000000 0.000000 0,4.000000 0.000000 0,1.000000 0.000000 0,0.000000 0.000000 0,0.000000 0.000000 0,0.000000 0.000000 0,1.000000-2.000000 0,4.000000-3.000000 0,3.000000-3.000000 0,3.000000-2.000000 0,3.000000-1.000000 0,3.000000 3.000000 0,3.000000 3.000000 0,4.000000 4.000000 0,-4.000000 1.000000 0,-9.000000 0.000000 0,-10.000000 0.000000 0,-8.000000 0.000000 0,-6.000000 1.000000 0,1.000000 4.000000 0,-1.000000 3.000000 0,1.000000 3.000000 0,-4.000000 1.000000 0,-6.000000 1.000000 0,-6.000000-1.000000 0,-6.000000 1.000000 0,-4.000000-1.000000 0,1.000000 1.000000 0,-1.000000-1.000000 0,1.000000 1.000000 0,-1.000000-1.000000 0,1.000000 1.000000 0,-1.000000-1.000000 0,1.000000 1.000000 0,1.000000-1.000000 0,3.000000 1.000000 0,3.000000-1.000000 0,4.000000 1.000000 0,1.000000-1.000000 0,0.000000 1.000000 0,0.000000-1.000000 0,0.000000 1.000000 0,1.000000-1.000000 0,4.000000 1.000000 0,3.000000-1.000000 0,3.000000 1.000000 0,1.000000-1.000000 0,1.000000 1.000000 0,-1.000000-1.000000 0,1.000000 1.000000 0,-3.000000-3.000000 0,-2.000000-2.000000 0,-3.000000-3.000000 0,-3.000000-3.000000 0,-1.000000-2.000000 0,4.000000 0.000000 0,3.000000 0.000000 0,3.000000 0.000000 0,-1.000000 1.000000 0,-2.000000 4.000000 0,-3.000000 3.000000 0,-3.000000 3.000000 0,-4.000000-1.000000 0,-3.000000-2.000000 0,-3.000000-3.000000 0,-2.000000-3.000000 0,-1.000000-2.000000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0,2.000000-2.000000 0,4.000000-3.000000 0,3.000000-3.000000 0,3.000000-2.000000 0,1.000000-1.000000 0,1.000000 3.000000 0,-1.000000 3.000000 0,1.000000 4.000000 0,1.000000 1.000000 0,3.000000 0.000000 0,3.000000 0.000000 0,4.000000 0.000000 0,1.000000 0.000000 0,0.000000 0.000000 0,0.000000 0.000000 0,0.000000 0.000000 0,-2.000000 0.000000 0,-3.000000 0.000000 0,-3.000000 0.000000 0,-2.000000 0.000000 0,-5.000000-2.000000 0,-2.000000-3.000000 0,-3.000000-3.000000 0,-3.000000-2.000000 0,-1.000000-3.000000 0,4.000000 1.000000 0,3.000000-1.000000 0,3.000000 1.000000 0,1.000000 1.000000 0,1.000000 3.000000 0,-1.000000 3.000000 0,1.000000 4.000000 0,-1.000000-1.000000 0,1.000000-3.000000 0,-1.000000-3.000000 0,1.000000-2.000000 0,1.000000-1.000000 0,3.000000 3.000000 0,3.000000 3.000000 0,4.000000 4.000000 0,2.000000 1.000000 0,4.000000 0.000000 0,3.000000 0.000000 0,3.000000 0.000000 0,1.000000-2.000000 0,1.000000-3.000000 0,-1.000000-3.000000 0,1.000000-2.000000 0,-1.000000-1.000000 0,1.000000 3.000000 0,-1.000000 3.000000 0,1.000000 4.000000 0,-4.000000 1.000000 0,-6.000000 0.000000 0,-6.000000 0.000000 0,-6.000000 0.000000 0,-6.000000 0.000000 0,-2.000000 0.000000 0,-3.000000 0.000000 0,-3.000000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0,-4.000000 0.000000 0,-5.000000 0.000000 0,-7.000000 0.000000 0,-5.000000 0.000000 0,-4.000000 0.000000 0,0.000000 0.000000 0,0.000000 0.000000 0,0.000000 0.000000 0,-2.000000 0.000000 0,-3.000000 0.000000 0,-3.000000 0.000000 0,-2.000000 0.000000 0,-3.000000 0.000000 0,1.000000 0.000000 0,-1.000000 0.000000 0,1.000000 0.000000 0,1.000000 0.000000 0,3.000000 0.000000 0,3.000000 0.000000 0,4.000000 0.000000 0,2.000000 0.000000 0,4.000000 0.000000 0,3.000000 0.000000 0,3.000000 0.000000 0,-1.000000 1.000000 0,-2.000000 4.000000 0,-3.000000 3.000000 0,-3.000000 3.000000 0,-2.000000-1.000000 0,0.000000-2.000000 0,0.000000-3.000000 0,0.000000-3.000000 0,1.000000-1.000000 0,4.000000 4.000000 0,3.000000 3.000000 0,3.000000 3.000000 0,-1.000000-1.000000 0,-2.000000-2.000000 0,-3.000000-3.000000 0,-3.000000-3.000000 0,-4.000000-2.000000 0,-3.000000 0.000000 0,-3.000000 0.000000 0,-2.000000 0.000000 0,-3.000000 0.000000 0,1.000000 0.000000 0,-1.000000 0.000000 0,1.000000 0.000000 0,-1.000000 0.000000 0,1.000000 0.000000 0,-1.000000 0.000000 0,1.000000 0.000000 0,1.000000-2.000000 0,3.000000-3.000000 0,3.000000-3.000000 0,4.000000-2.000000 0,1.000000-1.000000 0,0.000000 3.000000 0,0.000000 3.000000 0,0.000000 4.000000 0,1.000000-1.000000 0,4.000000-3.000000 0,3.000000-3.000000 0,3.000000-2.000000 0,-2.000000-1.000000 0,-6.000000 3.000000 0,-6.000000 3.000000 0,-6.000000 4.000000 0,-4.000000 1.000000 0,1.000000 0.000000 0,-1.000000 0.000000 0,1.000000 0.000000 0,1.000000 0.000000 0,3.000000 0.000000 0,3.000000 0.000000 0,4.000000 0.000000 0,1.000000 1.000000 0,0.000000 4.000000 0,0.000000 3.000000 0,0.000000 3.000000 0,0.000000-1.000000 0,0.000000-2.000000 0,0.000000-3.000000 0,0.000000-3.000000 0,-2.000000-2.000000 0,-3.000000 0.000000 0,-3.000000 0.000000 0,-2.000000 0.000000 0,-3.000000 1.000000 0,1.000000 4.000000 0,-1.000000 3.000000 0,1.000000 3.000000 0,1.000000-1.000000 0,3.000000-2.000000 0,3.000000-3.000000 0,4.000000-3.000000 0,2.000000-2.000000 0,4.000000 0.000000 0,3.000000 0.000000 0,3.000000 0.000000 0,-1.000000 1.000000 0,-2.000000 4.000000 0,-3.000000 3.000000 0,-3.000000 3.000000 0,-4.000000-1.000000 0,-3.000000-2.000000 0,-3.000000-3.000000 0,-2.000000-3.000000 0,-1.000000-2.000000 0,3.000000 0.000000 0,3.000000 0.000000 0,4.000000 0.000000 0,2.000000 1.000000 0,4.000000 4.000000 0,3.000000 3.000000 0,3.000000 3.000000 0,-1.000000-1.000000 0,-2.000000-2.000000 0,-3.000000-3.000000 0,-3.000000-3.000000 0,-2.000000-2.000000 0,0.000000 0.000000 0,0.000000 0.000000 0,0.000000 0.000000 0,1.000000 1.000000 0,4.000000 4.000000 0,3.000000 3.000000 0,3.000000 3.000000 0,-1.000000-1.000000 0,-2.000000-2.000000 0,-3.000000-3.000000 0,-3.000000-3.000000 0,-4.000000-2.000000 0,-3.000000 0.000000 0,-3.000000 0.000000 0,-2.000000 0.000000 0,-1.000000 1.000000 0,3.000000 4.000000 0,3.000000 3.000000 0,4.000000 3.000000 0,-1.000000 1.000000 0,-3.000000 1.000000 0,-3.000000-1.000000 0,-2.000000 1.000000 0,-3.000000-3.000000 0,1.000000-2.000000 0,-1.000000-3.000000 0,1.000000-3.000000 0,1.000000-2.000000 0,3.000000 0.000000 0,3.000000 0.000000 0,4.000000 0.000000 0,1.000000 1.000000 0,0.000000 4.000000 0,0.000000 3.000000 0,0.000000 3.000000 0,0.000000-1.000000 0,0.000000-2.000000 0,0.000000-3.000000 0,0.000000-3.000000 0,1.000000-2.000000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0,1.000000-2.000000 0,1.000000-3.000000 0,-1.000000-3.000000 0,1.000000-2.000000 0,-1.000000-1.000000 0,1.000000 3.000000 0,-1.000000 3.000000 0,1.000000 4.000000 0,-3.000000 1.000000 0,-2.000000 0.000000 0,-3.000000 0.000000 0,-3.000000 0.000000 0,-1.000000 0.000000 0,4.000000 0.000000 0,3.000000 0.000000 0,3.000000 0.000000 0,-1.000000 0.000000 0,-2.000000 0.000000 0,-3.000000 0.000000 0,-3.000000 0.000000 0,-4.000000-2.000000 0,-3.000000-3.000000 0,-3.000000-3.000000 0,-2.000000-2.000000 0,-3.000000-1.000000 0,1.000000 3.000000 0,-1.000000 3.000000 0,1.000000 4.000000 0,1.000000 1.000000 0,3.000000 0.000000 0,3.000000 0.000000 0,4.000000 0.000000 0,2.000000-2.000000 0,4.000000-3.000000 0,3.000000-3.000000 0,3.000000-2.000000 0,3.000000-1.000000 0,3.000000 3.000000 0,3.000000 3.000000 0,4.000000 4.000000 0,4.000000 1.000000 0,6.000000 0.000000 0,7.000000 0.000000 0,6.000000 0.000000 0,1.000000-2.000000 0,-3.000000-3.000000 0,-3.000000-3.000000 0,-2.000000-2.000000 0,-5.000000-1.000000 0,-2.000000 3.000000 0,-3.000000 3.000000 0,-3.000000 4.000000 0,-1.000000 1.000000 0,4.000000 0.000000 0,3.000000 0.000000 0,3.000000 0.000000 0,-1.000000 0.000000 0,-2.000000 0.000000 0,-3.000000 0.000000 0,-3.000000 0.000000 0,-1.000000 0.000000 0,4.000000 0.000000 0,3.000000 0.000000 0,3.000000 0.000000 0,3.000000-2.000000 0,3.000000-3.000000 0,3.000000-3.000000 0,4.000000-2.000000 0,-1.000000-1.000000 0,-3.000000 3.000000 0,-3.000000 3.000000 0,-2.000000 4.000000 0,-5.000000 1.000000 0,-2.000000 0.000000 0,-3.000000 0.000000 0,-3.000000 0.000000 0,-2.000000 0.000000 0,0.000000 0.000000 0,0.000000 0.000000 0,0.000000 0.000000 0,-4.000000 0.000000 0,-5.000000 0.000000 0,-7.000000 0.000000 0,-5.000000 0.000000 0,-1.000000 0.000000 0,6.000000 0.000000 0,7.000000 0.000000 0,6.000000 0.000000 0,3.000000 0.000000 0,0.000000 0.000000 0,0.000000 0.000000 0,0.000000 0.000000 0,0.000000 0.000000 0,0.000000 0.000000 0,0.000000 0.000000 0,0.000000 0.000000 0,0.000000 0.000000 0,0.000000 0.000000 0,0.000000 0.000000 0,0.000000 0.000000 0,0.000000 1.000000 0,0.000000 4.000000 0,0.000000 3.000000 0,0.000000 3.000000 0,-4.000000-1.000000 0,-5.000000-2.000000 0,-7.000000-3.000000 0,-5.000000-3.000000 0,-6.000000-2.000000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1.000000 0,-3.000000 4.000000 0,-3.000000 3.000000 0,-2.000000 3.000000 0,0.000000-1.000000 0,7.000000-2.000000 0,6.000000-3.000000 0,7.000000-3.000000 0,2.000000-2.000000 0,1.000000 0.000000 0,-1.000000 0.000000 0,1.000000 0.000000 0,-3.000000 0.000000 0,-2.000000 0.000000 0,-3.000000 0.000000 0,-3.000000 0.000000 0,-1.000000 0.000000 0,4.000000 0.000000 0,3.000000 0.000000 0,3.000000 0.000000 0,-2.000000 0.000000 0,-6.000000 0.000000 0,-6.000000 0.000000 0,-6.000000 0.000000 0,-1.000000 0.000000 0,7.000000 0.000000 0,6.000000 0.000000 0,7.000000 0.000000 0,0.000000 1.000000 0,-2.000000 4.000000 0,-3.000000 3.000000 0,-3.000000 3.000000 0,-2.000000-1.000000 0,0.000000-2.000000 0,0.000000-3.000000 0,0.000000-3.000000 0,3.000000-2.000000 0,6.000000 0.000000 0,7.000000 0.000000 0,6.000000 0.000000 0,3.000000 0.000000 0,0.000000 0.000000 0,0.000000 0.000000 0,0.000000 0.000000 0,0.000000 0.000000 0,0.000000 0.000000 0,0.000000 0.000000 0,0.000000 0.000000 0,0.000000 0.000000 0,0.000000 0.000000 0,0.000000 0.000000 0,0.000000 0.000000 0,-4.000000 0.000000 0,-5.000000 0.000000 0,-7.000000 0.000000 0,-5.000000 0.000000 0,-6.000000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0,1.000000 0.000000 0,4.000000 0.000000 0,3.000000 0.000000 0,3.000000 0.000000 0,-1.000000 1.000000 0,-2.000000 4.000000 0,-3.000000 3.000000 0,-3.000000 3.000000 0,-2.000000-1.000000 0,0.000000-2.000000 0,0.000000-3.000000 0,0.000000-3.000000 0,-2.000000-2.000000 0,-3.000000 0.000000 0,-3.000000 0.000000 0,-2.000000 0.000000 0,-1.000000 0.000000 0,3.000000 0.000000 0,3.000000 0.000000 0,4.000000 0.000000 0,2.000000 0.000000 0,4.000000 0.000000 0,3.000000 0.000000 0,3.000000 0.000000 0,1.000000 1.000000 0,1.000000 4.000000 0,-1.000000 3.000000 0,1.000000 3.000000 0,-1.000000-1.000000 0,1.000000-2.000000 0,-1.000000-3.000000 0,1.000000-3.000000 0,-4.000000-2.000000 0,-6.000000 0.000000 0,-6.000000 0.000000 0,-6.000000 0.000000 0,-2.000000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0,-3.000000 0.000000 0,-2.000000 0.000000 0,-3.000000 0.000000 0,-3.000000 0.000000 0,-1.000000 1.000000 0,4.000000 4.000000 0,3.000000 3.000000 0,3.000000 3.000000 0,-1.000000-1.000000 0,-2.000000-2.000000 0,-3.000000-3.000000 0,-3.000000-3.000000 0,-2.000000-2.000000 0,0.000000 0.000000 0,0.000000 0.000000 0,0.000000 0.000000 0,3.000000 1.000000 0,6.000000 4.000000 0,7.000000 3.000000 0,6.000000 3.000000 0,3.000000-1.000000 0,0.000000-2.000000 0,0.000000-3.000000 0,0.000000-3.000000 0,0.000000-2.000000 0,0.000000 0.000000 0,0.000000 0.000000 0,0.000000 0.000000 0,0.000000 1.000000 0,0.000000 4.000000 0,0.000000 3.000000 0,0.000000 3.000000 0,-4.000000-1.000000 0,-5.000000-2.000000 0,-7.000000-3.000000 0,-5.000000-3.000000 0,-4.000000-2.000000 0,0.000000 0.000000 0,0.000000 0.000000 0,0.000000 0.000000 0,0.000000 0.000000 0,0.000000 0.000000 0,0.000000 0.000000 0,0.000000 0.000000 0,-2.000000 1.000000 0,-3.000000 4.000000 0,-3.000000 3.000000 0,-2.000000 3.000000 0,-1.000000-1.000000 0,3.000000-2.000000 0,3.000000-3.000000 0,4.000000-3.000000 0,1.000000-2.000000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0,-2.000000-2.000000 0,-3.000000-3.000000 0,-3.000000-3.000000 0,-2.000000-2.000000 0,-1.000000-1.000000 0,3.000000 3.000000 0,3.000000 3.000000 0,4.000000 4.000000 0,1.000000 1.000000 0,0.000000 0.000000 0,0.000000 0.000000 0,0.000000 0.000000 0,-2.000000 0.000000 0,-3.000000 0.000000 0,-3.000000 0.000000 0,-2.000000 0.000000 0,0.000000 0.000000 0,7.000000 0.000000 0,6.000000 0.000000 0,7.000000 0.000000 0,2.000000-2.000000 0,1.000000-3.000000 0,-1.000000-3.000000 0,1.000000-2.000000 0,-1.000000-1.000000 0,1.000000 3.000000 0,-1.000000 3.000000 0,1.000000 4.000000 0,-1.000000 1.000000 0,1.000000 0.000000 0,-1.000000 0.000000 0,1.000000 0.000000 0,-1.000000-2.000000 0,1.000000-3.000000 0,-1.000000-3.000000 0,1.000000-2.000000 0,-3.000000-1.000000 0,-2.000000 3.000000 0,-3.000000 3.000000 0,-3.000000 4.000000 0,-2.000000 1.000000 0,0.000000 0.000000 0,0.000000 0.000000 0,0.000000 0.000000 0,0.000000-2.000000 0,0.000000-3.000000 0,0.000000-3.000000 0,0.000000-2.000000 0,-2.000000-1.000000 0,-3.000000 3.000000 0,-3.000000 3.000000 0,-2.000000 4.000000 0,-3.000000 1.000000 0,1.000000 0.000000 0,-1.000000 0.000000 0,1.000000 0.000000 0,1.000000-2.000000 0,3.000000-3.000000 0,3.000000-3.000000 0,4.000000-2.000000 0,-1.000000-1.000000 0,-3.000000 3.000000 0,-3.000000 3.000000 0,-2.000000 4.000000 0,-3.000000-1.000000 0,1.000000-3.000000 0,-1.000000-3.000000 0,1.000000-2.000000 0,2.000000-1.000000 0,7.000000 3.000000 0,6.000000 3.000000 0,7.000000 4.000000 0,0.000000 1.000000 0,-2.000000 0.000000 0,-3.000000 0.000000 0,-3.000000 0.000000 0,-4.000000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0,3.000000 0.000000 0,3.000000 0.000000 0,3.000000 0.000000 0,4.000000 0.000000 0,1.000000 0.000000 0,0.000000 0.000000 0,0.000000 0.000000 0,0.000000 0.000000 0,0.000000 0.000000 0,0.000000 0.000000 0,0.000000 0.000000 0,0.000000 0.000000 0,0.000000 0.000000 0,0.000000 0.000000 0,0.000000 0.000000 0,0.000000 0.000000 0,-4.000000 0.000000 0,-5.000000 0.000000 0,-7.000000 0.000000 0,-5.000000 0.000000 0,-3.000000 0.000000 0,4.000000 0.000000 0,3.000000 0.000000 0,3.000000 0.000000 0,3.000000 0.000000 0,3.000000 0.000000 0,3.000000 0.000000 0,4.000000 0.000000 0,-1.000000 0.000000 0,-3.000000 0.000000 0,-3.000000 0.000000 0,-2.000000 0.000000 0,-1.000000 0.000000 0,3.000000 0.000000 0,3.000000 0.000000 0,4.000000 0.000000 0,-1.000000 1.000000 0,-3.000000 4.000000 0,-3.000000 3.000000 0,-2.000000 3.000000 0,-3.000000-1.000000 0,1.000000-2.000000 0,-1.000000-3.000000 0,1.000000-3.000000 0,-3.000000-2.000000 0,-2.000000 0.000000 0,-3.000000 0.000000 0,-3.000000 0.000000 0,-2.000000 0.000000 0,0.000000 0.000000 0,0.000000 0.000000 0,0.000000 0.000000 0,0.000000 1.000000 0,0.000000 4.000000 0,0.000000 3.000000 0,0.000000 3.000000 0,0.000000-1.000000 0,0.000000-2.000000 0,0.000000-3.000000 0,0.000000-3.000000 0,1.000000-1.000000 0,4.000000 4.000000 0,3.000000 3.000000 0,3.000000 3.000000 0,3.000000-1.000000 0,3.000000-2.000000 0,3.000000-3.000000 0,4.000000-3.000000 0,1.000000-2.000000 0,0.000000 0.000000 0,0.000000 0.000000 0,0.000000 0.000000 0,0.000000 0.000000 0,0.000000 0.000000 0,0.000000 0.000000 0,0.000000 0.000000 0,-2.000000 0.000000 0,-3.000000 0.000000 0,-3.000000 0.000000 0,-2.000000 0.000000 0,-5.000000 0.000000 0,-2.000000 0.000000 0,-3.000000 0.000000 0,-3.000000 0.000000 0,-1.000000 0.000000 0,4.000000 0.000000 0,3.000000 0.000000 0,3.000000 0.000000 0,-1.000000 0.000000 0,-2.000000 0.000000 0,-3.000000 0.000000 0,-3.000000 0.000000 0,1.000000 0.000000 0,6.000000 0.000000 0,7.000000 0.000000 0,6.000000 0.000000 0,3.000000 0.000000 0,0.000000 0.000000 0,0.000000 0.000000 0,0.000000 0.000000 0,0.000000 1.000000 0,0.000000 4.000000 0,0.000000 3.000000 0,0.000000 3.000000 0,0.000000-1.000000 0,0.000000-2.000000 0,0.000000-3.000000 0,0.000000-3.000000 0,0.000000-2.000000 0,0.000000 0.000000 0,0.000000 0.000000 0,0.000000 0.000000 0,-2.000000 0.000000 0,-3.000000 0.000000 0,-3.000000 0.000000 0,-2.000000 0.000000 0,-5.000000 0.000000 0,-2.000000 0.000000 0,-3.000000 0.000000 0,-3.000000 0.000000 0,-1.000000 0.000000 0,4.000000 0.000000 0,3.000000 0.000000 0,3.000000 0.000000 0,-1.000000 0.000000 0,-2.000000 0.000000 0,-3.000000 0.000000 0,-3.000000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0,-3.000000 0.000000 0,-5.000000 0.000000 0,-7.000000 0.000000 0,-5.000000 0.000000 0,-4.000000 0.000000 0,0.000000 0.000000 0,0.000000 0.000000 0,0.000000 0.000000 0,0.000000 0.000000 0,0.000000 0.000000 0,0.000000 0.000000 0,0.000000 0.000000 0,-2.000000 0.000000 0,-3.000000 0.000000 0,-3.000000 0.000000 0,-2.000000 0.000000 0,-1.000000 1.000000 0,3.000000 4.000000 0,3.000000 3.000000 0,4.000000 3.000000 0,2.000000-1.000000 0,4.000000-2.000000 0,3.000000-3.000000 0,3.000000-3.000000 0,-1.000000-2.000000 0,-2.000000 0.000000 0,-3.000000 0.000000 0,-3.000000 0.000000 0,-1.000000 0.000000 0,4.000000 0.000000 0,3.000000 0.000000 0,3.000000 0.000000 0,3.000000 0.000000 0,3.000000 0.000000 0,3.000000 0.000000 0,4.000000 0.000000 0,-1.000000 0.000000 0,-3.000000 0.000000 0,-3.000000 0.000000 0,-2.000000 0.000000 0,-5.000000 0.000000 0,-2.000000 0.000000 0,-3.000000 0.000000 0,-3.000000 0.000000 0,-1.000000 0.000000 0,4.000000 0.000000 0,3.000000 0.000000 0,3.000000 0.000000 0,-1.000000 1.000000 0,-2.000000 4.000000 0,-3.000000 3.000000 0,-3.000000 3.000000 0,-4.000000-1.000000 0,-3.000000-2.000000 0,-3.000000-3.000000 0,-2.000000-3.000000 0,2.000000-2.000000 0,9.000000 0.000000 0,10.000000 0.000000 0,10.000000 0.000000 0,2.000000 0.000000 0,-3.000000 0.000000 0,-3.000000 0.000000 0,-2.000000 0.000000 0,-1.000000 0.000000 0,3.000000 0.000000 0,3.000000 0.000000 0,4.000000 0.000000 0,1.000000 0.000000 0,0.000000 0.000000 0,0.000000 0.000000 0,0.000000 0.000000 0,-2.000000 1.000000 0,-3.000000 4.000000 0,-3.000000 3.000000 0,-2.000000 3.000000 0,-5.000000-1.000000 0,-2.000000-2.000000 0,-3.000000-3.000000 0,-3.000000-3.000000 0,-2.000000-2.000000 0,0.000000 0.000000 0,0.000000 0.000000 0,0.000000 0.000000 0,-2.000000 0.000000 0,-3.000000 0.000000 0,-3.000000 0.000000 0,-2.000000 0.000000 0,-1.000000 0.000000 0,3.000000 0.000000 0,3.000000 0.000000 0,4.000000 0.000000 0,-1.000000-2.000000 0,-3.000000-3.000000 0,-3.000000-3.000000 0,-2.000000-2.000000 0,-1.000000-3.000000 0,3.000000 1.000000 0,3.000000-1.000000 0,4.000000 1.000000 0,-1.000000-1.000000 0,-3.000000 1.000000 0,-3.000000-1.000000 0,-2.000000 1.000000 0,0.000000-1.000000 0,7.000000 1.000000 0,6.000000-1.000000 0,7.000000 1.000000 0,0.000000 1.000000 0,-2.000000 3.000000 0,-3.000000 3.000000 0,-3.000000 4.000000 0,-2.000000-1.000000 0,0.000000-3.000000 0,0.000000-3.000000 0,0.000000-2.000000 0,1.000000-3.000000 0,4.000000 1.000000 0,3.000000-1.000000 0,3.000000 1.000000 0,-2.000000 1.000000 0,-6.000000 3.000000 0,-6.000000 3.000000 0,-6.000000 4.000000 0,-2.000000 1.000000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1.000000 0,1.000000 4.000000 0,-1.000000 3.000000 0,1.000000 3.000000 0,-1.000000-1.000000 0,1.000000-2.000000 0,-1.000000-3.000000 0,1.000000-3.000000 0,-3.000000-2.000000 0,-2.000000 0.000000 0,-3.000000 0.000000 0,-3.000000 0.000000 0,-2.000000 1.000000 0,0.000000 4.000000 0,0.000000 3.000000 0,0.000000 3.000000 0,0.000000-1.000000 0,0.000000-2.000000 0,0.000000-3.000000 0,0.000000-3.000000 0,0.000000-2.000000 0,0.000000 0.000000 0,0.000000 0.000000 0,0.000000 0.000000 0,1.000000 1.000000 0,4.000000 4.000000 0,3.000000 3.000000 0,3.000000 3.000000 0,1.000000-1.000000 0,1.000000-2.000000 0,-1.000000-3.000000 0,1.000000-3.000000 0,-3.000000-2.000000 0,-2.000000 0.000000 0,-3.000000 0.000000 0,-3.000000 0.000000 0,-1.000000 1.000000 0,4.000000 4.000000 0,3.000000 3.000000 0,3.000000 3.000000 0,1.000000-1.000000 0,1.000000-2.000000 0,-1.000000-3.000000 0,1.000000-3.000000 0,-3.000000-2.000000 0,-2.000000 0.000000 0,-3.000000 0.000000 0,-3.000000 0.000000 0,-4.000000 0.000000 0,-3.000000 0.000000 0,-3.000000 0.000000 0,-2.000000 0.000000 0,-3.000000 1.000000 0,1.000000 4.000000 0,-1.000000 3.000000 0,1.000000 3.000000 0,-1.000000-1.000000 0,1.000000-2.000000 0,-1.000000-3.000000 0,1.000000-3.000000 0,-1.000000-2.000000 0,1.000000 0.000000 0,-1.000000 0.000000 0,1.000000 0.000000 0,-1.000000 0.000000 0,1.000000 0.000000 0,-1.000000 0.000000 0,1.000000 0.000000 0,-10.000000-2.000000 0,-19.000000-3.000000 0,-18.000000-3.000000 0,-19.000000-2.000000 0,-10.000000-1.000000 0,1.000000 3.000000 0,-1.000000 3.000000 0,1.000000 4.000000 0,-1.000000-1.000000-21,1.000000-3.000000-38,-1.000000-3.000000-41,1.000000-2.000000-40</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7:12"/>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12200.000000 51550.000000 1000,'6.000000'-69.000000'0,"13.000000"13.000000"0 ,12.000000 12.000000 0,13.000000 13.000000 0,4.000000 7.000000 0,-3.000000 4.000000 0,-3.000000 3.000000 0,-2.000000 3.000000 0,-3.000000 3.000000 0,1.000000 3.000000 0,-1.000000 3.000000 0,1.000000 4.000000 0,1.000000-1.000000 0,3.000000-3.000000 0,3.000000-3.000000 0,4.000000-2.000000 0,2.000000-3.000000 0,4.000000 1.000000 0,3.000000-1.000000 0,3.000000 1.000000 0,1.000000 1.000000 0,1.000000 3.000000 0,-1.000000 3.000000 0,1.000000 4.000000 0,1.000000-1.000000 0,3.000000-3.000000 0,3.000000-3.000000 0,4.000000-2.000000 0,-1.000000-1.000000 0,-3.000000 3.000000 0,-3.000000 3.000000 0,-2.000000 4.000000 0,-3.000000 1.000000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0,3.000000 0.000000 0,3.000000 0.000000 0,4.000000 0.000000 0,-1.000000 4.000000 0,-3.000000 10.000000 0,-3.000000 10.000000 0,-2.000000 9.000000 0,-1.000000 2.000000 0,3.000000-2.000000 0,3.000000-3.000000 0,4.000000-3.000000 0,1.000000-1.000000 0,0.000000 4.000000 0,0.000000 3.000000 0,0.000000 3.000000 0,0.000000 1.000000 0,0.000000 1.000000 0,0.000000-1.000000 0,0.000000 1.000000 0,-2.000000-4.000000 0,-3.000000-6.000000 0,-3.000000-6.000000 0,-2.000000-6.000000 0,-1.000000-2.000000 0,3.000000 3.000000 0,3.000000 3.000000 0,4.000000 4.000000 0,2.000000 1.000000 0,4.000000 0.000000 0,3.000000 0.000000 0,3.000000 0.000000 0,-2.000000-2.000000 0,-6.000000-3.000000 0,-6.000000-3.000000 0,-6.000000-2.000000 0,-4.000000-3.000000 0,1.000000 1.000000 0,-1.000000-1.000000 0,1.000000 1.000000 0,-1.000000-3.000000 0,1.000000-2.000000 0,-1.000000-3.000000 0,1.000000-3.000000 0,-1.000000-2.000000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0,1.000000-2.000000 0,3.000000-3.000000 0,3.000000-3.000000 0,4.000000-2.000000 0,-1.000000-1.000000 0,-3.000000 3.000000 0,-3.000000 3.000000 0,-2.000000 4.000000 0,-3.000000-1.000000 0,1.000000-3.000000 0,-1.000000-3.000000 0,1.000000-2.000000 0,-1.000000-1.000000 0,1.000000 3.000000 0,-1.000000 3.000000 0,1.000000 4.000000 0,1.000000 1.000000 0,3.000000 0.000000 0,3.000000 0.000000 0,4.000000 0.000000 0,2.000000-2.000000 0,4.000000-3.000000 0,3.000000-3.000000 0,3.000000-2.000000 0,-1.000000-1.000000 0,-2.000000 3.000000 0,-3.000000 3.000000 0,-3.000000 4.000000 0,-2.000000 1.000000 0,0.000000 0.000000 0,0.000000 0.000000 0,0.000000 0.000000 0,1.000000 0.000000 0,4.000000 0.000000 0,3.000000 0.000000 0,3.000000 0.000000 0,-2.000000-2.000000 0,-6.000000-3.000000 0,-6.000000-3.000000 0,-6.000000-2.000000 0,-2.000000-1.000000 0,3.000000 3.000000 0,3.000000 3.000000 0,4.000000 4.000000 0,1.000000 1.000000 0,0.000000 0.000000 0,0.000000 0.000000 0,0.000000 0.000000 0,-2.000000 0.000000 0,-3.000000 0.000000 0,-3.000000 0.000000 0,-2.000000 0.000000 0,-1.000000-2.000000 0,3.000000-3.000000 0,3.000000-3.000000 0,4.000000-2.000000 0,1.000000-1.000000 0,0.000000 3.000000 0,0.000000 3.000000 0,0.000000 4.000000 0,0.000000-1.000000 0,0.000000-3.000000 0,0.000000-3.000000 0,0.000000-2.000000 0,0.000000-1.000000 0,0.000000 3.000000 0,0.000000 3.000000 0,0.000000 4.000000 0,0.000000 1.000000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0,-1.000000 1.000000 0,3.000000 4.000000 0,3.000000 3.000000 0,4.000000 3.000000 0,1.000000-1.000000 0,0.000000-2.000000 0,0.000000-3.000000 0,0.000000-3.000000 0,0.000000-1.000000 0,0.000000 4.000000 0,0.000000 3.000000 0,0.000000 3.000000 0,0.000000-1.000000 0,0.000000-2.000000 0,0.000000-3.000000 0,0.000000-3.000000 0,1.000000-2.000000 0,4.000000 0.000000 0,3.000000 0.000000 0,3.000000 0.000000 0,1.000000 0.000000 0,1.000000 0.000000 0,-1.000000 0.000000 0,1.000000 0.000000 0,1.000000 0.000000 0,3.000000 0.000000 0,3.000000 0.000000 0,4.000000 0.000000 0,1.000000-2.000000 0,0.000000-3.000000 0,0.000000-3.000000 0,0.000000-2.000000 0,-2.000000-1.000000 0,-3.000000 3.000000 0,-3.000000 3.000000 0,-2.000000 4.000000 0,-5.000000-1.000000 0,-2.000000-3.000000 0,-3.000000-3.000000 0,-3.000000-2.000000 0,-1.000000-3.000000 0,4.000000 1.000000 0,3.000000-1.000000 0,3.000000 1.000000 0,-1.000000 1.000000 0,-2.000000 3.000000 0,-3.000000 3.000000 0,-3.000000 4.000000 0,1.000000 1.000000 0,6.000000 0.000000 0,7.000000 0.000000 0,6.000000 0.000000 0,4.000000 0.000000 0,4.000000 0.000000 0,3.000000 0.000000 0,3.000000 0.000000 0,-2.000000 0.000000 0,-6.000000 0.000000 0,-6.000000 0.000000 0,-6.000000 0.000000 0,-2.000000 1.000000 0,3.000000 4.000000 0,3.000000 3.000000 0,4.000000 3.000000 0,-1.000000-1.000000 0,-3.000000-2.000000 0,-3.000000-3.000000 0,-2.000000-3.000000 0,-6.000000-2.000000 0,-6.000000 0.000000 0,-6.000000 0.000000 0,-6.000000 0.000000 0,-2.000000 0.000000 0,3.000000 0.000000 0,3.000000 0.000000 0,4.000000 0.000000 0,-1.000000 0.000000 0,-3.000000 0.000000 0,-3.000000 0.000000 0,-2.000000 0.000000 0,-1.000000-2.000000 0,3.000000-3.000000 0,3.000000-3.000000 0,4.000000-2.000000 0,2.000000-1.000000 0,4.000000 3.000000 0,3.000000 3.000000 0,3.000000 4.000000 0,1.000000 1.000000 0,1.000000 0.000000 0,-1.000000 0.000000 0,1.000000 0.000000 0,-4.000000 0.000000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0,1.000000-2.000000 0,3.000000-3.000000 0,3.000000-3.000000 0,4.000000-2.000000 0,-1.000000-3.000000 0,-3.000000 1.000000 0,-3.000000-1.000000 0,-2.000000 1.000000 0,-3.000000 1.000000 0,1.000000 3.000000 0,-1.000000 3.000000 0,1.000000 4.000000 0,1.000000-1.000000 0,3.000000-3.000000 0,3.000000-3.000000 0,4.000000-2.000000 0,1.000000-3.000000 0,0.000000 1.000000 0,0.000000-1.000000 0,0.000000 1.000000 0,3.000000 1.000000 0,6.000000 3.000000 0,7.000000 3.000000 0,6.000000 4.000000 0,-2.000000 1.000000 0,-9.000000 0.000000 0,-10.000000 0.000000 0,-8.000000 0.000000 0,-4.000000-2.000000 0,3.000000-3.000000 0,3.000000-3.000000 0,4.000000-2.000000 0,1.000000-1.000000 0,0.000000 3.000000 0,0.000000 3.000000 0,0.000000 4.000000 0,0.000000 1.000000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0,-3.000000 0.000000 0,-2.000000 0.000000 0,-3.000000 0.000000 0,-3.000000 0.000000 0,-2.000000-2.000000 0,0.000000-3.000000 0,0.000000-3.000000 0,0.000000-2.000000 0,0.000000-1.000000 0,0.000000 3.000000 0,0.000000 3.000000 0,0.000000 4.000000 0,-2.000000 1.000000 0,-3.000000 0.000000 0,-3.000000 0.000000 0,-2.000000 0.000000 0,-3.000000 0.000000 0,1.000000 0.000000 0,-1.000000 0.000000 0,1.000000 0.000000 0,1.000000 0.000000 0,3.000000 0.000000 0,3.000000 0.000000 0,4.000000 0.000000 0,1.000000-2.000000 0,0.000000-3.000000 0,0.000000-3.000000 0,0.000000-2.000000 0,1.000000-1.000000 0,4.000000 3.000000 0,3.000000 3.000000 0,3.000000 4.000000 0,1.000000 1.000000 0,1.000000 0.000000 0,-1.000000 0.000000 0,1.000000 0.000000 0,-1.000000 0.000000 0,1.000000 0.000000 0,-1.000000 0.000000 0,1.000000 0.000000 0,-1.000000-2.000000 0,1.000000-3.000000 0,-1.000000-3.000000 0,1.000000-2.000000 0,-3.000000-1.000000 0,-2.000000 3.000000 0,-3.000000 3.000000 0,-3.000000 4.000000 0,-4.000000 1.000000 0,-3.000000 0.000000 0,-3.000000 0.000000 0,-2.000000 0.000000 0,-3.000000 0.000000 0,1.000000 0.000000 0,-1.000000 0.000000 0,1.000000 0.000000 0,1.000000-2.000000 0,3.000000-3.000000 0,3.000000-3.000000 0,4.000000-2.000000 0,-1.000000-1.000000 0,-3.000000 3.000000 0,-3.000000 3.000000 0,-2.000000 4.000000 0,-3.000000 1.000000 0,1.000000 0.000000 0,-1.000000 0.000000 0,1.000000 0.000000 0,2.000000 0.000000 0,7.000000 0.000000 0,6.000000 0.000000 0,7.000000 0.000000 0,0.000000 0.000000 0,-2.000000 0.000000 0,-3.000000 0.000000 0,-3.000000 0.000000 0,-2.000000 0.000000 0,0.000000 0.000000 0,0.000000 0.000000 0,0.000000 0.000000 0,1.000000 1.000000 0,4.000000 4.000000 0,3.000000 3.000000 0,3.000000 3.000000 0,1.000000-1.000000 0,1.000000-2.000000 0,-1.000000-3.000000 0,1.000000-3.000000 0,-3.000000-2.000000 0,-2.000000 0.000000 0,-3.000000 0.000000 0,-3.000000 0.000000 0,-4.000000 1.000000 0,-3.000000 4.000000 0,-3.000000 3.000000 0,-2.000000 3.000000 0,-1.000000-1.000000 0,3.000000-2.000000 0,3.000000-3.000000 0,4.000000-3.000000 0,-1.000000-1.000000 0,-3.000000 4.000000 0,-3.000000 3.000000 0,-2.000000 3.000000 0,-1.000000-1.000000 0,3.000000-2.000000 0,3.000000-3.000000 0,4.000000-3.000000 0,1.000000-1.000000 0,0.000000 4.000000 0,0.000000 3.000000 0,0.000000 3.000000 0,1.000000-1.000000 0,4.000000-2.000000 0,3.000000-3.000000 0,3.000000-3.000000 0,1.000000-2.000000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0,1.000000 1.000000 0,3.000000 4.000000 0,3.000000 3.000000 0,4.000000 3.000000 0,-1.000000-1.000000 0,-3.000000-2.000000 0,-3.000000-3.000000 0,-2.000000-3.000000 0,-5.000000-2.000000 0,-2.000000 0.000000 0,-3.000000 0.000000 0,-3.000000 0.000000 0,-2.000000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0,-4.000000 0.000000 0,-5.000000 0.000000 0,-7.000000 0.000000 0,-5.000000 0.000000 0,-3.000000 1.000000 0,4.000000 4.000000 0,3.000000 3.000000 0,3.000000 3.000000 0,1.000000-1.000000 0,1.000000-2.000000 0,-1.000000-3.000000 0,1.000000-3.000000 0,1.000000-1.000000 0,3.000000 4.000000 0,3.000000 3.000000 0,4.000000 3.000000 0,2.000000-1.000000 0,4.000000-2.000000 0,3.000000-3.000000 0,3.000000-3.000000 0,-1.000000-2.000000 0,-2.000000 0.000000 0,-3.000000 0.000000 0,-3.000000 0.000000 0,-1.000000 1.000000 0,4.000000 4.000000 0,3.000000 3.000000 0,3.000000 3.000000 0,-2.000000-1.000000 0,-6.000000-2.000000 0,-6.000000-3.000000 0,-6.000000-3.000000 0,-4.000000-2.000000 0,1.000000 0.000000 0,-1.000000 0.000000 0,1.000000 0.000000 0,-3.000000 0.000000 0,-2.000000 0.000000 0,-3.000000 0.000000 0,-3.000000 0.000000 0,1.000000 0.000000 0,6.000000 0.000000 0,7.000000 0.000000 0,6.000000 0.000000 0,3.000000 0.000000 0,0.000000 0.000000 0,0.000000 0.000000 0,0.000000 0.000000 0,0.000000 0.000000 0,0.000000 0.000000 0,0.000000 0.000000 0,0.000000 0.000000 0,1.000000 1.000000 0,4.000000 4.000000 0,3.000000 3.000000 0,3.000000 3.000000 0,-1.000000-1.000000 0,-2.000000-2.000000 0,-3.000000-3.000000 0,-3.000000-3.000000 0,-4.000000-2.000000 0,-3.000000 0.000000 0,-3.000000 0.000000 0,-2.000000 0.000000 0,-3.000000 0.000000 0,1.000000 0.000000 0,-1.000000 0.000000 0,1.000000 0.000000 0,-3.000000 0.000000 0,-2.000000 0.000000 0,-3.000000 0.000000 0,-3.000000 0.000000 0,-1.000000 0.000000 0,4.000000 0.000000 0,3.000000 0.000000 0,3.000000 0.000000 0,3.000000 0.000000 0,3.000000 0.000000 0,3.000000 0.000000 0,4.000000 0.000000 0,1.000000-2.000000 0,0.000000-3.000000 0,0.000000-3.000000 0,0.000000-2.000000 0,0.000000-1.000000 0,0.000000 3.000000 0,0.000000 3.000000 0,0.000000 4.000000 0,-2.000000 1.000000 0,-3.000000 0.000000 0,-3.000000 0.000000 0,-2.000000 0.000000 0,-5.000000-2.000000 0,-2.000000-3.000000 0,-3.000000-3.000000 0,-3.000000-2.000000 0,-2.000000-1.000000 0,0.000000 3.000000 0,0.000000 3.000000 0,0.000000 4.000000 0,-2.000000 1.000000 0,-3.000000 0.000000 0,-3.000000 0.000000 0,-2.000000 0.000000 0,-1.000000 0.000000 0,3.000000 0.000000 0,3.000000 0.000000 0,4.000000 0.000000 0,1.000000 0.000000 0,0.000000 0.000000 0,0.000000 0.000000 0,0.000000 0.000000 0,3.000000 0.000000 0,6.000000 0.000000 0,7.000000 0.000000 0,6.000000 0.000000 0,1.000000 0.000000 0,-3.000000 0.000000 0,-3.000000 0.000000 0,-2.000000 0.000000 0,-5.000000 0.000000 0,-2.000000 0.000000 0,-3.000000 0.000000 0,-3.000000 0.000000 0,-1.000000 0.000000 0,4.000000 0.000000 0,3.000000 0.000000 0,3.000000 0.000000 0,-1.000000 0.000000 0,-2.000000 0.000000 0,-3.000000 0.000000 0,-3.000000 0.000000 0,-4.000000 0.000000 0,-3.000000 0.000000 0,-3.000000 0.000000 0,-2.000000 0.000000 0,-3.000000-2.000000 0,1.000000-3.000000 0,-1.000000-3.000000 0,1.000000-2.000000 0,2.000000-1.000000 0,7.000000 3.000000 0,6.000000 3.000000 0,7.000000 4.000000 0,0.000000 1.000000 0,-2.000000 0.000000 0,-3.000000 0.000000 0,-3.000000 0.000000 0,-2.000000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1.000000 0,-3.000000 4.000000 0,-3.000000 3.000000 0,-2.000000 3.000000 0,-3.000000-1.000000 0,1.000000-2.000000 0,-1.000000-3.000000 0,1.000000-3.000000 0,4.000000-2.000000 0,9.000000 0.000000 0,10.000000 0.000000 0,10.000000 0.000000 0,-1.000000 0.000000 0,-9.000000 0.000000 0,-10.000000 0.000000 0,-8.000000 0.000000 0,-6.000000 1.000000 0,1.000000 4.000000 0,-1.000000 3.000000 0,1.000000 3.000000 0,1.000000-1.000000 0,3.000000-2.000000 0,3.000000-3.000000 0,4.000000-3.000000 0,-1.000000-2.000000 0,-3.000000 0.000000 0,-3.000000 0.000000 0,-2.000000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0,2.000000-2.000000 0,7.000000-3.000000 0,6.000000-3.000000 0,7.000000-2.000000 0,0.000000-1.000000 0,-2.000000 3.000000 0,-3.000000 3.000000 0,-3.000000 4.000000 0,-1.000000 1.000000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0,0.000000 1.000000 0,0.000000 4.000000 0,0.000000 3.000000 0,0.000000 3.000000 0,-2.000000-1.000000 0,-3.000000-2.000000 0,-3.000000-3.000000 0,-2.000000-3.000000 0,-1.000000-2.000000 0,3.000000 0.000000 0,3.000000 0.000000 0,4.000000 0.000000 0,1.000000 0.000000 0,0.000000 0.000000 0,0.000000 0.000000 0,0.000000 0.000000 0,3.000000 0.000000 0,6.000000 0.000000 0,7.000000 0.000000 0,6.000000 0.000000 0,-2.000000 0.000000 0,-9.000000 0.000000 0,-10.000000 0.000000 0,-8.000000 0.000000 0,-6.000000 1.000000 0,1.000000 4.000000 0,-1.000000 3.000000 0,1.000000 3.000000 0,-1.000000-1.000000 0,1.000000-2.000000 0,-1.000000-3.000000 0,1.000000-3.000000 0,-1.000000-2.000000 0,1.000000 0.000000 0,-1.000000 0.000000 0,1.000000 0.000000 0,2.000000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0,1.000000-2.000000 0,3.000000-3.000000 0,3.000000-3.000000 0,4.000000-2.000000 0,-1.000000-1.000000 0,-3.000000 3.000000 0,-3.000000 3.000000 0,-2.000000 4.000000 0,0.000000 1.000000 0,7.000000 0.000000 0,6.000000 0.000000 0,7.000000 0.000000 0,0.000000 0.000000 0,-2.000000 0.000000 0,-3.000000 0.000000 0,-3.000000 0.000000 0,-2.000000-2.000000 0,0.000000-3.000000 0,0.000000-3.000000 0,0.000000-2.000000 0,-2.000000-1.000000 0,-3.000000 3.000000 0,-3.000000 3.000000 0,-2.000000 4.000000 0,-3.000000 1.000000 0,1.000000 0.000000 0,-1.000000 0.000000 0,1.000000 0.000000 0,-1.000000 0.000000 0,1.000000 0.000000 0,-1.000000 0.000000 0,1.000000 0.000000 0,2.000000-2.000000 0,7.000000-3.000000 0,6.000000-3.000000 0,7.000000-2.000000 0,2.000000-1.000000 0,1.000000 3.000000 0,-1.000000 3.000000 0,1.000000 4.000000 0,-3.000000 1.000000 0,-2.000000 0.000000 0,-3.000000 0.000000 0,-3.000000 0.000000 0,-2.000000 0.000000 0,0.000000 0.000000 0,0.000000 0.000000 0,0.000000 0.000000 0,-2.000000-2.000000 0,-3.000000-3.000000 0,-3.000000-3.000000 0,-2.000000-2.000000 0,-3.000000-1.000000 0,1.000000 3.000000 0,-1.000000 3.000000 0,1.000000 4.000000 0,-1.000000-1.000000 0,1.000000-3.000000 0,-1.000000-3.000000 0,1.000000-2.000000 0,-1.000000-3.000000 0,1.000000 1.000000 0,-1.000000-1.000000 0,1.000000 1.000000 0</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7:36"/>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55300.000000 31000.000000 1000,'70.000000'-44.000000'0,"-9.000000"13.000000"0 ,-10.000000 12.000000 0,-8.000000 13.000000 0,-6.000000 6.000000 0,1.000000 0.000000 0,-1.000000 0.000000 0,1.000000 0.000000 0,1.000000 0.000000 0,3.000000 0.000000 0,3.000000 0.000000 0,4.000000 0.000000 0,4.000000 0.000000 0,6.000000 0.000000 0,7.000000 0.000000 0,6.000000 0.000000 0,3.000000 0.000000 0,0.000000 0.000000 0,0.000000 0.000000 0,0.000000 0.000000 0,0.000000 0.000000 0,0.000000 0.000000 0,0.000000 0.000000 0,0.000000 0.000000 0,0.000000 0.000000 0,0.000000 0.000000 0,0.000000 0.000000 0,0.000000 0.000000 0,0.000000-2.000000 0,0.000000-3.000000 0,0.000000-3.000000 0,0.000000-2.000000 0,0.000000-1.000000 0,0.000000 3.000000 0,0.000000 3.000000 0,0.000000 4.000000 0,1.000000-1.000000 0,4.000000-3.000000 0,3.000000-3.000000 0,3.000000-2.000000 0,3.000000-3.000000 0,3.000000 1.000000 0,3.000000-1.000000 0,4.000000 1.000000 0,2.000000-1.000000 0,4.000000 1.000000 0,3.000000-1.000000 0,3.000000 1.000000 0,1.000000-1.000000 0,1.000000 1.000000 0,-1.000000-1.000000 0,1.000000 1.000000 0,-4.000000 1.000000 0,-6.000000 3.000000 0,-6.000000 3.000000 0,-6.000000 4.000000 0,-6.000000 1.000000 0,-2.000000 0.000000 0,-3.000000 0.000000 0,-3.000000 0.000000 0,-1.000000 0.000000 0,4.000000 0.000000 0,3.000000 0.000000 0,3.000000 0.000000 0,3.000000-2.000000 0,3.000000-3.000000 0,3.000000-3.000000 0,4.000000-2.000000 0,2.000000-1.000000 0,4.000000 3.000000 0,3.000000 3.000000 0,3.000000 4.000000 0,1.000000-1.000000 0,1.000000-3.000000 0,-1.000000-3.000000 0,1.000000-2.000000 0,-3.000000-1.000000 0,-2.000000 3.000000 0,-3.000000 3.000000 0,-3.000000 4.000000 0,-2.000000-1.000000 0,0.000000-3.000000 0,0.000000-3.000000 0,0.000000-2.000000 0,3.000000-3.000000 0,6.000000 1.000000 0,7.000000-1.000000 0,6.000000 1.000000 0,1.000000-1.000000 0,-3.000000 1.000000 0,-3.000000-1.000000 0,-2.000000 1.000000 0,-3.000000-1.000000 0,1.000000 1.000000 0,-1.000000-1.000000 0,1.000000 1.000000 0,-4.000000 1.000000 0,-6.000000 3.000000 0,-6.000000 3.000000 0,-6.000000 4.000000 0,-7.000000 1.000000 0,-6.000000 0.000000 0,-6.000000 0.000000 0,-6.000000 0.000000 0,-1.000000-2.000000 0,7.000000-3.000000 0,6.000000-3.000000 0,7.000000-2.000000 0,5.000000-1.000000 0,7.000000 3.000000 0,6.000000 3.000000 0,7.000000 4.000000 0,0.000000 1.000000 0,-2.000000 0.000000 0,-3.000000 0.000000 0,-3.000000 0.000000 0,-4.000000 0.000000 0,-3.000000 0.000000 0,-3.000000 0.000000 0,-2.000000 0.000000 0,-1.000000 0.000000 0,3.000000 0.000000 0,3.000000 0.000000 0,4.000000 0.000000 0,-1.000000 0.000000 0,-3.000000 0.000000 0,-3.000000 0.000000 0,-2.000000 0.000000 0,2.000000 0.000000 0,9.000000 0.000000 0,10.000000 0.000000 0,10.000000 0.000000 0,5.000000 0.000000 0,4.000000 0.000000 0,3.000000 0.000000 0,3.000000 0.000000 0,-2.000000 0.000000 0,-6.000000 0.000000 0,-6.000000 0.000000 0,-6.000000 0.000000 0,-7.000000 0.000000 0,-6.000000 0.000000 0,-6.000000 0.000000 0,-6.000000 0.000000 0,-1.000000 0.000000 0,7.000000 0.000000 0,6.000000 0.000000 0,7.000000 0.000000 0,0.000000 0.000000 0,-2.000000 0.000000 0,-3.000000 0.000000 0,-3.000000 0.000000 0,-1.000000 0.000000 0,4.000000 0.000000 0,3.000000 0.000000 0,3.000000 0.000000 0,1.000000 0.000000 0,1.000000 0.000000 0,-1.000000 0.000000 0,1.000000 0.000000 0,-6.000000 0.000000 0,-8.000000 0.000000 0,-10.000000 0.000000 0,-9.000000 0.000000 0,-4.000000 0.000000 0,4.000000 0.000000 0,3.000000 0.000000 0,3.000000 0.000000 0,6.000000 0.000000 0,9.000000 0.000000 0,10.000000 0.000000 0,10.000000 0.000000 0,2.000000 0.000000 0,-3.000000 0.000000 0,-3.000000 0.000000 0,-2.000000 0.000000 0,-1.000000 0.000000 0,3.000000 0.000000 0,3.000000 0.000000 0,4.000000 0.000000 0,-6.000000-2.000000 0,-11.000000-3.000000 0,-14.000000-3.000000 0,-11.000000-2.000000 0,-4.000000-1.000000 0,6.000000 3.000000 0,7.000000 3.000000 0,6.000000 4.000000 0,4.000000 1.000000 0,4.000000 0.000000 0,3.000000 0.000000 0,3.000000 0.000000 0,-1.000000 0.000000 0,-2.000000 0.000000 0,-3.000000 0.000000 0,-3.000000 0.000000 0,-2.000000-2.000000 0,0.000000-3.000000 0,0.000000-3.000000 0,0.000000-2.000000 0,-4.000000-1.000000 0,-5.000000 3.000000 0,-7.000000 3.000000 0,-5.000000 4.000000 0,-4.000000 1.000000 0,0.000000 0.000000 0,0.000000 0.000000 0,0.000000 0.000000 0,0.000000 0.000000 0,0.000000 0.000000 0,0.000000 0.000000 0,0.000000 0.000000 0,4.000000 0.000000 0,10.000000 0.000000 0,10.000000 0.000000 0,9.000000 0.000000 0,4.000000-2.000000 0,1.000000-3.000000 0,-1.000000-3.000000 0,1.000000-2.000000 0,-1.000000-1.000000 0,1.000000 3.000000 0,-1.000000 3.000000 0,1.000000 4.000000 0,-1.000000 1.000000 0,1.000000 0.000000 0,-1.000000 0.000000 0,1.000000 0.000000 0,-3.000000 0.000000 0,-2.000000 0.000000 0,-3.000000 0.000000 0,-3.000000 0.000000 0,1.000000-2.000000 0,6.000000-3.000000 0,7.000000-3.000000 0,6.000000-2.000000 0,4.000000-1.000000 0,4.000000 3.000000 0,3.000000 3.000000 0,3.000000 4.000000 0,-4.000000 1.000000 0,-8.000000 0.000000 0,-10.000000 0.000000 0,-9.000000 0.000000 0,-5.000000 0.000000 0,0.000000 0.000000 0,0.000000 0.000000 0,0.000000 0.000000 0,3.000000 0.000000 0,6.000000 0.000000 0,7.000000 0.000000 0,6.000000 0.000000 0,4.000000 0.000000 0,4.000000 0.000000 0,3.000000 0.000000 0,3.000000 0.000000 0,-2.000000 1.000000 0,-6.000000 4.000000 0,-6.000000 3.000000 0,-6.000000 3.000000 0,-4.000000 1.000000 0,1.000000 1.000000 0,-1.000000-1.000000 0,1.000000 1.000000 0,-4.000000-3.000000 0,-6.000000-2.000000 0,-6.000000-3.000000 0,-6.000000-3.000000 0,-1.000000-1.000000 0,7.000000 4.000000 0,6.000000 3.000000 0,7.000000 3.000000 0,4.000000-1.000000 0,3.000000-2.000000 0,3.000000-3.000000 0,4.000000-3.000000 0,-1.000000-1.000000 0,-3.000000 4.000000 0,-3.000000 3.000000 0,-2.000000 3.000000 0,-8.000000-1.000000 0,-8.000000-2.000000 0,-10.000000-3.000000 0,-9.000000-3.000000 0,-4.000000-2.000000 0,4.000000 0.000000 0,3.000000 0.000000 0,3.000000 0.000000 0,-2.000000 0.000000 0,-6.000000 0.000000 0,-6.000000 0.000000 0,-6.000000 0.000000 0,-2.000000 0.000000 0,3.000000 0.000000 0,3.000000 0.000000 0,4.000000 0.000000 0,1.000000-2.000000 0,0.000000-3.000000 0,0.000000-3.000000 0,0.000000-2.000000 0,-2.000000-1.000000 0,-3.000000 3.000000 0,-3.000000 3.000000 0,-2.000000 4.000000 0,-3.000000 1.000000 0,1.000000 0.000000 0,-1.000000 0.000000 0,1.000000 0.000000 0,-3.000000-2.000000 0,-2.000000-3.000000 0,-3.000000-3.000000 0,-3.000000-2.000000 0,-2.000000-1.000000 0,0.000000 3.000000 0,0.000000 3.000000 0,0.000000 4.000000 0,-2.000000 1.000000 0,-3.000000 0.000000 0,-3.000000 0.000000 0,-2.000000 0.000000 0,-1.000000 0.000000 0,3.000000 0.000000 0,3.000000 0.000000 0,4.000000 0.000000 0,1.000000-2.000000 0,0.000000-3.000000 0,0.000000-3.000000 0,0.000000-2.000000 0,1.000000-1.000000 0,4.000000 3.000000 0,3.000000 3.000000 0,3.000000 4.000000 0,-1.000000 1.000000 0,-2.000000 0.000000 0,-3.000000 0.000000 0,-3.000000 0.000000 0,-1.000000 0.000000 0,4.000000 0.000000 0,3.000000 0.000000 0,3.000000 0.000000 0,-1.000000 1.000000 0,-2.000000 4.000000 0,-3.000000 3.000000 0,-3.000000 3.000000 0,-2.000000 1.000000 0,0.000000 1.000000 0,0.000000-1.000000 0,0.000000 1.000000 0,-2.000000-1.000000 0,-3.000000 1.000000 0,-3.000000-1.000000 0,-2.000000 1.000000 0,-5.000000 2.000000 0,-2.000000 7.000000 0,-3.000000 6.000000 0,-3.000000 7.000000 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0:58:47"/>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23700.000000 55950.000000 1000,'-49.000000'-66.000000'0,"4.000000"19.000000"0 ,3.000000 19.000000 0,3.000000 19.000000 0,4.000000 13.000000 0,7.000000 10.000000 0,6.000000 10.000000 0,7.000000 9.000000 0,11.000000 4.000000 0,20.000000 1.000000 0,18.000000-1.000000 0,20.000000 1.000000 0,5.000000-6.000000 0,-6.000000-8.000000 0,-6.000000-10.000000 0,-6.000000-9.000000 0,-2.000000-5.000000 0,3.000000 0.000000 0,3.000000 0.000000 0,4.000000 0.000000 0,2.000000 0.000000 0,4.000000 0.000000 0,3.000000 0.000000 0,3.000000 0.000000 0,3.000000 0.000000 0,3.000000 0.000000 0,3.000000 0.000000 0,4.000000 0.000000 0,2.000000-2.000000 0,4.000000-3.000000 0,3.000000-3.000000 0,3.000000-2.000000 0,-1.000000-3.000000 0,-2.000000 1.000000 0,-3.000000-1.000000 0,-3.000000 1.000000 0,-4.000000-1.000000 0,-3.000000 1.000000 0,-3.000000-1.000000 0,-2.000000 1.000000 0,-3.000000-1.000000 0,1.000000 1.000000 0,-1.000000-1.000000 0,1.000000 1.000000 0,-3.000000-1.000000 0,-2.000000 1.000000 0,-3.000000-1.000000 0,-3.000000 1.000000 0,-1.000000-1.000000 0,4.000000 1.000000 0,3.000000-1.000000 0,3.000000 1.000000 0,1.000000 1.000000 0,1.000000 3.000000 0,-1.000000 3.000000 0,1.000000 4.000000 0,1.000000-1.000000 0,3.000000-3.000000 0,3.000000-3.000000 0,4.000000-2.000000 0,1.000000-1.000000 0,0.000000 3.000000 0,0.000000 3.000000 0,0.000000 4.000000 0,1.000000-1.000000 0,4.000000-3.000000 0,3.000000-3.000000 0,3.000000-2.000000 0,-2.000000-1.000000 0,-6.000000 3.000000 0,-6.000000 3.000000 0,-6.000000 4.000000 0,-4.000000-1.000000 0,1.000000-3.000000 0,-1.000000-3.000000 0,1.000000-2.000000 0,1.000000-1.000000 0,3.000000 3.000000 0,3.000000 3.000000 0,4.000000 4.000000 0,-1.000000-1.000000 0,-3.000000-3.000000 0,-3.000000-3.000000 0,-2.000000-2.000000 0,-1.000000-1.000000 0,3.000000 3.000000 0,3.000000 3.000000 0,4.000000 4.000000 0,1.000000 1.000000 0,0.000000 0.000000 0,0.000000 0.000000 0,0.000000 0.000000 0,-2.000000 0.000000 0,-3.000000 0.000000 0,-3.000000 0.000000 0,-2.000000 0.000000 0,-3.000000 1.000000 0,1.000000 4.000000 0,-1.000000 3.000000 0,1.000000 3.000000 0,-3.000000-1.000000 0,-2.000000-2.000000 0,-3.000000-3.000000 0,-3.000000-3.000000 0,-4.000000-1.000000 0,-3.000000 4.000000 0,-3.000000 3.000000 0,-2.000000 3.000000 0,-1.000000 1.000000 0,3.000000 1.000000 0,3.000000-1.000000 0,4.000000 1.000000 0,1.000000-3.000000 0,0.000000-2.000000 0,0.000000-3.000000 0,0.000000-3.000000 0</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7:42"/>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78150.000000 35500.000000 1000,'70.000000'-22.000000'0,"-9.000000"6.000000"0 ,-10.000000 7.000000 0,-8.000000 6.000000 0,-6.000000 3.000000 0,1.000000 0.000000 0,-1.000000 0.000000 0,1.000000 0.000000 0,1.000000 0.000000 0,3.000000 0.000000 0,3.000000 0.000000 0,4.000000 0.000000 0,1.000000 1.000000 0,0.000000 4.000000 0,0.000000 3.000000 0,0.000000 3.000000 0,1.000000-1.000000 0,4.000000-2.000000 0,3.000000-3.000000 0,3.000000-3.000000 0,3.000000-1.000000 0,3.000000 4.000000 0,3.000000 3.000000 0,4.000000 3.000000 0,5.000000-1.000000 0,10.000000-2.000000 0,10.000000-3.000000 0,9.000000-3.000000 0,4.000000-1.000000 0,1.000000 4.000000 0,-1.000000 3.000000 0,1.000000 3.000000 0,1.000000-1.000000 0,3.000000-2.000000 0,3.000000-3.000000 0,4.000000-3.000000 0,-3.000000-2.000000 0,-5.000000 0.000000 0,-7.000000 0.000000 0,-5.000000 0.000000 0,-3.000000 1.000000 0,4.000000 4.000000 0,3.000000 3.000000 0,3.000000 3.000000 0,1.000000-1.000000 0,1.000000-2.000000 0,-1.000000-3.000000 0,1.000000-3.000000 0,-3.000000-2.000000 0,-2.000000 0.000000 0,-3.000000 0.000000 0,-3.000000 0.000000 0,-4.000000 0.000000 0,-3.000000 0.000000 0,-3.000000 0.000000 0,-2.000000 0.000000 0,-1.000000 1.000000 0,3.000000 4.000000 0,3.000000 3.000000 0,4.000000 3.000000 0,-1.000000-1.000000 0,-3.000000-2.000000 0,-3.000000-3.000000 0,-2.000000-3.000000 0,-1.000000-2.000000 0,3.000000 0.000000 0,3.000000 0.000000 0,4.000000 0.000000 0,7.000000 1.000000 0,13.000000 4.000000 0,12.000000 3.000000 0,13.000000 3.000000 0,2.000000 1.000000 0,-5.000000 1.000000 0,-7.000000-1.000000 0,-5.000000 1.000000 0,-8.000000-3.000000 0,-5.000000-2.000000 0,-7.000000-3.000000 0,-5.000000-3.000000 0,-4.000000-2.000000 0,0.000000 0.000000 0,0.000000 0.000000 0,0.000000 0.000000 0,-2.000000 1.000000 0,-3.000000 4.000000 0,-3.000000 3.000000 0,-2.000000 3.000000 0,-3.000000-1.000000 0,1.000000-2.000000 0,-1.000000-3.000000 0,1.000000-3.000000 0,-1.000000-2.000000 0,1.000000 0.000000 0,-1.000000 0.000000 0,1.000000 0.000000 0,-4.000000 0.000000 0,-6.000000 0.000000 0,-6.000000 0.000000 0,-6.000000 0.000000 0,-4.000000 0.000000 0,1.000000 0.000000 0,-1.000000 0.000000 0,1.000000 0.000000 0,1.000000 0.000000 0,3.000000 0.000000 0,3.000000 0.000000 0,4.000000 0.000000 0,1.000000 0.000000 0,0.000000 0.000000 0,0.000000 0.000000 0,0.000000 0.000000 0,4.000000 0.000000 0,10.000000 0.000000 0,10.000000 0.000000 0,9.000000 0.000000 0,6.000000 0.000000 0,3.000000 0.000000 0,3.000000 0.000000 0,4.000000 0.000000 0,-3.000000 0.000000 0,-5.000000 0.000000 0,-7.000000 0.000000 0,-5.000000 0.000000 0,-6.000000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0,-4.000000 1.000000 0,-5.000000 4.000000 0,-7.000000 3.000000 0,-5.000000 3.000000 0,-8.000000-1.000000 0,-5.000000-2.000000 0,-7.000000-3.000000 0,-5.000000-3.000000 0,-4.000000-2.000000 0,0.000000 0.000000 0,0.000000 0.000000 0,0.000000 0.000000 0,0.000000 0.000000 0,0.000000 0.000000 0,0.000000 0.000000 0,0.000000 0.000000 0,0.000000 0.000000 0,0.000000 0.000000 0,0.000000 0.000000 0,0.000000 0.000000 0,3.000000 0.000000 0,6.000000 0.000000 0,7.000000 0.000000 0,6.000000 0.000000 0,3.000000 0.000000 0,0.000000 0.000000 0,0.000000 0.000000 0,0.000000 0.000000 0,1.000000 0.000000 0,4.000000 0.000000 0,3.000000 0.000000 0,3.000000 0.000000 0,-1.000000 0.000000 0,-2.000000 0.000000 0,-3.000000 0.000000 0,-3.000000 0.000000 0,-4.000000 0.000000 0,-3.000000 0.000000 0,-3.000000 0.000000 0,-2.000000 0.000000 0,-5.000000 0.000000 0,-2.000000 0.000000 0,-3.000000 0.000000 0,-3.000000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0,1.000000 1.000000 0,1.000000 4.000000 0,-1.000000 3.000000 0,1.000000 3.000000 0,2.000000-1.000000 0,7.000000-2.000000 0,6.000000-3.000000 0,7.000000-3.000000 0,2.000000-2.000000 0,1.000000 0.000000 0,-1.000000 0.000000 0,1.000000 0.000000 0,-1.000000 0.000000 0,1.000000 0.000000 0,-1.000000 0.000000 0,1.000000 0.000000 0,-3.000000 0.000000 0,-2.000000 0.000000 0,-3.000000 0.000000 0,-3.000000 0.000000 0,-4.000000 1.000000 0,-3.000000 4.000000 0,-3.000000 3.000000 0,-2.000000 3.000000 0,-1.000000-1.000000 0,3.000000-2.000000 0,3.000000-3.000000 0,4.000000-3.000000 0,-3.000000-2.000000 0,-5.000000 0.000000 0,-7.000000 0.000000 0,-5.000000 0.000000 0,-1.000000 0.000000 0,6.000000 0.000000 0,7.000000 0.000000 0,6.000000 0.000000 0,3.000000 1.000000 0,0.000000 4.000000 0,0.000000 3.000000 0,0.000000 3.000000 0,1.000000 1.000000 0,4.000000 1.000000 0,3.000000-1.000000 0,3.000000 1.000000 0,-1.000000-3.000000 0,-2.000000-2.000000 0,-3.000000-3.000000 0,-3.000000-3.000000 0,-2.000000-1.000000 0,0.000000 4.000000 0,0.000000 3.000000 0,0.000000 3.000000 0,-2.000000 1.000000 0,-3.000000 1.000000 0,-3.000000-1.000000 0,-2.000000 1.000000 0,-5.000000-3.000000 0,-2.000000-2.000000 0,-3.000000-3.000000 0,-3.000000-3.000000 0,-1.000000-1.000000 0,4.000000 4.000000 0,3.000000 3.000000 0,3.000000 3.000000 0,-1.000000-1.000000 0,-2.000000-2.000000 0,-3.000000-3.000000 0,-3.000000-3.000000 0,-2.000000-2.000000 0,0.000000 0.000000 0,0.000000 0.000000 0,0.000000 0.000000 0,1.000000 0.000000 0,4.000000 0.000000 0,3.000000 0.000000 0,3.000000 0.000000 0,-1.000000 0.000000 0,-2.000000 0.000000 0,-3.000000 0.000000 0,-3.000000 0.000000 0,-2.000000 0.000000 0,0.000000 0.000000 0,0.000000 0.000000 0,0.000000 0.000000 0,1.000000 0.000000 0,4.000000 0.000000 0,3.000000 0.000000 0,3.000000 0.000000 0,-2.000000 0.000000 0,-6.000000 0.000000 0,-6.000000 0.000000 0,-6.000000 0.000000 0,-2.000000 0.000000 0,3.000000 0.000000 0,3.000000 0.000000 0,4.000000 0.000000 0,1.000000 0.000000 0,0.000000 0.000000 0,0.000000 0.000000 0,0.000000 0.000000 0,3.000000 0.000000 0,6.000000 0.000000 0,7.000000 0.000000 0,6.000000 0.000000 0,3.000000 0.000000 0,0.000000 0.000000 0,0.000000 0.000000 0,0.000000 0.000000 0,0.000000 0.000000 0,0.000000 0.000000 0,0.000000 0.000000 0,0.000000 0.000000 0,0.000000 1.000000 0,0.000000 4.000000 0,0.000000 3.000000 0,0.000000 3.000000 0,-2.000000-1.000000 0,-3.000000-2.000000 0,-3.000000-3.000000 0,-2.000000-3.000000 0,-3.000000-1.000000 0,1.000000 4.000000 0,-1.000000 3.000000 0,1.000000 3.000000 0,-4.000000-1.000000 0,-6.000000-2.000000 0,-6.000000-3.000000 0,-6.000000-3.000000 0,-1.000000-2.000000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0,0.000000 0.000000 0,0.000000 0.000000 0,0.000000 0.000000 0,-2.000000-2.000000 0,-3.000000-3.000000 0,-3.000000-3.000000 0,-2.000000-2.000000 0,-1.000000-1.000000 0,3.000000 3.000000 0,3.000000 3.000000 0,4.000000 4.000000 0,2.000000-1.000000 0,4.000000-3.000000 0,3.000000-3.000000 0,3.000000-2.000000 0,-1.000000-1.000000 0,-2.000000 3.000000 0,-3.000000 3.000000 0,-3.000000 4.000000 0,-4.000000-1.000000 0,-3.000000-3.000000 0,-3.000000-3.000000 0,-2.000000-2.000000 0,0.000000-3.000000 0,7.000000 1.000000 0,6.000000-1.000000 0,7.000000 1.000000 0,0.000000 1.000000 0,-2.000000 3.000000 0,-3.000000 3.000000 0,-3.000000 4.000000 0,-2.000000 1.000000 0,0.000000 0.000000 0,0.000000 0.000000 0,0.000000 0.000000 0,3.000000-2.000000 0,6.000000-3.000000 0,7.000000-3.000000 0,6.000000-2.000000 0,4.000000-1.000000 0,4.000000 3.000000 0,3.000000 3.000000 0,3.000000 4.000000 0,-2.000000 1.000000 0,-6.000000 0.000000 0,-6.000000 0.000000 0,-6.000000 0.000000 0,-4.000000 0.000000 0,1.000000 0.000000 0,-1.000000 0.000000 0,1.000000 0.000000 0,-3.000000 1.000000 0,-2.000000 4.000000 0,-3.000000 3.000000 0,-3.000000 3.000000 0,-4.000000 1.000000 0,-3.000000 1.000000 0,-3.000000-1.000000 0,-2.000000 1.000000 0,-3.000000-1.000000 0,1.000000 1.000000 0,-1.000000-1.000000 0,1.000000 1.000000 0,-1.000000 4.000000 0,1.000000 9.000000 0,-1.000000 10.000000 0,1.000000 10.000000 0,-12.000000 2.000000 0,-21.000000-3.000000 0,-22.000000-3.000000 0,-22.000000-2.000000 0,-10.000000-8.000000 0,4.000000-8.000000 0,3.000000-10.000000 0,3.000000-9.000000 0,-2.000000-7.000000-21,-6.000000-3.000000-38,-6.000000-3.000000-41,-6.000000-2.000000-40</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7:44"/>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13700.000000 39550.000000 1000,'-71.000000'1.000000'0,"10.000000"4.000000"0 ,10.000000 3.000000 0,9.000000 3.000000 0,10.000000 4.000000 0,14.000000 7.000000 0,11.000000 6.000000 0,14.000000 7.000000 0,10.000000-1.000000 0,9.000000-6.000000 0,10.000000-6.000000 0,10.000000-6.000000 0,4.000000-4.000000 0,0.000000 1.000000 0,0.000000-1.000000 0,0.000000 1.000000 0,-2.000000-3.000000 0,-3.000000-2.000000 0,-3.000000-3.000000 0,-2.000000-3.000000 0,-3.000000-2.000000 0,1.000000 0.000000 0,-1.000000 0.000000 0,1.000000 0.000000 0,1.000000 0.000000 0,3.000000 0.000000 0,3.000000 0.000000 0,4.000000 0.000000 0,-1.000000 0.000000 0,-3.000000 0.000000 0,-3.000000 0.000000 0,-2.000000 0.000000 0,-1.000000 0.000000 0,3.000000 0.000000 0,3.000000 0.000000 0,4.000000 0.000000 0,1.000000 1.000000 0,0.000000 4.000000 0,0.000000 3.000000 0,0.000000 3.000000 0,-2.000000-1.000000 0,-3.000000-2.000000 0,-3.000000-3.000000 0,-2.000000-3.000000 0,-1.000000-2.000000 0,3.000000 0.000000 0,3.000000 0.000000 0,4.000000 0.000000 0,4.000000 1.000000 0,6.000000 4.000000 0,7.000000 3.000000 0,6.000000 3.000000 0,1.000000-1.000000 0,-3.000000-2.000000 0,-3.000000-3.000000 0,-2.000000-3.000000 0,-1.000000-1.000000 0,3.000000 4.000000 0,3.000000 3.000000 0,4.000000 3.000000 0,1.000000-1.000000 0,0.000000-2.000000 0,0.000000-3.000000 0,0.000000-3.000000 0,0.000000-1.000000 0,0.000000 4.000000 0,0.000000 3.000000 0,0.000000 3.000000 0,-4.000000 1.000000 0,-5.000000 1.000000 0,-7.000000-1.000000 0,-5.000000 1.000000 0,-4.000000-1.000000 0,0.000000 1.000000 0,0.000000-1.000000 0,0.000000 1.000000 0,0.000000-3.000000 0,0.000000-2.000000 0,0.000000-3.000000 0,0.000000-3.000000 0,0.000000-1.000000 0,0.000000 4.000000 0,0.000000 3.000000 0,0.000000 3.000000 0,1.000000-1.000000 0,4.000000-2.000000 0,3.000000-3.000000 0,3.000000-3.000000 0,1.000000-2.000000 0,1.000000 0.000000 0,-1.000000 0.000000 0,1.000000 0.000000 0,1.000000 0.000000 0,3.000000 0.000000 0,3.000000 0.000000 0,4.000000 0.000000 0,2.000000 0.000000 0,4.000000 0.000000 0,3.000000 0.000000 0,3.000000 0.000000 0,-4.000000-2.000000 0,-8.000000-3.000000 0,-10.000000-3.000000 0,-9.000000-2.000000 0,-5.000000-1.000000 0,0.000000 3.000000 0,0.000000 3.000000 0,0.000000 4.000000 0,0.000000 1.000000 0,0.000000 0.000000 0,0.000000 0.000000 0,0.000000 0.000000 0,-2.000000 0.000000 0,-3.000000 0.000000 0,-3.000000 0.000000 0,-2.000000 0.000000 0,-3.000000 1.000000 0,1.000000 4.000000 0,-1.000000 3.000000 0,1.000000 3.000000 0,1.000000-1.000000 0,3.000000-2.000000 0,3.000000-3.000000 0,4.000000-3.000000 0,1.000000-1.000000 0,0.000000 4.000000 0,0.000000 3.000000 0,0.000000 3.000000 0,1.000000-1.000000 0,4.000000-2.000000 0,3.000000-3.000000 0,3.000000-3.000000 0,4.000000-1.000000 0,7.000000 4.000000 0,6.000000 3.000000 0,7.000000 3.000000 0,0.000000-1.000000 0,-2.000000-2.000000 0,-3.000000-3.000000 0,-3.000000-3.000000 0,-4.000000-2.000000 0,-3.000000 0.000000 0,-3.000000 0.000000 0,-2.000000 0.000000 0,-1.000000 0.000000 0,3.000000 0.000000 0,3.000000 0.000000 0,4.000000 0.000000 0,-1.000000 1.000000 0,-3.000000 4.000000 0,-3.000000 3.000000 0,-2.000000 3.000000 0,-1.000000-1.000000 0,3.000000-2.000000 0,3.000000-3.000000 0,4.000000-3.000000 0,2.000000-2.000000 0,4.000000 0.000000 0,3.000000 0.000000 0,3.000000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0,2.000000 0.000000 0,9.000000 0.000000 0,10.000000 0.000000 0,10.000000 0.000000 0,4.000000 0.000000 0,0.000000 0.000000 0,0.000000 0.000000 0,0.000000 0.000000 0,-2.000000-2.000000 0,-3.000000-3.000000 0,-3.000000-3.000000 0,-2.000000-2.000000 0,-1.000000-1.000000 0,3.000000 3.000000 0,3.000000 3.000000 0,4.000000 4.000000 0,-3.000000 1.000000 0,-5.000000 0.000000 0,-7.000000 0.000000 0,-5.000000 0.000000 0,-6.000000-2.000000 0,-3.000000-3.000000 0,-3.000000-3.000000 0,-2.000000-2.000000 0,2.000000-1.000000 0,9.000000 3.000000 0,10.000000 3.000000 0,10.000000 4.000000 0,4.000000 1.000000 0,0.000000 0.000000 0,0.000000 0.000000 0,0.000000 0.000000 0,1.000000 0.000000 0,4.000000 0.000000 0,3.000000 0.000000 0,3.000000 0.000000 0,-1.000000 0.000000 0,-2.000000 0.000000 0,-3.000000 0.000000 0,-3.000000 0.000000 0,-4.000000-2.000000 0,-3.000000-3.000000 0,-3.000000-3.000000 0,-2.000000-2.000000 0,-5.000000-1.000000 0,-2.000000 3.000000 0,-3.000000 3.000000 0,-3.000000 4.000000 0,2.000000 1.000000 0,10.000000 0.000000 0,10.000000 0.000000 0,9.000000 0.000000 0,2.000000-2.000000 0,-2.000000-3.000000 0,-3.000000-3.000000 0,-3.000000-2.000000 0,-2.000000-1.000000 0,0.000000 3.000000 0,0.000000 3.000000 0,0.000000 4.000000 0,-2.000000 1.000000 0,-3.000000 0.000000 0,-3.000000 0.000000 0,-2.000000 0.000000 0,-6.000000 0.000000 0,-6.000000 0.000000 0,-6.000000 0.000000 0,-6.000000 0.000000 0,-1.000000-2.000000 0,7.000000-3.000000 0,6.000000-3.000000 0,7.000000-2.000000 0,4.000000-3.000000 0,3.000000 1.000000 0,3.000000-1.000000 0,4.000000 1.000000 0,1.000000-1.000000 0,0.000000 1.000000 0,0.000000-1.000000 0,0.000000 1.000000 0,-2.000000-1.000000 0,-3.000000 1.000000 0,-3.000000-1.000000 0,-2.000000 1.000000 0,-5.000000-3.000000 0,-2.000000-2.000000 0,-3.000000-3.000000 0,-3.000000-3.000000 0,-4.000000-1.000000 0,-3.000000 4.000000 0,-3.000000 3.000000 0,-2.000000 3.000000 0,-3.000000 1.000000 0,1.000000 1.000000 0,-1.000000-1.000000 0,1.000000 1.000000 0,1.000000-1.000000 0,3.000000 1.000000 0,3.000000-1.000000 0,4.000000 1.000000 0,2.000000-3.000000 0,4.000000-2.000000 0,3.000000-3.000000 0,3.000000-3.000000 0,1.000000-1.000000 0,1.000000 4.000000 0,-1.000000 3.000000 0,1.000000 3.000000 0,-1.000000 1.000000 0,1.000000 1.000000 0,-1.000000-1.000000 0,1.000000 1.000000 0,-4.000000-1.000000 0,-6.000000 1.000000 0,-6.000000-1.000000 0,-6.000000 1.000000 0,-6.000000 1.000000 0,-2.000000 3.000000 0,-3.000000 3.000000 0,-3.000000 4.000000 0,-2.000000-1.000000 0,0.000000-3.000000 0,0.000000-3.000000 0,0.000000-2.000000 0,-2.000000-1.000000 0,-3.000000 3.000000 0,-3.000000 3.000000 0,-2.000000 4.000000 0,-1.000000 1.000000 0,3.000000 0.000000 0,3.000000 0.000000 0,4.000000 0.000000 0,-1.000000 0.000000 0,-3.000000 0.000000 0,-3.000000 0.000000 0,-2.000000 0.000000 0,-1.000000 0.000000 0,3.000000 0.000000 0,3.000000 0.000000 0,4.000000 0.000000 0,-1.000000 1.000000 0,-3.000000 4.000000 0,-3.000000 3.000000 0,-2.000000 3.000000 0,-1.000000-1.000000 0,3.000000-2.000000 0,3.000000-3.000000 0,4.000000-3.000000 0,-1.000000-1.000000 0,-3.000000 4.000000 0,-3.000000 3.000000 0,-2.000000 3.000000 0,-3.000000-1.000000 0,1.000000-2.000000 0,-1.000000-3.000000 0,1.000000-3.000000 0,2.000000-4.000000 0,7.000000-3.000000 0,6.000000-3.000000 0,7.000000-2.000000 0,-3.000000-6.000000-21,-8.000000-6.000000-38,-10.000000-6.000000-41,-9.000000-6.000000-40</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7:51"/>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37200.000000 44250.000000 1000,'92.000000'-24.000000'0,"-16.000000"4.000000"0 ,-15.000000 3.000000 0,-15.000000 3.000000 0,-7.000000 1.000000 0,3.000000 1.000000 0,3.000000-1.000000 0,4.000000 1.000000 0,1.000000-1.000000 0,0.000000 1.000000 0,0.000000-1.000000 0,0.000000 1.000000 0,0.000000-3.000000 0,0.000000-2.000000 0,0.000000-3.000000 0,0.000000-3.000000 0,0.000000 1.000000 0,0.000000 6.000000 0,0.000000 7.000000 0,0.000000 6.000000 0,0.000000 1.000000 0,0.000000-3.000000 0,0.000000-3.000000 0,0.000000-2.000000 0,0.000000-1.000000 0,0.000000 3.000000 0,0.000000 3.000000 0,0.000000 4.000000 0,0.000000 1.000000 0,0.000000 0.000000 0,0.000000 0.000000 0,0.000000 0.000000 0,1.000000 0.000000 0,4.000000 0.000000 0,3.000000 0.000000 0,3.000000 0.000000 0,1.000000 0.000000 0,1.000000 0.000000 0,-1.000000 0.000000 0,1.000000 0.000000 0,2.000000 1.000000 0,7.000000 4.000000 0,6.000000 3.000000 0,7.000000 3.000000 0,0.000000 1.000000 0,-2.000000 1.000000 0,-3.000000-1.000000 0,-3.000000 1.000000 0,-2.000000-1.000000 0,0.000000 1.000000 0,0.000000-1.000000 0,0.000000 1.000000 0,0.000000-1.000000 0,0.000000 1.000000 0,0.000000-1.000000 0,0.000000 1.000000 0,0.000000-3.000000 0,0.000000-2.000000 0,0.000000-3.000000 0,0.000000-3.000000 0,1.000000-1.000000 0,4.000000 4.000000 0,3.000000 3.000000 0,3.000000 3.000000 0,3.000000-1.000000 0,3.000000-2.000000 0,3.000000-3.000000 0,4.000000-3.000000 0,2.000000-2.000000 0,4.000000 0.000000 0,3.000000 0.000000 0,3.000000 0.000000 0,-1.000000 0.000000 0,-2.000000 0.000000 0,-3.000000 0.000000 0,-3.000000 0.000000 0,-4.000000 0.000000 0,-3.000000 0.000000 0,-3.000000 0.000000 0,-2.000000 0.000000 0,-1.000000 0.000000 0,3.000000 0.000000 0,3.000000 0.000000 0,4.000000 0.000000 0,2.000000-2.000000 0,4.000000-3.000000 0,3.000000-3.000000 0,3.000000-2.000000 0,3.000000-3.000000 0,3.000000 1.000000 0,3.000000-1.000000 0,4.000000 1.000000 0,-1.000000-3.000000 0,-3.000000-2.000000 0,-3.000000-3.000000 0,-2.000000-3.000000 0,-6.000000-1.000000 0,-6.000000 4.000000 0,-6.000000 3.000000 0,-6.000000 3.000000 0,-4.000000 1.000000 0,1.000000 1.000000 0,-1.000000-1.000000 0,1.000000 1.000000 0,1.000000 1.000000 0,3.000000 3.000000 0,3.000000 3.000000 0,4.000000 4.000000 0,1.000000-1.000000 0,0.000000-3.000000 0,0.000000-3.000000 0,0.000000-2.000000 0,1.000000-3.000000 0,4.000000 1.000000 0,3.000000-1.000000 0,3.000000 1.000000 0,-4.000000 1.000000 0,-8.000000 3.000000 0,-10.000000 3.000000 0,-9.000000 4.000000 0,-7.000000 1.000000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0,-4.000000 1.000000 0,-6.000000 4.000000 0,-6.000000 3.000000 0,-6.000000 3.000000 0,-4.000000-1.000000 0,1.000000-2.000000 0,-1.000000-3.000000 0,1.000000-3.000000 0,-1.000000-1.000000 0,1.000000 4.000000 0,-1.000000 3.000000 0,1.000000 3.000000 0,-1.000000-1.000000 0,1.000000-2.000000 0,-1.000000-3.000000 0,1.000000-3.000000 0,2.000000-2.000000 0,7.000000 0.000000 0,6.000000 0.000000 0,7.000000 0.000000 0,5.000000 0.000000 0,7.000000 0.000000 0,6.000000 0.000000 0,7.000000 0.000000 0,-1.000000 0.000000 0,-6.000000 0.000000 0,-6.000000 0.000000 0,-6.000000 0.000000 0,-2.000000 0.000000 0,3.000000 0.000000 0,3.000000 0.000000 0,4.000000 0.000000 0,-3.000000 1.000000 0,-5.000000 4.000000 0,-7.000000 3.000000 0,-5.000000 3.000000 0,-6.000000-1.000000 0,-3.000000-2.000000 0,-3.000000-3.000000 0,-2.000000-3.000000 0,0.000000-2.000000 0,7.000000 0.000000 0,6.000000 0.000000 0,7.000000 0.000000 0,2.000000 0.000000 0,1.000000 0.000000 0,-1.000000 0.000000 0,1.000000 0.000000 0,-3.000000 1.000000 0,-2.000000 4.000000 0,-3.000000 3.000000 0,-3.000000 3.000000 0,-1.000000-1.000000 0,4.000000-2.000000 0,3.000000-3.000000 0,3.000000-3.000000 0,-2.000000-2.000000 0,-6.000000 0.000000 0,-6.000000 0.000000 0,-6.000000 0.000000 0,-6.000000 0.000000 0,-2.000000 0.000000 0,-3.000000 0.000000 0,-3.000000 0.000000 0,-2.000000 0.000000 0,0.000000 0.000000 0,0.000000 0.000000 0,0.000000 0.000000 0,1.000000 0.000000 0,4.000000 0.000000 0,3.000000 0.000000 0,3.000000 0.000000 0,-1.000000 0.000000 0,-2.000000 0.000000 0,-3.000000 0.000000 0,-3.000000 0.000000 0,1.000000 0.000000 0,6.000000 0.000000 0,7.000000 0.000000 0,6.000000 0.000000 0,1.000000 0.000000 0,-3.000000 0.000000 0,-3.000000 0.000000 0,-2.000000 0.000000 0,-5.000000-2.000000 0,-2.000000-3.000000 0,-3.000000-3.000000 0,-3.000000-2.000000 0,-2.000000-1.000000 0,0.000000 3.000000 0,0.000000 3.000000 0,0.000000 4.000000 0,-2.000000 1.000000 0,-3.000000 0.000000 0,-3.000000 0.000000 0,-2.000000 0.000000 0,-3.000000 0.000000 0,1.000000 0.000000 0,-1.000000 0.000000 0,1.000000 0.000000 0,1.000000 0.000000 0,3.000000 0.000000 0,3.000000 0.000000 0,4.000000 0.000000 0,1.000000 0.000000 0,0.000000 0.000000 0,0.000000 0.000000 0,0.000000 0.000000 0,-2.000000 0.000000 0,-3.000000 0.000000 0,-3.000000 0.000000 0,-2.000000 0.000000 0,-6.000000 4.000000 0,-6.000000 10.000000 0,-6.000000 10.000000 0,-6.000000 9.000000 0,-10.000000 4.000000 0,-12.000000 1.000000 0,-13.000000-1.000000 0,-12.000000 1.000000 0,-7.000000-3.000000 0,1.000000-2.000000 0,-1.000000-3.000000 0,1.000000-3.000000 0,13.000000-6.000000 0,29.000000-5.000000 0,28.000000-7.000000 0,28.000000-5.000000 0,9.000000-6.000000 0,-9.000000-3.000000 0,-10.000000-3.000000 0,-8.000000-2.000000 0,-4.000000-5.000000-21,3.000000-2.000000-38,3.000000-3.000000-41,4.000000-3.000000-40</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1:57"/>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115950.000000 30200.000000 1000,'76.000000'-50.000000'0,"4.000000"0.000000"0 ,3.000000 0.000000 0,3.000000 0.000000 0,-4.000000 3.000000 0,-8.000000 6.000000 0,-10.000000 7.000000 0,-9.000000 6.000000 0,-2.000000 3.000000 0,6.000000 0.000000 0,7.000000 0.000000 0,6.000000 0.000000 0,-2.000000 1.000000 0,-9.000000 4.000000 0,-10.000000 3.000000 0,-8.000000 3.000000 0,-4.000000-2.000000 0,3.000000-6.000000 0,3.000000-6.000000 0,4.000000-6.000000 0,-6.000000-4.000000 0,-11.000000 1.000000 0,-14.000000-1.000000 0,-11.000000 1.000000 0</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8:33"/>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30000.000000 50200.000000 1000,'70.000000'43.000000'0,"-9.000000"-11.000000"0 ,-10.000000-14.000000 0,-8.000000-11.000000 0,-3.000000-7.000000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0,2.000000 0.000000 0,7.000000 0.000000 0,6.000000 0.000000 0,7.000000 0.000000 0,0.000000 1.000000 0,-2.000000 4.000000 0,-3.000000 3.000000 0,-3.000000 3.000000 0,-4.000000-1.000000 0,-3.000000-2.000000 0,-3.000000-3.000000 0,-2.000000-3.000000 0,-1.000000 1.000000 0,3.000000 6.000000 0,3.000000 7.000000 0,4.000000 6.000000 0,1.000000 1.000000 0,0.000000-3.000000 0,0.000000-3.000000 0,0.000000-2.000000 0,-2.000000-5.000000 0,-3.000000-2.000000 0,-3.000000-3.000000 0,-2.000000-3.000000 0,-3.000000-1.000000 0,1.000000 4.000000 0,-1.000000 3.000000 0,1.000000 3.000000 0,-1.000000-1.000000 0,1.000000-2.000000 0,-1.000000-3.000000 0,1.000000-3.000000 0,1.000000-2.000000 0,3.000000 0.000000 0,3.000000 0.000000 0,4.000000 0.000000 0,-1.000000 1.000000 0,-3.000000 4.000000 0,-3.000000 3.000000 0,-2.000000 3.000000 0,-1.000000-1.000000 0,3.000000-2.000000 0,3.000000-3.000000 0,4.000000-3.000000 0,-1.000000-1.000000 0,-3.000000 4.000000 0,-3.000000 3.000000 0,-2.000000 3.000000 0,-1.000000-1.000000 0,3.000000-2.000000 0,3.000000-3.000000 0,4.000000-3.000000 0,-1.000000-1.000000 0,-3.000000 4.000000 0,-3.000000 3.000000 0,-2.000000 3.000000 0,-3.000000-1.000000 0,1.000000-2.000000 0,-1.000000-3.000000 0,1.000000-3.000000 0,-1.000000-2.000000 0,1.000000 0.000000 0,-1.000000 0.000000 0,1.000000 0.000000 0,2.000000 0.000000 0,7.000000 0.000000 0,6.000000 0.000000 0,7.000000 0.000000 0,-1.000000 0.000000 0,-6.000000 0.000000 0,-6.000000 0.000000 0,-6.000000 0.000000 0,-1.000000 0.000000 0,7.000000 0.000000 0,6.000000 0.000000 0,7.000000 0.000000 0,-1.000000 0.000000 0,-6.000000 0.000000 0,-6.000000 0.000000 0,-6.000000 0.000000 0,-1.000000 0.000000 0,7.000000 0.000000 0,6.000000 0.000000 0,7.000000 0.000000 0,-1.000000 0.000000 0,-6.000000 0.000000 0,-6.000000 0.000000 0,-6.000000 0.000000 0,-1.000000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0,0.000000 0.000000 0,7.000000 0.000000 0,6.000000 0.000000 0,7.000000 0.000000 0,0.000000-2.000000 0,-2.000000-3.000000 0,-3.000000-3.000000 0,-3.000000-2.000000 0,-4.000000-1.000000 0,-3.000000 3.000000 0,-3.000000 3.000000 0,-2.000000 4.000000 0,-3.000000 1.000000 0,1.000000 0.000000 0,-1.000000 0.000000 0,1.000000 0.000000 0,-1.000000 0.000000 0,1.000000 0.000000 0,-1.000000 0.000000 0,1.000000 0.000000 0,2.000000-2.000000 0,7.000000-3.000000 0,6.000000-3.000000 0,7.000000-2.000000 0,0.000000-1.000000 0,-2.000000 3.000000 0,-3.000000 3.000000 0,-3.000000 4.000000 0,-4.000000-1.000000 0,-3.000000-3.000000 0,-3.000000-3.000000 0,-2.000000-2.000000 0,-1.000000-1.000000 0,3.000000 3.000000 0,3.000000 3.000000 0,4.000000 4.000000 0,-1.000000 1.000000 0,-3.000000 0.000000 0,-3.000000 0.000000 0,-2.000000 0.000000 0,-3.000000 0.000000 0,1.000000 0.000000 0,-1.000000 0.000000 0,1.000000 0.000000 0,1.000000 0.000000 0,3.000000 0.000000 0,3.000000 0.000000 0,4.000000 0.000000 0,2.000000-2.000000 0,4.000000-3.000000 0,3.000000-3.000000 0,3.000000-2.000000 0,1.000000-1.000000 0,1.000000 3.000000 0,-1.000000 3.000000 0,1.000000 4.000000 0,-4.000000 1.000000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0,0.000000 1.000000 0,0.000000 4.000000 0,0.000000 3.000000 0,0.000000 3.000000 0,0.000000-1.000000 0,0.000000-2.000000 0,0.000000-3.000000 0,0.000000-3.000000 0,0.000000-2.000000 0,0.000000 0.000000 0,0.000000 0.000000 0,0.000000 0.000000 0,0.000000 1.000000 0,0.000000 4.000000 0,0.000000 3.000000 0,0.000000 3.000000 0,1.000000-1.000000 0,4.000000-2.000000 0,3.000000-3.000000 0,3.000000-3.000000 0,-1.000000-2.000000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0,-2.000000-2.000000 0,0.000000-3.000000 0,0.000000-3.000000 0,0.000000-2.000000 0,-2.000000-1.000000 0,-3.000000 3.000000 0,-3.000000 3.000000 0,-2.000000 4.000000 0,-3.000000 1.000000 0,1.000000 0.000000 0,-1.000000 0.000000 0,1.000000 0.000000 0,2.000000 0.000000 0,7.000000 0.000000 0,6.000000 0.000000 0,7.000000 0.000000 0,2.000000 0.000000 0,1.000000 0.000000 0,-1.000000 0.000000 0,1.000000 0.000000 0,-4.000000 0.000000 0,-6.000000 0.000000 0,-6.000000 0.000000 0,-6.000000 0.000000 0,-2.000000 0.000000 0,3.000000 0.000000 0,3.000000 0.000000 0,4.000000 0.000000 0,1.000000 0.000000 0,0.000000 0.000000 0,0.000000 0.000000 0,0.000000 0.000000 0,0.000000-2.000000 0,0.000000-3.000000 0,0.000000-3.000000 0,0.000000-2.000000 0,0.000000-1.000000 0,0.000000 3.000000 0,0.000000 3.000000 0,0.000000 4.000000 0,0.000000 1.000000 0,0.000000 0.000000 0,0.000000 0.000000 0,0.000000 0.000000 0,-2.000000 0.000000 0,-3.000000 0.000000 0,-3.000000 0.000000 0,-2.000000 0.000000 0,0.000000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0,0.000000-2.000000 0,0.000000-3.000000 0,0.000000-3.000000 0,0.000000-2.000000 0,-2.000000-1.000000 0,-3.000000 3.000000 0,-3.000000 3.000000 0,-2.000000 4.000000 0,-3.000000 1.000000 0,1.000000 0.000000 0,-1.000000 0.000000 0,1.000000 0.000000 0,1.000000 0.000000 0,3.000000 0.000000 0,3.000000 0.000000 0,4.000000 0.000000 0,-1.000000 0.000000 0,-3.000000 0.000000 0,-3.000000 0.000000 0,-2.000000 0.000000 0</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8:39"/>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7150.000000 53500.000000 1000,'-2.000000'70.000000'0,"-3.000000"-9.000000"0 ,-3.000000-10.000000 0,-2.000000-8.000000 0,3.000000-9.000000 0,14.000000-6.000000 0,11.000000-6.000000 0,14.000000-6.000000 0,7.000000-6.000000 0,3.000000-2.000000 0,3.000000-3.000000 0,4.000000-3.000000 0,2.000000-2.000000 0,4.000000 0.000000 0,3.000000 0.000000 0,3.000000 0.000000 0,1.000000 0.000000 0,1.000000 0.000000 0,-1.000000 0.000000 0,1.000000 0.000000 0,-1.000000 0.000000 0,1.000000 0.000000 0,-1.000000 0.000000 0,1.000000 0.000000 0,-3.000000 1.000000 0,-2.000000 4.000000 0,-3.000000 3.000000 0,-3.000000 3.000000 0,-4.000000 1.000000 0,-3.000000 1.000000 0,-3.000000-1.000000 0,-2.000000 1.000000 0,-1.000000 1.000000 0,3.000000 3.000000 0,3.000000 3.000000 0,4.000000 4.000000 0,-1.000000-1.000000 0,-3.000000-3.000000 0,-3.000000-3.000000 0,-2.000000-2.000000 0,-3.000000-3.000000 0,1.000000 1.000000 0,-1.000000-1.000000 0,1.000000 1.000000 0,1.000000-3.000000 0,3.000000-2.000000 0,3.000000-3.000000 0,4.000000-3.000000 0,1.000000-1.000000 0,0.000000 4.000000 0,0.000000 3.000000 0,0.000000 3.000000 0,1.000000-1.000000 0,4.000000-2.000000 0,3.000000-3.000000 0,3.000000-3.000000 0,-1.000000-2.000000 0,-2.000000 0.000000 0,-3.000000 0.000000 0,-3.000000 0.000000 0,-2.000000 0.000000 0,0.000000 0.000000 0,0.000000 0.000000 0,0.000000 0.000000 0,0.000000 1.000000 0,0.000000 4.000000 0,0.000000 3.000000 0,0.000000 3.000000 0,-2.000000-1.000000 0,-3.000000-2.000000 0,-3.000000-3.000000 0,-2.000000-3.000000 0,-3.000000-2.000000 0,1.000000 0.000000 0,-1.000000 0.000000 0,1.000000 0.000000 0,1.000000 1.000000 0,3.000000 4.000000 0,3.000000 3.000000 0,4.000000 3.000000 0,2.000000 1.000000 0,4.000000 1.000000 0,3.000000-1.000000 0,3.000000 1.000000 0,-2.000000-3.000000 0,-6.000000-2.000000 0,-6.000000-3.000000 0,-6.000000-3.000000 0,-4.000000-2.000000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0,2.000000 0.000000 0,4.000000 0.000000 0,3.000000 0.000000 0,3.000000 0.000000 0,-2.000000 0.000000 0,-6.000000 0.000000 0,-6.000000 0.000000 0,-6.000000 0.000000 0,1.000000 0.000000 0,9.000000 0.000000 0,10.000000 0.000000 0,10.000000 0.000000 0,0.000000 0.000000 0,-5.000000 0.000000 0,-7.000000 0.000000 0,-5.000000 0.000000 0,-6.000000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0,-2.000000 0.000000 0,-6.000000 0.000000 0,-6.000000 0.000000 0,-6.000000 0.000000 0,-4.000000-2.000000 0,1.000000-3.000000 0,-1.000000-3.000000 0,1.000000-2.000000 0,1.000000-1.000000 0,3.000000 3.000000 0,3.000000 3.000000 0,4.000000 4.000000 0,1.000000-1.000000 0,0.000000-3.000000 0,0.000000-3.000000 0,0.000000-2.000000 0,-2.000000-1.000000 0,-3.000000 3.000000 0,-3.000000 3.000000 0,-2.000000 4.000000 0,-3.000000-1.000000 0,1.000000-3.000000 0,-1.000000-3.000000 0,1.000000-2.000000 0,-1.000000-1.000000 0,1.000000 3.000000 0,-1.000000 3.000000 0,1.000000 4.000000 0,-1.000000 1.000000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0,-2.000000 0.000000 0,0.000000 0.000000 0,0.000000 0.000000 0,0.000000 0.000000 0,0.000000-2.000000 0,0.000000-3.000000 0,0.000000-3.000000 0,0.000000-2.000000 0,-2.000000-1.000000 0,-3.000000 3.000000 0,-3.000000 3.000000 0,-2.000000 4.000000 0,-3.000000 1.000000 0,1.000000 0.000000 0,-1.000000 0.000000 0,1.000000 0.000000 0,-1.000000 0.000000 0,1.000000 0.000000 0,-1.000000 0.000000 0,1.000000 0.000000 0,-1.000000 0.000000 0,1.000000 0.000000 0,-1.000000 0.000000 0,1.000000 0.000000 0,2.000000 0.000000 0,7.000000 0.000000 0,6.000000 0.000000 0,7.000000 0.000000 0,-1.000000-2.000000 0,-6.000000-3.000000 0,-6.000000-3.000000 0,-6.000000-2.000000 0,-2.000000-1.000000 0,3.000000 3.000000 0,3.000000 3.000000 0,4.000000 4.000000 0,1.000000 1.000000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0,1.000000-2.000000 0,1.000000-3.000000 0,-1.000000-3.000000 0,1.000000-2.000000 0,1.000000-1.000000 0,3.000000 3.000000 0,3.000000 3.000000 0,4.000000 4.000000 0,1.000000 1.000000 0,0.000000 0.000000 0,0.000000 0.000000 0,0.000000 0.000000 0,-4.000000 0.000000 0,-5.000000 0.000000 0,-7.000000 0.000000 0,-5.000000 0.000000 0,-3.000000 0.000000 0,4.000000 0.000000 0,3.000000 0.000000 0,3.000000 0.000000 0,-1.000000 1.000000 0,-2.000000 4.000000 0,-3.000000 3.000000 0,-3.000000 3.000000 0,-4.000000-1.000000 0,-3.000000-2.000000 0,-3.000000-3.000000 0,-2.000000-3.000000 0,-3.000000-2.000000 0,1.000000 0.000000 0,-1.000000 0.000000 0,1.000000 0.000000 0,1.000000 0.000000 0,3.000000 0.000000 0,3.000000 0.000000 0,4.000000 0.000000 0,-1.000000 0.000000 0,-3.000000 0.000000 0,-3.000000 0.000000 0,-2.000000 0.000000 0,0.000000 0.000000 0,7.000000 0.000000 0,6.000000 0.000000 0,7.000000 0.000000 0,2.000000 0.000000 0,1.000000 0.000000 0,-1.000000 0.000000 0,1.000000 0.000000 0,1.000000 0.000000 0,3.000000 0.000000 0,3.000000 0.000000 0,4.000000 0.000000 0,-3.000000 0.000000 0,-5.000000 0.000000 0,-7.000000 0.000000 0,-5.000000 0.000000 0,-3.000000 0.000000 0,4.000000 0.000000 0,3.000000 0.000000 0,3.000000 0.000000 0,-2.000000 0.000000 0,-6.000000 0.000000 0,-6.000000 0.000000 0,-6.000000 0.000000 0,-4.000000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0,-1.000000-2.000000 0,-2.000000-3.000000 0,-3.000000-3.000000 0,-3.000000-2.000000 0,-1.000000-1.000000 0,4.000000 3.000000 0,3.000000 3.000000 0,3.000000 4.000000 0,1.000000 1.000000 0,1.000000 0.000000 0,-1.000000 0.000000 0,1.000000 0.000000 0,-4.000000 0.000000 0,-6.000000 0.000000 0,-6.000000 0.000000 0,-6.000000 0.000000 0,-2.000000-2.000000 0,3.000000-3.000000 0,3.000000-3.000000 0,4.000000-2.000000 0,-1.000000-1.000000 0,-3.000000 3.000000 0,-3.000000 3.000000 0,-2.000000 4.000000 0,-3.000000 1.000000 0,1.000000 0.000000 0,-1.000000 0.000000 0,1.000000 0.000000 0,1.000000-2.000000 0,3.000000-3.000000 0,3.000000-3.000000 0,4.000000-2.000000 0,1.000000-1.000000 0,0.000000 3.000000 0,0.000000 3.000000 0,0.000000 4.000000 0,1.000000 1.000000 0,4.000000 0.000000 0,3.000000 0.000000 0,3.000000 0.000000 0,3.000000 0.000000 0,3.000000 0.000000 0,3.000000 0.000000 0,4.000000 0.000000 0,-1.000000 0.000000 0,-3.000000 0.000000 0,-3.000000 0.000000 0,-2.000000 0.000000 0,-3.000000 0.000000 0,1.000000 0.000000 0,-1.000000 0.000000 0,1.000000 0.000000 0,-1.000000 0.000000 0,1.000000 0.000000 0,-1.000000 0.000000 0,1.000000 0.000000 0,-3.000000 0.000000 0,-2.000000 0.000000 0,-3.000000 0.000000 0,-3.000000 0.000000 0,-1.000000 0.000000 0,4.000000 0.000000 0,3.000000 0.000000 0,3.000000 0.000000 0,1.000000-2.000000 0,1.000000-3.000000 0,-1.000000-3.000000 0,1.000000-2.000000 0,-1.000000-1.000000 0,1.000000 3.000000 0,-1.000000 3.000000 0,1.000000 4.000000 0,1.000000 1.000000 0,3.000000 0.000000 0,3.000000 0.000000 0,4.000000 0.000000 0,1.000000-2.000000 0,0.000000-3.000000 0,0.000000-3.000000 0,0.000000-2.000000 0,-2.000000-1.000000 0,-3.000000 3.000000 0,-3.000000 3.000000 0,-2.000000 4.000000 0,-5.000000 1.000000 0,-2.000000 0.000000 0,-3.000000 0.000000 0,-3.000000 0.000000 0,-2.000000 0.000000 0,0.000000 0.000000 0,0.000000 0.000000 0,0.000000 0.000000 0,-2.000000 0.000000 0,-3.000000 0.000000 0,-3.000000 0.000000 0,-2.000000 0.000000 0,0.000000 0.000000 0,7.000000 0.000000 0,6.000000 0.000000 0,7.000000 0.000000 0,-1.000000 0.000000 0,-6.000000 0.000000 0,-6.000000 0.000000 0,-6.000000 0.000000 0,-2.000000 0.000000 0,3.000000 0.000000 0,3.000000 0.000000 0,4.000000 0.000000 0,1.000000 0.000000 0,0.000000 0.000000 0,0.000000 0.000000 0,0.000000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0,-2.000000-2.000000 0,-6.000000-3.000000 0,-6.000000-3.000000 0,-6.000000-2.000000 0,-4.000000-1.000000 0,1.000000 3.000000 0,-1.000000 3.000000 0,1.000000 4.000000 0,-1.000000 1.000000 0,1.000000 0.000000 0,-1.000000 0.000000 0,1.000000 0.000000 0,1.000000 0.000000 0,3.000000 0.000000 0,3.000000 0.000000 0,4.000000 0.000000 0,-1.000000 1.000000 0,-3.000000 4.000000 0,-3.000000 3.000000 0,-2.000000 3.000000 0,0.000000-1.000000 0,7.000000-2.000000 0,6.000000-3.000000 0,7.000000-3.000000 0,-1.000000-2.000000 0,-6.000000 0.000000 0,-6.000000 0.000000 0,-6.000000 0.000000 0,-4.000000 0.000000 0,1.000000 0.000000 0,-1.000000 0.000000 0,1.000000 0.000000 0,-1.000000 1.000000 0,1.000000 4.000000 0,-1.000000 3.000000 0,1.000000 3.000000 0,2.000000-1.000000 0,7.000000-2.000000 0,6.000000-3.000000 0,7.000000-3.000000 0,-1.000000-2.000000 0,-6.000000 0.000000 0,-6.000000 0.000000 0,-6.000000 0.000000 0,-2.000000 0.000000 0,3.000000 0.000000 0,3.000000 0.000000 0,4.000000 0.000000 0,-1.000000 0.000000 0,-3.000000 0.000000 0,-3.000000 0.000000 0,-2.000000 0.000000 0,-1.000000-4.000000 0,3.000000-5.000000 0,3.000000-7.000000 0,4.000000-5.000000 0,-3.000000-6.000000 0,-5.000000-3.000000 0,-7.000000-3.000000 0,-5.000000-2.000000 0</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8:54"/>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11250.000000 31950.000000 1000,'93.000000'-46.000000'0,"-11.000000"10.000000"0 ,-14.000000 10.000000 0,-11.000000 9.000000 0,-6.000000 6.000000 0,4.000000 3.000000 0,3.000000 3.000000 0,3.000000 4.000000 0,-2.000000 1.000000 0,-6.000000 0.000000 0,-6.000000 0.000000 0,-6.000000 0.000000 0,-4.000000 0.000000 0,1.000000 0.000000 0,-1.000000 0.000000 0,1.000000 0.000000 0,-1.000000 0.000000 0,1.000000 0.000000 0,-1.000000 0.000000 0,1.000000 0.000000 0,2.000000 0.000000 0,7.000000 0.000000 0,6.000000 0.000000 0,7.000000 0.000000 0,-1.000000 0.000000 0,-6.000000 0.000000 0,-6.000000 0.000000 0,-6.000000 0.000000 0,-4.000000-2.000000 0,1.000000-3.000000 0,-1.000000-3.000000 0,1.000000-2.000000 0,1.000000-1.000000 0,3.000000 3.000000 0,3.000000 3.000000 0,4.000000 4.000000 0,1.000000 1.000000 0,0.000000 0.000000 0,0.000000 0.000000 0,0.000000 0.000000 0,1.000000 0.000000 0,4.000000 0.000000 0,3.000000 0.000000 0,3.000000 0.000000 0,1.000000 0.000000 0,1.000000 0.000000 0,-1.000000 0.000000 0,1.000000 0.000000 0,-1.000000 0.000000 0,1.000000 0.000000 0,-1.000000 0.000000 0,1.000000 0.000000 0,1.000000-2.000000 0,3.000000-3.000000 0,3.000000-3.000000 0,4.000000-2.000000 0,-1.000000-1.000000 0,-3.000000 3.000000 0,-3.000000 3.000000 0,-2.000000 4.000000 0,-3.000000-1.000000 0,1.000000-3.000000 0,-1.000000-3.000000 0,1.000000-2.000000 0,-3.000000-1.000000 0,-2.000000 3.000000 0,-3.000000 3.000000 0,-3.000000 4.000000 0,-2.000000 1.000000 0,0.000000 0.000000 0,0.000000 0.000000 0,0.000000 0.000000 0,3.000000-2.000000 0,6.000000-3.000000 0,7.000000-3.000000 0,6.000000-2.000000 0,3.000000-1.000000 0,0.000000 3.000000 0,0.000000 3.000000 0,0.000000 4.000000 0,0.000000-1.000000 0,0.000000-3.000000 0,0.000000-3.000000 0,0.000000-2.000000 0,1.000000-1.000000 0,4.000000 3.000000 0,3.000000 3.000000 0,3.000000 4.000000 0,-1.000000-1.000000 0,-2.000000-3.000000 0,-3.000000-3.000000 0,-3.000000-2.000000 0,-6.000000-1.000000 0,-5.000000 3.000000 0,-7.000000 3.000000 0,-5.000000 4.000000 0,-4.000000 1.000000 0,0.000000 0.000000 0,0.000000 0.000000 0,0.000000 0.000000 0,0.000000 0.000000 0,0.000000 0.000000 0,0.000000 0.000000 0,0.000000 0.000000 0,-2.000000 0.000000 0,-3.000000 0.000000 0,-3.000000 0.000000 0,-2.000000 0.000000 0,0.000000 0.000000 0,7.000000 0.000000 0,6.000000 0.000000 0,7.000000 0.000000 0,0.000000 0.000000 0,-2.000000 0.000000 0,-3.000000 0.000000 0,-3.000000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0,-2.000000-2.000000 0,-3.000000-3.000000 0,-3.000000-3.000000 0,-2.000000-2.000000 0,-3.000000-1.000000 0,1.000000 3.000000 0,-1.000000 3.000000 0,1.000000 4.000000 0,-1.000000 1.000000 0,1.000000 0.000000 0,-1.000000 0.000000 0,1.000000 0.000000 0,4.000000 0.000000 0,9.000000 0.000000 0,10.000000 0.000000 0,10.000000 0.000000 0,0.000000 0.000000 0,-5.000000 0.000000 0,-7.000000 0.000000 0,-5.000000 0.000000 0,-4.000000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0,-2.000000 0.000000 0,0.000000 0.000000 0,0.000000 0.000000 0,0.000000 0.000000 0,1.000000 0.000000 0,4.000000 0.000000 0,3.000000 0.000000 0,3.000000 0.000000 0,3.000000 0.000000 0,3.000000 0.000000 0,3.000000 0.000000 0,4.000000 0.000000 0,1.000000 0.000000 0,0.000000 0.000000 0,0.000000 0.000000 0,0.000000 0.000000 0,0.000000 0.000000 0,0.000000 0.000000 0,0.000000 0.000000 0,0.000000 0.000000 0,0.000000 1.000000 0,0.000000 4.000000 0,0.000000 3.000000 0,0.000000 3.000000 0,-2.000000-1.000000 0,-3.000000-2.000000 0,-3.000000-3.000000 0,-2.000000-3.000000 0,-5.000000-2.000000 0,-2.000000 0.000000 0,-3.000000 0.000000 0,-3.000000 0.000000 0,-2.000000 0.000000 0,0.000000 0.000000 0,0.000000 0.000000 0,0.000000 0.000000 0,-2.000000 0.000000 0,-3.000000 0.000000 0,-3.000000 0.000000 0,-2.000000 0.000000 0,0.000000 0.000000 0,7.000000 0.000000 0,6.000000 0.000000 0,7.000000 0.000000 0,2.000000 0.000000 0,1.000000 0.000000 0,-1.000000 0.000000 0,1.000000 0.000000 0,-1.000000 1.000000 0,1.000000 4.000000 0,-1.000000 3.000000 0,1.000000 3.000000 0,-1.000000-1.000000 0,1.000000-2.000000 0,-1.000000-3.000000 0,1.000000-3.000000 0,-1.000000-2.000000 0,1.000000 0.000000 0,-1.000000 0.000000 0,1.000000 0.000000 0,-3.000000 0.000000 0,-2.000000 0.000000 0,-3.000000 0.000000 0,-3.000000 0.000000 0,-1.000000 0.000000 0,4.000000 0.000000 0,3.000000 0.000000 0,3.000000 0.000000 0,-2.000000 0.000000 0,-6.000000 0.000000 0,-6.000000 0.000000 0,-6.000000 0.000000 0,-4.000000 0.000000 0,1.000000 0.000000 0,-1.000000 0.000000 0,1.000000 0.000000 0,2.000000 1.000000 0,7.000000 4.000000 0,6.000000 3.000000 0,7.000000 3.000000 0,0.000000-1.000000 0,-2.000000-2.000000 0,-3.000000-3.000000 0,-3.000000-3.000000 0,-1.000000-2.000000 0,4.000000 0.000000 0,3.000000 0.000000 0,3.000000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0,3.000000 0.000000 0,6.000000 0.000000 0,7.000000 0.000000 0,6.000000 0.000000 0,3.000000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0,-6.000000 0.000000 0,-5.000000 0.000000 0,-7.000000 0.000000 0,-5.000000 0.000000 0,-3.000000 0.000000 0,4.000000 0.000000 0,3.000000 0.000000 0,3.000000 0.000000 0,-1.000000 0.000000 0,-2.000000 0.000000 0,-3.000000 0.000000 0,-3.000000 0.000000 0,1.000000 0.000000 0,6.000000 0.000000 0,7.000000 0.000000 0,6.000000 0.000000 0,3.000000 0.000000 0,0.000000 0.000000 0,0.000000 0.000000 0,0.000000 0.000000 0,1.000000 0.000000 0,4.000000 0.000000 0,3.000000 0.000000 0,3.000000 0.000000 0,1.000000 0.000000 0,1.000000 0.000000 0,-1.000000 0.000000 0,1.000000 0.000000 0,-3.000000 0.000000 0,-2.000000 0.000000 0,-3.000000 0.000000 0,-3.000000 0.000000 0,-6.000000 0.000000 0,-5.000000 0.000000 0,-7.000000 0.000000 0,-5.000000 0.000000 0,-3.000000 0.000000 0,4.000000 0.000000 0,3.000000 0.000000 0,3.000000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0,-4.000000 0.000000 0,-6.000000 0.000000 0,-6.000000 0.000000 0,-6.000000 0.000000 0,-2.000000 0.000000 0,3.000000 0.000000 0,3.000000 0.000000 0,4.000000 0.000000 0,2.000000 0.000000 0,4.000000 0.000000 0,3.000000 0.000000 0,3.000000 0.000000 0,3.000000 0.000000 0,3.000000 0.000000 0,3.000000 0.000000 0,4.000000 0.000000 0,1.000000 0.000000 0,0.000000 0.000000 0,0.000000 0.000000 0,0.000000 0.000000 0,0.000000 0.000000 0,0.000000 0.000000 0,0.000000 0.000000 0,0.000000 0.000000 0,0.000000 0.000000 0,0.000000 0.000000 0,0.000000 0.000000 0,0.000000 0.000000 0,-4.000000 0.000000 0,-5.000000 0.000000 0,-7.000000 0.000000 0,-5.000000 0.000000 0,-3.000000 0.000000 0,4.000000 0.000000 0,3.000000 0.000000 0,3.000000 0.000000 0,-1.000000 0.000000 0,-2.000000 0.000000 0,-3.000000 0.000000 0,-3.000000 0.000000 0,-2.000000 0.000000 0,0.000000 0.000000 0,0.000000 0.000000 0,0.000000 0.000000 0,3.000000 0.000000 0,6.000000 0.000000 0,7.000000 0.000000 0,6.000000 0.000000 0,1.000000 0.000000 0,-3.000000 0.000000 0,-3.000000 0.000000 0,-2.000000 0.000000 0,-1.000000 0.000000 0,3.000000 0.000000 0,3.000000 0.000000 0,4.000000 0.000000 0,2.000000 0.000000 0,4.000000 0.000000 0,3.000000 0.000000 0,3.000000 0.000000 0,-2.000000 0.000000 0,-6.000000 0.000000 0,-6.000000 0.000000 0,-6.000000 0.000000 0,-6.000000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0,-4.000000 1.000000 0,-5.000000 4.000000 0,-7.000000 3.000000 0,-5.000000 3.000000 0,-3.000000-1.000000 0,4.000000-2.000000 0,3.000000-3.000000 0,3.000000-3.000000 0,-1.000000-2.000000 0,-2.000000 0.000000 0,-3.000000 0.000000 0,-3.000000 0.000000 0,-1.000000 0.000000 0,4.000000 0.000000 0,3.000000 0.000000 0,3.000000 0.000000 0,1.000000 1.000000 0,1.000000 4.000000 0,-1.000000 3.000000 0,1.000000 3.000000 0,-1.000000-1.000000 0,1.000000-2.000000 0,-1.000000-3.000000 0,1.000000-3.000000 0,-1.000000-2.000000 0,1.000000 0.000000 0,-1.000000 0.000000 0,1.000000 0.000000 0,-1.000000 1.000000 0,1.000000 4.000000 0,-1.000000 3.000000 0,1.000000 3.000000 0,-4.000000-1.000000 0,-6.000000-2.000000 0,-6.000000-3.000000 0,-6.000000-3.000000 0,-4.000000-2.000000 0,1.000000 0.000000 0,-1.000000 0.000000 0,1.000000 0.000000 0,1.000000 1.000000 0,3.000000 4.000000 0,3.000000 3.000000 0,4.000000 3.000000 0,-1.000000-1.000000 0,-3.000000-2.000000 0,-3.000000-3.000000 0,-2.000000-3.000000 0,-3.000000-2.000000 0,1.000000 0.000000 0,-1.000000 0.000000 0,1.000000 0.000000 0,-1.000000 1.000000 0,1.000000 4.000000 0,-1.000000 3.000000 0,1.000000 3.000000 0</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8:57"/>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12350.000000 36500.000000 1000,'-18.000000'-66.000000'0,"17.000000"19.000000"0 ,15.000000 19.000000 0,16.000000 19.000000 0,9.000000 9.000000 0,3.000000 0.000000 0,3.000000 0.000000 0,4.000000 0.000000 0,4.000000 0.000000 0,6.000000 0.000000 0,7.000000 0.000000 0,6.000000 0.000000 0,-1.000000 0.000000 0,-5.000000 0.000000 0,-7.000000 0.000000 0,-5.000000 0.000000 0,-3.000000 0.000000 0,4.000000 0.000000 0,3.000000 0.000000 0,3.000000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0,-3.000000 0.000000 0,-2.000000 0.000000 0,-3.000000 0.000000 0,-3.000000 0.000000 0,-2.000000 0.000000 0,0.000000 0.000000 0,0.000000 0.000000 0,0.000000 0.000000 0,0.000000-2.000000 0,0.000000-3.000000 0,0.000000-3.000000 0,0.000000-2.000000 0,0.000000-1.000000 0,0.000000 3.000000 0,0.000000 3.000000 0,0.000000 4.000000 0,3.000000 1.000000 0,6.000000 0.000000 0,7.000000 0.000000 0,6.000000 0.000000 0,4.000000-2.000000 0,4.000000-3.000000 0,3.000000-3.000000 0,3.000000-2.000000 0,-1.000000-1.000000 0,-2.000000 3.000000 0,-3.000000 3.000000 0,-3.000000 4.000000 0,-4.000000 1.000000 0,-3.000000 0.000000 0,-3.000000 0.000000 0,-2.000000 0.000000 0,-1.000000 0.000000 0,3.000000 0.000000 0,3.000000 0.000000 0,4.000000 0.000000 0,-3.000000-2.000000 0,-5.000000-3.000000 0,-7.000000-3.000000 0,-5.000000-2.000000 0,-3.000000-1.000000 0,4.000000 3.000000 0,3.000000 3.000000 0,3.000000 4.000000 0,1.000000 1.000000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1.000000 0,0.000000 4.000000 0,0.000000 3.000000 0,0.000000 3.000000 0,-2.000000-1.000000 0,-3.000000-2.000000 0,-3.000000-3.000000 0,-2.000000-3.000000 0,-3.000000-2.000000 0,1.000000 0.000000 0,-1.000000 0.000000 0,1.000000 0.000000 0,1.000000 0.000000 0,3.000000 0.000000 0,3.000000 0.000000 0,4.000000 0.000000 0,2.000000 0.000000 0,4.000000 0.000000 0,3.000000 0.000000 0,3.000000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0,-5.000000 0.000000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0,4.000000 0.000000 0,6.000000 0.000000 0,7.000000 0.000000 0,6.000000 0.000000 0,-1.000000 0.000000 0,-5.000000 0.000000 0,-7.000000 0.000000 0,-5.000000 0.000000 0,-4.000000 0.000000 0,0.000000 0.000000 0,0.000000 0.000000 0,0.000000 0.000000 0,-2.000000 0.000000 0,-3.000000 0.000000 0,-3.000000 0.000000 0,-2.000000 0.000000 0,-3.000000 0.000000 0,1.000000 0.000000 0,-1.000000 0.000000 0,1.000000 0.000000 0,1.000000 0.000000 0,3.000000 0.000000 0,3.000000 0.000000 0,4.000000 0.000000 0,4.000000 0.000000 0,6.000000 0.000000 0,7.000000 0.000000 0,6.000000 0.000000 0,1.000000 0.000000 0,-3.000000 0.000000 0,-3.000000 0.000000 0,-2.000000 0.000000 0,-1.000000 0.000000 0,3.000000 0.000000 0,3.000000 0.000000 0,4.000000 0.000000 0,-1.000000 0.000000 0,-3.000000 0.000000 0,-3.000000 0.000000 0,-2.000000 0.000000 0,-5.000000 0.000000 0,-2.000000 0.000000 0,-3.000000 0.000000 0,-3.000000 0.000000 0,-1.000000 0.000000 0,4.000000 0.000000 0,3.000000 0.000000 0,3.000000 0.000000 0,3.000000 0.000000 0,3.000000 0.000000 0,3.000000 0.000000 0,4.000000 0.000000 0,1.000000 0.000000 0,0.000000 0.000000 0,0.000000 0.000000 0,0.000000 0.000000 0,0.000000 0.000000 0,0.000000 0.000000 0,0.000000 0.000000 0,0.000000 0.000000 0,-2.000000 0.000000 0,-3.000000 0.000000 0,-3.000000 0.000000 0,-2.000000 0.000000 0,-6.000000 0.000000 0,-6.000000 0.000000 0,-6.000000 0.000000 0,-6.000000 0.000000 0,-1.000000 0.000000 0,7.000000 0.000000 0,6.000000 0.000000 0,7.000000 0.000000 0,5.000000 0.000000 0,7.000000 0.000000 0,6.000000 0.000000 0,7.000000 0.000000 0,2.000000 0.000000 0,1.000000 0.000000 0,-1.000000 0.000000 0,1.000000 0.000000 0,-3.000000 0.000000 0,-2.000000 0.000000 0,-3.000000 0.000000 0,-3.000000 0.000000 0,-4.000000 0.000000 0,-3.000000 0.000000 0,-3.000000 0.000000 0,-2.000000 0.000000 0,-3.000000 0.000000 0,1.000000 0.000000 0,-1.000000 0.000000 0,1.000000 0.000000 0,-1.000000-2.000000 0,1.000000-3.000000 0,-1.000000-3.000000 0,1.000000-2.000000 0,2.000000-1.000000 0,7.000000 3.000000 0,6.000000 3.000000 0,7.000000 4.000000 0,-1.000000 1.000000 0,-6.000000 0.000000 0,-6.000000 0.000000 0,-6.000000 0.000000 0,-6.000000 0.000000 0,-2.000000 0.000000 0,-3.000000 0.000000 0,-3.000000 0.000000 0,-4.000000 0.000000 0,-3.000000 0.000000 0,-3.000000 0.000000 0,-2.000000 0.000000 0,-3.000000 0.000000 0,1.000000 0.000000 0,-1.000000 0.000000 0,1.000000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0,-3.000000 0.000000 0,-2.000000 0.000000 0,-3.000000 0.000000 0,-3.000000 0.000000 0,-6.000000 0.000000 0,-5.000000 0.000000 0,-7.000000 0.000000 0,-5.000000 0.000000 0,-4.000000 0.000000 0,0.000000 0.000000 0,0.000000 0.000000 0,0.000000 0.000000 0,0.000000 1.000000 0,0.000000 4.000000 0,0.000000 3.000000 0,0.000000 3.000000 0,1.000000-1.000000 0,4.000000-2.000000 0,3.000000-3.000000 0,3.000000-3.000000 0,1.000000-2.000000 0,1.000000 0.000000 0,-1.000000 0.000000 0,1.000000 0.000000 0,2.000000 1.000000 0,7.000000 4.000000 0,6.000000 3.000000 0,7.000000 3.000000 0,-1.000000-1.000000 0,-6.000000-2.000000 0,-6.000000-3.000000 0,-6.000000-3.000000 0,-4.000000-2.000000 0,1.000000 0.000000 0,-1.000000 0.000000 0,1.000000 0.000000 0,-4.000000 1.000000 0,-6.000000 4.000000 0,-6.000000 3.000000 0,-6.000000 3.000000 0,-4.000000-1.000000 0,1.000000-2.000000 0,-1.000000-3.000000 0,1.000000-3.000000 0,-10.000000-2.000000 0,-19.000000 0.000000 0,-18.000000 0.000000 0,-19.000000 0.000000 0,-12.000000 0.000000 0,-2.000000 0.000000 0,-3.000000 0.000000 0,-3.000000 0.000000 0,-6.000000 0.000000 0,-5.000000 0.000000 0,-7.000000 0.000000 0,-5.000000 0.000000 0,0.000000 0.000000 0,10.000000 0.000000 0,10.000000 0.000000 0,9.000000 0.000000 0,1.000000 0.000000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1.000000 0,-3.000000 4.000000 0,-3.000000 3.000000 0,-2.000000 3.000000 0,-3.000000-1.000000 0,1.000000-2.000000 0,-1.000000-3.000000 0,1.000000-3.000000 0,-3.000000-2.000000 0,-2.000000 0.000000 0,-3.000000 0.000000 0,-3.000000 0.000000 0,-2.000000 0.000000 0,0.000000 0.000000 0,0.000000 0.000000 0,0.000000 0.000000 0,-2.000000 0.000000 0,-3.000000 0.000000 0,-3.000000 0.000000 0,-2.000000 0.000000 0,0.000000 0.000000 0,7.000000 0.000000 0,6.000000 0.000000 0,7.000000 0.000000 0,2.000000 1.000000 0,1.000000 4.000000 0,-1.000000 3.000000 0,1.000000 3.000000 0,-3.000000-1.000000 0,-2.000000-2.000000 0,-3.000000-3.000000 0,-3.000000-3.000000 0,-2.000000-2.000000 0,0.000000 0.000000 0,0.000000 0.000000 0,0.000000 0.000000 0,-2.000000 0.000000 0,-3.000000 0.000000 0,-3.000000 0.000000 0,-2.000000 0.000000 0,-6.000000 0.000000 0,-6.000000 0.000000 0,-6.000000 0.000000 0,-6.000000 0.000000 0,-1.000000 0.000000 0,7.000000 0.000000 0,6.000000 0.000000 0,7.000000 0.000000 0,4.000000 0.000000 0,3.000000 0.000000 0,3.000000 0.000000 0,4.000000 0.000000 0,-1.000000 0.000000 0,-3.000000 0.000000 0,-3.000000 0.000000 0,-2.000000 0.000000 0,-3.000000 0.000000 0,1.000000 0.000000 0,-1.000000 0.000000 0,1.000000 0.000000 0,-3.000000 0.000000 0,-2.000000 0.000000 0,-3.000000 0.000000 0,-3.000000 0.000000 0,-2.000000 0.000000 0,0.000000 0.000000 0,0.000000 0.000000 0,0.000000 0.000000 0,3.000000 0.000000 0,6.000000 0.000000 0,7.000000 0.000000 0,6.000000 0.000000 0,4.000000 1.000000 0,4.000000 4.000000 0,3.000000 3.000000 0,3.000000 3.000000 0,-1.000000-1.000000 0,-2.000000-2.000000 0,-3.000000-3.000000 0,-3.000000-3.000000 0,1.000000-2.000000 0,6.000000 0.000000 0,7.000000 0.000000 0,6.000000 0.000000 0,-1.000000 0.000000 0,-5.000000 0.000000 0,-7.000000 0.000000 0,-5.000000 0.000000 0,-6.000000 0.000000 0,-3.000000 0.000000 0,-3.000000 0.000000 0,-2.000000 0.000000 0,-3.000000 0.000000 0,1.000000 0.000000 0,-1.000000 0.000000 0,1.000000 0.000000 0,-1.000000 0.000000 0,1.000000 0.000000 0,-1.000000 0.000000 0,1.000000 0.000000 0,-1.000000 0.000000 0,1.000000 0.000000 0,-1.000000 0.000000 0,1.000000 0.000000 0,2.000000 1.000000 0,7.000000 4.000000 0,6.000000 3.000000 0,7.000000 3.000000 0,0.000000-1.000000 0,-2.000000-2.000000 0,-3.000000-3.000000 0,-3.000000-3.000000 0,-6.000000-2.000000 0,-5.000000 0.000000 0,-7.000000 0.000000 0,-5.000000 0.000000 0,-4.000000 0.000000 0,0.000000 0.000000 0,0.000000 0.000000 0,0.000000 0.000000 0,1.000000 1.000000 0,4.000000 4.000000 0,3.000000 3.000000 0,3.000000 3.000000 0,-1.000000-1.000000 0,-2.000000-2.000000 0,-3.000000-3.000000 0,-3.000000-3.000000 0,1.000000-2.000000 0,6.000000 0.000000 0,7.000000 0.000000 0,6.000000 0.000000 0,3.000000 1.000000 0,0.000000 4.000000 0,0.000000 3.000000 0,0.000000 3.000000 0,-5.000000-1.000000 0,-9.000000-2.000000 0,-10.000000-3.000000 0,-8.000000-3.000000 0,-6.000000-1.000000 0,1.000000 4.000000 0,-1.000000 3.000000 0,1.000000 3.000000 0,1.000000-1.000000 0,3.000000-2.000000 0,3.000000-3.000000 0,4.000000-3.000000 0,2.000000-1.000000 0,4.000000 4.000000 0,3.000000 3.000000 0,3.000000 3.000000 0,3.000000-1.000000 0,3.000000-2.000000 0,3.000000-3.000000 0,4.000000-3.000000 0,1.000000-2.000000 0,0.000000 0.000000 0,0.000000 0.000000 0,0.000000 0.000000 0,-2.000000 1.000000 0,-3.000000 4.000000 0,-3.000000 3.000000 0,-2.000000 3.000000 0,-3.000000-1.000000 0,1.000000-2.000000 0,-1.000000-3.000000 0,1.000000-3.000000 0,-3.000000-2.000000 0,-2.000000 0.000000 0,-3.000000 0.000000 0,-3.000000 0.000000 0,1.000000 1.000000 0,6.000000 4.000000 0,7.000000 3.000000 0,6.000000 3.000000 0,4.000000-1.000000 0,4.000000-2.000000 0,3.000000-3.000000 0,3.000000-3.000000 0,1.000000-1.000000 0,1.000000 4.000000 0,-1.000000 3.000000 0,1.000000 3.000000 0,-3.000000-1.000000 0,-2.000000-2.000000 0,-3.000000-3.000000 0,-3.000000-3.000000 0,-2.000000-1.000000 0,0.000000 4.000000 0,0.000000 3.000000 0,0.000000 3.000000 0,-2.000000-1.000000 0,-3.000000-2.000000 0,-3.000000-3.000000 0,-2.000000-3.000000 0,-1.000000-1.000000 0,3.000000 4.000000 0,3.000000 3.000000 0,4.000000 3.000000 0,4.000000-1.000000 0,6.000000-2.000000 0,7.000000-3.000000 0,6.000000-3.000000 0,3.000000-2.000000 0,0.000000 0.000000 0,0.000000 0.000000 0,0.000000 0.000000 0,0.000000 1.000000 0,0.000000 4.000000 0,0.000000 3.000000 0,0.000000 3.000000 0,0.000000-1.000000 0,0.000000-2.000000 0,0.000000-3.000000 0,0.000000-3.000000 0,0.000000-2.000000 0,0.000000 0.000000 0,0.000000 0.000000 0,0.000000 0.000000 0,-4.000000 0.000000 0,-5.000000 0.000000 0,-7.000000 0.000000 0,-5.000000 0.000000 0,-4.000000 0.000000 0,0.000000 0.000000 0,0.000000 0.000000 0,0.000000 0.000000 0,-2.000000 0.000000 0,-3.000000 0.000000 0,-3.000000 0.000000 0,-2.000000 0.000000 0,-1.000000 0.000000 0,3.000000 0.000000 0,3.000000 0.000000 0,4.000000 0.000000 0,2.000000 0.000000 0,4.000000 0.000000 0,3.000000 0.000000 0,3.000000 0.000000 0,3.000000-2.000000 0,3.000000-3.000000 0,3.000000-3.000000 0,4.000000-2.000000 0,-1.000000-1.000000 0,-3.000000 3.000000 0,-3.000000 3.000000 0,-2.000000 4.000000 0,-1.000000 1.000000 0,3.000000 0.000000 0,3.000000 0.000000 0,4.000000 0.000000 0,-1.000000 0.000000 0,-3.000000 0.000000 0,-3.000000 0.000000 0,-2.000000 0.000000 0,-5.000000-2.000000 0,-2.000000-3.000000 0,-3.000000-3.000000 0,-3.000000-2.000000 0,-2.000000-1.000000 0,0.000000 3.000000 0,0.000000 3.000000 0,0.000000 4.000000 0,0.000000 1.000000 0,0.000000 0.000000 0,0.000000 0.000000 0,0.000000 0.000000 0,0.000000 0.000000 0,0.000000 0.000000 0,0.000000 0.000000 0,0.000000 0.000000 0,3.000000-2.000000 0,6.000000-3.000000 0,7.000000-3.000000 0,6.000000-2.000000 0,3.000000-1.000000 0,0.000000 3.000000 0,0.000000 3.000000 0,0.000000 4.000000 0,-2.000000 1.000000 0,-3.000000 0.000000 0,-3.000000 0.000000 0,-2.000000 0.000000 0,-3.000000 0.000000 0,1.000000 0.000000 0,-1.000000 0.000000 0,1.000000 0.000000 0,-1.000000-2.000000 0,1.000000-3.000000 0,-1.000000-3.000000 0,1.000000-2.000000 0,-3.000000-1.000000 0,-2.000000 3.000000 0,-3.000000 3.000000 0,-3.000000 4.000000 0,-1.000000 1.000000 0,4.000000 0.000000 0,3.000000 0.000000 0,3.000000 0.000000 0,3.000000 0.000000 0,3.000000 0.000000 0,3.000000 0.000000 0,4.000000 0.000000 0,2.000000 0.000000 0,4.000000 0.000000 0,3.000000 0.000000 0,3.000000 0.000000 0,1.000000 0.000000 0,1.000000 0.000000 0,-1.000000 0.000000 0,1.000000 0.000000 0,-4.000000 0.000000 0,-6.000000 0.000000 0,-6.000000 0.000000 0,-6.000000 0.000000 0,-6.000000 0.000000 0,-2.000000 0.000000 0,-3.000000 0.000000 0,-3.000000 0.000000 0,1.000000 0.000000 0,6.000000 0.000000 0,7.000000 0.000000 0,6.000000 0.000000 0,3.000000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0,2.000000 0.000000 0,4.000000 0.000000 0,3.000000 0.000000 0,3.000000 0.000000 0,1.000000 0.000000 0,1.000000 0.000000 0,-1.000000 0.000000 0,1.000000 0.000000 0,-3.000000 0.000000 0,-2.000000 0.000000 0,-3.000000 0.000000 0,-3.000000 0.000000 0,-1.000000 0.000000 0,4.000000 0.000000 0,3.000000 0.000000 0,3.000000 0.000000 0,6.000000 6.000000 0,9.000000 13.000000 0,10.000000 12.000000 0,10.000000 13.000000 0</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9:17"/>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20300.000000 41650.000000 1000,'-71.000000'0.000000'0,"10.000000"0.000000"0 ,10.000000 0.000000 0,9.000000 0.000000 0,4.000000 0.000000 0,1.000000 0.000000 0,-1.000000 0.000000 0,1.000000 0.000000 0,-3.000000 0.000000 0,-2.000000 0.000000 0,-3.000000 0.000000 0,-3.000000 0.000000 0,-2.000000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0,1.000000 0.000000 0,-1.000000 0.000000 0,1.000000 0.000000 0,-3.000000 0.000000 0,-2.000000 0.000000 0,-3.000000 0.000000 0,-3.000000 0.000000 0,-4.000000 0.000000 0,-3.000000 0.000000 0,-3.000000 0.000000 0,-2.000000 0.000000 0,-5.000000 0.000000 0,-2.000000 0.000000 0,-3.000000 0.000000 0,-3.000000 0.000000 0,-2.000000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0,-4.000000 0.000000 0,-5.000000 0.000000 0,-7.000000 0.000000 0,-5.000000 0.000000 0,-8.000000 0.000000 0,-5.000000 0.000000 0,-7.000000 0.000000 0,-5.000000 0.000000 0,-3.000000 0.000000 0,4.000000 0.000000 0,3.000000 0.000000 0,3.000000 0.000000 0,3.000000 0.000000 0,3.000000 0.000000 0,3.000000 0.000000 0,4.000000 0.000000 0,-6.000000 0.000000 0,-11.000000 0.000000 0,-14.000000 0.000000 0,-11.000000 0.000000 0,-7.000000 1.000000 0,0.000000 4.000000 0,0.000000 3.000000 0,0.000000 3.000000 0,1.000000-1.000000 0,4.000000-2.000000 0,3.000000-3.000000 0,3.000000-3.000000 0,4.000000-2.000000 0,7.000000 0.000000 0,6.000000 0.000000 0,7.000000 0.000000 0,4.000000 0.000000 0,3.000000 0.000000 0,3.000000 0.000000 0,4.000000 0.000000 0,-3.000000 0.000000 0,-5.000000 0.000000 0,-7.000000 0.000000 0,-5.000000 0.000000 0,-3.000000 0.000000 0,4.000000 0.000000 0,3.000000 0.000000 0,3.000000 0.000000 0,6.000000 0.000000 0,9.000000 0.000000 0,10.000000 0.000000 0,10.000000 0.000000 0,7.000000 0.000000 0,6.000000 0.000000 0,7.000000 0.000000 0,6.000000 0.000000 0,4.000000-2.000000 0,4.000000-3.000000 0,3.000000-3.000000 0,3.000000-2.000000 0,1.000000-3.000000 0,1.000000 1.000000 0,-1.000000-1.000000 0,1.000000 1.000000 0,-4.000000-4.000000 0,-6.000000-6.000000 0,-6.000000-6.000000 0,-6.000000-6.000000 0,-1.000000-7.000000 0,7.000000-6.000000 0,6.000000-6.000000 0,7.000000-6.000000 0,7.000000-4.000000 0,9.000000 1.000000 0,10.000000-1.000000 0,10.000000 1.000000 0,5.000000 1.000000 0,4.000000 3.000000 0,3.000000 3.000000 0,3.000000 4.000000 0,1.000000 1.000000 0,1.000000 0.000000 0,-1.000000 0.000000 0,1.000000 0.000000 0,2.000000 1.000000 0,7.000000 4.000000 0,6.000000 3.000000 0,7.000000 3.000000 0,4.000000-1.000000 0,3.000000-2.000000 0,3.000000-3.000000 0,4.000000-3.000000 0,1.000000-1.000000 0,0.000000 4.000000 0,0.000000 3.000000 0,0.000000 3.000000 0,0.000000-1.000000 0,0.000000-2.000000 0,0.000000-3.000000 0,0.000000-3.000000 0,0.000000-2.000000 0,0.000000 0.000000 0,0.000000 0.000000 0,0.000000 0.000000 0,3.000000 0.000000 0,6.000000 0.000000 0,7.000000 0.000000 0,6.000000 0.000000 0,4.000000 0.000000 0,4.000000 0.000000 0,3.000000 0.000000 0,3.000000 0.000000 0,4.000000-2.000000 0,7.000000-3.000000 0,6.000000-3.000000 0,7.000000-2.000000 0,2.000000-1.000000 0,1.000000 3.000000 0,-1.000000 3.000000 0,1.000000 4.000000 0,-3.000000 2.000000 0,-2.000000 4.000000 0,-3.000000 3.000000 0,-3.000000 3.000000 0,-4.000000 1.000000 0,-3.000000 1.000000 0,-3.000000-1.000000 0,-2.000000 1.000000 0,-1.000000 1.000000 0,3.000000 3.000000 0,3.000000 3.000000 0,4.000000 4.000000 0,2.000000 1.000000 0,4.000000 0.000000 0,3.000000 0.000000 0,3.000000 0.000000 0,4.000000 1.000000 0,7.000000 4.000000 0,6.000000 3.000000 0,7.000000 3.000000 0,-1.000000-1.000000 0,-6.000000-2.000000 0,-6.000000-3.000000 0,-6.000000-3.000000 0,-4.000000-1.000000 0,1.000000 4.000000 0,-1.000000 3.000000 0,1.000000 3.000000 0,4.000000 1.000000 0,9.000000 1.000000 0,10.000000-1.000000 0,10.000000 1.000000 0,2.000000 1.000000 0,-3.000000 3.000000 0,-3.000000 3.000000 0,-2.000000 4.000000 0,-3.000000-1.000000 0,1.000000-3.000000 0,-1.000000-3.000000 0,1.000000-2.000000 0,-4.000000-1.000000 0,-6.000000 3.000000 0,-6.000000 3.000000 0,-6.000000 4.000000 0,-6.000000 2.000000 0,-2.000000 4.000000 0,-3.000000 3.000000 0,-3.000000 3.000000 0,-1.000000 1.000000 0,4.000000 1.000000 0,3.000000-1.000000 0,3.000000 1.000000 0,1.000000 1.000000 0,1.000000 3.000000 0,-1.000000 3.000000 0,1.000000 4.000000 0,-7.000000 1.000000 0,-12.000000 0.000000 0,-13.000000 0.000000 0,-12.000000 0.000000 0,-9.000000 1.000000 0,-2.000000 4.000000 0,-3.000000 3.000000 0,-3.000000 3.000000 0,-6.000000 1.000000 0,-5.000000 1.000000 0,-7.000000-1.000000 0,-5.000000 1.000000 0,-4.000000-1.000000 0,0.000000 1.000000 0,0.000000-1.000000 0,0.000000 1.000000 0,1.000000-1.000000 0,4.000000 1.000000 0,3.000000-1.000000 0,3.000000 1.000000 0,-1.000000 1.000000 0,-2.000000 3.000000 0,-3.000000 3.000000 0,-3.000000 4.000000 0,-1.000000-1.000000 0,4.000000-3.000000 0,3.000000-3.000000 0,3.000000-2.000000 0,1.000000-3.000000 0,1.000000 1.000000 0,-1.000000-1.000000 0,1.000000 1.000000 0,1.000000-3.000000 0,3.000000-2.000000 0,3.000000-3.000000 0,4.000000-3.000000 0,-1.000000-4.000000 0,-3.000000-3.000000 0,-3.000000-3.000000 0,-2.000000-2.000000 0,-3.000000-1.000000 0,1.000000 3.000000 0,-1.000000 3.000000 0,1.000000 4.000000 0,-1.000000-1.000000 0,1.000000-3.000000 0,-1.000000-3.000000 0,1.000000-2.000000 0,-1.000000-1.000000 0,1.000000 3.000000 0,-1.000000 3.000000 0,1.000000 4.000000 0,-4.000000 2.000000 0,-6.000000 4.000000 0,-6.000000 3.000000 0,-6.000000 3.000000 0,-6.000000 1.000000 0,-2.000000 1.000000 0,-3.000000-1.000000 0,-3.000000 1.000000 0,-2.000000-1.000000 0,0.000000 1.000000 0,0.000000-1.000000 0,0.000000 1.000000 0,0.000000-1.000000 0,0.000000 1.000000 0,0.000000-1.000000 0,0.000000 1.000000 0,-8.000000 1.000000 0,-16.000000 3.000000 0,-15.000000 3.000000 0,-15.000000 4.000000 0,-11.000000-1.000000 0,-2.000000-3.000000 0,-3.000000-3.000000 0,-3.000000-2.000000 0,1.000000-6.000000 0,6.000000-6.000000 0,7.000000-6.000000 0,6.000000-6.000000 0,1.000000-2.000000 0,-3.000000 3.000000 0,-3.000000 3.000000 0,-2.000000 4.000000 0,-1.000000 1.000000 0,3.000000 0.000000 0,3.000000 0.000000 0,4.000000 0.000000 0,-1.000000 0.000000 0,-3.000000 0.000000 0,-3.000000 0.000000 0,-2.000000 0.000000 0,-1.000000 0.000000 0,3.000000 0.000000 0,3.000000 0.000000 0,4.000000 0.000000 0,2.000000 0.000000 0,4.000000 0.000000 0,3.000000 0.000000 0,3.000000 0.000000 0,-1.000000 0.000000 0,-2.000000 0.000000 0,-3.000000 0.000000 0,-3.000000 0.000000 0,-1.000000-2.000000 0,4.000000-3.000000 0,3.000000-3.000000 0,3.000000-2.000000 0,-1.000000-1.000000 0,-2.000000 3.000000 0,-3.000000 3.000000 0,-3.000000 4.000000 0,-2.000000-1.000000 0,0.000000-3.000000 0,0.000000-3.000000 0,0.000000-2.000000 0,-2.000000-3.000000 0,-3.000000 1.000000 0,-3.000000-1.000000 0,-2.000000 1.000000 0,-3.000000-1.000000 0,1.000000 1.000000 0,-1.000000-1.000000 0,1.000000 1.000000 0,2.000000-1.000000 0,7.000000 1.000000 0,6.000000-1.000000 0,7.000000 1.000000 0,0.000000-3.000000 0,-2.000000-2.000000 0,-3.000000-3.000000 0,-3.000000-3.000000 0,8.000000-2.000000 0,23.000000 0.000000 0,22.000000 0.000000 0,22.000000 0.000000 0,13.000000 0.000000 0,7.000000 0.000000 0,6.000000 0.000000 0,7.000000 0.000000 0,0.000000-2.000000 0,-2.000000-3.000000 0,-3.000000-3.000000 0,-3.000000-2.000000 0,-1.000000-1.000000 0,4.000000 3.000000 0,3.000000 3.000000 0,3.000000 4.000000 0,1.000000-1.000000 0,1.000000-3.000000 0,-1.000000-3.000000 0,1.000000-2.000000 0,1.000000-3.000000 0,3.000000 1.000000 0,3.000000-1.000000 0,4.000000 1.000000 0,-1.000000-1.000000 0,-3.000000 1.000000 0,-3.000000-1.000000 0,-2.000000 1.000000 0,-1.000000 1.000000 0,3.000000 3.000000 0,3.000000 3.000000 0,4.000000 4.000000 0,-1.000000-1.000000 0,-3.000000-3.000000 0,-3.000000-3.000000 0,-2.000000-2.000000 0,-1.000000-3.000000 0,3.000000 1.000000 0,3.000000-1.000000 0,4.000000 1.000000 0,1.000000 1.000000 0,0.000000 3.000000 0,0.000000 3.000000 0,0.000000 4.000000 0,0.000000-1.000000 0,0.000000-3.000000 0,0.000000-3.000000 0,0.000000-2.000000 0,0.000000-1.000000 0,0.000000 3.000000 0,0.000000 3.000000 0,0.000000 4.000000 0,0.000000-1.000000 0,0.000000-3.000000 0,0.000000-3.000000 0,0.000000-2.000000 0,-2.000000-3.000000 0,-3.000000 1.000000 0,-3.000000-1.000000 0,-2.000000 1.000000 0,-1.000000-1.000000 0,3.000000 1.000000 0,3.000000-1.000000 0,4.000000 1.000000 0,1.000000-1.000000 0,0.000000 1.000000 0,0.000000-1.000000 0,0.000000 1.000000 0,0.000000-1.000000 0,0.000000 1.000000 0,0.000000-1.000000 0,0.000000 1.000000 0,1.000000 1.000000 0,4.000000 3.000000 0,3.000000 3.000000 0,3.000000 4.000000 0,1.000000-1.000000 0,1.000000-3.000000 0,-1.000000-3.000000 0,1.000000-2.000000 0,-3.000000-3.000000 0,-2.000000 1.000000 0,-3.000000-1.000000 0,-3.000000 1.000000 0,-4.000000 1.000000 0,-3.000000 3.000000 0,-3.000000 3.000000 0,-2.000000 4.000000 0,-3.000000-1.000000 0,1.000000-3.000000 0,-1.000000-3.000000 0,1.000000-2.000000 0,1.000000-1.000000 0,3.000000 3.000000 0,3.000000 3.000000 0,4.000000 4.000000 0,1.000000-1.000000 0,0.000000-3.000000 0,0.000000-3.000000 0,0.000000-2.000000 0,1.000000-1.000000 0,4.000000 3.000000 0,3.000000 3.000000 0,3.000000 4.000000 0,3.000000-1.000000 0,3.000000-3.000000 0,3.000000-3.000000 0,4.000000-2.000000 0,-1.000000-1.000000 0,-3.000000 3.000000 0,-3.000000 3.000000 0,-2.000000 4.000000 0,-6.000000-1.000000 0,-6.000000-3.000000 0,-6.000000-3.000000 0,-6.000000-2.000000 0,-2.000000-3.000000 0,3.000000 1.000000 0,3.000000-1.000000 0,4.000000 1.000000 0,2.000000 1.000000 0,4.000000 3.000000 0,3.000000 3.000000 0,3.000000 4.000000 0,1.000000-1.000000 0,1.000000-3.000000 0,-1.000000-3.000000 0,1.000000-2.000000 0,1.000000-1.000000 0,3.000000 3.000000 0,3.000000 3.000000 0,4.000000 4.000000 0,-1.000000 1.000000 0,-3.000000 0.000000 0,-3.000000 0.000000 0,-2.000000 0.000000 0,-6.000000-2.000000 0,-6.000000-3.000000 0,-6.000000-3.000000 0,-6.000000-2.000000 0,-6.000000-1.000000 0,-2.000000 3.000000 0,-3.000000 3.000000 0,-3.000000 4.000000 0,-1.000000 1.000000 0,4.000000 0.000000 0,3.000000 0.000000 0,3.000000 0.000000 0,1.000000 0.000000 0,1.000000 0.000000 0,-1.000000 0.000000 0,1.000000 0.000000 0,2.000000 0.000000 0,7.000000 0.000000 0,6.000000 0.000000 0,7.000000 0.000000 0,4.000000 0.000000 0,3.000000 0.000000 0,3.000000 0.000000 0,4.000000 0.000000 0,-1.000000 0.000000 0,-3.000000 0.000000 0,-3.000000 0.000000 0,-2.000000 0.000000 0,-5.000000 0.000000 0,-2.000000 0.000000 0,-3.000000 0.000000 0,-3.000000 0.000000 0,-2.000000 0.000000 0,0.000000 0.000000 0,0.000000 0.000000 0,0.000000 0.000000 0,-2.000000-2.000000 0,-3.000000-3.000000 0,-3.000000-3.000000 0,-2.000000-2.000000 0,-1.000000-1.000000 0,3.000000 3.000000 0,3.000000 3.000000 0,4.000000 4.000000 0,4.000000 1.000000 0,6.000000 0.000000 0,7.000000 0.000000 0,6.000000 0.000000 0,-1.000000 0.000000 0,-5.000000 0.000000 0,-7.000000 0.000000 0,-5.000000 0.000000 0,-4.000000 0.000000 0,0.000000 0.000000 0,0.000000 0.000000 0,0.000000 0.000000 0,-2.000000 0.000000 0,-3.000000 0.000000 0,-3.000000 0.000000 0,-2.000000 0.000000 0,-6.000000 0.000000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0,0.000000 0.000000 0,0.000000 0.000000 0,0.000000 0.000000 0,3.000000 0.000000 0,6.000000 0.000000 0,7.000000 0.000000 0,6.000000 0.000000 0,1.000000 0.000000 0,-3.000000 0.000000 0,-3.000000 0.000000 0,-2.000000 0.000000 0,-3.000000 0.000000 0,1.000000 0.000000 0,-1.000000 0.000000 0,1.000000 0.000000 0,-1.000000 0.000000 0,1.000000 0.000000 0,-1.000000 0.000000 0,1.000000 0.000000 0,-3.000000 0.000000 0,-2.000000 0.000000 0,-3.000000 0.000000 0,-3.000000 0.000000 0,-2.000000 0.000000 0,0.000000 0.000000 0,0.000000 0.000000 0,0.000000 0.000000 0,1.000000 0.000000 0,4.000000 0.000000 0,3.000000 0.000000 0,3.000000 0.000000 0,-1.000000 0.000000 0,-2.000000 0.000000 0,-3.000000 0.000000 0,-3.000000 0.000000 0,-1.000000 0.000000 0,4.000000 0.000000 0,3.000000 0.000000 0,3.000000 0.000000 0,4.000000 0.000000 0,7.000000 0.000000 0,6.000000 0.000000 0,7.000000 0.000000 0,-1.000000 0.000000 0,-6.000000 0.000000 0,-6.000000 0.000000 0,-6.000000 0.000000 0,-2.000000 0.000000 0,3.000000 0.000000 0,3.000000 0.000000 0,4.000000 0.000000 0,-1.000000 0.000000 0,-3.000000 0.000000 0,-3.000000 0.000000 0,-2.000000 0.000000 0,-5.000000 0.000000 0,-2.000000 0.000000 0,-3.000000 0.000000 0,-3.000000 0.000000 0,-1.000000 0.000000 0,4.000000 0.000000 0,3.000000 0.000000 0,3.000000 0.000000 0,1.000000 0.000000 0,1.000000 0.000000 0,-1.000000 0.000000 0,1.000000 0.000000 0,-3.000000 0.000000 0,-2.000000 0.000000 0,-3.000000 0.000000 0,-3.000000 0.000000 0,2.000000 0.000000 0,10.000000 0.000000 0,10.000000 0.000000 0,9.000000 0.000000 0,2.000000 0.000000 0,-2.000000 0.000000 0,-3.000000 0.000000 0,-3.000000 0.000000 0,-2.000000 0.000000 0,0.000000 0.000000 0,0.000000 0.000000 0,0.000000 0.000000 0,-2.000000 0.000000 0,-3.000000 0.000000 0,-3.000000 0.000000 0,-2.000000 0.000000 0,-3.000000 0.000000 0,1.000000 0.000000 0,-1.000000 0.000000 0,1.000000 0.000000 0,-4.000000 0.000000 0,-6.000000 0.000000 0,-6.000000 0.000000 0,-6.000000 0.000000 0,-2.000000 0.000000 0,3.000000 0.000000 0,3.000000 0.000000 0,4.000000 0.000000 0,2.000000 0.000000 0,4.000000 0.000000 0,3.000000 0.000000 0,3.000000 0.000000 0,1.000000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0,-1.000000 1.000000 0,-3.000000 4.000000 0,-3.000000 3.000000 0,-2.000000 3.000000 0,-3.000000-1.000000 0,1.000000-2.000000 0,-1.000000-3.000000 0,1.000000-3.000000 0,2.000000-2.000000 0,7.000000 0.000000 0,6.000000 0.000000 0,7.000000 0.000000 0,2.000000 0.000000 0,1.000000 0.000000 0,-1.000000 0.000000 0,1.000000 0.000000 0,-1.000000 1.000000 0,1.000000 4.000000 0,-1.000000 3.000000 0,1.000000 3.000000 0,-3.000000-1.000000 0,-2.000000-2.000000 0,-3.000000-3.000000 0,-3.000000-3.000000 0,-4.000000-2.000000 0,-3.000000 0.000000 0,-3.000000 0.000000 0,-2.000000 0.000000 0,-3.000000 1.000000 0,1.000000 4.000000 0,-1.000000 3.000000 0,1.000000 3.000000 0,-1.000000-1.000000 0,1.000000-2.000000 0,-1.000000-3.000000 0,1.000000-3.000000 0,1.000000-1.000000 0,3.000000 4.000000 0,3.000000 3.000000 0,4.000000 3.000000 0,1.000000-1.000000 0,0.000000-2.000000 0,0.000000-3.000000 0,0.000000-3.000000 0,1.000000-2.000000 0,4.000000 0.000000 0,3.000000 0.000000 0,3.000000 0.000000 0,-2.000000 1.000000 0,-6.000000 4.000000 0,-6.000000 3.000000 0,-6.000000 3.000000 0,-6.000000-1.000000 0,-2.000000-2.000000 0,-3.000000-3.000000 0,-3.000000-3.000000 0,-2.000000-2.000000 0,0.000000 0.000000 0,0.000000 0.000000 0,0.000000 0.000000 0,-2.000000 1.000000 0,-3.000000 4.000000 0,-3.000000 3.000000 0,-2.000000 3.000000 0,-1.000000-1.000000 0,3.000000-2.000000 0,3.000000-3.000000 0,4.000000-3.000000 0,1.000000-2.000000 0,0.000000 0.000000 0,0.000000 0.000000 0,0.000000 0.000000 0,1.000000 1.000000 0,4.000000 4.000000 0,3.000000 3.000000 0,3.000000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0,-3.000000 0.000000 0,-2.000000 0.000000 0,-3.000000 0.000000 0,-3.000000 0.000000 0,-4.000000 1.000000 0,-3.000000 4.000000 0,-3.000000 3.000000 0,-2.000000 3.000000 0,-3.000000-1.000000 0,1.000000-2.000000 0,-1.000000-3.000000 0,1.000000-3.000000 0,1.000000-2.000000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0,1.000000 0.000000 0,6.000000 0.000000 0,7.000000 0.000000 0,6.000000 0.000000 0,-1.000000 1.000000 0,-5.000000 4.000000 0,-7.000000 3.000000 0,-5.000000 3.000000 0,-4.000000-1.000000 0,0.000000-2.000000 0,0.000000-3.000000 0,0.000000-3.000000 0,1.000000-1.000000 0,4.000000 4.000000 0,3.000000 3.000000 0,3.000000 3.000000 0,1.000000-1.000000 0,1.000000-2.000000 0,-1.000000-3.000000 0,1.000000-3.000000 0,1.000000-1.000000 0,3.000000 4.000000 0,3.000000 3.000000 0,4.000000 3.000000 0,4.000000-1.000000 0,6.000000-2.000000 0,7.000000-3.000000 0,6.000000-3.000000 0,1.000000-1.000000 0,-3.000000 4.000000 0,-3.000000 3.000000 0,-2.000000 3.000000 0,-3.000000-1.000000 0,1.000000-2.000000 0,-1.000000-3.000000 0,1.000000-3.000000 0,-4.000000-1.000000 0,-6.000000 4.000000 0,-6.000000 3.000000 0,-6.000000 3.000000 0,-4.000000-1.000000 0,1.000000-2.000000 0,-1.000000-3.000000 0,1.000000-3.000000 0,-1.000000-1.000000 0,1.000000 4.000000 0,-1.000000 3.000000 0,1.000000 3.000000 0,-1.000000-1.000000 0,1.000000-2.000000 0,-1.000000-3.000000 0,1.000000-3.000000 0,1.000000-2.000000 0,3.000000 0.000000 0,3.000000 0.000000 0,4.000000 0.000000 0,1.000000 0.000000 0,0.000000 0.000000 0,0.000000 0.000000 0,0.000000 0.000000 0,-2.000000 1.000000 0,-3.000000 4.000000 0,-3.000000 3.000000 0,-2.000000 3.000000 0,-3.000000-1.000000 0,1.000000-2.000000 0,-1.000000-3.000000 0,1.000000-3.000000 0,-3.000000-2.000000 0,-2.000000 0.000000 0,-3.000000 0.000000 0,-3.000000 0.000000 0,-4.000000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1.000000 0,3.000000 4.000000 0,3.000000 3.000000 0,4.000000 3.000000 0,-1.000000-1.000000 0,-3.000000-2.000000 0,-3.000000-3.000000 0,-2.000000-3.000000 0,-1.000000-2.000000 0,3.000000 0.000000 0,3.000000 0.000000 0,4.000000 0.000000 0,-1.000000 0.000000 0,-3.000000 0.000000 0,-3.000000 0.000000 0,-2.000000 0.000000 0,-3.000000 0.000000 0,1.000000 0.000000 0,-1.000000 0.000000 0,1.000000 0.000000 0,1.000000 1.000000 0,3.000000 4.000000 0,3.000000 3.000000 0,4.000000 3.000000 0,-1.000000-1.000000 0,-3.000000-2.000000 0,-3.000000-3.000000 0,-2.000000-3.000000 0,-3.000000-2.000000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0,1.000000 1.000000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0,-4.000000 0.000000 0,-3.000000 0.000000 0,-3.000000 0.000000 0,-2.000000 0.000000 0,-3.000000-2.000000 0,1.000000-3.000000 0,-1.000000-3.000000 0,1.000000-2.000000 0,-1.000000-1.000000 0,1.000000 3.000000 0,-1.000000 3.000000 0,1.000000 4.000000 0,1.000000 1.000000 0,3.000000 0.000000 0,3.000000 0.000000 0,4.000000 0.000000 0,1.000000-2.000000 0,0.000000-3.000000 0,0.000000-3.000000 0,0.000000-2.000000 0,0.000000-1.000000 0,0.000000 3.000000 0,0.000000 3.000000 0,0.000000 4.000000 0,-2.000000-1.000000 0,-3.000000-3.000000 0,-3.000000-3.000000 0,-2.000000-2.000000 0,-3.000000-1.000000 0,1.000000 3.000000 0,-1.000000 3.000000 0,1.000000 4.000000 0,-1.000000 1.000000 0,1.000000 0.000000 0,-1.000000 0.000000 0,1.000000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0,0.000000 1.000000 0,0.000000 4.000000 0,0.000000 3.000000 0,0.000000 3.000000 0,0.000000-1.000000 0,0.000000-2.000000 0,0.000000-3.000000 0,0.000000-3.000000 0,1.000000-1.000000 0,4.000000 4.000000 0,3.000000 3.000000 0,3.000000 3.000000 0,1.000000-1.000000 0,1.000000-2.000000 0,-1.000000-3.000000 0,1.000000-3.000000 0,-1.000000-2.000000 0,1.000000 0.000000 0,-1.000000 0.000000 0,1.000000 0.000000 0,-3.000000 1.000000 0,-2.000000 4.000000 0,-3.000000 3.000000 0,-3.000000 3.000000 0,-2.000000-1.000000 0,0.000000-2.000000 0,0.000000-3.000000 0,0.000000-3.000000 0,0.000000-1.000000 0,0.000000 4.000000 0,0.000000 3.000000 0,0.000000 3.000000 0,-2.000000-1.000000 0,-3.000000-2.000000 0,-3.000000-3.000000 0,-2.000000-3.000000 0,0.000000-1.000000 0,7.000000 4.000000 0,6.000000 3.000000 0,7.000000 3.000000 0,2.000000 1.000000 0,1.000000 1.000000 0,-1.000000-1.000000 0,1.000000 1.000000 0,-4.000000-3.000000 0,-6.000000-2.000000 0,-6.000000-3.000000 0,-6.000000-3.000000 0,-4.000000-2.000000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0,1.000000 1.000000 0,4.000000 4.000000 0,3.000000 3.000000 0,3.000000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0,2.000000 0.000000 0,4.000000 0.000000 0,3.000000 0.000000 0,3.000000 0.000000 0,1.000000 0.000000 0,1.000000 0.000000 0,-1.000000 0.000000 0,1.000000 0.000000 0,1.000000 1.000000 0,3.000000 4.000000 0,3.000000 3.000000 0,4.000000 3.000000 0,2.000000-1.000000 0,4.000000-2.000000 0,3.000000-3.000000 0,3.000000-3.000000 0,-1.000000-2.000000 0,-2.000000 0.000000 0,-3.000000 0.000000 0,-3.000000 0.000000 0,-4.000000 1.000000 0,-3.000000 4.000000 0,-3.000000 3.000000 0,-2.000000 3.000000 0,-3.000000 3.000000 0,1.000000 3.000000 0,-1.000000 3.000000 0,1.000000 4.000000 0,1.000000-1.000000 0,3.000000-3.000000 0,3.000000-3.000000 0,4.000000-2.000000 0,-3.000000-3.000000 0,-5.000000 1.000000 0,-7.000000-1.000000 0,-5.000000 1.000000 0,-4.000000-3.000000 0,0.000000-2.000000 0,0.000000-3.000000 0,0.000000-3.000000 0,0.000000-2.000000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0,2.000000 0.000000 0,7.000000 0.000000 0,6.000000 0.000000 0,7.000000 0.000000 0,0.000000 0.000000 0,-2.000000 0.000000 0,-3.000000 0.000000 0,-3.000000 0.000000 0,-4.000000 1.000000 0,-3.000000 4.000000 0,-3.000000 3.000000 0,-2.000000 3.000000 0,0.000000-1.000000 0,7.000000-2.000000 0,6.000000-3.000000 0,7.000000-3.000000 0,0.000000-2.000000 0,-2.000000 0.000000 0,-3.000000 0.000000 0,-3.000000 0.000000 0,-2.000000 0.000000 0,0.000000 0.000000 0,0.000000 0.000000 0,0.000000 0.000000 0,1.000000 1.000000 0,4.000000 4.000000 0,3.000000 3.000000 0,3.000000 3.000000 0,-1.000000-1.000000 0,-2.000000-2.000000 0,-3.000000-3.000000 0,-3.000000-3.000000 0,-2.000000-2.000000 0,0.000000 0.000000 0,0.000000 0.000000 0,0.000000 0.000000 0,-2.000000 0.000000 0,-3.000000 0.000000 0,-3.000000 0.000000 0,-2.000000 0.000000 0,-3.000000 1.000000 0,1.000000 4.000000 0,-1.000000 3.000000 0,1.000000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1.000000 0,-3.000000 4.000000 0,-3.000000 3.000000 0,-2.000000 3.000000 0,-3.000000-1.000000 0,1.000000-2.000000 0,-1.000000-3.000000 0,1.000000-3.000000 0,-1.000000-2.000000 0,1.000000 0.000000 0,-1.000000 0.000000 0,1.000000 0.000000 0,1.000000 0.000000 0,3.000000 0.000000 0,3.000000 0.000000 0,4.000000 0.000000 0,1.000000 1.000000 0,0.000000 4.000000 0,0.000000 3.000000 0,0.000000 3.000000 0,0.000000 1.000000 0,0.000000 1.000000 0,0.000000-1.000000 0,0.000000 1.000000 0,-2.000000 2.000000 0,-3.000000 7.000000 0,-3.000000 6.000000 0,-2.000000 7.000000 0,-5.000000 2.000000-21,-2.000000 1.000000-38,-3.000000-1.000000-41,-3.000000 1.000000-40</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9:20"/>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93300.000000 41450.000000 1000,'-75.000000'3.000000'0,"0.000000"6.000000"0 ,0.000000 7.000000 0,0.000000 6.000000 0,1.000000 1.000000 0,4.000000-3.000000 0,3.000000-3.000000 0,3.000000-2.000000 0,-2.000000-3.000000 0,-6.000000 1.000000 0,-6.000000-1.000000 0,-6.000000 1.000000 0,-4.000000-1.000000 0,1.000000 1.000000 0,-1.000000-1.000000 0,1.000000 1.000000 0,-4.000000 1.000000 0,-6.000000 3.000000 0,-6.000000 3.000000 0,-6.000000 4.000000 0,-6.000000-1.000000 0,-2.000000-3.000000 0,-3.000000-3.000000 0,-3.000000-2.000000 0,-7.000000-5.000000 0,-9.000000-2.000000 0,-10.000000-3.000000 0,-8.000000-3.000000 0,-6.000000-1.000000 0,1.000000 4.000000 0,-1.000000 3.000000 0,1.000000 3.000000 0,1.000000-1.000000 0,3.000000-2.000000 0,3.000000-3.000000 0,4.000000-3.000000 0,-3.000000-2.000000 0,-5.000000 0.000000 0,-7.000000 0.000000 0,-5.000000 0.000000 0,-6.000000-4.000000 0,-3.000000-5.000000 0,-3.000000-7.000000 0,-2.000000-5.000000 0,6.000000-4.000000 0,20.000000 0.000000 0,18.000000 0.000000 0,20.000000 0.000000 0,5.000000 0.000000 0,-6.000000 0.000000 0,-6.000000 0.000000 0,-6.000000 0.000000 0,-6.000000-2.000000 0,-2.000000-3.000000 0,-3.000000-3.000000 0,-3.000000-2.000000 0,1.000000-5.000000 0,6.000000-2.000000 0,7.000000-3.000000 0,6.000000-3.000000 0,7.000000-1.000000 0,10.000000 4.000000 0,10.000000 3.000000 0,9.000000 3.000000 0,2.000000-1.000000 0,-2.000000-2.000000 0,-3.000000-3.000000 0,-3.000000-3.000000 0,-1.000000-2.000000 0,4.000000 0.000000 0,3.000000 0.000000 0,3.000000 0.000000 0,1.000000 1.000000 0,1.000000 4.000000 0,-1.000000 3.000000 0,1.000000 3.000000 0,2.000000-1.000000 0,7.000000-2.000000 0,6.000000-3.000000 0,7.000000-3.000000 0,7.000000-1.000000 0,9.000000 4.000000 0,10.000000 3.000000 0,10.000000 3.000000 0,7.000000 1.000000 0,6.000000 1.000000 0,7.000000-1.000000 0,6.000000 1.000000 0,4.000000-1.000000 0,4.000000 1.000000 0,3.000000-1.000000 0,3.000000 1.000000 0,7.000000-3.000000 0,14.000000-2.000000 0,11.000000-3.000000 0,14.000000-3.000000 0,8.000000-4.000000 0,7.000000-3.000000 0,6.000000-3.000000 0,7.000000-2.000000 0,5.000000-3.000000 0,7.000000 1.000000 0,6.000000-1.000000 0,7.000000 1.000000 0,0.000000-1.000000 0,-2.000000 1.000000 0,-3.000000-1.000000 0,-3.000000 1.000000 0,-4.000000-1.000000 0,-3.000000 1.000000 0,-3.000000-1.000000 0,-2.000000 1.000000 0,-1.000000 1.000000 0,3.000000 3.000000 0,3.000000 3.000000 0,4.000000 4.000000 0,4.000000 1.000000 0,6.000000 0.000000 0,7.000000 0.000000 0,6.000000 0.000000 0,4.000000 1.000000 0,4.000000 4.000000 0,3.000000 3.000000 0,3.000000 3.000000 0,1.000000 1.000000 0,1.000000 1.000000 0,-1.000000-1.000000 0,1.000000 1.000000 0,-1.000000 1.000000 0,1.000000 3.000000 0,-1.000000 3.000000 0,1.000000 4.000000 0,5.000000-1.000000 0,14.000000-3.000000 0,11.000000-3.000000 0,14.000000-2.000000 0,3.000000-3.000000 0,-2.000000 1.000000 0,-3.000000-1.000000 0,-3.000000 1.000000 0,-7.000000 1.000000 0,-9.000000 3.000000 0,-10.000000 3.000000 0,-8.000000 4.000000 0,-4.000000 2.000000 0,3.000000 4.000000 0,3.000000 3.000000 0,4.000000 3.000000 0,2.000000 1.000000 0,4.000000 1.000000 0,3.000000-1.000000 0,3.000000 1.000000 0,-7.000000-1.000000 0,-15.000000 1.000000 0,-15.000000-1.000000 0,-16.000000 1.000000 0,-10.000000 1.000000 0,-3.000000 3.000000 0,-3.000000 3.000000 0,-2.000000 4.000000 0,-3.000000 1.000000 0,1.000000 0.000000 0,-1.000000 0.000000 0,1.000000 0.000000 0,1.000000 1.000000 0,3.000000 4.000000 0,3.000000 3.000000 0,4.000000 3.000000 0,1.000000 3.000000 0,0.000000 3.000000 0,0.000000 3.000000 0,0.000000 4.000000 0,0.000000 1.000000 0,0.000000 0.000000 0,0.000000 0.000000 0,0.000000 0.000000 0,-5.000000 0.000000 0,-9.000000 0.000000 0,-10.000000 0.000000 0,-8.000000 0.000000 0,-9.000000 1.000000 0,-6.000000 4.000000 0,-6.000000 3.000000 0,-6.000000 3.000000 0,-2.000000 3.000000 0,3.000000 3.000000 0,3.000000 3.000000 0,4.000000 4.000000 0,-1.000000-1.000000 0,-3.000000-3.000000 0,-3.000000-3.000000 0,-2.000000-2.000000 0,-5.000000-1.000000 0,-2.000000 3.000000 0,-3.000000 3.000000 0,-3.000000 4.000000 0,-1.000000 1.000000 0,4.000000 0.000000 0,3.000000 0.000000 0,3.000000 0.000000 0,-1.000000 1.000000 0,-2.000000 4.000000 0,-3.000000 3.000000 0,-3.000000 3.000000 0,-4.000000 1.000000 0,-3.000000 1.000000 0,-3.000000-1.000000 0,-2.000000 1.000000 0,-3.000000 1.000000 0,1.000000 3.000000 0,-1.000000 3.000000 0,1.000000 4.000000 0,-1.000000-1.000000 0,1.000000-3.000000 0,-1.000000-3.000000 0,1.000000-2.000000 0,-3.000000-5.000000 0,-2.000000-2.000000 0,-3.000000-3.000000 0,-3.000000-3.000000 0,-2.000000-2.000000 0,0.000000 0.000000 0,0.000000 0.000000 0,0.000000 0.000000 0,-4.000000 1.000000 0,-5.000000 4.000000 0,-7.000000 3.000000 0,-5.000000 3.000000 0,-9.000000-1.000000 0,-9.000000-2.000000 0,-10.000000-3.000000 0,-8.000000-3.000000 0,-3.000000-6.000000 0,7.000000-5.000000 0,6.000000-7.000000 0,7.000000-5.000000 0,2.000000-4.000000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0,-2.000000-2.000000 0,-3.000000-3.000000 0,-3.000000-3.000000 0,-2.000000-2.000000 0,-5.000000-1.000000 0,-2.000000 3.000000 0,-3.000000 3.000000 0,-3.000000 4.000000 0,-4.000000-1.000000 0,-3.000000-3.000000 0,-3.000000-3.000000 0,-2.000000-2.000000 0,-5.000000-3.000000 0,-2.000000 1.000000 0,-3.000000-1.000000 0,-3.000000 1.000000 0,-1.000000-1.000000 0,4.000000 1.000000 0,3.000000-1.000000 0,3.000000 1.000000 0,3.000000-1.000000 0,3.000000 1.000000 0,3.000000-1.000000 0,4.000000 1.000000 0,1.000000-1.000000 0,0.000000 1.000000 0,0.000000-1.000000 0,0.000000 1.000000 0,0.000000-1.000000 0,0.000000 1.000000 0,0.000000-1.000000 0,0.000000 1.000000 0,0.000000-1.000000 0,0.000000 1.000000 0,0.000000-1.000000 0,0.000000 1.000000 0,0.000000-3.000000 0,0.000000-2.000000 0,0.000000-3.000000 0,0.000000-3.000000 0,1.000000-1.000000 0,4.000000 4.000000 0,3.000000 3.000000 0,3.000000 3.000000 0,4.000000 1.000000 0,7.000000 1.000000 0,6.000000-1.000000 0,7.000000 1.000000 0,2.000000-3.000000 0,1.000000-2.000000 0,-1.000000-3.000000 0,1.000000-3.000000 0,12.000000-1.000000 0,25.000000 4.000000 0,25.000000 3.000000 0,25.000000 3.000000 0,14.000000-1.000000 0,3.000000-2.000000 0,3.000000-3.000000 0,4.000000-3.000000 0,2.000000-4.000000 0,4.000000-3.000000 0,3.000000-3.000000 0,3.000000-2.000000 0,3.000000-5.000000 0,3.000000-2.000000 0,3.000000-3.000000 0,4.000000-3.000000 0,4.000000-2.000000 0,6.000000 0.000000 0,7.000000 0.000000 0,6.000000 0.000000 0,4.000000 0.000000 0,4.000000 0.000000 0,3.000000 0.000000 0,3.000000 0.000000 0,9.000000-2.000000 0,16.000000-3.000000 0,15.000000-3.000000 0,17.000000-2.000000 0,13.000000-3.000000 0,13.000000 1.000000 0,12.000000-1.000000 0,13.000000 1.000000 0,10.000000-1.000000 0,10.000000 1.000000 0,10.000000-1.000000 0,9.000000 1.000000 0,6.000000-1.000000 0,3.000000 1.000000 0,3.000000-1.000000 0,4.000000 1.000000 0,4.000000 1.000000 0,6.000000 3.000000 0,7.000000 3.000000 0,6.000000 4.000000 0,-4.000000 4.000000 0,-11.000000 6.000000 0,-14.000000 7.000000 0,-11.000000 6.000000 0,-1.000000 1.000000 0,13.000000-3.000000 0,12.000000-3.000000 0,13.000000-2.000000 0,2.000000-1.000000 0,-5.000000 3.000000 0,-7.000000 3.000000 0,-5.000000 4.000000 0,-8.000000 1.000000 0,-5.000000 0.000000 0,-7.000000 0.000000 0,-5.000000 0.000000 0,-11.000000 0.000000 0,-11.000000 0.000000 0,-14.000000 0.000000 0,-11.000000 0.000000 0,-3.000000 1.000000 0,10.000000 4.000000 0,10.000000 3.000000 0,9.000000 3.000000 0,-7.000000 1.000000 0,-21.000000 1.000000 0,-22.000000-1.000000 0,-22.000000 1.000000 0,-10.000000-1.000000 0,4.000000 1.000000 0,3.000000-1.000000 0,3.000000 1.000000 0,1.000000-1.000000 0,1.000000 1.000000 0,-1.000000-1.000000 0,1.000000 1.000000 0,-9.000000-1.000000 0,-15.000000 1.000000 0,-15.000000-1.000000 0,-16.000000 1.000000 0,-12.000000-1.000000 0,-5.000000 1.000000 0,-7.000000-1.000000 0,-5.000000 1.000000 0,-3.000000-1.000000 0,4.000000 1.000000 0,3.000000-1.000000 0,3.000000 1.000000 0,-2.000000-1.000000 0,-6.000000 1.000000 0,-6.000000-1.000000 0,-6.000000 1.000000 0,-9.000000-3.000000 0,-8.000000-2.000000 0,-10.000000-3.000000 0,-9.000000-3.000000 0,-7.000000-2.000000 0,-3.000000 0.000000 0,-3.000000 0.000000 0,-2.000000 0.000000 0,-9.000000 6.000000 0,-12.000000 13.000000 0,-13.000000 12.000000 0,-12.000000 13.000000 0,-10.000000 4.000000 0,-6.000000-3.000000 0,-6.000000-3.000000 0,-6.000000-2.000000 0,-7.000000-1.000000-21,-6.000000 3.000000-38,-6.000000 3.000000-41,-6.000000 4.000000-40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0:58:51"/>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25500.000000 58700.000000 1000,'71.000000'-2.000000'0,"-5.000000"-3.000000"0 ,-7.000000-3.000000 0,-5.000000-2.000000 0,-6.000000-1.000000 0,-3.000000 3.000000 0,-3.000000 3.000000 0,-2.000000 4.000000 0,-3.000000-1.000000 0,1.000000-3.000000 0,-1.000000-3.000000 0,1.000000-2.000000 0,1.000000-1.000000 0,3.000000 3.000000 0,3.000000 3.000000 0,4.000000 4.000000 0,2.000000-1.000000 0,4.000000-3.000000 0,3.000000-3.000000 0,3.000000-2.000000 0,1.000000-1.000000 0,1.000000 3.000000 0,-1.000000 3.000000 0,1.000000 4.000000 0,-3.000000-1.000000 0,-2.000000-3.000000 0,-3.000000-3.000000 0,-3.000000-2.000000 0,-2.000000-1.000000 0,0.000000 3.000000 0,0.000000 3.000000 0,0.000000 4.000000 0,0.000000-1.000000 0,0.000000-3.000000 0,0.000000-3.000000 0,0.000000-2.000000 0,1.000000-3.000000 0,4.000000 1.000000 0,3.000000-1.000000 0,3.000000 1.000000 0,-2.000000 1.000000 0,-6.000000 3.000000 0,-6.000000 3.000000 0,-6.000000 4.000000 0,-1.000000 1.000000 0,7.000000 0.000000 0,6.000000 0.000000 0,7.000000 0.000000 0,-1.000000-2.000000 0,-6.000000-3.000000 0,-6.000000-3.000000 0,-6.000000-2.000000 0,-4.000000-1.000000 0,1.000000 3.000000 0,-1.000000 3.000000 0,1.000000 4.000000 0,1.000000 1.000000 0,3.000000 0.000000 0,3.000000 0.000000 0,4.000000 0.000000 0,35.000000-2.000000 0,69.000000-3.000000 0,69.000000-3.000000 0,69.000000-2.000000 0,1.000000-3.000000 0,-66.000000 1.000000 0,-65.000000-1.000000 0,-65.000000 1.000000 0,-32.000000 1.000000 0,3.000000 3.000000 0,3.000000 3.000000 0,4.000000 4.000000 0,1.000000 1.000000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0,-5.000000 0.000000 0,-2.000000 0.000000 0,-3.000000 0.000000 0,-3.000000 0.000000 0,-2.000000-2.000000 0,0.000000-3.000000 0,0.000000-3.000000 0,0.000000-2.000000 0,0.000000-1.000000 0,0.000000 3.000000 0,0.000000 3.000000 0,0.000000 4.000000 0,-2.000000 1.000000 0,-3.000000 0.000000 0,-3.000000 0.000000 0,-2.000000 0.000000 0,0.000000 0.000000 0,7.000000 0.000000 0,6.000000 0.000000 0,7.000000 0.000000 0,2.000000 0.000000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0,1.000000 1.000000 0,4.000000 4.000000 0,3.000000 3.000000 0,3.000000 3.000000 0,1.000000-1.000000 0,1.000000-2.000000 0,-1.000000-3.000000 0,1.000000-3.000000 0,1.000000-2.000000 0,3.000000 0.000000 0,3.000000 0.000000 0,4.000000 0.000000 0,-1.000000 0.000000 0,-3.000000 0.000000 0,-3.000000 0.000000 0,-2.000000 0.000000 0,-3.000000 1.000000 0,1.000000 4.000000 0,-1.000000 3.000000 0,1.000000 3.000000 0,-3.000000-1.000000 0,-2.000000-2.000000 0,-3.000000-3.000000 0,-3.000000-3.000000 0,-2.000000-2.000000 0,0.000000 0.000000 0,0.000000 0.000000 0,0.000000 0.000000 0,3.000000 1.000000 0,6.000000 4.000000 0,7.000000 3.000000 0,6.000000 3.000000 0,1.000000-1.000000 0,-3.000000-2.000000 0,-3.000000-3.000000 0,-2.000000-3.000000 0,-1.000000-2.000000 0,3.000000 0.000000 0,3.000000 0.000000 0,4.000000 0.000000 0,1.000000 1.000000 0,0.000000 4.000000 0,0.000000 3.000000 0,0.000000 3.000000 0,-2.000000-1.000000 0,-3.000000-2.000000 0,-3.000000-3.000000 0,-2.000000-3.000000 0,-3.000000-2.000000 0,1.000000 0.000000 0,-1.000000 0.000000 0,1.000000 0.000000 0,-3.000000 1.000000 0,-2.000000 4.000000 0,-3.000000 3.000000 0,-3.000000 3.000000 0,-4.000000-1.000000 0,-3.000000-2.000000 0,-3.000000-3.000000 0,-2.000000-3.000000 0,-1.000000-2.000000 0,3.000000 0.000000 0,3.000000 0.000000 0,4.000000 0.000000 0,2.000000 0.000000 0,4.000000 0.000000 0,3.000000 0.000000 0,3.000000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0,-3.000000 1.000000 0,-2.000000 4.000000 0,-3.000000 3.000000 0,-3.000000 3.000000 0,-2.000000-1.000000 0,0.000000-2.000000 0,0.000000-3.000000 0,0.000000-3.000000 0,-2.000000-2.000000 0,-3.000000 0.000000 0,-3.000000 0.000000 0,-2.000000 0.000000 0,0.000000 1.000000 0,7.000000 4.000000 0,6.000000 3.000000 0,7.000000 3.000000 0,-1.000000-1.000000 0,-6.000000-2.000000 0,-6.000000-3.000000 0,-6.000000-3.000000 0,-4.000000-2.000000 0,1.000000 0.000000 0,-1.000000 0.000000 0,1.000000 0.000000 0,-1.000000 0.000000 0,1.000000 0.000000 0,-1.000000 0.000000 0,1.000000 0.000000 0,-1.000000 0.000000 0,1.000000 0.000000 0,-1.000000 0.000000 0,1.000000 0.000000 0,2.000000 0.000000 0,7.000000 0.000000 0,6.000000 0.000000 0,7.000000 0.000000 0,-1.000000 0.000000 0,-6.000000 0.000000 0,-6.000000 0.000000 0,-6.000000 0.000000 0,-1.000000 1.000000 0,7.000000 4.000000 0,6.000000 3.000000 0,7.000000 3.000000 0,0.000000-1.000000 0,-2.000000-2.000000 0,-3.000000-3.000000 0,-3.000000-3.000000 0,-4.000000-2.000000 0,-3.000000 0.000000 0,-3.000000 0.000000 0,-2.000000 0.000000 0,-1.000000 1.000000 0,3.000000 4.000000 0,3.000000 3.000000 0,4.000000 3.000000 0,1.000000-1.000000 0,0.000000-2.000000 0,0.000000-3.000000 0,0.000000-3.000000 0,-2.000000-2.000000 0,-3.000000 0.000000 0,-3.000000 0.000000 0,-2.000000 0.000000 0,-12.000000 0.000000 0,-19.000000 0.000000 0,-18.000000 0.000000 0,-19.000000 0.000000 0,-10.000000 0.000000 0,1.000000 0.000000 0,-1.000000 0.000000 0,1.000000 0.000000 0,-3.000000 0.000000 0,-2.000000 0.000000 0,-3.000000 0.000000 0,-3.000000 0.000000 0,-4.000000-2.000000 0,-3.000000-3.000000 0,-3.000000-3.000000 0,-2.000000-2.000000 0,-3.000000-1.000000 0,1.000000 3.000000 0,-1.000000 3.000000 0,1.000000 4.000000 0,1.000000-1.000000 0,3.000000-3.000000 0,3.000000-3.000000 0,4.000000-2.000000 0,1.000000-1.000000 0,0.000000 3.000000 0,0.000000 3.000000 0,0.000000 4.000000 0,0.000000-1.000000 0,0.000000-3.000000 0,0.000000-3.000000 0,0.000000-2.000000 0,-2.000000-3.000000 0,-3.000000 1.000000 0,-3.000000-1.000000 0,-2.000000 1.000000 0,-3.000000 1.000000 0,1.000000 3.000000 0,-1.000000 3.000000 0,1.000000 4.000000 0,2.000000-1.000000 0,7.000000-3.000000 0,6.000000-3.000000 0,7.000000-2.000000 0,0.000000-1.000000 0,-2.000000 3.000000 0,-3.000000 3.000000 0,-3.000000 4.000000 0,-1.000000 1.000000 0,4.000000 0.000000 0,3.000000 0.000000 0,3.000000 0.000000 0,1.000000 0.000000 0,1.000000 0.000000 0,-1.000000 0.000000 0,1.000000 0.000000 0,-1.000000-2.000000 0,1.000000-3.000000 0,-1.000000-3.000000 0,1.000000-2.000000 0,-1.000000-1.000000 0,1.000000 3.000000 0,-1.000000 3.000000 0,1.000000 4.000000 0,-3.000000 1.000000 0,-2.000000 0.000000 0,-3.000000 0.000000 0,-3.000000 0.000000 0,-2.000000 0.000000 0,0.000000 0.000000 0,0.000000 0.000000 0,0.000000 0.000000 0,-2.000000-2.000000 0,-3.000000-3.000000 0,-3.000000-3.000000 0,-2.000000-2.000000 0,-3.000000-1.000000 0,1.000000 3.000000 0,-1.000000 3.000000 0,1.000000 4.000000 0,-1.000000 1.000000 0,1.000000 0.000000 0,-1.000000 0.000000 0,1.000000 0.000000 0,-1.000000-2.000000 0,1.000000-3.000000 0,-1.000000-3.000000 0,1.000000-2.000000 0,-1.000000-1.000000 0,1.000000 3.000000 0,-1.000000 3.000000 0,1.000000 4.000000 0,-1.000000 1.000000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0,-3.000000 0.000000 0,-3.000000 0.000000 0,-2.000000 0.000000 0,-5.000000 0.000000 0,-2.000000 0.000000 0,-3.000000 0.000000 0,-3.000000 0.000000 0,-2.000000 0.000000 0,0.000000 0.000000 0,0.000000 0.000000 0,0.000000 0.000000 0,1.000000 0.000000 0,4.000000 0.000000 0,3.000000 0.000000 0,3.000000 0.000000 0,3.000000 0.000000 0,3.000000 0.000000 0,3.000000 0.000000 0,4.000000 0.000000 0,1.000000 0.000000 0,0.000000 0.000000 0,0.000000 0.000000 0,0.000000 0.000000 0,0.000000 0.000000 0,0.000000 0.000000 0,0.000000 0.000000 0,0.000000 0.000000 0,0.000000 0.000000 0,0.000000 0.000000 0,0.000000 0.000000 0,0.000000 0.000000 0,-4.000000 0.000000 0,-5.000000 0.000000 0,-7.000000 0.000000 0,-5.000000 0.000000 0,-3.000000 0.000000 0,4.000000 0.000000 0,3.000000 0.000000 0,3.000000 0.000000 0,-1.000000 1.000000 0,-2.000000 4.000000 0,-3.000000 3.000000 0,-3.000000 3.000000 0,-2.000000-1.000000 0,0.000000-2.000000 0,0.000000-3.000000 0,0.000000-3.000000 0,1.000000-2.000000 0,4.000000 0.000000 0,3.000000 0.000000 0,3.000000 0.000000 0,4.000000 1.000000 0,7.000000 4.000000 0,6.000000 3.000000 0,7.000000 3.000000 0,0.000000-1.000000 0,-2.000000-2.000000 0,-3.000000-3.000000 0,-3.000000-3.000000 0,-1.000000-1.000000 0,4.000000 4.000000 0,3.000000 3.000000 0,3.000000 3.000000 0,-1.000000-1.000000 0,-2.000000-2.000000 0,-3.000000-3.000000 0,-3.000000-3.000000 0,-4.000000-2.000000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0,-3.000000-2.000000 0,-2.000000 0.000000 0,-3.000000 0.000000 0,-3.000000 0.000000 0,-2.000000 1.000000 0,0.000000 4.000000 0,0.000000 3.000000 0,0.000000 3.000000 0,-2.000000-1.000000 0,-3.000000-2.000000 0,-3.000000-3.000000 0,-2.000000-3.000000 0,-1.000000-1.000000 0,3.000000 4.000000 0,3.000000 3.000000 0,4.000000 3.000000 0,-1.000000-1.000000 0,-3.000000-2.000000 0,-3.000000-3.000000 0,-2.000000-3.000000 0,0.000000-1.000000 0,7.000000 4.000000 0,6.000000 3.000000 0,7.000000 3.000000 0,0.000000-1.000000 0,-2.000000-2.000000 0,-3.000000-3.000000 0,-3.000000-3.000000 0,-1.000000-1.000000 0,4.000000 4.000000 0,3.000000 3.000000 0,3.000000 3.000000 0,1.000000-1.000000 0,1.000000-2.000000 0,-1.000000-3.000000 0,1.000000-3.000000 0,-1.000000-1.000000 0,1.000000 4.000000 0,-1.000000 3.000000 0,1.000000 3.000000 0,-3.000000 1.000000 0,-2.000000 1.000000 0,-3.000000-1.000000 0,-3.000000 1.000000 0,-2.000000-3.000000 0,0.000000-2.000000 0,0.000000-3.000000 0,0.000000-3.000000 0,-2.000000-2.000000 0,-3.000000 0.000000 0,-3.000000 0.000000 0,-2.000000 0.000000 0,-3.000000 1.000000 0,1.000000 4.000000 0,-1.000000 3.000000 0,1.000000 3.000000 0,-1.000000-1.000000 0,1.000000-2.000000 0,-1.000000-3.000000 0,1.000000-3.000000 0,1.000000-2.000000 0,3.000000 0.000000 0,3.000000 0.000000 0,4.000000 0.000000 0,-1.000000 1.000000 0,-3.000000 4.000000 0,-3.000000 3.000000 0,-2.000000 3.000000 0,0.000000-1.000000 0,7.000000-2.000000 0,6.000000-3.000000 0,7.000000-3.000000 0,-1.000000-1.000000 0,-6.000000 4.000000 0,-6.000000 3.000000 0,-6.000000 3.000000 0,-2.000000-1.000000 0,3.000000-2.000000 0,3.000000-3.000000 0,4.000000-3.000000 0,1.000000-2.000000 0,0.000000 0.000000 0,0.000000 0.000000 0,0.000000 0.000000 0,1.000000 0.000000 0,4.000000 0.000000 0,3.000000 0.000000 0,3.000000 0.000000 0,-1.000000 0.000000 0,-2.000000 0.000000 0,-3.000000 0.000000 0,-3.000000 0.000000 0,-2.000000-2.000000 0,0.000000-3.000000 0,0.000000-3.000000 0,0.000000-2.000000 0,0.000000-1.000000 0,0.000000 3.000000 0,0.000000 3.000000 0,0.000000 4.000000 0,1.000000 2.000000 0,4.000000 4.000000 0,3.000000 3.000000 0,3.000000 3.000000 0,-1.000000 4.000000 0,-2.000000 7.000000 0,-3.000000 6.000000 0,-3.000000 7.000000 0,-1.000000 2.000000 0,4.000000 1.000000 0,3.000000-1.000000 0,3.000000 1.000000 0</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9:21"/>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19100.000000 45350.000000 1000,'-74.000000'-2.000000'0,"4.000000"-3.000000"0 ,3.000000-3.000000 0,3.000000-2.000000 0,4.000000-1.000000 0,7.000000 3.000000 0,6.000000 3.000000 0,7.000000 4.000000 0,2.000000 1.000000 0,1.000000 0.000000 0,-1.000000 0.000000 0,1.000000 0.000000 0,-3.000000 0.000000 0,-2.000000 0.000000 0,-3.000000 0.000000 0,-3.000000 0.000000 0,-6.000000 0.000000 0,-5.000000 0.000000 0,-7.000000 0.000000 0,-5.000000 0.000000 0,-6.000000 1.000000 0,-3.000000 4.000000 0,-3.000000 3.000000 0,-2.000000 3.000000 0,-3.000000 1.000000 0,1.000000 1.000000 0,-1.000000-1.000000 0,1.000000 1.000000 0,-3.000000-1.000000 0,-2.000000 1.000000 0,-3.000000-1.000000 0,-3.000000 1.000000 0,-2.000000-1.000000 0,0.000000 1.000000 0,0.000000-1.000000 0,0.000000 1.000000 0,-5.000000-1.000000 0,-9.000000 1.000000 0,-10.000000-1.000000 0,-8.000000 1.000000 0,-8.000000 1.000000 0,-2.000000 3.000000 0,-3.000000 3.000000 0,-3.000000 4.000000 0,1.000000-1.000000 0,6.000000-3.000000 0,7.000000-3.000000 0,6.000000-2.000000 0,1.000000-3.000000 0,-3.000000 1.000000 0,-3.000000-1.000000 0,-2.000000 1.000000 0,-5.000000 1.000000 0,-2.000000 3.000000 0,-3.000000 3.000000 0,-3.000000 4.000000 0,-2.000000-1.000000 0,0.000000-3.000000 0,0.000000-3.000000 0,0.000000-2.000000 0,4.000000-1.000000 0,10.000000 3.000000 0,10.000000 3.000000 0,9.000000 4.000000 0,4.000000-1.000000 0,1.000000-3.000000 0,-1.000000-3.000000 0,1.000000-2.000000 0,2.000000-3.000000 0,7.000000 1.000000 0,6.000000-1.000000 0,7.000000 1.000000 0,4.000000-1.000000 0,3.000000 1.000000 0,3.000000-1.000000 0,4.000000 1.000000 0,2.000000-1.000000 0,4.000000 1.000000 0,3.000000-1.000000 0,3.000000 1.000000 0,4.000000-1.000000 0,7.000000 1.000000 0,6.000000-1.000000 0,7.000000 1.000000 0,15.000000-3.000000-21,25.000000-2.000000-38,25.000000-3.000000-41,25.000000-3.000000-40</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9:21"/>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19000.000000 45150.000000 1000,'70.000000'-24.000000'0,"-9.000000"4.000000"0 ,-10.000000 3.000000 0,-8.000000 3.000000 0,-6.000000 3.000000 0,1.000000 3.000000 0,-1.000000 3.000000 0,1.000000 4.000000 0,-1.000000-1.000000 0,1.000000-3.000000 0,-1.000000-3.000000 0,1.000000-2.000000 0,-15.000000 3.000000 0,-28.000000 14.000000 0,-28.000000 11.000000 0,-27.000000 14.000000 0,-12.000000 2.000000 0,6.000000-6.000000 0,7.000000-6.000000 0,6.000000-6.000000 0,1.000000-4.000000 0,-3.000000 1.000000 0,-3.000000-1.000000 0,-2.000000 1.000000 0,-6.000000-1.000000 0,-6.000000 1.000000 0,-6.000000-1.000000 0,-6.000000 1.000000 0,-4.000000-1.000000 0,1.000000 1.000000 0,-1.000000-1.000000 0,1.000000 1.000000 0,-3.000000-1.000000 0,-2.000000 1.000000 0,-3.000000-1.000000 0,-3.000000 1.000000 0,-6.000000-1.000000 0,-5.000000 1.000000 0,-7.000000-1.000000 0,-5.000000 1.000000 0,-3.000000-1.000000 0,4.000000 1.000000 0,3.000000-1.000000 0,3.000000 1.000000 0,-2.000000-1.000000 0,-6.000000 1.000000 0,-6.000000-1.000000 0,-6.000000 1.000000 0,-9.000000 1.000000 0,-8.000000 3.000000 0,-10.000000 3.000000 0,-9.000000 4.000000 0,-2.000000-1.000000 0,6.000000-3.000000 0,7.000000-3.000000 0,6.000000-2.000000 0,3.000000-3.000000 0,0.000000 1.000000 0,0.000000-1.000000 0,0.000000 1.000000 0,-2.000000 1.000000 0,-3.000000 3.000000 0,-3.000000 3.000000 0,-2.000000 4.000000 0,-1.000000 1.000000 0,3.000000 0.000000 0,3.000000 0.000000 0,4.000000 0.000000 0,4.000000-2.000000 0,6.000000-3.000000 0,7.000000-3.000000 0,6.000000-2.000000 0,7.000000-3.000000 0,10.000000 1.000000 0,10.000000-1.000000 0,9.000000 1.000000 0,7.000000-1.000000 0,7.000000 1.000000 0,6.000000-1.000000 0,7.000000 1.000000 0,5.000000-1.000000 0,7.000000 1.000000 0,6.000000-1.000000 0,7.000000 1.000000 0,0.000000-3.000000-21,-2.000000-2.000000-38,-3.000000-3.000000-41,-3.000000-3.000000-40</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9:23"/>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6050.000000 40000.000000 1000,'-43.000000'114.000000'0,"17.000000"-22.000000"0 ,15.000000-22.000000 0,16.000000-21.000000 0,9.000000-10.000000 0,3.000000 3.000000 0,3.000000 3.000000 0,4.000000 4.000000 0,-1.000000 2.000000 0,-3.000000 4.000000 0,-3.000000 3.000000 0,-2.000000 3.000000 0,-1.000000 1.000000 0,3.000000 1.000000 0,3.000000-1.000000 0,4.000000 1.000000 0,-1.000000 1.000000 0,-3.000000 3.000000 0,-3.000000 3.000000 0,-2.000000 4.000000 0,-3.000000-1.000000 0,1.000000-3.000000 0,-1.000000-3.000000 0,1.000000-2.000000 0,-1.000000-3.000000 0,1.000000 1.000000 0,-1.000000-1.000000 0,1.000000 1.000000 0,-1.000000-3.000000 0,1.000000-2.000000 0,-1.000000-3.000000 0,1.000000-3.000000 0,-3.000000-4.000000 0,-2.000000-3.000000 0,-3.000000-3.000000 0,-3.000000-2.000000 0,-1.000000-1.000000 0,4.000000 3.000000 0,3.000000 3.000000 0,3.000000 4.000000 0,-4.000000-12.000000 0,-8.000000-24.000000 0,-10.000000-26.000000 0,-9.000000-24.000000 0,-5.000000-12.000000 0,0.000000 4.000000 0,0.000000 3.000000 0,0.000000 3.000000 0,0.000000-2.000000 0,0.000000-6.000000 0,0.000000-6.000000 0,0.000000-6.000000 0,1.000000-1.000000 0,4.000000 7.000000 0,3.000000 6.000000 0,3.000000 7.000000 0,1.000000 0.000000 0,1.000000-2.000000 0,-1.000000-3.000000 0,1.000000-3.000000 0,-1.000000-4.000000 0,1.000000-3.000000 0,-1.000000-3.000000 0,1.000000-2.000000 0,-1.000000-3.000000 0,1.000000 1.000000 0,-1.000000-1.000000 0,1.000000 1.000000 0,-1.000000-3.000000 0,1.000000-2.000000 0,-1.000000-3.000000 0,1.000000-3.000000 0,-1.000000-2.000000 0,1.000000 0.000000 0,-1.000000 0.000000 0,1.000000 0.000000 0,-1.000000 1.000000 0,1.000000 4.000000 0,-1.000000 3.000000 0,1.000000 3.000000 0,1.000000-1.000000 0,3.000000-2.000000 0,3.000000-3.000000 0,4.000000-3.000000 0,-1.000000 1.000000 0,-3.000000 6.000000 0,-3.000000 7.000000 0,-2.000000 6.000000 0,-1.000000 3.000000 0,3.000000 0.000000 0,3.000000 0.000000 0,4.000000 0.000000 0,1.000000 0.000000 0,0.000000 0.000000 0,0.000000 0.000000 0,0.000000 0.000000 0,6.000000 7.000000 0,13.000000 17.000000 0,12.000000 15.000000 0,13.000000 16.000000 0,9.000000 10.000000 0,6.000000 7.000000 0,7.000000 6.000000 0,6.000000 7.000000 0,1.000000-1.000000 0,-3.000000-6.000000 0,-3.000000-6.000000 0,-2.000000-6.000000 0,-1.000000-2.000000 0,3.000000 3.000000 0,3.000000 3.000000 0,4.000000 4.000000 0,5.000000-3.000000 0,10.000000-5.000000 0,10.000000-7.000000 0,9.000000-5.000000 0,4.000000-3.000000 0,1.000000 4.000000 0,-1.000000 3.000000 0,1.000000 3.000000 0,-1.000000-1.000000 0,1.000000-2.000000 0,-1.000000-3.000000 0,1.000000-3.000000 0,-6.000000-1.000000 0,-8.000000 4.000000 0,-10.000000 3.000000 0,-9.000000 3.000000 0,-5.000000-1.000000 0,0.000000-2.000000 0,0.000000-3.000000 0,0.000000-3.000000 0,-4.000000-1.000000 0,-5.000000 4.000000 0,-7.000000 3.000000 0,-5.000000 3.000000 0,-4.000000 4.000000 0,0.000000 7.000000 0,0.000000 6.000000 0,0.000000 7.000000 0,-8.000000 2.000000 0,-16.000000 1.000000 0,-15.000000-1.000000 0,-15.000000 1.000000 0,-17.000000 2.000000 0,-15.000000 7.000000 0,-15.000000 6.000000 0,-16.000000 7.000000 0,-7.000000-3.000000 0,4.000000-8.000000 0,3.000000-10.000000 0,3.000000-9.000000 0,1.000000-4.000000 0,1.000000 4.000000 0,-1.000000 3.000000 0,1.000000 3.000000 0,1.000000-2.000000 0,3.000000-6.000000 0,3.000000-6.000000 0,4.000000-6.000000 0,1.000000-2.000000 0,0.000000 3.000000 0,0.000000 3.000000 0,0.000000 4.000000 0,-2.000000-1.000000 0,-3.000000-3.000000 0,-3.000000-3.000000 0,-2.000000-2.000000 0,0.000000-5.000000 0,7.000000-2.000000 0,6.000000-3.000000 0,7.000000-3.000000 0,2.000000-2.000000 0,1.000000 0.000000 0,-1.000000 0.000000 0,1.000000 0.000000 0,1.000000-7.000000 0,3.000000-11.000000 0,3.000000-14.000000 0,4.000000-11.000000 0,8.000000-7.000000 0,17.000000 0.000000 0,15.000000 0.000000 0,16.000000 0.000000 0,7.000000 0.000000 0,1.000000 0.000000 0,-1.000000 0.000000 0,1.000000 0.000000 0,2.000000 0.000000 0,7.000000 0.000000 0,6.000000 0.000000 0,7.000000 0.000000 0,0.000000-4.000000 0,-2.000000-5.000000 0,-3.000000-7.000000 0,-3.000000-5.000000 0,-1.000000-6.000000 0,4.000000-3.000000 0,3.000000-3.000000 0,3.000000-2.000000 0,3.000000-5.000000 0,3.000000-2.000000 0,3.000000-3.000000 0,4.000000-3.000000 0,2.000000-4.000000 0,4.000000-3.000000 0,3.000000-3.000000 0,3.000000-2.000000 0,4.000000-1.000000 0,7.000000 3.000000 0,6.000000 3.000000 0,7.000000 4.000000 0,2.000000 1.000000 0,1.000000 0.000000 0,-1.000000 0.000000 0,1.000000 0.000000 0,-4.000000 3.000000 0,-6.000000 6.000000 0,-6.000000 7.000000 0,-6.000000 6.000000 0,-9.000000 6.000000 0,-8.000000 6.000000 0,-10.000000 7.000000 0,-9.000000 6.000000 0,-9.000000 4.000000 0,-5.000000 4.000000 0,-7.000000 3.000000 0,-5.000000 3.000000 0,-17.000000 7.000000 0,-24.000000 14.000000 0,-26.000000 11.000000 0,-24.000000 14.000000 0,-12.000000 8.000000 0,4.000000 7.000000 0,3.000000 6.000000 0,3.000000 7.000000 0,-1.000000 5.000000 0,-2.000000 7.000000 0,-3.000000 6.000000 0,-3.000000 7.000000 0,-4.000000 2.000000 0,-3.000000 1.000000 0,-3.000000-1.000000 0,-2.000000 1.000000 0,-3.000000 1.000000 0,1.000000 3.000000 0,-1.000000 3.000000 0,1.000000 4.000000 0,-3.000000 2.000000 0,-2.000000 4.000000 0,-3.000000 3.000000 0,-3.000000 3.000000 0,-2.000000 4.000000 0,0.000000 7.000000 0,0.000000 6.000000 0,0.000000 7.000000 0,-2.000000 7.000000 0,-3.000000 9.000000 0,-3.000000 10.000000 0,-2.000000 10.000000 0,-5.000000 5.000000 0,-2.000000 4.000000 0,-3.000000 3.000000 0,-3.000000 3.000000 0,-4.000000-2.000000 0,-3.000000-6.000000 0,-3.000000-6.000000 0,-2.000000-6.000000 0,3.000000-6.000000 0,14.000000-2.000000 0,11.000000-3.000000 0,14.000000-3.000000 0,8.000000-6.000000 0,7.000000-5.000000 0,6.000000-7.000000 0,7.000000-5.000000 0,4.000000-4.000000 0,3.000000 0.000000 0,3.000000 0.000000 0,4.000000 0.000000 0,1.000000-7.000000 0,0.000000-11.000000 0,0.000000-14.000000 0,0.000000-11.000000 0,0.000000-7.000000 0,0.000000 0.000000 0,0.000000 0.000000 0,0.000000 0.000000 0,0.000000-2.000000 0,0.000000-3.000000 0,0.000000-3.000000 0,0.000000-2.000000 0,1.000000-3.000000 0,4.000000 1.000000 0,3.000000-1.000000 0,3.000000 1.000000 0,1.000000-3.000000 0,1.000000-2.000000 0,-1.000000-3.000000 0,1.000000-3.000000 0,-3.000000-4.000000 0,-2.000000-3.000000 0,-3.000000-3.000000 0,-3.000000-2.000000 0,-1.000000-3.000000 0,4.000000 1.000000 0,3.000000-1.000000 0,3.000000 1.000000 0,7.000000-7.000000 0,14.000000-12.000000 0,11.000000-13.000000 0,14.000000-12.000000 0,10.000000-7.000000-21,9.000000 1.000000-38,10.000000-1.000000-41,10.000000 1.000000-40</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9:37"/>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34350.000000 53900.000000 1000,'60.000000'-68.000000'0,"-27.000000"17.000000"0 ,-28.000000 15.000000 0,-28.000000 16.000000 0,-15.000000 9.000000 0,1.000000 3.000000 0,-1.000000 3.000000 0,1.000000 4.000000 0,-3.000000 1.000000 0,-2.000000 0.000000 0,-3.000000 0.000000 0,-3.000000 0.000000 0,-4.000000 3.000000 0,-3.000000 6.000000 0,-3.000000 7.000000 0,-2.000000 6.000000 0,-1.000000 1.000000 0,3.000000-3.000000 0,3.000000-3.000000 0,4.000000-2.000000 0,1.000000-3.000000 0,0.000000 1.000000 0,0.000000-1.000000 0,0.000000 1.000000 0,-2.000000-3.000000 0,-3.000000-2.000000 0,-3.000000-3.000000 0,-2.000000-3.000000 0,-5.000000-1.000000 0,-2.000000 4.000000 0,-3.000000 3.000000 0,-3.000000 3.000000 0,-2.000000 1.000000 0,0.000000 1.000000 0,0.000000-1.000000 0,0.000000 1.000000 0,1.000000-1.000000 0,4.000000 1.000000 0,3.000000-1.000000 0,3.000000 1.000000 0,1.000000-3.000000 0,1.000000-2.000000 0,-1.000000-3.000000 0,1.000000-3.000000 0,-1.000000-1.000000 0,1.000000 4.000000 0,-1.000000 3.000000 0,1.000000 3.000000 0,-1.000000-1.000000 0,1.000000-2.000000 0,-1.000000-3.000000 0,1.000000-3.000000 0,-4.000000-1.000000 0,-6.000000 4.000000 0,-6.000000 3.000000 0,-6.000000 3.000000 0,-6.000000-1.000000 0,-2.000000-2.000000 0,-3.000000-3.000000 0,-3.000000-3.000000 0,-2.000000-2.000000 0,0.000000 0.000000 0,0.000000 0.000000 0,0.000000 0.000000 0,-2.000000 0.000000 0,-3.000000 0.000000 0,-3.000000 0.000000 0,-2.000000 0.000000 0,-3.000000-2.000000 0,1.000000-3.000000 0,-1.000000-3.000000 0,1.000000-2.000000 0,-1.000000-3.000000 0,1.000000 1.000000 0,-1.000000-1.000000 0,1.000000 1.000000 0,-4.000000-1.000000 0,-6.000000 1.000000 0,-6.000000-1.000000 0,-6.000000 1.000000 0,-2.000000 1.000000 0,3.000000 3.000000 0,3.000000 3.000000 0,4.000000 4.000000 0,5.000000-1.000000 0,10.000000-3.000000 0,10.000000-3.000000 0,9.000000-2.000000 0,6.000000-3.000000 0,3.000000 1.000000 0,3.000000-1.000000 0,4.000000 1.000000 0,4.000000-1.000000 0,6.000000 1.000000 0,7.000000-1.000000 0,6.000000 1.000000 0,1.000000-1.000000 0,-3.000000 1.000000 0,-3.000000-1.000000 0,-2.000000 1.000000 0,-5.000000 1.000000 0,-2.000000 3.000000 0,-3.000000 3.000000 0,-3.000000 4.000000 0,-4.000000-1.000000 0,-3.000000-3.000000 0,-3.000000-3.000000 0,-2.000000-2.000000 0,-1.000000-1.000000 0,3.000000 3.000000 0,3.000000 3.000000 0,4.000000 4.000000 0,1.000000 1.000000 0,0.000000 0.000000 0,0.000000 0.000000 0,0.000000 0.000000 0,1.000000 0.000000 0,4.000000 0.000000 0,3.000000 0.000000 0,3.000000 0.000000 0,3.000000 0.000000 0,3.000000 0.000000 0,3.000000 0.000000 0,4.000000 0.000000 0,-1.000000-2.000000 0,-3.000000-3.000000 0,-3.000000-3.000000 0,-2.000000-2.000000 0,-1.000000-1.000000 0,3.000000 3.000000 0,3.000000 3.000000 0,4.000000 4.000000 0,-1.000000 1.000000 0,-3.000000 0.000000 0,-3.000000 0.000000 0,-2.000000 0.000000 0,-5.000000-2.000000 0,-2.000000-3.000000 0,-3.000000-3.000000 0,-3.000000-2.000000 0,-1.000000-1.000000 0,4.000000 3.000000 0,3.000000 3.000000 0,3.000000 4.000000 0,3.000000 1.000000 0,3.000000 0.000000 0,3.000000 0.000000 0,4.000000 0.000000 0,-1.000000-2.000000 0,-3.000000-3.000000 0,-3.000000-3.000000 0,-2.000000-2.000000 0,-1.000000-1.000000 0,3.000000 3.000000 0,3.000000 3.000000 0,4.000000 4.000000 0,2.000000 1.000000 0,4.000000 0.000000 0,3.000000 0.000000 0,3.000000 0.000000 0,-1.000000 0.000000 0,-2.000000 0.000000 0,-3.000000 0.000000 0,-3.000000 0.000000 0,-4.000000 0.000000 0,-3.000000 0.000000 0,-3.000000 0.000000 0,-2.000000 0.000000 0,-1.000000-2.000000 0,3.000000-3.000000 0,3.000000-3.000000 0,4.000000-2.000000 0,-3.000000-1.000000 0,-5.000000 3.000000 0,-7.000000 3.000000 0,-5.000000 4.000000 0,-3.000000 1.000000 0,4.000000 0.000000 0,3.000000 0.000000 0,3.000000 0.000000 0,1.000000 0.000000 0,1.000000 0.000000 0,-1.000000 0.000000 0,1.000000 0.000000 0,-1.000000-2.000000 0,1.000000-3.000000 0,-1.000000-3.000000 0,1.000000-2.000000 0,2.000000-1.000000 0,7.000000 3.000000 0,6.000000 3.000000 0,7.000000 4.000000 0,0.000000 1.000000 0,-2.000000 0.000000 0,-3.000000 0.000000 0,-3.000000 0.000000 0,-1.000000-2.000000 0,4.000000-3.000000 0,3.000000-3.000000 0,3.000000-2.000000 0,-1.000000-1.000000 0,-2.000000 3.000000 0,-3.000000 3.000000 0,-3.000000 4.000000 0,-2.000000 1.000000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0,2.000000 1.000000 0,4.000000 4.000000 0,3.000000 3.000000 0,3.000000 3.000000 0,-1.000000 1.000000 0,-2.000000 1.000000 0,-3.000000-1.000000 0,-3.000000 1.000000 0,-4.000000-1.000000 0,-3.000000 1.000000 0,-3.000000-1.000000 0,-2.000000 1.000000 0,0.000000-1.000000 0,7.000000 1.000000 0,6.000000-1.000000 0,7.000000 1.000000 0,-1.000000-1.000000 0,-6.000000 1.000000 0,-6.000000-1.000000 0,-6.000000 1.000000 0,-2.000000-1.000000 0,3.000000 1.000000 0,3.000000-1.000000 0,4.000000 1.000000 0,2.000000-3.000000 0,4.000000-2.000000 0,3.000000-3.000000 0,3.000000-3.000000 0,1.000000-2.000000 0,1.000000 0.000000 0,-1.000000 0.000000 0,1.000000 0.000000 0,-1.000000 0.000000 0,1.000000 0.000000 0,-1.000000 0.000000 0,1.000000 0.000000 0,-1.000000 0.000000 0,1.000000 0.000000 0,-1.000000 0.000000 0,1.000000 0.000000 0,8.000000 0.000000 0,20.000000 0.000000 0,18.000000 0.000000 0,20.000000 0.000000 0,10.000000-2.000000 0,3.000000-3.000000 0,3.000000-3.000000 0,4.000000-2.000000 0,-1.000000-1.000000 0,-3.000000 3.000000 0,-3.000000 3.000000 0,-2.000000 4.000000 0,-3.000000 1.000000 0,1.000000 0.000000 0,-1.000000 0.000000 0,1.000000 0.000000 0,1.000000-2.000000 0,3.000000-3.000000 0,3.000000-3.000000 0,4.000000-2.000000 0,-1.000000-1.000000 0,-3.000000 3.000000 0,-3.000000 3.000000 0,-2.000000 4.000000 0,-1.000000-1.000000 0,3.000000-3.000000 0,3.000000-3.000000 0,4.000000-2.000000 0,1.000000-1.000000 0,0.000000 3.000000 0,0.000000 3.000000 0,0.000000 4.000000 0,-2.000000 1.000000 0,-3.000000 0.000000 0,-3.000000 0.000000 0,-2.000000 0.000000 0,-1.000000-2.000000 0,3.000000-3.000000 0,3.000000-3.000000 0,4.000000-2.000000 0,1.000000-1.000000 0,0.000000 3.000000 0,0.000000 3.000000 0,0.000000 4.000000 0,0.000000 1.000000 0,0.000000 0.000000 0,0.000000 0.000000 0,0.000000 0.000000 0,1.000000 0.000000 0,4.000000 0.000000 0,3.000000 0.000000 0,3.000000 0.000000 0,3.000000 0.000000 0,3.000000 0.000000 0,3.000000 0.000000 0,4.000000 0.000000 0,-1.000000-2.000000 0,-3.000000-3.000000 0,-3.000000-3.000000 0,-2.000000-2.000000 0,-1.000000-1.000000 0,3.000000 3.000000 0,3.000000 3.000000 0,4.000000 4.000000 0,1.000000 1.000000 0,0.000000 0.000000 0,0.000000 0.000000 0,0.000000 0.000000 0,-4.000000 0.000000 0,-5.000000 0.000000 0,-7.000000 0.000000 0,-5.000000 0.000000 0,-1.000000-2.000000 0,6.000000-3.000000 0,7.000000-3.000000 0,6.000000-2.000000 0,3.000000-1.000000 0,0.000000 3.000000 0,0.000000 3.000000 0,0.000000 4.000000 0,1.000000-1.000000 0,4.000000-3.000000 0,3.000000-3.000000 0,3.000000-2.000000 0,3.000000-1.000000 0,3.000000 3.000000 0,3.000000 3.000000 0,4.000000 4.000000 0,-1.000000-1.000000 0,-3.000000-3.000000 0,-3.000000-3.000000 0,-2.000000-2.000000 0,-5.000000-1.000000 0,-2.000000 3.000000 0,-3.000000 3.000000 0,-3.000000 4.000000 0,-2.000000-1.000000 0,0.000000-3.000000 0,0.000000-3.000000 0,0.000000-2.000000 0,-2.000000-1.000000 0,-3.000000 3.000000 0,-3.000000 3.000000 0,-2.000000 4.000000 0,-1.000000-1.000000 0,3.000000-3.000000 0,3.000000-3.000000 0,4.000000-2.000000 0,2.000000-3.000000 0,4.000000 1.000000 0,3.000000-1.000000 0,3.000000 1.000000 0,1.000000 1.000000 0,1.000000 3.000000 0,-1.000000 3.000000 0,1.000000 4.000000 0,-1.000000-1.000000 0,1.000000-3.000000 0,-1.000000-3.000000 0,1.000000-2.000000 0,-3.000000-1.000000 0,-2.000000 3.000000 0,-3.000000 3.000000 0,-3.000000 4.000000 0,-6.000000-1.000000 0,-5.000000-3.000000 0,-7.000000-3.000000 0,-5.000000-2.000000 0,-3.000000-1.000000 0,4.000000 3.000000 0,3.000000 3.000000 0,3.000000 4.000000 0,3.000000-1.000000 0,3.000000-3.000000 0,3.000000-3.000000 0,4.000000-2.000000 0,1.000000-1.000000 0,0.000000 3.000000 0,0.000000 3.000000 0,0.000000 4.000000 0,0.000000 1.000000 0,0.000000 0.000000 0,0.000000 0.000000 0,0.000000 0.000000 0,1.000000 0.000000 0,4.000000 0.000000 0,3.000000 0.000000 0,3.000000 0.000000 0,-2.000000 0.000000 0,-6.000000 0.000000 0,-6.000000 0.000000 0,-6.000000 0.000000 0,-2.000000 0.000000 0,3.000000 0.000000 0,3.000000 0.000000 0,4.000000 0.000000 0,-3.000000 0.000000 0,-5.000000 0.000000 0,-7.000000 0.000000 0,-5.000000 0.000000 0,-3.000000 0.000000 0,4.000000 0.000000 0,3.000000 0.000000 0,3.000000 0.000000 0,4.000000 0.000000 0,7.000000 0.000000 0,6.000000 0.000000 0,7.000000 0.000000 0,0.000000 0.000000 0,-2.000000 0.000000 0,-3.000000 0.000000 0,-3.000000 0.000000 0,-1.000000 0.000000 0,4.000000 0.000000 0,3.000000 0.000000 0,3.000000 0.000000 0,1.000000 0.000000 0,1.000000 0.000000 0,-1.000000 0.000000 0,1.000000 0.000000 0,-6.000000 0.000000 0,-8.000000 0.000000 0,-10.000000 0.000000 0,-9.000000 0.000000 0,-5.000000 0.000000 0,0.000000 0.000000 0,0.000000 0.000000 0,0.000000 0.000000 0,1.000000 0.000000 0,4.000000 0.000000 0,3.000000 0.000000 0,3.000000 0.000000 0,-1.000000 0.000000 0,-2.000000 0.000000 0,-3.000000 0.000000 0,-3.000000 0.000000 0,-1.000000 1.000000 0,4.000000 4.000000 0,3.000000 3.000000 0,3.000000 3.000000 0,3.000000-1.000000 0,3.000000-2.000000 0,3.000000-3.000000 0,4.000000-3.000000 0,-3.000000-1.000000 0,-5.000000 4.000000 0,-7.000000 3.000000 0,-5.000000 3.000000 0,-4.000000-1.000000 0,0.000000-2.000000 0,0.000000-3.000000 0,0.000000-3.000000 0,-2.000000-1.000000 0,-3.000000 4.000000 0,-3.000000 3.000000 0,-2.000000 3.000000 0,-3.000000-1.000000 0,1.000000-2.000000 0,-1.000000-3.000000 0,1.000000-3.000000 0,-1.000000-2.000000 0,1.000000 0.000000 0,-1.000000 0.000000 0,1.000000 0.000000 0,-1.000000 0.000000 0,1.000000 0.000000 0,-1.000000 0.000000 0,1.000000 0.000000 0,-1.000000 4.000000 0,1.000000 10.000000 0,-1.000000 10.000000 0,1.000000 9.000000 0,-6.000000 6.000000 0,-8.000000 3.000000 0,-10.000000 3.000000 0,-9.000000 4.000000 0</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9:52"/>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60450.000000 50750.000000 1000,'48.000000'-68.000000'0,"-3.000000"17.000000"0 ,-3.000000 15.000000 0,-2.000000 16.000000 0,-3.000000 7.000000 0,1.000000 1.000000 0,-1.000000-1.000000 0,1.000000 1.000000 0,1.000000-1.000000 0,3.000000 1.000000 0,3.000000-1.000000 0,4.000000 1.000000 0,1.000000 1.000000 0,0.000000 3.000000 0,0.000000 3.000000 0,0.000000 4.000000 0,1.000000-3.000000 0,4.000000-5.000000 0,3.000000-7.000000 0,3.000000-5.000000 0,1.000000-1.000000 0,1.000000 6.000000 0,-1.000000 7.000000 0,1.000000 6.000000 0,-1.000000 1.000000 0,1.000000-3.000000 0,-1.000000-3.000000 0,1.000000-2.000000 0,1.000000-3.000000 0,3.000000 1.000000 0,3.000000-1.000000 0,4.000000 1.000000 0,-1.000000 1.000000 0,-3.000000 3.000000 0,-3.000000 3.000000 0,-2.000000 4.000000 0,-1.000000-1.000000 0,3.000000-3.000000 0,3.000000-3.000000 0,4.000000-2.000000 0,2.000000-3.000000 0,4.000000 1.000000 0,3.000000-1.000000 0,3.000000 1.000000 0,-1.000000 1.000000 0,-2.000000 3.000000 0,-3.000000 3.000000 0,-3.000000 4.000000 0,-2.000000-1.000000 0,0.000000-3.000000 0,0.000000-3.000000 0,0.000000-2.000000 0,0.000000-1.000000 0,0.000000 3.000000 0,0.000000 3.000000 0,0.000000 4.000000 0,-4.000000 1.000000 0,-5.000000 0.000000 0,-7.000000 0.000000 0,-5.000000 0.000000 0,-1.000000 0.000000 0,6.000000 0.000000 0,7.000000 0.000000 0,6.000000 0.000000 0,4.000000-2.000000 0,4.000000-3.000000 0,3.000000-3.000000 0,3.000000-2.000000 0,1.000000-1.000000 0,1.000000 3.000000 0,-1.000000 3.000000 0,1.000000 4.000000 0,-1.000000 1.000000 0,1.000000 0.000000 0,-1.000000 0.000000 0,1.000000 0.000000 0,1.000000 0.000000 0,3.000000 0.000000 0,3.000000 0.000000 0,4.000000 0.000000 0,-4.000000 0.000000 0,-9.000000 0.000000 0,-10.000000 0.000000 0,-8.000000 0.000000 0,-6.000000 0.000000 0,1.000000 0.000000 0,-1.000000 0.000000 0,1.000000 0.000000 0,-1.000000 0.000000 0,1.000000 0.000000 0,-1.000000 0.000000 0,1.000000 0.000000 0,1.000000-2.000000 0,3.000000-3.000000 0,3.000000-3.000000 0,4.000000-2.000000 0,1.000000-1.000000 0,0.000000 3.000000 0,0.000000 3.000000 0,0.000000 4.000000 0,1.000000 1.000000 0,4.000000 0.000000 0,3.000000 0.000000 0,3.000000 0.000000 0,-2.000000 0.000000 0,-6.000000 0.000000 0,-6.000000 0.000000 0,-6.000000 0.000000 0,-2.000000-2.000000 0,3.000000-3.000000 0,3.000000-3.000000 0,4.000000-2.000000 0,-3.000000-1.000000 0,-5.000000 3.000000 0,-7.000000 3.000000 0,-5.000000 4.000000 0,-4.000000 1.000000 0,0.000000 0.000000 0,0.000000 0.000000 0,0.000000 0.000000 0,1.000000 0.000000 0,4.000000 0.000000 0,3.000000 0.000000 0,3.000000 0.000000 0,3.000000 0.000000 0,3.000000 0.000000 0,3.000000 0.000000 0,4.000000 0.000000 0,-1.000000 0.000000 0,-3.000000 0.000000 0,-3.000000 0.000000 0,-2.000000 0.000000 0,-3.000000 0.000000 0,1.000000 0.000000 0,-1.000000 0.000000 0,1.000000 0.000000 0,1.000000 0.000000 0,3.000000 0.000000 0,3.000000 0.000000 0,4.000000 0.000000 0,-3.000000 0.000000 0,-5.000000 0.000000 0,-7.000000 0.000000 0,-5.000000 0.000000 0,-4.000000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0,-3.000000 0.000000 0,-3.000000 0.000000 0,-2.000000 0.000000 0,-5.000000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1.000000 0,1.000000 4.000000 0,-1.000000 3.000000 0,1.000000 3.000000 0,1.000000-1.000000 0,3.000000-2.000000 0,3.000000-3.000000 0,4.000000-3.000000 0,1.000000-2.000000 0,0.000000 0.000000 0,0.000000 0.000000 0,0.000000 0.000000 0,1.000000 0.000000 0,4.000000 0.000000 0,3.000000 0.000000 0,3.000000 0.000000 0,-1.000000 1.000000 0,-2.000000 4.000000 0,-3.000000 3.000000 0,-3.000000 3.000000 0,-2.000000-1.000000 0,0.000000-2.000000 0,0.000000-3.000000 0,0.000000-3.000000 0,1.000000-2.000000 0,4.000000 0.000000 0,3.000000 0.000000 0,3.000000 0.000000 0,-2.000000 1.000000 0,-6.000000 4.000000 0,-6.000000 3.000000 0,-6.000000 3.000000 0,-4.000000-1.000000 0,1.000000-2.000000 0,-1.000000-3.000000 0,1.000000-3.000000 0,-1.000000-2.000000 0,1.000000 0.000000 0,-1.000000 0.000000 0,1.000000 0.000000 0,-1.000000 1.000000 0,1.000000 4.000000 0,-1.000000 3.000000 0,1.000000 3.000000 0,-1.000000-1.000000 0,1.000000-2.000000 0,-1.000000-3.000000 0,1.000000-3.000000 0,1.000000-2.000000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0,2.000000-2.000000 0,4.000000-3.000000 0,3.000000-3.000000 0,3.000000-2.000000 0,-2.000000-1.000000 0,-6.000000 3.000000 0,-6.000000 3.000000 0,-6.000000 4.000000 0,-1.000000 1.000000 0,7.000000 0.000000 0,6.000000 0.000000 0,7.000000 0.000000 0,-1.000000 0.000000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0,0.000000 0.000000 0,7.000000 0.000000 0,6.000000 0.000000 0,7.000000 0.000000 0,-1.000000 0.000000 0,-6.000000 0.000000 0,-6.000000 0.000000 0,-6.000000 0.000000 0,-2.000000 0.000000 0,3.000000 0.000000 0,3.000000 0.000000 0,4.000000 0.000000 0,2.000000 0.000000 0,4.000000 0.000000 0,3.000000 0.000000 0,3.000000 0.000000 0,3.000000 0.000000 0,3.000000 0.000000 0,3.000000 0.000000 0,4.000000 0.000000 0,-1.000000-2.000000 0,-3.000000-3.000000 0,-3.000000-3.000000 0,-2.000000-2.000000 0,-1.000000-1.000000 0,3.000000 3.000000 0,3.000000 3.000000 0,4.000000 4.000000 0,-1.000000 1.000000 0,-3.000000 0.000000 0,-3.000000 0.000000 0,-2.000000 0.000000 0,-3.000000 0.000000 0,1.000000 0.000000 0,-1.000000 0.000000 0,1.000000 0.000000 0,-3.000000-2.000000 0,-2.000000-3.000000 0,-3.000000-3.000000 0,-3.000000-2.000000 0,-2.000000-1.000000 0,0.000000 3.000000 0,0.000000 3.000000 0,0.000000 4.000000 0,0.000000 1.000000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0,-2.000000 0.000000 0,-6.000000 0.000000 0,-6.000000 0.000000 0,-6.000000 0.000000 0,-6.000000 0.000000 0,-2.000000 0.000000 0,-3.000000 0.000000 0,-3.000000 0.000000 0,-2.000000 0.000000 0,0.000000 0.000000 0,0.000000 0.000000 0,0.000000 0.000000 0,0.000000 0.000000 0,0.000000 0.000000 0,0.000000 0.000000 0,0.000000 0.000000 0,0.000000 0.000000 0,0.000000 0.000000 0,0.000000 0.000000 0,0.000000 0.000000 0,0.000000 1.000000 0,0.000000 4.000000 0,0.000000 3.000000 0,0.000000 3.000000 0,1.000000-1.000000 0,4.000000-2.000000 0,3.000000-3.000000 0,3.000000-3.000000 0,1.000000-2.000000 0,1.000000 0.000000 0,-1.000000 0.000000 0,1.000000 0.000000 0,-1.000000 0.000000 0,1.000000 0.000000 0,-1.000000 0.000000 0,1.000000 0.000000 0,-3.000000 0.000000 0,-2.000000 0.000000 0,-3.000000 0.000000 0,-3.000000 0.000000 0,-2.000000 0.000000 0,0.000000 0.000000 0,0.000000 0.000000 0,0.000000 0.000000 0,1.000000 0.000000 0,4.000000 0.000000 0,3.000000 0.000000 0,3.000000 0.000000 0,-1.000000 0.000000 0,-2.000000 0.000000 0,-3.000000 0.000000 0,-3.000000 0.000000 0,-1.000000 1.000000 0,4.000000 4.000000 0,3.000000 3.000000 0,3.000000 3.000000 0,4.000000-1.000000 0,7.000000-2.000000 0,6.000000-3.000000 0,7.000000-3.000000 0,0.000000-1.000000 0,-2.000000 4.000000 0,-3.000000 3.000000 0,-3.000000 3.000000 0,-1.000000-1.000000 0,4.000000-2.000000 0,3.000000-3.000000 0,3.000000-3.000000 0,-1.000000-1.000000 0,-2.000000 4.000000 0,-3.000000 3.000000 0,-3.000000 3.000000 0,-4.000000 1.000000 0,-3.000000 1.000000 0,-3.000000-1.000000 0,-2.000000 1.000000 0,-5.000000-3.000000 0,-2.000000-2.000000 0,-3.000000-3.000000 0,-3.000000-3.000000 0,-2.000000-1.000000 0,0.000000 4.000000 0,0.000000 3.000000 0,0.000000 3.000000 0,0.000000-1.000000 0,0.000000-2.000000 0,0.000000-3.000000 0,0.000000-3.000000 0,1.000000-1.000000 0,4.000000 4.000000 0,3.000000 3.000000 0,3.000000 3.000000 0,3.000000-1.000000 0,3.000000-2.000000 0,3.000000-3.000000 0,4.000000-3.000000 0,-1.000000-2.000000 0,-3.000000 0.000000 0,-3.000000 0.000000 0,-2.000000 0.000000 0,-3.000000 0.000000 0,1.000000 0.000000 0,-1.000000 0.000000 0,1.000000 0.000000 0,-1.000000 0.000000 0,1.000000 0.000000 0,-1.000000 0.000000 0,1.000000 0.000000 0,-3.000000 1.000000 0,-2.000000 4.000000 0,-3.000000 3.000000 0,-3.000000 3.000000 0,-4.000000-1.000000 0,-3.000000-2.000000 0,-3.000000-3.000000 0,-2.000000-3.000000 0,-3.000000-2.000000 0,1.000000 0.000000 0,-1.000000 0.000000 0,1.000000 0.000000 0,1.000000 0.000000 0,3.000000 0.000000 0,3.000000 0.000000 0,4.000000 0.000000 0,1.000000 0.000000 0,0.000000 0.000000 0,0.000000 0.000000 0,0.000000 0.000000 0,0.000000 1.000000 0,0.000000 4.000000 0,0.000000 3.000000 0,0.000000 3.000000 0,1.000000-1.000000 0,4.000000-2.000000 0,3.000000-3.000000 0,3.000000-3.000000 0,1.000000-2.000000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0,-3.000000 0.000000 0,1.000000 0.000000 0,-1.000000 0.000000 0,1.000000 0.000000 0,2.000000 1.000000 0,7.000000 4.000000 0,6.000000 3.000000 0,7.000000 3.000000 0,0.000000-1.000000 0,-2.000000-2.000000 0,-3.000000-3.000000 0,-3.000000-3.000000 0,-4.000000-2.000000 0,-3.000000 0.000000 0,-3.000000 0.000000 0,-2.000000 0.000000 0,-1.000000 0.000000 0,3.000000 0.000000 0,3.000000 0.000000 0,4.000000 0.000000 0,1.000000 0.000000 0,0.000000 0.000000 0,0.000000 0.000000 0,0.000000 0.000000 0,-2.000000 1.000000 0,-3.000000 4.000000 0,-3.000000 3.000000 0,-2.000000 3.000000 0,-1.000000-1.000000 0,3.000000-2.000000 0,3.000000-3.000000 0,4.000000-3.000000 0,-1.000000-2.000000 0,-3.000000 0.000000 0,-3.000000 0.000000 0,-2.000000 0.000000 0,-3.000000 0.000000 0,1.000000 0.000000 0,-1.000000 0.000000 0,1.000000 0.000000 0,-1.000000 1.000000 0,1.000000 4.000000 0,-1.000000 3.000000 0,1.000000 3.000000 0,1.000000-1.000000 0,3.000000-2.000000 0,3.000000-3.000000 0,4.000000-3.000000 0,-1.000000-1.000000 0,-3.000000 4.000000 0,-3.000000 3.000000 0,-2.000000 3.000000 0,-1.000000-1.000000 0,3.000000-2.000000 0,3.000000-3.000000 0,4.000000-3.000000 0,-1.000000-2.000000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0,-1.000000 1.000000 0,3.000000 4.000000 0,3.000000 3.000000 0,4.000000 3.000000 0,1.000000 1.000000 0,0.000000 1.000000 0,0.000000-1.000000 0,0.000000 1.000000 0,-2.000000-3.000000 0,-3.000000-2.000000 0,-3.000000-3.000000 0,-2.000000-3.000000 0,-3.000000-1.000000 0,1.000000 4.000000 0,-1.000000 3.000000 0,1.000000 3.000000 0,-1.000000-2.000000 0,1.000000-6.000000 0,-1.000000-6.000000 0,1.000000-6.000000 0,-10.000000-2.000000 0,-19.000000 3.000000 0,-18.000000 3.000000 0,-19.000000 4.000000 0,-12.000000 1.000000 0,-2.000000 0.000000 0,-3.000000 0.000000 0,-3.000000 0.000000 0,-1.000000 1.000000 0,4.000000 4.000000 0,3.000000 3.000000 0,3.000000 3.000000 0,1.000000-1.000000 0,1.000000-2.000000 0,-1.000000-3.000000 0,1.000000-3.000000 0,-3.000000-2.000000 0,-2.000000 0.000000 0,-3.000000 0.000000 0,-3.000000 0.000000 0,-2.000000 1.000000 0,0.000000 4.000000 0,0.000000 3.000000 0,0.000000 3.000000 0,0.000000-1.000000 0,0.000000-2.000000 0,0.000000-3.000000 0,0.000000-3.000000 0,0.000000-2.000000 0,0.000000 0.000000 0,0.000000 0.000000 0,0.000000 0.000000 0,-2.000000 0.000000 0,-3.000000 0.000000 0,-3.000000 0.000000 0,-2.000000 0.000000 0,-1.000000 0.000000 0,3.000000 0.000000 0,3.000000 0.000000 0,4.000000 0.000000 0,2.000000 1.000000 0,4.000000 4.000000 0,3.000000 3.000000 0,3.000000 3.000000 0,-2.000000-1.000000 0,-6.000000-2.000000 0,-6.000000-3.000000 0,-6.000000-3.000000 0,-2.000000-2.000000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0,-1.000000-2.000000 0,-2.000000-3.000000 0,-3.000000-3.000000 0,-3.000000-2.000000 0,-1.000000-1.000000 0,4.000000 3.000000 0,3.000000 3.000000 0,3.000000 4.000000 0,-2.000000 1.000000 0,-6.000000 0.000000 0,-6.000000 0.000000 0,-6.000000 0.000000 0,-4.000000-2.000000 0,1.000000-3.000000 0,-1.000000-3.000000 0,1.000000-2.000000 0,-3.000000-1.000000 0,-2.000000 3.000000 0,-3.000000 3.000000 0,-3.000000 4.000000 0,-1.000000-1.000000 0,4.000000-3.000000 0,3.000000-3.000000 0,3.000000-2.000000 0,1.000000-1.000000 0,1.000000 3.000000 0,-1.000000 3.000000 0,1.000000 4.000000 0,1.000000 1.000000 0,3.000000 0.000000 0,3.000000 0.000000 0,4.000000 0.000000 0,1.000000-2.000000 0,0.000000-3.000000 0,0.000000-3.000000 0,0.000000-2.000000 0,1.000000-1.000000 0,4.000000 3.000000 0,3.000000 3.000000 0,3.000000 4.000000 0,-2.000000-1.000000 0,-6.000000-3.000000 0,-6.000000-3.000000 0,-6.000000-2.000000 0,-2.000000-3.000000 0,3.000000 1.000000 0,3.000000-1.000000 0,4.000000 1.000000 0,1.000000 1.000000 0,0.000000 3.000000 0,0.000000 3.000000 0,0.000000 4.000000 0,-2.000000-1.000000 0,-3.000000-3.000000 0,-3.000000-3.000000 0,-2.000000-2.000000 0,-5.000000-1.000000 0,-2.000000 3.000000 0,-3.000000 3.000000 0,-3.000000 4.000000 0,-1.000000-1.000000 0,4.000000-3.000000 0,3.000000-3.000000 0,3.000000-2.000000 0,3.000000-1.000000 0,3.000000 3.000000 0,3.000000 3.000000 0,4.000000 4.000000 0,-1.000000-1.000000 0,-3.000000-3.000000 0,-3.000000-3.000000 0,-2.000000-2.000000 0,0.000000-1.000000 0,7.000000 3.000000 0,6.000000 3.000000 0,7.000000 4.000000 0,2.000000 1.000000 0,1.000000 0.000000 0,-1.000000 0.000000 0,1.000000 0.000000 0,-1.000000-2.000000 0,1.000000-3.000000 0,-1.000000-3.000000 0,1.000000-2.000000 0,-4.000000-3.000000 0,-6.000000 1.000000 0,-6.000000-1.000000 0,-6.000000 1.000000 0,-4.000000 1.000000 0,1.000000 3.000000 0,-1.000000 3.000000 0,1.000000 4.000000 0,1.000000 1.000000 0,3.000000 0.000000 0,3.000000 0.000000 0,4.000000 0.000000 0,-1.000000 0.000000 0,-3.000000 0.000000 0,-3.000000 0.000000 0,-2.000000 0.000000 0,-3.000000-2.000000 0,1.000000-3.000000 0,-1.000000-3.000000 0,1.000000-2.000000 0,2.000000-1.000000 0,7.000000 3.000000 0,6.000000 3.000000 0,7.000000 4.000000 0,-1.000000 1.000000 0,-6.000000 0.000000 0,-6.000000 0.000000 0,-6.000000 0.000000 0,-2.000000 0.000000 0,3.000000 0.000000 0,3.000000 0.000000 0,4.000000 0.000000 0,2.000000 0.000000 0,4.000000 0.000000 0,3.000000 0.000000 0,3.000000 0.000000 0,1.000000-2.000000 0,1.000000-3.000000 0,-1.000000-3.000000 0,1.000000-2.000000 0,-4.000000-1.000000 0,-6.000000 3.000000 0,-6.000000 3.000000 0,-6.000000 4.000000 0,-2.000000-1.000000 0,3.000000-3.000000 0,3.000000-3.000000 0,4.000000-2.000000 0,-3.000000-1.000000 0,-5.000000 3.000000 0,-7.000000 3.000000 0,-5.000000 4.000000 0,-4.000000-1.000000 0,0.000000-3.000000 0,0.000000-3.000000 0,0.000000-2.000000 0,0.000000-1.000000 0,0.000000 3.000000 0,0.000000 3.000000 0,0.000000 4.000000 0,1.000000 1.000000 0,4.000000 0.000000 0,3.000000 0.000000 0,3.000000 0.000000 0,-1.000000-2.000000 0,-2.000000-3.000000 0,-3.000000-3.000000 0,-3.000000-2.000000 0,1.000000-1.000000 0,6.000000 3.000000 0,7.000000 3.000000 0,6.000000 4.000000 0,-1.000000 1.000000 0,-5.000000 0.000000 0,-7.000000 0.000000 0,-5.000000 0.000000 0,-4.000000 0.000000 0,0.000000 0.000000 0,0.000000 0.000000 0,0.000000 0.000000 0,-4.000000 0.000000 0,-5.000000 0.000000 0,-7.000000 0.000000 0,-5.000000 0.000000 0,-4.000000 0.000000 0,0.000000 0.000000 0,0.000000 0.000000 0,0.000000 0.000000 0,0.000000 0.000000 0,0.000000 0.000000 0,0.000000 0.000000 0,0.000000 0.000000 0,3.000000 0.000000 0,6.000000 0.000000 0,7.000000 0.000000 0,6.000000 0.000000 0,1.000000-2.000000 0,-3.000000-3.000000 0,-3.000000-3.000000 0,-2.000000-2.000000 0,-6.000000-1.000000 0,-6.000000 3.000000 0,-6.000000 3.000000 0,-6.000000 4.000000 0,-1.000000 1.000000 0,7.000000 0.000000 0,6.000000 0.000000 0,7.000000 0.000000 0,2.000000-2.000000 0,1.000000-3.000000 0,-1.000000-3.000000 0,1.000000-2.000000 0,1.000000-1.000000 0,3.000000 3.000000 0,3.000000 3.000000 0,4.000000 4.000000 0,4.000000 1.000000 0,6.000000 0.000000 0,7.000000 0.000000 0,6.000000 0.000000 0,4.000000-2.000000 0,4.000000-3.000000 0,3.000000-3.000000 0,3.000000-2.000000 0,-2.000000-1.000000 0,-6.000000 3.000000 0,-6.000000 3.000000 0,-6.000000 4.000000 0,-2.000000 1.000000 0,3.000000 0.000000 0,3.000000 0.000000 0,4.000000 0.000000 0,-3.000000 0.000000 0,-5.000000 0.000000 0,-7.000000 0.000000 0,-5.000000 0.000000 0,-4.000000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0,3.000000 0.000000 0,3.000000 0.000000 0,4.000000 0.000000 0,-3.000000 0.000000 0,-5.000000 0.000000 0,-7.000000 0.000000 0,-5.000000 0.000000 0,-6.000000-2.000000 0,-3.000000-3.000000 0,-3.000000-3.000000 0,-2.000000-2.000000 0,-3.000000-1.000000 0,1.000000 3.000000 0,-1.000000 3.000000 0,1.000000 4.000000 0,-1.000000 1.000000 0,1.000000 0.000000 0,-1.000000 0.000000 0,1.000000 0.000000 0,2.000000-2.000000 0,7.000000-3.000000 0,6.000000-3.000000 0,7.000000-2.000000 0,2.000000-1.000000 0,1.000000 3.000000 0,-1.000000 3.000000 0,1.000000 4.000000 0,1.000000 1.000000 0,3.000000 0.000000 0,3.000000 0.000000 0,4.000000 0.000000 0,1.000000 0.000000 0,0.000000 0.000000 0,0.000000 0.000000 0,0.000000 0.000000 0,0.000000 0.000000 0,0.000000 0.000000 0,0.000000 0.000000 0,0.000000 0.000000 0,-4.000000 0.000000 0,-5.000000 0.000000 0,-7.000000 0.000000 0,-5.000000 0.000000 0,-3.000000 0.000000 0,4.000000 0.000000 0,3.000000 0.000000 0,3.000000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0,-3.000000 0.000000 0,-2.000000 0.000000 0,-3.000000 0.000000 0,-3.000000 0.000000 0,-2.000000 1.000000 0,0.000000 4.000000 0,0.000000 3.000000 0,0.000000 3.000000 0,-2.000000-1.000000 0,-3.000000-2.000000 0,-3.000000-3.000000 0,-2.000000-3.000000 0,-3.000000-1.000000 0,1.000000 4.000000 0,-1.000000 3.000000 0,1.000000 3.000000 0,-3.000000-1.000000 0,-2.000000-2.000000 0,-3.000000-3.000000 0,-3.000000-3.000000 0,-1.000000-1.000000 0,4.000000 4.000000 0,3.000000 3.000000 0,3.000000 3.000000 0,1.000000-1.000000 0,1.000000-2.000000 0,-1.000000-3.000000 0,1.000000-3.000000 0,1.000000-2.000000 0,3.000000 0.000000 0,3.000000 0.000000 0,4.000000 0.000000 0,2.000000 0.000000 0,4.000000 0.000000 0,3.000000 0.000000 0,3.000000 0.000000 0,1.000000 1.000000 0,1.000000 4.000000 0,-1.000000 3.000000 0,1.000000 3.000000 0,-3.000000-1.000000 0,-2.000000-2.000000 0,-3.000000-3.000000 0,-3.000000-3.000000 0,-2.000000-1.000000 0,0.000000 4.000000 0,0.000000 3.000000 0,0.000000 3.000000 0,-2.000000-1.000000 0,-3.000000-2.000000 0,-3.000000-3.000000 0,-2.000000-3.000000 0,-5.000000-1.000000 0,-2.000000 4.000000 0,-3.000000 3.000000 0,-3.000000 3.000000 0,-1.000000-1.000000 0,4.000000-2.000000 0,3.000000-3.000000 0,3.000000-3.000000 0,3.000000-1.000000 0,3.000000 4.000000 0,3.000000 3.000000 0,4.000000 3.000000 0,1.000000-1.000000 0,0.000000-2.000000 0,0.000000-3.000000 0,0.000000-3.000000 0,0.000000-1.000000 0,0.000000 4.000000 0,0.000000 3.000000 0,0.000000 3.000000 0,-4.000000-1.000000 0,-5.000000-2.000000 0,-7.000000-3.000000 0,-5.000000-3.000000 0,0.000000-1.000000 0,10.000000 4.000000 0,10.000000 3.000000 0,9.000000 3.000000 0,2.000000-1.000000 0,-2.000000-2.000000 0,-3.000000-3.000000 0,-3.000000-3.000000 0,-2.000000-2.000000 0,0.000000 0.000000 0,0.000000 0.000000 0,0.000000 0.000000 0,0.000000 0.000000 0,0.000000 0.000000 0,0.000000 0.000000 0,0.000000 0.000000 0,0.000000 1.000000 0,0.000000 4.000000 0,0.000000 3.000000 0,0.000000 3.000000 0,0.000000-1.000000 0,0.000000-2.000000 0,0.000000-3.000000 0,0.000000-3.000000 0,1.000000-2.000000 0,4.000000 0.000000 0,3.000000 0.000000 0,3.000000 0.000000 0,1.000000 0.000000 0,1.000000 0.000000 0,-1.000000 0.000000 0,1.000000 0.000000 0,-1.000000 1.000000 0,1.000000 4.000000 0,-1.000000 3.000000 0,1.000000 3.000000 0,-3.000000-1.000000 0,-2.000000-2.000000 0,-3.000000-3.000000 0,-3.000000-3.000000 0,-2.000000-1.000000 0,0.000000 4.000000 0,0.000000 3.000000 0,0.000000 3.000000 0,-2.000000-1.000000 0,-3.000000-2.000000 0,-3.000000-3.000000 0,-2.000000-3.000000 0,-1.000000-1.000000 0,3.000000 4.000000 0,3.000000 3.000000 0,4.000000 3.000000 0,-1.000000-1.000000 0,-3.000000-2.000000 0,-3.000000-3.000000 0,-2.000000-3.000000 0,-1.000000-2.000000 0,3.000000 0.000000 0,3.000000 0.000000 0,4.000000 0.000000 0,2.000000 1.000000 0,4.000000 4.000000 0,3.000000 3.000000 0,3.000000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0,1.000000 0.000000 0,-1.000000 0.000000 0,1.000000 0.000000 0,-4.000000 0.000000 0,-6.000000 0.000000 0,-6.000000 0.000000 0,-6.000000 0.000000 0,-1.000000 0.000000 0,7.000000 0.000000 0,6.000000 0.000000 0,7.000000 0.000000 0,2.000000 0.000000 0,1.000000 0.000000 0,-1.000000 0.000000 0,1.000000 0.000000 0,-3.000000 0.000000 0,-2.000000 0.000000 0,-3.000000 0.000000 0,-3.000000 0.000000 0,-2.000000 0.000000 0,0.000000 0.000000 0,0.000000 0.000000 0,0.000000 0.000000 0,-2.000000 0.000000 0,-3.000000 0.000000 0,-3.000000 0.000000 0,-2.000000 0.000000 0,-5.000000 0.000000 0,-2.000000 0.000000 0,-3.000000 0.000000 0,-3.000000 0.000000 0,-1.000000 0.000000 0,4.000000 0.000000 0,3.000000 0.000000 0,3.000000 0.000000 0,1.000000-2.000000 0,1.000000-3.000000 0,-1.000000-3.000000 0,1.000000-2.000000 0,-1.000000-1.000000 0,1.000000 3.000000 0,-1.000000 3.000000 0,1.000000 4.000000 0,2.000000 1.000000 0,7.000000 0.000000 0,6.000000 0.000000 0,7.000000 0.000000 0,2.000000-2.000000 0,1.000000-3.000000 0,-1.000000-3.000000 0,1.000000-2.000000 0,-3.000000-1.000000 0,-2.000000 3.000000 0,-3.000000 3.000000 0,-3.000000 4.000000 0,-1.000000 1.000000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0,0.000000 0.000000-21,0.000000 0.000000-38,0.000000 0.000000-41,0.000000 0.000000-40</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9:57"/>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57800.000000 50400.000000 1000,'-71.000000'0.000000'0,"10.000000"0.000000"0 ,10.000000 0.000000 0,9.000000 0.000000 0,4.000000 0.000000 0,1.000000 0.000000 0,-1.000000 0.000000 0,1.000000 0.000000 0,-4.000000 0.000000 0,-6.000000 0.000000 0,-6.000000 0.000000 0,-6.000000 0.000000 0,-1.000000 0.000000 0,7.000000 0.000000 0,6.000000 0.000000 0,7.000000 0.000000 0,0.000000 1.000000 0,-2.000000 4.000000 0,-3.000000 3.000000 0,-3.000000 3.000000 0,-4.000000-1.000000 0,-3.000000-2.000000 0,-3.000000-3.000000 0,-2.000000-3.000000 0,-5.000000-1.000000 0,-2.000000 4.000000 0,-3.000000 3.000000 0,-3.000000 3.000000 0,-2.000000-1.000000 0,0.000000-2.000000 0,0.000000-3.000000 0,0.000000-3.000000 0,1.000000-2.000000 0,4.000000 0.000000 0,3.000000 0.000000 0,3.000000 0.000000 0,1.000000 0.000000 0,1.000000 0.000000 0,-1.000000 0.000000 0,1.000000 0.000000 0,-3.000000 1.000000 0,-2.000000 4.000000 0,-3.000000 3.000000 0,-3.000000 3.000000 0,-2.000000-1.000000 0,0.000000-2.000000 0,0.000000-3.000000 0,0.000000-3.000000 0,-2.000000-2.000000 0,-3.000000 0.000000 0,-3.000000 0.000000 0,-2.000000 0.000000 0,-6.000000 0.000000 0,-6.000000 0.000000 0,-6.000000 0.000000 0,-6.000000 0.000000 0,-4.000000 0.000000 0,1.000000 0.000000 0,-1.000000 0.000000 0,1.000000 0.000000 0,2.000000 1.000000 0,7.000000 4.000000 0,6.000000 3.000000 0,7.000000 3.000000 0,0.000000-1.000000 0,-2.000000-2.000000 0,-3.000000-3.000000 0,-3.000000-3.000000 0,-4.000000-2.000000 0,-3.000000 0.000000 0,-3.000000 0.000000 0,-2.000000 0.000000 0,-5.000000 1.000000 0,-2.000000 4.000000 0,-3.000000 3.000000 0,-3.000000 3.000000 0,-2.000000-1.000000 0,0.000000-2.000000 0,0.000000-3.000000 0,0.000000-3.000000 0,3.000000-2.000000 0,6.000000 0.000000 0,7.000000 0.000000 0,6.000000 0.000000 0,3.000000 0.000000 0,0.000000 0.000000 0,0.000000 0.000000 0,0.000000 0.000000 0,-2.000000 1.000000 0,-3.000000 4.000000 0,-3.000000 3.000000 0,-2.000000 3.000000 0,-3.000000-1.000000 0,1.000000-2.000000 0,-1.000000-3.000000 0,1.000000-3.000000 0,1.000000-2.000000 0,3.000000 0.000000 0,3.000000 0.000000 0,4.000000 0.000000 0,2.000000 0.000000 0,4.000000 0.000000 0,3.000000 0.000000 0,3.000000 0.000000 0,4.000000 1.000000 0,7.000000 4.000000 0,6.000000 3.000000 0,7.000000 3.000000 0,2.000000-1.000000 0,1.000000-2.000000 0,-1.000000-3.000000 0,1.000000-3.000000 0,-4.000000-1.000000 0,-6.000000 4.000000 0,-6.000000 3.000000 0,-6.000000 3.000000 0,-4.000000-1.000000 0,1.000000-2.000000 0,-1.000000-3.000000 0,1.000000-3.000000 0,-1.000000-2.000000 0,1.000000 0.000000 0,-1.000000 0.000000 0,1.000000 0.000000 0,1.000000 0.000000 0,3.000000 0.000000 0,3.000000 0.000000 0,4.000000 0.000000 0,2.000000 0.000000 0,4.000000 0.000000 0,3.000000 0.000000 0,3.000000 0.000000 0,3.000000 0.000000 0,3.000000 0.000000 0,3.000000 0.000000 0,4.000000 0.000000 0,-1.000000 0.000000 0,-3.000000 0.000000 0,-3.000000 0.000000 0,-2.000000 0.000000 0,-3.000000 0.000000 0,1.000000 0.000000 0,-1.000000 0.000000 0,1.000000 0.000000 0,-4.000000 0.000000 0,-6.000000 0.000000 0,-6.000000 0.000000 0,-6.000000 0.000000 0,-4.000000 0.000000 0,1.000000 0.000000 0,-1.000000 0.000000 0,1.000000 0.000000 0,2.000000 0.000000 0,7.000000 0.000000 0,6.000000 0.000000 0,7.000000 0.000000 0,4.000000 0.000000 0,3.000000 0.000000 0,3.000000 0.000000 0,4.000000 0.000000 0,1.000000-2.000000 0,0.000000-3.000000 0,0.000000-3.000000 0,0.000000-2.000000 0,1.000000-1.000000 0,4.000000 3.000000 0,3.000000 3.000000 0,3.000000 4.000000 0,1.000000 1.000000 0,1.000000 0.000000 0,-1.000000 0.000000 0,1.000000 0.000000 0,-3.000000 0.000000 0,-2.000000 0.000000 0,-3.000000 0.000000 0,-3.000000 0.000000 0,-2.000000 0.000000 0,0.000000 0.000000 0,0.000000 0.000000 0,0.000000 0.000000 0,0.000000-2.000000 0,0.000000-3.000000 0,0.000000-3.000000 0,0.000000-2.000000 0,-2.000000-1.000000 0,-3.000000 3.000000 0,-3.000000 3.000000 0,-2.000000 4.000000 0,-1.000000 1.000000 0,3.000000 0.000000 0,3.000000 0.000000 0,4.000000 0.000000 0,-1.000000 0.000000 0,-3.000000 0.000000 0,-3.000000 0.000000 0,-2.000000 0.000000 0,-3.000000 0.000000 0,1.000000 0.000000 0,-1.000000 0.000000 0,1.000000 0.000000 0,1.000000 0.000000 0,3.000000 0.000000 0,3.000000 0.000000 0,4.000000 0.000000 0,2.000000 0.000000 0,4.000000 0.000000 0,3.000000 0.000000 0,3.000000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0,-3.000000 1.000000 0,-2.000000 4.000000 0,-3.000000 3.000000 0,-3.000000 3.000000 0,-1.000000-1.000000 0,4.000000-2.000000 0,3.000000-3.000000 0,3.000000-3.000000 0,1.000000-1.000000 0,1.000000 4.000000 0,-1.000000 3.000000 0,1.000000 3.000000 0,-3.000000 3.000000 0,-2.000000 3.000000 0,-3.000000 3.000000 0,-3.000000 4.000000 0</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09:59"/>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40500.000000 58150.000000 1000,'70.000000'0.000000'0,"-9.000000"0.000000"0 ,-10.000000 0.000000 0,-8.000000 0.000000 0,-6.000000 0.000000 0,1.000000 0.000000 0,-1.000000 0.000000 0,1.000000 0.000000 0,-10.000000 3.000000 0,-19.000000 6.000000 0,-18.000000 7.000000 0,-19.000000 6.000000 0,-13.000000 3.000000 0,-6.000000 0.000000 0,-6.000000 0.000000 0,-6.000000 0.000000 0,-1.000000-4.000000 0,7.000000-5.000000 0,6.000000-7.000000 0,7.000000-5.000000 0,-1.000000-3.000000 0,-6.000000 4.000000 0,-6.000000 3.000000 0,-6.000000 3.000000 0,-6.000000 1.000000 0,-2.000000 1.000000 0,-3.000000-1.000000 0,-3.000000 1.000000 0,-6.000000-3.000000 0,-5.000000-2.000000 0,-7.000000-3.000000 0,-5.000000-3.000000 0,-9.000000-1.000000 0,-9.000000 4.000000 0,-10.000000 3.000000 0,-8.000000 3.000000 0,-4.000000-1.000000 0,3.000000-2.000000 0,3.000000-3.000000 0,4.000000-3.000000 0,-4.000000-2.000000 0,-9.000000 0.000000 0,-10.000000 0.000000 0,-8.000000 0.000000 0,-9.000000 1.000000 0,-6.000000 4.000000 0,-6.000000 3.000000 0,-6.000000 3.000000 0,-6.000000-1.000000 0,-2.000000-2.000000 0,-3.000000-3.000000 0,-3.000000-3.000000 0,-4.000000-2.000000 0,-3.000000 0.000000 0,-3.000000 0.000000 0,-2.000000 0.000000 0,-5.000000 1.000000 0,-2.000000 4.000000 0,-3.000000 3.000000 0,-3.000000 3.000000 0,-1.000000-1.000000 0,4.000000-2.000000 0,3.000000-3.000000 0,3.000000-3.000000 0,-7.000000 1.000000 0,-15.000000 6.000000 0,-15.000000 7.000000 0,-16.000000 6.000000 0,-2.000000 1.000000 0,13.000000-3.000000 0,12.000000-3.000000 0,13.000000-2.000000 0,2.000000-3.000000 0,-5.000000 1.000000 0,-7.000000-1.000000 0,-5.000000 1.000000 0,-4.000000 1.000000 0,0.000000 3.000000 0,0.000000 3.000000 0,0.000000 4.000000 0,6.000000 1.000000 0,13.000000 0.000000 0,12.000000 0.000000 0,13.000000 0.000000 0,6.000000-2.000000 0,0.000000-3.000000 0,0.000000-3.000000 0,0.000000-2.000000 0,4.000000-1.000000 0,10.000000 3.000000 0,10.000000 3.000000 0,9.000000 4.000000 0,12.000000-3.000000 0,16.000000-5.000000 0,15.000000-7.000000 0,17.000000-5.000000 0,8.000000-3.000000 0,4.000000 4.000000 0,3.000000 3.000000 0,3.000000 3.000000 0,3.000000-1.000000 0,3.000000-2.000000 0,3.000000-3.000000 0,4.000000-3.000000 0,15.000000-1.000000 0,28.000000 4.000000 0,28.000000 3.000000 0,29.000000 3.000000 0,16.000000-1.000000 0,7.000000-2.000000 0,6.000000-3.000000 0,7.000000-3.000000 0,4.000000-2.000000 0,3.000000 0.000000 0,3.000000 0.000000 0,4.000000 0.000000 0,-1.000000-2.000000 0,-3.000000-3.000000 0,-3.000000-3.000000 0,-2.000000-2.000000 0,-1.000000-3.000000 0,3.000000 1.000000 0,3.000000-1.000000 0,4.000000 1.000000 0</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0:00"/>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41800.000000 58700.000000 1000,'-71.000000'-46.000000'0,"10.000000"10.000000"0 ,10.000000 10.000000 0,9.000000 9.000000 0,2.000000 6.000000 0,-2.000000 3.000000 0,-3.000000 3.000000 0,-3.000000 4.000000 0,-1.000000 1.000000 0,4.000000 0.000000 0,3.000000 0.000000 0,3.000000 0.000000 0,-1.000000 0.000000 0,-2.000000 0.000000 0,-3.000000 0.000000 0,-3.000000 0.000000 0,-2.000000 1.000000 0,0.000000 4.000000 0,0.000000 3.000000 0,0.000000 3.000000 0,0.000000-1.000000 0,0.000000-2.000000 0,0.000000-3.000000 0,0.000000-3.000000 0,-4.000000-1.000000 0,-5.000000 4.000000 0,-7.000000 3.000000 0,-5.000000 3.000000 0,-4.000000 1.000000 0,0.000000 1.000000 0,0.000000-1.000000 0,0.000000 1.000000 0,-2.000000-1.000000 0,-3.000000 1.000000 0,-3.000000-1.000000 0,-2.000000 1.000000 0,-8.000000-1.000000 0,-8.000000 1.000000 0,-10.000000-1.000000 0,-9.000000 1.000000 0,-5.000000-1.000000 0,0.000000 1.000000 0,0.000000-1.000000 0,0.000000 1.000000 0,1.000000-1.000000 0,4.000000 1.000000 0,3.000000-1.000000 0,3.000000 1.000000 0,-2.000000 1.000000 0,-6.000000 3.000000 0,-6.000000 3.000000 0,-6.000000 4.000000 0,-6.000000-1.000000 0,-2.000000-3.000000 0,-3.000000-3.000000 0,-3.000000-2.000000 0,-4.000000-3.000000 0,-3.000000 1.000000 0,-3.000000-1.000000 0,-2.000000 1.000000 0,-5.000000-1.000000 0,-2.000000 1.000000 0,-3.000000-1.000000 0,-3.000000 1.000000 0,-2.000000 1.000000 0,0.000000 3.000000 0,0.000000 3.000000 0,0.000000 4.000000 0,-4.000000-1.000000 0,-5.000000-3.000000 0,-7.000000-3.000000 0,-5.000000-2.000000 0,-4.000000-3.000000 0,0.000000 1.000000 0,0.000000-1.000000 0,0.000000 1.000000 0,-4.000000-1.000000 0,-5.000000 1.000000 0,-7.000000-1.000000 0,-5.000000 1.000000 0,0.000000 1.000000 0,10.000000 3.000000 0,10.000000 3.000000 0,9.000000 4.000000 0,1.000000-1.000000 0,-6.000000-3.000000 0,-6.000000-3.000000 0,-6.000000-2.000000 0,-1.000000-1.000000 0,7.000000 3.000000 0,6.000000 3.000000 0,7.000000 4.000000 0,5.000000 2.000000 0,7.000000 4.000000 0,6.000000 3.000000 0,7.000000 3.000000 0,2.000000-1.000000 0,1.000000-2.000000 0,-1.000000-3.000000 0,1.000000-3.000000 0,2.000000-2.000000 0,7.000000 0.000000 0,6.000000 0.000000 0,7.000000 0.000000 0,5.000000 0.000000 0,7.000000 0.000000 0,6.000000 0.000000 0,7.000000 0.000000 0,8.000000-2.000000 0,14.000000-3.000000 0,11.000000-3.000000 0,14.000000-2.000000 0,7.000000-5.000000 0,3.000000-2.000000 0,3.000000-3.000000 0,4.000000-3.000000 0,5.000000 2.000000 0,10.000000 10.000000 0,10.000000 10.000000 0,9.000000 9.000000 0,10.000000 1.000000 0,14.000000-6.000000 0,11.000000-6.000000 0,14.000000-6.000000 0,8.000000-6.000000 0,7.000000-2.000000 0,6.000000-3.000000 0,7.000000-3.000000 0,0.000000-2.000000-21,-2.000000 0.000000-38,-3.000000 0.000000-41,-3.000000 0.000000-40</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0:02"/>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56450.000000 59650.000000 1000,'-72.000000'-4.000000'0,"6.000000"-5.000000"0 ,7.000000-7.000000 0,6.000000-5.000000 0,4.000000-1.000000 0,4.000000 6.000000 0,3.000000 7.000000 0,3.000000 6.000000 0,-2.000000 1.000000 0,-6.000000-3.000000 0,-6.000000-3.000000 0,-6.000000-2.000000 0,-2.000000-1.000000 0,3.000000 3.000000 0,3.000000 3.000000 0,4.000000 4.000000 0,-1.000000-3.000000 0,-3.000000-5.000000 0,-3.000000-7.000000 0,-2.000000-5.000000 0,-6.000000-3.000000 0,-6.000000 4.000000 0,-6.000000 3.000000 0,-6.000000 3.000000 0,-6.000000 1.000000 0,-2.000000 1.000000 0,-3.000000-1.000000 0,-3.000000 1.000000 0,-4.000000 1.000000 0,-3.000000 3.000000 0,-3.000000 3.000000 0,-2.000000 4.000000 0,-5.000000 1.000000 0,-2.000000 0.000000 0,-3.000000 0.000000 0,-3.000000 0.000000 0,1.000000-2.000000 0,6.000000-3.000000 0,7.000000-3.000000 0,6.000000-2.000000 0,3.000000-1.000000 0,0.000000 3.000000 0,0.000000 3.000000 0,0.000000 4.000000 0,-5.000000 1.000000 0,-9.000000 0.000000 0,-10.000000 0.000000 0,-8.000000 0.000000 0,-6.000000 0.000000 0,1.000000 0.000000 0,-1.000000 0.000000 0,1.000000 0.000000 0,1.000000 0.000000 0,3.000000 0.000000 0,3.000000 0.000000 0,4.000000 0.000000 0,-1.000000 0.000000 0,-3.000000 0.000000 0,-3.000000 0.000000 0,-2.000000 0.000000 0,-3.000000 1.000000 0,1.000000 4.000000 0,-1.000000 3.000000 0,1.000000 3.000000 0,-4.000000-1.000000 0,-6.000000-2.000000 0,-6.000000-3.000000 0,-6.000000-3.000000 0,-1.000000-2.000000 0,7.000000 0.000000 0,6.000000 0.000000 0,7.000000 0.000000 0,4.000000 0.000000 0,3.000000 0.000000 0,3.000000 0.000000 0,4.000000 0.000000 0,-3.000000 0.000000 0,-5.000000 0.000000 0,-7.000000 0.000000 0,-5.000000 0.000000 0,-6.000000 0.000000 0,-3.000000 0.000000 0,-3.000000 0.000000 0,-2.000000 0.000000 0,5.000000 0.000000 0,16.000000 0.000000 0,15.000000 0.000000 0,17.000000 0.000000 0,8.000000 0.000000 0,4.000000 0.000000 0,3.000000 0.000000 0,3.000000 0.000000 0,-1.000000-2.000000 0,-2.000000-3.000000 0,-3.000000-3.000000 0,-3.000000-2.000000 0,-1.000000-3.000000 0,4.000000 1.000000 0,3.000000-1.000000 0,3.000000 1.000000 0,-1.000000-1.000000 0,-2.000000 1.000000 0,-3.000000-1.000000 0,-3.000000 1.000000 0,1.000000-1.000000 0,6.000000 1.000000 0,7.000000-1.000000 0,6.000000 1.000000 0,6.000000-3.000000 0,6.000000-2.000000 0,7.000000-3.000000 0,6.000000-3.000000 0,3.000000-1.000000 0,0.000000 4.000000 0,0.000000 3.000000 0,0.000000 3.000000 0,-2.000000-1.000000 0,-3.000000-2.000000 0,-3.000000-3.000000 0,-2.000000-3.000000 0,0.000000-1.000000 0,7.000000 4.000000 0,6.000000 3.000000 0,7.000000 3.000000 0,0.000000 3.000000 0,-2.000000 3.000000 0,-3.000000 3.000000 0,-3.000000 4.000000 0,-1.000000 1.000000 0,4.000000 0.000000 0,3.000000 0.000000 0,3.000000 0.000000 0,1.000000 0.000000 0,1.000000 0.000000 0,-1.000000 0.000000 0,1.000000 0.000000 0,-3.000000 0.000000 0,-2.000000 0.000000 0,-3.000000 0.000000 0,-3.000000 0.000000 0,-1.000000 0.000000 0,4.000000 0.000000 0,3.000000 0.000000 0,3.000000 0.000000 0,1.000000-2.000000 0,1.000000-3.000000 0,-1.000000-3.000000 0,1.000000-2.000000 0,-1.000000-1.000000 0,1.000000 3.000000 0,-1.000000 3.000000 0,1.000000 4.000000 0,-1.000000-1.000000 0,1.000000-3.000000 0,-1.000000-3.000000 0,1.000000-2.000000 0,-1.000000-3.000000 0,1.000000 1.000000 0,-1.000000-1.000000 0,1.000000 1.000000 0,-1.000000-3.000000 0,1.000000-2.000000 0,-1.000000-3.000000 0,1.000000-3.000000 0,-3.000000-1.000000 0,-2.000000 4.000000 0,-3.000000 3.000000 0,-3.000000 3.000000 0,-1.000000-1.000000 0,4.000000-2.000000 0,3.000000-3.000000 0,3.000000-3.000000 0,-2.000000-1.000000 0,-6.000000 4.000000 0,-6.000000 3.000000 0,-6.000000 3.000000 0,-2.000000-1.000000 0,3.000000-2.000000 0,3.000000-3.000000 0,4.000000-3.000000 0,1.000000-2.000000 0,0.000000 0.000000 0,0.000000 0.000000 0,0.000000 0.000000 0,0.000000 1.000000 0,0.000000 4.000000 0,0.000000 3.000000 0,0.000000 3.000000 0,0.000000-1.000000 0,0.000000-2.000000 0,0.000000-3.000000 0,0.000000-3.000000 0,1.000000-1.000000 0,4.000000 4.000000 0,3.000000 3.000000 0,3.000000 3.000000 0,-2.000000-4.000000 0,-6.000000-8.000000 0,-6.000000-10.000000 0,-6.000000-9.000000 0,-1.000000-4.000000 0,7.000000 4.000000 0,6.000000 3.000000 0,7.000000 3.000000 0,5.000000 1.000000 0,7.000000 1.000000 0,6.000000-1.000000 0,7.000000 1.000000 0,4.000000-1.000000 0,3.000000 1.000000 0,3.000000-1.000000 0,4.000000 1.000000 0,1.000000-1.000000 0,0.000000 1.000000 0,0.000000-1.000000 0,0.000000 1.000000 0,1.000000-3.000000 0,4.000000-2.000000 0,3.000000-3.000000 0,3.000000-3.000000 0,3.000000-1.000000 0,3.000000 4.000000 0,3.000000 3.000000 0,4.000000 3.000000 0,-1.000000-1.000000 0,-3.000000-2.000000 0,-3.000000-3.000000 0,-2.000000-3.000000 0,-3.000000-1.000000 0,1.000000 4.000000 0,-1.000000 3.000000 0,1.000000 3.000000 0,2.000000-1.000000 0,7.000000-2.000000 0,6.000000-3.000000 0,7.000000-3.000000 0,2.000000-1.000000 0,1.000000 4.000000 0,-1.000000 3.000000 0,1.000000 3.000000 0,-1.000000 1.000000 0,1.000000 1.000000 0,-1.000000-1.000000 0,1.000000 1.000000 0,4.000000-3.000000 0,9.000000-2.000000 0,10.000000-3.000000 0,10.000000-3.000000 0,5.000000-1.000000 0,4.000000 4.000000 0,3.000000 3.000000 0,3.000000 3.000000 0,1.000000-1.000000 0,1.000000-2.000000 0,-1.000000-3.000000 0,1.000000-3.000000 0,2.000000-2.000000 0,7.000000 0.000000 0,6.000000 0.000000 0,7.000000 0.000000 0,0.000000 1.000000 0,-2.000000 4.000000 0,-3.000000 3.000000 0,-3.000000 3.000000 0,2.000000 3.000000 0,10.000000 3.000000 0,10.000000 3.000000 0,9.000000 4.000000 0,7.000000-1.000000 0,7.000000-3.000000 0,6.000000-3.000000 0,7.000000-2.000000 0,-3.000000 0.000000 0,-8.000000 7.000000 0,-10.000000 6.000000 0,-9.000000 7.000000 0,-7.000000 0.000000 0,-3.000000-2.000000 0,-3.000000-3.000000 0,-2.000000-3.000000 0,0.000000-1.000000 0,7.000000 4.000000 0,6.000000 3.000000 0,7.000000 3.000000 0,4.000000-1.000000 0,3.000000-2.000000 0,3.000000-3.000000 0,4.000000-3.000000 0,-3.000000-1.000000 0,-5.000000 4.000000 0,-7.000000 3.000000 0,-5.000000 3.000000 0,-4.000000 1.000000 0,0.000000 1.000000 0,0.000000-1.000000 0,0.000000 1.000000 0,1.000000-1.000000 0,4.000000 1.000000 0,3.000000-1.000000 0,3.000000 1.000000 0,4.000000 1.000000 0,7.000000 3.000000 0,6.000000 3.000000 0,7.000000 4.000000 0,-3.000000-1.000000 0,-8.000000-3.000000 0,-10.000000-3.000000 0,-9.000000-2.000000 0,-7.000000-1.000000 0,-3.000000 3.000000 0,-3.000000 3.000000 0,-2.000000 4.000000 0,-1.000000 1.000000 0,3.000000 0.000000 0,3.000000 0.000000 0,4.000000 0.000000 0,2.000000 0.000000 0,4.000000 0.000000 0,3.000000 0.000000 0,3.000000 0.000000 0,-1.000000 1.000000 0,-2.000000 4.000000 0,-3.000000 3.000000 0,-3.000000 3.000000 0,-6.000000 1.000000 0,-5.000000 1.000000 0,-7.000000-1.000000 0,-5.000000 1.000000 0,-6.000000-1.000000 0,-3.000000 1.000000 0,-3.000000-1.000000 0,-2.000000 1.000000 0,2.000000-1.000000 0,9.000000 1.000000 0,10.000000-1.000000 0,10.000000 1.000000 0,5.000000 1.000000 0,4.000000 3.000000 0,3.000000 3.000000 0,3.000000 4.000000 0,-4.000000-1.000000 0,-8.000000-3.000000 0,-10.000000-3.000000 0,-9.000000-2.000000 0,-7.000000-1.000000 0,-3.000000 3.000000 0,-3.000000 3.000000 0,-2.000000 4.000000 0,0.000000 1.000000 0,7.000000 0.000000 0,6.000000 0.000000 0,7.000000 0.000000 0,2.000000 0.000000 0,1.000000 0.000000 0,-1.000000 0.000000 0,1.000000 0.000000 0,-1.000000 1.000000 0,1.000000 4.000000 0,-1.000000 3.000000 0,1.000000 3.000000 0,-3.000000 1.000000 0,-2.000000 1.000000 0,-3.000000-1.000000 0,-3.000000 1.000000 0,-7.000000-3.000000 0,-9.000000-2.000000 0,-10.000000-3.000000 0,-8.000000-3.000000 0,-6.000000-1.000000 0,1.000000 4.000000 0,-1.000000 3.000000 0,1.000000 3.000000 0,1.000000 3.000000 0,3.000000 3.000000 0,3.000000 3.000000 0,4.000000 4.000000 0,2.000000 1.000000 0,4.000000 0.000000 0,3.000000 0.000000 0,3.000000 0.000000 0,-1.000000 0.000000 0,-2.000000 0.000000 0,-3.000000 0.000000 0,-3.000000 0.000000 0,-4.000000 1.000000 0,-3.000000 4.000000 0,-3.000000 3.000000 0,-2.000000 3.000000 0,-6.000000-2.000000 0,-6.000000-6.000000 0,-6.000000-6.000000 0,-6.000000-6.000000 0,-4.000000-2.000000 0,1.000000 3.000000 0,-1.000000 3.000000 0,1.000000 4.000000 0,-4.000000-1.000000 0,-6.000000-3.000000 0,-6.000000-3.000000 0,-6.000000-2.000000 0,-2.000000-1.000000 0,3.000000 3.000000 0,3.000000 3.000000 0,4.000000 4.000000 0,-1.000000-1.000000 0,-3.000000-3.000000 0,-3.000000-3.000000 0,-2.000000-2.000000 0,-5.000000-3.000000 0,-2.000000 1.000000 0,-3.000000-1.000000 0,-3.000000 1.000000 0,-2.000000-1.000000 0,0.000000 1.000000 0,0.000000-1.000000 0,0.000000 1.000000 0,0.000000 1.000000 0,0.000000 3.000000 0,0.000000 3.000000 0,0.000000 4.000000 0,0.000000-1.000000 0,0.000000-3.000000 0,0.000000-3.000000 0,0.000000-2.000000 0,0.000000 0.000000 0,0.000000 7.000000 0,0.000000 6.000000 0,0.000000 7.000000 0,-2.000000-1.000000 0,-3.000000-6.000000 0,-3.000000-6.000000 0,-2.000000-6.000000 0,-3.000000-4.000000 0,1.000000 1.000000 0,-1.000000-1.000000 0,1.000000 1.000000 0,-3.000000 2.000000 0,-2.000000 7.000000 0,-3.000000 6.000000 0,-3.000000 7.000000 0,-1.000000-1.000000 0,4.000000-6.000000 0,3.000000-6.000000 0,3.000000-6.000000 0,-2.000000-1.000000 0,-6.000000 7.000000 0,-6.000000 6.000000 0,-6.000000 7.000000 0,-4.000000-1.000000 0,1.000000-6.000000 0,-1.000000-6.000000 0,1.000000-6.000000 0,-1.000000-6.000000 0,1.000000-2.000000 0,-1.000000-3.000000 0,1.000000-3.000000 0,-3.000000-4.000000 0,-2.000000-3.000000 0,-3.000000-3.000000 0,-3.000000-2.000000 0,-1.000000-3.000000 0,4.000000 1.000000 0,3.000000-1.000000 0,3.000000 1.000000 0,-1.000000-3.000000 0,-2.000000-2.000000 0,-3.000000-3.000000 0,-3.000000-3.000000 0,-1.000000-2.000000 0,4.000000 0.000000 0,3.000000 0.000000 0,3.000000 0.000000 0,-2.000000 1.000000 0,-6.000000 4.000000 0,-6.000000 3.000000 0,-6.000000 3.000000 0,-2.000000-1.000000 0,3.000000-2.000000 0,3.000000-3.000000 0,4.000000-3.000000 0,-1.000000-2.000000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0,-3.000000 0.000000 0,-2.000000 0.000000 0,-3.000000 0.000000 0,-3.000000 0.000000 0,-2.000000-2.000000 0,0.000000-3.000000 0,0.000000-3.000000 0,0.000000-2.000000 0,1.000000-1.000000 0,4.000000 3.000000 0,3.000000 3.000000 0,3.000000 4.000000 0,1.000000 1.000000 0,1.000000 0.000000 0,-1.000000 0.000000 0,1.000000 0.000000 0,2.000000 0.000000 0,7.000000 0.000000 0,6.000000 0.000000 0,7.000000 0.000000 0,0.000000 0.000000 0,-2.000000 0.000000 0,-3.000000 0.000000 0,-3.000000 0.000000 0,-1.000000-2.000000 0,4.000000-3.000000 0,3.000000-3.000000 0,3.000000-2.000000 0,1.000000-1.000000 0,1.000000 3.000000 0,-1.000000 3.000000 0,1.000000 4.000000 0,-1.000000 1.000000 0,1.000000 0.000000 0,-1.000000 0.000000 0,1.000000 0.000000 0,-3.000000-2.000000 0,-2.000000-3.000000 0,-3.000000-3.000000 0,-3.000000-2.000000 0,-1.000000-1.000000 0,4.000000 3.000000 0,3.000000 3.000000 0,3.000000 4.000000 0,-1.000000-1.000000 0,-2.000000-3.000000 0,-3.000000-3.000000 0,-3.000000-2.000000 0,-1.000000-1.000000 0,4.000000 3.000000 0,3.000000 3.000000 0,3.000000 4.000000 0,1.000000 1.000000 0,1.000000 0.000000 0,-1.000000 0.000000 0,1.000000 0.000000 0,-1.000000 0.000000 0,1.000000 0.000000 0,-1.000000 0.000000 0,1.000000 0.000000 0,-3.000000-2.000000 0,-2.000000-3.000000 0,-3.000000-3.000000 0,-3.000000-2.000000 0,-1.000000-1.000000 0,4.000000 3.000000 0,3.000000 3.000000 0,3.000000 4.000000 0</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0:05"/>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72300.000000 59250.000000 1000,'73.000000'-66.000000'0,"-3.000000"19.000000"0 ,-3.000000 19.000000 0,-2.000000 19.000000 0,-5.000000 9.000000 0,-2.000000 0.000000 0,-3.000000 0.000000 0,-3.000000 0.000000 0,-2.000000 0.000000 0,0.000000 0.000000 0,0.000000 0.000000 0,0.000000 0.000000 0,3.000000 0.000000 0,6.000000 0.000000 0,7.000000 0.000000 0,6.000000 0.000000 0,3.000000 0.000000 0,0.000000 0.000000 0,0.000000 0.000000 0,0.000000 0.000000 0,1.000000 0.000000 0,4.000000 0.000000 0,3.000000 0.000000 0,3.000000 0.000000 0,3.000000 0.000000 0,3.000000 0.000000 0,3.000000 0.000000 0,4.000000 0.000000 0,-3.000000 0.000000 0,-5.000000 0.000000 0,-7.000000 0.000000 0,-5.000000 0.000000 0,-4.000000-2.000000 0,0.000000-3.000000 0,0.000000-3.000000 0,0.000000-2.000000 0,3.000000-1.000000 0,6.000000 3.000000 0,7.000000 3.000000 0,6.000000 4.000000 0,4.000000-1.000000 0,4.000000-3.000000 0,3.000000-3.000000 0,3.000000-2.000000 0,3.000000-3.000000 0,3.000000 1.000000 0,3.000000-1.000000 0,4.000000 1.000000 0,1.000000-1.000000 0,0.000000 1.000000 0,0.000000-1.000000 0,0.000000 1.000000 0,-4.000000 1.000000 0,-5.000000 3.000000 0,-7.000000 3.000000 0,-5.000000 4.000000 0,-1.000000 1.000000 0,6.000000 0.000000 0,7.000000 0.000000 0,6.000000 0.000000 0,6.000000 0.000000 0,6.000000 0.000000 0,7.000000 0.000000 0,6.000000 0.000000 0,-1.000000 0.000000 0,-5.000000 0.000000 0,-7.000000 0.000000 0,-5.000000 0.000000 0,-8.000000 0.000000 0,-5.000000 0.000000 0,-7.000000 0.000000 0,-5.000000 0.000000 0,-1.000000-2.000000 0,6.000000-3.000000 0,7.000000-3.000000 0,6.000000-2.000000 0,4.000000-1.000000 0,4.000000 3.000000 0,3.000000 3.000000 0,3.000000 4.000000 0,1.000000 1.000000 0,1.000000 0.000000 0,-1.000000 0.000000 0,1.000000 0.000000 0,-3.000000-2.000000 0,-2.000000-3.000000 0,-3.000000-3.000000 0,-3.000000-2.000000 0,-4.000000-1.000000 0,-3.000000 3.000000 0,-3.000000 3.000000 0,-2.000000 4.000000 0,0.000000 1.000000 0,7.000000 0.000000 0,6.000000 0.000000 0,7.000000 0.000000 0,5.000000 0.000000 0,7.000000 0.000000 0,6.000000 0.000000 0,7.000000 0.000000 0,-6.000000-2.000000 0,-15.000000-3.000000 0,-15.000000-3.000000 0,-16.000000-2.000000 0,-7.000000-1.000000 0,4.000000 3.000000 0,3.000000 3.000000 0,3.000000 4.000000 0,6.000000 1.000000 0,9.000000 0.000000 0,10.000000 0.000000 0,10.000000 0.000000 0,2.000000 0.000000 0,-3.000000 0.000000 0,-3.000000 0.000000 0,-2.000000 0.000000 0,-6.000000 0.000000 0,-6.000000 0.000000 0,-6.000000 0.000000 0,-6.000000 0.000000 0,-6.000000 0.000000 0,-2.000000 0.000000 0,-3.000000 0.000000 0,-3.000000 0.000000 0,-2.000000 0.000000 0,0.000000 0.000000 0,0.000000 0.000000 0,0.000000 0.000000 0,4.000000-2.000000 0,10.000000-3.000000 0,10.000000-3.000000 0,9.000000-2.000000 0,4.000000-1.000000 0,1.000000 3.000000 0,-1.000000 3.000000 0,1.000000 4.000000 0,-7.000000-1.000000 0,-12.000000-3.000000 0,-13.000000-3.000000 0,-12.000000-2.000000 0,-7.000000-3.000000 0,1.000000 1.000000 0,-1.000000-1.000000 0,1.000000 1.000000 0,4.000000 1.000000 0,9.000000 3.000000 0,10.000000 3.000000 0,10.000000 4.000000 0,4.000000 1.000000 0,0.000000 0.000000 0,0.000000 0.000000 0,0.000000 0.000000 0,0.000000 0.000000 0,0.000000 0.000000 0,0.000000 0.000000 0,0.000000 0.000000 0,-2.000000 0.000000 0,-3.000000 0.000000 0,-3.000000 0.000000 0,-2.000000 0.000000 0,-3.000000 0.000000 0,1.000000 0.000000 0,-1.000000 0.000000 0,1.000000 0.000000 0,2.000000 0.000000 0,7.000000 0.000000 0,6.000000 0.000000 0,7.000000 0.000000 0,2.000000 0.000000 0,1.000000 0.000000 0,-1.000000 0.000000 0,1.000000 0.000000 0,-7.000000 0.000000 0,-12.000000 0.000000 0,-13.000000 0.000000 0,-12.000000 0.000000 0,-7.000000 1.000000 0,1.000000 4.000000 0,-1.000000 3.000000 0,1.000000 3.000000 0,2.000000-1.000000 0,7.000000-2.000000 0,6.000000-3.000000 0,7.000000-3.000000 0,2.000000-1.000000 0,1.000000 4.000000 0,-1.000000 3.000000 0,1.000000 3.000000 0,-1.000000-1.000000 0,1.000000-2.000000 0,-1.000000-3.000000 0,1.000000-3.000000 0,-3.000000-2.000000 0,-2.000000 0.000000 0,-3.000000 0.000000 0,-3.000000 0.000000 0,-7.000000 0.000000 0,-9.000000 0.000000 0,-10.000000 0.000000 0,-8.000000 0.000000 0,-3.000000 0.000000 0,7.000000 0.000000 0,6.000000 0.000000 0,7.000000 0.000000 0,5.000000 0.000000 0,7.000000 0.000000 0,6.000000 0.000000 0,7.000000 0.000000 0,2.000000 0.000000 0,1.000000 0.000000 0,-1.000000 0.000000 0,1.000000 0.000000 0,-3.000000 0.000000 0,-2.000000 0.000000 0,-3.000000 0.000000 0,-3.000000 0.000000 0,-6.000000 1.000000 0,-5.000000 4.000000 0,-7.000000 3.000000 0,-5.000000 3.000000 0,-6.000000-1.000000 0,-3.000000-2.000000 0,-3.000000-3.000000 0,-2.000000-3.000000 0,0.000000-1.000000 0,7.000000 4.000000 0,6.000000 3.000000 0,7.000000 3.000000 0,4.000000 1.000000 0,3.000000 1.000000 0,3.000000-1.000000 0,4.000000 1.000000 0,-1.000000-3.000000 0,-3.000000-2.000000 0,-3.000000-3.000000 0,-2.000000-3.000000 0,-3.000000-2.000000 0,1.000000 0.000000 0,-1.000000 0.000000 0,1.000000 0.000000 0,-4.000000 0.000000 0,-6.000000 0.000000 0,-6.000000 0.000000 0,-6.000000 0.000000 0,-4.000000 1.000000 0,1.000000 4.000000 0,-1.000000 3.000000 0,1.000000 3.000000 0,-1.000000-1.000000 0,1.000000-2.000000 0,-1.000000-3.000000 0,1.000000-3.000000 0,1.000000-2.000000 0,3.000000 0.000000 0,3.000000 0.000000 0,4.000000 0.000000 0,2.000000 0.000000 0,4.000000 0.000000 0,3.000000 0.000000 0,3.000000 0.000000 0,1.000000 1.000000 0,1.000000 4.000000 0,-1.000000 3.000000 0,1.000000 3.000000 0,-3.000000-1.000000 0,-2.000000-2.000000 0,-3.000000-3.000000 0,-3.000000-3.000000 0,-4.000000-1.000000 0,-3.000000 4.000000 0,-3.000000 3.000000 0,-2.000000 3.000000 0,-5.000000-1.000000 0,-2.000000-2.000000 0,-3.000000-3.000000 0,-3.000000-3.000000 0,-1.000000-2.000000 0,4.000000 0.000000 0,3.000000 0.000000 0,3.000000 0.000000 0,-1.000000 0.000000 0,-2.000000 0.000000 0,-3.000000 0.000000 0,-3.000000 0.000000 0,1.000000 0.000000 0,6.000000 0.000000 0,7.000000 0.000000 0,6.000000 0.000000 0,1.000000 0.000000 0,-3.000000 0.000000 0,-3.000000 0.000000 0,-2.000000 0.000000 0,-1.000000 0.000000 0,3.000000 0.000000 0,3.000000 0.000000 0,4.000000 0.000000 0,-1.000000 0.000000 0,-3.000000 0.000000 0,-3.000000 0.000000 0,-2.000000 0.000000 0,-5.000000 0.000000 0,-2.000000 0.000000 0,-3.000000 0.000000 0,-3.000000 0.000000 0,-4.000000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0,-12.000000 0.000000 0,-21.000000 0.000000 0,-22.000000 0.000000 0,-22.000000 0.000000 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0:58:57"/>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24500.000000 62450.000000 1000,'95.000000'-22.000000'0,"-9.000000"6.000000"0 ,-10.000000 7.000000 0,-8.000000 6.000000 0,-6.000000 3.000000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0,1.000000-2.000000 0,4.000000-3.000000 0,3.000000-3.000000 0,3.000000-2.000000 0,-1.000000-1.000000 0,-2.000000 3.000000 0,-3.000000 3.000000 0,-3.000000 4.000000 0,-1.000000 1.000000 0,4.000000 0.000000 0,3.000000 0.000000 0,3.000000 0.000000 0,1.000000 0.000000 0,1.000000 0.000000 0,-1.000000 0.000000 0,1.000000 0.000000 0,-3.000000 0.000000 0,-2.000000 0.000000 0,-3.000000 0.000000 0,-3.000000 0.000000 0,-2.000000-2.000000 0,0.000000-3.000000 0,0.000000-3.000000 0,0.000000-2.000000 0,0.000000-1.000000 0,0.000000 3.000000 0,0.000000 3.000000 0,0.000000 4.000000 0,0.000000 1.000000 0,0.000000 0.000000 0,0.000000 0.000000 0,0.000000 0.000000 0,1.000000-2.000000 0,4.000000-3.000000 0,3.000000-3.000000 0,3.000000-2.000000 0,1.000000-1.000000 0,1.000000 3.000000 0,-1.000000 3.000000 0,1.000000 4.000000 0,-1.000000 1.000000 0,1.000000 0.000000 0,-1.000000 0.000000 0,1.000000 0.000000 0,-1.000000 0.000000 0,1.000000 0.000000 0,-1.000000 0.000000 0,1.000000 0.000000 0,-1.000000-2.000000 0,1.000000-3.000000 0,-1.000000-3.000000 0,1.000000-2.000000 0,-3.000000-1.000000 0,-2.000000 3.000000 0,-3.000000 3.000000 0,-3.000000 4.000000 0,-2.000000 1.000000 0,0.000000 0.000000 0,0.000000 0.000000 0,0.000000 0.000000 0,-2.000000 0.000000 0,-3.000000 0.000000 0,-3.000000 0.000000 0,-2.000000 0.000000 0,-3.000000 0.000000 0,1.000000 0.000000 0,-1.000000 0.000000 0,1.000000 0.000000 0,-1.000000-2.000000 0,1.000000-3.000000 0,-1.000000-3.000000 0,1.000000-2.000000 0,1.000000-1.000000 0,3.000000 3.000000 0,3.000000 3.000000 0,4.000000 4.000000 0,2.000000 1.000000 0,4.000000 0.000000 0,3.000000 0.000000 0,3.000000 0.000000 0,-1.000000 0.000000 0,-2.000000 0.000000 0,-3.000000 0.000000 0,-3.000000 0.000000 0,1.000000 0.000000 0,6.000000 0.000000 0,7.000000 0.000000 0,6.000000 0.000000 0,-1.000000 0.000000 0,-5.000000 0.000000 0,-7.000000 0.000000 0,-5.000000 0.000000 0,-4.000000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0,3.000000 0.000000 0,3.000000 0.000000 0,4.000000 0.000000 0,-1.000000 0.000000 0,-3.000000 0.000000 0,-3.000000 0.000000 0,-2.000000 0.000000 0,0.000000 0.000000 0,7.000000 0.000000 0,6.000000 0.000000 0,7.000000 0.000000 0,2.000000-2.000000 0,1.000000-3.000000 0,-1.000000-3.000000 0,1.000000-2.000000 0,1.000000-3.000000 0,3.000000 1.000000 0,3.000000-1.000000 0,4.000000 1.000000 0,1.000000 1.000000 0,0.000000 3.000000 0,0.000000 3.000000 0,0.000000 4.000000 0,-4.000000-1.000000 0,-5.000000-3.000000 0,-7.000000-3.000000 0,-5.000000-2.000000 0,-3.000000-3.000000 0,4.000000 1.000000 0,3.000000-1.000000 0,3.000000 1.000000 0,-1.000000-1.000000 0,-2.000000 1.000000 0,-3.000000-1.000000 0,-3.000000 1.000000 0,-4.000000 1.000000 0,-3.000000 3.000000 0,-3.000000 3.000000 0,-2.000000 4.000000 0,-1.000000 1.000000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0,-3.000000 0.000000 0,-3.000000 0.000000 0,-2.000000 0.000000 0,-5.000000 0.000000 0,-2.000000 0.000000 0,-3.000000 0.000000 0,-3.000000 0.000000 0,-1.000000 1.000000 0,4.000000 4.000000 0,3.000000 3.000000 0,3.000000 3.000000 0,-2.000000-1.000000 0,-6.000000-2.000000 0,-6.000000-3.000000 0,-6.000000-3.000000 0,-4.000000-2.000000 0,1.000000 0.000000 0,-1.000000 0.000000 0,1.000000 0.000000 0,2.000000 1.000000 0,7.000000 4.000000 0,6.000000 3.000000 0,7.000000 3.000000 0,0.000000-1.000000 0,-2.000000-2.000000 0,-3.000000-3.000000 0,-3.000000-3.000000 0,-2.000000-1.000000 0,0.000000 4.000000 0,0.000000 3.000000 0,0.000000 3.000000 0,1.000000-1.000000 0,4.000000-2.000000 0,3.000000-3.000000 0,3.000000-3.000000 0,1.000000-1.000000 0,1.000000 4.000000 0,-1.000000 3.000000 0,1.000000 3.000000 0,-3.000000-1.000000 0,-2.000000-2.000000 0,-3.000000-3.000000 0,-3.000000-3.000000 0,-2.000000-1.000000 0,0.000000 4.000000 0,0.000000 3.000000 0,0.000000 3.000000 0,-2.000000-1.000000 0,-3.000000-2.000000 0,-3.000000-3.000000 0,-2.000000-3.000000 0,-3.000000-2.000000 0,1.000000 0.000000 0,-1.000000 0.000000 0,1.000000 0.000000 0,-1.000000 1.000000 0,1.000000 4.000000 0,-1.000000 3.000000 0,1.000000 3.000000 0,2.000000-1.000000 0,7.000000-2.000000 0,6.000000-3.000000 0,7.000000-3.000000 0,-1.000000-2.000000 0,-6.000000 0.000000 0,-6.000000 0.000000 0,-6.000000 0.000000 0,-2.000000 1.000000 0,3.000000 4.000000 0,3.000000 3.000000 0,4.000000 3.000000 0,-1.000000-1.000000 0,-3.000000-2.000000 0,-3.000000-3.000000 0,-2.000000-3.000000 0,0.000000-2.000000 0,7.000000 0.000000 0,6.000000 0.000000 0,7.000000 0.000000 0,-1.000000 0.000000 0,-6.000000 0.000000 0,-6.000000 0.000000 0,-6.000000 0.000000 0,-2.000000 0.000000 0,3.000000 0.000000 0,3.000000 0.000000 0,4.000000 0.000000 0,1.000000 0.000000 0,0.000000 0.000000 0,0.000000 0.000000 0,0.000000 0.000000 0,0.000000 0.000000 0,0.000000 0.000000 0,0.000000 0.000000 0,0.000000 0.000000 0,-2.000000 0.000000 0,-3.000000 0.000000 0,-3.000000 0.000000 0,-2.000000 0.000000 0,-14.000000 4.000000-21,-21.000000 10.000000-38,-22.000000 10.000000-41,-22.000000 9.000000-40</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24:14"/>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1550.000000 29700.000000 1000,'-2.000000'-71.000000'0,"-3.000000"10.000000"0 ,-3.000000 10.000000 0,-2.000000 9.000000 0,-3.000000 4.000000 0,1.000000 1.000000 0,-1.000000-1.000000 0,1.000000 1.000000 0,1.000000-1.000000 0,3.000000 1.000000 0,3.000000-1.000000 0,4.000000 1.000000 0,5.000000-1.000000 0,10.000000 1.000000 0,10.000000-1.000000 0,9.000000 1.000000 0</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0:11"/>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11850.000000 26400.000000 1000,'-61.000000'1.000000'0,"28.000000"4.000000"0 ,28.000000 3.000000 0,29.000000 3.000000 0,13.000000-1.000000 0,1.000000-2.000000 0,-1.000000-3.000000 0,1.000000-3.000000 0,2.000000-2.000000 0,7.000000 0.000000 0,6.000000 0.000000 0,7.000000 0.000000 0,0.000000 0.000000 0,-2.000000 0.000000 0,-3.000000 0.000000 0,-3.000000 0.000000 0,-2.000000 0.000000 0,0.000000 0.000000 0,0.000000 0.000000 0,0.000000 0.000000 0,0.000000 0.000000 0,0.000000 0.000000 0,0.000000 0.000000 0,0.000000 0.000000 0,3.000000 0.000000 0,6.000000 0.000000 0,7.000000 0.000000 0,6.000000 0.000000 0,6.000000 0.000000 0,6.000000 0.000000 0,7.000000 0.000000 0,6.000000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0,4.000000-2.000000 0,9.000000-3.000000 0,10.000000-3.000000 0,10.000000-2.000000 0,2.000000-1.000000 0,-3.000000 3.000000 0,-3.000000 3.000000 0,-2.000000 4.000000 0,-3.000000-1.000000 0,1.000000-3.000000 0,-1.000000-3.000000 0,1.000000-2.000000 0,-1.000000-1.000000 0,1.000000 3.000000 0,-1.000000 3.000000 0,1.000000 4.000000 0,-3.000000-1.000000 0,-2.000000-3.000000 0,-3.000000-3.000000 0,-3.000000-2.000000 0,-1.000000-1.000000 0,4.000000 3.000000 0,3.000000 3.000000 0,3.000000 4.000000 0,4.000000 1.000000 0,7.000000 0.000000 0,6.000000 0.000000 0,7.000000 0.000000 0,-3.000000-2.000000 0,-8.000000-3.000000 0,-10.000000-3.000000 0,-9.000000-2.000000 0,-9.000000-1.000000 0,-5.000000 3.000000 0,-7.000000 3.000000 0,-5.000000 4.000000 0,-1.000000 1.000000 0,6.000000 0.000000 0,7.000000 0.000000 0,6.000000 0.000000 0,1.000000 0.000000 0,-3.000000 0.000000 0,-3.000000 0.000000 0,-2.000000 0.000000 0,-1.000000 0.000000 0,3.000000 0.000000 0,3.000000 0.000000 0,4.000000 0.000000 0,2.000000 0.000000 0,4.000000 0.000000 0,3.000000 0.000000 0,3.000000 0.000000 0,-4.000000 0.000000 0,-8.000000 0.000000 0,-10.000000 0.000000 0,-9.000000 0.000000 0,-7.000000 0.000000 0,-3.000000 0.000000 0,-3.000000 0.000000 0,-2.000000 0.000000 0,-1.000000 0.000000 0,3.000000 0.000000 0,3.000000 0.000000 0,4.000000 0.000000 0,2.000000 0.000000 0,4.000000 0.000000 0,3.000000 0.000000 0,3.000000 0.000000 0,4.000000 0.000000 0,7.000000 0.000000 0,6.000000 0.000000 0,7.000000 0.000000 0,2.000000 0.000000 0,1.000000 0.000000 0,-1.000000 0.000000 0,1.000000 0.000000 0,-4.000000 0.000000 0,-6.000000 0.000000 0,-6.000000 0.000000 0,-6.000000 0.000000 0,-2.000000 0.000000 0,3.000000 0.000000 0,3.000000 0.000000 0,4.000000 0.000000 0,2.000000 0.000000 0,4.000000 0.000000 0,3.000000 0.000000 0,3.000000 0.000000 0,3.000000 0.000000 0,3.000000 0.000000 0,3.000000 0.000000 0,4.000000 0.000000 0,-1.000000-2.000000 0,-3.000000-3.000000 0,-3.000000-3.000000 0,-2.000000-2.000000 0,-3.000000-1.000000 0,1.000000 3.000000 0,-1.000000 3.000000 0,1.000000 4.000000 0,-6.000000 1.000000 0,-8.000000 0.000000 0,-10.000000 0.000000 0,-9.000000 0.000000 0,-2.000000 0.000000 0,6.000000 0.000000 0,7.000000 0.000000 0,6.000000 0.000000 0,4.000000 0.000000 0,4.000000 0.000000 0,3.000000 0.000000 0,3.000000 0.000000 0,1.000000-2.000000 0,1.000000-3.000000 0,-1.000000-3.000000 0,1.000000-2.000000 0,-3.000000-1.000000 0,-2.000000 3.000000 0,-3.000000 3.000000 0,-3.000000 4.000000 0,-4.000000 1.000000 0,-3.000000 0.000000 0,-3.000000 0.000000 0,-2.000000 0.000000 0,-1.000000 0.000000 0,3.000000 0.000000 0,3.000000 0.000000 0,4.000000 0.000000 0,2.000000 0.000000 0,4.000000 0.000000 0,3.000000 0.000000 0,3.000000 0.000000 0,1.000000-2.000000 0,1.000000-3.000000 0,-1.000000-3.000000 0,1.000000-2.000000 0,-4.000000-1.000000 0,-6.000000 3.000000 0,-6.000000 3.000000 0,-6.000000 4.000000 0,-6.000000-1.000000 0,-2.000000-3.000000 0,-3.000000-3.000000 0,-3.000000-2.000000 0,-4.000000-1.000000 0,-3.000000 3.000000 0,-3.000000 3.000000 0,-2.000000 4.000000 0,-1.000000 1.000000 0,3.000000 0.000000 0,3.000000 0.000000 0,4.000000 0.000000 0,1.000000-2.000000 0,0.000000-3.000000 0,0.000000-3.000000 0,0.000000-2.000000 0,0.000000-1.000000 0,0.000000 3.000000 0,0.000000 3.000000 0,0.000000 4.000000 0,0.000000 1.000000 0,0.000000 0.000000 0,0.000000 0.000000 0,0.000000 0.000000 0,-2.000000 0.000000 0,-3.000000 0.000000 0,-3.000000 0.000000 0,-2.000000 0.000000 0,-3.000000-2.000000 0,1.000000-3.000000 0,-1.000000-3.000000 0,1.000000-2.000000 0,-3.000000-1.000000 0,-2.000000 3.000000 0,-3.000000 3.000000 0,-3.000000 4.000000 0,-4.000000 1.000000 0,-3.000000 0.000000 0,-3.000000 0.000000 0,-2.000000 0.000000 0,0.000000 0.000000 0,7.000000 0.000000 0,6.000000 0.000000 0,7.000000 0.000000 0,0.000000 0.000000 0,-2.000000 0.000000 0,-3.000000 0.000000 0,-3.000000 0.000000 0,-1.000000 0.000000 0,4.000000 0.000000 0,3.000000 0.000000 0,3.000000 0.000000 0,3.000000 0.000000 0,3.000000 0.000000 0,3.000000 0.000000 0,4.000000 0.000000 0,-1.000000 0.000000 0,-3.000000 0.000000 0,-3.000000 0.000000 0,-2.000000 0.000000 0,-3.000000 0.000000 0,1.000000 0.000000 0,-1.000000 0.000000 0,1.000000 0.000000 0,-3.000000 0.000000 0,-2.000000 0.000000 0,-3.000000 0.000000 0,-3.000000 0.000000 0,-2.000000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0,-12.000000 1.000000 0,-21.000000 4.000000 0,-22.000000 3.000000 0,-22.000000 3.000000 0,-13.000000-1.000000 0,-3.000000-2.000000 0,-3.000000-3.000000 0,-2.000000-3.000000 0,-3.000000-1.000000 0,1.000000 4.000000 0,-1.000000 3.000000 0,1.000000 3.000000 0,1.000000-1.000000 0,3.000000-2.000000 0,3.000000-3.000000 0,4.000000-3.000000 0,-3.000000-2.000000 0,-5.000000 0.000000 0,-7.000000 0.000000 0,-5.000000 0.000000 0,-3.000000 0.000000 0,4.000000 0.000000 0,3.000000 0.000000 0,3.000000 0.000000 0,-1.000000 0.000000 0,-2.000000 0.000000 0,-3.000000 0.000000 0,-3.000000 0.000000 0,-1.000000 0.000000 0,4.000000 0.000000 0,3.000000 0.000000 0,3.000000 0.000000 0,-1.000000 0.000000 0,-2.000000 0.000000 0,-3.000000 0.000000 0,-3.000000 0.000000 0,-2.000000 1.000000 0,0.000000 4.000000 0,0.000000 3.000000 0,0.000000 3.000000 0,-2.000000-1.000000 0,-3.000000-2.000000 0,-3.000000-3.000000 0,-2.000000-3.000000 0,-3.000000-2.000000 0,1.000000 0.000000 0,-1.000000 0.000000 0,1.000000 0.000000 0,1.000000 0.000000 0,3.000000 0.000000 0,3.000000 0.000000 0,4.000000 0.000000 0,2.000000 1.000000 0,4.000000 4.000000 0,3.000000 3.000000 0,3.000000 3.000000 0,3.000000-1.000000 0,3.000000-2.000000 0,3.000000-3.000000 0,4.000000-3.000000 0,2.000000-2.000000 0,4.000000 0.000000 0,3.000000 0.000000 0,3.000000 0.000000 0,1.000000 0.000000 0,1.000000 0.000000 0,-1.000000 0.000000 0,1.000000 0.000000 0,-1.000000 1.000000 0,1.000000 4.000000 0,-1.000000 3.000000 0,1.000000 3.000000 0,-1.000000-1.000000 0,1.000000-2.000000 0,-1.000000-3.000000 0,1.000000-3.000000 0,-3.000000-2.000000 0,-2.000000 0.000000 0,-3.000000 0.000000 0,-3.000000 0.000000 0,-2.000000 0.000000 0,0.000000 0.000000 0,0.000000 0.000000 0,0.000000 0.000000 0,-2.000000 1.000000 0,-3.000000 4.000000 0,-3.000000 3.000000 0,-2.000000 3.000000 0,-1.000000-1.000000 0,3.000000-2.000000 0,3.000000-3.000000 0,4.000000-3.000000 0,-1.000000-2.000000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0,-4.000000 0.000000 0,-5.000000 0.000000 0,-7.000000 0.000000 0,-5.000000 0.000000 0,-3.000000 1.000000 0,4.000000 4.000000 0,3.000000 3.000000 0,3.000000 3.000000 0,-2.000000-1.000000 0,-6.000000-2.000000 0,-6.000000-3.000000 0,-6.000000-3.000000 0,-4.000000-2.000000 0,1.000000 0.000000 0,-1.000000 0.000000 0,1.000000 0.000000 0,2.000000 0.000000 0,7.000000 0.000000 0,6.000000 0.000000 0,7.000000 0.000000 0,2.000000 0.000000 0,1.000000 0.000000 0,-1.000000 0.000000 0,1.000000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0,-1.000000 0.000000 0,4.000000 0.000000 0,3.000000 0.000000 0,3.000000 0.000000 0,1.000000 0.000000 0,1.000000 0.000000 0,-1.000000 0.000000 0,1.000000 0.000000 0,1.000000-2.000000 0,3.000000-3.000000 0,3.000000-3.000000 0,4.000000-2.000000 0,1.000000-1.000000 0,0.000000 3.000000 0,0.000000 3.000000 0,0.000000 4.000000 0,-2.000000 1.000000 0,-3.000000 0.000000 0,-3.000000 0.000000 0,-2.000000 0.000000 0,-3.000000 0.000000 0,1.000000 0.000000 0,-1.000000 0.000000 0,1.000000 0.000000 0,-4.000000 0.000000 0,-6.000000 0.000000 0,-6.000000 0.000000 0,-6.000000 0.000000 0,-4.000000 0.000000 0,1.000000 0.000000 0,-1.000000 0.000000 0,1.000000 0.000000 0,1.000000 0.000000 0,3.000000 0.000000 0,3.000000 0.000000 0,4.000000 0.000000 0,2.000000 0.000000 0,4.000000 0.000000 0,3.000000 0.000000 0,3.000000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0,-5.000000 0.000000 0,-2.000000 0.000000 0,-3.000000 0.000000 0,-3.000000 0.000000 0,-2.000000 0.000000 0,0.000000 0.000000 0,0.000000 0.000000 0,0.000000 0.000000 0,0.000000 0.000000 0,0.000000 0.000000 0,0.000000 0.000000 0,0.000000 0.000000 0,3.000000 0.000000 0,6.000000 0.000000 0,7.000000 0.000000 0,6.000000 0.000000 0,3.000000 0.000000 0,0.000000 0.000000 0,0.000000 0.000000 0,0.000000 0.000000 0,-2.000000 0.000000 0,-3.000000 0.000000 0,-3.000000 0.000000 0,-2.000000 0.000000 0,0.000000 0.000000 0,7.000000 0.000000 0,6.000000 0.000000 0,7.000000 0.000000 0,-1.000000 0.000000 0,-6.000000 0.000000 0,-6.000000 0.000000 0,-6.000000 0.000000 0,-6.000000 0.000000 0,-2.000000 0.000000 0,-3.000000 0.000000 0,-3.000000 0.000000 0,-1.000000 0.000000 0,4.000000 0.000000 0,3.000000 0.000000 0,3.000000 0.000000 0,-1.000000 1.000000 0,-2.000000 4.000000 0,-3.000000 3.000000 0,-3.000000 3.000000 0,-2.000000-1.000000 0,0.000000-2.000000 0,0.000000-3.000000 0,0.000000-3.000000 0,3.000000-2.000000 0,6.000000 0.000000 0,7.000000 0.000000 0,6.000000 0.000000 0,3.000000 0.000000 0,0.000000 0.000000 0,0.000000 0.000000 0,0.000000 0.000000 0,0.000000 0.000000 0,0.000000 0.000000 0,0.000000 0.000000 0,0.000000 0.000000 0,1.000000 0.000000 0,4.000000 0.000000 0,3.000000 0.000000 0,3.000000 0.000000 0,-1.000000 0.000000 0,-2.000000 0.000000 0,-3.000000 0.000000 0,-3.000000 0.000000 0,-4.000000 0.000000 0,-3.000000 0.000000 0,-3.000000 0.000000 0,-2.000000 0.000000 0,-5.000000 0.000000 0,-2.000000 0.000000 0,-3.000000 0.000000 0,-3.000000 0.000000 0,-1.000000 0.000000 0,4.000000 0.000000 0,3.000000 0.000000 0,3.000000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 1.000000 0,-2.000000 4.000000 0,-3.000000 3.000000 0,-3.000000 3.000000 0,-1.000000-1.000000 0,4.000000-2.000000 0,3.000000-3.000000 0,3.000000-3.000000 0,-1.000000-2.000000 0,-2.000000 0.000000 0,-3.000000 0.000000 0,-3.000000 0.000000 0,-4.000000 1.000000 0,-3.000000 4.000000 0,-3.000000 3.000000 0,-2.000000 3.000000 0,-3.000000-1.000000 0,1.000000-2.000000 0,-1.000000-3.000000 0,1.000000-3.000000 0,-1.000000-2.000000 0,1.000000 0.000000 0,-1.000000 0.000000 0,1.000000 0.000000 0,-1.000000 1.000000 0,1.000000 4.000000 0,-1.000000 3.000000 0,1.000000 3.000000 0,1.000000-1.000000 0,3.000000-2.000000 0,3.000000-3.000000 0,4.000000-3.000000 0,1.000000-1.000000 0,0.000000 4.000000 0,0.000000 3.000000 0,0.000000 3.000000 0,-2.000000-1.000000 0,-3.000000-2.000000 0,-3.000000-3.000000 0,-2.000000-3.000000 0,-3.000000-1.000000 0,1.000000 4.000000 0,-1.000000 3.000000 0,1.000000 3.000000 0,2.000000-1.000000 0,7.000000-2.000000 0,6.000000-3.000000 0,7.000000-3.000000 0,-1.000000-1.000000 0,-6.000000 4.000000 0,-6.000000 3.000000 0,-6.000000 3.000000 0,-2.000000-1.000000 0,3.000000-2.000000 0,3.000000-3.000000 0,4.000000-3.000000 0,-3.000000-1.000000 0,-5.000000 4.000000 0,-7.000000 3.000000 0,-5.000000 3.000000 0,-4.000000 1.000000 0,0.000000 1.000000 0,0.000000-1.000000 0,0.000000 1.000000 0,1.000000-1.000000 0,4.000000 1.000000 0,3.000000-1.000000 0,3.000000 1.000000 0,-1.000000-3.000000 0,-2.000000-2.000000 0,-3.000000-3.000000 0,-3.000000-3.000000 0,-2.000000-1.000000 0,0.000000 4.000000 0,0.000000 3.000000 0,0.000000 3.000000 0,0.000000 3.000000 0,0.000000 3.000000 0,0.000000 3.000000 0,0.000000 4.000000 0,-2.000000-1.000000 0,-3.000000-3.000000 0,-3.000000-3.000000 0,-2.000000-2.000000 0,-3.000000-3.000000 0,1.000000 1.000000 0,-1.000000-1.000000 0,1.000000 1.000000 0,-1.000000-1.000000 0,1.000000 1.000000 0,-1.000000-1.000000 0,1.000000 1.000000 0,1.000000-1.000000 0,3.000000 1.000000 0,3.000000-1.000000 0,4.000000 1.000000 0,4.000000-3.000000 0,6.000000-2.000000 0,7.000000-3.000000 0,6.000000-3.000000 0,3.000000-1.000000 0,0.000000 4.000000 0,0.000000 3.000000 0,0.000000 3.000000 0</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0:17"/>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12300.000000 31300.000000 1000,'4.000000'-68.000000'0,"10.000000"17.000000"0 ,10.000000 15.000000 0,9.000000 16.000000 0,6.000000 7.000000 0,3.000000 1.000000 0,3.000000-1.000000 0,4.000000 1.000000 0,2.000000-1.000000 0,4.000000 1.000000 0,3.000000-1.000000 0,3.000000 1.000000 0,-1.000000 1.000000 0,-2.000000 3.000000 0,-3.000000 3.000000 0,-3.000000 4.000000 0,1.000000-1.000000 0,6.000000-3.000000 0,7.000000-3.000000 0,6.000000-2.000000 0,3.000000-3.000000 0,0.000000 1.000000 0,0.000000-1.000000 0,0.000000 1.000000 0,0.000000 1.000000 0,0.000000 3.000000 0,0.000000 3.000000 0,0.000000 4.000000 0,1.000000-1.000000 0,4.000000-3.000000 0,3.000000-3.000000 0,3.000000-2.000000 0,-2.000000-3.000000 0,-6.000000 1.000000 0,-6.000000-1.000000 0,-6.000000 1.000000 0,-4.000000 1.000000 0,1.000000 3.000000 0,-1.000000 3.000000 0,1.000000 4.000000 0,-1.000000-1.000000 0,1.000000-3.000000 0,-1.000000-3.000000 0,1.000000-2.000000 0,-1.000000-3.000000 0,1.000000 1.000000 0,-1.000000-1.000000 0,1.000000 1.000000 0,2.000000-1.000000 0,7.000000 1.000000 0,6.000000-1.000000 0,7.000000 1.000000 0,4.000000 1.000000 0,3.000000 3.000000 0,3.000000 3.000000 0,4.000000 4.000000 0,1.000000-1.000000 0,0.000000-3.000000 0,0.000000-3.000000 0,0.000000-2.000000 0,0.000000-3.000000 0,0.000000 1.000000 0,0.000000-1.000000 0,0.000000 1.000000 0,0.000000 1.000000 0,0.000000 3.000000 0,0.000000 3.000000 0,0.000000 4.000000 0,-2.000000-1.000000 0,-3.000000-3.000000 0,-3.000000-3.000000 0,-2.000000-2.000000 0,0.000000-1.000000 0,7.000000 3.000000 0,6.000000 3.000000 0,7.000000 4.000000 0,2.000000-1.000000 0,1.000000-3.000000 0,-1.000000-3.000000 0,1.000000-2.000000 0,-3.000000-1.000000 0,-2.000000 3.000000 0,-3.000000 3.000000 0,-3.000000 4.000000 0,-6.000000 1.000000 0,-5.000000 0.000000 0,-7.000000 0.000000 0,-5.000000 0.000000 0,-4.000000-2.000000 0,0.000000-3.000000 0,0.000000-3.000000 0,0.000000-2.000000 0,-2.000000-1.000000 0,-3.000000 3.000000 0,-3.000000 3.000000 0,-2.000000 4.000000 0,-3.000000 1.000000 0,1.000000 0.000000 0,-1.000000 0.000000 0,1.000000 0.000000 0,2.000000 0.000000 0,7.000000 0.000000 0,6.000000 0.000000 0,7.000000 0.000000 0,0.000000 0.000000 0,-2.000000 0.000000 0,-3.000000 0.000000 0,-3.000000 0.000000 0,-2.000000 0.000000 0,0.000000 0.000000 0,0.000000 0.000000 0,0.000000 0.000000 0,0.000000 0.000000 0,0.000000 0.000000 0,0.000000 0.000000 0,0.000000 0.000000 0,-2.000000 0.000000 0,-3.000000 0.000000 0,-3.000000 0.000000 0,-2.000000 0.000000 0,0.000000 0.000000 0,7.000000 0.000000 0,6.000000 0.000000 0,7.000000 0.000000 0,5.000000 0.000000 0,7.000000 0.000000 0,6.000000 0.000000 0,7.000000 0.000000 0,2.000000 0.000000 0,1.000000 0.000000 0,-1.000000 0.000000 0,1.000000 0.000000 0,-1.000000 0.000000 0,1.000000 0.000000 0,-1.000000 0.000000 0,1.000000 0.000000 0,-4.000000 0.000000 0,-6.000000 0.000000 0,-6.000000 0.000000 0,-6.000000 0.000000 0,-7.000000 0.000000 0,-6.000000 0.000000 0,-6.000000 0.000000 0,-6.000000 0.000000 0,1.000000 0.000000 0,9.000000 0.000000 0,10.000000 0.000000 0,10.000000 0.000000 0,2.000000 0.000000 0,-3.000000 0.000000 0,-3.000000 0.000000 0,-2.000000 0.000000 0,-1.000000 0.000000 0,3.000000 0.000000 0,3.000000 0.000000 0,4.000000 0.000000 0,-1.000000 0.000000 0,-3.000000 0.000000 0,-3.000000 0.000000 0,-2.000000 0.000000 0,-5.000000 0.000000 0,-2.000000 0.000000 0,-3.000000 0.000000 0,-3.000000 0.000000 0,-4.000000 0.000000 0,-3.000000 0.000000 0,-3.000000 0.000000 0,-2.000000 0.000000 0,0.000000 0.000000 0,7.000000 0.000000 0,6.000000 0.000000 0,7.000000 0.000000 0,0.000000 0.000000 0,-2.000000 0.000000 0,-3.000000 0.000000 0,-3.000000 0.000000 0,-2.000000 0.000000 0,0.000000 0.000000 0,0.000000 0.000000 0,0.000000 0.000000 0,0.000000 1.000000 0,0.000000 4.000000 0,0.000000 3.000000 0,0.000000 3.000000 0,-2.000000-1.000000 0,-3.000000-2.000000 0,-3.000000-3.000000 0,-2.000000-3.000000 0,-6.000000-2.000000 0,-6.000000 0.000000 0,-6.000000 0.000000 0,-6.000000 0.000000 0,-2.000000 0.000000 0,3.000000 0.000000 0,3.000000 0.000000 0,4.000000 0.000000 0,-1.000000 0.000000 0,-3.000000 0.000000 0,-3.000000 0.000000 0,-2.000000 0.000000 0,-3.000000 1.000000 0,1.000000 4.000000 0,-1.000000 3.000000 0,1.000000 3.000000 0,1.000000-1.000000 0,3.000000-2.000000 0,3.000000-3.000000 0,4.000000-3.000000 0,1.000000-2.000000 0,0.000000 0.000000 0,0.000000 0.000000 0,0.000000 0.000000 0,1.000000 0.000000 0,4.000000 0.000000 0,3.000000 0.000000 0,3.000000 0.000000 0,3.000000 0.000000 0,3.000000 0.000000 0,3.000000 0.000000 0,4.000000 0.000000 0,-3.000000 0.000000 0,-5.000000 0.000000 0,-7.000000 0.000000 0,-5.000000 0.000000 0,-4.000000 0.000000 0,0.000000 0.000000 0,0.000000 0.000000 0,0.000000 0.000000 0,0.000000 0.000000 0,0.000000 0.000000 0,0.000000 0.000000 0,0.000000 0.000000 0,-2.000000 1.000000 0,-3.000000 4.000000 0,-3.000000 3.000000 0,-2.000000 3.000000 0,-3.000000-1.000000 0,1.000000-2.000000 0,-1.000000-3.000000 0,1.000000-3.000000 0,1.000000-2.000000 0,3.000000 0.000000 0,3.000000 0.000000 0,4.000000 0.000000 0,-1.000000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0,3.000000 0.000000 0,3.000000 0.000000 0,4.000000 0.000000 0,-3.000000 0.000000 0,-5.000000 0.000000 0,-7.000000 0.000000 0,-5.000000 0.000000 0,-4.000000 0.000000 0,0.000000 0.000000 0,0.000000 0.000000 0,0.000000 0.000000 0,-2.000000 0.000000 0,-3.000000 0.000000 0,-3.000000 0.000000 0,-2.000000 0.000000 0,-3.000000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0,1.000000-2.000000 0,3.000000-3.000000 0,3.000000-3.000000 0,4.000000-2.000000 0,-1.000000-1.000000 0,-3.000000 3.000000 0,-3.000000 3.000000 0,-2.000000 4.000000 0,-3.000000 1.000000 0,1.000000 0.000000 0,-1.000000 0.000000 0,1.000000 0.000000 0,1.000000 0.000000 0,3.000000 0.000000 0,3.000000 0.000000 0,4.000000 0.000000 0,-1.000000 0.000000 0,-3.000000 0.000000 0,-3.000000 0.000000 0,-2.000000 0.000000 0,-1.000000-2.000000 0,3.000000-3.000000 0,3.000000-3.000000 0,4.000000-2.000000 0,1.000000-1.000000 0,0.000000 3.000000 0,0.000000 3.000000 0,0.000000 4.000000 0,1.000000 1.000000 0,4.000000 0.000000 0,3.000000 0.000000 0,3.000000 0.000000 0,-1.000000 0.000000 0,-2.000000 0.000000 0,-3.000000 0.000000 0,-3.000000 0.000000 0,-1.000000-2.000000 0,4.000000-3.000000 0,3.000000-3.000000 0,3.000000-2.000000 0,1.000000-1.000000 0,1.000000 3.000000 0,-1.000000 3.000000 0,1.000000 4.000000 0,-3.000000 1.000000 0,-2.000000 0.000000 0,-3.000000 0.000000 0,-3.000000 0.000000 0,-1.000000 0.000000 0,4.000000 0.000000 0,3.000000 0.000000 0,3.000000 0.000000 0,3.000000 0.000000 0,3.000000 0.000000 0,3.000000 0.000000 0,4.000000 0.000000 0,-1.000000 0.000000 0,-3.000000 0.000000 0,-3.000000 0.000000 0,-2.000000 0.000000 0,-3.000000 0.000000 0,1.000000 0.000000 0,-1.000000 0.000000 0,1.000000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0,3.000000 0.000000 0,3.000000 0.000000 0,3.000000 0.000000 0,4.000000 0.000000 0,-3.000000 0.000000 0,-5.000000 0.000000 0,-7.000000 0.000000 0,-5.000000 0.000000 0,-3.000000 0.000000 0,4.000000 0.000000 0,3.000000 0.000000 0,3.000000 0.000000 0,-1.000000 0.000000 0,-2.000000 0.000000 0,-3.000000 0.000000 0,-3.000000 0.000000 0,-2.000000 0.000000 0,0.000000 0.000000 0,0.000000 0.000000 0,0.000000 0.000000 0,0.000000 0.000000 0,0.000000 0.000000 0,0.000000 0.000000 0,0.000000 0.000000 0,0.000000-2.000000 0,0.000000-3.000000 0,0.000000-3.000000 0,0.000000-2.000000 0,0.000000-1.000000 0,0.000000 3.000000 0,0.000000 3.000000 0,0.000000 4.000000 0,0.000000 1.000000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0,0.000000 0.000000 0,-2.000000 0.000000 0,-3.000000 0.000000 0,-3.000000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0,-1.000000 1.000000 0,-3.000000 4.000000 0,-3.000000 3.000000 0,-2.000000 3.000000 0,-3.000000-1.000000 0,1.000000-2.000000 0,-1.000000-3.000000 0,1.000000-3.000000 0,2.000000-2.000000 0,7.000000 0.000000 0,6.000000 0.000000 0,7.000000 0.000000 0,0.000000 0.000000 0,-2.000000 0.000000 0,-3.000000 0.000000 0,-3.000000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0,0.000000 0.000000 0,0.000000 0.000000 0,0.000000 0.000000 0,-2.000000-2.000000 0,-3.000000-3.000000 0,-3.000000-3.000000 0,-2.000000-2.000000 0,-3.000000-1.000000 0,1.000000 3.000000 0,-1.000000 3.000000 0,1.000000 4.000000 0,-1.000000 1.000000 0,1.000000 0.000000 0,-1.000000 0.000000 0,1.000000 0.000000 0,2.000000 0.000000 0,7.000000 0.000000 0,6.000000 0.000000 0,7.000000 0.000000 0,0.000000 0.000000 0,-2.000000 0.000000 0,-3.000000 0.000000 0,-3.000000 0.000000 0,-2.000000 1.000000 0,0.000000 4.000000 0,0.000000 3.000000 0,0.000000 3.000000 0,1.000000-1.000000 0,4.000000-2.000000 0,3.000000-3.000000 0,3.000000-3.000000 0,-1.000000-2.000000 0,-2.000000 0.000000 0,-3.000000 0.000000 0,-3.000000 0.000000 0,-4.000000 1.000000 0,-3.000000 4.000000 0,-3.000000 3.000000 0,-2.000000 3.000000 0,-1.000000-1.000000 0,3.000000-2.000000 0,3.000000-3.000000 0,4.000000-3.000000 0,-1.000000-1.000000 0,-3.000000 4.000000 0,-3.000000 3.000000 0,-2.000000 3.000000 0,-1.000000-1.000000 0,3.000000-2.000000 0,3.000000-3.000000 0,4.000000-3.000000 0,1.000000-1.000000 0,0.000000 4.000000 0,0.000000 3.000000 0,0.000000 3.000000 0,-2.000000-1.000000 0,-3.000000-2.000000 0,-3.000000-3.000000 0,-2.000000-3.000000 0,-1.000000-2.000000 0,3.000000 0.000000 0,3.000000 0.000000 0,4.000000 0.000000 0,-1.000000 0.000000 0,-3.000000 0.000000 0,-3.000000 0.000000 0,-2.000000 0.000000 0,-3.000000 1.000000 0,1.000000 4.000000 0,-1.000000 3.000000 0,1.000000 3.000000 0,-10.000000 3.000000 0,-19.000000 3.000000 0,-18.000000 3.000000 0,-19.000000 4.000000 0,-12.000000-3.000000 0,-2.000000-5.000000 0,-3.000000-7.000000 0,-3.000000-5.000000 0,-4.000000-3.000000 0,-3.000000 4.000000 0,-3.000000 3.000000 0,-2.000000 3.000000 0,-3.000000-1.000000 0,1.000000-2.000000 0,-1.000000-3.000000 0,1.000000-3.000000 0,-1.000000-2.000000 0,1.000000 0.000000 0,-1.000000 0.000000 0,1.000000 0.000000 0,2.000000 1.000000 0,7.000000 4.000000 0,6.000000 3.000000 0,7.000000 3.000000 0,2.000000-1.000000 0,1.000000-2.000000 0,-1.000000-3.000000 0,1.000000-3.000000 0,-3.000000-2.000000 0,-2.000000 0.000000 0,-3.000000 0.000000 0,-3.000000 0.000000 0,-2.000000 0.000000 0,0.000000 0.000000 0,0.000000 0.000000 0,0.000000 0.000000 0,-2.000000 0.000000 0,-3.000000 0.000000 0,-3.000000 0.000000 0,-2.000000 0.000000 0,-5.000000 0.000000 0,-2.000000 0.000000 0,-3.000000 0.000000 0,-3.000000 0.000000 0,-4.000000 0.000000 0,-3.000000 0.000000 0,-3.000000 0.000000 0,-2.000000 0.000000 0,-1.000000 0.000000 0,3.000000 0.000000 0,3.000000 0.000000 0,4.000000 0.000000 0,1.000000-2.000000 0,0.000000-3.000000 0,0.000000-3.000000 0,0.000000-2.000000 0,1.000000-1.000000 0,4.000000 3.000000 0,3.000000 3.000000 0,3.000000 4.000000 0,1.000000 1.000000 0,1.000000 0.000000 0,-1.000000 0.000000 0,1.000000 0.000000 0,-1.000000-2.000000 0,1.000000-3.000000 0,-1.000000-3.000000 0,1.000000-2.000000 0,-1.000000-1.000000 0,1.000000 3.000000 0,-1.000000 3.000000 0,1.000000 4.000000 0,-4.000000 1.000000 0,-6.000000 0.000000 0,-6.000000 0.000000 0,-6.000000 0.000000 0,-1.000000-2.000000 0,7.000000-3.000000 0,6.000000-3.000000 0,7.000000-2.000000 0,0.000000-1.000000 0,-2.000000 3.000000 0,-3.000000 3.000000 0,-3.000000 4.000000 0,-1.000000 1.000000 0,4.000000 0.000000 0,3.000000 0.000000 0,3.000000 0.000000 0,3.000000-2.000000 0,3.000000-3.000000 0,3.000000-3.000000 0,4.000000-2.000000 0,-1.000000-1.000000 0,-3.000000 3.000000 0,-3.000000 3.000000 0,-2.000000 4.000000 0,-3.000000-1.000000 0,1.000000-3.000000 0,-1.000000-3.000000 0,1.000000-2.000000 0,-3.000000-1.000000 0,-2.000000 3.000000 0,-3.000000 3.000000 0,-3.000000 4.000000 0,-4.000000-1.000000 0,-3.000000-3.000000 0,-3.000000-3.000000 0,-2.000000-2.000000 0,-1.000000-1.000000 0,3.000000 3.000000 0,3.000000 3.000000 0,4.000000 4.000000 0,1.000000 1.000000 0,0.000000 0.000000 0,0.000000 0.000000 0,0.000000 0.000000 0,1.000000-2.000000 0,4.000000-3.000000 0,3.000000-3.000000 0,3.000000-2.000000 0,1.000000-1.000000 0,1.000000 3.000000 0,-1.000000 3.000000 0,1.000000 4.000000 0,1.000000 1.000000 0,3.000000 0.000000 0,3.000000 0.000000 0,4.000000 0.000000 0,-3.000000 0.000000 0,-5.000000 0.000000 0,-7.000000 0.000000 0,-5.000000 0.000000 0,-4.000000 0.000000 0,0.000000 0.000000 0,0.000000 0.000000 0,0.000000 0.000000 0,0.000000-2.000000 0,0.000000-3.000000 0,0.000000-3.000000 0,0.000000-2.000000 0,-2.000000-1.000000 0,-3.000000 3.000000 0,-3.000000 3.000000 0,-2.000000 4.000000 0,-1.000000 1.000000 0,3.000000 0.000000 0,3.000000 0.000000 0,4.000000 0.000000 0,2.000000 0.000000 0,4.000000 0.000000 0,3.000000 0.000000 0,3.000000 0.000000 0,-1.000000 0.000000 0,-2.000000 0.000000 0,-3.000000 0.000000 0,-3.000000 0.000000 0,-4.000000 0.000000 0,-3.000000 0.000000 0,-3.000000 0.000000 0,-2.000000 0.000000 0,-3.000000 0.000000 0,1.000000 0.000000 0,-1.000000 0.000000 0,1.000000 0.000000 0,-4.000000-2.000000 0,-6.000000-3.000000 0,-6.000000-3.000000 0,-6.000000-2.000000 0,1.000000-1.000000 0,9.000000 3.000000 0,10.000000 3.000000 0,10.000000 4.000000 0,4.000000 1.000000 0,0.000000 0.000000 0,0.000000 0.000000 0,0.000000 0.000000 0,0.000000 0.000000 0,0.000000 0.000000 0,0.000000 0.000000 0,0.000000 0.000000 0,1.000000 0.000000 0,4.000000 0.000000 0,3.000000 0.000000 0,3.000000 0.000000 0,-1.000000 0.000000 0,-2.000000 0.000000 0,-3.000000 0.000000 0,-3.000000 0.000000 0,-4.000000 0.000000 0,-3.000000 0.000000 0,-3.000000 0.000000 0,-2.000000 0.000000 0,-1.000000-2.000000 0,3.000000-3.000000 0,3.000000-3.000000 0,4.000000-2.000000 0,2.000000-1.000000 0,4.000000 3.000000 0,3.000000 3.000000 0,3.000000 4.000000 0,1.000000 1.000000 0,1.000000 0.000000 0,-1.000000 0.000000 0,1.000000 0.000000 0,2.000000 0.000000 0,7.000000 0.000000 0,6.000000 0.000000 0,7.000000 0.000000 0,2.000000 0.000000 0,1.000000 0.000000 0,-1.000000 0.000000 0,1.000000 0.000000 0,-3.000000 0.000000 0,-2.000000 0.000000 0,-3.000000 0.000000 0,-3.000000 0.000000 0,-2.000000 0.000000 0,0.000000 0.000000 0,0.000000 0.000000 0,0.000000 0.000000 0,-2.000000 0.000000 0,-3.000000 0.000000 0,-3.000000 0.000000 0,-2.000000 0.000000 0,-5.000000 0.000000 0,-2.000000 0.000000 0,-3.000000 0.000000 0,-3.000000 0.000000 0,-2.000000 0.000000 0,0.000000 0.000000 0,0.000000 0.000000 0,0.000000 0.000000 0,0.000000 0.000000 0,0.000000 0.000000 0,0.000000 0.000000 0,0.000000 0.000000 0,0.000000 1.000000 0,0.000000 4.000000 0,0.000000 3.000000 0,0.000000 3.000000 0,3.000000-1.000000 0,6.000000-2.000000 0,7.000000-3.000000 0,6.000000-3.000000 0,3.000000-2.000000 0,0.000000 0.000000 0,0.000000 0.000000 0,0.000000 0.000000 0,-2.000000 0.000000 0,-3.000000 0.000000 0,-3.000000 0.000000 0,-2.000000 0.000000 0,-5.000000 0.000000 0,-2.000000 0.000000 0,-3.000000 0.000000 0,-3.000000 0.000000 0,-2.000000 0.000000 0,0.000000 0.000000 0,0.000000 0.000000 0,0.000000 0.000000 0,0.000000 1.000000 0,0.000000 4.000000 0,0.000000 3.000000 0,0.000000 3.000000 0,0.000000-1.000000 0,0.000000-2.000000 0,0.000000-3.000000 0,0.000000-3.000000 0,1.000000-2.000000 0,4.000000 0.000000 0,3.000000 0.000000 0,3.000000 0.000000 0,1.000000 0.000000 0,1.000000 0.000000 0,-1.000000 0.000000 0,1.000000 0.000000 0,2.000000 0.000000 0,7.000000 0.000000 0,6.000000 0.000000 0,7.000000 0.000000 0,0.000000 1.000000 0,-2.000000 4.000000 0,-3.000000 3.000000 0,-3.000000 3.000000 0,-4.000000-1.000000 0,-3.000000-2.000000 0,-3.000000-3.000000 0,-2.000000-3.000000 0,-3.000000-2.000000 0,1.000000 0.000000 0,-1.000000 0.000000 0,1.000000 0.000000 0,-1.000000 0.000000 0,1.000000 0.000000 0,-1.000000 0.000000 0,1.000000 0.000000 0,-4.000000 0.000000 0,-6.000000 0.000000 0,-6.000000 0.000000 0,-6.000000 0.000000 0,-1.000000 0.000000 0,7.000000 0.000000 0,6.000000 0.000000 0,7.000000 0.000000 0,2.000000 1.000000 0,1.000000 4.000000 0,-1.000000 3.000000 0,1.000000 3.000000 0,-1.000000-1.000000 0,1.000000-2.000000 0,-1.000000-3.000000 0,1.000000-3.000000 0,-1.000000-2.000000 0,1.000000 0.000000 0,-1.000000 0.000000 0,1.000000 0.000000 0,-3.000000 0.000000 0,-2.000000 0.000000 0,-3.000000 0.000000 0,-3.000000 0.000000 0,-4.000000 0.000000 0,-3.000000 0.000000 0,-3.000000 0.000000 0,-2.000000 0.000000 0,-1.000000 1.000000 0,3.000000 4.000000 0,3.000000 3.000000 0,4.000000 3.000000 0,-1.000000-1.000000 0,-3.000000-2.000000 0,-3.000000-3.000000 0,-2.000000-3.000000 0,-1.000000-2.000000 0,3.000000 0.000000 0,3.000000 0.000000 0,4.000000 0.000000 0,4.000000 0.000000 0,6.000000 0.000000 0,7.000000 0.000000 0,6.000000 0.000000 0,4.000000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0,-3.000000 0.000000 0,-5.000000 0.000000 0,-7.000000 0.000000 0,-5.000000 0.000000 0,-1.000000 0.000000 0,6.000000 0.000000 0,7.000000 0.000000 0,6.000000 0.000000 0,3.000000 0.000000 0,0.000000 0.000000 0,0.000000 0.000000 0,0.000000 0.000000 0,-2.000000 0.000000 0,-3.000000 0.000000 0,-3.000000 0.000000 0,-2.000000 0.000000 0,-6.000000 0.000000 0,-6.000000 0.000000 0,-6.000000 0.000000 0,-6.000000 0.000000 0,-4.000000 0.000000 0,1.000000 0.000000 0,-1.000000 0.000000 0,1.000000 0.000000 0,-4.000000 1.000000 0,-6.000000 4.000000 0,-6.000000 3.000000 0,-6.000000 3.000000 0,-2.000000-1.000000 0,3.000000-2.000000 0,3.000000-3.000000 0,4.000000-3.000000 0,1.000000-1.000000 0,0.000000 4.000000 0,0.000000 3.000000 0,0.000000 3.000000 0,-2.000000-1.000000 0,-3.000000-2.000000 0,-3.000000-3.000000 0,-2.000000-3.000000 0,-3.000000-2.000000 0,1.000000 0.000000 0,-1.000000 0.000000 0,1.000000 0.000000 0,-3.000000 0.000000 0,-2.000000 0.000000 0,-3.000000 0.000000 0,-3.000000 0.000000 0,-1.000000 1.000000 0,4.000000 4.000000 0,3.000000 3.000000 0,3.000000 3.000000 0,6.000000-1.000000 0,9.000000-2.000000 0,10.000000-3.000000 0,10.000000-3.000000 0,5.000000-2.000000 0,4.000000 0.000000 0,3.000000 0.000000 0,3.000000 0.000000 0,-1.000000 0.000000 0,-2.000000 0.000000 0,-3.000000 0.000000 0,-3.000000 0.000000 0,-2.000000 0.000000 0,0.000000 0.000000 0,0.000000 0.000000 0,0.000000 0.000000 0,1.000000 0.000000 0,4.000000 0.000000 0,3.000000 0.000000 0,3.000000 0.000000 0,-1.000000 0.000000 0,-2.000000 0.000000 0,-3.000000 0.000000 0,-3.000000 0.000000 0,1.000000 0.000000 0,6.000000 0.000000 0,7.000000 0.000000 0,6.000000 0.000000 0,3.000000 1.000000 0,0.000000 4.000000 0,0.000000 3.000000 0,0.000000 3.000000 0,1.000000-1.000000 0,4.000000-2.000000 0,3.000000-3.000000 0,3.000000-3.000000 0,1.000000-2.000000 0,1.000000 0.000000 0,-1.000000 0.000000 0,1.000000 0.000000 0,-1.000000 0.000000 0,1.000000 0.000000 0,-1.000000 0.000000 0,1.000000 0.000000 0,-1.000000 1.000000 0,1.000000 4.000000 0,-1.000000 3.000000 0,1.000000 3.000000 0,-1.000000-1.000000 0,1.000000-2.000000 0,-1.000000-3.000000 0,1.000000-3.000000 0,-1.000000-2.000000 0,1.000000 0.000000 0,-1.000000 0.000000 0,1.000000 0.000000 0,-4.000000 0.000000 0,-6.000000 0.000000 0,-6.000000 0.000000 0,-6.000000 0.000000 0,-2.000000 1.000000 0,3.000000 4.000000 0,3.000000 3.000000 0,4.000000 3.000000 0,-1.000000-1.000000 0,-3.000000-2.000000 0,-3.000000-3.000000 0,-2.000000-3.000000 0,-3.000000-2.000000 0,1.000000 0.000000 0,-1.000000 0.000000 0,1.000000 0.000000 0,1.000000 0.000000 0,3.000000 0.000000 0,3.000000 0.000000 0,4.000000 0.000000 0,-1.000000 1.000000 0,-3.000000 4.000000 0,-3.000000 3.000000 0,-2.000000 3.000000 0,-1.000000-1.000000 0,3.000000-2.000000 0,3.000000-3.000000 0,4.000000-3.000000 0,1.000000-2.000000 0,0.000000 0.000000 0,0.000000 0.000000 0,0.000000 0.000000 0,-4.000000 0.000000 0,-5.000000 0.000000 0,-7.000000 0.000000 0,-5.000000 0.000000 0,-3.000000 0.000000 0,4.000000 0.000000 0,3.000000 0.000000 0,3.000000 0.000000 0,-1.000000 1.000000 0,-2.000000 4.000000 0,-3.000000 3.000000 0,-3.000000 3.000000 0,-4.000000-1.000000 0,-3.000000-2.000000 0,-3.000000-3.000000 0,-2.000000-3.000000 0,0.000000-2.000000 0,7.000000 0.000000 0,6.000000 0.000000 0,7.000000 0.000000 0,4.000000 0.000000 0,3.000000 0.000000 0,3.000000 0.000000 0,4.000000 0.000000 0,-1.000000 0.000000 0,-3.000000 0.000000 0,-3.000000 0.000000 0,-2.000000 0.000000 0,-1.000000 0.000000 0,3.000000 0.000000 0,3.000000 0.000000 0,4.000000 0.000000 0,-1.000000 1.000000 0,-3.000000 4.000000 0,-3.000000 3.000000 0,-2.000000 3.000000 0,-5.000000-1.000000 0,-2.000000-2.000000 0,-3.000000-3.000000 0,-3.000000-3.000000 0,-1.000000-2.000000 0,4.000000 0.000000 0,3.000000 0.000000 0,3.000000 0.000000 0,1.000000 0.000000 0,1.000000 0.000000 0,-1.000000 0.000000 0,1.000000 0.000000 0,-1.000000 0.000000 0,1.000000 0.000000 0,-1.000000 0.000000 0,1.000000 0.000000 0,2.000000 0.000000 0,7.000000 0.000000 0,6.000000 0.000000 0,7.000000 0.000000 0,2.000000 0.000000 0,1.000000 0.000000 0,-1.000000 0.000000 0,1.000000 0.000000 0,-4.000000 0.000000 0,-6.000000 0.000000 0,-6.000000 0.000000 0,-6.000000 0.000000 0,-4.000000 1.000000 0,1.000000 4.000000 0,-1.000000 3.000000 0,1.000000 3.000000 0,1.000000-1.000000 0,3.000000-2.000000 0,3.000000-3.000000 0,4.000000-3.000000 0,2.000000-2.000000 0,4.000000 0.000000 0,3.000000 0.000000 0,3.000000 0.000000 0,-2.000000 0.000000 0,-6.000000 0.000000 0,-6.000000 0.000000 0,-6.000000 0.000000 0,-2.000000 0.000000 0,3.000000 0.000000 0,3.000000 0.000000 0,4.000000 0.000000 0,-1.000000 0.000000 0,-3.000000 0.000000 0,-3.000000 0.000000 0,-2.000000 0.000000 0,-3.000000 1.000000 0,1.000000 4.000000 0,-1.000000 3.000000 0,1.000000 3.000000 0,2.000000-1.000000 0,7.000000-2.000000 0,6.000000-3.000000 0,7.000000-3.000000 0,2.000000-2.000000 0,1.000000 0.000000 0,-1.000000 0.000000 0,1.000000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0,-2.000000 0.000000 0,3.000000 0.000000 0,3.000000 0.000000 0,4.000000 0.000000 0,-1.000000 0.000000 0,-3.000000 0.000000 0,-3.000000 0.000000 0,-2.000000 0.000000 0,-5.000000 0.000000 0,-2.000000 0.000000 0,-3.000000 0.000000 0,-3.000000 0.000000 0,-1.000000 0.000000 0,4.000000 0.000000 0,3.000000 0.000000 0,3.000000 0.000000 0,4.000000 0.000000 0,7.000000 0.000000 0,6.000000 0.000000 0,7.000000 0.000000 0,2.000000 0.000000 0,1.000000 0.000000 0,-1.000000 0.000000 0,1.000000 0.000000 0,-3.000000 0.000000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0,0.000000 1.000000 0,7.000000 4.000000 0,6.000000 3.000000 0,7.000000 3.000000 0,0.000000-1.000000 0,-2.000000-2.000000 0,-3.000000-3.000000 0,-3.000000-3.000000 0,-1.000000-1.000000 0,4.000000 4.000000 0,3.000000 3.000000 0,3.000000 3.000000 0,1.000000-1.000000 0,1.000000-2.000000 0,-1.000000-3.000000 0,1.000000-3.000000 0,-1.000000-1.000000 0,1.000000 4.000000 0,-1.000000 3.000000 0,1.000000 3.000000 0,-1.000000-1.000000 0,1.000000-2.000000 0,-1.000000-3.000000 0,1.000000-3.000000 0,-1.000000-2.000000 0,1.000000 0.000000 0,-1.000000 0.000000 0,1.000000 0.000000 0,-1.000000 0.000000 0,1.000000 0.000000 0,-1.000000 0.000000 0,1.000000 0.000000 0,-3.000000 3.000000 0,-2.000000 6.000000 0,-3.000000 7.000000 0,-3.000000 6.000000 0</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0:46"/>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51450.000000 35500.000000 1000,'-61.000000'-68.000000'0,"28.000000"17.000000"0 ,28.000000 15.000000 0,29.000000 16.000000 0,18.000000 9.000000 0,9.000000 3.000000 0,10.000000 3.000000 0,10.000000 4.000000 0,2.000000-1.000000 0,-3.000000-3.000000 0,-3.000000-3.000000 0,-2.000000-2.000000 0,-3.000000-3.000000 0,1.000000 1.000000 0,-1.000000-1.000000 0,1.000000 1.000000 0,-1.000000 1.000000 0,1.000000 3.000000 0,-1.000000 3.000000 0,1.000000 4.000000 0,1.000000-1.000000 0,3.000000-3.000000 0,3.000000-3.000000 0,4.000000-2.000000 0,-1.000000-3.000000 0,-3.000000 1.000000 0,-3.000000-1.000000 0,-2.000000 1.000000 0,-5.000000 1.000000 0,-2.000000 3.000000 0,-3.000000 3.000000 0,-3.000000 4.000000 0,-1.000000-1.000000 0,4.000000-3.000000 0,3.000000-3.000000 0,3.000000-2.000000 0,-2.000000-1.000000 0,-6.000000 3.000000 0,-6.000000 3.000000 0,-6.000000 4.000000 0,-2.000000 1.000000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0,1.000000-2.000000 0,1.000000-3.000000 0,-1.000000-3.000000 0,1.000000-2.000000 0,-3.000000-1.000000 0,-2.000000 3.000000 0,-3.000000 3.000000 0,-3.000000 4.000000 0,-1.000000 1.000000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0,3.000000 0.000000 0,3.000000 0.000000 0,4.000000 0.000000 0,-1.000000 1.000000 0,-3.000000 4.000000 0,-3.000000 3.000000 0,-2.000000 3.000000 0,0.000000-1.000000 0,7.000000-2.000000 0,6.000000-3.000000 0,7.000000-3.000000 0,2.000000-2.000000 0,1.000000 0.000000 0,-1.000000 0.000000 0,1.000000 0.000000 0,-1.000000 0.000000 0,1.000000 0.000000 0,-1.000000 0.000000 0,1.000000 0.000000 0,-1.000000 0.000000 0,1.000000 0.000000 0,-1.000000 0.000000 0,1.000000 0.000000 0,-3.000000 1.000000 0,-2.000000 4.000000 0,-3.000000 3.000000 0,-3.000000 3.000000 0,-2.000000-1.000000 0,0.000000-2.000000 0,0.000000-3.000000 0,0.000000-3.000000 0,-2.000000-2.000000 0,-3.000000 0.000000 0,-3.000000 0.000000 0,-2.000000 0.000000 0,0.000000 1.000000 0,7.000000 4.000000 0,6.000000 3.000000 0,7.000000 3.000000 0,-1.000000-1.000000 0,-6.000000-2.000000 0,-6.000000-3.000000 0,-6.000000-3.000000 0,-4.000000-1.000000 0,1.000000 4.000000 0,-1.000000 3.000000 0,1.000000 3.000000 0,-1.000000-1.000000 0,1.000000-2.000000 0,-1.000000-3.000000 0,1.000000-3.000000 0,-1.000000-2.000000 0,1.000000 0.000000 0,-1.000000 0.000000 0,1.000000 0.000000 0,1.000000 1.000000 0,3.000000 4.000000 0,3.000000 3.000000 0,4.000000 3.000000 0,-1.000000-1.000000 0,-3.000000-2.000000 0,-3.000000-3.000000 0,-2.000000-3.000000 0,-3.000000-2.000000 0,1.000000 0.000000 0,-1.000000 0.000000 0,1.000000 0.000000 0,-1.000000 0.000000 0,1.000000 0.000000 0,-1.000000 0.000000 0,1.000000 0.000000 0,-1.000000 1.000000 0,1.000000 4.000000 0,-1.000000 3.000000 0,1.000000 3.000000 0,-1.000000-1.000000 0,1.000000-2.000000 0,-1.000000-3.000000 0,1.000000-3.000000 0,2.000000-2.000000 0,7.000000 0.000000 0,6.000000 0.000000 0,7.000000 0.000000 0,2.000000 1.000000 0,1.000000 4.000000 0,-1.000000 3.000000 0,1.000000 3.000000 0,-4.000000-1.000000 0,-6.000000-2.000000 0,-6.000000-3.000000 0,-6.000000-3.000000 0,-4.000000-2.000000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0,-2.000000 0.000000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0,1.000000-2.000000 0,0.000000-3.000000 0,0.000000-3.000000 0,0.000000-2.000000 0,0.000000-1.000000 0,0.000000 3.000000 0,0.000000 3.000000 0,0.000000 4.000000 0,-2.000000 1.000000 0,-3.000000 0.000000 0,-3.000000 0.000000 0,-2.000000 0.000000 0,0.000000 0.000000 0,7.000000 0.000000 0,6.000000 0.000000 0,7.000000 0.000000 0,-1.000000 0.000000 0,-6.000000 0.000000 0,-6.000000 0.000000 0,-6.000000 0.000000 0,-4.000000 0.000000 0,1.000000 0.000000 0,-1.000000 0.000000 0,1.000000 0.000000 0,-1.000000-2.000000 0,1.000000-3.000000 0,-1.000000-3.000000 0,1.000000-2.000000 0,-1.000000-1.000000 0,1.000000 3.000000 0,-1.000000 3.000000 0,1.000000 4.000000 0,-1.000000 1.000000 0,1.000000 0.000000 0,-1.000000 0.000000 0,1.000000 0.000000 0,-1.000000 0.000000 0,1.000000 0.000000 0,-1.000000 0.000000 0,1.000000 0.000000 0,-1.000000 0.000000 0,1.000000 0.000000 0,-1.000000 0.000000 0,1.000000 0.000000 0,1.000000-2.000000 0,3.000000-3.000000 0,3.000000-3.000000 0,4.000000-2.000000 0,1.000000-1.000000 0,0.000000 3.000000 0,0.000000 3.000000 0,0.000000 4.000000 0,-2.000000-1.000000 0,-3.000000-3.000000 0,-3.000000-3.000000 0,-2.000000-2.000000 0,-3.000000-1.000000 0,1.000000 3.000000 0,-1.000000 3.000000 0,1.000000 4.000000 0,2.000000 1.000000 0,7.000000 0.000000 0,6.000000 0.000000 0,7.000000 0.000000 0,2.000000-2.000000 0,1.000000-3.000000 0,-1.000000-3.000000 0,1.000000-2.000000 0,1.000000-1.000000 0,3.000000 3.000000 0,3.000000 3.000000 0,4.000000 4.000000 0,1.000000-1.000000 0,0.000000-3.000000 0,0.000000-3.000000 0,0.000000-2.000000 0,0.000000-1.000000 0,0.000000 3.000000 0,0.000000 3.000000 0,0.000000 4.000000 0,-2.000000-1.000000 0,-3.000000-3.000000 0,-3.000000-3.000000 0,-2.000000-2.000000 0,-5.000000-3.000000 0,-2.000000 1.000000 0,-3.000000-1.000000 0,-3.000000 1.000000 0,-2.000000-1.000000 0,0.000000 1.000000 0,0.000000-1.000000 0,0.000000 1.000000 0,0.000000 1.000000 0,0.000000 3.000000 0,0.000000 3.000000 0,0.000000 4.000000 0,1.000000-1.000000 0,4.000000-3.000000 0,3.000000-3.000000 0,3.000000-2.000000 0,1.000000-1.000000 0,1.000000 3.000000 0,-1.000000 3.000000 0,1.000000 4.000000 0,-1.000000-1.000000 0,1.000000-3.000000 0,-1.000000-3.000000 0,1.000000-2.000000 0,-3.000000-1.000000 0,-2.000000 3.000000 0,-3.000000 3.000000 0,-3.000000 4.000000 0,-2.000000 1.000000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0,3.000000 4.000000 0,3.000000 3.000000 0,4.000000 3.000000 0,-1.000000-1.000000 0,-3.000000-2.000000 0,-3.000000-3.000000 0,-2.000000-3.000000 0,0.000000-2.000000 0,7.000000 0.000000 0,6.000000 0.000000 0,7.000000 0.000000 0,0.000000 1.000000 0,-2.000000 4.000000 0,-3.000000 3.000000 0,-3.000000 3.000000 0,-4.000000-1.000000 0,-3.000000-2.000000 0,-3.000000-3.000000 0,-2.000000-3.000000 0,-3.000000-2.000000 0,1.000000 0.000000 0,-1.000000 0.000000 0,1.000000 0.000000 0,-1.000000 1.000000 0,1.000000 4.000000 0,-1.000000 3.000000 0,1.000000 3.000000 0,1.000000-1.000000 0,3.000000-2.000000 0,3.000000-3.000000 0,4.000000-3.000000 0,-1.000000-2.000000 0,-3.000000 0.000000 0,-3.000000 0.000000 0,-2.000000 0.000000 0,-3.000000 0.000000 0,1.000000 0.000000 0,-1.000000 0.000000 0,1.000000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1.000000 0,0.000000 4.000000 0,0.000000 3.000000 0,0.000000 3.000000 0,-2.000000-1.000000 0,-3.000000-2.000000 0,-3.000000-3.000000 0,-2.000000-3.000000 0,-1.000000-2.000000 0,3.000000 0.000000 0,3.000000 0.000000 0,4.000000 0.000000 0,1.000000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0,0.000000 0.000000 0,0.000000 0.000000 0,0.000000 0.000000 0,1.000000-2.000000 0,4.000000-3.000000 0,3.000000-3.000000 0,3.000000-2.000000 0,1.000000-1.000000 0,1.000000 3.000000 0,-1.000000 3.000000 0,1.000000 4.000000 0,-1.000000 1.000000 0,1.000000 0.000000 0,-1.000000 0.000000 0,1.000000 0.000000 0,-3.000000 0.000000 0,-2.000000 0.000000 0,-3.000000 0.000000 0,-3.000000 0.000000 0,-4.000000 0.000000 0,-3.000000 0.000000 0,-3.000000 0.000000 0,-2.000000 0.000000 0,-3.000000 0.000000 0,1.000000 0.000000 0,-1.000000 0.000000 0,1.000000 0.000000 0,2.000000 0.000000 0,7.000000 0.000000 0,6.000000 0.000000 0,7.000000 0.000000 0,0.000000 0.000000 0,-2.000000 0.000000 0,-3.000000 0.000000 0,-3.000000 0.000000 0,-4.000000 0.000000 0,-3.000000 0.000000 0,-3.000000 0.000000 0,-2.000000 0.000000 0,0.000000 0.000000 0,7.000000 0.000000 0,6.000000 0.000000 0,7.000000 0.000000 0,-1.000000 0.000000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0,-2.000000 0.000000 0,-6.000000 0.000000 0,-6.000000 0.000000 0,-6.000000 0.000000 0,-1.000000 0.000000 0,7.000000 0.000000 0,6.000000 0.000000 0,7.000000 0.000000 0,0.000000 0.000000 0,-2.000000 0.000000 0,-3.000000 0.000000 0,-3.000000 0.000000 0,-2.000000 0.000000 0,0.000000 0.000000 0,0.000000 0.000000 0,0.000000 0.000000 0,1.000000 0.000000 0,4.000000 0.000000 0,3.000000 0.000000 0,3.000000 0.000000 0,1.000000 0.000000 0,1.000000 0.000000 0,-1.000000 0.000000 0,1.000000 0.000000 0,-3.000000 1.000000 0,-2.000000 4.000000 0,-3.000000 3.000000 0,-3.000000 3.000000 0,-2.000000-1.000000 0,0.000000-2.000000 0,0.000000-3.000000 0,0.000000-3.000000 0,0.000000-2.000000 0,0.000000 0.000000 0,0.000000 0.000000 0,0.000000 0.000000 0,0.000000 0.000000 0,0.000000 0.000000 0,0.000000 0.000000 0,0.000000 0.000000 0,1.000000 0.000000 0,4.000000 0.000000 0,3.000000 0.000000 0,3.000000 0.000000 0,1.000000 0.000000 0,1.000000 0.000000 0,-1.000000 0.000000 0,1.000000 0.000000 0,-4.000000 1.000000 0,-6.000000 4.000000 0,-6.000000 3.000000 0,-6.000000 3.000000 0,-4.000000-1.000000 0,1.000000-2.000000 0,-1.000000-3.000000 0,1.000000-3.000000 0,-1.000000-2.000000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0,3.000000 0.000000 0,3.000000 0.000000 0,4.000000 0.000000 0,1.000000-2.000000 0,0.000000-3.000000 0,0.000000-3.000000 0,0.000000-2.000000 0,-2.000000-1.000000 0,-3.000000 3.000000 0,-3.000000 3.000000 0,-2.000000 4.000000 0,-3.000000-1.000000 0,1.000000-3.000000 0,-1.000000-3.000000 0,1.000000-2.000000 0,-1.000000-1.000000 0,1.000000 3.000000 0,-1.000000 3.000000 0,1.000000 4.000000 0,1.000000 1.000000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0,1.000000 0.000000 0,4.000000 0.000000 0,3.000000 0.000000 0,3.000000 0.000000 0,-1.000000 0.000000 0,-2.000000 0.000000 0,-3.000000 0.000000 0,-3.000000 0.000000 0,-1.000000 1.000000 0,4.000000 4.000000 0,3.000000 3.000000 0,3.000000 3.000000 0,3.000000-1.000000 0,3.000000-2.000000 0,3.000000-3.000000 0,4.000000-3.000000 0,-3.000000-2.000000 0,-5.000000 0.000000 0,-7.000000 0.000000 0,-5.000000 0.000000 0,-4.000000 1.000000 0,0.000000 4.000000 0,0.000000 3.000000 0,0.000000 3.000000 0,0.000000-1.000000 0,0.000000-2.000000 0,0.000000-3.000000 0,0.000000-3.000000 0,-2.000000-2.000000 0,-3.000000 0.000000 0,-3.000000 0.000000 0,-2.000000 0.000000 0,0.000000 1.000000 0,7.000000 4.000000 0,6.000000 3.000000 0,7.000000 3.000000 0,-1.000000-1.000000 0,-6.000000-2.000000 0,-6.000000-3.000000 0,-6.000000-3.000000 0,-4.000000-1.000000 0,1.000000 4.000000 0,-1.000000 3.000000 0,1.000000 3.000000 0,1.000000-1.000000 0,3.000000-2.000000 0,3.000000-3.000000 0,4.000000-3.000000 0,2.000000-2.000000 0,4.000000 0.000000 0,3.000000 0.000000 0,3.000000 0.000000 0,-1.000000 0.000000 0,-2.000000 0.000000 0,-3.000000 0.000000 0,-3.000000 0.000000 0,-1.000000 0.000000 0,4.000000 0.000000 0,3.000000 0.000000 0,3.000000 0.000000 0,-1.000000 1.000000 0,-2.000000 4.000000 0,-3.000000 3.000000 0,-3.000000 3.000000 0,-2.000000-1.000000 0,0.000000-2.000000 0,0.000000-3.000000 0,0.000000-3.000000 0,0.000000-2.000000 0,0.000000 0.000000 0,0.000000 0.000000 0,0.000000 0.000000 0,-2.000000 0.000000 0,-3.000000 0.000000 0,-3.000000 0.000000 0,-2.000000 0.000000 0,-3.000000 1.000000 0,1.000000 4.000000 0,-1.000000 3.000000 0,1.000000 3.000000 0,1.000000-1.000000 0,3.000000-2.000000 0,3.000000-3.000000 0,4.000000-3.000000 0,1.000000-2.000000 0,0.000000 0.000000 0,0.000000 0.000000 0,0.000000 0.000000 0,1.000000 0.000000 0,4.000000 0.000000 0,3.000000 0.000000 0,3.000000 0.000000 0,3.000000 1.000000 0,3.000000 4.000000 0,3.000000 3.000000 0,4.000000 3.000000 0,1.000000-1.000000 0,0.000000-2.000000 0,0.000000-3.000000 0,0.000000-3.000000 0,-2.000000-2.000000 0,-3.000000 0.000000 0,-3.000000 0.000000 0,-2.000000 0.000000 0,-1.000000 1.000000 0,3.000000 4.000000 0,3.000000 3.000000 0,4.000000 3.000000 0,-3.000000-1.000000 0,-5.000000-2.000000 0,-7.000000-3.000000 0,-5.000000-3.000000 0,-4.000000-1.000000 0,0.000000 4.000000 0,0.000000 3.000000 0,0.000000 3.000000 0,6.000000 1.000000 0,13.000000 1.000000 0,12.000000-1.000000 0,13.000000 1.000000 0,7.000000 1.000000 0,4.000000 3.000000 0,3.000000 3.000000 0,3.000000 4.000000 0,-1.000000-1.000000 0,-2.000000-3.000000 0,-3.000000-3.000000 0,-3.000000-2.000000 0,-7.000000-5.000000 0,-9.000000-2.000000 0,-10.000000-3.000000 0,-8.000000-3.000000 0,-9.000000-2.000000 0,-6.000000 0.000000 0,-6.000000 0.000000 0,-6.000000 0.000000 0,-4.000000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0,-2.000000 0.000000 0,-6.000000 0.000000 0,-6.000000 0.000000 0,-6.000000 0.000000 0,-2.000000 0.000000 0,3.000000 0.000000 0,3.000000 0.000000 0,4.000000 0.000000 0,1.000000 1.000000 0,0.000000 4.000000 0,0.000000 3.000000 0,0.000000 3.000000 0,-2.000000-1.000000 0,-3.000000-2.000000 0,-3.000000-3.000000 0,-2.000000-3.000000 0,-3.000000-2.000000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0,3.000000 0.000000 0,3.000000 0.000000 0,4.000000 0.000000 0,4.000000 0.000000 0,6.000000 0.000000 0,7.000000 0.000000 0,6.000000 0.000000 0,6.000000 1.000000 0,6.000000 4.000000 0,7.000000 3.000000 0,6.000000 3.000000 0,1.000000-1.000000 0,-3.000000-2.000000 0,-3.000000-3.000000 0,-2.000000-3.000000 0,-5.000000-1.000000 0,-2.000000 4.000000 0,-3.000000 3.000000 0,-3.000000 3.000000 0,-7.000000-1.000000 0,-9.000000-2.000000 0,-10.000000-3.000000 0,-8.000000-3.000000 0,-6.000000-2.000000 0,1.000000 0.000000 0,-1.000000 0.000000 0,1.000000 0.000000 0,-1.000000 0.000000 0,1.000000 0.000000 0,-1.000000 0.000000 0,1.000000 0.000000 0,4.000000 0.000000 0,9.000000 0.000000 0,10.000000 0.000000 0,10.000000 0.000000 0,0.000000 0.000000 0,-5.000000 0.000000 0,-7.000000 0.000000 0,-5.000000 0.000000 0,-4.000000 0.000000 0,0.000000 0.000000 0,0.000000 0.000000 0,0.000000 0.000000 0,1.000000 0.000000 0,4.000000 0.000000 0,3.000000 0.000000 0,3.000000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0,1.000000 0.000000 0,-1.000000 0.000000 0,1.000000 0.000000 0,-1.000000 3.000000 0,1.000000 6.000000 0,-1.000000 7.000000 0,1.000000 6.000000 0,-3.000000 4.000000 0,-2.000000 4.000000 0,-3.000000 3.000000 0,-3.000000 3.000000 0,-2.000000 3.000000 0,0.000000 3.000000 0,0.000000 3.000000 0,0.000000 4.000000 0</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0:52"/>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11950.000000 39900.000000 1000,'71.000000'-46.000000'0,"-5.000000"10.000000"0 ,-7.000000 10.000000 0,-5.000000 9.000000 0,-6.000000 6.000000 0,-3.000000 3.000000 0,-3.000000 3.000000 0,-2.000000 4.000000 0,-3.000000-1.000000 0,1.000000-3.000000 0,-1.000000-3.000000 0,1.000000-2.000000 0,-1.000000-1.000000 0,1.000000 3.000000 0,-1.000000 3.000000 0,1.000000 4.000000 0,-1.000000-1.000000 0,1.000000-3.000000 0,-1.000000-3.000000 0,1.000000-2.000000 0,2.000000-1.000000 0,7.000000 3.000000 0,6.000000 3.000000 0,7.000000 4.000000 0,4.000000-1.000000 0,3.000000-3.000000 0,3.000000-3.000000 0,4.000000-2.000000 0,5.000000-1.000000 0,10.000000 3.000000 0,10.000000 3.000000 0,9.000000 4.000000 0,4.000000-1.000000 0,1.000000-3.000000 0,-1.000000-3.000000 0,1.000000-2.000000 0,-1.000000-1.000000 0,1.000000 3.000000 0,-1.000000 3.000000 0,1.000000 4.000000 0,-1.000000-1.000000 0,1.000000-3.000000 0,-1.000000-3.000000 0,1.000000-2.000000 0,4.000000-1.000000 0,9.000000 3.000000 0,10.000000 3.000000 0,10.000000 4.000000 0,4.000000-1.000000 0,0.000000-3.000000 0,0.000000-3.000000 0,0.000000-2.000000 0,-4.000000-1.000000 0,-5.000000 3.000000 0,-7.000000 3.000000 0,-5.000000 4.000000 0,-4.000000 1.000000 0,0.000000 0.000000 0,0.000000 0.000000 0,0.000000 0.000000 0,0.000000 0.000000 0,0.000000 0.000000 0,0.000000 0.000000 0,0.000000 0.000000 0,3.000000 0.000000 0,6.000000 0.000000 0,7.000000 0.000000 0,6.000000 0.000000 0,1.000000 0.000000 0,-3.000000 0.000000 0,-3.000000 0.000000 0,-2.000000 0.000000 0,-6.000000 0.000000 0,-6.000000 0.000000 0,-6.000000 0.000000 0,-6.000000 0.000000 0,1.000000 1.000000 0,9.000000 4.000000 0,10.000000 3.000000 0,10.000000 3.000000 0,5.000000 1.000000 0,4.000000 1.000000 0,3.000000-1.000000 0,3.000000 1.000000 0,-2.000000-3.000000 0,-6.000000-2.000000 0,-6.000000-3.000000 0,-6.000000-3.000000 0,-7.000000-2.000000 0,-6.000000 0.000000 0,-6.000000 0.000000 0,-6.000000 0.000000 0,1.000000 1.000000 0,9.000000 4.000000 0,10.000000 3.000000 0,10.000000 3.000000 0,2.000000-1.000000 0,-3.000000-2.000000 0,-3.000000-3.000000 0,-2.000000-3.000000 0,-8.000000-2.000000 0,-8.000000 0.000000 0,-10.000000 0.000000 0,-9.000000 0.000000 0,-7.000000 0.000000 0,-3.000000 0.000000 0,-3.000000 0.000000 0,-2.000000 0.000000 0,-5.000000 0.000000 0,-2.000000 0.000000 0,-3.000000 0.000000 0,-3.000000 0.000000 0,-1.000000 0.000000 0,4.000000 0.000000 0,3.000000 0.000000 0,3.000000 0.000000 0,1.000000 0.000000 0,1.000000 0.000000 0,-1.000000 0.000000 0,1.000000 0.000000 0,-4.000000 0.000000 0,-6.000000 0.000000 0,-6.000000 0.000000 0,-6.000000 0.000000 0,-4.000000-2.000000 0,1.000000-3.000000 0,-1.000000-3.000000 0,1.000000-2.000000 0,-4.000000-1.000000 0,-6.000000 3.000000 0,-6.000000 3.000000 0,-6.000000 4.000000 0,-4.000000-1.000000 0,1.000000-3.000000 0,-1.000000-3.000000 0,1.000000-2.000000 0,-6.000000 5.000000-21,-8.000000 16.000000-38,-10.000000 15.000000-41,-9.000000 17.000000-40</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1:03"/>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32400.000000 39450.000000 1000,'-74.000000'70.000000'0,"4.000000"-9.000000"0 ,3.000000-10.000000 0,3.000000-8.000000 0,-1.000000-8.000000 0,-2.000000-2.000000 0,-3.000000-3.000000 0,-3.000000-3.000000 0,-6.000000-1.000000 0,-5.000000 4.000000 0,-7.000000 3.000000 0,-5.000000 3.000000 0,-9.000000-1.000000 0,-9.000000-2.000000 0,-10.000000-3.000000 0,-8.000000-3.000000 0,-4.000000-2.000000 0,3.000000 0.000000 0,3.000000 0.000000 0,4.000000 0.000000 0,4.000000-2.000000 0,6.000000-3.000000 0,7.000000-3.000000 0,6.000000-2.000000 0,4.000000-5.000000 0,4.000000-2.000000 0,3.000000-3.000000 0,3.000000-3.000000 0,1.000000-2.000000 0,1.000000 0.000000 0,-1.000000 0.000000 0,1.000000 0.000000 0,-3.000000 0.000000 0,-2.000000 0.000000 0,-3.000000 0.000000 0,-3.000000 0.000000 0,-6.000000 0.000000 0,-5.000000 0.000000 0,-7.000000 0.000000 0,-5.000000 0.000000 0,-1.000000 0.000000 0,6.000000 0.000000 0,7.000000 0.000000 0,6.000000 0.000000 0,4.000000 0.000000 0,4.000000 0.000000 0,3.000000 0.000000 0,3.000000 0.000000 0,-1.000000 0.000000 0,-2.000000 0.000000 0,-3.000000 0.000000 0,-3.000000 0.000000 0,1.000000-2.000000 0,6.000000-3.000000 0,7.000000-3.000000 0,6.000000-2.000000 0,1.000000-5.000000 0,-3.000000-2.000000 0,-3.000000-3.000000 0,-2.000000-3.000000 0,-1.000000-2.000000 0,3.000000 0.000000 0,3.000000 0.000000 0,4.000000 0.000000 0,4.000000-2.000000 0,6.000000-3.000000 0,7.000000-3.000000 0,6.000000-2.000000 0,4.000000-3.000000 0,4.000000 1.000000 0,3.000000-1.000000 0,3.000000 1.000000 0,3.000000-3.000000 0,3.000000-2.000000 0,3.000000-3.000000 0,4.000000-3.000000 0,4.000000-2.000000 0,6.000000 0.000000 0,7.000000 0.000000 0,6.000000 0.000000 0,3.000000-2.000000 0,0.000000-3.000000 0,0.000000-3.000000 0,0.000000-2.000000 0,4.000000-5.000000 0,10.000000-2.000000 0,10.000000-3.000000 0,9.000000-3.000000 0,4.000000-1.000000 0,1.000000 4.000000 0,-1.000000 3.000000 0,1.000000 3.000000 0,2.000000 3.000000 0,7.000000 3.000000 0,6.000000 3.000000 0,7.000000 4.000000 0,5.000000 1.000000 0,7.000000 0.000000 0,6.000000 0.000000 0,7.000000 0.000000 0,4.000000 0.000000 0,3.000000 0.000000 0,3.000000 0.000000 0,4.000000 0.000000 0,-1.000000 0.000000 0,-3.000000 0.000000 0,-3.000000 0.000000 0,-2.000000 0.000000 0,-1.000000-2.000000 0,3.000000-3.000000 0,3.000000-3.000000 0,4.000000-2.000000 0,1.000000-3.000000 0,0.000000 1.000000 0,0.000000-1.000000 0,0.000000 1.000000 0,3.000000-3.000000 0,6.000000-2.000000 0,7.000000-3.000000 0,6.000000-3.000000 0,7.000000-1.000000 0,10.000000 4.000000 0,10.000000 3.000000 0,9.000000 3.000000 0,-1.000000 3.000000 0,-8.000000 3.000000 0,-10.000000 3.000000 0,-9.000000 4.000000 0,-5.000000 2.000000 0,0.000000 4.000000 0,0.000000 3.000000 0,0.000000 3.000000 0,0.000000 1.000000 0,0.000000 1.000000 0,0.000000-1.000000 0,0.000000 1.000000 0,1.000000 2.000000 0,4.000000 7.000000 0,3.000000 6.000000 0,3.000000 7.000000 0,-2.000000 2.000000 0,-6.000000 1.000000 0,-6.000000-1.000000 0,-6.000000 1.000000 0,-7.000000-1.000000 0,-6.000000 1.000000 0,-6.000000-1.000000 0,-6.000000 1.000000 0,-7.000000 1.000000 0,-6.000000 3.000000 0,-6.000000 3.000000 0,-6.000000 4.000000 0,-2.000000 1.000000 0,3.000000 0.000000 0,3.000000 0.000000 0,4.000000 0.000000 0,1.000000 1.000000 0,0.000000 4.000000 0,0.000000 3.000000 0,0.000000 3.000000 0,0.000000 1.000000 0,0.000000 1.000000 0,0.000000-1.000000 0,0.000000 1.000000 0,-2.000000 1.000000 0,-3.000000 3.000000 0,-3.000000 3.000000 0,-2.000000 4.000000 0,-3.000000 1.000000 0,1.000000 0.000000 0,-1.000000 0.000000 0,1.000000 0.000000 0,-3.000000 6.000000 0,-2.000000 13.000000 0,-3.000000 12.000000 0,-3.000000 13.000000 0,-7.000000 4.000000 0,-9.000000-3.000000 0,-10.000000-3.000000 0,-8.000000-2.000000 0,-6.000000-1.000000 0,1.000000 3.000000 0,-1.000000 3.000000 0,1.000000 4.000000 0,-3.000000 1.000000 0,-2.000000 0.000000 0,-3.000000 0.000000 0,-3.000000 0.000000 0,-4.000000 0.000000 0,-3.000000 0.000000 0,-3.000000 0.000000 0,-2.000000 0.000000 0,-5.000000 0.000000 0,-2.000000 0.000000 0,-3.000000 0.000000 0,-3.000000 0.000000 0,-2.000000-2.000000 0,0.000000-3.000000 0,0.000000-3.000000 0,0.000000-2.000000 0,-4.000000-3.000000 0,-5.000000 1.000000 0,-7.000000-1.000000 0,-5.000000 1.000000 0,-6.000000-1.000000 0,-3.000000 1.000000 0,-3.000000-1.000000 0,-2.000000 1.000000 0,-6.000000-1.000000 0,-6.000000 1.000000 0,-6.000000-1.000000 0,-6.000000 1.000000 0,-6.000000 1.000000 0,-2.000000 3.000000 0,-3.000000 3.000000 0,-3.000000 4.000000 0,-4.000000-1.000000 0,-3.000000-3.000000 0,-3.000000-3.000000 0,-2.000000-2.000000 0,-1.000000-3.000000 0,3.000000 1.000000 0,3.000000-1.000000 0,4.000000 1.000000 0,1.000000-3.000000 0,0.000000-2.000000 0,0.000000-3.000000 0,0.000000-3.000000 0,0.000000-6.000000 0,0.000000-5.000000 0,0.000000-7.000000 0,0.000000-5.000000 0,-4.000000-6.000000 0,-5.000000-3.000000 0,-7.000000-3.000000 0,-5.000000-2.000000 0,-3.000000-3.000000 0,4.000000 1.000000 0,3.000000-1.000000 0,3.000000 1.000000 0,6.000000-1.000000 0,9.000000 1.000000 0,10.000000-1.000000 0,10.000000 1.000000 0,5.000000-3.000000 0,4.000000-2.000000 0,3.000000-3.000000 0,3.000000-3.000000 0,1.000000-2.000000 0,1.000000 0.000000 0,-1.000000 0.000000 0,1.000000 0.000000 0,-1.000000 0.000000 0,1.000000 0.000000 0,-1.000000 0.000000 0,1.000000 0.000000 0,1.000000-2.000000 0,3.000000-3.000000 0,3.000000-3.000000 0,4.000000-2.000000 0,1.000000-5.000000 0,0.000000-2.000000 0,0.000000-3.000000 0,0.000000-3.000000 0,1.000000-6.000000 0,4.000000-5.000000 0,3.000000-7.000000 0,3.000000-5.000000 0,6.000000-6.000000 0,9.000000-3.000000 0,10.000000-3.000000 0,10.000000-2.000000 0,10.000000 2.000000 0,13.000000 9.000000 0,12.000000 10.000000 0,13.000000 10.000000 0,6.000000 0.000000 0,0.000000-5.000000 0,0.000000-7.000000 0,0.000000-5.000000 0,3.000000-3.000000 0,6.000000 4.000000 0,7.000000 3.000000 0,6.000000 3.000000 0,-2.000000 3.000000 0,-9.000000 3.000000 0,-10.000000 3.000000 0,-8.000000 4.000000 0,-4.000000 1.000000-21,3.000000 0.000000-38,3.000000 0.000000-41,4.000000 0.000000-40</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1:04"/>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30750.000000 39100.000000 1000,'-61.000000'3.000000'0,"28.000000"6.000000"0 ,28.000000 7.000000 0,29.000000 6.000000 0,15.000000-1.000000 0,3.000000-5.000000 0,3.000000-7.000000 0,4.000000-5.000000 0,2.000000-4.000000 0,4.000000 0.000000 0,3.000000 0.000000 0,3.000000 0.000000 0,1.000000 0.000000 0,1.000000 0.000000 0,-1.000000 0.000000 0,1.000000 0.000000 0,-3.000000 0.000000 0,-2.000000 0.000000 0,-3.000000 0.000000 0,-3.000000 0.000000 0,-1.000000 0.000000 0,4.000000 0.000000 0,3.000000 0.000000 0,3.000000 0.000000 0,3.000000 0.000000 0,3.000000 0.000000 0,3.000000 0.000000 0,4.000000 0.000000 0,1.000000-2.000000 0,0.000000-3.000000 0,0.000000-3.000000 0,0.000000-2.000000 0,4.000000-3.000000 0,10.000000 1.000000 0,10.000000-1.000000 0,9.000000 1.000000 0,6.000000 1.000000 0,3.000000 3.000000 0,3.000000 3.000000 0,4.000000 4.000000 0,1.000000-1.000000 0,0.000000-3.000000 0,0.000000-3.000000 0,0.000000-2.000000 0,0.000000-3.000000 0,0.000000 1.000000 0,0.000000-1.000000 0,0.000000 1.000000 0,4.000000-3.000000 0,10.000000-2.000000 0,10.000000-3.000000 0,9.000000-3.000000 0,6.000000-1.000000 0,3.000000 4.000000 0,3.000000 3.000000 0,4.000000 3.000000 0,-3.000000 3.000000 0,-5.000000 3.000000 0,-7.000000 3.000000 0,-5.000000 4.000000 0,-3.000000-1.000000 0,4.000000-3.000000 0,3.000000-3.000000 0,3.000000-2.000000 0,4.000000-3.000000 0,7.000000 1.000000 0,6.000000-1.000000 0,7.000000 1.000000 0,-1.000000 1.000000 0,-6.000000 3.000000 0,-6.000000 3.000000 0,-6.000000 4.000000 0,-7.000000 1.000000 0,-6.000000 0.000000 0,-6.000000 0.000000 0,-6.000000 0.000000 0,-2.000000 0.000000 0,3.000000 0.000000 0,3.000000 0.000000 0,4.000000 0.000000 0,2.000000 0.000000 0,4.000000 0.000000 0,3.000000 0.000000 0,3.000000 0.000000 0,-5.000000 0.000000 0,-12.000000 0.000000 0,-13.000000 0.000000 0,-12.000000 0.000000 0,-9.000000 0.000000 0,-2.000000 0.000000 0,-3.000000 0.000000 0,-3.000000 0.000000 0,1.000000 0.000000 0,6.000000 0.000000 0,7.000000 0.000000 0,6.000000 0.000000 0,4.000000 0.000000 0,4.000000 0.000000 0,3.000000 0.000000 0,3.000000 0.000000 0,-2.000000 0.000000 0,-6.000000 0.000000 0,-6.000000 0.000000 0,-6.000000 0.000000 0,-6.000000 0.000000 0,-2.000000 0.000000 0,-3.000000 0.000000 0,-3.000000 0.000000 0,-1.000000 0.000000 0,4.000000 0.000000 0,3.000000 0.000000 0,3.000000 0.000000 0,3.000000 0.000000 0,3.000000 0.000000 0,3.000000 0.000000 0,4.000000 0.000000 0,2.000000 0.000000 0,4.000000 0.000000 0,3.000000 0.000000 0,3.000000 0.000000 0,-2.000000 1.000000 0,-6.000000 4.000000 0,-6.000000 3.000000 0,-6.000000 3.000000 0,-6.000000-1.000000 0,-2.000000-2.000000 0,-3.000000-3.000000 0,-3.000000-3.000000 0,2.000000-2.000000 0,10.000000 0.000000 0,10.000000 0.000000 0,9.000000 0.000000 0,4.000000 0.000000 0,1.000000 0.000000 0,-1.000000 0.000000 0,1.000000 0.000000 0,-1.000000 0.000000 0,1.000000 0.000000 0,-1.000000 0.000000 0,1.000000 0.000000 0,-1.000000-2.000000 0,1.000000-3.000000 0,-1.000000-3.000000 0,1.000000-2.000000 0,1.000000-1.000000 0,3.000000 3.000000 0,3.000000 3.000000 0,4.000000 4.000000 0,1.000000-1.000000 0,0.000000-3.000000 0,0.000000-3.000000 0,0.000000-2.000000 0,-2.000000-3.000000 0,-3.000000 1.000000 0,-3.000000-1.000000 0,-2.000000 1.000000 0,-6.000000 1.000000 0,-6.000000 3.000000 0,-6.000000 3.000000 0,-6.000000 4.000000 0,1.000000-1.000000 0,9.000000-3.000000 0,10.000000-3.000000 0,10.000000-2.000000 0,4.000000-3.000000 0,0.000000 1.000000 0,0.000000-1.000000 0,0.000000 1.000000 0,-5.000000 1.000000 0,-9.000000 3.000000 0,-10.000000 3.000000 0,-8.000000 4.000000 0,-8.000000 1.000000 0,-2.000000 0.000000 0,-3.000000 0.000000 0,-3.000000 0.000000 0,4.000000 0.000000 0,13.000000 0.000000 0,12.000000 0.000000 0,13.000000 0.000000 0,2.000000 0.000000 0,-5.000000 0.000000 0,-7.000000 0.000000 0,-5.000000 0.000000 0,-6.000000 0.000000 0,-3.000000 0.000000 0,-3.000000 0.000000 0,-2.000000 0.000000 0,-3.000000 0.000000 0,1.000000 0.000000 0,-1.000000 0.000000 0,1.000000 0.000000 0,2.000000 0.000000 0,7.000000 0.000000 0,6.000000 0.000000 0,7.000000 0.000000 0,4.000000 0.000000 0,3.000000 0.000000 0,3.000000 0.000000 0,4.000000 0.000000 0,-1.000000 0.000000 0,-3.000000 0.000000 0,-3.000000 0.000000 0,-2.000000 0.000000 0,-6.000000 0.000000 0,-6.000000 0.000000 0,-6.000000 0.000000 0,-6.000000 0.000000 0,-1.000000 0.000000 0,7.000000 0.000000 0,6.000000 0.000000 0,7.000000 0.000000 0,5.000000-2.000000 0,7.000000-3.000000 0,6.000000-3.000000 0,7.000000-2.000000 0,-3.000000-1.000000 0,-8.000000 3.000000 0,-10.000000 3.000000 0,-9.000000 4.000000 0,-7.000000 1.000000 0,-3.000000 0.000000 0,-3.000000 0.000000 0,-2.000000 0.000000 0,2.000000-2.000000 0,9.000000-3.000000 0,10.000000-3.000000 0,10.000000-2.000000 0,2.000000-1.000000 0,-3.000000 3.000000 0,-3.000000 3.000000 0,-2.000000 4.000000 0,-5.000000 1.000000 0,-2.000000 0.000000 0,-3.000000 0.000000 0,-3.000000 0.000000 0,-4.000000-2.000000 0,-3.000000-3.000000 0,-3.000000-3.000000 0,-2.000000-2.000000 0,-1.000000-1.000000 0,3.000000 3.000000 0,3.000000 3.000000 0,4.000000 4.000000 0,2.000000 1.000000 0,4.000000 0.000000 0,3.000000 0.000000 0,3.000000 0.000000 0,1.000000-2.000000 0,1.000000-3.000000 0,-1.000000-3.000000 0,1.000000-2.000000 0,-6.000000-1.000000 0,-8.000000 3.000000 0,-10.000000 3.000000 0,-9.000000 4.000000 0,-2.000000 1.000000 0,6.000000 0.000000 0,7.000000 0.000000 0,6.000000 0.000000 0,9.000000-2.000000 0,13.000000-3.000000 0,12.000000-3.000000 0,13.000000-2.000000 0,1.000000-1.000000 0,-9.000000 3.000000 0,-10.000000 3.000000 0,-8.000000 4.000000 0,-9.000000 1.000000 0,-6.000000 0.000000 0,-6.000000 0.000000 0,-6.000000 0.000000 0,2.000000 0.000000 0,14.000000 0.000000 0,11.000000 0.000000 0,14.000000 0.000000 0,5.000000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0,3.000000 0.000000 0,3.000000 0.000000 0,4.000000 0.000000 0,-1.000000 1.000000 0,-3.000000 4.000000 0,-3.000000 3.000000 0,-2.000000 3.000000 0,-6.000000-1.000000 0,-6.000000-2.000000 0,-6.000000-3.000000 0,-6.000000-3.000000 0,-1.000000-2.000000 0,7.000000 0.000000 0,6.000000 0.000000 0,7.000000 0.000000 0,5.000000 0.000000 0,7.000000 0.000000 0,6.000000 0.000000 0,7.000000 0.000000 0,-6.000000 1.000000 0,-15.000000 4.000000 0,-15.000000 3.000000 0,-16.000000 3.000000 0,-5.000000-1.000000 0,6.000000-2.000000 0,7.000000-3.000000 0,6.000000-3.000000 0,7.000000-2.000000 0,10.000000 0.000000 0,10.000000 0.000000 0,9.000000 0.000000 0,-1.000000 0.000000 0,-8.000000 0.000000 0,-10.000000 0.000000 0,-9.000000 0.000000 0,-7.000000 1.000000 0,-3.000000 4.000000 0,-3.000000 3.000000 0,-2.000000 3.000000 0,-6.000000-1.000000 0,-6.000000-2.000000 0,-6.000000-3.000000 0,-6.000000-3.000000 0,-1.000000-2.000000 0,7.000000 0.000000 0,6.000000 0.000000 0,7.000000 0.000000 0,4.000000 0.000000 0,3.000000 0.000000 0,3.000000 0.000000 0,4.000000 0.000000 0,1.000000 0.000000 0,0.000000 0.000000 0,0.000000 0.000000 0,0.000000 0.000000 0,-4.000000 0.000000 0,-5.000000 0.000000 0,-7.000000 0.000000 0,-5.000000 0.000000 0,-4.000000 0.000000 0,0.000000 0.000000 0,0.000000 0.000000 0,0.000000 0.000000 0,6.000000 0.000000 0,13.000000 0.000000 0,12.000000 0.000000 0,13.000000 0.000000 0,4.000000 1.000000 0,-3.000000 4.000000 0,-3.000000 3.000000 0,-2.000000 3.000000 0,-6.000000-1.000000 0,-6.000000-2.000000 0,-6.000000-3.000000 0,-6.000000-3.000000 0,-4.000000-2.000000 0,1.000000 0.000000 0,-1.000000 0.000000 0,1.000000 0.000000 0,1.000000 1.000000 0,3.000000 4.000000 0,3.000000 3.000000 0,4.000000 3.000000 0,2.000000-1.000000 0,4.000000-2.000000 0,3.000000-3.000000 0,3.000000-3.000000 0,-1.000000-2.000000 0,-2.000000 0.000000 0,-3.000000 0.000000 0,-3.000000 0.000000 0,-7.000000 0.000000 0,-9.000000 0.000000 0,-10.000000 0.000000 0,-8.000000 0.000000 0,-4.000000 1.000000 0,3.000000 4.000000 0,3.000000 3.000000 0,4.000000 3.000000 0,4.000000-1.000000 0,6.000000-2.000000 0,7.000000-3.000000 0,6.000000-3.000000 0,1.000000-1.000000 0,-3.000000 4.000000 0,-3.000000 3.000000 0,-2.000000 3.000000 0,-6.000000-1.000000 0,-6.000000-2.000000 0,-6.000000-3.000000 0,-6.000000-3.000000 0,-4.000000-1.000000 0,1.000000 4.000000 0,-1.000000 3.000000 0,1.000000 3.000000 0,-4.000000-1.000000 0,-6.000000-2.000000 0,-6.000000-3.000000 0,-6.000000-3.000000 0,1.000000-1.000000 0,9.000000 4.000000 0,10.000000 3.000000 0,10.000000 3.000000 0,5.000000 1.000000 0,4.000000 1.000000 0,3.000000-1.000000 0,3.000000 1.000000 0,-1.000000-3.000000 0,-2.000000-2.000000 0,-3.000000-3.000000 0,-3.000000-3.000000 0,-2.000000-2.000000 0,0.000000 0.000000 0,0.000000 0.000000 0,0.000000 0.000000 0,-4.000000 1.000000 0,-5.000000 4.000000 0,-7.000000 3.000000 0,-5.000000 3.000000 0,-3.000000-1.000000 0,4.000000-2.000000 0,3.000000-3.000000 0,3.000000-3.000000 0,1.000000-2.000000 0,1.000000 0.000000 0,-1.000000 0.000000 0,1.000000 0.000000 0,2.000000 0.000000 0,7.000000 0.000000 0,6.000000 0.000000 0,7.000000 0.000000 0,2.000000 0.000000 0,1.000000 0.000000 0,-1.000000 0.000000 0,1.000000 0.000000 0,-6.000000 1.000000 0,-8.000000 4.000000 0,-10.000000 3.000000 0,-9.000000 3.000000 0,-5.000000-1.000000 0,0.000000-2.000000 0,0.000000-3.000000 0,0.000000-3.000000 0,0.000000-2.000000 0,0.000000 0.000000 0,0.000000 0.000000 0,0.000000 0.000000 0,-2.000000 0.000000 0,-3.000000 0.000000 0,-3.000000 0.000000 0,-2.000000 0.000000 0,-1.000000 0.000000 0,3.000000 0.000000 0,3.000000 0.000000 0,4.000000 0.000000 0,-3.000000 0.000000 0,-5.000000 0.000000 0,-7.000000 0.000000 0,-5.000000 0.000000 0,-4.000000-2.000000 0,0.000000-3.000000 0,0.000000-3.000000 0,0.000000-2.000000 0,-2.000000-3.000000 0,-3.000000 1.000000 0,-3.000000-1.000000 0,-2.000000 1.000000 0,-1.000000-1.000000 0,3.000000 1.000000 0,3.000000-1.000000 0,4.000000 1.000000 0,-1.000000 1.000000 0,-3.000000 3.000000 0,-3.000000 3.000000 0,-2.000000 4.000000 0,-3.000000 2.000000 0,1.000000 4.000000 0,-1.000000 3.000000 0,1.000000 3.000000 0,-7.000000 4.000000 0,-12.000000 7.000000 0,-13.000000 6.000000 0,-12.000000 7.000000 0,-15.000000 0.000000-21,-15.000000-2.000000-38,-15.000000-3.000000-41,-16.000000-3.000000-40</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1:09"/>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40050.000000 44000.000000 1000,'95.000000'-46.000000'0,"-9.000000"10.000000"0 ,-10.000000 10.000000 0,-8.000000 9.000000 0,-9.000000 6.000000 0,-6.000000 3.000000 0,-6.000000 3.000000 0,-6.000000 4.000000 0,-1.000000-1.000000 0,7.000000-3.000000 0,6.000000-3.000000 0,7.000000-2.000000 0,4.000000-1.000000 0,3.000000 3.000000 0,3.000000 3.000000 0,4.000000 4.000000 0,2.000000-1.000000 0,4.000000-3.000000 0,3.000000-3.000000 0,3.000000-2.000000 0,3.000000-1.000000 0,3.000000 3.000000 0,3.000000 3.000000 0,4.000000 4.000000 0,1.000000-1.000000 0,0.000000-3.000000 0,0.000000-3.000000 0,0.000000-2.000000 0,-4.000000-1.000000 0,-5.000000 3.000000 0,-7.000000 3.000000 0,-5.000000 4.000000 0,-3.000000 1.000000 0,4.000000 0.000000 0,3.000000 0.000000 0,3.000000 0.000000 0,3.000000 0.000000 0,3.000000 0.000000 0,3.000000 0.000000 0,4.000000 0.000000 0,2.000000 0.000000 0,4.000000 0.000000 0,3.000000 0.000000 0,3.000000 0.000000 0,4.000000 0.000000 0,7.000000 0.000000 0,6.000000 0.000000 0,7.000000 0.000000 0,0.000000 0.000000 0,-2.000000 0.000000 0,-3.000000 0.000000 0,-3.000000 0.000000 0,-4.000000 0.000000 0,-3.000000 0.000000 0,-3.000000 0.000000 0,-2.000000 0.000000 0,0.000000 0.000000 0,7.000000 0.000000 0,6.000000 0.000000 0,7.000000 0.000000 0,5.000000 0.000000 0,7.000000 0.000000 0,6.000000 0.000000 0,7.000000 0.000000 0,-3.000000 0.000000 0,-8.000000 0.000000 0,-10.000000 0.000000 0,-9.000000 0.000000 0,-4.000000 1.000000 0,4.000000 4.000000 0,3.000000 3.000000 0,3.000000 3.000000 0,6.000000-1.000000 0,9.000000-2.000000 0,10.000000-3.000000 0,10.000000-3.000000 0,2.000000-2.000000 0,-3.000000 0.000000 0,-3.000000 0.000000 0,-2.000000 0.000000 0,-5.000000 0.000000 0,-2.000000 0.000000 0,-3.000000 0.000000 0,-3.000000 0.000000 0,2.000000 0.000000 0,10.000000 0.000000 0,10.000000 0.000000 0,9.000000 0.000000 0,2.000000 0.000000 0,-2.000000 0.000000 0,-3.000000 0.000000 0,-3.000000 0.000000 0,-6.000000-2.000000 0,-5.000000-3.000000 0,-7.000000-3.000000 0,-5.000000-2.000000 0,-3.000000-1.000000 0,4.000000 3.000000 0,3.000000 3.000000 0,3.000000 4.000000 0,1.000000 1.000000 0,1.000000 0.000000 0,-1.000000 0.000000 0,1.000000 0.000000 0,-4.000000 0.000000 0,-6.000000 0.000000 0,-6.000000 0.000000 0,-6.000000 0.000000 0,-7.000000 0.000000 0,-6.000000 0.000000 0,-6.000000 0.000000 0,-6.000000 0.000000 0,-1.000000 1.000000 0,7.000000 4.000000 0,6.000000 3.000000 0,7.000000 3.000000 0,0.000000-1.000000 0,-2.000000-2.000000 0,-3.000000-3.000000 0,-3.000000-3.000000 0,-2.000000-1.000000 0,0.000000 4.000000 0,0.000000 3.000000 0,0.000000 3.000000 0,-5.000000-1.000000 0,-9.000000-2.000000 0,-10.000000-3.000000 0,-8.000000-3.000000 0,-4.000000-1.000000 0,3.000000 4.000000 0,3.000000 3.000000 0,4.000000 3.000000 0,5.000000 1.000000 0,10.000000 1.000000 0,10.000000-1.000000 0,9.000000 1.000000 0,1.000000-3.000000 0,-6.000000-2.000000 0,-6.000000-3.000000 0,-6.000000-3.000000 0,-7.000000-1.000000 0,-6.000000 4.000000 0,-6.000000 3.000000 0,-6.000000 3.000000 0,-6.000000 1.000000 0,-2.000000 1.000000 0,-3.000000-1.000000 0,-3.000000 1.000000 0,-2.000000-1.000000 0,0.000000 1.000000 0,0.000000-1.000000 0,0.000000 1.000000 0,3.000000-3.000000 0,6.000000-2.000000 0,7.000000-3.000000 0,6.000000-3.000000 0,4.000000-1.000000 0,4.000000 4.000000 0,3.000000 3.000000 0,3.000000 3.000000 0,-1.000000-1.000000 0,-2.000000-2.000000 0,-3.000000-3.000000 0,-3.000000-3.000000 0,-4.000000-2.000000 0,-3.000000 0.000000 0,-3.000000 0.000000 0,-2.000000 0.000000 0,-3.000000 0.000000 0,1.000000 0.000000 0,-1.000000 0.000000 0,1.000000 0.000000 0,-3.000000 0.000000 0,-2.000000 0.000000 0,-3.000000 0.000000 0,-3.000000 0.000000 0,-1.000000 0.000000 0,4.000000 0.000000 0,3.000000 0.000000 0,3.000000 0.000000 0,4.000000 0.000000 0,7.000000 0.000000 0,6.000000 0.000000 0,7.000000 0.000000 0,-1.000000 0.000000 0,-6.000000 0.000000 0,-6.000000 0.000000 0,-6.000000 0.000000 0,-7.000000 0.000000 0,-6.000000 0.000000 0,-6.000000 0.000000 0,-6.000000 0.000000 0,-4.000000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0,-12.000000 1.000000 0,-19.000000 4.000000 0,-18.000000 3.000000 0,-19.000000 3.000000 0,-12.000000-1.000000 0,-2.000000-2.000000 0,-3.000000-3.000000 0,-3.000000-3.000000 0,-1.000000-2.000000 0,4.000000 0.000000 0,3.000000 0.000000 0,3.000000 0.000000 0,-1.000000 0.000000 0,-2.000000 0.000000 0,-3.000000 0.000000 0,-3.000000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0,1.000000 0.000000 0,-1.000000 0.000000 0,1.000000 0.000000 0,-1.000000 0.000000 0,1.000000 0.000000 0,-1.000000 0.000000 0,1.000000 0.000000 0,-6.000000 0.000000 0,-8.000000 0.000000 0,-10.000000 0.000000 0,-9.000000 0.000000 0,-7.000000 0.000000 0,-3.000000 0.000000 0,-3.000000 0.000000 0,-2.000000 0.000000 0,-5.000000 0.000000 0,-2.000000 0.000000 0,-3.000000 0.000000 0,-3.000000 0.000000 0,-4.000000 0.000000 0,-3.000000 0.000000 0,-3.000000 0.000000 0,-2.000000 0.000000 0,-1.000000 1.000000 0,3.000000 4.000000 0,3.000000 3.000000 0,4.000000 3.000000 0,2.000000-1.000000 0,4.000000-2.000000 0,3.000000-3.000000 0,3.000000-3.000000 0,-2.000000-1.000000 0,-6.000000 4.000000 0,-6.000000 3.000000 0,-6.000000 3.000000 0,-2.000000-1.000000 0,3.000000-2.000000 0,3.000000-3.000000 0,4.000000-3.000000 0,2.000000-2.000000 0,4.000000 0.000000 0,3.000000 0.000000 0,3.000000 0.000000 0,3.000000 0.000000 0,3.000000 0.000000 0,3.000000 0.000000 0,4.000000 0.000000 0,4.000000 0.000000 0,6.000000 0.000000 0,7.000000 0.000000 0,6.000000 0.000000 0,4.000000 0.000000 0,4.000000 0.000000 0,3.000000 0.000000 0,3.000000 0.000000 0,1.000000 0.000000 0,1.000000 0.000000 0,-1.000000 0.000000 0,1.000000 0.000000 0,-1.000000 0.000000 0,1.000000 0.000000 0,-1.000000 0.000000 0,1.000000 0.000000 0,-4.000000 0.000000 0,-6.000000 0.000000 0,-6.000000 0.000000 0,-6.000000 0.000000 0,-4.000000 0.000000 0,1.000000 0.000000 0,-1.000000 0.000000 0,1.000000 0.000000 0,-3.000000 0.000000 0,-2.000000 0.000000 0,-3.000000 0.000000 0,-3.000000 0.000000 0,-1.000000 0.000000 0,4.000000 0.000000 0,3.000000 0.000000 0,3.000000 0.000000 0,-1.000000 0.000000 0,-2.000000 0.000000 0,-3.000000 0.000000 0,-3.000000 0.000000 0,2.000000-2.000000 0,10.000000-3.000000 0,10.000000-3.000000 0,9.000000-2.000000 0,2.000000-1.000000 0,-2.000000 3.000000 0,-3.000000 3.000000 0,-3.000000 4.000000 0,-1.000000 1.000000 0,4.000000 0.000000 0,3.000000 0.000000 0,3.000000 0.000000 0,-2.000000-2.000000 0,-6.000000-3.000000 0,-6.000000-3.000000 0,-6.000000-2.000000 0,-1.000000-1.000000 0,7.000000 3.000000 0,6.000000 3.000000 0,7.000000 4.000000 0,2.000000 1.000000 0,1.000000 0.000000 0,-1.000000 0.000000 0,1.000000 0.000000 0,-3.000000-2.000000 0,-2.000000-3.000000 0,-3.000000-3.000000 0,-3.000000-2.000000 0</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1:18"/>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66150.000000 48700.000000 1000,'-40.000000'-69.000000'0,"23.000000"13.000000"0 ,22.000000 12.000000 0,22.000000 13.000000 0,12.000000 9.000000 0,3.000000 6.000000 0,3.000000 7.000000 0,4.000000 6.000000 0,-1.000000 3.000000 0,-3.000000 0.000000 0,-3.000000 0.000000 0,-2.000000 0.000000 0,-1.000000 0.000000 0,3.000000 0.000000 0,3.000000 0.000000 0,4.000000 0.000000 0,1.000000 1.000000 0,0.000000 4.000000 0,0.000000 3.000000 0,0.000000 3.000000 0,1.000000-1.000000 0,4.000000-2.000000 0,3.000000-3.000000 0,3.000000-3.000000 0,3.000000-2.000000 0,3.000000 0.000000 0,3.000000 0.000000 0,4.000000 0.000000 0,2.000000 0.000000 0,4.000000 0.000000 0,3.000000 0.000000 0,3.000000 0.000000 0,-1.000000 0.000000 0,-2.000000 0.000000 0,-3.000000 0.000000 0,-3.000000 0.000000 0,-2.000000 0.000000 0,0.000000 0.000000 0,0.000000 0.000000 0,0.000000 0.000000 0,1.000000 0.000000 0,4.000000 0.000000 0,3.000000 0.000000 0,3.000000 0.000000 0,1.000000 0.000000 0,1.000000 0.000000 0,-1.000000 0.000000 0,1.000000 0.000000 0,2.000000 0.000000 0,7.000000 0.000000 0,6.000000 0.000000 0,7.000000 0.000000 0,4.000000 0.000000 0,3.000000 0.000000 0,3.000000 0.000000 0,4.000000 0.000000 0,-3.000000 0.000000 0,-5.000000 0.000000 0,-7.000000 0.000000 0,-5.000000 0.000000 0,-4.000000 0.000000 0,0.000000 0.000000 0,0.000000 0.000000 0,0.000000 0.000000 0,3.000000-2.000000 0,6.000000-3.000000 0,7.000000-3.000000 0,6.000000-2.000000 0,3.000000-1.000000 0,0.000000 3.000000 0,0.000000 3.000000 0,0.000000 4.000000 0,0.000000 1.000000 0,0.000000 0.000000 0,0.000000 0.000000 0,0.000000 0.000000 0,-4.000000 0.000000 0,-5.000000 0.000000 0,-7.000000 0.000000 0,-5.000000 0.000000 0,-4.000000-2.000000 0,0.000000-3.000000 0,0.000000-3.000000 0,0.000000-2.000000 0,0.000000-1.000000 0,0.000000 3.000000 0,0.000000 3.000000 0,0.000000 4.000000 0,1.000000 1.000000 0,4.000000 0.000000 0,3.000000 0.000000 0,3.000000 0.000000 0,-2.000000 0.000000 0,-6.000000 0.000000 0,-6.000000 0.000000 0,-6.000000 0.000000 0,-4.000000 0.000000 0,1.000000 0.000000 0,-1.000000 0.000000 0,1.000000 0.000000 0,-4.000000 0.000000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0,-3.000000-2.000000 0,-2.000000-3.000000 0,-3.000000-3.000000 0,-3.000000-2.000000 0,-2.000000-1.000000 0,0.000000 3.000000 0,0.000000 3.000000 0,0.000000 4.000000 0,1.000000 1.000000 0,4.000000 0.000000 0,3.000000 0.000000 0,3.000000 0.000000 0,-1.000000 0.000000 0,-2.000000 0.000000 0,-3.000000 0.000000 0,-3.000000 0.000000 0,-4.000000 1.000000 0,-3.000000 4.000000 0,-3.000000 3.000000 0,-2.000000 3.000000 0,-3.000000-1.000000 0,1.000000-2.000000 0,-1.000000-3.000000 0,1.000000-3.000000 0,-1.000000-2.000000 0,1.000000 0.000000 0,-1.000000 0.000000 0,1.000000 0.000000 0,-1.000000 0.000000 0,1.000000 0.000000 0,-1.000000 0.000000 0,1.000000 0.000000 0,-1.000000 0.000000 0,1.000000 0.000000 0,-1.000000 0.000000 0,1.000000 0.000000 0,2.000000 0.000000 0,7.000000 0.000000 0,6.000000 0.000000 0,7.000000 0.000000 0,-3.000000-5.000000 0,-8.000000-9.000000 0,-10.000000-10.000000 0,-9.000000-8.000000 0,-4.000000 0.000000 0,4.000000 14.000000 0,3.000000 11.000000 0,3.000000 14.000000 0</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1:20"/>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91100.000000 49000.000000 1000,'50.000000'-69.000000'0,"0.000000"13.000000"0 ,0.000000 12.000000 0,0.000000 13.000000 0,0.000000 7.000000 0,0.000000 4.000000 0,0.000000 3.000000 0,0.000000 3.000000 0,-2.000000 3.000000 0,-3.000000 3.000000 0,-3.000000 3.000000 0,-2.000000 4.000000 0,-3.000000-1.000000 0,1.000000-3.000000 0,-1.000000-3.000000 0,1.000000-2.000000 0,1.000000-1.000000 0,3.000000 3.000000 0,3.000000 3.000000 0,4.000000 4.000000 0,2.000000 1.000000 0,4.000000 0.000000 0,3.000000 0.000000 0,3.000000 0.000000 0,3.000000-2.000000 0,3.000000-3.000000 0,3.000000-3.000000 0,4.000000-2.000000 0,4.000000-1.000000 0,6.000000 3.000000 0,7.000000 3.000000 0,6.000000 4.000000 0,3.000000 1.000000 0,0.000000 0.000000 0,0.000000 0.000000 0,0.000000 0.000000 0,-2.000000-2.000000 0,-3.000000-3.000000 0,-3.000000-3.000000 0,-2.000000-2.000000 0,-5.000000-1.000000 0,-2.000000 3.000000 0,-3.000000 3.000000 0,-3.000000 4.000000 0,-1.000000 1.000000 0,4.000000 0.000000 0,3.000000 0.000000 0,3.000000 0.000000 0,1.000000 0.000000 0,1.000000 0.000000 0,-1.000000 0.000000 0,1.000000 0.000000 0,2.000000 0.000000 0,7.000000 0.000000 0,6.000000 0.000000 0,7.000000 0.000000 0,4.000000 0.000000 0,3.000000 0.000000 0,3.000000 0.000000 0,4.000000 0.000000 0,-1.000000 0.000000 0,-3.000000 0.000000 0,-3.000000 0.000000 0,-2.000000 0.000000 0,-5.000000 0.000000 0,-2.000000 0.000000 0,-3.000000 0.000000 0,-3.000000 0.000000 0,2.000000 0.000000 0,10.000000 0.000000 0,10.000000 0.000000 0,9.000000 0.000000 0,2.000000 0.000000 0,-2.000000 0.000000 0,-3.000000 0.000000 0,-3.000000 0.000000 0,-2.000000 0.000000 0,0.000000 0.000000 0,0.000000 0.000000 0,0.000000 0.000000 0,-4.000000 1.000000 0,-5.000000 4.000000 0,-7.000000 3.000000 0,-5.000000 3.000000 0,-4.000000-1.000000 0,0.000000-2.000000 0,0.000000-3.000000 0,0.000000-3.000000 0,1.000000-2.000000 0,4.000000 0.000000 0,3.000000 0.000000 0,3.000000 0.000000 0,4.000000 0.000000 0,7.000000 0.000000 0,6.000000 0.000000 0,7.000000 0.000000 0,-3.000000 0.000000 0,-8.000000 0.000000 0,-10.000000 0.000000 0,-9.000000 0.000000 0,-7.000000 1.000000 0,-3.000000 4.000000 0,-3.000000 3.000000 0,-2.000000 3.000000 0,-1.000000-1.000000 0,3.000000-2.000000 0,3.000000-3.000000 0,4.000000-3.000000 0,2.000000-2.000000 0,4.000000 0.000000 0,3.000000 0.000000 0,3.000000 0.000000 0,3.000000 0.000000 0,3.000000 0.000000 0,3.000000 0.000000 0,4.000000 0.000000 0,-3.000000 0.000000 0,-5.000000 0.000000 0,-7.000000 0.000000 0,-5.000000 0.000000 0,-8.000000 0.000000 0,-5.000000 0.000000 0,-7.000000 0.000000 0,-5.000000 0.000000 0,-3.000000 0.000000 0,4.000000 0.000000 0,3.000000 0.000000 0,3.000000 0.000000 0,1.000000 0.000000 0,1.000000 0.000000 0,-1.000000 0.000000 0,1.000000 0.000000 0,-1.000000 0.000000 0,1.000000 0.000000 0,-1.000000 0.000000 0,1.000000 0.000000 0,1.000000 0.000000 0,3.000000 0.000000 0,3.000000 0.000000 0,4.000000 0.000000 0,-1.000000-2.000000 0,-3.000000-3.000000 0,-3.000000-3.000000 0,-2.000000-2.000000 0,-6.000000-1.000000 0,-6.000000 3.000000 0,-6.000000 3.000000 0,-6.000000 4.000000 0,-4.000000 1.000000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0,-4.000000 0.000000 0,-5.000000 0.000000 0,-7.000000 0.000000 0,-5.000000 0.000000 0,-6.000000 0.000000 0,-3.000000 0.000000 0,-3.000000 0.000000 0,-2.000000 0.000000 0,-3.000000-2.000000 0,1.000000-3.000000 0,-1.000000-3.000000 0,1.000000-2.000000 0,-1.000000-6.000000 0,1.000000-6.000000 0,-1.000000-6.000000 0,1.000000-6.000000 0,1.000000-4.000000 0,3.000000 1.000000 0,3.000000-1.000000 0,4.000000 1.000000 0,-1.000000 1.000000 0,-3.000000 3.000000 0,-3.000000 3.000000 0,-2.000000 4.000000 0,-3.000000 1.000000 0,1.000000 0.000000 0,-1.000000 0.000000 0,1.000000 0.000000 0,-1.000000 0.000000 0,1.000000 0.000000 0,-1.000000 0.000000 0,1.000000 0.000000 0,-3.000000-2.000000 0,-2.000000-3.000000 0,-3.000000-3.000000 0,-3.000000-2.000000 0,-2.000000-3.000000 0,0.000000 1.000000 0,0.000000-1.000000 0,0.000000 1.000000 0,-2.000000-3.000000 0,-3.000000-2.000000 0,-3.000000-3.000000 0,-2.000000-3.000000 0,-5.000000-2.000000 0,-2.000000 0.000000 0,-3.000000 0.000000 0,-3.000000 0.000000 0,-2.000000 1.000000 0,0.000000 4.000000 0,0.000000 3.000000 0,0.000000 3.000000 0,-4.000000-1.000000 0,-5.000000-2.000000 0,-7.000000-3.000000 0,-5.000000-3.000000 0,-9.000000-2.000000 0,-9.000000 0.000000 0,-10.000000 0.000000 0,-8.000000 0.000000 0,-3.000000 3.000000 0,7.000000 6.000000 0,6.000000 7.000000 0,7.000000 6.000000 0,2.000000 3.000000 0,1.000000 0.000000 0,-1.000000 0.000000 0,1.000000 0.000000 0,-3.000000-2.000000 0,-2.000000-3.000000 0,-3.000000-3.000000 0,-3.000000-2.000000 0,-4.000000-3.000000 0,-3.000000 1.000000 0,-3.000000-1.000000 0,-2.000000 1.000000 0,0.000000-1.000000 0,7.000000 1.000000 0,6.000000-1.000000 0,7.000000 1.000000 0,0.000000 1.000000 0,-2.000000 3.000000 0,-3.000000 3.000000 0,-3.000000 4.000000 0,-4.000000 1.000000 0,-3.000000 0.000000 0,-3.000000 0.000000 0,-2.000000 0.000000 0,-3.000000 0.000000 0,1.000000 0.000000 0,-1.000000 0.000000 0,1.000000 0.000000 0,1.000000 1.000000 0,3.000000 4.000000 0,3.000000 3.000000 0,4.000000 3.000000 0,2.000000 3.000000 0,4.000000 3.000000 0,3.000000 3.000000 0,3.000000 4.000000 0,-1.000000-1.000000 0,-2.000000-3.000000 0,-3.000000-3.000000 0,-3.000000-2.000000 0,-2.000000-3.000000 0,0.000000 1.000000 0,0.000000-1.000000 0,0.000000 1.000000 0,0.000000-1.000000 0,0.000000 1.000000 0,0.000000-1.000000 0,0.000000 1.000000 0,0.000000-1.000000 0,0.000000 1.000000 0,0.000000-1.000000 0,0.000000 1.000000 0,0.000000-1.000000 0,0.000000 1.000000 0,0.000000-1.000000 0,0.000000 1.000000 0,-2.000000-1.000000 0,-3.000000 1.000000 0,-3.000000-1.000000 0,-2.000000 1.000000 0,-3.000000-1.000000 0,1.000000 1.000000 0,-1.000000-1.000000 0,1.000000 1.000000 0,-3.000000-1.000000 0,-2.000000 1.000000 0,-3.000000-1.000000 0,-3.000000 1.000000 0,-4.000000-1.000000 0,-3.000000 1.000000 0,-3.000000-1.000000 0,-2.000000 1.000000 0,-5.000000-1.000000 0,-2.000000 1.000000 0,-3.000000-1.000000 0,-3.000000 1.000000 0,-1.000000-1.000000 0,4.000000 1.000000 0,3.000000-1.000000 0,3.000000 1.000000 0,4.000000 1.000000 0,7.000000 3.000000 0,6.000000 3.000000 0,7.000000 4.000000 0,4.000000-1.000000 0,3.000000-3.000000 0,3.000000-3.000000 0,4.000000-2.000000 0,-1.000000-3.000000 0,-3.000000 1.000000 0,-3.000000-1.000000 0,-2.000000 1.000000 0,-3.000000-1.000000 0,1.000000 1.000000 0,-1.000000-1.000000 0,1.000000 1.000000 0,-3.000000 1.000000 0,-2.000000 3.000000 0,-3.000000 3.000000 0,-3.000000 4.000000 0,-6.000000-1.000000 0,-5.000000-3.000000 0,-7.000000-3.000000 0,-5.000000-2.000000 0,-3.000000-3.000000 0,4.000000 1.000000 0,3.000000-1.000000 0,3.000000 1.000000 0,3.000000 1.000000 0,3.000000 3.000000 0,3.000000 3.000000 0,4.000000 4.000000 0,1.000000-1.000000 0,0.000000-3.000000 0,0.000000-3.000000 0,0.000000-2.000000 0,-2.000000-1.000000 0,-3.000000 3.000000 0,-3.000000 3.000000 0,-2.000000 4.000000 0,-5.000000-1.000000 0,-2.000000-3.000000 0,-3.000000-3.000000 0,-3.000000-2.000000 0,-6.000000-3.000000 0,-5.000000 1.000000 0,-7.000000-1.000000 0,-5.000000 1.000000 0,-3.000000 1.000000 0,4.000000 3.000000 0,3.000000 3.000000 0,3.000000 4.000000 0,3.000000-1.000000 0,3.000000-3.000000 0,3.000000-3.000000 0,4.000000-2.000000 0,-3.000000-3.000000 0,-5.000000 1.000000 0,-7.000000-1.000000 0,-5.000000 1.000000 0,-6.000000-1.000000 0,-3.000000 1.000000 0,-3.000000-1.000000 0,-2.000000 1.000000 0,-3.000000 1.000000 0,1.000000 3.000000 0,-1.000000 3.000000 0,1.000000 4.000000 0,1.000000-1.000000 0,3.000000-3.000000 0,3.000000-3.000000 0,4.000000-2.000000 0,5.000000-3.000000 0,10.000000 1.000000 0,10.000000-1.000000 0,9.000000 1.000000 0,2.000000 1.000000 0,-2.000000 3.000000 0,-3.000000 3.000000 0,-3.000000 4.000000 0,-2.000000 1.000000 0,0.000000 0.000000 0,0.000000 0.000000 0,0.000000 0.000000 0,3.000000 0.000000 0,6.000000 0.000000 0,7.000000 0.000000 0,6.000000 0.000000 0,4.000000 0.000000 0,4.000000 0.000000 0,3.000000 0.000000 0,3.000000 0.000000 0,3.000000 1.000000 0,3.000000 4.000000 0,3.000000 3.000000 0,4.000000 3.000000 0,2.000000-1.000000 0,4.000000-2.000000 0,3.000000-3.000000 0,3.000000-3.000000 0,1.000000-1.000000 0,1.000000 4.000000 0,-1.000000 3.000000 0,1.000000 3.000000 0,-3.000000 1.000000 0,-2.000000 1.000000 0,-3.000000-1.000000 0,-3.000000 1.000000 0,-2.000000-1.000000 0,0.000000 1.000000 0,0.000000-1.000000 0,0.000000 1.000000 0,-2.000000-3.000000 0,-3.000000-2.000000 0,-3.000000-3.000000 0,-2.000000-3.000000 0,-1.000000-1.000000 0,3.000000 4.000000 0,3.000000 3.000000 0,4.000000 3.000000 0,1.000000 1.000000 0,0.000000 1.000000 0,0.000000-1.000000 0,0.000000 1.000000 0,0.000000-1.000000 0,0.000000 1.000000 0,0.000000-1.000000 0,0.000000 1.000000 0,1.000000-1.000000 0,4.000000 1.000000 0,3.000000-1.000000 0,3.000000 1.000000 0,1.000000-1.000000 0,1.000000 1.000000 0,-1.000000-1.000000 0,1.000000 1.000000 0,-1.000000-1.000000 0,1.000000 1.000000 0,-1.000000-1.000000 0,1.000000 1.000000 0,-1.000000-1.000000 0,1.000000 1.000000 0,-1.000000-1.000000 0,1.000000 1.000000 0,-1.000000 1.000000 0,1.000000 3.000000 0,-1.000000 3.000000 0,1.000000 4.000000 0,-1.000000-1.000000 0,1.000000-3.000000 0,-1.000000-3.000000 0,1.000000-2.000000 0,-1.000000-1.000000 0,1.000000 3.000000 0,-1.000000 3.000000 0,1.000000 4.000000 0,-1.000000 1.000000 0,1.000000 0.000000 0,-1.000000 0.000000 0,1.000000 0.000000 0,-3.000000 0.000000 0,-2.000000 0.000000 0,-3.000000 0.000000 0,-3.000000 0.000000 0,-2.000000 1.000000 0,0.000000 4.000000 0,0.000000 3.000000 0,0.000000 3.000000 0,0.000000-1.000000 0,0.000000-2.000000 0,0.000000-3.000000 0,0.000000-3.000000 0,0.000000-2.000000 0,0.000000 0.000000 0,0.000000 0.000000 0,0.000000 0.000000 0,0.000000 0.000000 0,0.000000 0.000000 0,0.000000 0.000000 0,0.000000 0.000000 0,1.000000 0.000000 0,4.000000 0.000000 0,3.000000 0.000000 0,3.000000 0.000000 0,1.000000 0.000000 0,1.000000 0.000000 0,-1.000000 0.000000 0,1.000000 0.000000 0,-3.000000 3.000000 0,-2.000000 6.000000 0,-3.000000 7.000000 0,-3.000000 6.000000 0,-1.000000 3.000000 0,4.000000 0.000000 0,3.000000 0.000000 0,3.000000 0.000000 0,3.000000 0.000000 0,3.000000 0.000000 0,3.000000 0.000000 0,4.000000 0.000000 0,-1.000000 0.000000 0,-3.000000 0.000000 0,-3.000000 0.000000 0,-2.000000 0.000000 0,-3.000000 1.000000 0,1.000000 4.000000 0,-1.000000 3.000000 0,1.000000 3.000000 0,2.000000-1.000000 0,7.000000-2.000000 0,6.000000-3.000000 0,7.000000-3.000000 0,4.000000-4.000000 0,3.000000-3.000000 0,3.000000-3.000000 0,4.000000-2.000000 0,2.000000-3.000000 0,4.000000 1.000000 0,3.000000-1.000000 0,3.000000 1.000000 0,4.000000-3.000000 0,7.000000-2.000000 0,6.000000-3.000000 0,7.000000-3.000000 0,5.000000-2.000000 0,7.000000 0.000000 0,6.000000 0.000000 0,7.000000 0.000000 0,2.000000-2.000000 0,1.000000-3.000000 0,-1.000000-3.000000 0,1.000000-2.000000 0,-3.000000-3.000000 0,-2.000000 1.000000 0,-3.000000-1.000000 0,-3.000000 1.000000 0,-1.000000-3.000000 0,4.000000-2.000000 0,3.000000-3.000000 0,3.000000-3.000000 0,3.000000-1.000000 0,3.000000 4.000000 0,3.000000 3.000000 0,4.000000 3.000000 0,4.000000-1.000000 0,6.000000-2.000000 0,7.000000-3.000000 0,6.000000-3.000000 0,3.000000-1.000000 0,0.000000 4.000000 0,0.000000 3.000000 0,0.000000 3.000000 0,-2.000000-1.000000 0,-3.000000-2.000000 0,-3.000000-3.000000 0,-2.000000-3.000000 0,-3.000000-2.000000 0,1.000000 0.000000 0,-1.000000 0.000000 0,1.000000 0.000000 0,-3.000000 1.000000 0,-2.000000 4.000000 0,-3.000000 3.000000 0,-3.000000 3.000000 0,1.000000-1.000000 0,6.000000-2.000000 0,7.000000-3.000000 0,6.000000-3.000000 0,1.000000-1.000000 0,-3.000000 4.000000 0,-3.000000 3.000000 0,-2.000000 3.000000 0,-1.000000-1.000000 0,3.000000-2.000000 0,3.000000-3.000000 0,4.000000-3.000000 0,1.000000-1.000000 0,0.000000 4.000000 0,0.000000 3.000000 0,0.000000 3.000000 0,-4.000000 1.000000 0,-5.000000 1.000000 0,-7.000000-1.000000 0,-5.000000 1.000000 0,-4.000000-3.000000 0,0.000000-2.000000 0,0.000000-3.000000 0,0.000000-3.000000 0,4.000000-1.000000 0,10.000000 4.000000 0,10.000000 3.000000 0,9.000000 3.000000 0,2.000000-1.000000 0,-2.000000-2.000000 0,-3.000000-3.000000 0,-3.000000-3.000000 0,-1.000000-1.000000 0,4.000000 4.000000 0,3.000000 3.000000 0,3.000000 3.000000 0,1.000000 1.000000 0,1.000000 1.000000 0,-1.000000-1.000000 0,1.000000 1.000000 0,-3.000000-3.000000 0,-2.000000-2.000000 0,-3.000000-3.000000 0,-3.000000-3.000000 0,1.000000-1.000000 0,6.000000 4.000000 0,7.000000 3.000000 0,6.000000 3.000000 0,6.000000 1.000000 0,6.000000 1.000000 0,7.000000-1.000000 0,6.000000 1.000000 0,-1.000000-3.000000 0,-5.000000-2.000000 0,-7.000000-3.000000 0,-5.000000-3.000000 0,-8.000000-2.000000 0,-5.000000 0.000000 0,-7.000000 0.000000 0,-5.000000 0.000000 0,2.000000 0.000000 0,13.000000 0.000000 0,12.000000 0.000000 0,13.000000 0.000000 0,6.000000 0.000000 0,0.000000 0.000000 0,0.000000 0.000000 0,0.000000 0.000000 0,-4.000000 0.000000 0,-5.000000 0.000000 0,-7.000000 0.000000 0,-5.000000 0.000000 0,-6.000000 0.000000 0,-3.000000 0.000000 0,-3.000000 0.000000 0,-2.000000 0.000000 0,-3.000000 0.000000 0,1.000000 0.000000 0,-1.000000 0.000000 0,1.000000 0.000000 0,-1.000000-2.000000 0,1.000000-3.000000 0,-1.000000-3.000000 0,1.000000-2.000000 0,-1.000000-1.000000 0,1.000000 3.000000 0,-1.000000 3.000000 0,1.000000 4.000000 0,-6.000000-1.000000 0,-8.000000-3.000000 0,-10.000000-3.000000 0,-9.000000-2.000000 0,-7.000000-1.000000 0,-3.000000 3.000000 0,-3.000000 3.000000 0,-2.000000 4.000000 0,-5.000000 1.000000 0,-2.000000 0.000000 0,-3.000000 0.000000 0,-3.000000 0.000000 0,-4.000000-2.000000 0,-3.000000-3.000000 0,-3.000000-3.000000 0,-2.000000-2.000000 0,-1.000000-1.000000 0,3.000000 3.000000 0,3.000000 3.000000 0,4.000000 4.000000 0,1.000000 1.000000 0,0.000000 0.000000 0,0.000000 0.000000 0,0.000000 0.000000 0,-2.000000 0.000000 0,-3.000000 0.000000 0,-3.000000 0.000000 0,-2.000000 0.000000 0,0.000000 3.000000 0,7.000000 6.000000 0,6.000000 7.000000 0,7.000000 6.000000 0,-9.000000 6.000000 0,-21.000000 6.000000 0,-22.000000 7.000000 0,-22.000000 6.000000 0,-13.000000-2.000000-21,-3.000000-9.000000-38,-3.000000-10.000000-41,-2.000000-8.000000-40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0:59:02"/>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12800.000000 65850.000000 1000,'93.000000'0.000000'0,"-11.000000"0.000000"0 ,-14.000000 0.000000 0,-11.000000 0.000000 0,-9.000000 0.000000 0,-3.000000 0.000000 0,-3.000000 0.000000 0,-2.000000 0.000000 0,-1.000000 0.000000 0,3.000000 0.000000 0,3.000000 0.000000 0,4.000000 0.000000 0,1.000000 0.000000 0,0.000000 0.000000 0,0.000000 0.000000 0,0.000000 0.000000 0,1.000000 1.000000 0,4.000000 4.000000 0,3.000000 3.000000 0,3.000000 3.000000 0,1.000000-1.000000 0,1.000000-2.000000 0,-1.000000-3.000000 0,1.000000-3.000000 0,-1.000000-2.000000 0,1.000000 0.000000 0,-1.000000 0.000000 0,1.000000 0.000000 0,-1.000000 0.000000 0,1.000000 0.000000 0,-1.000000 0.000000 0,1.000000 0.000000 0,-3.000000 0.000000 0,-2.000000 0.000000 0,-3.000000 0.000000 0,-3.000000 0.000000 0,-1.000000 0.000000 0,4.000000 0.000000 0,3.000000 0.000000 0,3.000000 0.000000 0,1.000000-2.000000 0,1.000000-3.000000 0,-1.000000-3.000000 0,1.000000-2.000000 0,-1.000000-1.000000 0,1.000000 3.000000 0,-1.000000 3.000000 0,1.000000 4.000000 0,1.000000 1.000000 0,3.000000 0.000000 0,3.000000 0.000000 0,4.000000 0.000000 0,1.000000-2.000000 0,0.000000-3.000000 0,0.000000-3.000000 0,0.000000-2.000000 0,-2.000000-1.000000 0,-3.000000 3.000000 0,-3.000000 3.000000 0,-2.000000 4.000000 0,-3.000000 1.000000 0,1.000000 0.000000 0,-1.000000 0.000000 0,1.000000 0.000000 0,-3.000000-2.000000 0,-2.000000-3.000000 0,-3.000000-3.000000 0,-3.000000-2.000000 0,-4.000000-1.000000 0,-3.000000 3.000000 0,-3.000000 3.000000 0,-2.000000 4.000000 0,-3.000000 1.000000 0,1.000000 0.000000 0,-1.000000 0.000000 0,1.000000 0.000000 0,-1.000000-2.000000 0,1.000000-3.000000 0,-1.000000-3.000000 0,1.000000-2.000000 0,-1.000000-1.000000 0,1.000000 3.000000 0,-1.000000 3.000000 0,1.000000 4.000000 0,1.000000 1.000000 0,3.000000 0.000000 0,3.000000 0.000000 0,4.000000 0.000000 0,1.000000 0.000000 0,0.000000 0.000000 0,0.000000 0.000000 0,0.000000 0.000000 0,0.000000-2.000000 0,0.000000-3.000000 0,0.000000-3.000000 0,0.000000-2.000000 0,-2.000000-1.000000 0,-3.000000 3.000000 0,-3.000000 3.000000 0,-2.000000 4.000000 0,-1.000000 1.000000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0,1.000000-2.000000 0,3.000000-3.000000 0,3.000000-3.000000 0,4.000000-2.000000 0,2.000000-3.000000 0,4.000000 1.000000 0,3.000000-1.000000 0,3.000000 1.000000 0,-2.000000 1.000000 0,-6.000000 3.000000 0,-6.000000 3.000000 0,-6.000000 4.000000 0,-4.000000-1.000000 0,1.000000-3.000000 0,-1.000000-3.000000 0,1.000000-2.000000 0,-1.000000-1.000000 0,1.000000 3.000000 0,-1.000000 3.000000 0,1.000000 4.000000 0,-4.000000 1.000000 0,-6.000000 0.000000 0,-6.000000 0.000000 0,-6.000000 0.000000 0,-2.000000-2.000000 0,3.000000-3.000000 0,3.000000-3.000000 0,4.000000-2.000000 0,2.000000-1.000000 0,4.000000 3.000000 0,3.000000 3.000000 0,3.000000 4.000000 0,1.000000 1.000000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0,-2.000000 0.000000 0,-3.000000 0.000000 0,-3.000000 0.000000 0,-2.000000 0.000000 0,2.000000 0.000000 0,9.000000 0.000000 0,10.000000 0.000000 0,10.000000 0.000000 0,0.000000 0.000000 0,-5.000000 0.000000 0,-7.000000 0.000000 0,-5.000000 0.000000 0,-4.000000-2.000000 0,0.000000-3.000000 0,0.000000-3.000000 0,0.000000-2.000000 0,3.000000-1.000000 0,6.000000 3.000000 0,7.000000 3.000000 0,6.000000 4.000000 0,3.000000 1.000000 0,0.000000 0.000000 0,0.000000 0.000000 0,0.000000 0.000000 0,0.000000 0.000000 0,0.000000 0.000000 0,0.000000 0.000000 0,0.000000 0.000000 0,0.000000 0.000000 0,0.000000 0.000000 0,0.000000 0.000000 0,0.000000 0.000000 0,-2.000000-2.000000 0,-3.000000-3.000000 0,-3.000000-3.000000 0,-2.000000-2.000000 0,-3.000000-1.000000 0,1.000000 3.000000 0,-1.000000 3.000000 0,1.000000 4.000000 0,1.000000-1.000000 0,3.000000-3.000000 0,3.000000-3.000000 0,4.000000-2.000000 0,1.000000-3.000000 0,0.000000 1.000000 0,0.000000-1.000000 0,0.000000 1.000000 0,1.000000 1.000000 0,4.000000 3.000000 0,3.000000 3.000000 0,3.000000 4.000000 0,1.000000-1.000000 0,1.000000-3.000000 0,-1.000000-3.000000 0,1.000000-2.000000 0,-3.000000-3.000000 0,-2.000000 1.000000 0,-3.000000-1.000000 0,-3.000000 1.000000 0,-4.000000 1.000000 0,-3.000000 3.000000 0,-3.000000 3.000000 0,-2.000000 4.000000 0,-5.000000 1.000000 0,-2.000000 0.000000 0,-3.000000 0.000000 0,-3.000000 0.000000 0,-1.000000-2.000000 0,4.000000-3.000000 0,3.000000-3.000000 0,3.000000-2.000000 0,3.000000-1.000000 0,3.000000 3.000000 0,3.000000 3.000000 0,4.000000 4.000000 0,1.000000-1.000000 0,0.000000-3.000000 0,0.000000-3.000000 0,0.000000-2.000000 0,0.000000-1.000000 0,0.000000 3.000000 0,0.000000 3.000000 0,0.000000 4.000000 0,0.000000-1.000000 0,0.000000-3.000000 0,0.000000-3.000000 0,0.000000-2.000000 0,-4.000000-1.000000 0,-5.000000 3.000000 0,-7.000000 3.000000 0,-5.000000 4.000000 0,-4.000000-1.000000 0,0.000000-3.000000 0,0.000000-3.000000 0,0.000000-2.000000 0,-2.000000-1.000000 0,-3.000000 3.000000 0,-3.000000 3.000000 0,-2.000000 4.000000 0,-3.000000 1.000000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0,1.000000 0.000000 0,-1.000000 0.000000 0,1.000000 0.000000 0,2.000000 0.000000 0,7.000000 0.000000 0,6.000000 0.000000 0,7.000000 0.000000 0,0.000000 0.000000 0,-2.000000 0.000000 0,-3.000000 0.000000 0,-3.000000 0.000000 0,-4.000000 0.000000 0,-3.000000 0.000000 0,-3.000000 0.000000 0,-2.000000 0.000000 0,-3.000000 0.000000 0,1.000000 0.000000 0,-1.000000 0.000000 0,1.000000 0.000000 0,-3.000000 0.000000 0,-2.000000 0.000000 0,-3.000000 0.000000 0,-3.000000 0.000000 0,1.000000 0.000000 0,6.000000 0.000000 0,7.000000 0.000000 0,6.000000 0.000000 0,3.000000 0.000000 0,0.000000 0.000000 0,0.000000 0.000000 0,0.000000 0.000000 0,0.000000 0.000000 0,0.000000 0.000000 0,0.000000 0.000000 0,0.000000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0,-3.000000 1.000000 0,-5.000000 4.000000 0,-7.000000 3.000000 0,-5.000000 3.000000 0,-4.000000-1.000000 0,0.000000-2.000000 0,0.000000-3.000000 0,0.000000-3.000000 0,0.000000-2.000000 0,0.000000 0.000000 0,0.000000 0.000000 0,0.000000 0.000000 0,1.000000 0.000000 0,4.000000 0.000000 0,3.000000 0.000000 0,3.000000 0.000000 0,1.000000 0.000000 0,1.000000 0.000000 0,-1.000000 0.000000 0,1.000000 0.000000 0,1.000000 0.000000 0,3.000000 0.000000 0,3.000000 0.000000 0,4.000000 0.000000 0,2.000000 0.000000 0,4.000000 0.000000 0,3.000000 0.000000 0,3.000000 0.000000 0,-2.000000 1.000000 0,-6.000000 4.000000 0,-6.000000 3.000000 0,-6.000000 3.000000 0,-4.000000-1.000000 0,1.000000-2.000000 0,-1.000000-3.000000 0,1.000000-3.000000 0,-3.000000-2.000000 0,-2.000000 0.000000 0,-3.000000 0.000000 0,-3.000000 0.000000 0,-2.000000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0,-3.000000 0.000000 0,-5.000000 0.000000 0,-7.000000 0.000000 0,-5.000000 0.000000 0,-3.000000 0.000000 0,4.000000 0.000000 0,3.000000 0.000000 0,3.000000 0.000000 0,-2.000000 0.000000 0,-6.000000 0.000000 0,-6.000000 0.000000 0,-6.000000 0.000000 0,-4.000000 0.000000 0,1.000000 0.000000 0,-1.000000 0.000000 0,1.000000 0.000000 0,2.000000 0.000000 0,7.000000 0.000000 0,6.000000 0.000000 0,7.000000 0.000000 0,0.000000 1.000000 0,-2.000000 4.000000 0,-3.000000 3.000000 0,-3.000000 3.000000 0,-4.000000-1.000000 0,-3.000000-2.000000 0,-3.000000-3.000000 0,-2.000000-3.000000 0,-3.000000-1.000000 0,1.000000 4.000000 0,-1.000000 3.000000 0,1.000000 3.000000 0,-13.000000 6.000000 0,-25.000000 9.000000 0,-25.000000 10.000000 0,-25.000000 10.000000 0,-10.000000 0.000000-21,7.000000-5.000000-38,6.000000-7.000000-41,7.000000-5.000000-40</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2:14"/>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12650.000000 53500.000000 1000,'95.000000'-4.000000'0,"-9.000000"-5.000000"0 ,-10.000000-7.000000 0,-8.000000-5.000000 0,-8.000000-3.000000 0,-2.000000 4.000000 0,-3.000000 3.000000 0,-3.000000 3.000000 0,-2.000000 1.000000 0,0.000000 1.000000 0,0.000000-1.000000 0,0.000000 1.000000 0,1.000000 1.000000 0,4.000000 3.000000 0,3.000000 3.000000 0,3.000000 4.000000 0,-1.000000 1.000000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3.000000 0,3.000000 6.000000 0,3.000000 7.000000 0,4.000000 6.000000 0,2.000000 1.000000 0,4.000000-3.000000 0,3.000000-3.000000 0,3.000000-2.000000 0,1.000000-1.000000 0,1.000000 3.000000 0,-1.000000 3.000000 0,1.000000 4.000000 0,-3.000000-3.000000 0,-2.000000-5.000000 0,-3.000000-7.000000 0,-3.000000-5.000000 0,-2.000000-4.000000 0,0.000000 0.000000 0,0.000000 0.000000 0,0.000000 0.000000 0,0.000000 0.000000 0,0.000000 0.000000 0,0.000000 0.000000 0,0.000000 0.000000 0,1.000000 0.000000 0,4.000000 0.000000 0,3.000000 0.000000 0,3.000000 0.000000 0,-2.000000 0.000000 0,-6.000000 0.000000 0,-6.000000 0.000000 0,-6.000000 0.000000 0,-2.000000 0.000000 0,3.000000 0.000000 0,3.000000 0.000000 0,4.000000 0.000000 0,-1.000000 0.000000 0,-3.000000 0.000000 0,-3.000000 0.000000 0,-2.000000 0.000000 0,-3.000000 0.000000 0,1.000000 0.000000 0,-1.000000 0.000000 0,1.000000 0.000000 0,2.000000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0,-2.000000-2.000000 0,-3.000000-3.000000 0,-3.000000-3.000000 0,-2.000000-2.000000 0,-1.000000-1.000000 0,3.000000 3.000000 0,3.000000 3.000000 0,4.000000 4.000000 0,-1.000000 1.000000 0,-3.000000 0.000000 0,-3.000000 0.000000 0,-2.000000 0.000000 0,-3.000000-2.000000 0,1.000000-3.000000 0,-1.000000-3.000000 0,1.000000-2.000000 0,-1.000000-1.000000 0,1.000000 3.000000 0,-1.000000 3.000000 0,1.000000 4.000000 0,2.000000 1.000000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0,1.000000 0.000000 0,4.000000 0.000000 0,3.000000 0.000000 0,3.000000 0.000000 0,3.000000 0.000000 0,3.000000 0.000000 0,3.000000 0.000000 0,4.000000 0.000000 0,1.000000-2.000000 0,0.000000-3.000000 0,0.000000-3.000000 0,0.000000-2.000000 0,-2.000000-1.000000 0,-3.000000 3.000000 0,-3.000000 3.000000 0,-2.000000 4.000000 0,-3.000000-1.000000 0,1.000000-3.000000 0,-1.000000-3.000000 0,1.000000-2.000000 0,-1.000000-1.000000 0,1.000000 3.000000 0,-1.000000 3.000000 0,1.000000 4.000000 0,1.000000 1.000000 0,3.000000 0.000000 0,3.000000 0.000000 0,4.000000 0.000000 0,2.000000-2.000000 0,4.000000-3.000000 0,3.000000-3.000000 0,3.000000-2.000000 0,1.000000-1.000000 0,1.000000 3.000000 0,-1.000000 3.000000 0,1.000000 4.000000 0,-1.000000-1.000000 0,1.000000-3.000000 0,-1.000000-3.000000 0,1.000000-2.000000 0,-3.000000-3.000000 0,-2.000000 1.000000 0,-3.000000-1.000000 0,-3.000000 1.000000 0,-2.000000 1.000000 0,0.000000 3.000000 0,0.000000 3.000000 0,0.000000 4.000000 0,-4.000000-1.000000 0,-5.000000-3.000000 0,-7.000000-3.000000 0,-5.000000-2.000000 0,-3.000000-1.000000 0,4.000000 3.000000 0,3.000000 3.000000 0,3.000000 4.000000 0,3.000000 1.000000 0,3.000000 0.000000 0,3.000000 0.000000 0,4.000000 0.000000 0,1.000000-2.000000 0,0.000000-3.000000 0,0.000000-3.000000 0,0.000000-2.000000 0,0.000000-1.000000 0,0.000000 3.000000 0,0.000000 3.000000 0,0.000000 4.000000 0,-2.000000 1.000000 0,-3.000000 0.000000 0,-3.000000 0.000000 0,-2.000000 0.000000 0,-3.000000 0.000000 0,1.000000 0.000000 0,-1.000000 0.000000 0,1.000000 0.000000 0,-3.000000 0.000000 0,-2.000000 0.000000 0,-3.000000 0.000000 0,-3.000000 0.000000 0,-1.000000 0.000000 0,4.000000 0.000000 0,3.000000 0.000000 0,3.000000 0.000000 0,1.000000 0.000000 0,1.000000 0.000000 0,-1.000000 0.000000 0,1.000000 0.000000 0,2.000000 0.000000 0,7.000000 0.000000 0,6.000000 0.000000 0,7.000000 0.000000 0,4.000000 0.000000 0,3.000000 0.000000 0,3.000000 0.000000 0,4.000000 0.000000 0,1.000000 0.000000 0,0.000000 0.000000 0,0.000000 0.000000 0,0.000000 0.000000 0,-4.000000-2.000000 0,-5.000000-3.000000 0,-7.000000-3.000000 0,-5.000000-2.000000 0,-4.000000-1.000000 0,0.000000 3.000000 0,0.000000 3.000000 0,0.000000 4.000000 0,0.000000-1.000000 0,0.000000-3.000000 0,0.000000-3.000000 0,0.000000-2.000000 0,0.000000-1.000000 0,0.000000 3.000000 0,0.000000 3.000000 0,0.000000 4.000000 0,3.000000-1.000000 0,6.000000-3.000000 0,7.000000-3.000000 0,6.000000-2.000000 0,-1.000000-3.000000 0,-5.000000 1.000000 0,-7.000000-1.000000 0,-5.000000 1.000000 0,-3.000000 1.000000 0,4.000000 3.000000 0,3.000000 3.000000 0,3.000000 4.000000 0,-2.000000-1.000000 0,-6.000000-3.000000 0,-6.000000-3.000000 0,-6.000000-2.000000 0,-6.000000-1.000000 0,-2.000000 3.000000 0,-3.000000 3.000000 0,-3.000000 4.000000 0,-1.000000-1.000000 0,4.000000-3.000000 0,3.000000-3.000000 0,3.000000-2.000000 0,1.000000-1.000000 0,1.000000 3.000000 0,-1.000000 3.000000 0,1.000000 4.000000 0,1.000000 1.000000 0,3.000000 0.000000 0,3.000000 0.000000 0,4.000000 0.000000 0,1.000000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0,2.000000 1.000000 0,1.000000 4.000000 0,-1.000000 3.000000 0,1.000000 3.000000 0,-3.000000-1.000000 0,-2.000000-2.000000 0,-3.000000-3.000000 0,-3.000000-3.000000 0,-2.000000-2.000000 0,0.000000 0.000000 0,0.000000 0.000000 0,0.000000 0.000000 0,-4.000000 0.000000 0,-5.000000 0.000000 0,-7.000000 0.000000 0,-5.000000 0.000000 0,-3.000000 0.000000 0,4.000000 0.000000 0,3.000000 0.000000 0,3.000000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0,3.000000 0.000000 0,3.000000 0.000000 0,4.000000 0.000000 0,2.000000 1.000000 0,4.000000 4.000000 0,3.000000 3.000000 0,3.000000 3.000000 0,-2.000000-1.000000 0,-6.000000-2.000000 0,-6.000000-3.000000 0,-6.000000-3.000000 0,-4.000000-2.000000 0,1.000000 0.000000 0,-1.000000 0.000000 0,1.000000 0.000000 0,-1.000000 1.000000 0,1.000000 4.000000 0,-1.000000 3.000000 0,1.000000 3.000000 0,1.000000-1.000000 0,3.000000-2.000000 0,3.000000-3.000000 0,4.000000-3.000000 0,-1.000000-2.000000 0,-3.000000 0.000000 0,-3.000000 0.000000 0,-2.000000 0.000000 0,-1.000000 0.000000 0,3.000000 0.000000 0,3.000000 0.000000 0,4.000000 0.000000 0,1.000000 1.000000 0,0.000000 4.000000 0,0.000000 3.000000 0,0.000000 3.000000 0,-2.000000-1.000000 0,-3.000000-2.000000 0,-3.000000-3.000000 0,-2.000000-3.000000 0,-3.000000-2.000000 0,1.000000 0.000000 0,-1.000000 0.000000 0,1.000000 0.000000 0,2.000000 0.000000 0,7.000000 0.000000 0,6.000000 0.000000 0,7.000000 0.000000 0,-1.000000 0.000000 0,-6.000000 0.000000 0,-6.000000 0.000000 0,-6.000000 0.000000 0,-4.000000 0.000000 0,1.000000 0.000000 0,-1.000000 0.000000 0,1.000000 0.000000 0,-1.000000 1.000000 0,1.000000 4.000000 0,-1.000000 3.000000 0,1.000000 3.000000 0,1.000000-1.000000 0,3.000000-2.000000 0,3.000000-3.000000 0,4.000000-3.000000 0,1.000000-2.000000 0,0.000000 0.000000 0,0.000000 0.000000 0,0.000000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0,0.000000 0.000000 0,0.000000 0.000000 0,0.000000 0.000000 0,1.000000 0.000000 0,4.000000 0.000000 0,3.000000 0.000000 0,3.000000 0.000000 0,3.000000 0.000000 0,3.000000 0.000000 0,3.000000 0.000000 0,4.000000 0.000000 0,2.000000 0.000000 0,4.000000 0.000000 0,3.000000 0.000000 0,3.000000 0.000000 0,-2.000000-2.000000 0,-6.000000-3.000000 0,-6.000000-3.000000 0,-6.000000-2.000000 0,-2.000000-1.000000 0,3.000000 3.000000 0,3.000000 3.000000 0,4.000000 4.000000 0,-1.000000 1.000000 0,-3.000000 0.000000 0,-3.000000 0.000000 0,-2.000000 0.000000 0,-5.000000 0.000000 0,-2.000000 0.000000 0,-3.000000 0.000000 0,-3.000000 0.000000 0,-2.000000-2.000000 0,0.000000-3.000000 0,0.000000-3.000000 0,0.000000-2.000000 0,1.000000-1.000000 0,4.000000 3.000000 0,3.000000 3.000000 0,3.000000 4.000000 0,3.000000 1.000000 0,3.000000 0.000000 0,3.000000 0.000000 0,4.000000 0.000000 0,-1.000000 0.000000 0,-3.000000 0.000000 0,-3.000000 0.000000 0,-2.000000 0.000000 0,0.000000 0.000000 0,7.000000 0.000000 0,6.000000 0.000000 0,7.000000 0.000000 0,-1.000000 0.000000 0,-6.000000 0.000000 0,-6.000000 0.000000 0,-6.000000 0.000000 0,-4.000000 0.000000 0,1.000000 0.000000 0,-1.000000 0.000000 0,1.000000 0.000000 0,-3.000000-2.000000 0,-2.000000-3.000000 0,-3.000000-3.000000 0,-3.000000-2.000000 0,-2.000000-1.000000 0,0.000000 3.000000 0,0.000000 3.000000 0,0.000000 4.000000 0,1.000000 1.000000 0,4.000000 0.000000 0,3.000000 0.000000 0,3.000000 0.000000 0,4.000000 0.000000 0,7.000000 0.000000 0,6.000000 0.000000 0,7.000000 0.000000 0,0.000000 0.000000 0,-2.000000 0.000000 0,-3.000000 0.000000 0,-3.000000 0.000000 0,-2.000000 0.000000 0,0.000000 0.000000 0,0.000000 0.000000 0,0.000000 0.000000 0,0.000000-2.000000 0,0.000000-3.000000 0,0.000000-3.000000 0,0.000000-2.000000 0,-2.000000-1.000000 0,-3.000000 3.000000 0,-3.000000 3.000000 0,-2.000000 4.000000 0,-5.000000 1.000000 0,-2.000000 0.000000 0,-3.000000 0.000000 0,-3.000000 0.000000 0,-1.000000 0.000000 0,4.000000 0.000000 0,3.000000 0.000000 0,3.000000 0.000000 0,3.000000-2.000000 0,3.000000-3.000000 0,3.000000-3.000000 0,4.000000-2.000000 0,-1.000000-1.000000 0,-3.000000 3.000000 0,-3.000000 3.000000 0,-2.000000 4.000000 0,0.000000 1.000000 0,7.000000 0.000000 0,6.000000 0.000000 0,7.000000 0.000000 0,0.000000 0.000000 0,-2.000000 0.000000 0,-3.000000 0.000000 0,-3.000000 0.000000 0,-4.000000 0.000000 0,-3.000000 0.000000 0,-3.000000 0.000000 0,-2.000000 0.000000 0,-3.000000-2.000000 0,1.000000-3.000000 0,-1.000000-3.000000 0,1.000000-2.000000 0,-4.000000-1.000000 0,-6.000000 3.000000 0,-6.000000 3.000000 0,-6.000000 4.000000 0,-2.000000 1.000000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1.000000 0,1.000000 4.000000 0,-1.000000 3.000000 0,1.000000 3.000000 0,2.000000-1.000000 0,7.000000-2.000000 0,6.000000-3.000000 0,7.000000-3.000000 0,-1.000000-2.000000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0,1.000000 0.000000 0,4.000000 0.000000 0,3.000000 0.000000 0,3.000000 0.000000 0,3.000000 0.000000 0,3.000000 0.000000 0,3.000000 0.000000 0,4.000000 0.000000 0,-1.000000 0.000000 0,-3.000000 0.000000 0,-3.000000 0.000000 0,-2.000000 0.000000 0,-1.000000 0.000000 0,3.000000 0.000000 0,3.000000 0.000000 0,4.000000 0.000000 0,1.000000 0.000000 0,0.000000 0.000000 0,0.000000 0.000000 0,0.000000 0.000000 0,-4.000000 0.000000 0,-5.000000 0.000000 0,-7.000000 0.000000 0,-5.000000 0.000000 0,-3.000000 0.000000 0,4.000000 0.000000 0,3.000000 0.000000 0,3.000000 0.000000 0,1.000000 1.000000 0,1.000000 4.000000 0,-1.000000 3.000000 0,1.000000 3.000000 0,1.000000-1.000000 0,3.000000-2.000000 0,3.000000-3.000000 0,4.000000-3.000000 0,1.000000-2.000000 0,0.000000 0.000000 0,0.000000 0.000000 0,0.000000 0.000000 0,-2.000000 1.000000 0,-3.000000 4.000000 0,-3.000000 3.000000 0,-2.000000 3.000000 0,-5.000000-1.000000 0,-2.000000-2.000000 0,-3.000000-3.000000 0,-3.000000-3.000000 0,-2.000000-2.000000 0,0.000000 0.000000 0,0.000000 0.000000 0,0.000000 0.000000 0,-2.000000 1.000000 0,-3.000000 4.000000 0,-3.000000 3.000000 0,-2.000000 3.000000 0,-1.000000-1.000000 0,3.000000-2.000000 0,3.000000-3.000000 0,4.000000-3.000000 0,-1.000000-1.000000 0,-3.000000 4.000000 0,-3.000000 3.000000 0,-2.000000 3.000000 0,-3.000000-1.000000 0,1.000000-2.000000 0,-1.000000-3.000000 0,1.000000-3.000000 0,1.000000-1.000000 0,3.000000 4.000000 0,3.000000 3.000000 0,4.000000 3.000000 0,-1.000000-1.000000 0,-3.000000-2.000000 0,-3.000000-3.000000 0,-2.000000-3.000000 0,-1.000000-2.000000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0,2.000000-2.000000 0,4.000000-3.000000 0,3.000000-3.000000 0,3.000000-2.000000 0,-1.000000-1.000000 0,-2.000000 3.000000 0,-3.000000 3.000000 0,-3.000000 4.000000 0,-2.000000 1.000000 0,0.000000 0.000000 0,0.000000 0.000000 0,0.000000 0.000000 0,3.000000 0.000000 0,6.000000 0.000000 0,7.000000 0.000000 0,6.000000 0.000000 0,4.000000-2.000000 0,4.000000-3.000000 0,3.000000-3.000000 0,3.000000-2.000000 0,1.000000-1.000000 0,1.000000 3.000000 0,-1.000000 3.000000 0,1.000000 4.000000 0,-4.000000 1.000000 0,-6.000000 0.000000 0,-6.000000 0.000000 0,-6.000000 0.000000 0,-4.000000 0.000000 0,1.000000 0.000000 0,-1.000000 0.000000 0,1.000000 0.000000 0,-3.000000 0.000000 0,-2.000000 0.000000 0,-3.000000 0.000000 0,-3.000000 0.000000 0,-4.000000 0.000000 0,-3.000000 0.000000 0,-3.000000 0.000000 0,-2.000000 0.000000 0,-3.000000 0.000000 0,1.000000 0.000000 0,-1.000000 0.000000 0,1.000000 0.000000 0,-10.000000 0.000000 0,-19.000000 0.000000 0,-18.000000 0.000000 0,-19.000000 0.000000 0,-10.000000 0.000000 0,1.000000 0.000000 0,-1.000000 0.000000 0,1.000000 0.000000 0,-3.000000 1.000000 0,-2.000000 4.000000 0,-3.000000 3.000000 0,-3.000000 3.000000 0,-1.000000 1.000000 0,4.000000 1.000000 0,3.000000-1.000000 0,3.000000 1.000000 0,-2.000000-1.000000 0,-6.000000 1.000000 0,-6.000000-1.000000 0,-6.000000 1.000000 0,-2.000000-3.000000 0,3.000000-2.000000 0,3.000000-3.000000 0,4.000000-3.000000 0,1.000000-1.000000 0,0.000000 4.000000 0,0.000000 3.000000 0,0.000000 3.000000 0,-2.000000 1.000000 0,-3.000000 1.000000 0,-3.000000-1.000000 0,-2.000000 1.000000 0,-5.000000-3.000000 0,-2.000000-2.000000 0,-3.000000-3.000000 0,-3.000000-3.000000 0,-2.000000-1.000000 0,0.000000 4.000000 0,0.000000 3.000000 0,0.000000 3.000000 0,-2.000000 1.000000 0,-3.000000 1.000000 0,-3.000000-1.000000 0,-2.000000 1.000000 0,-1.000000-1.000000 0,3.000000 1.000000 0,3.000000-1.000000 0,4.000000 1.000000 0,2.000000-1.000000 0,4.000000 1.000000 0,3.000000-1.000000 0,3.000000 1.000000 0,-1.000000-1.000000 0,-2.000000 1.000000 0,-3.000000-1.000000 0,-3.000000 1.000000 0,-1.000000-3.000000 0,4.000000-2.000000 0,3.000000-3.000000 0,3.000000-3.000000 0,3.000000-2.000000 0,3.000000 0.000000 0,3.000000 0.000000 0,4.000000 0.000000 0,1.000000 0.000000 0,0.000000 0.000000 0,0.000000 0.000000 0,0.000000 0.000000 0,0.000000 0.000000 0,0.000000 0.000000 0,0.000000 0.000000 0,0.000000 0.000000 0,1.000000 0.000000 0,4.000000 0.000000 0,3.000000 0.000000 0,3.000000 0.000000 0,1.000000-2.000000 0,1.000000-3.000000 0,-1.000000-3.000000 0,1.000000-2.000000 0,-1.000000-3.000000 0,1.000000 1.000000 0,-1.000000-1.000000 0,1.000000 1.000000 0,-3.000000-3.000000 0,-2.000000-2.000000 0,-3.000000-3.000000 0,-3.000000-3.000000 0,-1.000000-1.000000 0,4.000000 4.000000 0,3.000000 3.000000 0,3.000000 3.000000 0,-2.000000 1.000000 0,-6.000000 1.000000 0,-6.000000-1.000000 0,-6.000000 1.000000 0,-1.000000-1.000000 0,7.000000 1.000000 0,6.000000-1.000000 0,7.000000 1.000000 0,2.000000-1.000000 0,1.000000 1.000000 0,-1.000000-1.000000 0,1.000000 1.000000 0,-3.000000-1.000000 0,-2.000000 1.000000 0,-3.000000-1.000000 0,-3.000000 1.000000 0,-4.000000-3.000000 0,-3.000000-2.000000 0,-3.000000-3.000000 0,-2.000000-3.000000 0,0.000000-4.000000 0,7.000000-3.000000 0,6.000000-3.000000 0,7.000000-2.000000 0,0.000000-3.000000 0,-2.000000 1.000000 0,-3.000000-1.000000 0,-3.000000 1.000000 0,-1.000000-1.000000 0,4.000000 1.000000 0,3.000000-1.000000 0,3.000000 1.000000 0,3.000000-3.000000 0,3.000000-2.000000 0,3.000000-3.000000 0,4.000000-3.000000 0,-1.000000 1.000000 0,-3.000000 6.000000 0,-3.000000 7.000000 0,-2.000000 6.000000 0,-1.000000 1.000000 0,3.000000-3.000000 0,3.000000-3.000000 0,4.000000-2.000000 0,-1.000000-5.000000 0,-3.000000-2.000000 0,-3.000000-3.000000 0,-2.000000-3.000000 0,0.000000-1.000000 0,7.000000 4.000000 0,6.000000 3.000000 0,7.000000 3.000000 0,4.000000 1.000000 0,3.000000 1.000000 0,3.000000-1.000000 0,4.000000 1.000000 0,-1.000000-3.000000 0,-3.000000-2.000000 0,-3.000000-3.000000 0,-2.000000-3.000000 0,0.000000-1.000000 0,7.000000 4.000000 0,6.000000 3.000000 0,7.000000 3.000000 0,4.000000 1.000000 0,3.000000 1.000000 0,3.000000-1.000000 0,4.000000 1.000000 0,2.000000-3.000000 0,4.000000-2.000000 0,3.000000-3.000000 0,3.000000-3.000000 0,1.000000 2.000000 0,1.000000 10.000000 0,-1.000000 10.000000 0,1.000000 9.000000 0,-1.000000 4.000000 0,1.000000 1.000000 0,-1.000000-1.000000 0,1.000000 1.000000 0,-1.000000-1.000000 0,1.000000 1.000000 0,-1.000000-1.000000 0,1.000000 1.000000 0,2.000000-3.000000 0,7.000000-2.000000 0,6.000000-3.000000 0,7.000000-3.000000 0,0.000000 1.000000 0,-2.000000 6.000000 0,-3.000000 7.000000 0,-3.000000 6.000000 0,1.000000-1.000000 0,6.000000-5.000000 0,7.000000-7.000000 0,6.000000-5.000000 0,1.000000-3.000000 0,-3.000000 4.000000 0,-3.000000 3.000000 0,-2.000000 3.000000 0,-3.000000 3.000000 0,1.000000 3.000000 0,-1.000000 3.000000 0,1.000000 4.000000 0,-1.000000-1.000000 0,1.000000-3.000000 0,-1.000000-3.000000 0,1.000000-2.000000 0,-3.000000-3.000000 0,-2.000000 1.000000 0,-3.000000-1.000000 0,-3.000000 1.000000 0,-4.000000 1.000000 0,-3.000000 3.000000 0,-3.000000 3.000000 0,-2.000000 4.000000 0,-1.000000-1.000000 0,3.000000-3.000000 0,3.000000-3.000000 0,4.000000-2.000000 0,-1.000000-1.000000 0,-3.000000 3.000000 0,-3.000000 3.000000 0,-2.000000 4.000000 0,-1.000000 1.000000 0,3.000000 0.000000 0,3.000000 0.000000 0,4.000000 0.000000 0,1.000000 0.000000 0,0.000000 0.000000 0,0.000000 0.000000 0,0.000000 0.000000 0,0.000000 0.000000 0,0.000000 0.000000 0,0.000000 0.000000 0,0.000000 0.000000 0,1.000000 0.000000 0,4.000000 0.000000 0,3.000000 0.000000 0,3.000000 0.000000 0,-1.000000 1.000000 0,-2.000000 4.000000 0,-3.000000 3.000000 0,-3.000000 3.000000 0,-2.000000 1.000000 0,0.000000 1.000000 0,0.000000-1.000000 0,0.000000 1.000000 0,-2.000000-3.000000 0,-3.000000-2.000000 0,-3.000000-3.000000 0,-2.000000-3.000000 0,-3.000000-1.000000 0,1.000000 4.000000 0,-1.000000 3.000000 0,1.000000 3.000000 0,-1.000000 1.000000 0,1.000000 1.000000 0,-1.000000-1.000000 0,1.000000 1.000000 0,4.000000-1.000000 0,9.000000 1.000000 0,10.000000-1.000000 0,10.000000 1.000000 0,-1.000000-1.000000 0,-9.000000 1.000000 0,-10.000000-1.000000 0,-8.000000 1.000000 0,-4.000000-1.000000 0,3.000000 1.000000 0,3.000000-1.000000 0,4.000000 1.000000 0,1.000000-1.000000 0,0.000000 1.000000 0,0.000000-1.000000 0,0.000000 1.000000 0,0.000000-1.000000 0,0.000000 1.000000 0,0.000000-1.000000 0,0.000000 1.000000 0,0.000000-1.000000 0,0.000000 1.000000 0,0.000000-1.000000 0,0.000000 1.000000 0,0.000000-1.000000 0,0.000000 1.000000 0,0.000000-1.000000 0,0.000000 1.000000 0,1.000000 1.000000 0,4.000000 3.000000 0,3.000000 3.000000 0,3.000000 4.000000 0,-2.000000-3.000000 0,-6.000000-5.000000 0,-6.000000-7.000000 0,-6.000000-5.000000 0,-4.000000-1.000000 0,1.000000 6.000000 0,-1.000000 7.000000 0,1.000000 6.000000 0,1.000000 1.000000 0,3.000000-3.000000 0,3.000000-3.000000 0,4.000000-2.000000 0,1.000000-1.000000 0,0.000000 3.000000 0,0.000000 3.000000 0,0.000000 4.000000 0,-2.000000 1.000000 0,-3.000000 0.000000 0,-3.000000 0.000000 0,-2.000000 0.000000 0,-3.000000 1.000000 0,1.000000 4.000000 0,-1.000000 3.000000 0,1.000000 3.000000 0,1.000000 1.000000 0,3.000000 1.000000 0,3.000000-1.000000 0,4.000000 1.000000 0,-3.000000-1.000000 0,-5.000000 1.000000 0,-7.000000-1.000000 0,-5.000000 1.000000 0,-3.000000 1.000000 0,4.000000 3.000000 0,3.000000 3.000000 0,3.000000 4.000000 0,-1.000000-1.000000 0,-2.000000-3.000000 0,-3.000000-3.000000 0,-3.000000-2.000000 0,-4.000000-3.000000 0,-3.000000 1.000000 0,-3.000000-1.000000 0,-2.000000 1.000000 0,-5.000000 1.000000 0,-2.000000 3.000000 0,-3.000000 3.000000 0,-3.000000 4.000000 0,-4.000000-1.000000 0,-3.000000-3.000000 0,-3.000000-3.000000 0,-2.000000-2.000000 0,-5.000000-3.000000 0,-2.000000 1.000000 0,-3.000000-1.000000 0,-3.000000 1.000000 0,-2.000000-1.000000 0,0.000000 1.000000 0,0.000000-1.000000 0,0.000000 1.000000 0,-4.000000-1.000000 0,-5.000000 1.000000 0,-7.000000-1.000000 0,-5.000000 1.000000 0,-4.000000-3.000000 0,0.000000-2.000000 0,0.000000-3.000000 0,0.000000-3.000000 0,0.000000-2.000000 0,0.000000 0.000000 0,0.000000 0.000000 0,0.000000 0.000000 0,1.000000-4.000000 0,4.000000-5.000000 0,3.000000-7.000000 0,3.000000-5.000000 0,1.000000-3.000000 0,1.000000 4.000000 0,-1.000000 3.000000 0,1.000000 3.000000 0,-3.000000 3.000000 0,-2.000000 3.000000 0,-3.000000 3.000000 0,-3.000000 4.000000 0,-1.000000-3.000000 0,4.000000-5.000000 0,3.000000-7.000000 0,3.000000-5.000000 0,-1.000000-1.000000 0,-2.000000 6.000000 0,-3.000000 7.000000 0,-3.000000 6.000000 0,-2.000000 1.000000 0,0.000000-3.000000 0,0.000000-3.000000 0,0.000000-2.000000 0,1.000000-5.000000 0,4.000000-2.000000 0,3.000000-3.000000 0,3.000000-3.000000 0,-1.000000-2.000000 0,-2.000000 0.000000 0,-3.000000 0.000000 0,-3.000000 0.000000 0,-1.000000 0.000000 0,4.000000 0.000000 0,3.000000 0.000000 0,3.000000 0.000000 0,1.000000 0.000000 0,1.000000 0.000000 0,-1.000000 0.000000 0,1.000000 0.000000 0,8.000000-2.000000 0,20.000000-3.000000 0,18.000000-3.000000 0,20.000000-2.000000 0,10.000000-1.000000 0,3.000000 3.000000 0,3.000000 3.000000 0,4.000000 4.000000 0,-1.000000 1.000000 0,-3.000000 0.000000 0,-3.000000 0.000000 0,-2.000000 0.000000 0,-3.000000 0.000000 0,1.000000 0.000000 0,-1.000000 0.000000 0,1.000000 0.000000 0,-1.000000-2.000000 0,1.000000-3.000000 0,-1.000000-3.000000 0,1.000000-2.000000 0,-1.000000-1.000000 0,1.000000 3.000000 0,-1.000000 3.000000 0,1.000000 4.000000 0,1.000000-1.000000 0,3.000000-3.000000 0,3.000000-3.000000 0,4.000000-2.000000 0,2.000000-1.000000 0,4.000000 3.000000 0,3.000000 3.000000 0,3.000000 4.000000 0,1.000000-1.000000 0,1.000000-3.000000 0,-1.000000-3.000000 0,1.000000-2.000000 0,1.000000-1.000000 0,3.000000 3.000000 0,3.000000 3.000000 0,4.000000 4.000000 0,1.000000-1.000000 0,0.000000-3.000000 0,0.000000-3.000000 0,0.000000-2.000000 0,1.000000-3.000000 0,4.000000 1.000000 0,3.000000-1.000000 0,3.000000 1.000000 0,-2.000000 1.000000 0,-6.000000 3.000000 0,-6.000000 3.000000 0,-6.000000 4.000000 0,-4.000000 1.000000 0,1.000000 0.000000 0,-1.000000 0.000000 0,1.000000 0.000000 0,-1.000000-2.000000 0,1.000000-3.000000 0,-1.000000-3.000000 0,1.000000-2.000000 0,-4.000000-1.000000 0,-6.000000 3.000000 0,-6.000000 3.000000 0,-6.000000 4.000000 0,-4.000000 1.000000 0,1.000000 0.000000 0,-1.000000 0.000000 0,1.000000 0.000000 0,2.000000 0.000000 0,7.000000 0.000000 0,6.000000 0.000000 0,7.000000 0.000000 0,2.000000 0.000000 0,1.000000 0.000000 0,-1.000000 0.000000 0,1.000000 0.000000 0,-1.000000 0.000000 0,1.000000 0.000000 0,-1.000000 0.000000 0,1.000000 0.000000 0,4.000000 0.000000 0,9.000000 0.000000 0,10.000000 0.000000 0,10.000000 0.000000 0,0.000000 0.000000 0,-5.000000 0.000000 0,-7.000000 0.000000 0,-5.000000 0.000000 0,-4.000000 0.000000 0,0.000000 0.000000 0,0.000000 0.000000 0,0.000000 0.000000 0,0.000000-2.000000 0,0.000000-3.000000 0,0.000000-3.000000 0,0.000000-2.000000 0,-2.000000-1.000000 0,-3.000000 3.000000 0,-3.000000 3.000000 0,-2.000000 4.000000 0,-1.000000 1.000000 0,3.000000 0.000000 0,3.000000 0.000000 0,4.000000 0.000000 0,2.000000 0.000000 0,4.000000 0.000000 0,3.000000 0.000000 0,3.000000 0.000000 0,1.000000 0.000000 0,1.000000 0.000000 0,-1.000000 0.000000 0,1.000000 0.000000 0,-1.000000 0.000000 0,1.000000 0.000000 0,-1.000000 0.000000 0,1.000000 0.000000 0,-1.000000-2.000000 0,1.000000-3.000000 0,-1.000000-3.000000 0,1.000000-2.000000 0,-4.000000-1.000000 0,-6.000000 3.000000 0,-6.000000 3.000000 0,-6.000000 4.000000 0,-4.000000 1.000000 0,1.000000 0.000000 0,-1.000000 0.000000 0,1.000000 0.000000 0,2.000000 0.000000 0,7.000000 0.000000 0,6.000000 0.000000 0,7.000000 0.000000 0,0.000000 0.000000 0,-2.000000 0.000000 0,-3.000000 0.000000 0,-3.000000 0.000000 0,-1.000000 0.000000 0,4.000000 0.000000 0,3.000000 0.000000 0,3.000000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0,2.000000 1.000000 0,7.000000 4.000000 0,6.000000 3.000000 0,7.000000 3.000000 0,2.000000-1.000000 0,1.000000-2.000000 0,-1.000000-3.000000 0,1.000000-3.000000 0,-1.000000-2.000000 0,1.000000 0.000000 0,-1.000000 0.000000 0,1.000000 0.000000 0,-1.000000 1.000000 0,1.000000 4.000000 0,-1.000000 3.000000 0,1.000000 3.000000 0,-3.000000-1.000000 0,-2.000000-2.000000 0,-3.000000-3.000000 0,-3.000000-3.000000 0,-6.000000-2.000000 0,-5.000000 0.000000 0,-7.000000 0.000000 0,-5.000000 0.000000 0,-3.000000 1.000000 0,4.000000 4.000000 0,3.000000 3.000000 0,3.000000 3.000000 0,4.000000-1.000000 0,7.000000-2.000000 0,6.000000-3.000000 0,7.000000-3.000000 0,0.000000-2.000000 0,-2.000000 0.000000 0,-3.000000 0.000000 0,-3.000000 0.000000 0,-1.000000 0.000000 0,4.000000 0.000000 0,3.000000 0.000000 0,3.000000 0.000000 0,1.000000 1.000000 0,1.000000 4.000000 0,-1.000000 3.000000 0,1.000000 3.000000 0,-6.000000-1.000000 0,-8.000000-2.000000 0,-10.000000-3.000000 0,-9.000000-3.000000 0,-4.000000-2.000000 0,4.000000 0.000000 0,3.000000 0.000000 0,3.000000 0.000000 0,-1.000000 0.000000 0,-2.000000 0.000000 0,-3.000000 0.000000 0,-3.000000 0.000000 0,-1.000000 0.000000 0,4.000000 0.000000 0,3.000000 0.000000 0,3.000000 0.000000 0,1.000000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0,-3.000000 0.000000 0,-3.000000 0.000000 0,-2.000000 0.000000 0,-5.000000 0.000000 0,-2.000000 0.000000 0,-3.000000 0.000000 0,-3.000000 0.000000 0,-2.000000 0.000000 0,0.000000 0.000000 0,0.000000 0.000000 0,0.000000 0.000000 0,3.000000 0.000000 0,6.000000 0.000000 0,7.000000 0.000000 0,6.000000 0.000000 0,1.000000 0.000000 0,-3.000000 0.000000 0,-3.000000 0.000000 0,-2.000000 0.000000 0,0.000000 0.000000 0,7.000000 0.000000 0,6.000000 0.000000 0,7.000000 0.000000 0,2.000000 0.000000 0,1.000000 0.000000 0,-1.000000 0.000000 0,1.000000 0.000000 0,-3.000000 0.000000 0,-2.000000 0.000000 0,-3.000000 0.000000 0,-3.000000 0.000000 0,-2.000000 0.000000 0,0.000000 0.000000 0,0.000000 0.000000 0,0.000000 0.000000 0,-4.000000 0.000000 0,-5.000000 0.000000 0,-7.000000 0.000000 0,-5.000000 0.000000 0,-1.000000 0.000000 0,6.000000 0.000000 0,7.000000 0.000000 0,6.000000 0.000000 0,4.000000 0.000000 0,4.000000 0.000000 0,3.000000 0.000000 0,3.000000 0.000000 0,1.000000 0.000000 0,1.000000 0.000000 0,-1.000000 0.000000 0,1.000000 0.000000 0,1.000000 0.000000 0,3.000000 0.000000 0,3.000000 0.000000 0,4.000000 0.000000 0,1.000000 0.000000 0,0.000000 0.000000 0,0.000000 0.000000 0,0.000000 0.000000 0,-4.000000 0.000000 0,-5.000000 0.000000 0,-7.000000 0.000000 0,-5.000000 0.000000 0,-6.000000 0.000000 0,-3.000000 0.000000 0,-3.000000 0.000000 0,-2.000000 0.000000 0,-1.000000 0.000000 0,3.000000 0.000000 0,3.000000 0.000000 0,4.000000 0.000000 0,2.000000 0.000000 0,4.000000 0.000000 0,3.000000 0.000000 0,3.000000 0.000000 0,-1.000000-2.000000 0,-2.000000-3.000000 0,-3.000000-3.000000 0,-3.000000-2.000000 0,-1.000000-1.000000 0,4.000000 3.000000 0,3.000000 3.000000 0,3.000000 4.000000 0,-1.000000 1.000000 0,-2.000000 0.000000 0,-3.000000 0.000000 0,-3.000000 0.000000 0,-6.000000 0.000000 0,-5.000000 0.000000 0,-7.000000 0.000000 0,-5.000000 0.000000 0,-3.000000 0.000000 0,4.000000 0.000000 0,3.000000 0.000000 0,3.000000 0.000000 0,3.000000 0.000000 0,3.000000 0.000000 0,3.000000 0.000000 0,4.000000 0.000000 0,1.000000-2.000000 0,0.000000-3.000000 0,0.000000-3.000000 0,0.000000-2.000000 0,3.000000-1.000000 0,6.000000 3.000000 0,7.000000 3.000000 0,6.000000 4.000000 0,1.000000 1.000000 0,-3.000000 0.000000 0,-3.000000 0.000000 0,-2.000000 0.000000 0,-5.000000-2.000000 0,-2.000000-3.000000 0,-3.000000-3.000000 0,-3.000000-2.000000 0,-1.000000-1.000000 0,4.000000 3.000000 0,3.000000 3.000000 0,3.000000 4.000000 0,-2.000000 1.000000 0,-6.000000 0.000000 0,-6.000000 0.000000 0,-6.000000 0.000000 0,-2.000000-2.000000 0,3.000000-3.000000 0,3.000000-3.000000 0,4.000000-2.000000 0,4.000000-1.000000 0,6.000000 3.000000 0,7.000000 3.000000 0,6.000000 4.000000 0,1.000000-1.000000 0,-3.000000-3.000000 0,-3.000000-3.000000 0,-2.000000-2.000000 0,-3.000000-1.000000 0,1.000000 3.000000 0,-1.000000 3.000000 0,1.000000 4.000000 0,-1.000000 1.000000 0,1.000000 0.000000 0,-1.000000 0.000000 0,1.000000 0.000000 0,-4.000000 0.000000 0,-6.000000 0.000000 0,-6.000000 0.000000 0,-6.000000 0.000000 0,-4.000000 0.000000 0,1.000000 0.000000 0,-1.000000 0.000000 0,1.000000 0.000000 0,2.000000-2.000000 0,7.000000-3.000000 0,6.000000-3.000000 0,7.000000-2.000000 0,2.000000-1.000000 0,1.000000 3.000000 0,-1.000000 3.000000 0,1.000000 4.000000 0,-1.000000 1.000000 0,1.000000 0.000000 0,-1.000000 0.000000 0,1.000000 0.000000 0,-1.000000 0.000000 0,1.000000 0.000000 0,-1.000000 0.000000 0,1.000000 0.000000 0,-4.000000 0.000000 0,-6.000000 0.000000 0,-6.000000 0.000000 0,-6.000000 0.000000 0,-2.000000 0.000000 0,3.000000 0.000000 0,3.000000 0.000000 0,4.000000 0.000000 0,5.000000-2.000000 0,10.000000-3.000000 0,10.000000-3.000000 0,9.000000-2.000000 0,2.000000-1.000000 0,-2.000000 3.000000 0,-3.000000 3.000000 0,-3.000000 4.000000 0,-2.000000 1.000000 0,0.000000 0.000000 0,0.000000 0.000000 0,0.000000 0.000000 0,1.000000 0.000000 0,4.000000 0.000000 0,3.000000 0.000000 0,3.000000 0.000000 0,-5.000000 0.000000 0,-12.000000 0.000000 0,-13.000000 0.000000 0,-12.000000 0.000000 0,-4.000000 0.000000 0,7.000000 0.000000 0,6.000000 0.000000 0,7.000000 0.000000 0,4.000000 0.000000 0,3.000000 0.000000 0,3.000000 0.000000 0,4.000000 0.000000 0,1.000000 0.000000 0,0.000000 0.000000 0,0.000000 0.000000 0,0.000000 0.000000 0,0.000000 0.000000 0,0.000000 0.000000 0,0.000000 0.000000 0,0.000000 0.000000 0,0.000000 0.000000 0,0.000000 0.000000 0,0.000000 0.000000 0,0.000000 0.000000 0,-7.000000 0.000000 0,-11.000000 0.000000 0,-14.000000 0.000000 0,-11.000000 0.000000 0,-4.000000 0.000000 0,6.000000 0.000000 0,7.000000 0.000000 0,6.000000 0.000000 0,3.000000 0.000000 0,0.000000 0.000000 0,0.000000 0.000000 0,0.000000 0.000000 0,1.000000 0.000000 0,4.000000 0.000000 0,3.000000 0.000000 0,3.000000 0.000000 0,-1.000000 0.000000 0,-2.000000 0.000000 0,-3.000000 0.000000 0,-3.000000 0.000000 0,-2.000000 1.000000 0,0.000000 4.000000 0,0.000000 3.000000 0,0.000000 3.000000 0,-5.000000-1.000000 0,-9.000000-2.000000 0,-10.000000-3.000000 0,-8.000000-3.000000 0,-6.000000-2.000000 0,1.000000 0.000000 0,-1.000000 0.000000 0,1.000000 0.000000 0,-1.000000 0.000000 0,1.000000 0.000000 0,-1.000000 0.000000 0,1.000000 0.000000 0,-1.000000 0.000000 0,1.000000 0.000000 0,-1.000000 0.000000 0,1.000000 0.000000 0</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2:18"/>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13200.000000 57050.000000 1000,'95.000000'0.000000'0,"-9.000000"0.000000"0 ,-10.000000 0.000000 0,-8.000000 0.000000 0,-9.000000 0.000000 0,-6.000000 0.000000 0,-6.000000 0.000000 0,-6.000000 0.000000 0,-4.000000 0.000000 0,1.000000 0.000000 0,-1.000000 0.000000 0,1.000000 0.000000 0,2.000000 0.000000 0,7.000000 0.000000 0,6.000000 0.000000 0,7.000000 0.000000 0,2.000000 0.000000 0,1.000000 0.000000 0,-1.000000 0.000000 0,1.000000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0,3.000000 0.000000 0,3.000000 0.000000 0,4.000000 0.000000 0,2.000000 0.000000 0,4.000000 0.000000 0,3.000000 0.000000 0,3.000000 0.000000 0,3.000000-2.000000 0,3.000000-3.000000 0,3.000000-3.000000 0,4.000000-2.000000 0,1.000000-1.000000 0,0.000000 3.000000 0,0.000000 3.000000 0,0.000000 4.000000 0,-2.000000 1.000000 0,-3.000000 0.000000 0,-3.000000 0.000000 0,-2.000000 0.000000 0,-1.000000 0.000000 0,3.000000 0.000000 0,3.000000 0.000000 0,4.000000 0.000000 0,-3.000000 0.000000 0,-5.000000 0.000000 0,-7.000000 0.000000 0,-5.000000 0.000000 0,-4.000000-2.000000 0,0.000000-3.000000 0,0.000000-3.000000 0,0.000000-2.000000 0,0.000000-1.000000 0,0.000000 3.000000 0,0.000000 3.000000 0,0.000000 4.000000 0,0.000000 1.000000 0,0.000000 0.000000 0,0.000000 0.000000 0,0.000000 0.000000 0,1.000000 0.000000 0,4.000000 0.000000 0,3.000000 0.000000 0,3.000000 0.000000 0,3.000000-2.000000 0,3.000000-3.000000 0,3.000000-3.000000 0,4.000000-2.000000 0,1.000000-1.000000 0,0.000000 3.000000 0,0.000000 3.000000 0,0.000000 4.000000 0,1.000000 1.000000 0,4.000000 0.000000 0,3.000000 0.000000 0,3.000000 0.000000 0,-1.000000 0.000000 0,-2.000000 0.000000 0,-3.000000 0.000000 0,-3.000000 0.000000 0,-6.000000-2.000000 0,-5.000000-3.000000 0,-7.000000-3.000000 0,-5.000000-2.000000 0,-3.000000-1.000000 0,4.000000 3.000000 0,3.000000 3.000000 0,3.000000 4.000000 0,1.000000 1.000000 0,1.000000 0.000000 0,-1.000000 0.000000 0,1.000000 0.000000 0,1.000000 0.000000 0,3.000000 0.000000 0,3.000000 0.000000 0,4.000000 0.000000 0,-1.000000-2.000000 0,-3.000000-3.000000 0,-3.000000-3.000000 0,-2.000000-2.000000 0,-1.000000-1.000000 0,3.000000 3.000000 0,3.000000 3.000000 0,4.000000 4.000000 0,-1.000000 1.000000 0,-3.000000 0.000000 0,-3.000000 0.000000 0,-2.000000 0.000000 0,-5.000000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0,3.000000 0.000000 0,6.000000 0.000000 0,7.000000 0.000000 0,6.000000 0.000000 0,3.000000-2.000000 0,0.000000-3.000000 0,0.000000-3.000000 0,0.000000-2.000000 0,0.000000-1.000000 0,0.000000 3.000000 0,0.000000 3.000000 0,0.000000 4.000000 0,0.000000 1.000000 0,0.000000 0.000000 0,0.000000 0.000000 0,0.000000 0.000000 0,-2.000000 0.000000 0,-3.000000 0.000000 0,-3.000000 0.000000 0,-2.000000 0.000000 0,-6.000000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0,1.000000 0.000000 0,4.000000 0.000000 0,3.000000 0.000000 0,3.000000 0.000000 0,1.000000-2.000000 0,1.000000-3.000000 0,-1.000000-3.000000 0,1.000000-2.000000 0,-1.000000-1.000000 0,1.000000 3.000000 0,-1.000000 3.000000 0,1.000000 4.000000 0,-1.000000 1.000000 0,1.000000 0.000000 0,-1.000000 0.000000 0,1.000000 0.000000 0,-3.000000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0,-1.000000-2.000000 0,1.000000-3.000000 0,-1.000000-3.000000 0,1.000000-2.000000 0,1.000000-1.000000 0,3.000000 3.000000 0,3.000000 3.000000 0,4.000000 4.000000 0,1.000000 1.000000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0,1.000000 0.000000 0,-1.000000 0.000000 0,1.000000 0.000000 0,-4.000000 0.000000 0,-6.000000 0.000000 0,-6.000000 0.000000 0,-6.000000 0.000000 0,-2.000000 0.000000 0,3.000000 0.000000 0,3.000000 0.000000 0,4.000000 0.000000 0,2.000000 0.000000 0,4.000000 0.000000 0,3.000000 0.000000 0,3.000000 0.000000 0,-2.000000 0.000000 0,-6.000000 0.000000 0,-6.000000 0.000000 0,-6.000000 0.000000 0,-4.000000 0.000000 0,1.000000 0.000000 0,-1.000000 0.000000 0,1.000000 0.000000 0,4.000000 0.000000 0,9.000000 0.000000 0,10.000000 0.000000 0,10.000000 0.000000 0,-1.000000 0.000000 0,-9.000000 0.000000 0,-10.000000 0.000000 0,-8.000000 0.000000 0,-4.000000 0.000000 0,3.000000 0.000000 0,3.000000 0.000000 0,4.000000 0.000000 0,1.000000 0.000000 0,0.000000 0.000000 0,0.000000 0.000000 0,0.000000 0.000000 0,-2.000000 0.000000 0,-3.000000 0.000000 0,-3.000000 0.000000 0,-2.000000 0.000000 0,-3.000000 0.000000 0,1.000000 0.000000 0,-1.000000 0.000000 0,1.000000 0.000000 0,-1.000000 1.000000 0,1.000000 4.000000 0,-1.000000 3.000000 0,1.000000 3.000000 0,1.000000-1.000000 0,3.000000-2.000000 0,3.000000-3.000000 0,4.000000-3.000000 0,-1.000000-1.000000 0,-3.000000 4.000000 0,-3.000000 3.000000 0,-2.000000 3.000000 0,-3.000000 1.000000 0,1.000000 1.000000 0,-1.000000-1.000000 0,1.000000 1.000000 0,-1.000000-3.000000 0,1.000000-2.000000 0,-1.000000-3.000000 0,1.000000-3.000000 0,-1.000000-2.000000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0,0.000000-2.000000 0,-2.000000-3.000000 0,-3.000000-3.000000 0,-3.000000-2.000000 0,-2.000000-1.000000 0,0.000000 3.000000 0,0.000000 3.000000 0,0.000000 4.000000 0,-2.000000 1.000000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0,2.000000 0.000000 0,7.000000 0.000000 0,6.000000 0.000000 0,7.000000 0.000000 0,-1.000000 0.000000 0,-6.000000 0.000000 0,-6.000000 0.000000 0,-6.000000 0.000000 0,-2.000000-2.000000 0,3.000000-3.000000 0,3.000000-3.000000 0,4.000000-2.000000 0,2.000000-1.000000 0,4.000000 3.000000 0,3.000000 3.000000 0,3.000000 4.000000 0,-2.000000 1.000000 0,-6.000000 0.000000 0,-6.000000 0.000000 0,-6.000000 0.000000 0,-4.000000 0.000000 0,1.000000 0.000000 0,-1.000000 0.000000 0,1.000000 0.000000 0,1.000000-2.000000 0,3.000000-3.000000 0,3.000000-3.000000 0,4.000000-2.000000 0,4.000000-1.000000 0,6.000000 3.000000 0,7.000000 3.000000 0,6.000000 4.000000 0,-1.000000-1.000000 0,-5.000000-3.000000 0,-7.000000-3.000000 0,-5.000000-2.000000 0,-6.000000-1.000000 0,-3.000000 3.000000 0,-3.000000 3.000000 0,-2.000000 4.000000 0,0.000000 1.000000 0,7.000000 0.000000 0,6.000000 0.000000 0,7.000000 0.000000 0,2.000000 0.000000 0,1.000000 0.000000 0,-1.000000 0.000000 0,1.000000 0.000000 0,-3.000000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0,2.000000-2.000000 0,7.000000-3.000000 0,6.000000-3.000000 0,7.000000-2.000000 0,0.000000-1.000000 0,-2.000000 3.000000 0,-3.000000 3.000000 0,-3.000000 4.000000 0,-2.000000 1.000000 0,0.000000 0.000000 0,0.000000 0.000000 0,0.000000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0,3.000000 0.000000 0,3.000000 0.000000 0,4.000000 0.000000 0,1.000000 0.000000 0,0.000000 0.000000 0,0.000000 0.000000 0,0.000000 0.000000 0,1.000000 0.000000 0,4.000000 0.000000 0,3.000000 0.000000 0,3.000000 0.000000 0,-2.000000 0.000000 0,-6.000000 0.000000 0,-6.000000 0.000000 0,-6.000000 0.000000 0,-2.000000 0.000000 0,3.000000 0.000000 0,3.000000 0.000000 0,4.000000 0.000000 0,-1.000000 0.000000 0,-3.000000 0.000000 0,-3.000000 0.000000 0,-2.000000 0.000000 0,0.000000 0.000000 0,7.000000 0.000000 0,6.000000 0.000000 0,7.000000 0.000000 0,-1.000000 0.000000 0,-6.000000 0.000000 0,-6.000000 0.000000 0,-6.000000 0.000000 0,-2.000000 0.000000 0,3.000000 0.000000 0,3.000000 0.000000 0,4.000000 0.000000 0,-1.000000 0.000000 0,-3.000000 0.000000 0,-3.000000 0.000000 0,-2.000000 0.000000 0,-3.000000 0.000000 0,1.000000 0.000000 0,-1.000000 0.000000 0,1.000000 0.000000 0,1.000000 1.000000 0,3.000000 4.000000 0,3.000000 3.000000 0,4.000000 3.000000 0,1.000000-1.000000 0,0.000000-2.000000 0,0.000000-3.000000 0,0.000000-3.000000 0,-2.000000-2.000000 0,-3.000000 0.000000 0,-3.000000 0.000000 0,-2.000000 0.000000 0,-3.000000 0.000000 0,1.000000 0.000000 0,-1.000000 0.000000 0,1.000000 0.000000 0,-1.000000 0.000000 0,1.000000 0.000000 0,-1.000000 0.000000 0,1.000000 0.000000 0,1.000000 1.000000 0,3.000000 4.000000 0,3.000000 3.000000 0,4.000000 3.000000 0,-1.000000-1.000000 0,-3.000000-2.000000 0,-3.000000-3.000000 0,-2.000000-3.000000 0,-3.000000-2.000000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0,1.000000 0.000000 0,4.000000 0.000000 0,3.000000 0.000000 0,3.000000 0.000000 0,-2.000000 0.000000 0,-6.000000 0.000000 0,-6.000000 0.000000 0,-6.000000 0.000000 0,-2.000000 0.000000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0,1.000000-2.000000 0,4.000000-3.000000 0,3.000000-3.000000 0,3.000000-2.000000 0,1.000000-1.000000 0,1.000000 3.000000 0,-1.000000 3.000000 0,1.000000 4.000000 0,-1.000000 1.000000 0,1.000000 0.000000 0,-1.000000 0.000000 0,1.000000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0,2.000000 0.000000 0,7.000000 0.000000 0,6.000000 0.000000 0,7.000000 0.000000 0,2.000000 1.000000 0,1.000000 4.000000 0,-1.000000 3.000000 0,1.000000 3.000000 0,-1.000000-1.000000 0,1.000000-2.000000 0,-1.000000-3.000000 0,1.000000-3.000000 0,1.000000-2.000000 0,3.000000 0.000000 0,3.000000 0.000000 0,4.000000 0.000000 0,-1.000000 0.000000 0,-3.000000 0.000000 0,-3.000000 0.000000 0,-2.000000 0.000000 0,-5.000000 0.000000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0,-2.000000 0.000000 0,-3.000000 0.000000 0,-3.000000 0.000000 0,-2.000000 0.000000 0,-5.000000 0.000000 0,-2.000000 0.000000 0,-3.000000 0.000000 0,-3.000000 0.000000 0,-1.000000 0.000000 0,4.000000 0.000000 0,3.000000 0.000000 0,3.000000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0,-5.000000 0.000000 0,-2.000000 0.000000 0,-3.000000 0.000000 0,-3.000000 0.000000 0,-2.000000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0,-10.000000 4.000000-21,-19.000000 10.000000-38,-18.000000 10.000000-41,-19.000000 9.000000-40</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2:31"/>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61900.000000 30650.000000 1000,'-16.000000'-66.000000'0,"19.000000"19.000000"0 ,19.000000 19.000000 0,19.000000 19.000000 0,7.000000 9.000000 0,-3.000000 0.000000 0,-3.000000 0.000000 0,-2.000000 0.000000 0,0.000000 0.000000 0,7.000000 0.000000 0,6.000000 0.000000 0,7.000000 0.000000 0,2.000000 0.000000 0,1.000000 0.000000 0,-1.000000 0.000000 0,1.000000 0.000000 0,2.000000 0.000000 0,7.000000 0.000000 0,6.000000 0.000000 0,7.000000 0.000000 0,2.000000 0.000000 0,1.000000 0.000000 0,-1.000000 0.000000 0,1.000000 0.000000 0,-1.000000 0.000000 0,1.000000 0.000000 0,-1.000000 0.000000 0,1.000000 0.000000 0,-4.000000 0.000000 0,-6.000000 0.000000 0,-6.000000 0.000000 0,-6.000000 0.000000 0,-2.000000 0.000000 0,3.000000 0.000000 0,3.000000 0.000000 0,4.000000 0.000000 0,1.000000 0.000000 0,0.000000 0.000000 0,0.000000 0.000000 0,0.000000 0.000000 0,0.000000 0.000000 0,0.000000 0.000000 0,0.000000 0.000000 0,0.000000 0.000000 0,3.000000 1.000000 0,6.000000 4.000000 0,7.000000 3.000000 0,6.000000 3.000000 0,3.000000-1.000000 0,0.000000-2.000000 0,0.000000-3.000000 0,0.000000-3.000000 0,0.000000-2.000000 0,0.000000 0.000000 0,0.000000 0.000000 0,0.000000 0.000000 0,1.000000 1.000000 0,4.000000 4.000000 0,3.000000 3.000000 0,3.000000 3.000000 0,-1.000000-1.000000 0,-2.000000-2.000000 0,-3.000000-3.000000 0,-3.000000-3.000000 0,2.000000-2.000000 0,10.000000 0.000000 0,10.000000 0.000000 0,9.000000 0.000000 0,6.000000 0.000000 0,3.000000 0.000000 0,3.000000 0.000000 0,4.000000 0.000000 0,-3.000000 0.000000 0,-5.000000 0.000000 0,-7.000000 0.000000 0,-5.000000 0.000000 0,-3.000000 0.000000 0,4.000000 0.000000 0,3.000000 0.000000 0,3.000000 0.000000 0,6.000000 0.000000 0,9.000000 0.000000 0,10.000000 0.000000 0,10.000000 0.000000 0,-1.000000 0.000000 0,-9.000000 0.000000 0,-10.000000 0.000000 0,-8.000000 0.000000 0,-4.000000 0.000000 0,3.000000 0.000000 0,3.000000 0.000000 0,4.000000 0.000000 0,5.000000 0.000000 0,10.000000 0.000000 0,10.000000 0.000000 0,9.000000 0.000000 0,2.000000 1.000000 0,-2.000000 4.000000 0,-3.000000 3.000000 0,-3.000000 3.000000 0,-6.000000-1.000000 0,-5.000000-2.000000 0,-7.000000-3.000000 0,-5.000000-3.000000 0,-1.000000-1.000000 0,6.000000 4.000000 0,7.000000 3.000000 0,6.000000 3.000000 0,3.000000 1.000000 0,0.000000 1.000000 0,0.000000-1.000000 0,0.000000 1.000000 0,-4.000000-3.000000 0,-5.000000-2.000000 0,-7.000000-3.000000 0,-5.000000-3.000000 0,-4.000000-1.000000 0,0.000000 4.000000 0,0.000000 3.000000 0,0.000000 3.000000 0,3.000000 1.000000 0,6.000000 1.000000 0,7.000000-1.000000 0,6.000000 1.000000 0,-1.000000-1.000000 0,-5.000000 1.000000 0,-7.000000-1.000000 0,-5.000000 1.000000 0,-6.000000-3.000000 0,-3.000000-2.000000 0,-3.000000-3.000000 0,-2.000000-3.000000 0,-1.000000-1.000000 0,3.000000 4.000000 0,3.000000 3.000000 0,4.000000 3.000000 0,2.000000 1.000000 0,4.000000 1.000000 0,3.000000-1.000000 0,3.000000 1.000000 0,-2.000000-1.000000 0,-6.000000 1.000000 0,-6.000000-1.000000 0,-6.000000 1.000000 0,-2.000000-1.000000 0,3.000000 1.000000 0,3.000000-1.000000 0,4.000000 1.000000 0,5.000000-1.000000 0,10.000000 1.000000 0,10.000000-1.000000 0,9.000000 1.000000 0,-1.000000-1.000000 0,-8.000000 1.000000 0,-10.000000-1.000000 0,-9.000000 1.000000 0,-5.000000-1.000000 0,0.000000 1.000000 0,0.000000-1.000000 0,0.000000 1.000000 0,3.000000-1.000000 0,6.000000 1.000000 0,7.000000-1.000000 0,6.000000 1.000000 0,1.000000-3.000000 0,-3.000000-2.000000 0,-3.000000-3.000000 0,-2.000000-3.000000 0,-8.000000-2.000000 0,-8.000000 0.000000 0,-10.000000 0.000000 0,-9.000000 0.000000 0,-2.000000 0.000000 0,6.000000 0.000000 0,7.000000 0.000000 0,6.000000 0.000000 0,4.000000 0.000000 0,4.000000 0.000000 0,3.000000 0.000000 0,3.000000 0.000000 0,-4.000000 1.000000 0,-8.000000 4.000000 0,-10.000000 3.000000 0,-9.000000 3.000000 0,-7.000000-1.000000 0,-3.000000-2.000000 0,-3.000000-3.000000 0,-2.000000-3.000000 0,0.000000-2.000000 0,7.000000 0.000000 0,6.000000 0.000000 0,7.000000 0.000000 0,2.000000 1.000000 0,1.000000 4.000000 0,-1.000000 3.000000 0,1.000000 3.000000 0,-3.000000-1.000000 0,-2.000000-2.000000 0,-3.000000-3.000000 0,-3.000000-3.000000 0,-6.000000-2.000000 0,-5.000000 0.000000 0,-7.000000 0.000000 0,-5.000000 0.000000 0,-6.000000 0.000000 0,-3.000000 0.000000 0,-3.000000 0.000000 0,-2.000000 0.000000 0,0.000000 1.000000 0,7.000000 4.000000 0,6.000000 3.000000 0,7.000000 3.000000 0,4.000000-1.000000 0,3.000000-2.000000 0,3.000000-3.000000 0,4.000000-3.000000 0,-4.000000-2.000000 0,-9.000000 0.000000 0,-10.000000 0.000000 0,-8.000000 0.000000 0,-9.000000 0.000000 0,-6.000000 0.000000 0,-6.000000 0.000000 0,-6.000000 0.000000 0,-2.000000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0,-6.000000 0.000000 0,-5.000000 0.000000 0,-7.000000 0.000000 0,-5.000000 0.000000 0,-6.000000 0.000000 0,-3.000000 0.000000 0,-3.000000 0.000000 0,-2.000000 0.000000 0,-3.000000 0.000000 0,1.000000 0.000000 0,-1.000000 0.000000 0,1.000000 0.000000 0,1.000000 0.000000 0,3.000000 0.000000 0,3.000000 0.000000 0,4.000000 0.000000 0,-1.000000 0.000000 0,-3.000000 0.000000 0,-3.000000 0.000000 0,-2.000000 0.000000 0,-3.000000-2.000000 0,1.000000-3.000000 0,-1.000000-3.000000 0,1.000000-2.000000 0,-1.000000-5.000000 0,1.000000-2.000000 0,-1.000000-3.000000 0,1.000000-3.000000 0,-1.000000-2.000000 0,1.000000 0.000000 0,-1.000000 0.000000 0,1.000000 0.000000 0,-1.000000 3.000000 0,1.000000 6.000000 0,-1.000000 7.000000 0,1.000000 6.000000 0,-10.000000 4.000000-21,-19.000000 4.000000-38,-18.000000 3.000000-41,-19.000000 3.000000-40</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2:35"/>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45800.000000 35450.000000 1000,'-58.000000'-22.000000'0,"34.000000"6.000000"0 ,35.000000 7.000000 0,35.000000 6.000000 0,16.000000 1.000000 0,1.000000-3.000000 0,-1.000000-3.000000 0,1.000000-2.000000 0,1.000000-3.000000 0,3.000000 1.000000 0,3.000000-1.000000 0,4.000000 1.000000 0,1.000000-1.000000 0,0.000000 1.000000 0,0.000000-1.000000 0,0.000000 1.000000 0,3.000000-1.000000 0,6.000000 1.000000 0,7.000000-1.000000 0,6.000000 1.000000 0,9.000000-3.000000 0,13.000000-2.000000 0,12.000000-3.000000 0,13.000000-3.000000 0,10.000000-2.000000 0,10.000000 0.000000 0,10.000000 0.000000 0,9.000000 0.000000 0,6.000000-2.000000 0,3.000000-3.000000 0,3.000000-3.000000 0,4.000000-2.000000 0,4.000000-1.000000 0,6.000000 3.000000 0,7.000000 3.000000 0,6.000000 4.000000 0,1.000000 1.000000 0,-3.000000 0.000000 0,-3.000000 0.000000 0,-2.000000 0.000000 0,-8.000000 1.000000 0,-8.000000 4.000000 0,-10.000000 3.000000 0,-9.000000 3.000000 0,-4.000000 3.000000 0,4.000000 3.000000 0,3.000000 3.000000 0,3.000000 4.000000 0,-1.000000-1.000000 0,-2.000000-3.000000 0,-3.000000-3.000000 0,-3.000000-2.000000 0,-9.000000-1.000000 0,-11.000000 3.000000 0,-14.000000 3.000000 0,-11.000000 4.000000 0,-7.000000-1.000000 0,0.000000-3.000000 0,0.000000-3.000000 0,0.000000-2.000000 0,-4.000000-1.000000 0,-5.000000 3.000000 0,-7.000000 3.000000 0,-5.000000 4.000000 0,-8.000000 1.000000 0,-5.000000 0.000000 0,-7.000000 0.000000 0,-5.000000 0.000000 0,-9.000000 0.000000 0,-9.000000 0.000000 0,-10.000000 0.000000 0,-8.000000 0.000000 0,-17.000000 3.000000 0,-21.000000 6.000000 0,-22.000000 7.000000 0,-22.000000 6.000000 0,-15.000000 1.000000 0,-5.000000-3.000000 0,-7.000000-3.000000 0,-5.000000-2.000000 0,-11.000000-3.000000 0,-11.000000 1.000000 0,-14.000000-1.000000 0,-11.000000 1.000000 0,-9.000000 1.000000 0,-3.000000 3.000000 0,-3.000000 3.000000 0,-2.000000 4.000000 0,0.000000-1.000000 0,7.000000-3.000000 0,6.000000-3.000000 0,7.000000-2.000000 0,0.000000-3.000000 0,-2.000000 1.000000 0,-3.000000-1.000000 0,-3.000000 1.000000 0,-4.000000 1.000000 0,-3.000000 3.000000 0,-3.000000 3.000000 0,-2.000000 4.000000 0,-1.000000-1.000000 0,3.000000-3.000000 0,3.000000-3.000000 0,4.000000-2.000000 0,-1.000000-3.000000 0,-3.000000 1.000000 0,-3.000000-1.000000 0,-2.000000 1.000000 0,-3.000000-1.000000 0,1.000000 1.000000 0,-1.000000-1.000000 0,1.000000 1.000000 0,-1.000000-1.000000 0,1.000000 1.000000 0,-1.000000-1.000000 0,1.000000 1.000000 0,-1.000000-1.000000 0,1.000000 1.000000 0,-1.000000-1.000000 0,1.000000 1.000000 0,1.000000-1.000000 0,3.000000 1.000000 0,3.000000-1.000000 0,4.000000 1.000000 0,5.000000-3.000000 0,10.000000-2.000000 0,10.000000-3.000000 0,9.000000-3.000000 0,2.000000-2.000000 0,-2.000000 0.000000 0,-3.000000 0.000000 0,-3.000000 0.000000 0,-4.000000 1.000000 0,-3.000000 4.000000 0,-3.000000 3.000000 0,-2.000000 3.000000 0,0.000000-1.000000 0,7.000000-2.000000 0,6.000000-3.000000 0,7.000000-3.000000 0,2.000000-2.000000 0,1.000000 0.000000 0,-1.000000 0.000000 0,1.000000 0.000000 0,2.000000 0.000000 0,7.000000 0.000000 0,6.000000 0.000000 0,7.000000 0.000000 0,4.000000 0.000000 0,3.000000 0.000000 0,3.000000 0.000000 0,4.000000 0.000000 0,-1.000000 0.000000 0,-3.000000 0.000000 0,-3.000000 0.000000 0,-2.000000 0.000000 0,-5.000000 1.000000 0,-2.000000 4.000000 0,-3.000000 3.000000 0,-3.000000 3.000000 0,-1.000000-1.000000 0,4.000000-2.000000 0,3.000000-3.000000 0,3.000000-3.000000 0,1.000000-2.000000 0,1.000000 0.000000 0,-1.000000 0.000000 0,1.000000 0.000000 0,1.000000 0.000000 0,3.000000 0.000000 0,3.000000 0.000000 0,4.000000 0.000000 0,1.000000 0.000000 0,0.000000 0.000000 0,0.000000 0.000000 0,0.000000 0.000000 0,4.000000 4.000000 0,10.000000 10.000000 0,10.000000 10.000000 0,9.000000 9.000000 0,7.000000 4.000000-21,7.000000 1.000000-38,6.000000-1.000000-41,7.000000 1.000000-40</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2:37"/>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59950.000000 35800.000000 1000,'71.000000'-46.000000'0,"-5.000000"10.000000"0 ,-7.000000 10.000000 0,-5.000000 9.000000 0,-3.000000 6.000000 0,4.000000 3.000000 0,3.000000 3.000000 0,3.000000 4.000000 0,6.000000 1.000000 0,9.000000 0.000000 0,10.000000 0.000000 0,10.000000 0.000000 0,5.000000-2.000000 0,4.000000-3.000000 0,3.000000-3.000000 0,3.000000-2.000000 0,-1.000000-1.000000 0,-2.000000 3.000000 0,-3.000000 3.000000 0,-3.000000 4.000000 0,-1.000000-1.000000 0,4.000000-3.000000 0,3.000000-3.000000 0,3.000000-2.000000 0,4.000000-1.000000 0,7.000000 3.000000 0,6.000000 3.000000 0,7.000000 4.000000 0,2.000000 1.000000 0,1.000000 0.000000 0,-1.000000 0.000000 0,1.000000 0.000000 0,-3.000000 0.000000 0,-2.000000 0.000000 0,-3.000000 0.000000 0,-3.000000 0.000000 0,-2.000000 0.000000 0,0.000000 0.000000 0,0.000000 0.000000 0,0.000000 0.000000 0,-2.000000 0.000000 0,-3.000000 0.000000 0,-3.000000 0.000000 0,-2.000000 0.000000 0,-1.000000 1.000000 0,3.000000 4.000000 0,3.000000 3.000000 0,4.000000 3.000000 0,2.000000 1.000000 0,4.000000 1.000000 0,3.000000-1.000000 0,3.000000 1.000000 0,-4.000000-1.000000 0,-8.000000 1.000000 0,-10.000000-1.000000 0,-9.000000 1.000000 0,-7.000000-3.000000 0,-3.000000-2.000000 0,-3.000000-3.000000 0,-2.000000-3.000000 0,0.000000-1.000000 0,7.000000 4.000000 0,6.000000 3.000000 0,7.000000 3.000000 0,0.000000 1.000000 0,-2.000000 1.000000 0,-3.000000-1.000000 0,-3.000000 1.000000 0,-1.000000-3.000000 0,4.000000-2.000000 0,3.000000-3.000000 0,3.000000-3.000000 0,-1.000000-1.000000 0,-2.000000 4.000000 0,-3.000000 3.000000 0,-3.000000 3.000000 0,-7.000000-1.000000 0,-9.000000-2.000000 0,-10.000000-3.000000 0,-8.000000-3.000000 0,-6.000000-1.000000 0,1.000000 4.000000 0,-1.000000 3.000000 0,1.000000 3.000000 0,1.000000-1.000000 0,3.000000-2.000000 0,3.000000-3.000000 0,4.000000-3.000000 0,-1.000000-2.000000 0,-3.000000 0.000000 0,-3.000000 0.000000 0,-2.000000 0.000000 0,-1.000000 0.000000 0,3.000000 0.000000 0,3.000000 0.000000 0,4.000000 0.000000 0,1.000000 0.000000 0,0.000000 0.000000 0,0.000000 0.000000 0,0.000000 0.000000 0,-4.000000-2.000000 0,-5.000000-3.000000 0,-7.000000-3.000000 0,-5.000000-2.000000 0,-6.000000-1.000000 0,-3.000000 3.000000 0,-3.000000 3.000000 0,-2.000000 4.000000 0,-3.000000 1.000000 0,1.000000 0.000000 0,-1.000000 0.000000 0,1.000000 0.000000 0,1.000000 0.000000 0,3.000000 0.000000 0,3.000000 0.000000 0,4.000000 0.000000 0,-1.000000-2.000000 0,-3.000000-3.000000 0,-3.000000-3.000000 0,-2.000000-2.000000 0,-3.000000-1.000000 0,1.000000 3.000000 0,-1.000000 3.000000 0,1.000000 4.000000 0,-1.000000 1.000000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0,0.000000-2.000000 0,0.000000-3.000000 0,0.000000-3.000000 0,0.000000-2.000000 0,0.000000-1.000000 0,0.000000 3.000000 0,0.000000 3.000000 0,0.000000 4.000000 0,0.000000 1.000000 0,0.000000 0.000000 0,0.000000 0.000000 0,0.000000 0.000000 0,1.000000 0.000000 0,4.000000 0.000000 0,3.000000 0.000000 0,3.000000 0.000000 0,1.000000-2.000000 0,1.000000-3.000000 0,-1.000000-3.000000 0,1.000000-2.000000 0,1.000000-1.000000 0,3.000000 3.000000 0,3.000000 3.000000 0,4.000000 4.000000 0,-1.000000 1.000000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0,1.000000-2.000000 0,3.000000-3.000000 0,3.000000-3.000000 0,4.000000-2.000000 0,4.000000-1.000000 0,6.000000 3.000000 0,7.000000 3.000000 0,6.000000 4.000000 0,4.000000 1.000000 0,4.000000 0.000000 0,3.000000 0.000000 0,3.000000 0.000000 0,-2.000000 0.000000 0,-6.000000 0.000000 0,-6.000000 0.000000 0,-6.000000 0.000000 0,-4.000000-2.000000 0,1.000000-3.000000 0,-1.000000-3.000000 0,1.000000-2.000000 0,-1.000000-1.000000 0,1.000000 3.000000 0,-1.000000 3.000000 0,1.000000 4.000000 0,-3.000000 1.000000 0,-2.000000 0.000000 0,-3.000000 0.000000 0,-3.000000 0.000000 0,-1.000000-2.000000 0,4.000000-3.000000 0,3.000000-3.000000 0,3.000000-2.000000 0,1.000000-1.000000 0,1.000000 3.000000 0,-1.000000 3.000000 0,1.000000 4.000000 0,-4.000000 1.000000 0,-6.000000 0.000000 0,-6.000000 0.000000 0,-6.000000 0.000000 0,-6.000000 0.000000 0,-2.000000 0.000000 0,-3.000000 0.000000 0,-3.000000 0.000000 0,-4.000000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1.000000 0,0.000000 4.000000 0,0.000000 3.000000 0,0.000000 3.000000 0,-2.000000-1.000000 0,-3.000000-2.000000 0,-3.000000-3.000000 0,-2.000000-3.000000 0,-1.000000-2.000000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0,2.000000 0.000000 0,1.000000 0.000000 0,-1.000000 0.000000 0,1.000000 0.000000 0,1.000000 0.000000 0,3.000000 0.000000 0,3.000000 0.000000 0,4.000000 0.000000 0,2.000000 1.000000 0,4.000000 4.000000 0,3.000000 3.000000 0,3.000000 3.000000 0,1.000000-1.000000 0,1.000000-2.000000 0,-1.000000-3.000000 0,1.000000-3.000000 0,-3.000000-2.000000 0,-2.000000 0.000000 0,-3.000000 0.000000 0,-3.000000 0.000000 0,-2.000000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1.000000 0,0.000000 4.000000 0,0.000000 3.000000 0,0.000000 3.000000 0,-4.000000-1.000000 0,-5.000000-2.000000 0,-7.000000-3.000000 0,-5.000000-3.000000 0,-3.000000-2.000000 0,4.000000 0.000000 0,3.000000 0.000000 0,3.000000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0,-5.000000 0.000000 0,-2.000000 0.000000 0,-3.000000 0.000000 0,-3.000000 0.000000 0,-4.000000 0.000000 0,-3.000000 0.000000 0,-3.000000 0.000000 0,-2.000000 0.000000 0,-3.000000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0,4.000000 0.000000 0,6.000000 0.000000 0,7.000000 0.000000 0,6.000000 0.000000 0,1.000000 0.000000 0,-3.000000 0.000000 0,-3.000000 0.000000 0,-2.000000 0.000000 0,0.000000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0,-6.000000-2.000000 0,-5.000000-3.000000 0,-7.000000-3.000000 0,-5.000000-2.000000 0,-6.000000-1.000000 0,-3.000000 3.000000 0,-3.000000 3.000000 0,-2.000000 4.000000 0,-3.000000 1.000000 0,1.000000 0.000000 0,-1.000000 0.000000 0,1.000000 0.000000 0,-1.000000-2.000000 0,1.000000-3.000000 0,-1.000000-3.000000 0,1.000000-2.000000 0,2.000000-1.000000 0,7.000000 3.000000 0,6.000000 3.000000 0,7.000000 4.000000 0,2.000000 1.000000 0,1.000000 0.000000 0,-1.000000 0.000000 0,1.000000 0.000000 0,-1.000000 0.000000 0,1.000000 0.000000 0,-1.000000 0.000000 0,1.000000 0.000000 0,2.000000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0,-3.000000 0.000000 0,-3.000000 0.000000 0,-2.000000 0.000000 0,2.000000 0.000000 0,9.000000 0.000000 0,10.000000 0.000000 0,10.000000 0.000000 0,2.000000 0.000000 0,-3.000000 0.000000 0,-3.000000 0.000000 0,-2.000000 0.000000 0,-1.000000 0.000000 0,3.000000 0.000000 0,3.000000 0.000000 0,4.000000 0.000000 0,1.000000 0.000000 0,0.000000 0.000000 0,0.000000 0.000000 0,0.000000 0.000000 0,-4.000000 0.000000 0,-5.000000 0.000000 0,-7.000000 0.000000 0,-5.000000 0.000000 0,-6.000000 0.000000 0,-3.000000 0.000000 0,-3.000000 0.000000 0,-2.000000 0.000000 0,0.000000-2.000000 0,7.000000-3.000000 0,6.000000-3.000000 0,7.000000-2.000000 0,0.000000-1.000000 0,-2.000000 3.000000 0,-3.000000 3.000000 0,-3.000000 4.000000 0,-1.000000 1.000000 0,4.000000 0.000000 0,3.000000 0.000000 0,3.000000 0.000000 0,1.000000 0.000000 0,1.000000 0.000000 0,-1.000000 0.000000 0,1.000000 0.000000 0,-6.000000-2.000000 0,-8.000000-3.000000 0,-10.000000-3.000000 0,-9.000000-2.000000 0,-5.000000-1.000000 0,0.000000 3.000000 0,0.000000 3.000000 0,0.000000 4.000000 0,0.000000 1.000000 0,0.000000 0.000000 0,0.000000 0.000000 0,0.000000 0.000000 0,-2.000000 0.000000 0,-3.000000 0.000000 0,-3.000000 0.000000 0,-2.000000 0.000000 0,-1.000000 0.000000 0,3.000000 0.000000 0,3.000000 0.000000 0,4.000000 0.000000 0,2.000000-2.000000 0,4.000000-3.000000 0,3.000000-3.000000 0,3.000000-2.000000 0,-1.000000-1.000000 0,-2.000000 3.000000 0,-3.000000 3.000000 0,-3.000000 4.000000 0,-1.000000 1.000000 0,4.000000 0.000000 0,3.000000 0.000000 0,3.000000 0.000000 0,1.000000 0.000000 0,1.000000 0.000000 0,-1.000000 0.000000 0,1.000000 0.000000 0,-3.000000-2.000000 0,-2.000000-3.000000 0,-3.000000-3.000000 0,-3.000000-2.000000 0,-4.000000-1.000000 0,-3.000000 3.000000 0,-3.000000 3.000000 0,-2.000000 4.000000 0,-1.000000 1.000000 0,3.000000 0.000000 0,3.000000 0.000000 0,4.000000 0.000000 0,-1.000000 0.000000 0,-3.000000 0.000000 0,-3.000000 0.000000 0,-2.000000 0.000000 0,-1.000000 0.000000 0,3.000000 0.000000 0,3.000000 0.000000 0,4.000000 0.000000 0,2.000000 0.000000 0,4.000000 0.000000 0,3.000000 0.000000 0,3.000000 0.000000 0,3.000000 0.000000 0,3.000000 0.000000 0,3.000000 0.000000 0,4.000000 0.000000 0,2.000000 0.000000 0,4.000000 0.000000 0,3.000000 0.000000 0,3.000000 0.000000 0,3.000000 0.000000 0,3.000000 0.000000 0,3.000000 0.000000 0,4.000000 0.000000 0,-3.000000 0.000000 0,-5.000000 0.000000 0,-7.000000 0.000000 0,-5.000000 0.000000 0,-6.000000 0.000000 0,-3.000000 0.000000 0,-3.000000 0.000000 0,-2.000000 0.000000 0,-5.000000 0.000000 0,-2.000000 0.000000 0,-3.000000 0.000000 0,-3.000000 0.000000 0,-1.000000 0.000000 0,4.000000 0.000000 0,3.000000 0.000000 0,3.000000 0.000000 0,1.000000 0.000000 0,1.000000 0.000000 0,-1.000000 0.000000 0,1.000000 0.000000 0,-1.000000 0.000000 0,1.000000 0.000000 0,-1.000000 0.000000 0,1.000000 0.000000 0,-1.000000 1.000000 0,1.000000 4.000000 0,-1.000000 3.000000 0,1.000000 3.000000 0,-3.000000-1.000000 0,-2.000000-2.000000 0,-3.000000-3.000000 0,-3.000000-3.000000 0,-4.000000-2.000000 0,-3.000000 0.000000 0,-3.000000 0.000000 0,-2.000000 0.000000 0,-1.000000 1.000000 0,3.000000 4.000000 0,3.000000 3.000000 0,4.000000 3.000000 0,-4.000000 4.000000 0,-9.000000 7.000000 0,-10.000000 6.000000 0,-8.000000 7.000000 0,-12.000000 0.000000 0,-12.000000-2.000000 0,-13.000000-3.000000 0,-12.000000-3.000000 0,-7.000000-4.000000 0,1.000000-3.000000 0,-1.000000-3.000000 0,1.000000-2.000000 0,-6.000000-1.000000-21,-8.000000 3.000000-38,-10.000000 3.000000-41,-9.000000 4.000000-40</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2:39"/>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11500.000000 39650.000000 1000,'28.000000'-66.000000'0,"6.000000"19.000000"0 ,7.000000 19.000000 0,6.000000 19.000000 0,1.000000 9.000000 0,-3.000000 0.000000 0,-3.000000 0.000000 0,-2.000000 0.000000 0,-3.000000 0.000000 0,1.000000 0.000000 0,-1.000000 0.000000 0,1.000000 0.000000 0,1.000000 0.000000 0,3.000000 0.000000 0,3.000000 0.000000 0,4.000000 0.000000 0,2.000000-2.000000 0,4.000000-3.000000 0,3.000000-3.000000 0,3.000000-2.000000 0,1.000000-1.000000 0,1.000000 3.000000 0,-1.000000 3.000000 0,1.000000 4.000000 0,1.000000-1.000000 0,3.000000-3.000000 0,3.000000-3.000000 0,4.000000-2.000000 0,4.000000-1.000000 0,6.000000 3.000000 0,7.000000 3.000000 0,6.000000 4.000000 0,6.000000-1.000000 0,6.000000-3.000000 0,7.000000-3.000000 0,6.000000-2.000000 0,1.000000-3.000000 0,-3.000000 1.000000 0,-3.000000-1.000000 0,-2.000000 1.000000 0,-5.000000 1.000000 0,-2.000000 3.000000 0,-3.000000 3.000000 0,-3.000000 4.000000 0,-2.000000-1.000000 0,0.000000-3.000000 0,0.000000-3.000000 0,0.000000-2.000000 0,-2.000000-1.000000 0,-3.000000 3.000000 0,-3.000000 3.000000 0,-2.000000 4.000000 0,-1.000000 1.000000 0,3.000000 0.000000 0,3.000000 0.000000 0,4.000000 0.000000 0,2.000000 0.000000 0,4.000000 0.000000 0,3.000000 0.000000 0,3.000000 0.000000 0,-2.000000 1.000000 0,-6.000000 4.000000 0,-6.000000 3.000000 0,-6.000000 3.000000 0,-6.000000-1.000000 0,-2.000000-2.000000 0,-3.000000-3.000000 0,-3.000000-3.000000 0,-2.000000-1.000000 0,0.000000 4.000000 0,0.000000 3.000000 0,0.000000 3.000000 0,-2.000000 1.000000 0,-3.000000 1.000000 0,-3.000000-1.000000 0,-2.000000 1.000000 0,0.000000-3.000000 0,7.000000-2.000000 0,6.000000-3.000000 0,7.000000-3.000000 0,4.000000-1.000000 0,3.000000 4.000000 0,3.000000 3.000000 0,4.000000 3.000000 0,2.000000-1.000000 0,4.000000-2.000000 0,3.000000-3.000000 0,3.000000-3.000000 0,-2.000000-2.000000 0,-6.000000 0.000000 0,-6.000000 0.000000 0,-6.000000 0.000000 0,-4.000000-2.000000 0,1.000000-3.000000 0,-1.000000-3.000000 0,1.000000-2.000000 0,1.000000-3.000000 0,3.000000 1.000000 0,3.000000-1.000000 0,4.000000 1.000000 0,5.000000-1.000000 0,10.000000 1.000000 0,10.000000-1.000000 0,9.000000 1.000000 0,2.000000-1.000000 0,-2.000000 1.000000 0,-3.000000-1.000000 0,-3.000000 1.000000 0,-6.000000-1.000000 0,-5.000000 1.000000 0,-7.000000-1.000000 0,-5.000000 1.000000 0,-8.000000-1.000000 0,-5.000000 1.000000 0,-7.000000-1.000000 0,-5.000000 1.000000 0,-1.000000 1.000000 0,6.000000 3.000000 0,7.000000 3.000000 0,6.000000 4.000000 0,4.000000-1.000000 0,4.000000-3.000000 0,3.000000-3.000000 0,3.000000-2.000000 0,3.000000-3.000000 0,3.000000 1.000000 0,3.000000-1.000000 0,4.000000 1.000000 0,-3.000000-1.000000 0,-5.000000 1.000000 0,-7.000000-1.000000 0,-5.000000 1.000000 0,-8.000000-1.000000 0,-5.000000 1.000000 0,-7.000000-1.000000 0,-5.000000 1.000000 0,-3.000000 1.000000 0,4.000000 3.000000 0,3.000000 3.000000 0,3.000000 4.000000 0,3.000000-1.000000 0,3.000000-3.000000 0,3.000000-3.000000 0,4.000000-2.000000 0,2.000000-1.000000 0,4.000000 3.000000 0,3.000000 3.000000 0,3.000000 4.000000 0,-1.000000 1.000000 0,-2.000000 0.000000 0,-3.000000 0.000000 0,-3.000000 0.000000 0,-7.000000 0.000000 0,-9.000000 0.000000 0,-10.000000 0.000000 0,-8.000000 0.000000 0,-6.000000 0.000000 0,1.000000 0.000000 0,-1.000000 0.000000 0,1.000000 0.000000 0,2.000000 0.000000 0,7.000000 0.000000 0,6.000000 0.000000 0,7.000000 0.000000 0,0.000000 0.000000 0,-2.000000 0.000000 0,-3.000000 0.000000 0,-3.000000 0.000000 0,1.000000 1.000000 0,6.000000 4.000000 0,7.000000 3.000000 0,6.000000 3.000000 0,4.000000 3.000000 0,4.000000 3.000000 0,3.000000 3.000000 0,3.000000 4.000000 0,-4.000000-1.000000 0,-8.000000-3.000000 0,-10.000000-3.000000 0,-9.000000-2.000000 0,-7.000000-5.000000 0,-3.000000-2.000000 0,-3.000000-3.000000 0,-2.000000-3.000000 0,-1.000000-1.000000 0,3.000000 4.000000 0,3.000000 3.000000 0,4.000000 3.000000 0,1.000000-1.000000 0,0.000000-2.000000 0,0.000000-3.000000 0,0.000000-3.000000 0,3.000000-2.000000 0,6.000000 0.000000 0,7.000000 0.000000 0,6.000000 0.000000 0,3.000000 0.000000 0,0.000000 0.000000 0,0.000000 0.000000 0,0.000000 0.000000 0,-2.000000 0.000000 0,-3.000000 0.000000 0,-3.000000 0.000000 0,-2.000000 0.000000 0,-5.000000 0.000000 0,-2.000000 0.000000 0,-3.000000 0.000000 0,-3.000000 0.000000 0,-4.000000 0.000000 0,-3.000000 0.000000 0,-3.000000 0.000000 0,-2.000000 0.000000 0,-3.000000 0.000000 0,1.000000 0.000000 0,-1.000000 0.000000 0,1.000000 0.000000 0,1.000000 0.000000 0,3.000000 0.000000 0,3.000000 0.000000 0,4.000000 0.000000 0,4.000000 0.000000 0,6.000000 0.000000 0,7.000000 0.000000 0,6.000000 0.000000 0,-1.000000 0.000000 0,-5.000000 0.000000 0,-7.000000 0.000000 0,-5.000000 0.000000 0,-4.000000 0.000000 0,0.000000 0.000000 0,0.000000 0.000000 0,0.000000 0.000000 0,0.000000 0.000000 0,0.000000 0.000000 0,0.000000 0.000000 0,0.000000 0.000000 0,-4.000000-2.000000 0,-5.000000-3.000000 0,-7.000000-3.000000 0,-5.000000-2.000000 0,-6.000000-1.000000 0,-3.000000 3.000000 0,-3.000000 3.000000 0,-2.000000 4.000000 0,0.000000 1.000000 0,7.000000 0.000000 0,6.000000 0.000000 0,7.000000 0.000000 0,-1.000000 0.000000 0,-6.000000 0.000000 0,-6.000000 0.000000 0,-6.000000 0.000000 0,-2.000000 0.000000 0,3.000000 0.000000 0,3.000000 0.000000 0,4.000000 0.000000 0,2.000000 0.000000 0,4.000000 0.000000 0,3.000000 0.000000 0,3.000000 0.000000 0,-2.000000 0.000000 0,-6.000000 0.000000 0,-6.000000 0.000000 0,-6.000000 0.000000 0,-4.000000 0.000000 0,1.000000 0.000000 0,-1.000000 0.000000 0,1.000000 0.000000 0,-1.000000 0.000000 0,1.000000 0.000000 0,-1.000000 0.000000 0,1.000000 0.000000 0,-1.000000-2.000000 0,1.000000-3.000000 0,-1.000000-3.000000 0,1.000000-2.000000 0,-6.000000 6.000000 0,-8.000000 20.000000 0,-10.000000 18.000000 0,-9.000000 20.000000 0,-10.000000 5.000000-21,-9.000000-6.000000-38,-10.000000-6.000000-41,-8.000000-6.000000-40</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2:41"/>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9350.000000 49250.000000 1000,'-71.000000'0.000000'0,"10.000000"0.000000"0 ,10.000000 0.000000 0,9.000000 0.000000 0,15.000000 0.000000 0,22.000000 0.000000 0,22.000000 0.000000 0,23.000000 0.000000 0,8.000000 0.000000 0,-3.000000 0.000000 0,-3.000000 0.000000 0,-2.000000 0.000000 0,0.000000 0.000000 0,7.000000 0.000000 0,6.000000 0.000000 0,7.000000 0.000000 0,4.000000 0.000000 0,3.000000 0.000000 0,3.000000 0.000000 0,4.000000 0.000000 0,2.000000-2.000000 0,4.000000-3.000000 0,3.000000-3.000000 0,3.000000-2.000000 0,4.000000-5.000000 0,7.000000-2.000000 0,6.000000-3.000000 0,7.000000-3.000000 0,8.000000-4.000000 0,14.000000-3.000000 0,11.000000-3.000000 0,14.000000-2.000000 0,7.000000-3.000000 0,3.000000 1.000000 0,3.000000-1.000000 0,4.000000 1.000000 0,1.000000-1.000000 0,0.000000 1.000000 0,0.000000-1.000000 0,0.000000 1.000000 0,0.000000-3.000000 0,0.000000-2.000000 0,0.000000-3.000000 0,0.000000-3.000000 0,3.000000-1.000000 0,6.000000 4.000000 0,7.000000 3.000000 0,6.000000 3.000000 0,-1.000000 1.000000 0,-5.000000 1.000000 0,-7.000000-1.000000 0,-5.000000 1.000000 0,-3.000000 1.000000 0,4.000000 3.000000 0,3.000000 3.000000 0,3.000000 4.000000 0,3.000000 1.000000 0,3.000000 0.000000 0,3.000000 0.000000 0,4.000000 0.000000 0,-3.000000 1.000000 0,-5.000000 4.000000 0,-7.000000 3.000000 0,-5.000000 3.000000 0,-1.000000 1.000000 0,6.000000 1.000000 0,7.000000-1.000000 0,6.000000 1.000000 0,4.000000-1.000000 0,4.000000 1.000000 0,3.000000-1.000000 0,3.000000 1.000000 0,-1.000000-1.000000 0,-2.000000 1.000000 0,-3.000000-1.000000 0,-3.000000 1.000000 0,4.000000-3.000000 0,13.000000-2.000000 0,12.000000-3.000000 0,13.000000-3.000000 0,-1.000000 1.000000 0,-11.000000 6.000000 0,-14.000000 7.000000 0,-11.000000 6.000000 0,-4.000000 3.000000 0,6.000000 0.000000 0,7.000000 0.000000 0,6.000000 0.000000 0,3.000000 0.000000 0,0.000000 0.000000 0,0.000000 0.000000 0,0.000000 0.000000 0,-4.000000 0.000000 0,-5.000000 0.000000 0,-7.000000 0.000000 0,-5.000000 0.000000 0,2.000000 0.000000 0,13.000000 0.000000 0,12.000000 0.000000 0,13.000000 0.000000 0,4.000000-2.000000 0,-3.000000-3.000000 0,-3.000000-3.000000 0,-2.000000-2.000000 0,2.000000-6.000000 0,9.000000-6.000000 0,10.000000-6.000000 0,10.000000-6.000000 0,4.000000-6.000000 0,0.000000-2.000000 0,0.000000-3.000000 0,0.000000-3.000000 0,6.000000-2.000000 0,13.000000 0.000000 0,12.000000 0.000000 0,13.000000 0.000000 0,1.000000 3.000000 0,-9.000000 6.000000 0,-10.000000 7.000000 0,-8.000000 6.000000 0,-1.000000 3.000000 0,9.000000 0.000000 0,10.000000 0.000000 0,10.000000 0.000000 0,0.000000 3.000000 0,-5.000000 6.000000 0,-7.000000 7.000000 0,-5.000000 6.000000 0,-6.000000 4.000000 0,-3.000000 4.000000 0,-3.000000 3.000000 0,-2.000000 3.000000 0,-6.000000 3.000000 0,-6.000000 3.000000 0,-6.000000 3.000000 0,-6.000000 4.000000 0,-9.000000 2.000000 0,-8.000000 4.000000 0,-10.000000 3.000000 0,-9.000000 3.000000 0,-10.000000 1.000000 0,-9.000000 1.000000 0,-10.000000-1.000000 0,-8.000000 1.000000 0,-3.000000-3.000000 0,7.000000-2.000000 0,6.000000-3.000000 0,7.000000-3.000000 0,-4.000000-1.000000 0,-12.000000 4.000000 0,-13.000000 3.000000 0,-12.000000 3.000000 0,-10.000000 1.000000 0,-6.000000 1.000000 0,-6.000000-1.000000 0,-6.000000 1.000000 0,-1.000000-1.000000 0,7.000000 1.000000 0,6.000000-1.000000 0,7.000000 1.000000 0,-1.000000-3.000000 0,-6.000000-2.000000 0,-6.000000-3.000000 0,-6.000000-3.000000 0,-12.000000-2.000000 0,-15.000000 0.000000 0,-15.000000 0.000000 0,-16.000000 0.000000 0,-12.000000 1.000000 0,-5.000000 4.000000 0,-7.000000 3.000000 0,-5.000000 3.000000 0,-3.000000-2.000000 0,4.000000-6.000000 0,3.000000-6.000000 0,3.000000-6.000000 0,-1.000000-2.000000 0,-2.000000 3.000000 0,-3.000000 3.000000 0,-3.000000 4.000000 0,-2.000000 1.000000 0,0.000000 0.000000 0,0.000000 0.000000 0,0.000000 0.000000 0,0.000000 0.000000 0,0.000000 0.000000 0,0.000000 0.000000 0,0.000000 0.000000 0,-11.000000-2.000000 0,-22.000000-3.000000 0,-22.000000-3.000000 0,-21.000000-2.000000 0,-15.000000-5.000000 0,-6.000000-2.000000 0,-6.000000-3.000000 0,-6.000000-3.000000 0,-4.000000-2.000000 0,1.000000 0.000000 0,-1.000000 0.000000 0,1.000000 0.000000 0,-1.000000 0.000000 0,1.000000 0.000000 0,-1.000000 0.000000 0,1.000000 0.000000 0,-1.000000 0.000000 0,1.000000 0.000000 0,-1.000000 0.000000 0,1.000000 0.000000 0,-1.000000-2.000000 0,1.000000-3.000000 0,-1.000000-3.000000 0,1.000000-2.000000 0,-4.000000-1.000000 0,-6.000000 3.000000 0,-6.000000 3.000000 0,-6.000000 4.000000 0,-4.000000 1.000000 0,1.000000 0.000000 0,-1.000000 0.000000 0,1.000000 0.000000 0,-4.000000 0.000000 0,-6.000000 0.000000 0,-6.000000 0.000000 0,-6.000000 0.000000 0,-7.000000 0.000000 0,-6.000000 0.000000 0,-6.000000 0.000000 0,-6.000000 0.000000 0,-9.000000 0.000000 0,-8.000000 0.000000 0,-10.000000 0.000000 0,-9.000000 0.000000 0,-12.000000 0.000000 0,-11.000000 0.000000 0,-14.000000 0.000000 0,-11.000000 0.000000 0,-9.000000 1.000000 0,-3.000000 4.000000 0,-3.000000 3.000000 0,-2.000000 3.000000 0,-6.000000-1.000000 0,-6.000000-2.000000 0,-6.000000-3.000000 0,-6.000000-3.000000 0,-2.000000-2.000000 0,3.000000 0.000000 0,3.000000 0.000000 0,4.000000 0.000000 0,-6.000000-2.000000 0,-11.000000-3.000000 0,-14.000000-3.000000 0,-11.000000-2.000000 0,-6.000000-1.000000 0,4.000000 3.000000 0,3.000000 3.000000 0,3.000000 4.000000 0,-7.000000 4.000000 0,-15.000000 6.000000 0,-15.000000 7.000000 0,-16.000000 6.000000 0,-10.000000 4.000000 0,-3.000000 4.000000 0,-3.000000 3.000000 0,-2.000000 3.000000 0,-1.000000 3.000000 0,3.000000 3.000000 0,3.000000 3.000000 0,4.000000 4.000000 0,-3.000000 1.000000 0,-5.000000 0.000000 0,-7.000000 0.000000 0,-5.000000 0.000000 0,-3.000000 0.000000 0,4.000000 0.000000 0,3.000000 0.000000 0,3.000000 0.000000 0,6.000000 0.000000 0,9.000000 0.000000 0,10.000000 0.000000 0,10.000000 0.000000 0,-1.000000-2.000000 0,-9.000000-3.000000 0,-10.000000-3.000000 0,-8.000000-2.000000 0,-4.000000-3.000000 0,3.000000 1.000000 0,3.000000-1.000000 0,4.000000 1.000000 0,2.000000-1.000000 0,4.000000 1.000000 0,3.000000-1.000000 0,3.000000 1.000000 0,-1.000000-1.000000 0,-2.000000 1.000000 0,-3.000000-1.000000 0,-3.000000 1.000000 0,1.000000-3.000000 0,6.000000-2.000000 0,7.000000-3.000000 0,6.000000-3.000000 0,6.000000-1.000000 0,6.000000 4.000000 0,7.000000 3.000000 0,6.000000 3.000000 0,6.000000 1.000000 0,6.000000 1.000000 0,7.000000-1.000000 0,6.000000 1.000000 0,3.000000-3.000000 0,0.000000-2.000000 0,0.000000-3.000000 0,0.000000-3.000000 0,14.000000-4.000000 0,28.000000-3.000000 0,28.000000-3.000000 0,29.000000-2.000000 0,10.000000-5.000000 0,-6.000000-2.000000 0,-6.000000-3.000000 0,-6.000000-3.000000 0,-2.000000-2.000000 0,3.000000 0.000000 0,3.000000 0.000000 0,4.000000 0.000000 0,11.000000 1.000000 0,23.000000 4.000000 0,22.000000 3.000000 0,22.000000 3.000000 0,12.000000-1.000000 0,3.000000-2.000000 0,3.000000-3.000000 0,4.000000-3.000000 0,2.000000-2.000000 0,4.000000 0.000000 0,3.000000 0.000000 0,3.000000 0.000000 0,4.000000 0.000000 0,7.000000 0.000000 0,6.000000 0.000000 0,7.000000 0.000000 0,2.000000-2.000000 0,1.000000-3.000000 0,-1.000000-3.000000 0,1.000000-2.000000 0</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2:50"/>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8750.000000 22700.000000 1000,'70.000000'-2.000000'0,"-9.000000"-3.000000"0 ,-10.000000-3.000000 0,-8.000000-2.000000 0,-4.000000-1.000000 0,3.000000 3.000000 0,3.000000 3.000000 0,4.000000 4.000000 0,2.000000 1.000000 0,4.000000 0.000000 0,3.000000 0.000000 0,3.000000 0.000000 0,-2.000000 0.000000 0,-6.000000 0.000000 0,-6.000000 0.000000 0,-6.000000 0.000000 0,-1.000000 0.000000 0,7.000000 0.000000 0,6.000000 0.000000 0,7.000000 0.000000 0,0.000000 0.000000 0,-2.000000 0.000000 0,-3.000000 0.000000 0,-3.000000 0.000000 0,-2.000000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1.000000 0,1.000000 4.000000 0,-1.000000 3.000000 0,1.000000 3.000000 0,-1.000000-1.000000 0,1.000000-2.000000 0,-1.000000-3.000000 0,1.000000-3.000000 0,1.000000-2.000000 0,3.000000 0.000000 0,3.000000 0.000000 0,4.000000 0.000000 0,2.000000 1.000000 0,4.000000 4.000000 0,3.000000 3.000000 0,3.000000 3.000000 0,-1.000000-1.000000 0,-2.000000-2.000000 0,-3.000000-3.000000 0,-3.000000-3.000000 0,-1.000000-2.000000 0,4.000000 0.000000 0,3.000000 0.000000 0,3.000000 0.000000 0,-1.000000 0.000000 0,-2.000000 0.000000 0,-3.000000 0.000000 0,-3.000000 0.000000 0,-2.000000 0.000000 0,0.000000 0.000000 0,0.000000 0.000000 0,0.000000 0.000000 0,-2.000000 1.000000 0,-3.000000 4.000000 0,-3.000000 3.000000 0,-2.000000 3.000000 0,-1.000000-1.000000 0,3.000000-2.000000 0,3.000000-3.000000 0,4.000000-3.000000 0,2.000000-2.000000 0,4.000000 0.000000 0,3.000000 0.000000 0,3.000000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0,-2.000000 0.000000 0,-6.000000 0.000000 0,-6.000000 0.000000 0,-6.000000 0.000000 0,-2.000000 0.000000 0,3.000000 0.000000 0,3.000000 0.000000 0,4.000000 0.000000 0,2.000000 0.000000 0,4.000000 0.000000 0,3.000000 0.000000 0,3.000000 0.000000 0,3.000000 0.000000 0,3.000000 0.000000 0,3.000000 0.000000 0,4.000000 0.000000 0,1.000000 0.000000 0,0.000000 0.000000 0,0.000000 0.000000 0,0.000000 0.000000 0,1.000000-2.000000 0,4.000000-3.000000 0,3.000000-3.000000 0,3.000000-2.000000 0,-2.000000-1.000000 0,-6.000000 3.000000 0,-6.000000 3.000000 0,-6.000000 4.000000 0,-4.000000 1.000000 0,1.000000 0.000000 0,-1.000000 0.000000 0,1.000000 0.000000 0,2.000000 0.000000 0,7.000000 0.000000 0,6.000000 0.000000 0,7.000000 0.000000 0,0.000000 0.000000 0,-2.000000 0.000000 0,-3.000000 0.000000 0,-3.000000 0.000000 0,-2.000000 0.000000 0,0.000000 0.000000 0,0.000000 0.000000 0,0.000000 0.000000 0,-2.000000-2.000000 0,-3.000000-3.000000 0,-3.000000-3.000000 0,-2.000000-2.000000 0,-5.000000-1.000000 0,-2.000000 3.000000 0,-3.000000 3.000000 0,-3.000000 4.000000 0,-2.000000 1.000000 0,0.000000 0.000000 0,0.000000 0.000000 0,0.000000 0.000000 0,3.000000 0.000000 0,6.000000 0.000000 0,7.000000 0.000000 0,6.000000 0.000000 0,3.000000 0.000000 0,0.000000 0.000000 0,0.000000 0.000000 0,0.000000 0.000000 0,0.000000 0.000000 0,0.000000 0.000000 0,0.000000 0.000000 0,0.000000 0.000000 0,-4.000000 0.000000 0,-5.000000 0.000000 0,-7.000000 0.000000 0,-5.000000 0.000000 0,-6.000000 1.000000 0,-3.000000 4.000000 0,-3.000000 3.000000 0,-2.000000 3.000000 0,-3.000000-1.000000 0,1.000000-2.000000 0,-1.000000-3.000000 0,1.000000-3.000000 0,2.000000-1.000000 0,7.000000 4.000000 0,6.000000 3.000000 0,7.000000 3.000000 0,0.000000-1.000000 0,-2.000000-2.000000 0,-3.000000-3.000000 0,-3.000000-3.000000 0,-2.000000-2.000000 0,0.000000 0.000000 0,0.000000 0.000000 0,0.000000 0.000000 0,0.000000 1.000000 0,0.000000 4.000000 0,0.000000 3.000000 0,0.000000 3.000000 0,-4.000000-1.000000 0,-5.000000-2.000000 0,-7.000000-3.000000 0,-5.000000-3.000000 0,-3.000000-2.000000 0,4.000000 0.000000 0,3.000000 0.000000 0,3.000000 0.000000 0,-2.000000 0.000000 0,-6.000000 0.000000 0,-6.000000 0.000000 0,-6.000000 0.000000 0,-4.000000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0.000000-21,-3.000000 0.000000-38,-3.000000 0.000000-41,-2.000000 0.000000-40</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2:50"/>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29850.000000 22800.000000 1000,'48.000000'-90.000000'0,"-3.000000"23.000000"0 ,-3.000000 22.000000 0,-2.000000 22.000000 0,0.000000 12.000000 0,7.000000 3.000000 0,6.000000 3.000000 0,7.000000 4.000000 0,5.000000-1.000000 0,7.000000-3.000000 0,6.000000-3.000000 0,7.000000-2.000000 0,5.000000-1.000000 0,7.000000 3.000000 0,6.000000 3.000000 0,7.000000 4.000000 0,5.000000 1.000000 0,7.000000 0.000000 0,6.000000 0.000000 0,7.000000 0.000000 0,-1.000000 0.000000 0,-6.000000 0.000000 0,-6.000000 0.000000 0,-6.000000 0.000000 0,-1.000000 0.000000 0,7.000000 0.000000 0,6.000000 0.000000 0,7.000000 0.000000 0,7.000000 0.000000 0,9.000000 0.000000 0,10.000000 0.000000 0,10.000000 0.000000 0,-1.000000 0.000000 0,-9.000000 0.000000 0,-10.000000 0.000000 0,-8.000000 0.000000 0,-9.000000-2.000000 0,-6.000000-3.000000 0,-6.000000-3.000000 0,-6.000000-2.000000 0,-2.000000-1.000000 0,3.000000 3.000000 0,3.000000 3.000000 0,4.000000 4.000000 0,1.000000 1.000000 0,0.000000 0.000000 0,0.000000 0.000000 0,0.000000 0.000000 0,0.000000 0.000000 0,0.000000 0.000000 0,0.000000 0.000000 0,0.000000 0.000000 0,-4.000000 0.000000 0,-5.000000 0.000000 0,-7.000000 0.000000 0,-5.000000 0.000000 0,-9.000000 0.000000 0,-9.000000 0.000000 0,-10.000000 0.000000 0,-8.000000 0.000000 0,-9.000000 0.000000 0,-6.000000 0.000000 0,-6.000000 0.000000 0,-6.000000 0.000000 0,-2.000000 0.000000 0,3.000000 0.000000 0,3.000000 0.000000 0,4.000000 0.000000 0,-1.000000 0.000000 0,-3.000000 0.000000 0,-3.000000 0.000000 0,-2.000000 0.000000 0,-3.000000 0.000000 0,1.000000 0.000000 0,-1.000000 0.000000 0,1.000000 0.000000 0</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2:51"/>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40700.000000 22400.000000 1000,'71.000000'-44.000000'0,"-5.000000"13.000000"0 ,-7.000000 12.000000 0,-5.000000 13.000000 0,-1.000000 7.000000 0,6.000000 4.000000 0,7.000000 3.000000 0,6.000000 3.000000 0,4.000000-1.000000 0,4.000000-2.000000 0,3.000000-3.000000 0,3.000000-3.000000 0,4.000000-2.000000 0,7.000000 0.000000 0,6.000000 0.000000 0,7.000000 0.000000 0,2.000000 0.000000 0,1.000000 0.000000 0,-1.000000 0.000000 0,1.000000 0.000000 0,1.000000 0.000000 0,3.000000 0.000000 0,3.000000 0.000000 0,4.000000 0.000000 0,4.000000 0.000000 0,6.000000 0.000000 0,7.000000 0.000000 0,6.000000 0.000000 0,1.000000 0.000000 0,-3.000000 0.000000 0,-3.000000 0.000000 0,-2.000000 0.000000 0,-5.000000 0.000000 0,-2.000000 0.000000 0,-3.000000 0.000000 0,-3.000000 0.000000 0,-4.000000 0.000000 0,-3.000000 0.000000 0,-3.000000 0.000000 0,-2.000000 0.000000 0,-5.000000 0.000000 0,-2.000000 0.000000 0,-3.000000 0.000000 0,-3.000000 0.000000 0,-1.000000 0.000000 0,4.000000 0.000000 0,3.000000 0.000000 0,3.000000 0.000000 0,-1.000000 0.000000 0,-2.000000 0.000000 0,-3.000000 0.000000 0,-3.000000 0.000000 0,-6.000000 1.000000 0,-5.000000 4.000000 0,-7.000000 3.000000 0,-5.000000 3.000000 0,-8.000000 1.000000 0,-5.000000 1.000000 0,-7.000000-1.000000 0,-5.000000 1.000000 0,-6.000000-1.000000 0,-3.000000 1.000000 0,-3.000000-1.000000 0,-2.000000 1.000000 0</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0:59:43"/>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49500.000000 43400.000000 1000,'70.000000'-24.000000'0,"-9.000000"4.000000"0 ,-10.000000 3.000000 0,-8.000000 3.000000 0,-6.000000 1.000000 0,1.000000 1.000000 0,-1.000000-1.000000 0,1.000000 1.000000 0,-1.000000 1.000000 0,1.000000 3.000000 0,-1.000000 3.000000 0,1.000000 4.000000 0,-1.000000-1.000000 0,1.000000-3.000000 0,-1.000000-3.000000 0,1.000000-2.000000 0,2.000000-1.000000 0,7.000000 3.000000 0,6.000000 3.000000 0,7.000000 4.000000 0,0.000000-1.000000 0,-2.000000-3.000000 0,-3.000000-3.000000 0,-3.000000-2.000000 0,-4.000000-1.000000 0,-3.000000 3.000000 0,-3.000000 3.000000 0,-2.000000 4.000000 0,-3.000000 1.000000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0,1.000000-2.000000 0,4.000000-3.000000 0,3.000000-3.000000 0,3.000000-2.000000 0,1.000000-1.000000 0,1.000000 3.000000 0,-1.000000 3.000000 0,1.000000 4.000000 0,-3.000000-1.000000 0,-2.000000-3.000000 0,-3.000000-3.000000 0,-3.000000-2.000000 0,-4.000000-1.000000 0,-3.000000 3.000000 0,-3.000000 3.000000 0,-2.000000 4.000000 0,-3.000000-1.000000 0,1.000000-3.000000 0,-1.000000-3.000000 0,1.000000-2.000000 0,1.000000-1.000000 0,3.000000 3.000000 0,3.000000 3.000000 0,4.000000 4.000000 0,-1.000000 1.000000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0,-2.000000 1.000000 0,-3.000000 4.000000 0,-3.000000 3.000000 0,-2.000000 3.000000 0,-1.000000-1.000000 0,3.000000-2.000000 0,3.000000-3.000000 0,4.000000-3.000000 0,1.000000-2.000000 0,0.000000 0.000000 0,0.000000 0.000000 0,0.000000 0.000000 0,0.000000 0.000000 0,0.000000 0.000000 0,0.000000 0.000000 0,0.000000 0.000000 0,-2.000000-2.000000 0,-3.000000-3.000000 0,-3.000000-3.000000 0,-2.000000-2.000000 0,-3.000000-1.000000 0,1.000000 3.000000 0,-1.000000 3.000000 0,1.000000 4.000000 0,1.000000-1.000000 0,3.000000-3.000000 0,3.000000-3.000000 0,4.000000-2.000000 0,2.000000-3.000000 0,4.000000 1.000000 0,3.000000-1.000000 0,3.000000 1.000000 0,-1.000000 1.000000 0,-2.000000 3.000000 0,-3.000000 3.000000 0,-3.000000 4.000000 0,-4.000000 1.000000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2:56"/>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7550.000000 27200.000000 1000,'92.000000'21.000000'0,"-16.000000"-5.000000"0 ,-15.000000-7.000000 0,-15.000000-5.000000 0,-9.000000-4.000000 0,1.000000 0.000000 0,-1.000000 0.000000 0,1.000000 0.000000 0,-1.000000 1.000000 0,1.000000 4.000000 0,-1.000000 3.000000 0,1.000000 3.000000 0,-1.000000 1.000000 0,1.000000 1.000000 0,-1.000000-1.000000 0,1.000000 1.000000 0,1.000000-1.000000 0,3.000000 1.000000 0,3.000000-1.000000 0,4.000000 1.000000 0,-1.000000-1.000000 0,-3.000000 1.000000 0,-3.000000-1.000000 0,-2.000000 1.000000 0,-1.000000-1.000000 0,3.000000 1.000000 0,3.000000-1.000000 0,4.000000 1.000000 0,1.000000-1.000000 0,0.000000 1.000000 0,0.000000-1.000000 0,0.000000 1.000000 0,4.000000-3.000000 0,10.000000-2.000000 0,10.000000-3.000000 0,9.000000-3.000000 0,2.000000-1.000000 0,-2.000000 4.000000 0,-3.000000 3.000000 0,-3.000000 3.000000 0,-1.000000-1.000000 0,4.000000-2.000000 0,3.000000-3.000000 0,3.000000-3.000000 0,1.000000-2.000000 0,1.000000 0.000000 0,-1.000000 0.000000 0,1.000000 0.000000 0,-4.000000-2.000000 0,-6.000000-3.000000 0,-6.000000-3.000000 0,-6.000000-2.000000 0,-2.000000-3.000000 0,3.000000 1.000000 0,3.000000-1.000000 0,4.000000 1.000000 0,1.000000 1.000000 0,0.000000 3.000000 0,0.000000 3.000000 0,0.000000 4.000000 0,1.000000-1.000000 0,4.000000-3.000000 0,3.000000-3.000000 0,3.000000-2.000000 0,3.000000-1.000000 0,3.000000 3.000000 0,3.000000 3.000000 0,4.000000 4.000000 0,1.000000-1.000000 0,0.000000-3.000000 0,0.000000-3.000000 0,0.000000-2.000000 0,-4.000000-1.000000 0,-5.000000 3.000000 0,-7.000000 3.000000 0,-5.000000 4.000000 0,-4.000000 1.000000 0,0.000000 0.000000 0,0.000000 0.000000 0,0.000000 0.000000 0,3.000000 0.000000 0,6.000000 0.000000 0,7.000000 0.000000 0,6.000000 0.000000 0,1.000000-2.000000 0,-3.000000-3.000000 0,-3.000000-3.000000 0,-2.000000-2.000000 0,-1.000000-1.000000 0,3.000000 3.000000 0,3.000000 3.000000 0,4.000000 4.000000 0,2.000000 1.000000 0,4.000000 0.000000 0,3.000000 0.000000 0,3.000000 0.000000 0,-4.000000 0.000000 0,-8.000000 0.000000 0,-10.000000 0.000000 0,-9.000000 0.000000 0,-5.000000 0.000000 0,0.000000 0.000000 0,0.000000 0.000000 0,0.000000 0.000000 0,3.000000 0.000000 0,6.000000 0.000000 0,7.000000 0.000000 0,6.000000 0.000000 0,1.000000 0.000000 0,-3.000000 0.000000 0,-3.000000 0.000000 0,-2.000000 0.000000 0,-3.000000 0.000000 0,1.000000 0.000000 0,-1.000000 0.000000 0,1.000000 0.000000 0,1.000000 1.000000 0,3.000000 4.000000 0,3.000000 3.000000 0,4.000000 3.000000 0,-3.000000-1.000000 0,-5.000000-2.000000 0,-7.000000-3.000000 0,-5.000000-3.000000 0,-4.000000-1.000000 0,0.000000 4.000000 0,0.000000 3.000000 0,0.000000 3.000000 0,1.000000 1.000000 0,4.000000 1.000000 0,3.000000-1.000000 0,3.000000 1.000000 0,1.000000-3.000000 0,1.000000-2.000000 0,-1.000000-3.000000 0,1.000000-3.000000 0,-1.000000-1.000000 0,1.000000 4.000000 0,-1.000000 3.000000 0,1.000000 3.000000 0,1.000000-1.000000 0,3.000000-2.000000 0,3.000000-3.000000 0,4.000000-3.000000 0,-3.000000-2.000000 0,-5.000000 0.000000 0,-7.000000 0.000000 0,-5.000000 0.000000 0,-6.000000 0.000000 0,-3.000000 0.000000 0,-3.000000 0.000000 0,-2.000000 0.000000 0,0.000000 0.000000 0,7.000000 0.000000 0,6.000000 0.000000 0,7.000000 0.000000 0,4.000000 0.000000 0,3.000000 0.000000 0,3.000000 0.000000 0,4.000000 0.000000 0,1.000000 0.000000 0,0.000000 0.000000 0,0.000000 0.000000 0,0.000000 0.000000 0,1.000000 0.000000 0,4.000000 0.000000 0,3.000000 0.000000 0,3.000000 0.000000 0,-4.000000 0.000000 0,-8.000000 0.000000 0,-10.000000 0.000000 0,-9.000000 0.000000 0,-5.000000 0.000000 0,0.000000 0.000000 0,0.000000 0.000000 0,0.000000 0.000000 0,0.000000 0.000000 0,0.000000 0.000000 0,0.000000 0.000000 0,0.000000 0.000000 0,0.000000 0.000000 0,0.000000 0.000000 0,0.000000 0.000000 0,0.000000 0.000000 0,3.000000 0.000000 0,6.000000 0.000000 0,7.000000 0.000000 0,6.000000 0.000000 0,1.000000 0.000000 0,-3.000000 0.000000 0,-3.000000 0.000000 0,-2.000000 0.000000 0,-5.000000 0.000000 0,-2.000000 0.000000 0,-3.000000 0.000000 0,-3.000000 0.000000 0,-4.000000 0.000000 0,-3.000000 0.000000 0,-3.000000 0.000000 0,-2.000000 0.000000 0,-5.000000 0.000000 0,-2.000000 0.000000 0,-3.000000 0.000000 0,-3.000000 0.000000 0,-1.000000 1.000000 0,4.000000 4.000000 0,3.000000 3.000000 0,3.000000 3.000000 0,3.000000-1.000000 0,3.000000-2.000000 0,3.000000-3.000000 0,4.000000-3.000000 0,2.000000-2.000000 0,4.000000 0.000000 0,3.000000 0.000000 0,3.000000 0.000000 0,-1.000000 0.000000 0,-2.000000 0.000000 0,-3.000000 0.000000 0,-3.000000 0.000000 0,-1.000000 0.000000 0,4.000000 0.000000 0,3.000000 0.000000 0,3.000000 0.000000 0,-1.000000 0.000000 0,-2.000000 0.000000 0,-3.000000 0.000000 0,-3.000000 0.000000 0,-6.000000 0.000000 0,-5.000000 0.000000 0,-7.000000 0.000000 0,-5.000000 0.000000 0,-1.000000 0.000000 0,6.000000 0.000000 0,7.000000 0.000000 0,6.000000 0.000000 0,3.000000 0.000000 0,0.000000 0.000000 0,0.000000 0.000000 0,0.000000 0.000000 0,0.000000 0.000000 0,0.000000 0.000000 0,0.000000 0.000000 0,0.000000 0.000000 0,1.000000 0.000000 0,4.000000 0.000000 0,3.000000 0.000000 0,3.000000 0.000000 0,-1.000000 0.000000 0,-2.000000 0.000000 0,-3.000000 0.000000 0,-3.000000 0.000000 0,-4.000000 0.000000 0,-3.000000 0.000000 0,-3.000000 0.000000 0,-2.000000 0.000000 0,-6.000000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0,1.000000 1.000000 0,0.000000 4.000000 0,0.000000 3.000000 0,0.000000 3.000000 0,1.000000-1.000000 0,4.000000-2.000000 0,3.000000-3.000000 0,3.000000-3.000000 0,1.000000-2.000000 0,1.000000 0.000000 0,-1.000000 0.000000 0,1.000000 0.000000 0,-3.000000 1.000000 0,-2.000000 4.000000 0,-3.000000 3.000000 0,-3.000000 3.000000 0,-4.000000-1.000000 0,-3.000000-2.000000 0,-3.000000-3.000000 0,-2.000000-3.000000 0,-1.000000-2.000000 0,3.000000 0.000000 0,3.000000 0.000000 0,4.000000 0.000000 0,1.000000 0.000000 0,0.000000 0.000000 0,0.000000 0.000000 0,0.000000 0.000000 0,-2.000000 0.000000 0,-3.000000 0.000000 0,-3.000000 0.000000 0,-2.000000 0.000000 0,-3.000000 0.000000 0,1.000000 0.000000 0,-1.000000 0.000000 0,1.000000 0.000000 0,-1.000000-2.000000 0,1.000000-3.000000 0,-1.000000-3.000000 0,1.000000-2.000000 0,-1.000000-3.000000 0,1.000000 1.000000 0,-1.000000-1.000000 0,1.000000 1.000000 0,-1.000000-3.000000 0,1.000000-2.000000 0,-1.000000-3.000000 0,1.000000-3.000000 0,-1.000000 1.000000 0,1.000000 6.000000 0,-1.000000 7.000000 0,1.000000 6.000000 0,1.000000 1.000000 0,3.000000-3.000000 0,3.000000-3.000000 0,4.000000-2.000000 0,-1.000000-1.000000 0,-3.000000 3.000000 0,-3.000000 3.000000 0,-2.000000 4.000000 0,-1.000000-1.000000-21,3.000000-3.000000-38,3.000000-3.000000-41,4.000000-2.000000-40</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3:06"/>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46250.000000 27000.000000 1000,'71.000000'-24.000000'0,"-5.000000"4.000000"0 ,-7.000000 3.000000 0,-5.000000 3.000000 0,-3.000000 1.000000 0,4.000000 1.000000 0,3.000000-1.000000 0,3.000000 1.000000 0,-2.000000 1.000000 0,-6.000000 3.000000 0,-6.000000 3.000000 0,-6.000000 4.000000 0,-4.000000 1.000000 0,1.000000 0.000000 0,-1.000000 0.000000 0,1.000000 0.000000 0,1.000000 0.000000 0,3.000000 0.000000 0,3.000000 0.000000 0,4.000000 0.000000 0,2.000000 0.000000 0,4.000000 0.000000 0,3.000000 0.000000 0,3.000000 0.000000 0,3.000000 0.000000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0,4.000000 0.000000 0,3.000000 0.000000 0,3.000000 0.000000 0,4.000000 0.000000 0,-1.000000 0.000000 0,-3.000000 0.000000 0,-3.000000 0.000000 0,-2.000000 0.000000 0,-5.000000 0.000000 0,-2.000000 0.000000 0,-3.000000 0.000000 0,-3.000000 0.000000 0,-1.000000 0.000000 0,4.000000 0.000000 0,3.000000 0.000000 0,3.000000 0.000000 0,4.000000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0,-4.000000 0.000000 0,-5.000000 0.000000 0,-7.000000 0.000000 0,-5.000000 0.000000 0,-6.000000 0.000000 0,-3.000000 0.000000 0,-3.000000 0.000000 0,-2.000000 0.000000 0,2.000000 0.000000 0,9.000000 0.000000 0,10.000000 0.000000 0,10.000000 0.000000 0,2.000000 0.000000 0,-3.000000 0.000000 0,-3.000000 0.000000 0,-2.000000 0.000000 0,-5.000000 0.000000 0,-2.000000 0.000000 0,-3.000000 0.000000 0,-3.000000 0.000000 0,-2.000000 0.000000 0,0.000000 0.000000 0,0.000000 0.000000 0,0.000000 0.000000 0,-4.000000 0.000000 0,-5.000000 0.000000 0,-7.000000 0.000000 0,-5.000000 0.000000 0,-1.000000 0.000000 0,6.000000 0.000000 0,7.000000 0.000000 0,6.000000 0.000000 0,4.000000 0.000000 0,4.000000 0.000000 0,3.000000 0.000000 0,3.000000 0.000000 0,-1.000000 0.000000 0,-2.000000 0.000000 0,-3.000000 0.000000 0,-3.000000 0.000000 0,-6.000000 0.000000 0,-5.000000 0.000000 0,-7.000000 0.000000 0,-5.000000 0.000000 0,-4.000000 0.000000 0,0.000000 0.000000 0,0.000000 0.000000 0,0.000000 0.000000 0,-2.000000 0.000000 0,-3.000000 0.000000 0,-3.000000 0.000000 0,-2.000000 0.000000 0,-1.000000 0.000000 0,3.000000 0.000000 0,3.000000 0.000000 0,4.000000 0.000000 0,4.000000 1.000000 0,6.000000 4.000000 0,7.000000 3.000000 0,6.000000 3.000000 0,3.000000-1.000000 0,0.000000-2.000000 0,0.000000-3.000000 0,0.000000-3.000000 0,-2.000000-2.000000 0,-3.000000 0.000000 0,-3.000000 0.000000 0,-2.000000 0.000000 0,-5.000000 0.000000 0,-2.000000 0.000000 0,-3.000000 0.000000 0,-3.000000 0.000000 0,-2.000000 0.000000 0,0.000000 0.000000 0,0.000000 0.000000 0,0.000000 0.000000 0,1.000000 0.000000 0,4.000000 0.000000 0,3.000000 0.000000 0,3.000000 0.000000 0,3.000000 1.000000 0,3.000000 4.000000 0,3.000000 3.000000 0,4.000000 3.000000 0,1.000000-1.000000 0,0.000000-2.000000 0,0.000000-3.000000 0,0.000000-3.000000 0,1.000000-2.000000 0,4.000000 0.000000 0,3.000000 0.000000 0,3.000000 0.000000 0,-4.000000 0.000000 0,-8.000000 0.000000 0,-10.000000 0.000000 0,-9.000000 0.000000 0,-5.000000 0.000000 0,0.000000 0.000000 0,0.000000 0.000000 0,0.000000 0.000000 0,3.000000 0.000000 0,6.000000 0.000000 0,7.000000 0.000000 0,6.000000 0.000000 0,3.000000 0.000000 0,0.000000 0.000000 0,0.000000 0.000000 0,0.000000 0.000000 0,0.000000 0.000000 0,0.000000 0.000000 0,0.000000 0.000000 0,0.000000 0.000000 0,1.000000 0.000000 0,4.000000 0.000000 0,3.000000 0.000000 0,3.000000 0.000000 0,-5.000000 0.000000 0,-12.000000 0.000000 0,-13.000000 0.000000 0,-12.000000 0.000000 0,-5.000000 0.000000 0,3.000000 0.000000 0,3.000000 0.000000 0,4.000000 0.000000 0,2.000000 0.000000 0,4.000000 0.000000 0,3.000000 0.000000 0,3.000000 0.000000 0,-1.000000 0.000000 0,-2.000000 0.000000 0,-3.000000 0.000000 0,-3.000000 0.000000 0,-1.000000 0.000000 0,4.000000 0.000000 0,3.000000 0.000000 0,3.000000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0,-1.000000-2.000000 0,1.000000-3.000000 0,-1.000000-3.000000 0,1.000000-2.000000 0,1.000000-1.000000 0,3.000000 3.000000 0,3.000000 3.000000 0,4.000000 4.000000 0,2.000000 1.000000 0,4.000000 0.000000 0,3.000000 0.000000 0,3.000000 0.000000 0,-1.000000 0.000000 0,-2.000000 0.000000 0,-3.000000 0.000000 0,-3.000000 0.000000 0,-2.000000-2.000000 0,0.000000-3.000000 0,0.000000-3.000000 0,0.000000-2.000000 0,-2.000000-1.000000 0,-3.000000 3.000000 0,-3.000000 3.000000 0,-2.000000 4.000000 0,-5.000000 1.000000 0,-2.000000 0.000000 0,-3.000000 0.000000 0,-3.000000 0.000000 0,-1.000000 0.000000 0,4.000000 0.000000 0,3.000000 0.000000 0,3.000000 0.000000 0,3.000000 0.000000 0,3.000000 0.000000 0,3.000000 0.000000 0,4.000000 0.000000 0,2.000000-2.000000 0,4.000000-3.000000 0,3.000000-3.000000 0,3.000000-2.000000 0,1.000000-1.000000 0,1.000000 3.000000 0,-1.000000 3.000000 0,1.000000 4.000000 0,-1.000000-1.000000 0,1.000000-3.000000 0,-1.000000-3.000000 0,1.000000-2.000000 0,-4.000000-1.000000 0,-6.000000 3.000000 0,-6.000000 3.000000 0,-6.000000 4.000000 0,-6.000000-1.000000 0,-2.000000-3.000000 0,-3.000000-3.000000 0,-3.000000-2.000000 0,-1.000000-1.000000 0,4.000000 3.000000 0,3.000000 3.000000 0,3.000000 4.000000 0,1.000000 1.000000 0,1.000000 0.000000 0,-1.000000 0.000000 0,1.000000 0.000000 0,-1.000000 0.000000 0,1.000000 0.000000 0,-1.000000 0.000000 0,1.000000 0.000000 0,2.000000-2.000000 0,7.000000-3.000000 0,6.000000-3.000000 0,7.000000-2.000000 0,0.000000-1.000000 0,-2.000000 3.000000 0,-3.000000 3.000000 0,-3.000000 4.000000 0,-4.000000-1.000000 0,-3.000000-3.000000 0,-3.000000-3.000000 0,-2.000000-2.000000 0,-1.000000-1.000000 0,3.000000 3.000000 0,3.000000 3.000000 0,4.000000 4.000000 0,-3.000000 1.000000 0,-5.000000 0.000000 0,-7.000000 0.000000 0,-5.000000 0.000000 0,-4.000000-2.000000 0,0.000000-3.000000 0,0.000000-3.000000 0,0.000000-2.000000 0,1.000000-1.000000 0,4.000000 3.000000 0,3.000000 3.000000 0,3.000000 4.000000 0,1.000000 1.000000 0,1.000000 0.000000 0,-1.000000 0.000000 0,1.000000 0.000000 0,1.000000 0.000000 0,3.000000 0.000000 0,3.000000 0.000000 0,4.000000 0.000000 0,4.000000-2.000000 0,6.000000-3.000000 0,7.000000-3.000000 0,6.000000-2.000000 0,-1.000000-1.000000 0,-5.000000 3.000000 0,-7.000000 3.000000 0,-5.000000 4.000000 0,-6.000000 1.000000 0,-3.000000 0.000000 0,-3.000000 0.000000 0,-2.000000 0.000000 0,-1.000000 0.000000 0,3.000000 0.000000 0,3.000000 0.000000 0,4.000000 0.000000 0,-1.000000 0.000000 0,-3.000000 0.000000 0,-3.000000 0.000000 0,-2.000000 0.000000 0,0.000000 0.000000 0,7.000000 0.000000 0,6.000000 0.000000 0,7.000000 0.000000 0,2.000000 0.000000 0,1.000000 0.000000 0,-1.000000 0.000000 0,1.000000 0.000000 0,1.000000 0.000000 0,3.000000 0.000000 0,3.000000 0.000000 0,4.000000 0.000000 0,-3.000000 0.000000 0,-5.000000 0.000000 0,-7.000000 0.000000 0,-5.000000 0.000000 0,-4.000000 0.000000 0,0.000000 0.000000 0,0.000000 0.000000 0,0.000000 0.000000 0,0.000000 0.000000 0,0.000000 0.000000 0,0.000000 0.000000 0,0.000000 0.000000 0,0.000000 0.000000 0,0.000000 0.000000 0,0.000000 0.000000 0,0.000000 0.000000 0,3.000000 0.000000 0,6.000000 0.000000 0,7.000000 0.000000 0,6.000000 0.000000 0,3.000000 0.000000 0,0.000000 0.000000 0,0.000000 0.000000 0,0.000000 0.000000 0,-2.000000 0.000000 0,-3.000000 0.000000 0,-3.000000 0.000000 0,-2.000000 0.000000 0,-5.000000 0.000000 0,-2.000000 0.000000 0,-3.000000 0.000000 0,-3.000000 0.000000 0,-4.000000 0.000000 0,-3.000000 0.000000 0,-3.000000 0.000000 0,-2.000000 0.000000 0,-3.000000 0.000000 0,1.000000 0.000000 0,-1.000000 0.000000 0,1.000000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0,-5.000000 0.000000 0,-2.000000 0.000000 0,-3.000000 0.000000 0,-3.000000 0.000000 0,-2.000000 0.000000 0,0.000000 0.000000 0,0.000000 0.000000 0,0.000000 0.000000 0,3.000000 0.000000 0,6.000000 0.000000 0,7.000000 0.000000 0,6.000000 0.000000 0,1.000000 0.000000 0,-3.000000 0.000000 0,-3.000000 0.000000 0,-2.000000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0,-3.000000 0.000000 0,1.000000 0.000000 0,-1.000000 0.000000 0,1.000000 0.000000 0,-3.000000 0.000000 0,-2.000000 0.000000 0,-3.000000 0.000000 0,-3.000000 0.000000 0,1.000000 0.000000 0,6.000000 0.000000 0,7.000000 0.000000 0,6.000000 0.000000 0,4.000000 0.000000 0,4.000000 0.000000 0,3.000000 0.000000 0,3.000000 0.000000 0,1.000000 0.000000 0,1.000000 0.000000 0,-1.000000 0.000000 0,1.000000 0.000000 0,-3.000000 0.000000 0,-2.000000 0.000000 0,-3.000000 0.000000 0,-3.000000 0.000000 0,-2.000000 1.000000 0,0.000000 4.000000 0,0.000000 3.000000 0,0.000000 3.000000 0,-4.000000-1.000000 0,-5.000000-2.000000 0,-7.000000-3.000000 0,-5.000000-3.000000 0,-4.000000-2.000000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0,1.000000-2.000000 0,3.000000-3.000000 0,3.000000-3.000000 0,4.000000-2.000000 0,1.000000-1.000000 0,0.000000 3.000000 0,0.000000 3.000000 0,0.000000 4.000000 0,-2.000000 1.000000 0,-3.000000 0.000000 0,-3.000000 0.000000 0,-2.000000 0.000000 0,-3.000000 0.000000 0,1.000000 0.000000 0,-1.000000 0.000000 0,1.000000 0.000000 0,1.000000 0.000000 0,3.000000 0.000000 0,3.000000 0.000000 0,4.000000 0.000000 0,2.000000 0.000000 0,4.000000 0.000000 0,3.000000 0.000000 0,3.000000 0.000000 0,3.000000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0,-1.000000 1.000000 0,3.000000 4.000000 0,3.000000 3.000000 0,4.000000 3.000000 0,2.000000-1.000000 0,4.000000-2.000000 0,3.000000-3.000000 0,3.000000-3.000000 0,3.000000-2.000000 0,3.000000 0.000000 0,3.000000 0.000000 0,4.000000 0.000000 0,2.000000 1.000000 0,4.000000 4.000000 0,3.000000 3.000000 0,3.000000 3.000000 0,-2.000000 1.000000 0,-6.000000 1.000000 0,-6.000000-1.000000 0,-6.000000 1.000000 0,-4.000000-3.000000 0,1.000000-2.000000 0,-1.000000-3.000000 0,1.000000-3.000000 0,-1.000000-1.000000 0,1.000000 4.000000 0,-1.000000 3.000000 0,1.000000 3.000000 0,-1.000000-1.000000 0,1.000000-2.000000 0,-1.000000-3.000000 0,1.000000-3.000000 0,1.000000-2.000000 0,3.000000 0.000000 0,3.000000 0.000000 0,4.000000 0.000000 0,-1.000000 0.000000 0,-3.000000 0.000000 0,-3.000000 0.000000 0,-2.000000 0.000000 0,-5.000000 0.000000 0,-2.000000 0.000000 0,-3.000000 0.000000 0,-3.000000 0.000000 0,-6.000000 0.000000 0,-5.000000 0.000000 0,-7.000000 0.000000 0,-5.000000 0.000000 0,-3.000000 0.000000 0,4.000000 0.000000 0,3.000000 0.000000 0,3.000000 0.000000 0,1.000000 0.000000 0,1.000000 0.000000 0,-1.000000 0.000000 0,1.000000 0.000000 0,2.000000 0.000000 0,7.000000 0.000000 0,6.000000 0.000000 0,7.000000 0.000000 0,4.000000 0.000000 0,3.000000 0.000000 0,3.000000 0.000000 0,4.000000 0.000000 0,-1.000000 0.000000 0,-3.000000 0.000000 0,-3.000000 0.000000 0,-2.000000 0.000000 0,-5.000000 1.000000 0,-2.000000 4.000000 0,-3.000000 3.000000 0,-3.000000 3.000000 0,-2.000000-1.000000 0,0.000000-2.000000 0,0.000000-3.000000 0,0.000000-3.000000 0,0.000000-1.000000 0,0.000000 4.000000 0,0.000000 3.000000 0,0.000000 3.000000 0,1.000000 1.000000 0,4.000000 1.000000 0,3.000000-1.000000 0,3.000000 1.000000 0,4.000000-3.000000 0,7.000000-2.000000 0,6.000000-3.000000 0,7.000000-3.000000 0,0.000000-1.000000 0,-2.000000 4.000000 0,-3.000000 3.000000 0,-3.000000 3.000000 0,-4.000000 1.000000 0,-3.000000 1.000000 0,-3.000000-1.000000 0,-2.000000 1.000000 0,-3.000000-1.000000 0,1.000000 1.000000 0,-1.000000-1.000000 0,1.000000 1.000000 0,1.000000-1.000000 0,3.000000 1.000000 0,3.000000-1.000000 0,4.000000 1.000000 0,1.000000-3.000000 0,0.000000-2.000000 0,0.000000-3.000000 0,0.000000-3.000000 0,3.000000 1.000000 0,6.000000 6.000000 0,7.000000 7.000000 0,6.000000 6.000000 0,-1.000000 1.000000 0,-5.000000-3.000000 0,-7.000000-3.000000 0,-5.000000-2.000000 0,-8.000000-5.000000 0,-5.000000-2.000000 0,-7.000000-3.000000 0,-5.000000-3.000000 0,-3.000000-1.000000 0,4.000000 4.000000 0,3.000000 3.000000 0,3.000000 3.000000 0,1.000000 1.000000 0,1.000000 1.000000 0,-1.000000-1.000000 0,1.000000 1.000000 0,1.000000-3.000000 0,3.000000-2.000000 0,3.000000-3.000000 0,4.000000-3.000000 0,-1.000000-1.000000 0,-3.000000 4.000000 0,-3.000000 3.000000 0,-2.000000 3.000000 0,-5.000000-1.000000 0,-2.000000-2.000000 0,-3.000000-3.000000 0,-3.000000-3.000000 0,-4.000000-1.000000 0,-3.000000 4.000000 0,-3.000000 3.000000 0,-2.000000 3.000000 0,-5.000000-1.000000 0,-2.000000-2.000000 0,-3.000000-3.000000 0,-3.000000-3.000000 0,-2.000000-2.000000 0,0.000000 0.000000 0,0.000000 0.000000 0,0.000000 0.000000 0,1.000000 0.000000 0,4.000000 0.000000 0,3.000000 0.000000 0,3.000000 0.000000 0,3.000000 0.000000 0,3.000000 0.000000 0,3.000000 0.000000 0,4.000000 0.000000 0,1.000000 0.000000 0,0.000000 0.000000 0,0.000000 0.000000 0,0.000000 0.000000 0,-2.000000 0.000000 0,-3.000000 0.000000 0,-3.000000 0.000000 0,-2.000000 0.000000 0,-3.000000 0.000000 0,1.000000 0.000000 0,-1.000000 0.000000 0,1.000000 0.000000 0,-3.000000-2.000000 0,-2.000000-3.000000 0,-3.000000-3.000000 0,-3.000000-2.000000 0,-4.000000-1.000000 0,-3.000000 3.000000 0,-3.000000 3.000000 0,-2.000000 4.000000 0,-3.000000-1.000000 0,1.000000-3.000000 0,-1.000000-3.000000 0,1.000000-2.000000 0,-1.000000-1.000000 0,1.000000 3.000000 0,-1.000000 3.000000 0,1.000000 4.000000 0,1.000000 1.000000 0,3.000000 0.000000 0,3.000000 0.000000 0,4.000000 0.000000 0,1.000000 0.000000 0,0.000000 0.000000 0,0.000000 0.000000 0,0.000000 0.000000 0,-2.000000-2.000000 0,-3.000000-3.000000 0,-3.000000-3.000000 0,-2.000000-2.000000 0,-1.000000-1.000000 0,3.000000 3.000000 0,3.000000 3.000000 0,4.000000 4.000000 0,1.000000 1.000000 0,0.000000 0.000000 0,0.000000 0.000000 0,0.000000 0.000000 0,0.000000 0.000000 0,0.000000 0.000000 0,0.000000 0.000000 0,0.000000 0.000000 0,0.000000 0.000000 0,0.000000 0.000000 0,0.000000 0.000000 0,0.000000 0.000000 0,0.000000 0.000000 0,0.000000 0.000000 0,0.000000 0.000000 0,0.000000 0.000000 0,1.000000-2.000000 0,4.000000-3.000000 0,3.000000-3.000000 0,3.000000-2.000000 0,-2.000000-1.000000 0,-6.000000 3.000000 0,-6.000000 3.000000 0,-6.000000 4.000000 0,-4.000000 1.000000 0,1.000000 0.000000 0,-1.000000 0.000000 0,1.000000 0.000000 0,-1.000000 0.000000 0,1.000000 0.000000 0,-1.000000 0.000000 0,1.000000 0.000000 0,1.000000 0.000000 0,3.000000 0.000000 0,3.000000 0.000000 0,4.000000 0.000000 0,1.000000 0.000000 0,0.000000 0.000000 0,0.000000 0.000000 0,0.000000 0.000000 0,0.000000 1.000000 0,0.000000 4.000000 0,0.000000 3.000000 0,0.000000 3.000000 0,1.000000-1.000000 0,4.000000-2.000000 0,3.000000-3.000000 0,3.000000-3.000000 0,-1.000000-1.000000 0,-2.000000 4.000000 0,-3.000000 3.000000 0,-3.000000 3.000000 0,-2.000000 1.000000 0,0.000000 1.000000 0,0.000000-1.000000 0,0.000000 1.000000 0,-2.000000-3.000000 0,-3.000000-2.000000 0,-3.000000-3.000000 0,-2.000000-3.000000 0,-3.000000 2.000000 0,1.000000 10.000000 0,-1.000000 10.000000 0,1.000000 9.000000 0,-12.000000 4.000000 0,-21.000000 1.000000 0,-22.000000-1.000000 0,-22.000000 1.000000 0,-11.000000-4.000000-21,0.000000-6.000000-38,0.000000-6.000000-41,0.000000-6.000000-40</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3:09"/>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8650.000000 31000.000000 1000,'70.000000'0.000000'0,"-9.000000"0.000000"0 ,-10.000000 0.000000 0,-8.000000 0.000000 0,-4.000000 1.000000 0,3.000000 4.000000 0,3.000000 3.000000 0,4.000000 3.000000 0,-1.000000-1.000000 0,-3.000000-2.000000 0,-3.000000-3.000000 0,-2.000000-3.000000 0,-1.000000-1.000000 0,3.000000 4.000000 0,3.000000 3.000000 0,4.000000 3.000000 0,1.000000-1.000000 0,0.000000-2.000000 0,0.000000-3.000000 0,0.000000-3.000000 0,0.000000-1.000000 0,0.000000 4.000000 0,0.000000 3.000000 0,0.000000 3.000000 0,0.000000-1.000000 0,0.000000-2.000000 0,0.000000-3.000000 0,0.000000-3.000000 0,0.000000-1.000000 0,0.000000 4.000000 0,0.000000 3.000000 0,0.000000 3.000000 0,0.000000-1.000000 0,0.000000-2.000000 0,0.000000-3.000000 0,0.000000-3.000000 0,-2.000000-1.000000 0,-3.000000 4.000000 0,-3.000000 3.000000 0,-2.000000 3.000000 0,-1.000000-1.000000 0,3.000000-2.000000 0,3.000000-3.000000 0,4.000000-3.000000 0,1.000000-2.000000 0,0.000000 0.000000 0,0.000000 0.000000 0,0.000000 0.000000 0,1.000000 0.000000 0,4.000000 0.000000 0,3.000000 0.000000 0,3.000000 0.000000 0,3.000000-2.000000 0,3.000000-3.000000 0,3.000000-3.000000 0,4.000000-2.000000 0,4.000000-1.000000 0,6.000000 3.000000 0,7.000000 3.000000 0,6.000000 4.000000 0,1.000000-1.000000 0,-3.000000-3.000000 0,-3.000000-3.000000 0,-2.000000-2.000000 0,-1.000000-5.000000 0,3.000000-2.000000 0,3.000000-3.000000 0,4.000000-3.000000 0,2.000000-1.000000 0,4.000000 4.000000 0,3.000000 3.000000 0,3.000000 3.000000 0,3.000000-1.000000 0,3.000000-2.000000 0,3.000000-3.000000 0,4.000000-3.000000 0,2.000000-4.000000 0,4.000000-3.000000 0,3.000000-3.000000 0,3.000000-2.000000 0,3.000000-1.000000 0,3.000000 3.000000 0,3.000000 3.000000 0,4.000000 4.000000 0,-4.000000 1.000000 0,-9.000000 0.000000 0,-10.000000 0.000000 0,-8.000000 0.000000 0,-1.000000 0.000000 0,9.000000 0.000000 0,10.000000 0.000000 0,10.000000 0.000000 0,5.000000 0.000000 0,4.000000 0.000000 0,3.000000 0.000000 0,3.000000 0.000000 0,-4.000000 1.000000 0,-8.000000 4.000000 0,-10.000000 3.000000 0,-9.000000 3.000000 0,-7.000000 1.000000 0,-3.000000 1.000000 0,-3.000000-1.000000 0,-2.000000 1.000000 0,0.000000 1.000000 0,7.000000 3.000000 0,6.000000 3.000000 0,7.000000 4.000000 0,0.000000 1.000000 0,-2.000000 0.000000 0,-3.000000 0.000000 0,-3.000000 0.000000 0,-2.000000 0.000000 0,0.000000 0.000000 0,0.000000 0.000000 0,0.000000 0.000000 0,-4.000000 0.000000 0,-5.000000 0.000000 0,-7.000000 0.000000 0,-5.000000 0.000000 0,-6.000000 0.000000 0,-3.000000 0.000000 0,-3.000000 0.000000 0,-2.000000 0.000000 0,0.000000 0.000000 0,7.000000 0.000000 0,6.000000 0.000000 0,7.000000 0.000000 0,4.000000 0.000000 0,3.000000 0.000000 0,3.000000 0.000000 0,4.000000 0.000000 0,-3.000000 0.000000 0,-5.000000 0.000000 0,-7.000000 0.000000 0,-5.000000 0.000000 0,-6.000000 1.000000 0,-3.000000 4.000000 0,-3.000000 3.000000 0,-2.000000 3.000000 0,-1.000000 1.000000 0,3.000000 1.000000 0,3.000000-1.000000 0,4.000000 1.000000 0,1.000000-1.000000 0,0.000000 1.000000 0,0.000000-1.000000 0,0.000000 1.000000 0,1.000000-1.000000 0,4.000000 1.000000 0,3.000000-1.000000 0,3.000000 1.000000 0,3.000000-1.000000 0,3.000000 1.000000 0,3.000000-1.000000 0,4.000000 1.000000 0,-6.000000-3.000000 0,-11.000000-2.000000 0,-14.000000-3.000000 0,-11.000000-3.000000 0,-6.000000-1.000000 0,4.000000 4.000000 0,3.000000 3.000000 0,3.000000 3.000000 0,4.000000 1.000000 0,7.000000 1.000000 0,6.000000-1.000000 0,7.000000 1.000000 0,4.000000-1.000000 0,3.000000 1.000000 0,3.000000-1.000000 0,4.000000 1.000000 0,-1.000000-3.000000 0,-3.000000-2.000000 0,-3.000000-3.000000 0,-2.000000-3.000000 0,-3.000000-2.000000 0,1.000000 0.000000 0,-1.000000 0.000000 0,1.000000 0.000000 0,-6.000000 0.000000 0,-8.000000 0.000000 0,-10.000000 0.000000 0,-9.000000 0.000000 0,-1.000000 0.000000 0,10.000000 0.000000 0,10.000000 0.000000 0,9.000000 0.000000 0,6.000000 0.000000 0,3.000000 0.000000 0,3.000000 0.000000 0,4.000000 0.000000 0,-1.000000 0.000000 0,-3.000000 0.000000 0,-3.000000 0.000000 0,-2.000000 0.000000 0,-6.000000 0.000000 0,-6.000000 0.000000 0,-6.000000 0.000000 0,-6.000000 0.000000 0,-2.000000 0.000000 0,3.000000 0.000000 0,3.000000 0.000000 0,4.000000 0.000000 0,2.000000 0.000000 0,4.000000 0.000000 0,3.000000 0.000000 0,3.000000 0.000000 0,3.000000 0.000000 0,3.000000 0.000000 0,3.000000 0.000000 0,4.000000 0.000000 0,1.000000 0.000000 0,0.000000 0.000000 0,0.000000 0.000000 0,0.000000 0.000000 0,-4.000000 0.000000 0,-5.000000 0.000000 0,-7.000000 0.000000 0,-5.000000 0.000000 0,-4.000000 1.000000 0,0.000000 4.000000 0,0.000000 3.000000 0,0.000000 3.000000 0,4.000000-1.000000 0,10.000000-2.000000 0,10.000000-3.000000 0,9.000000-3.000000 0,2.000000-2.000000 0,-2.000000 0.000000 0,-3.000000 0.000000 0,-3.000000 0.000000 0,-6.000000 0.000000 0,-5.000000 0.000000 0,-7.000000 0.000000 0,-5.000000 0.000000 0,-4.000000 0.000000 0,0.000000 0.000000 0,0.000000 0.000000 0,0.000000 0.000000 0,-2.000000-2.000000 0,-3.000000-3.000000 0,-3.000000-3.000000 0,-2.000000-2.000000 0,2.000000-1.000000 0,9.000000 3.000000 0,10.000000 3.000000 0,10.000000 4.000000 0,4.000000 1.000000 0,0.000000 0.000000 0,0.000000 0.000000 0,0.000000 0.000000 0,-4.000000 0.000000 0,-5.000000 0.000000 0,-7.000000 0.000000 0,-5.000000 0.000000 0,-6.000000 0.000000 0,-3.000000 0.000000 0,-3.000000 0.000000 0,-2.000000 0.000000 0,-1.000000 1.000000 0,3.000000 4.000000 0,3.000000 3.000000 0,4.000000 3.000000 0,4.000000-1.000000 0,6.000000-2.000000 0,7.000000-3.000000 0,6.000000-3.000000 0,1.000000-1.000000 0,-3.000000 4.000000 0,-3.000000 3.000000 0,-2.000000 3.000000 0,-5.000000-1.000000 0,-2.000000-2.000000 0,-3.000000-3.000000 0,-3.000000-3.000000 0,-6.000000-2.000000 0,-5.000000 0.000000 0,-7.000000 0.000000 0,-5.000000 0.000000 0,-4.000000 0.000000 0,0.000000 0.000000 0,0.000000 0.000000 0,0.000000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0,-5.000000 0.000000 0,-2.000000 0.000000 0,-3.000000 0.000000 0,-3.000000 0.000000 0,-2.000000 0.000000 0,0.000000 0.000000 0,0.000000 0.000000 0,0.000000 0.000000 0,0.000000 0.000000 0,0.000000 0.000000 0,0.000000 0.000000 0,0.000000 0.000000 0,1.000000 0.000000 0,4.000000 0.000000 0,3.000000 0.000000 0,3.000000 0.000000 0,3.000000 0.000000 0,3.000000 0.000000 0,3.000000 0.000000 0,4.000000 0.000000 0,-3.000000 0.000000 0,-5.000000 0.000000 0,-7.000000 0.000000 0,-5.000000 0.000000 0,-3.000000 0.000000 0,4.000000 0.000000 0,3.000000 0.000000 0,3.000000 0.000000 0,-2.000000 0.000000 0,-6.000000 0.000000 0,-6.000000 0.000000 0,-6.000000 0.000000 0,-2.000000 0.000000 0,3.000000 0.000000 0,3.000000 0.000000 0,4.000000 0.000000 0,2.000000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0,-1.000000-2.000000 0,1.000000-3.000000 0,-1.000000-3.000000 0,1.000000-2.000000 0,-3.000000-1.000000 0,-2.000000 3.000000 0,-3.000000 3.000000 0,-3.000000 4.000000 0,1.000000 1.000000 0,6.000000 0.000000 0,7.000000 0.000000 0,6.000000 0.000000 0,3.000000 0.000000 0,0.000000 0.000000 0,0.000000 0.000000 0,0.000000 0.000000 0,0.000000 0.000000 0,0.000000 0.000000 0,0.000000 0.000000 0,0.000000 0.000000 0,1.000000-2.000000 0,4.000000-3.000000 0,3.000000-3.000000 0,3.000000-2.000000 0,-1.000000-1.000000 0,-2.000000 3.000000 0,-3.000000 3.000000 0,-3.000000 4.000000 0,-4.000000 1.000000 0,-3.000000 0.000000 0,-3.000000 0.000000 0,-2.000000 0.000000 0,-6.000000 0.000000 0,-6.000000 0.000000 0,-6.000000 0.000000 0,-6.000000 0.000000 0,-2.000000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0,-4.000000 1.000000 0,-6.000000 4.000000 0,-6.000000 3.000000 0,-6.000000 3.000000 0,-4.000000-1.000000 0,1.000000-2.000000 0,-1.000000-3.000000 0,1.000000-3.000000 0,-1.000000-1.000000 0,1.000000 4.000000 0,-1.000000 3.000000 0,1.000000 3.000000 0,1.000000-1.000000 0,3.000000-2.000000 0,3.000000-3.000000 0,4.000000-3.000000 0,-1.000000-1.000000 0,-3.000000 4.000000 0,-3.000000 3.000000 0,-2.000000 3.000000 0,0.000000 1.000000 0,7.000000 1.000000 0,6.000000-1.000000 0,7.000000 1.000000 0,-1.000000-3.000000 0,-6.000000-2.000000 0,-6.000000-3.000000 0,-6.000000-3.000000 0,-4.000000-2.000000 0,1.000000 0.000000 0,-1.000000 0.000000 0,1.000000 0.000000 0,-1.000000 1.000000 0,1.000000 4.000000 0,-1.000000 3.000000 0,1.000000 3.000000 0,1.000000-1.000000 0,3.000000-2.000000 0,3.000000-3.000000 0,4.000000-3.000000 0,-1.000000-2.000000 0,-3.000000 0.000000 0,-3.000000 0.000000 0,-2.000000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 0.000000 0,1.000000 0.000000 0,-1.000000 0.000000 0,1.000000 0.000000 0,2.000000 0.000000 0,7.000000 0.000000 0,6.000000 0.000000 0,7.000000 0.000000 0,0.000000 0.000000 0,-2.000000 0.000000 0,-3.000000 0.000000 0,-3.000000 0.000000 0,-2.000000-2.000000 0,0.000000-3.000000 0,0.000000-3.000000 0,0.000000-2.000000 0,1.000000-1.000000 0,4.000000 3.000000 0,3.000000 3.000000 0,3.000000 4.000000 0,1.000000 1.000000 0,1.000000 0.000000 0,-1.000000 0.000000 0,1.000000 0.000000 0,-1.000000 0.000000 0,1.000000 0.000000 0,-1.000000 0.000000 0,1.000000 0.000000 0,-3.000000 0.000000 0,-2.000000 0.000000 0,-3.000000 0.000000 0,-3.000000 0.000000 0,-1.000000-2.000000 0,4.000000-3.000000 0,3.000000-3.000000 0,3.000000-2.000000 0,-2.000000-1.000000 0,-6.000000 3.000000 0,-6.000000 3.000000 0,-6.000000 4.000000 0,-2.000000 1.000000 0,3.000000 0.000000 0,3.000000 0.000000 0,4.000000 0.000000 0,2.000000 0.000000 0,4.000000 0.000000 0,3.000000 0.000000 0,3.000000 0.000000 0,-1.000000-2.000000 0,-2.000000-3.000000 0,-3.000000-3.000000 0,-3.000000-2.000000 0,-1.000000-1.000000 0,4.000000 3.000000 0,3.000000 3.000000 0,3.000000 4.000000 0,3.000000 1.000000 0,3.000000 0.000000 0,3.000000 0.000000 0,4.000000 0.000000 0,-1.000000 0.000000 0,-3.000000 0.000000 0,-3.000000 0.000000 0,-2.000000 0.000000 0,-3.000000 0.000000 0,1.000000 0.000000 0,-1.000000 0.000000 0,1.000000 0.000000 0,1.000000-2.000000 0,3.000000-3.000000 0,3.000000-3.000000 0,4.000000-2.000000 0,-3.000000-1.000000 0,-5.000000 3.000000 0,-7.000000 3.000000 0,-5.000000 4.000000 0,-4.000000-1.000000 0,0.000000-3.000000 0,0.000000-3.000000 0,0.000000-2.000000 0,0.000000-1.000000 0,0.000000 3.000000 0,0.000000 3.000000 0,0.000000 4.000000 0,0.000000 1.000000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0,-4.000000 0.000000 0,1.000000 0.000000 0,-1.000000 0.000000 0,1.000000 0.000000 0,1.000000-2.000000 0,3.000000-3.000000 0,3.000000-3.000000 0,4.000000-2.000000 0,-1.000000-1.000000 0,-3.000000 3.000000 0,-3.000000 3.000000 0,-2.000000 4.000000 0,-1.000000 1.000000 0,3.000000 0.000000 0,3.000000 0.000000 0,4.000000 0.000000 0,-1.000000 0.000000 0,-3.000000 0.000000 0,-3.000000 0.000000 0,-2.000000 0.000000 0,-1.000000 0.000000 0,3.000000 0.000000 0,3.000000 0.000000 0,4.000000 0.000000 0,-1.000000 0.000000 0,-3.000000 0.000000 0,-3.000000 0.000000 0,-2.000000 0.000000 0,-3.000000-2.000000 0,1.000000-3.000000 0,-1.000000-3.000000 0,1.000000-2.000000 0,-1.000000-1.000000 0,1.000000 3.000000 0,-1.000000 3.000000 0,1.000000 4.000000 0,-1.000000 1.000000 0,1.000000 0.000000 0,-1.000000 0.000000 0,1.000000 0.000000 0,-1.000000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0,-1.000000-2.000000 0,1.000000-3.000000 0,-1.000000-3.000000 0,1.000000-2.000000 0,2.000000-1.000000 0,7.000000 3.000000 0,6.000000 3.000000 0,7.000000 4.000000 0,2.000000 1.000000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0,-3.000000-2.000000 0,1.000000-3.000000 0,-1.000000-3.000000 0,1.000000-2.000000 0,-3.000000-1.000000 0,-2.000000 3.000000 0,-3.000000 3.000000 0,-3.000000 4.000000 0,-1.000000 1.000000 0,4.000000 0.000000 0,3.000000 0.000000 0,3.000000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0,-4.000000 0.000000 0,-6.000000 0.000000 0,-6.000000 0.000000 0,-6.000000 0.000000 0,-1.000000 0.000000 0,7.000000 0.000000 0,6.000000 0.000000 0,7.000000 0.000000 0,2.000000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0,-2.000000-2.000000 0,0.000000-3.000000 0,0.000000-3.000000 0,0.000000-2.000000 0,0.000000-1.000000 0,0.000000 3.000000 0,0.000000 3.000000 0,0.000000 4.000000 0,-2.000000 1.000000 0,-3.000000 0.000000 0,-3.000000 0.000000 0,-2.000000 0.000000 0,-3.000000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1.000000 0,3.000000 4.000000 0,3.000000 3.000000 0,4.000000 3.000000 0,1.000000-1.000000 0,0.000000-2.000000 0,0.000000-3.000000 0,0.000000-3.000000 0,1.000000-2.000000 0,4.000000 0.000000 0,3.000000 0.000000 0,3.000000 0.000000 0,1.000000 1.000000 0,1.000000 4.000000 0,-1.000000 3.000000 0,1.000000 3.000000 0,2.000000-1.000000 0,7.000000-2.000000 0,6.000000-3.000000 0,7.000000-3.000000 0,-1.000000-2.000000 0,-6.000000 0.000000 0,-6.000000 0.000000 0,-6.000000 0.000000 0,-4.000000 0.000000 0,1.000000 0.000000 0,-1.000000 0.000000 0,1.000000 0.000000 0,-1.000000 1.000000 0,1.000000 4.000000 0,-1.000000 3.000000 0,1.000000 3.000000 0,-3.000000-1.000000 0,-2.000000-2.000000 0,-3.000000-3.000000 0,-3.000000-3.000000 0,-1.000000-2.000000 0,4.000000 0.000000 0,3.000000 0.000000 0,3.000000 0.000000 0,3.000000 0.000000 0,3.000000 0.000000 0,3.000000 0.000000 0,4.000000 0.000000 0,2.000000 0.000000 0,4.000000 0.000000 0,3.000000 0.000000 0,3.000000 0.000000 0,1.000000 0.000000 0,1.000000 0.000000 0,-1.000000 0.000000 0,1.000000 0.000000 0,1.000000 1.000000 0,3.000000 4.000000 0,3.000000 3.000000 0,4.000000 3.000000 0,-3.000000-1.000000 0,-5.000000-2.000000 0,-7.000000-3.000000 0,-5.000000-3.000000 0,-4.000000-1.000000 0,0.000000 4.000000 0,0.000000 3.000000 0,0.000000 3.000000 0,1.000000-1.000000 0,4.000000-2.000000 0,3.000000-3.000000 0,3.000000-3.000000 0,3.000000-2.000000 0,3.000000 0.000000 0,3.000000 0.000000 0,4.000000 0.000000 0,1.000000 1.000000 0,0.000000 4.000000 0,0.000000 3.000000 0,0.000000 3.000000 0,1.000000-1.000000 0,4.000000-2.000000 0,3.000000-3.000000 0,3.000000-3.000000 0,-4.000000-2.000000 0,-8.000000 0.000000 0,-10.000000 0.000000 0,-9.000000 0.000000 0,-4.000000 1.000000 0,4.000000 4.000000 0,3.000000 3.000000 0,3.000000 3.000000 0,3.000000-1.000000 0,3.000000-2.000000 0,3.000000-3.000000 0,4.000000-3.000000 0,2.000000-2.000000 0,4.000000 0.000000 0,3.000000 0.000000 0,3.000000 0.000000 0,-1.000000 1.000000 0,-2.000000 4.000000 0,-3.000000 3.000000 0,-3.000000 3.000000 0,-2.000000-1.000000 0,0.000000-2.000000 0,0.000000-3.000000 0,0.000000-3.000000 0,-4.000000-2.000000 0,-5.000000 0.000000 0,-7.000000 0.000000 0,-5.000000 0.000000 0,-3.000000 1.000000 0,4.000000 4.000000 0,3.000000 3.000000 0,3.000000 3.000000 0,3.000000-1.000000 0,3.000000-2.000000 0,3.000000-3.000000 0,4.000000-3.000000 0,1.000000-2.000000 0,0.000000 0.000000 0,0.000000 0.000000 0,0.000000 0.000000 0,-2.000000 0.000000 0,-3.000000 0.000000 0,-3.000000 0.000000 0,-2.000000 0.000000 0,-5.000000 1.000000 0,-2.000000 4.000000 0,-3.000000 3.000000 0,-3.000000 3.000000 0,-4.000000-1.000000 0,-3.000000-2.000000 0,-3.000000-3.000000 0,-2.000000-3.000000 0,-3.000000-2.000000 0,1.000000 0.000000 0,-1.000000 0.000000 0,1.000000 0.000000 0,2.000000 0.000000 0,7.000000 0.000000 0,6.000000 0.000000 0,7.000000 0.000000 0,4.000000 0.000000 0,3.000000 0.000000 0,3.000000 0.000000 0,4.000000 0.000000 0,-1.000000 0.000000 0,-3.000000 0.000000 0,-3.000000 0.000000 0,-2.000000 0.000000 0,-3.000000 0.000000 0,1.000000 0.000000 0,-1.000000 0.000000 0,1.000000 0.000000 0,-3.000000 0.000000 0,-2.000000 0.000000 0,-3.000000 0.000000 0,-3.000000 0.000000 0,-4.000000 0.000000 0,-3.000000 0.000000 0,-3.000000 0.000000 0,-2.000000 0.000000 0,0.000000-2.000000 0,7.000000-3.000000 0,6.000000-3.000000 0,7.000000-2.000000 0,2.000000-1.000000 0,1.000000 3.000000 0,-1.000000 3.000000 0,1.000000 4.000000 0,1.000000-1.000000 0,3.000000-3.000000 0,3.000000-3.000000 0,4.000000-2.000000 0,1.000000-1.000000 0,0.000000 3.000000 0,0.000000 3.000000 0,0.000000 4.000000 0,-4.000000 1.000000 0,-5.000000 0.000000 0,-7.000000 0.000000 0,-5.000000 0.000000 0,-4.000000 0.000000 0,0.000000 0.000000 0,0.000000 0.000000 0,0.000000 0.000000 0,0.000000 0.000000 0,0.000000 0.000000 0,0.000000 0.000000 0,0.000000 0.000000 0,1.000000 0.000000 0,4.000000 0.000000 0,3.000000 0.000000 0,3.000000 0.000000 0,1.000000-2.000000 0,1.000000-3.000000 0,-1.000000-3.000000 0,1.000000-2.000000 0,-1.000000-1.000000 0,1.000000 3.000000 0,-1.000000 3.000000 0,1.000000 4.000000 0,-4.000000 1.000000 0,-6.000000 0.000000 0,-6.000000 0.000000 0,-6.000000 0.000000 0,-6.000000 0.000000 0,-2.000000 0.000000 0,-3.000000 0.000000 0,-3.000000 0.000000 0,-4.000000 0.000000 0,-3.000000 0.000000 0,-3.000000 0.000000 0,-2.000000 0.000000 0,-3.000000 0.000000 0,1.000000 0.000000 0,-1.000000 0.000000 0,1.000000 0.000000 0,-1.000000 0.000000 0,1.000000 0.000000 0,-1.000000 0.000000 0,1.000000 0.000000 0,1.000000 1.000000 0,3.000000 4.000000 0,3.000000 3.000000 0,4.000000 3.000000 0,1.000000-1.000000 0,0.000000-2.000000 0,0.000000-3.000000 0,0.000000-3.000000 0,1.000000-2.000000 0,4.000000 0.000000 0,3.000000 0.000000 0,3.000000 0.000000 0,-1.000000 1.000000 0,-2.000000 4.000000 0,-3.000000 3.000000 0,-3.000000 3.000000 0,-1.000000-1.000000 0,4.000000-2.000000 0,3.000000-3.000000 0,3.000000-3.000000 0,-2.000000-2.000000 0,-6.000000 0.000000 0,-6.000000 0.000000 0,-6.000000 0.000000 0,-2.000000 1.000000 0,3.000000 4.000000 0,3.000000 3.000000 0,4.000000 3.000000 0,1.000000-1.000000 0,0.000000-2.000000 0,0.000000-3.000000 0,0.000000-3.000000 0,-2.000000-2.000000 0,-3.000000 0.000000 0,-3.000000 0.000000 0,-2.000000 0.000000 0,-3.000000 0.000000 0,1.000000 0.000000 0,-1.000000 0.000000 0,1.000000 0.000000 0,-1.000000 0.000000 0,1.000000 0.000000 0,-1.000000 0.000000 0,1.000000 0.000000 0,1.000000 0.000000 0,3.000000 0.000000 0,3.000000 0.000000 0,4.000000 0.000000 0,2.000000-2.000000 0,4.000000-3.000000 0,3.000000-3.000000 0,3.000000-2.000000 0,-2.000000-3.000000 0,-6.000000 1.000000 0,-6.000000-1.000000 0,-6.000000 1.000000 0,-4.000000 1.000000 0,1.000000 3.000000 0,-1.000000 3.000000 0,1.000000 4.000000 0,-1.000000-1.000000 0,1.000000-3.000000 0,-1.000000-3.000000 0,1.000000-2.000000 0,-1.000000-3.000000 0,1.000000 1.000000 0,-1.000000-1.000000 0,1.000000 1.000000 0,1.000000 1.000000 0,3.000000 3.000000 0,3.000000 3.000000 0,4.000000 4.000000 0</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3:12"/>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7250.000000 35800.000000 1000,'70.000000'23.000000'0,"-9.000000"-3.000000"0 ,-10.000000-3.000000 0,-8.000000-2.000000 0,-4.000000-5.000000 0,3.000000-2.000000 0,3.000000-3.000000 0,4.000000-3.000000 0,-1.000000-2.000000 0,-3.000000 0.000000 0,-3.000000 0.000000 0,-2.000000 0.000000 0,0.000000 3.000000 0,7.000000 6.000000 0,6.000000 7.000000 0,7.000000 6.000000 0,-1.000000-1.000000 0,-6.000000-5.000000 0,-6.000000-7.000000 0,-6.000000-5.000000 0,-1.000000-1.000000 0,7.000000 6.000000 0,6.000000 7.000000 0,7.000000 6.000000 0,0.000000 1.000000 0,-2.000000-3.000000 0,-3.000000-3.000000 0,-3.000000-2.000000 0,-2.000000-5.000000 0,0.000000-2.000000 0,0.000000-3.000000 0,0.000000-3.000000 0,3.000000-1.000000 0,6.000000 4.000000 0,7.000000 3.000000 0,6.000000 3.000000 0,4.000000 1.000000 0,4.000000 1.000000 0,3.000000-1.000000 0,3.000000 1.000000 0,3.000000-3.000000 0,3.000000-2.000000 0,3.000000-3.000000 0,4.000000-3.000000 0,1.000000-1.000000 0,0.000000 4.000000 0,0.000000 3.000000 0,0.000000 3.000000 0,0.000000-1.000000 0,0.000000-2.000000 0,0.000000-3.000000 0,0.000000-3.000000 0,0.000000-2.000000 0,0.000000 0.000000 0,0.000000 0.000000 0,0.000000 0.000000 0,3.000000 0.000000 0,6.000000 0.000000 0,7.000000 0.000000 0,6.000000 0.000000 0,4.000000 0.000000 0,4.000000 0.000000 0,3.000000 0.000000 0,3.000000 0.000000 0,-2.000000-2.000000 0,-6.000000-3.000000 0,-6.000000-3.000000 0,-6.000000-2.000000 0,-6.000000-3.000000 0,-2.000000 1.000000 0,-3.000000-1.000000 0,-3.000000 1.000000 0,-1.000000-1.000000 0,4.000000 1.000000 0,3.000000-1.000000 0,3.000000 1.000000 0,-1.000000-1.000000 0,-2.000000 1.000000 0,-3.000000-1.000000 0,-3.000000 1.000000 0,-1.000000-1.000000 0,4.000000 1.000000 0,3.000000-1.000000 0,3.000000 1.000000 0,-1.000000 1.000000 0,-2.000000 3.000000 0,-3.000000 3.000000 0,-3.000000 4.000000 0,-7.000000-1.000000 0,-9.000000-3.000000 0,-10.000000-3.000000 0,-8.000000-2.000000 0,-4.000000-1.000000 0,3.000000 3.000000 0,3.000000 3.000000 0,4.000000 4.000000 0,4.000000 1.000000 0,6.000000 0.000000 0,7.000000 0.000000 0,6.000000 0.000000 0,3.000000 0.000000 0,0.000000 0.000000 0,0.000000 0.000000 0,0.000000 0.000000 0,3.000000 0.000000 0,6.000000 0.000000 0,7.000000 0.000000 0,6.000000 0.000000 0,1.000000 0.000000 0,-3.000000 0.000000 0,-3.000000 0.000000 0,-2.000000 0.000000 0,-6.000000 0.000000 0,-6.000000 0.000000 0,-6.000000 0.000000 0,-6.000000 0.000000 0,1.000000-2.000000 0,9.000000-3.000000 0,10.000000-3.000000 0,10.000000-2.000000 0,7.000000-3.000000 0,6.000000 1.000000 0,7.000000-1.000000 0,6.000000 1.000000 0,-2.000000-1.000000 0,-9.000000 1.000000 0,-10.000000-1.000000 0,-8.000000 1.000000 0,-8.000000-1.000000 0,-2.000000 1.000000 0,-3.000000-1.000000 0,-3.000000 1.000000 0,-1.000000-1.000000 0,4.000000 1.000000 0,3.000000-1.000000 0,3.000000 1.000000 0,3.000000 1.000000 0,3.000000 3.000000 0,3.000000 3.000000 0,4.000000 4.000000 0,2.000000-1.000000 0,4.000000-3.000000 0,3.000000-3.000000 0,3.000000-2.000000 0,-1.000000-3.000000 0,-2.000000 1.000000 0,-3.000000-1.000000 0,-3.000000 1.000000 0,-6.000000-1.000000 0,-5.000000 1.000000 0,-7.000000-1.000000 0,-5.000000 1.000000 0,-1.000000-1.000000 0,6.000000 1.000000 0,7.000000-1.000000 0,6.000000 1.000000 0,4.000000-3.000000 0,4.000000-2.000000 0,3.000000-3.000000 0,3.000000-3.000000 0,-4.000000-1.000000 0,-8.000000 4.000000 0,-10.000000 3.000000 0,-9.000000 3.000000 0,-7.000000 1.000000 0,-3.000000 1.000000 0,-3.000000-1.000000 0,-2.000000 1.000000 0,-3.000000 1.000000 0,1.000000 3.000000 0,-1.000000 3.000000 0,1.000000 4.000000 0,1.000000 1.000000 0,3.000000 0.000000 0,3.000000 0.000000 0,4.000000 0.000000 0,1.000000 0.000000 0,0.000000 0.000000 0,0.000000 0.000000 0,0.000000 0.000000 0,0.000000 0.000000 0,0.000000 0.000000 0,0.000000 0.000000 0,0.000000 0.000000 0,-4.000000 1.000000 0,-5.000000 4.000000 0,-7.000000 3.000000 0,-5.000000 3.000000 0,-6.000000 1.000000 0,-3.000000 1.000000 0,-3.000000-1.000000 0,-2.000000 1.000000 0,-3.000000-3.000000 0,1.000000-2.000000 0,-1.000000-3.000000 0,1.000000-3.000000 0,1.000000-2.000000 0,3.000000 0.000000 0,3.000000 0.000000 0,4.000000 0.000000 0,1.000000 1.000000 0,0.000000 4.000000 0,0.000000 3.000000 0,0.000000 3.000000 0,1.000000-1.000000 0,4.000000-2.000000 0,3.000000-3.000000 0,3.000000-3.000000 0,-1.000000-1.000000 0,-2.000000 4.000000 0,-3.000000 3.000000 0,-3.000000 3.000000 0,-4.000000-1.000000 0,-3.000000-2.000000 0,-3.000000-3.000000 0,-2.000000-3.000000 0,-5.000000-1.000000 0,-2.000000 4.000000 0,-3.000000 3.000000 0,-3.000000 3.000000 0,-4.000000-1.000000 0,-3.000000-2.000000 0,-3.000000-3.000000 0,-2.000000-3.000000 0,-3.000000-1.000000 0,1.000000 4.000000 0,-1.000000 3.000000 0,1.000000 3.000000 0,1.000000-1.000000 0,3.000000-2.000000 0,3.000000-3.000000 0,4.000000-3.000000 0,1.000000-2.000000 0,0.000000 0.000000 0,0.000000 0.000000 0,0.000000 0.000000 0,1.000000 0.000000 0,4.000000 0.000000 0,3.000000 0.000000 0,3.000000 0.000000 0,3.000000 0.000000 0,3.000000 0.000000 0,3.000000 0.000000 0,4.000000 0.000000 0,-1.000000 0.000000 0,-3.000000 0.000000 0,-3.000000 0.000000 0,-2.000000 0.000000 0,-3.000000 0.000000 0,1.000000 0.000000 0,-1.000000 0.000000 0,1.000000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0,2.000000 0.000000 0,7.000000 0.000000 0,6.000000 0.000000 0,7.000000 0.000000 0,2.000000 0.000000 0,1.000000 0.000000 0,-1.000000 0.000000 0,1.000000 0.000000 0,-3.000000 1.000000 0,-2.000000 4.000000 0,-3.000000 3.000000 0,-3.000000 3.000000 0,-1.000000-1.000000 0,4.000000-2.000000 0,3.000000-3.000000 0,3.000000-3.000000 0,1.000000-2.000000 0,1.000000 0.000000 0,-1.000000 0.000000 0,1.000000 0.000000 0,-3.000000 0.000000 0,-2.000000 0.000000 0,-3.000000 0.000000 0,-3.000000 0.000000 0,-2.000000-2.000000 0,0.000000-3.000000 0,0.000000-3.000000 0,0.000000-2.000000 0,0.000000-5.000000 0,0.000000-2.000000 0,0.000000-3.000000 0,0.000000-3.000000 0,0.000000-4.000000 0,0.000000-3.000000 0,0.000000-3.000000 0,0.000000-2.000000 0,-2.000000-6.000000 0,-3.000000-6.000000 0,-3.000000-6.000000 0,-2.000000-6.000000 0,-5.000000-1.000000 0,-2.000000 7.000000 0,-3.000000 6.000000 0,-3.000000 7.000000 0,-4.000000 2.000000 0,-3.000000 1.000000 0,-3.000000-1.000000 0,-2.000000 1.000000 0,-1.000000-4.000000 0,3.000000-6.000000 0,3.000000-6.000000 0,4.000000-6.000000 0,-1.000000-2.000000 0,-3.000000 3.000000 0,-3.000000 3.000000 0,-2.000000 4.000000 0,-3.000000-1.000000 0,1.000000-3.000000 0,-1.000000-3.000000 0,1.000000-2.000000 0,-3.000000-1.000000 0,-2.000000 3.000000 0,-3.000000 3.000000 0,-3.000000 4.000000 0,-2.000000 1.000000 0,0.000000 0.000000 0,0.000000 0.000000 0,0.000000 0.000000 0,0.000000 0.000000 0,0.000000 0.000000 0,0.000000 0.000000 0,0.000000 0.000000 0,-4.000000 1.000000 0,-5.000000 4.000000 0,-7.000000 3.000000 0,-5.000000 3.000000 0,-6.000000 1.000000 0,-3.000000 1.000000 0,-3.000000-1.000000 0,-2.000000 1.000000 0,-1.000000-1.000000 0,3.000000 1.000000 0,3.000000-1.000000 0,4.000000 1.000000 0,-1.000000 1.000000 0,-3.000000 3.000000 0,-3.000000 3.000000 0,-2.000000 4.000000 0,-3.000000-1.000000 0,1.000000-3.000000 0,-1.000000-3.000000 0,1.000000-2.000000 0,-4.000000-1.000000 0,-6.000000 3.000000 0,-6.000000 3.000000 0,-6.000000 4.000000 0,-4.000000 1.000000 0,1.000000 0.000000 0,-1.000000 0.000000 0,1.000000 0.000000 0,-4.000000 0.000000 0,-6.000000 0.000000 0,-6.000000 0.000000 0,-6.000000 0.000000 0,-9.000000 0.000000 0,-8.000000 0.000000 0,-10.000000 0.000000 0,-9.000000 0.000000 0,-5.000000 1.000000 0,0.000000 4.000000 0,0.000000 3.000000 0,0.000000 3.000000 0,-2.000000-1.000000 0,-3.000000-2.000000 0,-3.000000-3.000000 0,-2.000000-3.000000 0,-6.000000-1.000000 0,-6.000000 4.000000 0,-6.000000 3.000000 0,-6.000000 3.000000 0,-4.000000 1.000000 0,1.000000 1.000000 0,-1.000000-1.000000 0,1.000000 1.000000 0,1.000000-1.000000 0,3.000000 1.000000 0,3.000000-1.000000 0,4.000000 1.000000 0,2.000000-1.000000 0,4.000000 1.000000 0,3.000000-1.000000 0,3.000000 1.000000 0,1.000000 1.000000 0,1.000000 3.000000 0,-1.000000 3.000000 0,1.000000 4.000000 0,-4.000000-1.000000 0,-6.000000-3.000000 0,-6.000000-3.000000 0,-6.000000-2.000000 0,-1.000000-1.000000 0,7.000000 3.000000 0,6.000000 3.000000 0,7.000000 4.000000 0,4.000000 1.000000 0,3.000000 0.000000 0,3.000000 0.000000 0,4.000000 0.000000 0,-4.000000 1.000000 0,-9.000000 4.000000 0,-10.000000 3.000000 0,-8.000000 3.000000 0,-3.000000 1.000000 0,7.000000 1.000000 0,6.000000-1.000000 0,7.000000 1.000000 0,7.000000-3.000000 0,9.000000-2.000000 0,10.000000-3.000000 0,10.000000-3.000000 0,4.000000-1.000000 0,0.000000 4.000000 0,0.000000 3.000000 0,0.000000 3.000000 0,1.000000 3.000000 0,4.000000 3.000000 0,3.000000 3.000000 0,3.000000 4.000000 0,1.000000-1.000000 0,1.000000-3.000000 0,-1.000000-3.000000 0,1.000000-2.000000 0,-1.000000-1.000000 0,1.000000 3.000000 0,-1.000000 3.000000 0,1.000000 4.000000 0,2.000000 1.000000 0,7.000000 0.000000 0,6.000000 0.000000 0,7.000000 0.000000 0,4.000000 1.000000 0,3.000000 4.000000 0,3.000000 3.000000 0,4.000000 3.000000 0,2.000000 1.000000 0,4.000000 1.000000 0,3.000000-1.000000 0,3.000000 1.000000 0,3.000000-1.000000 0,3.000000 1.000000 0,3.000000-1.000000 0,4.000000 1.000000 0,-1.000000-1.000000 0,-3.000000 1.000000 0,-3.000000-1.000000 0,-2.000000 1.000000 0,-1.000000 1.000000 0,3.000000 3.000000 0,3.000000 3.000000 0,4.000000 4.000000 0,1.000000-1.000000 0,0.000000-3.000000 0,0.000000-3.000000 0,0.000000-2.000000 0,0.000000-3.000000 0,0.000000 1.000000 0,0.000000-1.000000 0,0.000000 1.000000 0,1.000000 1.000000 0,4.000000 3.000000 0,3.000000 3.000000 0,3.000000 4.000000 0,3.000000-1.000000 0,3.000000-3.000000 0,3.000000-3.000000 0,4.000000-2.000000 0,1.000000-1.000000 0,0.000000 3.000000 0,0.000000 3.000000 0,0.000000 4.000000 0,0.000000 4.000000 0,0.000000 6.000000 0,0.000000 7.000000 0,0.000000 6.000000 0,0.000000 3.000000 0,0.000000 0.000000 0,0.000000 0.000000 0,0.000000 0.000000 0,0.000000 1.000000 0,0.000000 4.000000 0,0.000000 3.000000 0,0.000000 3.000000 0,1.000000 1.000000 0,4.000000 1.000000 0,3.000000-1.000000 0,3.000000 1.000000 0,1.000000-1.000000 0,1.000000 1.000000 0,-1.000000-1.000000 0,1.000000 1.000000 0,1.000000-4.000000 0,3.000000-6.000000 0,3.000000-6.000000 0,4.000000-6.000000 0,1.000000-2.000000 0,0.000000 3.000000 0,0.000000 3.000000 0,0.000000 4.000000 0,0.000000-3.000000 0,0.000000-5.000000 0,0.000000-7.000000 0,0.000000-5.000000 0,1.000000-4.000000 0,4.000000 0.000000 0,3.000000 0.000000 0,3.000000 0.000000 0,3.000000-2.000000 0,3.000000-3.000000 0,3.000000-3.000000 0,4.000000-2.000000 0,4.000000-6.000000 0,6.000000-6.000000 0,7.000000-6.000000 0,6.000000-6.000000 0,4.000000-4.000000 0,4.000000 1.000000 0,3.000000-1.000000 0,3.000000 1.000000 0,7.000000-3.000000 0,14.000000-2.000000 0,11.000000-3.000000 0,14.000000-3.000000 0,3.000000-2.000000 0,-2.000000 0.000000 0,-3.000000 0.000000 0,-3.000000 0.000000 0,-2.000000-4.000000 0,0.000000-5.000000 0,0.000000-7.000000 0,0.000000-5.000000 0,1.000000-4.000000 0,4.000000 0.000000 0,3.000000 0.000000 0,3.000000 0.000000 0,3.000000 0.000000 0,3.000000 0.000000 0,3.000000 0.000000 0,4.000000 0.000000 0,2.000000 0.000000 0,4.000000 0.000000 0,3.000000 0.000000 0,3.000000 0.000000 0,-2.000000 0.000000 0,-6.000000 0.000000 0,-6.000000 0.000000 0,-6.000000 0.000000 0,-4.000000 1.000000 0,1.000000 4.000000 0,-1.000000 3.000000 0,1.000000 3.000000 0,1.000000 1.000000 0,3.000000 1.000000 0,3.000000-1.000000 0,4.000000 1.000000 0,2.000000-1.000000 0,4.000000 1.000000 0,3.000000-1.000000 0,3.000000 1.000000 0,-7.000000-1.000000 0,-15.000000 1.000000 0,-15.000000-1.000000 0,-16.000000 1.000000 0,-5.000000-3.000000 0,6.000000-2.000000 0,7.000000-3.000000 0,6.000000-3.000000 0,4.000000-2.000000 0,4.000000 0.000000 0,3.000000 0.000000 0,3.000000 0.000000 0,-2.000000 0.000000 0,-6.000000 0.000000 0,-6.000000 0.000000 0,-6.000000 0.000000 0,-6.000000 1.000000 0,-2.000000 4.000000 0,-3.000000 3.000000 0,-3.000000 3.000000 0,-4.000000-2.000000 0,-3.000000-6.000000 0,-3.000000-6.000000 0,-2.000000-6.000000 0,-5.000000-2.000000 0,-2.000000 3.000000 0,-3.000000 3.000000 0,-3.000000 4.000000 0,-1.000000 1.000000 0,4.000000 0.000000 0,3.000000 0.000000 0,3.000000 0.000000 0,1.000000 0.000000 0,1.000000 0.000000 0,-1.000000 0.000000 0,1.000000 0.000000 0,-4.000000-2.000000 0,-6.000000-3.000000 0,-6.000000-3.000000 0,-6.000000-2.000000 0,-7.000000-3.000000 0,-6.000000 1.000000 0,-6.000000-1.000000 0,-6.000000 1.000000 0,-4.000000-1.000000 0,1.000000 1.000000 0,-1.000000-1.000000 0,1.000000 1.000000 0,-3.000000-1.000000 0,-2.000000 1.000000 0,-3.000000-1.000000 0,-3.000000 1.000000 0,1.000000-4.000000 0,6.000000-6.000000 0,7.000000-6.000000 0,6.000000-6.000000 0,-1.000000-2.000000 0,-5.000000 3.000000 0,-7.000000 3.000000 0,-5.000000 4.000000 0,-12.000000 2.000000 0,-16.000000 4.000000 0,-15.000000 3.000000 0,-15.000000 3.000000 0</inkml:trace>
</inkml:ink>
</file>

<file path=ppt/ink/ink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3:14"/>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19450.000000 45750.000000 1000,'-21.000000'-71.000000'0,"10.000000"10.000000"0 ,10.000000 10.000000 0,9.000000 9.000000 0,10.000000 7.000000 0,14.000000 7.000000 0,11.000000 6.000000 0,14.000000 7.000000 0,2.000000 4.000000 0,-6.000000 3.000000 0,-6.000000 3.000000 0,-6.000000 4.000000 0,-1.000000 1.000000 0,7.000000 0.000000 0,6.000000 0.000000 0,7.000000 0.000000 0,4.000000 0.000000 0,3.000000 0.000000 0,3.000000 0.000000 0,4.000000 0.000000 0,1.000000 0.000000 0,0.000000 0.000000 0,0.000000 0.000000 0,0.000000 0.000000 0,1.000000 0.000000 0,4.000000 0.000000 0,3.000000 0.000000 0,3.000000 0.000000 0,3.000000 1.000000 0,3.000000 4.000000 0,3.000000 3.000000 0,4.000000 3.000000 0,1.000000-1.000000 0,0.000000-2.000000 0,0.000000-3.000000 0,0.000000-3.000000 0,4.000000-1.000000 0,10.000000 4.000000 0,10.000000 3.000000 0,9.000000 3.000000 0,6.000000 1.000000 0,3.000000 1.000000 0,3.000000-1.000000 0,4.000000 1.000000 0,-1.000000 1.000000 0,-3.000000 3.000000 0,-3.000000 3.000000 0,-2.000000 4.000000 0,-1.000000 1.000000 0,3.000000 0.000000 0,3.000000 0.000000 0,4.000000 0.000000 0,5.000000 0.000000 0,10.000000 0.000000 0,10.000000 0.000000 0,9.000000 0.000000 0,2.000000-2.000000 0,-2.000000-3.000000 0,-3.000000-3.000000 0,-3.000000-2.000000 0,-2.000000-5.000000 0,0.000000-2.000000 0,0.000000-3.000000 0,0.000000-3.000000 0,4.000000-2.000000 0,10.000000 0.000000 0,10.000000 0.000000 0,9.000000 0.000000 0,-1.000000 0.000000 0,-8.000000 0.000000 0,-10.000000 0.000000 0,-9.000000 0.000000 0,-4.000000 1.000000 0,4.000000 4.000000 0,3.000000 3.000000 0,3.000000 3.000000 0,4.000000-1.000000 0,7.000000-2.000000 0,6.000000-3.000000 0,7.000000-3.000000 0,-6.000000-2.000000 0,-15.000000 0.000000 0,-15.000000 0.000000 0,-16.000000 0.000000 0,-12.000000 0.000000 0,-5.000000 0.000000 0,-7.000000 0.000000 0,-5.000000 0.000000 0,-1.000000 0.000000 0,6.000000 0.000000 0,7.000000 0.000000 0,6.000000 0.000000 0,-2.000000 0.000000 0,-9.000000 0.000000 0,-10.000000 0.000000 0,-8.000000 0.000000 0,-11.000000 1.000000 0,-8.000000 4.000000 0,-10.000000 3.000000 0,-9.000000 3.000000 0,-9.000000-1.000000 0,-5.000000-2.000000 0,-7.000000-3.000000 0,-5.000000-3.000000 0,-6.000000-1.000000 0,-3.000000 4.000000 0,-3.000000 3.000000 0,-2.000000 3.000000 0,-15.000000 1.000000-21,-25.000000 1.000000-38,-25.000000-1.000000-41,-25.000000 1.000000-40</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3:15"/>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21200.000000 47000.000000 1000,'73.000000'-68.000000'0,"-3.000000"17.000000"0 ,-3.000000 15.000000 0,-2.000000 16.000000 0,0.000000 9.000000 0,7.000000 3.000000 0,6.000000 3.000000 0,7.000000 4.000000 0,5.000000-1.000000 0,7.000000-3.000000 0,6.000000-3.000000 0,7.000000-2.000000 0,4.000000-1.000000 0,3.000000 3.000000 0,3.000000 3.000000 0,4.000000 4.000000 0,-3.000000 1.000000 0,-5.000000 0.000000 0,-7.000000 0.000000 0,-5.000000 0.000000 0,-4.000000-2.000000 0,0.000000-3.000000 0,0.000000-3.000000 0,0.000000-2.000000 0,0.000000-1.000000 0,0.000000 3.000000 0,0.000000 3.000000 0,0.000000 4.000000 0,3.000000-1.000000 0,6.000000-3.000000 0,7.000000-3.000000 0,6.000000-2.000000 0,3.000000-3.000000 0,0.000000 1.000000 0,0.000000-1.000000 0,0.000000 1.000000 0,-2.000000-1.000000 0,-3.000000 1.000000 0,-3.000000-1.000000 0,-2.000000 1.000000 0,-6.000000-1.000000 0,-6.000000 1.000000 0,-6.000000-1.000000 0,-6.000000 1.000000 0,-1.000000-1.000000 0,7.000000 1.000000 0,6.000000-1.000000 0,7.000000 1.000000 0,4.000000-1.000000 0,3.000000 1.000000 0,3.000000-1.000000 0,4.000000 1.000000 0,-1.000000 1.000000 0,-3.000000 3.000000 0,-3.000000 3.000000 0,-2.000000 4.000000 0,-5.000000-1.000000 0,-2.000000-3.000000 0,-3.000000-3.000000 0,-3.000000-2.000000 0,-7.000000-1.000000 0,-9.000000 3.000000 0,-10.000000 3.000000 0,-8.000000 4.000000 0,-8.000000-1.000000 0,-2.000000-3.000000 0,-3.000000-3.000000 0,-3.000000-2.000000 0,1.000000-1.000000 0,6.000000 3.000000 0,7.000000 3.000000 0,6.000000 4.000000 0,1.000000 1.000000 0,-3.000000 0.000000 0,-3.000000 0.000000 0,-2.000000 0.000000 0,-3.000000-2.000000 0,1.000000-3.000000 0,-1.000000-3.000000 0,1.000000-2.000000 0,-1.000000-1.000000 0,1.000000 3.000000 0,-1.000000 3.000000 0,1.000000 4.000000 0,-3.000000 1.000000 0,-2.000000 0.000000 0,-3.000000 0.000000 0,-3.000000 0.000000 0,-2.000000 0.000000 0,0.000000 0.000000 0,0.000000 0.000000 0,0.000000 0.000000 0,0.000000 0.000000 0,0.000000 0.000000 0,0.000000 0.000000 0,0.000000 0.000000 0,-2.000000 0.000000 0,-3.000000 0.000000 0,-3.000000 0.000000 0,-2.000000 0.000000 0</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3:16"/>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48700.000000 46150.000000 1000,'70.000000'0.000000'0,"-9.000000"0.000000"0 ,-10.000000 0.000000 0,-8.000000 0.000000 0,-4.000000 0.000000 0,3.000000 0.000000 0,3.000000 0.000000 0,4.000000 0.000000 0,2.000000 0.000000 0,4.000000 0.000000 0,3.000000 0.000000 0,3.000000 0.000000 0,6.000000 0.000000 0,9.000000 0.000000 0,10.000000 0.000000 0,10.000000 0.000000 0,8.000000 0.000000 0,10.000000 0.000000 0,10.000000 0.000000 0,9.000000 0.000000 0,4.000000 0.000000 0,1.000000 0.000000 0,-1.000000 0.000000 0,1.000000 0.000000 0,1.000000 0.000000 0,3.000000 0.000000 0,3.000000 0.000000 0,4.000000 0.000000 0,5.000000 0.000000 0,10.000000 0.000000 0,10.000000 0.000000 0,9.000000 0.000000 0,4.000000 0.000000 0,1.000000 0.000000 0,-1.000000 0.000000 0,1.000000 0.000000 0,-4.000000 0.000000 0,-6.000000 0.000000 0,-6.000000 0.000000 0,-6.000000 0.000000 0,2.000000 0.000000 0,14.000000 0.000000 0,11.000000 0.000000 0,14.000000 0.000000 0,5.000000 0.000000 0,1.000000 0.000000 0,-1.000000 0.000000 0,1.000000 0.000000 0,-1.000000 0.000000 0,1.000000 0.000000 0,-1.000000 0.000000 0,1.000000 0.000000 0,5.000000 0.000000 0,14.000000 0.000000 0,11.000000 0.000000 0,14.000000 0.000000 0,0.000000 0.000000 0,-8.000000 0.000000 0,-10.000000 0.000000 0,-9.000000 0.000000 0,1.000000 0.000000 0,13.000000 0.000000 0,12.000000 0.000000 0,13.000000 0.000000 0,2.000000 0.000000 0,-5.000000 0.000000 0,-7.000000 0.000000 0,-5.000000 0.000000 0,-3.000000 0.000000 0,4.000000 0.000000 0,3.000000 0.000000 0,3.000000 0.000000 0,-2.000000 1.000000 0,-6.000000 4.000000 0,-6.000000 3.000000 0,-6.000000 3.000000 0,-1.000000 1.000000 0,7.000000 1.000000 0,6.000000-1.000000 0,7.000000 1.000000 0,-3.000000-3.000000 0,-8.000000-2.000000 0,-10.000000-3.000000 0,-9.000000-3.000000 0,-5.000000-1.000000 0,0.000000 4.000000 0,0.000000 3.000000 0,0.000000 3.000000 0,3.000000-1.000000 0,6.000000-2.000000 0,7.000000-3.000000 0,6.000000-3.000000 0,-7.000000-1.000000 0,-18.000000 4.000000 0,-19.000000 3.000000 0,-18.000000 3.000000 0,-4.000000-1.000000 0,13.000000-2.000000 0,12.000000-3.000000 0,13.000000-3.000000 0,1.000000-1.000000 0,-9.000000 4.000000 0,-10.000000 3.000000 0,-8.000000 3.000000 0,-11.000000-1.000000 0,-8.000000-2.000000 0,-10.000000-3.000000 0,-9.000000-3.000000 0,-1.000000-2.000000 0,10.000000 0.000000 0,10.000000 0.000000 0,9.000000 0.000000 0,-1.000000 0.000000 0,-8.000000 0.000000 0,-10.000000 0.000000 0,-9.000000 0.000000 0,-13.000000 0.000000 0,-16.000000 0.000000 0,-15.000000 0.000000 0,-15.000000 0.000000 0,-7.000000 0.000000 0,3.000000 0.000000 0,3.000000 0.000000 0,4.000000 0.000000 0,-1.000000 0.000000 0,-3.000000 0.000000 0,-3.000000 0.000000 0,-2.000000 0.000000 0,-6.000000 0.000000 0,-6.000000 0.000000 0,-6.000000 0.000000 0,-6.000000 0.000000 0,-4.000000 0.000000 0,1.000000 0.000000 0,-1.000000 0.000000 0,1.000000 0.000000 0,-4.000000 0.000000 0,-6.000000 0.000000 0,-6.000000 0.000000 0,-6.000000 0.000000 0,-16.000000 0.000000 0,-25.000000 0.000000 0,-25.000000 0.000000 0,-25.000000 0.000000 0,-13.000000 1.000000 0,1.000000 4.000000 0,-1.000000 3.000000 0,1.000000 3.000000 0,2.000000-1.000000 0,7.000000-2.000000 0,6.000000-3.000000 0,7.000000-3.000000 0,0.000000-1.000000-21,-2.000000 4.000000-38,-3.000000 3.000000-41,-3.000000 3.000000-40</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1-16T21:13:24"/>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43950.000000 51000.000000,'696.000000'-13.000000,"0.000000"1.000000,0.000000-1.000000,1.000000 1.000000,-1.000000-1.000000,0.000000 1.000000,0.000000-1.000000,1.000000 1.000000,-1.000000-1.000000,0.000000 1.000000,0.000000-1.000000,0.000000 1.000000,1.000000-1.000000,-1.000000 1.000000,0.000000-1.000000,0.000000 1.000000,1.000000-1.000000,-1.000000 1.000000,0.000000-1.000000,1.000000 1.000000,-1.000000-1.000000,0.000000 1.000000,0.000000-1.000000,1.000000 1.000000,-1.000000-1.000000,0.000000 1.000000,0.000000-1.000000,1.000000 1.000000,-1.000000-1.000000,0.000000 1.000000,0.000000-1.000000,0.000000 1.000000,1.000000-1.000000,-1.000000 1.000000,0.000000-1.000000,0.000000 1.000000,1.000000-1.000000,-1.000000 1.000000,0.000000-1.000000,1.000000 1.000000</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3:26"/>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76150.000000 50800.000000 1000,'71.000000'-2.000000'0,"-5.000000"-3.000000"0 ,-7.000000-3.000000 0,-5.000000-2.000000 0,-6.000000-3.000000 0,-3.000000 1.000000 0,-3.000000-1.000000 0,-2.000000 1.000000 0,0.000000 1.000000 0,7.000000 3.000000 0,6.000000 3.000000 0,7.000000 4.000000 0,-1.000000 1.000000 0,-6.000000 0.000000 0,-6.000000 0.000000 0,-6.000000 0.000000 0,-2.000000 0.000000 0,3.000000 0.000000 0,3.000000 0.000000 0,4.000000 0.000000 0,1.000000 0.000000 0,0.000000 0.000000 0,0.000000 0.000000 0,0.000000 0.000000 0,1.000000-2.000000 0,4.000000-3.000000 0,3.000000-3.000000 0,3.000000-2.000000 0,3.000000-1.000000 0,3.000000 3.000000 0,3.000000 3.000000 0,4.000000 4.000000 0,-1.000000 1.000000 0,-3.000000 0.000000 0,-3.000000 0.000000 0,-2.000000 0.000000 0,-3.000000 0.000000 0,1.000000 0.000000 0,-1.000000 0.000000 0,1.000000 0.000000 0,1.000000 0.000000 0,3.000000 0.000000 0,3.000000 0.000000 0,4.000000 0.000000 0,-3.000000 0.000000 0,-5.000000 0.000000 0,-7.000000 0.000000 0,-5.000000 0.000000 0,-4.000000-2.000000 0,0.000000-3.000000 0,0.000000-3.000000 0,0.000000-2.000000 0,1.000000-1.000000 0,4.000000 3.000000 0,3.000000 3.000000 0,3.000000 4.000000 0,-1.000000 1.000000 0,-2.000000 0.000000 0,-3.000000 0.000000 0,-3.000000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0,-2.000000-2.000000 0,-6.000000-3.000000 0,-6.000000-3.000000 0,-6.000000-2.000000 0,-4.000000-1.000000 0,1.000000 3.000000 0,-1.000000 3.000000 0,1.000000 4.000000 0,-1.000000 1.000000 0,1.000000 0.000000 0,-1.000000 0.000000 0,1.000000 0.000000 0,-1.000000-2.000000 0,1.000000-3.000000 0,-1.000000-3.000000 0,1.000000-2.000000 0,-1.000000-1.000000 0,1.000000 3.000000 0,-1.000000 3.000000 0,1.000000 4.000000 0,-1.000000 1.000000 0,1.000000 0.000000 0,-1.000000 0.000000 0,1.000000 0.000000 0,-1.000000 0.000000 0,1.000000 0.000000 0,-1.000000 0.000000 0,1.000000 0.000000 0,1.000000 0.000000 0,3.000000 0.000000 0,3.000000 0.000000 0,4.000000 0.000000 0,1.000000 0.000000 0,0.000000 0.000000 0,0.000000 0.000000 0,0.000000 0.000000 0,0.000000-2.000000 0,0.000000-3.000000 0,0.000000-3.000000 0,0.000000-2.000000 0,-2.000000-1.000000 0,-3.000000 3.000000 0,-3.000000 3.000000 0,-2.000000 4.000000 0,-1.000000 1.000000 0,3.000000 0.000000 0,3.000000 0.000000 0,4.000000 0.000000 0,-1.000000 0.000000 0,-3.000000 0.000000 0,-3.000000 0.000000 0,-2.000000 0.000000 0,0.000000-2.000000 0,7.000000-3.000000 0,6.000000-3.000000 0,7.000000-2.000000 0,-1.000000-3.000000 0,-6.000000 1.000000 0,-6.000000-1.000000 0,-6.000000 1.000000 0,-2.000000 1.000000 0,3.000000 3.000000 0,3.000000 3.000000 0,4.000000 4.000000 0,1.000000-1.000000 0,0.000000-3.000000 0,0.000000-3.000000 0,0.000000-2.000000 0,-2.000000-1.000000 0,-3.000000 3.000000 0,-3.000000 3.000000 0,-2.000000 4.000000 0,-3.000000 1.000000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0,-2.000000 1.000000 0,-3.000000 4.000000 0,-3.000000 3.000000 0,-2.000000 3.000000 0,-3.000000-1.000000 0,1.000000-2.000000 0,-1.000000-3.000000 0,1.000000-3.000000 0,-1.000000-2.000000 0,1.000000 0.000000 0,-1.000000 0.000000 0,1.000000 0.000000 0,-1.000000 0.000000 0,1.000000 0.000000 0,-1.000000 0.000000 0,1.000000 0.000000 0,-1.000000 0.000000 0,1.000000 0.000000 0,-1.000000 0.000000 0,1.000000 0.000000 0,1.000000 1.000000 0,3.000000 4.000000 0,3.000000 3.000000 0,4.000000 3.000000 0,-1.000000-1.000000 0,-3.000000-2.000000 0,-3.000000-3.000000 0,-2.000000-3.000000 0,-3.000000-2.000000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0,3.000000 0.000000 0,3.000000 0.000000 0,4.000000 0.000000 0,1.000000 0.000000 0,0.000000 0.000000 0,0.000000 0.000000 0,0.000000 0.000000 0,-2.000000 1.000000 0,-3.000000 4.000000 0,-3.000000 3.000000 0,-2.000000 3.000000 0,-3.000000-1.000000 0,1.000000-2.000000 0,-1.000000-3.000000 0,1.000000-3.000000 0,1.000000-1.000000 0,3.000000 4.000000 0,3.000000 3.000000 0,4.000000 3.000000 0,-1.000000-1.000000 0,-3.000000-2.000000 0,-3.000000-3.000000 0,-2.000000-3.000000 0,-3.000000-2.000000 0,1.000000 0.000000 0,-1.000000 0.000000 0,1.000000 0.000000 0,-1.000000 0.000000 0,1.000000 0.000000 0,-1.000000 0.000000 0,1.000000 0.000000 0,-1.000000 0.000000 0,1.000000 0.000000 0,-1.000000 0.000000 0,1.000000 0.000000 0,1.000000 1.000000 0,3.000000 4.000000 0,3.000000 3.000000 0,4.000000 3.000000 0,1.000000-1.000000 0,0.000000-2.000000 0,0.000000-3.000000 0,0.000000-3.000000 0,0.000000-2.000000 0,0.000000 0.000000 0,0.000000 0.000000 0,0.000000 0.000000 0,-2.000000 1.000000 0,-3.000000 4.000000 0,-3.000000 3.000000 0,-2.000000 3.000000 0,-1.000000-1.000000 0,3.000000-2.000000 0,3.000000-3.000000 0,4.000000-3.000000 0,-1.000000-2.000000 0,-3.000000 0.000000 0,-3.000000 0.000000 0,-2.000000 0.000000 0,0.000000 1.000000 0,7.000000 4.000000 0,6.000000 3.000000 0,7.000000 3.000000 0,-1.000000-1.000000 0,-6.000000-2.000000 0,-6.000000-3.000000 0,-6.000000-3.000000 0,-4.000000-1.000000 0,1.000000 4.000000 0,-1.000000 3.000000 0,1.000000 3.000000 0,1.000000-1.000000 0,3.000000-2.000000 0,3.000000-3.000000 0,4.000000-3.000000 0,-1.000000-2.000000 0,-3.000000 0.000000 0,-3.000000 0.000000 0,-2.000000 0.000000 0,0.000000 0.000000 0,7.000000 0.000000 0,6.000000 0.000000 0,7.000000 0.000000 0,0.000000 1.000000 0,-2.000000 4.000000 0,-3.000000 3.000000 0,-3.000000 3.000000 0,-1.000000-1.000000 0,4.000000-2.000000 0,3.000000-3.000000 0,3.000000-3.000000 0,-2.000000-2.000000 0,-6.000000 0.000000 0,-6.000000 0.000000 0,-6.000000 0.000000 0,-2.000000 0.000000 0,3.000000 0.000000 0,3.000000 0.000000 0,4.000000 0.000000 0,-1.000000 1.000000 0,-3.000000 4.000000 0,-3.000000 3.000000 0,-2.000000 3.000000 0,-1.000000-1.000000 0,3.000000-2.000000 0,3.000000-3.000000 0,4.000000-3.000000 0,1.000000-2.000000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0,-4.000000-2.000000 0,-3.000000-3.000000 0,-3.000000-3.000000 0,-2.000000-2.000000 0,-1.000000-1.000000 0,3.000000 3.000000 0,3.000000 3.000000 0,4.000000 4.000000 0,4.000000-1.000000 0,6.000000-3.000000 0,7.000000-3.000000 0,6.000000-2.000000 0,-2.000000-1.000000 0,-9.000000 3.000000 0,-10.000000 3.000000 0,-8.000000 4.000000 0,-6.000000-1.000000 0,1.000000-3.000000 0,-1.000000-3.000000 0,1.000000-2.000000 0,1.000000-1.000000 0,3.000000 3.000000 0,3.000000 3.000000 0,4.000000 4.000000 0,1.000000-1.000000 0,0.000000-3.000000 0,0.000000-3.000000 0,0.000000-2.000000 0,0.000000-1.000000 0,0.000000 3.000000 0,0.000000 3.000000 0,0.000000 4.000000 0,0.000000-1.000000 0,0.000000-3.000000 0,0.000000-3.000000 0,0.000000-2.000000 0,-2.000000-1.000000 0,-3.000000 3.000000 0,-3.000000 3.000000 0,-2.000000 4.000000 0,-3.000000 1.000000 0,1.000000 0.000000 0,-1.000000 0.000000 0,1.000000 0.000000 0,-1.000000-2.000000 0,1.000000-3.000000 0,-1.000000-3.000000 0,1.000000-2.000000 0,1.000000-1.000000 0,3.000000 3.000000 0,3.000000 3.000000 0,4.000000 4.000000 0,1.000000 1.000000 0,0.000000 0.000000 0,0.000000 0.000000 0,0.000000 0.000000 0,0.000000-2.000000 0,0.000000-3.000000 0,0.000000-3.000000 0,0.000000-2.000000 0,-2.000000-1.000000 0,-3.000000 3.000000 0,-3.000000 3.000000 0,-2.000000 4.000000 0,-3.000000 1.000000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0,1.000000 0.000000 0,4.000000 0.000000 0,3.000000 0.000000 0,3.000000 0.000000 0,-2.000000 0.000000 0,-6.000000 0.000000 0,-6.000000 0.000000 0,-6.000000 0.000000 0,-2.000000 0.000000 0,3.000000 0.000000 0,3.000000 0.000000 0,4.000000 0.000000 0,2.000000 0.000000 0,4.000000 0.000000 0,3.000000 0.000000 0,3.000000 0.000000 0,-1.000000 1.000000 0,-2.000000 4.000000 0,-3.000000 3.000000 0,-3.000000 3.000000 0,-2.000000-1.000000 0,0.000000-2.000000 0,0.000000-3.000000 0,0.000000-3.000000 0,3.000000-2.000000 0,6.000000 0.000000 0,7.000000 0.000000 0,6.000000 0.000000 0,-1.000000 0.000000 0,-5.000000 0.000000 0,-7.000000 0.000000 0,-5.000000 0.000000 0,-4.000000 0.000000 0,0.000000 0.000000 0,0.000000 0.000000 0,0.000000 0.000000 0,0.000000 0.000000 0,0.000000 0.000000 0,0.000000 0.000000 0,0.000000 0.000000 0,-2.000000 1.000000 0,-3.000000 4.000000 0,-3.000000 3.000000 0,-2.000000 3.000000 0,-3.000000-1.000000 0,1.000000-2.000000 0,-1.000000-3.000000 0,1.000000-3.000000 0,-1.000000-2.000000 0,1.000000 0.000000 0,-1.000000 0.000000 0,1.000000 0.000000 0,2.000000 0.000000 0,7.000000 0.000000 0,6.000000 0.000000 0,7.000000 0.000000 0,0.000000 0.000000 0,-2.000000 0.000000 0,-3.000000 0.000000 0,-3.000000 0.000000 0,-4.000000 0.000000 0,-3.000000 0.000000 0,-3.000000 0.000000 0,-2.000000 0.000000 0,-1.000000 0.000000 0,3.000000 0.000000 0,3.000000 0.000000 0,4.000000 0.000000 0,1.000000-2.000000 0,0.000000-3.000000 0,0.000000-3.000000 0,0.000000-2.000000 0,0.000000-1.000000 0,0.000000 3.000000 0,0.000000 3.000000 0,0.000000 4.000000 0,0.000000 1.000000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0,3.000000 0.000000 0,3.000000 0.000000 0,4.000000 0.000000 0,4.000000 1.000000 0,6.000000 4.000000 0,7.000000 3.000000 0,6.000000 3.000000 0,-2.000000 1.000000 0,-9.000000 1.000000 0,-10.000000-1.000000 0,-8.000000 1.000000 0,-4.000000-3.000000 0,3.000000-2.000000 0,3.000000-3.000000 0,4.000000-3.000000 0,2.000000-1.000000 0,4.000000 4.000000 0,3.000000 3.000000 0,3.000000 3.000000 0,1.000000-1.000000 0,1.000000-2.000000 0,-1.000000-3.000000 0,1.000000-3.000000 0,-3.000000-1.000000 0,-2.000000 4.000000 0,-3.000000 3.000000 0,-3.000000 3.000000 0,-1.000000-1.000000 0,4.000000-2.000000 0,3.000000-3.000000 0,3.000000-3.000000 0,-1.000000-2.000000 0,-2.000000 0.000000 0,-3.000000 0.000000 0,-3.000000 0.000000 0,-4.000000 0.000000 0,-3.000000 0.000000 0,-3.000000 0.000000 0,-2.000000 0.000000 0,-3.000000 1.000000 0,1.000000 4.000000 0,-1.000000 3.000000 0,1.000000 3.000000 0,-1.000000-1.000000 0,1.000000-2.000000 0,-1.000000-3.000000 0,1.000000-3.000000 0,2.000000-2.000000 0,7.000000 0.000000 0,6.000000 0.000000 0,7.000000 0.000000 0,0.000000 1.000000 0,-2.000000 4.000000 0,-3.000000 3.000000 0,-3.000000 3.000000 0,-4.000000-1.000000 0,-3.000000-2.000000 0,-3.000000-3.000000 0,-2.000000-3.000000 0,-3.000000-2.000000 0,1.000000 0.000000 0,-1.000000 0.000000 0,1.000000 0.000000 0,-1.000000 0.000000 0,1.000000 0.000000 0,-1.000000 0.000000 0,1.000000 0.000000 0,1.000000 1.000000 0,3.000000 4.000000 0,3.000000 3.000000 0,4.000000 3.000000 0,-1.000000-1.000000 0,-3.000000-2.000000 0,-3.000000-3.000000 0,-2.000000-3.000000 0,-3.000000-2.000000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0,1.000000 1.000000 0,3.000000 4.000000 0,3.000000 3.000000 0,4.000000 3.000000 0,1.000000-1.000000 0,0.000000-2.000000 0,0.000000-3.000000 0,0.000000-3.000000 0,-2.000000-2.000000 0,-3.000000 0.000000 0,-3.000000 0.000000 0,-2.000000 0.000000 0,-1.000000 0.000000 0,3.000000 0.000000 0,3.000000 0.000000 0,4.000000 0.000000 0,1.000000 1.000000 0,0.000000 4.000000 0,0.000000 3.000000 0,0.000000 3.000000 0,0.000000-1.000000 0,0.000000-2.000000 0,0.000000-3.000000 0,0.000000-3.000000 0,-2.000000-2.000000 0,-3.000000 0.000000 0,-3.000000 0.000000 0,-2.000000 0.000000 0,-1.000000 0.000000 0,3.000000 0.000000 0,3.000000 0.000000 0,4.000000 0.000000 0,-1.000000 0.000000 0,-3.000000 0.000000 0,-3.000000 0.000000 0,-2.000000 0.000000 0,-3.000000 0.000000 0,1.000000 0.000000 0,-1.000000 0.000000 0,1.000000 0.000000 0,1.000000 1.000000 0,3.000000 4.000000 0,3.000000 3.000000 0,4.000000 3.000000 0,2.000000-1.000000 0,4.000000-2.000000 0,3.000000-3.000000 0,3.000000-3.000000 0,-2.000000-1.000000-21,-6.000000 4.000000-38,-6.000000 3.000000-41,-6.000000 3.000000-40</inkml:trace>
</inkml:ink>
</file>

<file path=ppt/ink/ink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6T21:13:26"/>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111300.000000 50900.000000 1000,'93.000000'-22.000000'0,"-11.000000"6.000000"0 ,-14.000000 7.000000 0,-11.000000 6.000000 0,-9.000000 3.000000 0,-3.000000 0.000000 0,-3.000000 0.000000 0,-2.000000 0.000000 0,0.000000 0.000000 0,7.000000 0.000000 0,6.000000 0.000000 0,7.000000 0.000000 0,2.000000 0.000000 0,1.000000 0.000000 0,-1.000000 0.000000 0,1.000000 0.000000 0,-1.000000 0.000000 0,1.000000 0.000000 0,-1.000000 0.000000 0,1.000000 0.000000 0,-1.000000 0.000000 0,1.000000 0.000000 0,-1.000000 0.000000 0,1.000000 0.000000 0,-1.000000 1.000000 0,1.000000 4.000000 0,-1.000000 3.000000 0,1.000000 3.000000 0,-3.000000-1.000000 0,-2.000000-2.000000 0,-3.000000-3.000000 0,-3.000000-3.000000 0,-2.000000-2.000000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0,6.000000 0.000000 0,7.000000 0.000000 0,6.000000 0.000000 0,3.000000-2.000000 0,0.000000-3.000000 0,0.000000-3.000000 0,0.000000-2.000000 0,-2.000000-1.000000 0,-3.000000 3.000000 0,-3.000000 3.000000 0,-2.000000 4.000000 0,-3.000000 1.000000 0,1.000000 0.000000 0,-1.000000 0.000000 0,1.000000 0.000000 0,-1.000000 0.000000 0,1.000000 0.000000 0,-1.000000 0.000000 0,1.000000 0.000000 0,1.000000 0.000000 0,3.000000 0.000000 0,3.000000 0.000000 0,4.000000 0.000000 0,1.000000 1.000000 0,0.000000 4.000000 0,0.000000 3.000000 0,0.000000 3.000000 0,0.000000-1.000000 0,0.000000-2.000000 0,0.000000-3.000000 0,0.000000-3.000000 0,0.000000-1.000000 0,0.000000 4.000000 0,0.000000 3.000000 0,0.000000 3.000000 0,-2.000000-1.000000 0,-3.000000-2.000000 0,-3.000000-3.000000 0,-2.000000-3.000000 0,-5.000000-1.000000 0,-2.000000 4.000000 0,-3.000000 3.000000 0,-3.000000 3.000000 0,-2.000000 3.000000 0,0.000000 3.000000 0,0.000000 3.000000 0,0.000000 4.000000 0,-7.000000 2.000000 0,-11.000000 4.000000 0,-14.000000 3.000000 0,-11.000000 3.000000 0,-12.000000-1.000000-21,-9.000000-2.000000-38,-10.000000-3.000000-41,-8.000000-3.000000-40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14:cpLocks xmlns:a14="http://schemas.microsoft.com/office/drawing/2010/main"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14:cpLocks xmlns:a14="http://schemas.microsoft.com/office/drawing/2010/main"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40D70-B095-F24C-AD55-DCA754007CD6}" type="datetimeFigureOut">
              <a:rPr lang="en-US" smtClean="0"/>
            </a:fld>
            <a:endParaRPr lang="en-US" dirty="0"/>
          </a:p>
        </p:txBody>
      </p:sp>
      <p:sp>
        <p:nvSpPr>
          <p:cNvPr id="4" name="Slide Image Placeholder 3"/>
          <p:cNvSpPr>
            <a14:cpLocks xmlns:a14="http://schemas.microsoft.com/office/drawing/2010/main"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14:cpLocks xmlns:a14="http://schemas.microsoft.com/office/drawing/2010/main"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14:cpLocks xmlns:a14="http://schemas.microsoft.com/office/drawing/2010/main"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14:cpLocks xmlns:a14="http://schemas.microsoft.com/office/drawing/2010/main"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F74F0-789A-EE4D-A2CF-59B9A42C811A}"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14:cpLocks xmlns:a14="http://schemas.microsoft.com/office/drawing/2010/main" noGrp="1" noRot="1" noChangeAspect="1"/>
          </p:cNvSpPr>
          <p:nvPr>
            <p:ph type="sldImg"/>
          </p:nvPr>
        </p:nvSpPr>
        <p:spPr/>
      </p:sp>
      <p:sp>
        <p:nvSpPr>
          <p:cNvPr id="3" name="Notes Placeholder 2"/>
          <p:cNvSpPr>
            <a14:cpLocks xmlns:a14="http://schemas.microsoft.com/office/drawing/2010/main"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a:solidFill>
                  <a:schemeClr val="tx1"/>
                </a:solidFill>
                <a:effectLst/>
                <a:latin typeface="+mn-lt"/>
                <a:ea typeface="+mn-ea"/>
                <a:cs typeface="+mn-cs"/>
              </a:rPr>
              <a:t>Na+ that has entered the cell is “pumped” back out by the energy-requiring Na1/K1-ATPase (also called the </a:t>
            </a:r>
            <a:r>
              <a:rPr lang="en-US" sz="1200" i="1" kern="1200" dirty="0">
                <a:solidFill>
                  <a:schemeClr val="tx1"/>
                </a:solidFill>
                <a:effectLst/>
                <a:latin typeface="+mn-lt"/>
                <a:ea typeface="+mn-ea"/>
                <a:cs typeface="+mn-cs"/>
              </a:rPr>
              <a:t>sodium-potassium pump</a:t>
            </a:r>
            <a:r>
              <a:rPr lang="en-US" sz="1200" kern="1200" dirty="0">
                <a:solidFill>
                  <a:schemeClr val="tx1"/>
                </a:solidFill>
                <a:effectLst/>
                <a:latin typeface="+mn-lt"/>
                <a:ea typeface="+mn-ea"/>
                <a:cs typeface="+mn-cs"/>
              </a:rPr>
              <a:t>) located in the basolateral mem- brane. Na1/K1-ATPase works by first combining with ATP in the presence of Na1 on the inner surface of the cell membrane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a:solidFill>
                  <a:schemeClr val="tx1"/>
                </a:solidFill>
                <a:effectLst/>
                <a:latin typeface="+mn-lt"/>
                <a:ea typeface="+mn-ea"/>
                <a:cs typeface="+mn-cs"/>
              </a:rPr>
              <a:t>the activity of Na1/K1-ATPase occurs in a different membrane location opposite of SGLT1, and that SGLT1 itself is not phosphorylated by ATP. Yet the over- all process of glucose (and galactose) transport involving SGLT1 is referred to as active transport. </a:t>
            </a:r>
            <a:endParaRPr 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endParaRPr lang="en-US" dirty="0"/>
          </a:p>
        </p:txBody>
      </p:sp>
      <p:sp>
        <p:nvSpPr>
          <p:cNvPr id="4" name="Slide Number Placeholder 3"/>
          <p:cNvSpPr>
            <a14:cpLocks xmlns:a14="http://schemas.microsoft.com/office/drawing/2010/main" noGrp="1"/>
          </p:cNvSpPr>
          <p:nvPr>
            <p:ph type="sldNum" sz="quarter" idx="5"/>
          </p:nvPr>
        </p:nvSpPr>
        <p:spPr/>
        <p:txBody>
          <a:bodyPr/>
          <a:lstStyle/>
          <a:p>
            <a:fld id="{0D4F74F0-789A-EE4D-A2CF-59B9A42C811A}"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14:cpLocks xmlns:a14="http://schemas.microsoft.com/office/drawing/2010/main" noGrp="1" noRot="1" noChangeAspect="1"/>
          </p:cNvSpPr>
          <p:nvPr>
            <p:ph type="sldImg"/>
          </p:nvPr>
        </p:nvSpPr>
        <p:spPr/>
      </p:sp>
      <p:sp>
        <p:nvSpPr>
          <p:cNvPr id="3" name="Notes Placeholder 2"/>
          <p:cNvSpPr>
            <a14:cpLocks xmlns:a14="http://schemas.microsoft.com/office/drawing/2010/main"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When blood glucose is high, insulin triggers translocation of GLUT2 from membrane </a:t>
            </a:r>
            <a:r>
              <a:rPr lang="en-US" dirty="0">
                <a:sym typeface="Wingdings" charset="2"/>
              </a:rPr>
              <a:t> </a:t>
            </a:r>
            <a:r>
              <a:rPr lang="en-US" sz="1200" kern="1200" dirty="0">
                <a:solidFill>
                  <a:schemeClr val="tx1"/>
                </a:solidFill>
                <a:effectLst/>
                <a:latin typeface="+mn-lt"/>
                <a:ea typeface="+mn-ea"/>
                <a:cs typeface="+mn-cs"/>
              </a:rPr>
              <a:t>intracellular vesicles… thus decreasing absorption of glucose into enterocytes, decreasing absorption of glucose by enterocyte cells,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a:solidFill>
                  <a:schemeClr val="tx1"/>
                </a:solidFill>
                <a:effectLst/>
                <a:latin typeface="+mn-lt"/>
                <a:ea typeface="+mn-ea"/>
                <a:cs typeface="+mn-cs"/>
              </a:rPr>
              <a:t>In insulin resistance, glut 2 remain in brush border membrane </a:t>
            </a:r>
            <a:endParaRPr lang="en-US" dirty="0"/>
          </a:p>
          <a:p>
            <a:endParaRPr lang="en-US" dirty="0"/>
          </a:p>
        </p:txBody>
      </p:sp>
      <p:sp>
        <p:nvSpPr>
          <p:cNvPr id="4" name="Slide Number Placeholder 3"/>
          <p:cNvSpPr>
            <a14:cpLocks xmlns:a14="http://schemas.microsoft.com/office/drawing/2010/main" noGrp="1"/>
          </p:cNvSpPr>
          <p:nvPr>
            <p:ph type="sldNum" sz="quarter" idx="5"/>
          </p:nvPr>
        </p:nvSpPr>
        <p:spPr/>
        <p:txBody>
          <a:bodyPr/>
          <a:lstStyle/>
          <a:p>
            <a:fld id="{0D4F74F0-789A-EE4D-A2CF-59B9A42C811A}"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14:cpLocks xmlns:a14="http://schemas.microsoft.com/office/drawing/2010/main"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14:cpLocks xmlns:a14="http://schemas.microsoft.com/office/drawing/2010/main" noGrp="1"/>
          </p:cNvSpPr>
          <p:nvPr>
            <p:ph type="dt" sz="half" idx="10"/>
          </p:nvPr>
        </p:nvSpPr>
        <p:spPr/>
        <p:txBody>
          <a:bodyPr/>
          <a:lstStyle/>
          <a:p>
            <a:fld id="{A72C892E-D3EF-824B-9979-AE1E8D8E7E75}" type="datetimeFigureOut">
              <a:rPr lang="en-US" smtClean="0"/>
            </a:fld>
            <a:endParaRPr lang="en-US" dirty="0"/>
          </a:p>
        </p:txBody>
      </p:sp>
      <p:sp>
        <p:nvSpPr>
          <p:cNvPr id="5" name="Footer Placeholder 4"/>
          <p:cNvSpPr>
            <a14:cpLocks xmlns:a14="http://schemas.microsoft.com/office/drawing/2010/main" noGrp="1"/>
          </p:cNvSpPr>
          <p:nvPr>
            <p:ph type="ftr" sz="quarter" idx="11"/>
          </p:nvPr>
        </p:nvSpPr>
        <p:spPr/>
        <p:txBody>
          <a:bodyPr/>
          <a:lstStyle/>
          <a:p>
            <a:endParaRPr lang="en-US" dirty="0"/>
          </a:p>
        </p:txBody>
      </p:sp>
      <p:sp>
        <p:nvSpPr>
          <p:cNvPr id="6" name="Slide Number Placeholder 5"/>
          <p:cNvSpPr>
            <a14:cpLocks xmlns:a14="http://schemas.microsoft.com/office/drawing/2010/main" noGrp="1"/>
          </p:cNvSpPr>
          <p:nvPr>
            <p:ph type="sldNum" sz="quarter" idx="12"/>
          </p:nvPr>
        </p:nvSpPr>
        <p:spPr/>
        <p:txBody>
          <a:bodyPr/>
          <a:lstStyle/>
          <a:p>
            <a:fld id="{3047FAB8-1F62-7845-A521-19B9A8C20CFB}"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Click to edit Master title style</a:t>
            </a:r>
            <a:endParaRPr lang="en-US"/>
          </a:p>
        </p:txBody>
      </p:sp>
      <p:sp>
        <p:nvSpPr>
          <p:cNvPr id="3" name="Vertical Text Placeholder 2"/>
          <p:cNvSpPr>
            <a14:cpLocks xmlns:a14="http://schemas.microsoft.com/office/drawing/2010/main" noGrp="1"/>
          </p:cNvSpPr>
          <p:nvPr>
            <p:ph type="body" orient="vert" idx="1" hasCustomPrompt="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14:cpLocks xmlns:a14="http://schemas.microsoft.com/office/drawing/2010/main" noGrp="1"/>
          </p:cNvSpPr>
          <p:nvPr>
            <p:ph type="dt" sz="half" idx="10"/>
          </p:nvPr>
        </p:nvSpPr>
        <p:spPr/>
        <p:txBody>
          <a:bodyPr/>
          <a:lstStyle/>
          <a:p>
            <a:fld id="{A72C892E-D3EF-824B-9979-AE1E8D8E7E75}" type="datetimeFigureOut">
              <a:rPr lang="en-US" smtClean="0"/>
            </a:fld>
            <a:endParaRPr lang="en-US" dirty="0"/>
          </a:p>
        </p:txBody>
      </p:sp>
      <p:sp>
        <p:nvSpPr>
          <p:cNvPr id="5" name="Footer Placeholder 4"/>
          <p:cNvSpPr>
            <a14:cpLocks xmlns:a14="http://schemas.microsoft.com/office/drawing/2010/main" noGrp="1"/>
          </p:cNvSpPr>
          <p:nvPr>
            <p:ph type="ftr" sz="quarter" idx="11"/>
          </p:nvPr>
        </p:nvSpPr>
        <p:spPr/>
        <p:txBody>
          <a:bodyPr/>
          <a:lstStyle/>
          <a:p>
            <a:endParaRPr lang="en-US" dirty="0"/>
          </a:p>
        </p:txBody>
      </p:sp>
      <p:sp>
        <p:nvSpPr>
          <p:cNvPr id="6" name="Slide Number Placeholder 5"/>
          <p:cNvSpPr>
            <a14:cpLocks xmlns:a14="http://schemas.microsoft.com/office/drawing/2010/main" noGrp="1"/>
          </p:cNvSpPr>
          <p:nvPr>
            <p:ph type="sldNum" sz="quarter" idx="12"/>
          </p:nvPr>
        </p:nvSpPr>
        <p:spPr/>
        <p:txBody>
          <a:bodyPr/>
          <a:lstStyle/>
          <a:p>
            <a:fld id="{3047FAB8-1F62-7845-A521-19B9A8C20CFB}"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14:cpLocks xmlns:a14="http://schemas.microsoft.com/office/drawing/2010/main"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14:cpLocks xmlns:a14="http://schemas.microsoft.com/office/drawing/2010/main" noGrp="1"/>
          </p:cNvSpPr>
          <p:nvPr>
            <p:ph type="body" orient="vert" idx="1" hasCustomPrompt="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14:cpLocks xmlns:a14="http://schemas.microsoft.com/office/drawing/2010/main" noGrp="1"/>
          </p:cNvSpPr>
          <p:nvPr>
            <p:ph type="dt" sz="half" idx="10"/>
          </p:nvPr>
        </p:nvSpPr>
        <p:spPr/>
        <p:txBody>
          <a:bodyPr/>
          <a:lstStyle/>
          <a:p>
            <a:fld id="{A72C892E-D3EF-824B-9979-AE1E8D8E7E75}" type="datetimeFigureOut">
              <a:rPr lang="en-US" smtClean="0"/>
            </a:fld>
            <a:endParaRPr lang="en-US" dirty="0"/>
          </a:p>
        </p:txBody>
      </p:sp>
      <p:sp>
        <p:nvSpPr>
          <p:cNvPr id="5" name="Footer Placeholder 4"/>
          <p:cNvSpPr>
            <a14:cpLocks xmlns:a14="http://schemas.microsoft.com/office/drawing/2010/main" noGrp="1"/>
          </p:cNvSpPr>
          <p:nvPr>
            <p:ph type="ftr" sz="quarter" idx="11"/>
          </p:nvPr>
        </p:nvSpPr>
        <p:spPr/>
        <p:txBody>
          <a:bodyPr/>
          <a:lstStyle/>
          <a:p>
            <a:endParaRPr lang="en-US" dirty="0"/>
          </a:p>
        </p:txBody>
      </p:sp>
      <p:sp>
        <p:nvSpPr>
          <p:cNvPr id="6" name="Slide Number Placeholder 5"/>
          <p:cNvSpPr>
            <a14:cpLocks xmlns:a14="http://schemas.microsoft.com/office/drawing/2010/main" noGrp="1"/>
          </p:cNvSpPr>
          <p:nvPr>
            <p:ph type="sldNum" sz="quarter" idx="12"/>
          </p:nvPr>
        </p:nvSpPr>
        <p:spPr/>
        <p:txBody>
          <a:bodyPr/>
          <a:lstStyle/>
          <a:p>
            <a:fld id="{3047FAB8-1F62-7845-A521-19B9A8C20CFB}"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Click to edit Master title style</a:t>
            </a:r>
            <a:endParaRPr lang="en-US"/>
          </a:p>
        </p:txBody>
      </p:sp>
      <p:sp>
        <p:nvSpPr>
          <p:cNvPr id="3" name="Content Placeholder 2"/>
          <p:cNvSpPr>
            <a14:cpLocks xmlns:a14="http://schemas.microsoft.com/office/drawing/2010/main" noGrp="1"/>
          </p:cNvSpPr>
          <p:nvPr>
            <p:ph idx="1" hasCustomPrompt="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14:cpLocks xmlns:a14="http://schemas.microsoft.com/office/drawing/2010/main" noGrp="1"/>
          </p:cNvSpPr>
          <p:nvPr>
            <p:ph type="dt" sz="half" idx="10"/>
          </p:nvPr>
        </p:nvSpPr>
        <p:spPr/>
        <p:txBody>
          <a:bodyPr/>
          <a:lstStyle/>
          <a:p>
            <a:fld id="{A72C892E-D3EF-824B-9979-AE1E8D8E7E75}" type="datetimeFigureOut">
              <a:rPr lang="en-US" smtClean="0"/>
            </a:fld>
            <a:endParaRPr lang="en-US" dirty="0"/>
          </a:p>
        </p:txBody>
      </p:sp>
      <p:sp>
        <p:nvSpPr>
          <p:cNvPr id="5" name="Footer Placeholder 4"/>
          <p:cNvSpPr>
            <a14:cpLocks xmlns:a14="http://schemas.microsoft.com/office/drawing/2010/main" noGrp="1"/>
          </p:cNvSpPr>
          <p:nvPr>
            <p:ph type="ftr" sz="quarter" idx="11"/>
          </p:nvPr>
        </p:nvSpPr>
        <p:spPr/>
        <p:txBody>
          <a:bodyPr/>
          <a:lstStyle/>
          <a:p>
            <a:endParaRPr lang="en-US" dirty="0"/>
          </a:p>
        </p:txBody>
      </p:sp>
      <p:sp>
        <p:nvSpPr>
          <p:cNvPr id="6" name="Slide Number Placeholder 5"/>
          <p:cNvSpPr>
            <a14:cpLocks xmlns:a14="http://schemas.microsoft.com/office/drawing/2010/main" noGrp="1"/>
          </p:cNvSpPr>
          <p:nvPr>
            <p:ph type="sldNum" sz="quarter" idx="12"/>
          </p:nvPr>
        </p:nvSpPr>
        <p:spPr/>
        <p:txBody>
          <a:bodyPr/>
          <a:lstStyle/>
          <a:p>
            <a:fld id="{3047FAB8-1F62-7845-A521-19B9A8C20CFB}"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14:cpLocks xmlns:a14="http://schemas.microsoft.com/office/drawing/2010/main"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14:cpLocks xmlns:a14="http://schemas.microsoft.com/office/drawing/2010/main" noGrp="1"/>
          </p:cNvSpPr>
          <p:nvPr>
            <p:ph type="dt" sz="half" idx="10"/>
          </p:nvPr>
        </p:nvSpPr>
        <p:spPr/>
        <p:txBody>
          <a:bodyPr/>
          <a:lstStyle/>
          <a:p>
            <a:fld id="{A72C892E-D3EF-824B-9979-AE1E8D8E7E75}" type="datetimeFigureOut">
              <a:rPr lang="en-US" smtClean="0"/>
            </a:fld>
            <a:endParaRPr lang="en-US" dirty="0"/>
          </a:p>
        </p:txBody>
      </p:sp>
      <p:sp>
        <p:nvSpPr>
          <p:cNvPr id="5" name="Footer Placeholder 4"/>
          <p:cNvSpPr>
            <a14:cpLocks xmlns:a14="http://schemas.microsoft.com/office/drawing/2010/main" noGrp="1"/>
          </p:cNvSpPr>
          <p:nvPr>
            <p:ph type="ftr" sz="quarter" idx="11"/>
          </p:nvPr>
        </p:nvSpPr>
        <p:spPr/>
        <p:txBody>
          <a:bodyPr/>
          <a:lstStyle/>
          <a:p>
            <a:endParaRPr lang="en-US" dirty="0"/>
          </a:p>
        </p:txBody>
      </p:sp>
      <p:sp>
        <p:nvSpPr>
          <p:cNvPr id="6" name="Slide Number Placeholder 5"/>
          <p:cNvSpPr>
            <a14:cpLocks xmlns:a14="http://schemas.microsoft.com/office/drawing/2010/main" noGrp="1"/>
          </p:cNvSpPr>
          <p:nvPr>
            <p:ph type="sldNum" sz="quarter" idx="12"/>
          </p:nvPr>
        </p:nvSpPr>
        <p:spPr/>
        <p:txBody>
          <a:bodyPr/>
          <a:lstStyle/>
          <a:p>
            <a:fld id="{3047FAB8-1F62-7845-A521-19B9A8C20CFB}"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Click to edit Master title style</a:t>
            </a:r>
            <a:endParaRPr lang="en-US"/>
          </a:p>
        </p:txBody>
      </p:sp>
      <p:sp>
        <p:nvSpPr>
          <p:cNvPr id="3" name="Content Placeholder 2"/>
          <p:cNvSpPr>
            <a14:cpLocks xmlns:a14="http://schemas.microsoft.com/office/drawing/2010/main" noGrp="1"/>
          </p:cNvSpPr>
          <p:nvPr>
            <p:ph sz="half" idx="1" hasCustomPrompt="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14:cpLocks xmlns:a14="http://schemas.microsoft.com/office/drawing/2010/main" noGrp="1"/>
          </p:cNvSpPr>
          <p:nvPr>
            <p:ph sz="half" idx="2" hasCustomPrompt="1"/>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14:cpLocks xmlns:a14="http://schemas.microsoft.com/office/drawing/2010/main" noGrp="1"/>
          </p:cNvSpPr>
          <p:nvPr>
            <p:ph type="dt" sz="half" idx="10"/>
          </p:nvPr>
        </p:nvSpPr>
        <p:spPr/>
        <p:txBody>
          <a:bodyPr/>
          <a:lstStyle/>
          <a:p>
            <a:fld id="{A72C892E-D3EF-824B-9979-AE1E8D8E7E75}" type="datetimeFigureOut">
              <a:rPr lang="en-US" smtClean="0"/>
            </a:fld>
            <a:endParaRPr lang="en-US" dirty="0"/>
          </a:p>
        </p:txBody>
      </p:sp>
      <p:sp>
        <p:nvSpPr>
          <p:cNvPr id="6" name="Footer Placeholder 5"/>
          <p:cNvSpPr>
            <a14:cpLocks xmlns:a14="http://schemas.microsoft.com/office/drawing/2010/main" noGrp="1"/>
          </p:cNvSpPr>
          <p:nvPr>
            <p:ph type="ftr" sz="quarter" idx="11"/>
          </p:nvPr>
        </p:nvSpPr>
        <p:spPr/>
        <p:txBody>
          <a:bodyPr/>
          <a:lstStyle/>
          <a:p>
            <a:endParaRPr lang="en-US" dirty="0"/>
          </a:p>
        </p:txBody>
      </p:sp>
      <p:sp>
        <p:nvSpPr>
          <p:cNvPr id="7" name="Slide Number Placeholder 6"/>
          <p:cNvSpPr>
            <a14:cpLocks xmlns:a14="http://schemas.microsoft.com/office/drawing/2010/main" noGrp="1"/>
          </p:cNvSpPr>
          <p:nvPr>
            <p:ph type="sldNum" sz="quarter" idx="12"/>
          </p:nvPr>
        </p:nvSpPr>
        <p:spPr/>
        <p:txBody>
          <a:bodyPr/>
          <a:lstStyle/>
          <a:p>
            <a:fld id="{3047FAB8-1F62-7845-A521-19B9A8C20CFB}"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14:cpLocks xmlns:a14="http://schemas.microsoft.com/office/drawing/2010/main"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14:cpLocks xmlns:a14="http://schemas.microsoft.com/office/drawing/2010/main" noGrp="1"/>
          </p:cNvSpPr>
          <p:nvPr>
            <p:ph sz="half" idx="2" hasCustomPrompt="1"/>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14:cpLocks xmlns:a14="http://schemas.microsoft.com/office/drawing/2010/main"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14:cpLocks xmlns:a14="http://schemas.microsoft.com/office/drawing/2010/main" noGrp="1"/>
          </p:cNvSpPr>
          <p:nvPr>
            <p:ph sz="quarter" idx="4" hasCustomPrompt="1"/>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14:cpLocks xmlns:a14="http://schemas.microsoft.com/office/drawing/2010/main" noGrp="1"/>
          </p:cNvSpPr>
          <p:nvPr>
            <p:ph type="dt" sz="half" idx="10"/>
          </p:nvPr>
        </p:nvSpPr>
        <p:spPr/>
        <p:txBody>
          <a:bodyPr/>
          <a:lstStyle/>
          <a:p>
            <a:fld id="{A72C892E-D3EF-824B-9979-AE1E8D8E7E75}" type="datetimeFigureOut">
              <a:rPr lang="en-US" smtClean="0"/>
            </a:fld>
            <a:endParaRPr lang="en-US" dirty="0"/>
          </a:p>
        </p:txBody>
      </p:sp>
      <p:sp>
        <p:nvSpPr>
          <p:cNvPr id="8" name="Footer Placeholder 7"/>
          <p:cNvSpPr>
            <a14:cpLocks xmlns:a14="http://schemas.microsoft.com/office/drawing/2010/main" noGrp="1"/>
          </p:cNvSpPr>
          <p:nvPr>
            <p:ph type="ftr" sz="quarter" idx="11"/>
          </p:nvPr>
        </p:nvSpPr>
        <p:spPr/>
        <p:txBody>
          <a:bodyPr/>
          <a:lstStyle/>
          <a:p>
            <a:endParaRPr lang="en-US" dirty="0"/>
          </a:p>
        </p:txBody>
      </p:sp>
      <p:sp>
        <p:nvSpPr>
          <p:cNvPr id="9" name="Slide Number Placeholder 8"/>
          <p:cNvSpPr>
            <a14:cpLocks xmlns:a14="http://schemas.microsoft.com/office/drawing/2010/main" noGrp="1"/>
          </p:cNvSpPr>
          <p:nvPr>
            <p:ph type="sldNum" sz="quarter" idx="12"/>
          </p:nvPr>
        </p:nvSpPr>
        <p:spPr/>
        <p:txBody>
          <a:bodyPr/>
          <a:lstStyle/>
          <a:p>
            <a:fld id="{3047FAB8-1F62-7845-A521-19B9A8C20CFB}"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Click to edit Master title style</a:t>
            </a:r>
            <a:endParaRPr lang="en-US"/>
          </a:p>
        </p:txBody>
      </p:sp>
      <p:sp>
        <p:nvSpPr>
          <p:cNvPr id="3" name="Date Placeholder 2"/>
          <p:cNvSpPr>
            <a14:cpLocks xmlns:a14="http://schemas.microsoft.com/office/drawing/2010/main" noGrp="1"/>
          </p:cNvSpPr>
          <p:nvPr>
            <p:ph type="dt" sz="half" idx="10"/>
          </p:nvPr>
        </p:nvSpPr>
        <p:spPr/>
        <p:txBody>
          <a:bodyPr/>
          <a:lstStyle/>
          <a:p>
            <a:fld id="{A72C892E-D3EF-824B-9979-AE1E8D8E7E75}" type="datetimeFigureOut">
              <a:rPr lang="en-US" smtClean="0"/>
            </a:fld>
            <a:endParaRPr lang="en-US" dirty="0"/>
          </a:p>
        </p:txBody>
      </p:sp>
      <p:sp>
        <p:nvSpPr>
          <p:cNvPr id="4" name="Footer Placeholder 3"/>
          <p:cNvSpPr>
            <a14:cpLocks xmlns:a14="http://schemas.microsoft.com/office/drawing/2010/main" noGrp="1"/>
          </p:cNvSpPr>
          <p:nvPr>
            <p:ph type="ftr" sz="quarter" idx="11"/>
          </p:nvPr>
        </p:nvSpPr>
        <p:spPr/>
        <p:txBody>
          <a:bodyPr/>
          <a:lstStyle/>
          <a:p>
            <a:endParaRPr lang="en-US" dirty="0"/>
          </a:p>
        </p:txBody>
      </p:sp>
      <p:sp>
        <p:nvSpPr>
          <p:cNvPr id="5" name="Slide Number Placeholder 4"/>
          <p:cNvSpPr>
            <a14:cpLocks xmlns:a14="http://schemas.microsoft.com/office/drawing/2010/main" noGrp="1"/>
          </p:cNvSpPr>
          <p:nvPr>
            <p:ph type="sldNum" sz="quarter" idx="12"/>
          </p:nvPr>
        </p:nvSpPr>
        <p:spPr/>
        <p:txBody>
          <a:bodyPr/>
          <a:lstStyle/>
          <a:p>
            <a:fld id="{3047FAB8-1F62-7845-A521-19B9A8C20CFB}"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14:cpLocks xmlns:a14="http://schemas.microsoft.com/office/drawing/2010/main" noGrp="1"/>
          </p:cNvSpPr>
          <p:nvPr>
            <p:ph type="dt" sz="half" idx="10"/>
          </p:nvPr>
        </p:nvSpPr>
        <p:spPr/>
        <p:txBody>
          <a:bodyPr/>
          <a:lstStyle/>
          <a:p>
            <a:fld id="{A72C892E-D3EF-824B-9979-AE1E8D8E7E75}" type="datetimeFigureOut">
              <a:rPr lang="en-US" smtClean="0"/>
            </a:fld>
            <a:endParaRPr lang="en-US" dirty="0"/>
          </a:p>
        </p:txBody>
      </p:sp>
      <p:sp>
        <p:nvSpPr>
          <p:cNvPr id="3" name="Footer Placeholder 2"/>
          <p:cNvSpPr>
            <a14:cpLocks xmlns:a14="http://schemas.microsoft.com/office/drawing/2010/main" noGrp="1"/>
          </p:cNvSpPr>
          <p:nvPr>
            <p:ph type="ftr" sz="quarter" idx="11"/>
          </p:nvPr>
        </p:nvSpPr>
        <p:spPr/>
        <p:txBody>
          <a:bodyPr/>
          <a:lstStyle/>
          <a:p>
            <a:endParaRPr lang="en-US" dirty="0"/>
          </a:p>
        </p:txBody>
      </p:sp>
      <p:sp>
        <p:nvSpPr>
          <p:cNvPr id="4" name="Slide Number Placeholder 3"/>
          <p:cNvSpPr>
            <a14:cpLocks xmlns:a14="http://schemas.microsoft.com/office/drawing/2010/main" noGrp="1"/>
          </p:cNvSpPr>
          <p:nvPr>
            <p:ph type="sldNum" sz="quarter" idx="12"/>
          </p:nvPr>
        </p:nvSpPr>
        <p:spPr/>
        <p:txBody>
          <a:bodyPr/>
          <a:lstStyle/>
          <a:p>
            <a:fld id="{3047FAB8-1F62-7845-A521-19B9A8C20CFB}"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14:cpLocks xmlns:a14="http://schemas.microsoft.com/office/drawing/2010/main"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14:cpLocks xmlns:a14="http://schemas.microsoft.com/office/drawing/2010/main"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14:cpLocks xmlns:a14="http://schemas.microsoft.com/office/drawing/2010/main" noGrp="1"/>
          </p:cNvSpPr>
          <p:nvPr>
            <p:ph type="dt" sz="half" idx="10"/>
          </p:nvPr>
        </p:nvSpPr>
        <p:spPr/>
        <p:txBody>
          <a:bodyPr/>
          <a:lstStyle/>
          <a:p>
            <a:fld id="{A72C892E-D3EF-824B-9979-AE1E8D8E7E75}" type="datetimeFigureOut">
              <a:rPr lang="en-US" smtClean="0"/>
            </a:fld>
            <a:endParaRPr lang="en-US" dirty="0"/>
          </a:p>
        </p:txBody>
      </p:sp>
      <p:sp>
        <p:nvSpPr>
          <p:cNvPr id="6" name="Footer Placeholder 5"/>
          <p:cNvSpPr>
            <a14:cpLocks xmlns:a14="http://schemas.microsoft.com/office/drawing/2010/main" noGrp="1"/>
          </p:cNvSpPr>
          <p:nvPr>
            <p:ph type="ftr" sz="quarter" idx="11"/>
          </p:nvPr>
        </p:nvSpPr>
        <p:spPr/>
        <p:txBody>
          <a:bodyPr/>
          <a:lstStyle/>
          <a:p>
            <a:endParaRPr lang="en-US" dirty="0"/>
          </a:p>
        </p:txBody>
      </p:sp>
      <p:sp>
        <p:nvSpPr>
          <p:cNvPr id="7" name="Slide Number Placeholder 6"/>
          <p:cNvSpPr>
            <a14:cpLocks xmlns:a14="http://schemas.microsoft.com/office/drawing/2010/main" noGrp="1"/>
          </p:cNvSpPr>
          <p:nvPr>
            <p:ph type="sldNum" sz="quarter" idx="12"/>
          </p:nvPr>
        </p:nvSpPr>
        <p:spPr/>
        <p:txBody>
          <a:bodyPr/>
          <a:lstStyle/>
          <a:p>
            <a:fld id="{3047FAB8-1F62-7845-A521-19B9A8C20CFB}"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14:cpLocks xmlns:a14="http://schemas.microsoft.com/office/drawing/2010/main"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14:cpLocks xmlns:a14="http://schemas.microsoft.com/office/drawing/2010/main"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14:cpLocks xmlns:a14="http://schemas.microsoft.com/office/drawing/2010/main" noGrp="1"/>
          </p:cNvSpPr>
          <p:nvPr>
            <p:ph type="dt" sz="half" idx="10"/>
          </p:nvPr>
        </p:nvSpPr>
        <p:spPr/>
        <p:txBody>
          <a:bodyPr/>
          <a:lstStyle/>
          <a:p>
            <a:fld id="{A72C892E-D3EF-824B-9979-AE1E8D8E7E75}" type="datetimeFigureOut">
              <a:rPr lang="en-US" smtClean="0"/>
            </a:fld>
            <a:endParaRPr lang="en-US" dirty="0"/>
          </a:p>
        </p:txBody>
      </p:sp>
      <p:sp>
        <p:nvSpPr>
          <p:cNvPr id="6" name="Footer Placeholder 5"/>
          <p:cNvSpPr>
            <a14:cpLocks xmlns:a14="http://schemas.microsoft.com/office/drawing/2010/main" noGrp="1"/>
          </p:cNvSpPr>
          <p:nvPr>
            <p:ph type="ftr" sz="quarter" idx="11"/>
          </p:nvPr>
        </p:nvSpPr>
        <p:spPr/>
        <p:txBody>
          <a:bodyPr/>
          <a:lstStyle/>
          <a:p>
            <a:endParaRPr lang="en-US" dirty="0"/>
          </a:p>
        </p:txBody>
      </p:sp>
      <p:sp>
        <p:nvSpPr>
          <p:cNvPr id="7" name="Slide Number Placeholder 6"/>
          <p:cNvSpPr>
            <a14:cpLocks xmlns:a14="http://schemas.microsoft.com/office/drawing/2010/main" noGrp="1"/>
          </p:cNvSpPr>
          <p:nvPr>
            <p:ph type="sldNum" sz="quarter" idx="12"/>
          </p:nvPr>
        </p:nvSpPr>
        <p:spPr/>
        <p:txBody>
          <a:bodyPr/>
          <a:lstStyle/>
          <a:p>
            <a:fld id="{3047FAB8-1F62-7845-A521-19B9A8C20CFB}"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14:cpLocks xmlns:a14="http://schemas.microsoft.com/office/drawing/2010/main"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14:cpLocks xmlns:a14="http://schemas.microsoft.com/office/drawing/2010/main"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14:cpLocks xmlns:a14="http://schemas.microsoft.com/office/drawing/2010/main"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C892E-D3EF-824B-9979-AE1E8D8E7E75}" type="datetimeFigureOut">
              <a:rPr lang="en-US" smtClean="0"/>
            </a:fld>
            <a:endParaRPr lang="en-US" dirty="0"/>
          </a:p>
        </p:txBody>
      </p:sp>
      <p:sp>
        <p:nvSpPr>
          <p:cNvPr id="5" name="Footer Placeholder 4"/>
          <p:cNvSpPr>
            <a14:cpLocks xmlns:a14="http://schemas.microsoft.com/office/drawing/2010/main"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14:cpLocks xmlns:a14="http://schemas.microsoft.com/office/drawing/2010/main"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7FAB8-1F62-7845-A521-19B9A8C20CFB}"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customXml" Target="../ink/ink55.xml"/><Relationship Id="rId2" Type="http://schemas.openxmlformats.org/officeDocument/2006/relationships/customXml" Target="../ink/ink54.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9" Type="http://schemas.openxmlformats.org/officeDocument/2006/relationships/customXml" Target="../ink/ink64.xml"/><Relationship Id="rId8" Type="http://schemas.openxmlformats.org/officeDocument/2006/relationships/customXml" Target="../ink/ink63.xml"/><Relationship Id="rId7" Type="http://schemas.openxmlformats.org/officeDocument/2006/relationships/customXml" Target="../ink/ink62.xml"/><Relationship Id="rId6" Type="http://schemas.openxmlformats.org/officeDocument/2006/relationships/customXml" Target="../ink/ink61.xml"/><Relationship Id="rId5" Type="http://schemas.openxmlformats.org/officeDocument/2006/relationships/customXml" Target="../ink/ink60.xml"/><Relationship Id="rId4" Type="http://schemas.openxmlformats.org/officeDocument/2006/relationships/customXml" Target="../ink/ink59.xml"/><Relationship Id="rId3" Type="http://schemas.openxmlformats.org/officeDocument/2006/relationships/customXml" Target="../ink/ink58.xml"/><Relationship Id="rId2" Type="http://schemas.openxmlformats.org/officeDocument/2006/relationships/customXml" Target="../ink/ink57.xml"/><Relationship Id="rId16" Type="http://schemas.openxmlformats.org/officeDocument/2006/relationships/slideLayout" Target="../slideLayouts/slideLayout2.xml"/><Relationship Id="rId15" Type="http://schemas.openxmlformats.org/officeDocument/2006/relationships/customXml" Target="../ink/ink70.xml"/><Relationship Id="rId14" Type="http://schemas.openxmlformats.org/officeDocument/2006/relationships/customXml" Target="../ink/ink69.xml"/><Relationship Id="rId13" Type="http://schemas.openxmlformats.org/officeDocument/2006/relationships/customXml" Target="../ink/ink68.xml"/><Relationship Id="rId12" Type="http://schemas.openxmlformats.org/officeDocument/2006/relationships/customXml" Target="../ink/ink67.xml"/><Relationship Id="rId11" Type="http://schemas.openxmlformats.org/officeDocument/2006/relationships/customXml" Target="../ink/ink66.xml"/><Relationship Id="rId10" Type="http://schemas.openxmlformats.org/officeDocument/2006/relationships/customXml" Target="../ink/ink65.xml"/><Relationship Id="rId1" Type="http://schemas.openxmlformats.org/officeDocument/2006/relationships/customXml" Target="../ink/ink56.xml"/></Relationships>
</file>

<file path=ppt/slides/_rels/slide12.xml.rels><?xml version="1.0" encoding="UTF-8" standalone="yes"?>
<Relationships xmlns="http://schemas.openxmlformats.org/package/2006/relationships"><Relationship Id="rId9" Type="http://schemas.openxmlformats.org/officeDocument/2006/relationships/customXml" Target="../ink/ink79.xml"/><Relationship Id="rId8" Type="http://schemas.openxmlformats.org/officeDocument/2006/relationships/customXml" Target="../ink/ink78.xml"/><Relationship Id="rId7" Type="http://schemas.openxmlformats.org/officeDocument/2006/relationships/customXml" Target="../ink/ink77.xml"/><Relationship Id="rId6" Type="http://schemas.openxmlformats.org/officeDocument/2006/relationships/customXml" Target="../ink/ink76.xml"/><Relationship Id="rId5" Type="http://schemas.openxmlformats.org/officeDocument/2006/relationships/customXml" Target="../ink/ink75.xml"/><Relationship Id="rId4" Type="http://schemas.openxmlformats.org/officeDocument/2006/relationships/customXml" Target="../ink/ink74.xml"/><Relationship Id="rId3" Type="http://schemas.openxmlformats.org/officeDocument/2006/relationships/customXml" Target="../ink/ink73.xml"/><Relationship Id="rId2" Type="http://schemas.openxmlformats.org/officeDocument/2006/relationships/customXml" Target="../ink/ink72.xml"/><Relationship Id="rId12" Type="http://schemas.openxmlformats.org/officeDocument/2006/relationships/slideLayout" Target="../slideLayouts/slideLayout2.xml"/><Relationship Id="rId11" Type="http://schemas.openxmlformats.org/officeDocument/2006/relationships/customXml" Target="../ink/ink81.xml"/><Relationship Id="rId10" Type="http://schemas.openxmlformats.org/officeDocument/2006/relationships/customXml" Target="../ink/ink80.xml"/><Relationship Id="rId1" Type="http://schemas.openxmlformats.org/officeDocument/2006/relationships/customXml" Target="../ink/ink71.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customXml" Target="../ink/ink86.xml"/><Relationship Id="rId4" Type="http://schemas.openxmlformats.org/officeDocument/2006/relationships/customXml" Target="../ink/ink85.xml"/><Relationship Id="rId3" Type="http://schemas.openxmlformats.org/officeDocument/2006/relationships/customXml" Target="../ink/ink84.xml"/><Relationship Id="rId2" Type="http://schemas.openxmlformats.org/officeDocument/2006/relationships/customXml" Target="../ink/ink83.xml"/><Relationship Id="rId1" Type="http://schemas.openxmlformats.org/officeDocument/2006/relationships/customXml" Target="../ink/ink82.xml"/></Relationships>
</file>

<file path=ppt/slides/_rels/slide14.xml.rels><?xml version="1.0" encoding="UTF-8" standalone="yes"?>
<Relationships xmlns="http://schemas.openxmlformats.org/package/2006/relationships"><Relationship Id="rId9" Type="http://schemas.openxmlformats.org/officeDocument/2006/relationships/customXml" Target="../ink/ink95.xml"/><Relationship Id="rId8" Type="http://schemas.openxmlformats.org/officeDocument/2006/relationships/customXml" Target="../ink/ink94.xml"/><Relationship Id="rId7" Type="http://schemas.openxmlformats.org/officeDocument/2006/relationships/customXml" Target="../ink/ink93.xml"/><Relationship Id="rId6" Type="http://schemas.openxmlformats.org/officeDocument/2006/relationships/customXml" Target="../ink/ink92.xml"/><Relationship Id="rId5" Type="http://schemas.openxmlformats.org/officeDocument/2006/relationships/customXml" Target="../ink/ink91.xml"/><Relationship Id="rId4" Type="http://schemas.openxmlformats.org/officeDocument/2006/relationships/customXml" Target="../ink/ink90.xml"/><Relationship Id="rId3" Type="http://schemas.openxmlformats.org/officeDocument/2006/relationships/customXml" Target="../ink/ink89.xml"/><Relationship Id="rId2" Type="http://schemas.openxmlformats.org/officeDocument/2006/relationships/customXml" Target="../ink/ink88.xml"/><Relationship Id="rId16" Type="http://schemas.openxmlformats.org/officeDocument/2006/relationships/slideLayout" Target="../slideLayouts/slideLayout2.xml"/><Relationship Id="rId15" Type="http://schemas.openxmlformats.org/officeDocument/2006/relationships/customXml" Target="../ink/ink101.xml"/><Relationship Id="rId14" Type="http://schemas.openxmlformats.org/officeDocument/2006/relationships/customXml" Target="../ink/ink100.xml"/><Relationship Id="rId13" Type="http://schemas.openxmlformats.org/officeDocument/2006/relationships/customXml" Target="../ink/ink99.xml"/><Relationship Id="rId12" Type="http://schemas.openxmlformats.org/officeDocument/2006/relationships/customXml" Target="../ink/ink98.xml"/><Relationship Id="rId11" Type="http://schemas.openxmlformats.org/officeDocument/2006/relationships/customXml" Target="../ink/ink97.xml"/><Relationship Id="rId10" Type="http://schemas.openxmlformats.org/officeDocument/2006/relationships/customXml" Target="../ink/ink96.xml"/><Relationship Id="rId1" Type="http://schemas.openxmlformats.org/officeDocument/2006/relationships/customXml" Target="../ink/ink8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9" Type="http://schemas.openxmlformats.org/officeDocument/2006/relationships/customXml" Target="../ink/ink109.xml"/><Relationship Id="rId8" Type="http://schemas.openxmlformats.org/officeDocument/2006/relationships/customXml" Target="../ink/ink108.xml"/><Relationship Id="rId7" Type="http://schemas.openxmlformats.org/officeDocument/2006/relationships/customXml" Target="../ink/ink107.xml"/><Relationship Id="rId6" Type="http://schemas.openxmlformats.org/officeDocument/2006/relationships/customXml" Target="../ink/ink106.xml"/><Relationship Id="rId5" Type="http://schemas.openxmlformats.org/officeDocument/2006/relationships/customXml" Target="../ink/ink105.xml"/><Relationship Id="rId4" Type="http://schemas.openxmlformats.org/officeDocument/2006/relationships/customXml" Target="../ink/ink104.xml"/><Relationship Id="rId3" Type="http://schemas.openxmlformats.org/officeDocument/2006/relationships/customXml" Target="../ink/ink103.xml"/><Relationship Id="rId2" Type="http://schemas.openxmlformats.org/officeDocument/2006/relationships/customXml" Target="../ink/ink102.xml"/><Relationship Id="rId14" Type="http://schemas.openxmlformats.org/officeDocument/2006/relationships/slideLayout" Target="../slideLayouts/slideLayout2.xml"/><Relationship Id="rId13" Type="http://schemas.openxmlformats.org/officeDocument/2006/relationships/customXml" Target="../ink/ink113.xml"/><Relationship Id="rId12" Type="http://schemas.openxmlformats.org/officeDocument/2006/relationships/customXml" Target="../ink/ink112.xml"/><Relationship Id="rId11" Type="http://schemas.openxmlformats.org/officeDocument/2006/relationships/customXml" Target="../ink/ink111.xml"/><Relationship Id="rId10" Type="http://schemas.openxmlformats.org/officeDocument/2006/relationships/customXml" Target="../ink/ink110.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9" Type="http://schemas.openxmlformats.org/officeDocument/2006/relationships/customXml" Target="../ink/ink122.xml"/><Relationship Id="rId8" Type="http://schemas.openxmlformats.org/officeDocument/2006/relationships/customXml" Target="../ink/ink121.xml"/><Relationship Id="rId7" Type="http://schemas.openxmlformats.org/officeDocument/2006/relationships/customXml" Target="../ink/ink120.xml"/><Relationship Id="rId6" Type="http://schemas.openxmlformats.org/officeDocument/2006/relationships/customXml" Target="../ink/ink119.xml"/><Relationship Id="rId5" Type="http://schemas.openxmlformats.org/officeDocument/2006/relationships/customXml" Target="../ink/ink118.xml"/><Relationship Id="rId4" Type="http://schemas.openxmlformats.org/officeDocument/2006/relationships/customXml" Target="../ink/ink117.xml"/><Relationship Id="rId3" Type="http://schemas.openxmlformats.org/officeDocument/2006/relationships/customXml" Target="../ink/ink116.xml"/><Relationship Id="rId2" Type="http://schemas.openxmlformats.org/officeDocument/2006/relationships/customXml" Target="../ink/ink115.xml"/><Relationship Id="rId15" Type="http://schemas.openxmlformats.org/officeDocument/2006/relationships/notesSlide" Target="../notesSlides/notesSlide1.xml"/><Relationship Id="rId14" Type="http://schemas.openxmlformats.org/officeDocument/2006/relationships/slideLayout" Target="../slideLayouts/slideLayout2.xml"/><Relationship Id="rId13" Type="http://schemas.openxmlformats.org/officeDocument/2006/relationships/customXml" Target="../ink/ink126.xml"/><Relationship Id="rId12" Type="http://schemas.openxmlformats.org/officeDocument/2006/relationships/customXml" Target="../ink/ink125.xml"/><Relationship Id="rId11" Type="http://schemas.openxmlformats.org/officeDocument/2006/relationships/customXml" Target="../ink/ink124.xml"/><Relationship Id="rId10" Type="http://schemas.openxmlformats.org/officeDocument/2006/relationships/customXml" Target="../ink/ink123.xml"/><Relationship Id="rId1" Type="http://schemas.openxmlformats.org/officeDocument/2006/relationships/customXml" Target="../ink/ink114.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customXml" Target="../ink/ink130.xml"/><Relationship Id="rId3" Type="http://schemas.openxmlformats.org/officeDocument/2006/relationships/customXml" Target="../ink/ink129.xml"/><Relationship Id="rId2" Type="http://schemas.openxmlformats.org/officeDocument/2006/relationships/customXml" Target="../ink/ink128.xml"/><Relationship Id="rId1" Type="http://schemas.openxmlformats.org/officeDocument/2006/relationships/customXml" Target="../ink/ink127.xml"/></Relationships>
</file>

<file path=ppt/slides/_rels/slide19.xml.rels><?xml version="1.0" encoding="UTF-8" standalone="yes"?>
<Relationships xmlns="http://schemas.openxmlformats.org/package/2006/relationships"><Relationship Id="rId9" Type="http://schemas.openxmlformats.org/officeDocument/2006/relationships/customXml" Target="../ink/ink139.xml"/><Relationship Id="rId8" Type="http://schemas.openxmlformats.org/officeDocument/2006/relationships/customXml" Target="../ink/ink138.xml"/><Relationship Id="rId7" Type="http://schemas.openxmlformats.org/officeDocument/2006/relationships/customXml" Target="../ink/ink137.xml"/><Relationship Id="rId6" Type="http://schemas.openxmlformats.org/officeDocument/2006/relationships/customXml" Target="../ink/ink136.xml"/><Relationship Id="rId5" Type="http://schemas.openxmlformats.org/officeDocument/2006/relationships/customXml" Target="../ink/ink135.xml"/><Relationship Id="rId4" Type="http://schemas.openxmlformats.org/officeDocument/2006/relationships/customXml" Target="../ink/ink134.xml"/><Relationship Id="rId3" Type="http://schemas.openxmlformats.org/officeDocument/2006/relationships/customXml" Target="../ink/ink133.xml"/><Relationship Id="rId2" Type="http://schemas.openxmlformats.org/officeDocument/2006/relationships/customXml" Target="../ink/ink132.xml"/><Relationship Id="rId13" Type="http://schemas.openxmlformats.org/officeDocument/2006/relationships/slideLayout" Target="../slideLayouts/slideLayout2.xml"/><Relationship Id="rId12" Type="http://schemas.openxmlformats.org/officeDocument/2006/relationships/customXml" Target="../ink/ink142.xml"/><Relationship Id="rId11" Type="http://schemas.openxmlformats.org/officeDocument/2006/relationships/customXml" Target="../ink/ink141.xml"/><Relationship Id="rId10" Type="http://schemas.openxmlformats.org/officeDocument/2006/relationships/customXml" Target="../ink/ink140.xml"/><Relationship Id="rId1" Type="http://schemas.openxmlformats.org/officeDocument/2006/relationships/customXml" Target="../ink/ink1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customXml" Target="../ink/ink151.xml"/><Relationship Id="rId8" Type="http://schemas.openxmlformats.org/officeDocument/2006/relationships/customXml" Target="../ink/ink150.xml"/><Relationship Id="rId7" Type="http://schemas.openxmlformats.org/officeDocument/2006/relationships/customXml" Target="../ink/ink149.xml"/><Relationship Id="rId6" Type="http://schemas.openxmlformats.org/officeDocument/2006/relationships/customXml" Target="../ink/ink148.xml"/><Relationship Id="rId5" Type="http://schemas.openxmlformats.org/officeDocument/2006/relationships/customXml" Target="../ink/ink147.xml"/><Relationship Id="rId4" Type="http://schemas.openxmlformats.org/officeDocument/2006/relationships/customXml" Target="../ink/ink146.xml"/><Relationship Id="rId3" Type="http://schemas.openxmlformats.org/officeDocument/2006/relationships/customXml" Target="../ink/ink145.xml"/><Relationship Id="rId2" Type="http://schemas.openxmlformats.org/officeDocument/2006/relationships/customXml" Target="../ink/ink144.xml"/><Relationship Id="rId10" Type="http://schemas.openxmlformats.org/officeDocument/2006/relationships/slideLayout" Target="../slideLayouts/slideLayout2.xml"/><Relationship Id="rId1" Type="http://schemas.openxmlformats.org/officeDocument/2006/relationships/customXml" Target="../ink/ink143.xml"/></Relationships>
</file>

<file path=ppt/slides/_rels/slide21.xml.rels><?xml version="1.0" encoding="UTF-8" standalone="yes"?>
<Relationships xmlns="http://schemas.openxmlformats.org/package/2006/relationships"><Relationship Id="rId9" Type="http://schemas.openxmlformats.org/officeDocument/2006/relationships/customXml" Target="../ink/ink160.xml"/><Relationship Id="rId8" Type="http://schemas.openxmlformats.org/officeDocument/2006/relationships/customXml" Target="../ink/ink159.xml"/><Relationship Id="rId7" Type="http://schemas.openxmlformats.org/officeDocument/2006/relationships/customXml" Target="../ink/ink158.xml"/><Relationship Id="rId6" Type="http://schemas.openxmlformats.org/officeDocument/2006/relationships/customXml" Target="../ink/ink157.xml"/><Relationship Id="rId5" Type="http://schemas.openxmlformats.org/officeDocument/2006/relationships/customXml" Target="../ink/ink156.xml"/><Relationship Id="rId4" Type="http://schemas.openxmlformats.org/officeDocument/2006/relationships/customXml" Target="../ink/ink155.xml"/><Relationship Id="rId3" Type="http://schemas.openxmlformats.org/officeDocument/2006/relationships/customXml" Target="../ink/ink154.xml"/><Relationship Id="rId2" Type="http://schemas.openxmlformats.org/officeDocument/2006/relationships/customXml" Target="../ink/ink153.xml"/><Relationship Id="rId15" Type="http://schemas.openxmlformats.org/officeDocument/2006/relationships/slideLayout" Target="../slideLayouts/slideLayout2.xml"/><Relationship Id="rId14" Type="http://schemas.openxmlformats.org/officeDocument/2006/relationships/customXml" Target="../ink/ink165.xml"/><Relationship Id="rId13" Type="http://schemas.openxmlformats.org/officeDocument/2006/relationships/customXml" Target="../ink/ink164.xml"/><Relationship Id="rId12" Type="http://schemas.openxmlformats.org/officeDocument/2006/relationships/customXml" Target="../ink/ink163.xml"/><Relationship Id="rId11" Type="http://schemas.openxmlformats.org/officeDocument/2006/relationships/customXml" Target="../ink/ink162.xml"/><Relationship Id="rId10" Type="http://schemas.openxmlformats.org/officeDocument/2006/relationships/customXml" Target="../ink/ink161.xml"/><Relationship Id="rId1" Type="http://schemas.openxmlformats.org/officeDocument/2006/relationships/customXml" Target="../ink/ink15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customXml" Target="../ink/ink8.xml"/><Relationship Id="rId8" Type="http://schemas.openxmlformats.org/officeDocument/2006/relationships/customXml" Target="../ink/ink7.xml"/><Relationship Id="rId7" Type="http://schemas.openxmlformats.org/officeDocument/2006/relationships/customXml" Target="../ink/ink6.xml"/><Relationship Id="rId6" Type="http://schemas.openxmlformats.org/officeDocument/2006/relationships/customXml" Target="../ink/ink5.xml"/><Relationship Id="rId5" Type="http://schemas.openxmlformats.org/officeDocument/2006/relationships/customXml" Target="../ink/ink4.xml"/><Relationship Id="rId4" Type="http://schemas.openxmlformats.org/officeDocument/2006/relationships/customXml" Target="../ink/ink3.xml"/><Relationship Id="rId3" Type="http://schemas.openxmlformats.org/officeDocument/2006/relationships/customXml" Target="../ink/ink2.xml"/><Relationship Id="rId2" Type="http://schemas.openxmlformats.org/officeDocument/2006/relationships/customXml" Target="../ink/ink1.xml"/><Relationship Id="rId15" Type="http://schemas.openxmlformats.org/officeDocument/2006/relationships/slideLayout" Target="../slideLayouts/slideLayout2.xml"/><Relationship Id="rId14" Type="http://schemas.openxmlformats.org/officeDocument/2006/relationships/customXml" Target="../ink/ink13.xml"/><Relationship Id="rId13" Type="http://schemas.openxmlformats.org/officeDocument/2006/relationships/customXml" Target="../ink/ink12.xml"/><Relationship Id="rId12" Type="http://schemas.openxmlformats.org/officeDocument/2006/relationships/customXml" Target="../ink/ink11.xml"/><Relationship Id="rId11" Type="http://schemas.openxmlformats.org/officeDocument/2006/relationships/customXml" Target="../ink/ink10.xml"/><Relationship Id="rId10" Type="http://schemas.openxmlformats.org/officeDocument/2006/relationships/customXml" Target="../ink/ink9.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customXml" Target="../ink/ink20.xml"/><Relationship Id="rId7" Type="http://schemas.openxmlformats.org/officeDocument/2006/relationships/customXml" Target="../ink/ink19.xml"/><Relationship Id="rId6" Type="http://schemas.openxmlformats.org/officeDocument/2006/relationships/customXml" Target="../ink/ink18.xml"/><Relationship Id="rId5" Type="http://schemas.openxmlformats.org/officeDocument/2006/relationships/customXml" Target="../ink/ink17.xml"/><Relationship Id="rId4" Type="http://schemas.openxmlformats.org/officeDocument/2006/relationships/customXml" Target="../ink/ink16.xml"/><Relationship Id="rId3" Type="http://schemas.openxmlformats.org/officeDocument/2006/relationships/customXml" Target="../ink/ink15.xml"/><Relationship Id="rId2" Type="http://schemas.openxmlformats.org/officeDocument/2006/relationships/customXml" Target="../ink/ink14.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customXml" Target="../ink/ink24.xml"/><Relationship Id="rId8" Type="http://schemas.openxmlformats.org/officeDocument/2006/relationships/customXml" Target="../ink/ink23.xml"/><Relationship Id="rId7" Type="http://schemas.openxmlformats.org/officeDocument/2006/relationships/customXml" Target="../ink/ink22.xml"/><Relationship Id="rId6" Type="http://schemas.openxmlformats.org/officeDocument/2006/relationships/customXml" Target="../ink/ink21.xml"/><Relationship Id="rId5" Type="http://schemas.openxmlformats.org/officeDocument/2006/relationships/hyperlink" Target="https://en.wikipedia.org/wiki/Apical_membrane" TargetMode="External"/><Relationship Id="rId4" Type="http://schemas.openxmlformats.org/officeDocument/2006/relationships/hyperlink" Target="https://en.wikipedia.org/wiki/Glucose" TargetMode="External"/><Relationship Id="rId3" Type="http://schemas.openxmlformats.org/officeDocument/2006/relationships/hyperlink" Target="https://en.wikipedia.org/wiki/Adenosine_triphosphate" TargetMode="External"/><Relationship Id="rId2" Type="http://schemas.openxmlformats.org/officeDocument/2006/relationships/hyperlink" Target="https://en.wikipedia.org/wiki/Cell_membrane#Membrane_polarity" TargetMode="External"/><Relationship Id="rId18" Type="http://schemas.openxmlformats.org/officeDocument/2006/relationships/slideLayout" Target="../slideLayouts/slideLayout2.xml"/><Relationship Id="rId17" Type="http://schemas.openxmlformats.org/officeDocument/2006/relationships/customXml" Target="../ink/ink32.xml"/><Relationship Id="rId16" Type="http://schemas.openxmlformats.org/officeDocument/2006/relationships/customXml" Target="../ink/ink31.xml"/><Relationship Id="rId15" Type="http://schemas.openxmlformats.org/officeDocument/2006/relationships/customXml" Target="../ink/ink30.xml"/><Relationship Id="rId14" Type="http://schemas.openxmlformats.org/officeDocument/2006/relationships/customXml" Target="../ink/ink29.xml"/><Relationship Id="rId13" Type="http://schemas.openxmlformats.org/officeDocument/2006/relationships/customXml" Target="../ink/ink28.xml"/><Relationship Id="rId12" Type="http://schemas.openxmlformats.org/officeDocument/2006/relationships/customXml" Target="../ink/ink27.xml"/><Relationship Id="rId11" Type="http://schemas.openxmlformats.org/officeDocument/2006/relationships/customXml" Target="../ink/ink26.xml"/><Relationship Id="rId10" Type="http://schemas.openxmlformats.org/officeDocument/2006/relationships/customXml" Target="../ink/ink25.xml"/><Relationship Id="rId1" Type="http://schemas.openxmlformats.org/officeDocument/2006/relationships/hyperlink" Target="https://en.wikipedia.org/wiki/Na%2B/K%2B_ATPase" TargetMode="Externa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customXml" Target="../ink/ink39.xml"/><Relationship Id="rId6" Type="http://schemas.openxmlformats.org/officeDocument/2006/relationships/customXml" Target="../ink/ink38.xml"/><Relationship Id="rId5" Type="http://schemas.openxmlformats.org/officeDocument/2006/relationships/customXml" Target="../ink/ink37.xml"/><Relationship Id="rId4" Type="http://schemas.openxmlformats.org/officeDocument/2006/relationships/customXml" Target="../ink/ink36.xml"/><Relationship Id="rId3" Type="http://schemas.openxmlformats.org/officeDocument/2006/relationships/customXml" Target="../ink/ink35.xml"/><Relationship Id="rId2" Type="http://schemas.openxmlformats.org/officeDocument/2006/relationships/customXml" Target="../ink/ink34.xml"/><Relationship Id="rId1" Type="http://schemas.openxmlformats.org/officeDocument/2006/relationships/customXml" Target="../ink/ink33.xml"/></Relationships>
</file>

<file path=ppt/slides/_rels/slide8.xml.rels><?xml version="1.0" encoding="UTF-8" standalone="yes"?>
<Relationships xmlns="http://schemas.openxmlformats.org/package/2006/relationships"><Relationship Id="rId9" Type="http://schemas.openxmlformats.org/officeDocument/2006/relationships/customXml" Target="../ink/ink48.xml"/><Relationship Id="rId8" Type="http://schemas.openxmlformats.org/officeDocument/2006/relationships/customXml" Target="../ink/ink47.xml"/><Relationship Id="rId7" Type="http://schemas.openxmlformats.org/officeDocument/2006/relationships/customXml" Target="../ink/ink46.xml"/><Relationship Id="rId6" Type="http://schemas.openxmlformats.org/officeDocument/2006/relationships/customXml" Target="../ink/ink45.xml"/><Relationship Id="rId5" Type="http://schemas.openxmlformats.org/officeDocument/2006/relationships/customXml" Target="../ink/ink44.xml"/><Relationship Id="rId4" Type="http://schemas.openxmlformats.org/officeDocument/2006/relationships/customXml" Target="../ink/ink43.xml"/><Relationship Id="rId3" Type="http://schemas.openxmlformats.org/officeDocument/2006/relationships/customXml" Target="../ink/ink42.xml"/><Relationship Id="rId2" Type="http://schemas.openxmlformats.org/officeDocument/2006/relationships/customXml" Target="../ink/ink41.xml"/><Relationship Id="rId10" Type="http://schemas.openxmlformats.org/officeDocument/2006/relationships/slideLayout" Target="../slideLayouts/slideLayout2.xml"/><Relationship Id="rId1" Type="http://schemas.openxmlformats.org/officeDocument/2006/relationships/customXml" Target="../ink/ink40.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customXml" Target="../ink/ink53.xml"/><Relationship Id="rId4" Type="http://schemas.openxmlformats.org/officeDocument/2006/relationships/customXml" Target="../ink/ink52.xml"/><Relationship Id="rId3" Type="http://schemas.openxmlformats.org/officeDocument/2006/relationships/customXml" Target="../ink/ink51.xml"/><Relationship Id="rId2" Type="http://schemas.openxmlformats.org/officeDocument/2006/relationships/customXml" Target="../ink/ink50.xml"/><Relationship Id="rId1" Type="http://schemas.openxmlformats.org/officeDocument/2006/relationships/customXml" Target="../ink/ink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ctrTitle"/>
          </p:nvPr>
        </p:nvSpPr>
        <p:spPr/>
        <p:txBody>
          <a:bodyPr/>
          <a:lstStyle/>
          <a:p>
            <a:r>
              <a:rPr lang="en-US" b="1" dirty="0">
                <a:solidFill>
                  <a:srgbClr val="C00000"/>
                </a:solidFill>
                <a:latin typeface="American Typewriter" pitchFamily="18" charset="77"/>
              </a:rPr>
              <a:t>Carbohydrates pt. 2</a:t>
            </a:r>
            <a:endParaRPr lang="en-US" b="1" dirty="0">
              <a:solidFill>
                <a:srgbClr val="C00000"/>
              </a:solidFill>
              <a:latin typeface="American Typewriter" pitchFamily="18" charset="77"/>
            </a:endParaRPr>
          </a:p>
        </p:txBody>
      </p:sp>
      <p:sp>
        <p:nvSpPr>
          <p:cNvPr id="3" name="Subtitle 2"/>
          <p:cNvSpPr>
            <a14:cpLocks xmlns:a14="http://schemas.microsoft.com/office/drawing/2010/main" noGrp="1"/>
          </p:cNvSpPr>
          <p:nvPr>
            <p:ph type="subTitle" idx="1"/>
          </p:nvPr>
        </p:nvSpPr>
        <p:spPr/>
        <p:txBody>
          <a:bodyPr/>
          <a:lstStyle/>
          <a:p>
            <a:r>
              <a:rPr lang="en-US" dirty="0"/>
              <a:t>Chapter 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304800" y="0"/>
            <a:ext cx="10515600" cy="1325563"/>
          </a:xfrm>
        </p:spPr>
        <p:txBody>
          <a:bodyPr/>
          <a:lstStyle/>
          <a:p>
            <a:r>
              <a:rPr lang="en-US" b="1" dirty="0">
                <a:solidFill>
                  <a:srgbClr val="C00000"/>
                </a:solidFill>
                <a:latin typeface="American Typewriter" pitchFamily="18" charset="77"/>
              </a:rPr>
              <a:t>GLUTs</a:t>
            </a:r>
            <a:endParaRPr lang="en-US" dirty="0"/>
          </a:p>
        </p:txBody>
      </p:sp>
      <p:sp>
        <p:nvSpPr>
          <p:cNvPr id="3" name="Content Placeholder 2"/>
          <p:cNvSpPr>
            <a14:cpLocks xmlns:a14="http://schemas.microsoft.com/office/drawing/2010/main" noGrp="1"/>
          </p:cNvSpPr>
          <p:nvPr>
            <p:ph idx="1"/>
          </p:nvPr>
        </p:nvSpPr>
        <p:spPr>
          <a:xfrm>
            <a:off x="304800" y="1603376"/>
            <a:ext cx="4876800" cy="4351338"/>
          </a:xfrm>
        </p:spPr>
        <p:txBody>
          <a:bodyPr>
            <a:normAutofit lnSpcReduction="10000"/>
          </a:bodyPr>
          <a:lstStyle/>
          <a:p>
            <a:r>
              <a:rPr lang="en-US" dirty="0"/>
              <a:t>When glucose or other substrate attaches to the protein’s binding site, it causes a conformational change in the protein, allowing the substrate to translocate to the other side of the membrane </a:t>
            </a:r>
            <a:endParaRPr lang="en-US" dirty="0"/>
          </a:p>
          <a:p>
            <a:r>
              <a:rPr lang="en-US" dirty="0"/>
              <a:t>After the substrate is released, the conformational change is reversed and the GLUT protein can repeat the process. </a:t>
            </a:r>
            <a:endParaRPr lang="en-US" dirty="0"/>
          </a:p>
          <a:p>
            <a:endParaRPr lang="en-US" dirty="0"/>
          </a:p>
          <a:p>
            <a:endParaRPr lang="en-US" dirty="0"/>
          </a:p>
        </p:txBody>
      </p:sp>
      <p:pic>
        <p:nvPicPr>
          <p:cNvPr id="5" name="Picture 4"/>
          <p:cNvPicPr>
            <a:picLocks noChangeAspect="1"/>
          </p:cNvPicPr>
          <p:nvPr/>
        </p:nvPicPr>
        <p:blipFill>
          <a:blip r:embed="rId1"/>
          <a:stretch>
            <a:fillRect/>
          </a:stretch>
        </p:blipFill>
        <p:spPr>
          <a:xfrm>
            <a:off x="5537200" y="963222"/>
            <a:ext cx="6273800" cy="3888177"/>
          </a:xfrm>
          <a:prstGeom prst="rect">
            <a:avLst/>
          </a:prstGeom>
        </p:spPr>
      </p:pic>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3063316" y="5123089"/>
              <a:ext cx="1917126" cy="51026"/>
            </p14:xfrm>
          </p:contentPart>
        </mc:Choice>
        <mc:Fallback xmlns="">
          <p:pic>
            <p:nvPicPr>
              <p:cNvPr id="4" name="Ink 3"/>
            </p:nvPicPr>
            <p:blipFill>
              <a:blip/>
            </p:blipFill>
            <p:spPr>
              <a:xfrm>
                <a:off x="3063316" y="5123089"/>
                <a:ext cx="1917126" cy="51026"/>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726899" y="5459865"/>
              <a:ext cx="2979714" cy="86746"/>
            </p14:xfrm>
          </p:contentPart>
        </mc:Choice>
        <mc:Fallback xmlns="">
          <p:pic>
            <p:nvPicPr>
              <p:cNvPr id="6" name="Ink 5"/>
            </p:nvPicPr>
            <p:blipFill>
              <a:blip/>
            </p:blipFill>
            <p:spPr>
              <a:xfrm>
                <a:off x="726899" y="5459865"/>
                <a:ext cx="2979714" cy="86746"/>
              </a:xfrm>
              <a:prstGeom prst="rect"/>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C00000"/>
                </a:solidFill>
                <a:latin typeface="American Typewriter" pitchFamily="18" charset="77"/>
              </a:rPr>
              <a:t>GLUTs</a:t>
            </a:r>
            <a:endParaRPr lang="en-US" dirty="0"/>
          </a:p>
        </p:txBody>
      </p:sp>
      <p:sp>
        <p:nvSpPr>
          <p:cNvPr id="3" name="Content Placeholder 2"/>
          <p:cNvSpPr>
            <a14:cpLocks xmlns:a14="http://schemas.microsoft.com/office/drawing/2010/main" noGrp="1"/>
          </p:cNvSpPr>
          <p:nvPr>
            <p:ph idx="1"/>
          </p:nvPr>
        </p:nvSpPr>
        <p:spPr/>
        <p:txBody>
          <a:bodyPr/>
          <a:lstStyle/>
          <a:p>
            <a:r>
              <a:rPr lang="en-US" dirty="0"/>
              <a:t>The GLUT family divided into three classes</a:t>
            </a:r>
            <a:endParaRPr lang="en-US" dirty="0"/>
          </a:p>
          <a:p>
            <a:pPr marL="0" indent="0">
              <a:buNone/>
            </a:pPr>
            <a:r>
              <a:rPr lang="en-US" b="1" u="sng" dirty="0">
                <a:solidFill>
                  <a:srgbClr val="C00000"/>
                </a:solidFill>
              </a:rPr>
              <a:t>GLUT1 :</a:t>
            </a:r>
            <a:endParaRPr lang="en-US" b="1" u="sng" dirty="0">
              <a:solidFill>
                <a:srgbClr val="C00000"/>
              </a:solidFill>
            </a:endParaRPr>
          </a:p>
          <a:p>
            <a:r>
              <a:rPr lang="en-US" dirty="0"/>
              <a:t>High Affinity for Glucose</a:t>
            </a:r>
            <a:endParaRPr lang="en-US" dirty="0"/>
          </a:p>
          <a:p>
            <a:r>
              <a:rPr lang="en-US" dirty="0"/>
              <a:t>Insulin independent </a:t>
            </a:r>
            <a:endParaRPr lang="en-US" dirty="0"/>
          </a:p>
          <a:p>
            <a:r>
              <a:rPr lang="en-US" dirty="0"/>
              <a:t>Allows glucose to cross the blood–brain barrier and supplies glucose to CNS </a:t>
            </a:r>
            <a:endParaRPr lang="en-US" dirty="0"/>
          </a:p>
          <a:p>
            <a:r>
              <a:rPr lang="en-US" dirty="0"/>
              <a:t>Supply of glucose to erythrocytes, endothelial cells of the brain, and most fetal tissue. </a:t>
            </a:r>
            <a:endParaRPr lang="en-US" dirty="0"/>
          </a:p>
          <a:p>
            <a:r>
              <a:rPr lang="en-US" dirty="0"/>
              <a:t>Patients with GLUT1 deficiency syndrome follow a ketogenic diet </a:t>
            </a:r>
            <a:endParaRPr lang="en-US" dirty="0"/>
          </a:p>
          <a:p>
            <a:endParaRPr lang="en-US" dirty="0"/>
          </a:p>
          <a:p>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1148743" y="3209584"/>
              <a:ext cx="3678533" cy="51027"/>
            </p14:xfrm>
          </p:contentPart>
        </mc:Choice>
        <mc:Fallback xmlns="">
          <p:pic>
            <p:nvPicPr>
              <p:cNvPr id="4" name="Ink 3"/>
            </p:nvPicPr>
            <p:blipFill>
              <a:blip/>
            </p:blipFill>
            <p:spPr>
              <a:xfrm>
                <a:off x="1148743" y="3209584"/>
                <a:ext cx="3678533" cy="51027"/>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1255959" y="3694339"/>
              <a:ext cx="2875688" cy="86745"/>
            </p14:xfrm>
          </p:contentPart>
        </mc:Choice>
        <mc:Fallback xmlns="">
          <p:pic>
            <p:nvPicPr>
              <p:cNvPr id="5" name="Ink 4"/>
            </p:nvPicPr>
            <p:blipFill>
              <a:blip/>
            </p:blipFill>
            <p:spPr>
              <a:xfrm>
                <a:off x="1255959" y="3694339"/>
                <a:ext cx="2875688" cy="8674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985366" y="3878035"/>
              <a:ext cx="6851619" cy="456690"/>
            </p14:xfrm>
          </p:contentPart>
        </mc:Choice>
        <mc:Fallback xmlns="">
          <p:pic>
            <p:nvPicPr>
              <p:cNvPr id="6" name="Ink 5"/>
            </p:nvPicPr>
            <p:blipFill>
              <a:blip/>
            </p:blipFill>
            <p:spPr>
              <a:xfrm>
                <a:off x="985366" y="3878035"/>
                <a:ext cx="6851619" cy="45669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8546653" y="3811700"/>
              <a:ext cx="2535533" cy="464344"/>
            </p14:xfrm>
          </p:contentPart>
        </mc:Choice>
        <mc:Fallback xmlns="">
          <p:pic>
            <p:nvPicPr>
              <p:cNvPr id="7" name="Ink 6"/>
            </p:nvPicPr>
            <p:blipFill>
              <a:blip/>
            </p:blipFill>
            <p:spPr>
              <a:xfrm>
                <a:off x="8546653" y="3811700"/>
                <a:ext cx="2535533" cy="464344"/>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1133427" y="4623026"/>
              <a:ext cx="816884" cy="96951"/>
            </p14:xfrm>
          </p:contentPart>
        </mc:Choice>
        <mc:Fallback xmlns="">
          <p:pic>
            <p:nvPicPr>
              <p:cNvPr id="8" name="Ink 7"/>
            </p:nvPicPr>
            <p:blipFill>
              <a:blip/>
            </p:blipFill>
            <p:spPr>
              <a:xfrm>
                <a:off x="1133427" y="4623026"/>
                <a:ext cx="816884" cy="9695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1199799" y="4594324"/>
              <a:ext cx="796302" cy="115448"/>
            </p14:xfrm>
          </p:contentPart>
        </mc:Choice>
        <mc:Fallback xmlns="">
          <p:pic>
            <p:nvPicPr>
              <p:cNvPr id="9" name="Ink 8"/>
            </p:nvPicPr>
            <p:blipFill>
              <a:blip/>
            </p:blipFill>
            <p:spPr>
              <a:xfrm>
                <a:off x="1199799" y="4594324"/>
                <a:ext cx="796302" cy="11544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471623" y="3777895"/>
              <a:ext cx="596708" cy="588084"/>
            </p14:xfrm>
          </p:contentPart>
        </mc:Choice>
        <mc:Fallback xmlns="">
          <p:pic>
            <p:nvPicPr>
              <p:cNvPr id="10" name="Ink 9"/>
            </p:nvPicPr>
            <p:blipFill>
              <a:blip/>
            </p:blipFill>
            <p:spPr>
              <a:xfrm>
                <a:off x="471623" y="3777895"/>
                <a:ext cx="596708" cy="588084"/>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1800974" y="5413941"/>
              <a:ext cx="1716575" cy="112259"/>
            </p14:xfrm>
          </p:contentPart>
        </mc:Choice>
        <mc:Fallback xmlns="">
          <p:pic>
            <p:nvPicPr>
              <p:cNvPr id="11" name="Ink 10"/>
            </p:nvPicPr>
            <p:blipFill>
              <a:blip/>
            </p:blipFill>
            <p:spPr>
              <a:xfrm>
                <a:off x="1800974" y="5413941"/>
                <a:ext cx="1716575" cy="11225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6172582" y="5087370"/>
              <a:ext cx="3845739" cy="107156"/>
            </p14:xfrm>
          </p:contentPart>
        </mc:Choice>
        <mc:Fallback xmlns="">
          <p:pic>
            <p:nvPicPr>
              <p:cNvPr id="12" name="Ink 11"/>
            </p:nvPicPr>
            <p:blipFill>
              <a:blip/>
            </p:blipFill>
            <p:spPr>
              <a:xfrm>
                <a:off x="6172582" y="5087370"/>
                <a:ext cx="3845739" cy="10715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4222271" y="5143500"/>
              <a:ext cx="1679719" cy="51026"/>
            </p14:xfrm>
          </p:contentPart>
        </mc:Choice>
        <mc:Fallback xmlns="">
          <p:pic>
            <p:nvPicPr>
              <p:cNvPr id="13" name="Ink 12"/>
            </p:nvPicPr>
            <p:blipFill>
              <a:blip/>
            </p:blipFill>
            <p:spPr>
              <a:xfrm>
                <a:off x="4222271" y="5143500"/>
                <a:ext cx="1679719" cy="51026"/>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2690772" y="5934415"/>
              <a:ext cx="1486826" cy="112259"/>
            </p14:xfrm>
          </p:contentPart>
        </mc:Choice>
        <mc:Fallback xmlns="">
          <p:pic>
            <p:nvPicPr>
              <p:cNvPr id="14" name="Ink 13"/>
            </p:nvPicPr>
            <p:blipFill>
              <a:blip/>
            </p:blipFill>
            <p:spPr>
              <a:xfrm>
                <a:off x="2690772" y="5934415"/>
                <a:ext cx="1486826" cy="11225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2789532" y="5975236"/>
              <a:ext cx="1478689" cy="183697"/>
            </p14:xfrm>
          </p:contentPart>
        </mc:Choice>
        <mc:Fallback xmlns="">
          <p:pic>
            <p:nvPicPr>
              <p:cNvPr id="15" name="Ink 14"/>
            </p:nvPicPr>
            <p:blipFill>
              <a:blip/>
            </p:blipFill>
            <p:spPr>
              <a:xfrm>
                <a:off x="2789532" y="5975236"/>
                <a:ext cx="1478689" cy="183697"/>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4135477" y="5541509"/>
              <a:ext cx="1740985" cy="545986"/>
            </p14:xfrm>
          </p:contentPart>
        </mc:Choice>
        <mc:Fallback xmlns="">
          <p:pic>
            <p:nvPicPr>
              <p:cNvPr id="16" name="Ink 15"/>
            </p:nvPicPr>
            <p:blipFill>
              <a:blip/>
            </p:blipFill>
            <p:spPr>
              <a:xfrm>
                <a:off x="4135477" y="5541509"/>
                <a:ext cx="1740985" cy="545986"/>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7" name="Ink 16"/>
              <p14:cNvContentPartPr/>
              <p14:nvPr/>
            </p14:nvContentPartPr>
            <p14:xfrm>
              <a:off x="7382593" y="5980339"/>
              <a:ext cx="3145643" cy="66335"/>
            </p14:xfrm>
          </p:contentPart>
        </mc:Choice>
        <mc:Fallback xmlns="">
          <p:pic>
            <p:nvPicPr>
              <p:cNvPr id="17" name="Ink 16"/>
            </p:nvPicPr>
            <p:blipFill>
              <a:blip/>
            </p:blipFill>
            <p:spPr>
              <a:xfrm>
                <a:off x="7382593" y="5980339"/>
                <a:ext cx="3145643" cy="66335"/>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Ink 17"/>
              <p14:cNvContentPartPr/>
              <p14:nvPr/>
            </p14:nvContentPartPr>
            <p14:xfrm>
              <a:off x="148060" y="2962104"/>
              <a:ext cx="10211" cy="68886"/>
            </p14:xfrm>
          </p:contentPart>
        </mc:Choice>
        <mc:Fallback xmlns="">
          <p:pic>
            <p:nvPicPr>
              <p:cNvPr id="18" name="Ink 17"/>
            </p:nvPicPr>
            <p:blipFill>
              <a:blip/>
            </p:blipFill>
            <p:spPr>
              <a:xfrm>
                <a:off x="148060" y="2962104"/>
                <a:ext cx="10211" cy="68886"/>
              </a:xfrm>
              <a:prstGeom prst="rect"/>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C00000"/>
                </a:solidFill>
                <a:latin typeface="American Typewriter" pitchFamily="18" charset="77"/>
              </a:rPr>
              <a:t>GLUTs</a:t>
            </a:r>
            <a:endParaRPr lang="en-US" dirty="0"/>
          </a:p>
        </p:txBody>
      </p:sp>
      <p:sp>
        <p:nvSpPr>
          <p:cNvPr id="3" name="Content Placeholder 2"/>
          <p:cNvSpPr>
            <a14:cpLocks xmlns:a14="http://schemas.microsoft.com/office/drawing/2010/main" noGrp="1"/>
          </p:cNvSpPr>
          <p:nvPr>
            <p:ph idx="1"/>
          </p:nvPr>
        </p:nvSpPr>
        <p:spPr/>
        <p:txBody>
          <a:bodyPr>
            <a:normAutofit fontScale="92500"/>
          </a:bodyPr>
          <a:lstStyle/>
          <a:p>
            <a:pPr marL="0" indent="0">
              <a:buNone/>
            </a:pPr>
            <a:r>
              <a:rPr lang="en-US" b="1" u="sng" dirty="0">
                <a:solidFill>
                  <a:srgbClr val="C00000"/>
                </a:solidFill>
              </a:rPr>
              <a:t>GLUT2 </a:t>
            </a:r>
            <a:endParaRPr lang="en-US" b="1" u="sng" dirty="0">
              <a:solidFill>
                <a:srgbClr val="C00000"/>
              </a:solidFill>
            </a:endParaRPr>
          </a:p>
          <a:p>
            <a:r>
              <a:rPr lang="en-US" dirty="0"/>
              <a:t>Insulin dependent </a:t>
            </a:r>
            <a:endParaRPr lang="en-US" dirty="0"/>
          </a:p>
          <a:p>
            <a:r>
              <a:rPr lang="en-US" dirty="0"/>
              <a:t>Lowest-affinity glucose transporter</a:t>
            </a:r>
            <a:endParaRPr lang="en-US" dirty="0"/>
          </a:p>
          <a:p>
            <a:r>
              <a:rPr lang="en-US" dirty="0"/>
              <a:t>Predominant expression in the b-cells of the pancreas, liver, small intestine, and kidney ( only uptake when glucose concentration is high)</a:t>
            </a:r>
            <a:endParaRPr lang="en-US" dirty="0"/>
          </a:p>
          <a:p>
            <a:r>
              <a:rPr lang="en-US" dirty="0"/>
              <a:t>Starts working when Glut 1 &amp; 3 saturated</a:t>
            </a:r>
            <a:endParaRPr lang="en-US" dirty="0"/>
          </a:p>
          <a:p>
            <a:r>
              <a:rPr lang="en-US" dirty="0"/>
              <a:t>Transport of most monosaccharides from enterocytes into the portal blood </a:t>
            </a:r>
            <a:endParaRPr lang="en-US" dirty="0"/>
          </a:p>
          <a:p>
            <a:r>
              <a:rPr lang="en-US" dirty="0"/>
              <a:t>High insulin levels cause GLUT2 to leave the plasma membrane of the enterocyte and return to storage vesicles. </a:t>
            </a:r>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1061949" y="2648290"/>
              <a:ext cx="2609563" cy="119913"/>
            </p14:xfrm>
          </p:contentPart>
        </mc:Choice>
        <mc:Fallback xmlns="">
          <p:pic>
            <p:nvPicPr>
              <p:cNvPr id="4" name="Ink 3"/>
            </p:nvPicPr>
            <p:blipFill>
              <a:blip/>
            </p:blipFill>
            <p:spPr>
              <a:xfrm>
                <a:off x="1061949" y="2648290"/>
                <a:ext cx="2609563" cy="119913"/>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1255959" y="3092223"/>
              <a:ext cx="4519669" cy="102053"/>
            </p14:xfrm>
          </p:contentPart>
        </mc:Choice>
        <mc:Fallback xmlns="">
          <p:pic>
            <p:nvPicPr>
              <p:cNvPr id="5" name="Ink 4"/>
            </p:nvPicPr>
            <p:blipFill>
              <a:blip/>
            </p:blipFill>
            <p:spPr>
              <a:xfrm>
                <a:off x="1255959" y="3092223"/>
                <a:ext cx="4519669" cy="102053"/>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5243536" y="3551464"/>
              <a:ext cx="5702715" cy="137772"/>
            </p14:xfrm>
          </p:contentPart>
        </mc:Choice>
        <mc:Fallback xmlns="">
          <p:pic>
            <p:nvPicPr>
              <p:cNvPr id="6" name="Ink 5"/>
            </p:nvPicPr>
            <p:blipFill>
              <a:blip/>
            </p:blipFill>
            <p:spPr>
              <a:xfrm>
                <a:off x="5243536" y="3551464"/>
                <a:ext cx="5702715" cy="137772"/>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1220221" y="4026013"/>
              <a:ext cx="1383598" cy="45924"/>
            </p14:xfrm>
          </p:contentPart>
        </mc:Choice>
        <mc:Fallback xmlns="">
          <p:pic>
            <p:nvPicPr>
              <p:cNvPr id="7" name="Ink 6"/>
            </p:nvPicPr>
            <p:blipFill>
              <a:blip/>
            </p:blipFill>
            <p:spPr>
              <a:xfrm>
                <a:off x="1220221" y="4026013"/>
                <a:ext cx="1383598" cy="45924"/>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2624241" y="3673928"/>
              <a:ext cx="857728" cy="438830"/>
            </p14:xfrm>
          </p:contentPart>
        </mc:Choice>
        <mc:Fallback xmlns="">
          <p:pic>
            <p:nvPicPr>
              <p:cNvPr id="8" name="Ink 7"/>
            </p:nvPicPr>
            <p:blipFill>
              <a:blip/>
            </p:blipFill>
            <p:spPr>
              <a:xfrm>
                <a:off x="2624241" y="3673928"/>
                <a:ext cx="857728" cy="43883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3129848" y="3908651"/>
              <a:ext cx="5813121" cy="91849"/>
            </p14:xfrm>
          </p:contentPart>
        </mc:Choice>
        <mc:Fallback xmlns="">
          <p:pic>
            <p:nvPicPr>
              <p:cNvPr id="9" name="Ink 8"/>
            </p:nvPicPr>
            <p:blipFill>
              <a:blip/>
            </p:blipFill>
            <p:spPr>
              <a:xfrm>
                <a:off x="3129848" y="3908651"/>
                <a:ext cx="5813121" cy="9184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4089527" y="4459741"/>
              <a:ext cx="2365136" cy="56129"/>
            </p14:xfrm>
          </p:contentPart>
        </mc:Choice>
        <mc:Fallback xmlns="">
          <p:pic>
            <p:nvPicPr>
              <p:cNvPr id="10" name="Ink 9"/>
            </p:nvPicPr>
            <p:blipFill>
              <a:blip/>
            </p:blipFill>
            <p:spPr>
              <a:xfrm>
                <a:off x="4089527" y="4459741"/>
                <a:ext cx="2365136" cy="5612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6748869" y="4925998"/>
              <a:ext cx="1223412" cy="44010"/>
            </p14:xfrm>
          </p:contentPart>
        </mc:Choice>
        <mc:Fallback xmlns="">
          <p:pic>
            <p:nvPicPr>
              <p:cNvPr id="11" name="Ink 10"/>
            </p:nvPicPr>
            <p:blipFill>
              <a:blip/>
            </p:blipFill>
            <p:spPr>
              <a:xfrm>
                <a:off x="6748869" y="4925998"/>
                <a:ext cx="1223412" cy="4401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9092944" y="4541383"/>
              <a:ext cx="1914573" cy="459242"/>
            </p14:xfrm>
          </p:contentPart>
        </mc:Choice>
        <mc:Fallback xmlns="">
          <p:pic>
            <p:nvPicPr>
              <p:cNvPr id="12" name="Ink 11"/>
            </p:nvPicPr>
            <p:blipFill>
              <a:blip/>
            </p:blipFill>
            <p:spPr>
              <a:xfrm>
                <a:off x="9092944" y="4541383"/>
                <a:ext cx="1914573" cy="459242"/>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1291698" y="5128192"/>
              <a:ext cx="8972965" cy="336776"/>
            </p14:xfrm>
          </p:contentPart>
        </mc:Choice>
        <mc:Fallback xmlns="">
          <p:pic>
            <p:nvPicPr>
              <p:cNvPr id="13" name="Ink 12"/>
            </p:nvPicPr>
            <p:blipFill>
              <a:blip/>
            </p:blipFill>
            <p:spPr>
              <a:xfrm>
                <a:off x="1291698" y="5128192"/>
                <a:ext cx="8972965" cy="336776"/>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1347859" y="5771129"/>
              <a:ext cx="5030221" cy="51027"/>
            </p14:xfrm>
          </p:contentPart>
        </mc:Choice>
        <mc:Fallback xmlns="">
          <p:pic>
            <p:nvPicPr>
              <p:cNvPr id="14" name="Ink 13"/>
            </p:nvPicPr>
            <p:blipFill>
              <a:blip/>
            </p:blipFill>
            <p:spPr>
              <a:xfrm>
                <a:off x="1347859" y="5771129"/>
                <a:ext cx="5030221" cy="51027"/>
              </a:xfrm>
              <a:prstGeom prst="rect"/>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C00000"/>
                </a:solidFill>
                <a:latin typeface="American Typewriter" pitchFamily="18" charset="77"/>
              </a:rPr>
              <a:t>GLUTs</a:t>
            </a:r>
            <a:endParaRPr lang="en-US" dirty="0"/>
          </a:p>
        </p:txBody>
      </p:sp>
      <p:sp>
        <p:nvSpPr>
          <p:cNvPr id="3" name="Content Placeholder 2"/>
          <p:cNvSpPr>
            <a14:cpLocks xmlns:a14="http://schemas.microsoft.com/office/drawing/2010/main" noGrp="1"/>
          </p:cNvSpPr>
          <p:nvPr>
            <p:ph idx="1"/>
          </p:nvPr>
        </p:nvSpPr>
        <p:spPr/>
        <p:txBody>
          <a:bodyPr/>
          <a:lstStyle/>
          <a:p>
            <a:pPr marL="0" indent="0">
              <a:buNone/>
            </a:pPr>
            <a:r>
              <a:rPr lang="en-US" b="1" u="sng" dirty="0">
                <a:solidFill>
                  <a:srgbClr val="C00000"/>
                </a:solidFill>
              </a:rPr>
              <a:t>GLUT3</a:t>
            </a:r>
            <a:endParaRPr lang="en-US" b="1" u="sng" dirty="0">
              <a:solidFill>
                <a:srgbClr val="C00000"/>
              </a:solidFill>
            </a:endParaRPr>
          </a:p>
          <a:p>
            <a:pPr marL="0" indent="0">
              <a:buNone/>
            </a:pPr>
            <a:br>
              <a:rPr lang="en-US" b="1" u="sng" dirty="0">
                <a:solidFill>
                  <a:srgbClr val="C00000"/>
                </a:solidFill>
              </a:rPr>
            </a:br>
            <a:r>
              <a:rPr lang="en-US" b="1" dirty="0"/>
              <a:t>High-affinity glucose transporter ( Saturated with glucose</a:t>
            </a:r>
            <a:endParaRPr lang="en-US" b="1" dirty="0"/>
          </a:p>
          <a:p>
            <a:r>
              <a:rPr lang="en-US" dirty="0"/>
              <a:t>Dominant expression in brain and neurons that are highly dependent on glucose as a fuel</a:t>
            </a:r>
            <a:br>
              <a:rPr lang="en-US" dirty="0"/>
            </a:br>
            <a:endParaRPr lang="en-US" dirty="0"/>
          </a:p>
          <a:p>
            <a:pPr marL="0" indent="0">
              <a:buNone/>
            </a:pPr>
            <a:r>
              <a:rPr lang="en-US" b="1" dirty="0"/>
              <a:t>Insulin Independent </a:t>
            </a:r>
            <a:endParaRPr lang="en-US" b="1" dirty="0"/>
          </a:p>
          <a:p>
            <a:pPr marL="0" indent="0">
              <a:buNone/>
            </a:pPr>
            <a:br>
              <a:rPr lang="en-US" dirty="0"/>
            </a:br>
            <a:endParaRPr lang="en-US" dirty="0"/>
          </a:p>
          <a:p>
            <a:pPr marL="0" indent="0">
              <a:buNone/>
            </a:pPr>
            <a:endParaRPr lang="en-US" b="1" u="sng" dirty="0">
              <a:solidFill>
                <a:srgbClr val="C00000"/>
              </a:solidFill>
            </a:endParaRPr>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6319047" y="3112633"/>
              <a:ext cx="3152982" cy="96951"/>
            </p14:xfrm>
          </p:contentPart>
        </mc:Choice>
        <mc:Fallback xmlns="">
          <p:pic>
            <p:nvPicPr>
              <p:cNvPr id="4" name="Ink 3"/>
            </p:nvPicPr>
            <p:blipFill>
              <a:blip/>
            </p:blipFill>
            <p:spPr>
              <a:xfrm>
                <a:off x="6319047" y="3112633"/>
                <a:ext cx="3152982" cy="96951"/>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4591145" y="3520848"/>
              <a:ext cx="1025573" cy="114810"/>
            </p14:xfrm>
          </p:contentPart>
        </mc:Choice>
        <mc:Fallback xmlns="">
          <p:pic>
            <p:nvPicPr>
              <p:cNvPr id="5" name="Ink 4"/>
            </p:nvPicPr>
            <p:blipFill>
              <a:blip/>
            </p:blipFill>
            <p:spPr>
              <a:xfrm>
                <a:off x="4591145" y="3520848"/>
                <a:ext cx="1025573" cy="11481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6121527" y="3612696"/>
              <a:ext cx="4970870" cy="51027"/>
            </p14:xfrm>
          </p:contentPart>
        </mc:Choice>
        <mc:Fallback xmlns="">
          <p:pic>
            <p:nvPicPr>
              <p:cNvPr id="6" name="Ink 5"/>
            </p:nvPicPr>
            <p:blipFill>
              <a:blip/>
            </p:blipFill>
            <p:spPr>
              <a:xfrm>
                <a:off x="6121527" y="3612696"/>
                <a:ext cx="4970870" cy="5102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1174271" y="3969883"/>
              <a:ext cx="2277065" cy="76541"/>
            </p14:xfrm>
          </p:contentPart>
        </mc:Choice>
        <mc:Fallback xmlns="">
          <p:pic>
            <p:nvPicPr>
              <p:cNvPr id="7" name="Ink 6"/>
            </p:nvPicPr>
            <p:blipFill>
              <a:blip/>
            </p:blipFill>
            <p:spPr>
              <a:xfrm>
                <a:off x="1174271" y="3969883"/>
                <a:ext cx="2277065" cy="7654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928567" y="4781209"/>
              <a:ext cx="3319870" cy="403112"/>
            </p14:xfrm>
          </p:contentPart>
        </mc:Choice>
        <mc:Fallback xmlns="">
          <p:pic>
            <p:nvPicPr>
              <p:cNvPr id="8" name="Ink 7"/>
            </p:nvPicPr>
            <p:blipFill>
              <a:blip/>
            </p:blipFill>
            <p:spPr>
              <a:xfrm>
                <a:off x="928567" y="4781209"/>
                <a:ext cx="3319870" cy="403112"/>
              </a:xfrm>
              <a:prstGeom prst="rect"/>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406400" y="46037"/>
            <a:ext cx="10515600" cy="1325563"/>
          </a:xfrm>
        </p:spPr>
        <p:txBody>
          <a:bodyPr/>
          <a:lstStyle/>
          <a:p>
            <a:r>
              <a:rPr lang="en-US" b="1" dirty="0">
                <a:solidFill>
                  <a:srgbClr val="C00000"/>
                </a:solidFill>
                <a:latin typeface="American Typewriter" pitchFamily="18" charset="77"/>
              </a:rPr>
              <a:t>GLUTs</a:t>
            </a:r>
            <a:endParaRPr lang="en-US" dirty="0"/>
          </a:p>
        </p:txBody>
      </p:sp>
      <p:sp>
        <p:nvSpPr>
          <p:cNvPr id="3" name="Content Placeholder 2"/>
          <p:cNvSpPr>
            <a14:cpLocks xmlns:a14="http://schemas.microsoft.com/office/drawing/2010/main" noGrp="1"/>
          </p:cNvSpPr>
          <p:nvPr>
            <p:ph idx="1"/>
          </p:nvPr>
        </p:nvSpPr>
        <p:spPr>
          <a:xfrm>
            <a:off x="406400" y="1371600"/>
            <a:ext cx="11607800" cy="4805363"/>
          </a:xfrm>
        </p:spPr>
        <p:txBody>
          <a:bodyPr>
            <a:normAutofit/>
          </a:bodyPr>
          <a:lstStyle/>
          <a:p>
            <a:pPr marL="0" indent="0">
              <a:buNone/>
            </a:pPr>
            <a:r>
              <a:rPr lang="en-US" b="1" u="sng" dirty="0">
                <a:solidFill>
                  <a:srgbClr val="C00000"/>
                </a:solidFill>
              </a:rPr>
              <a:t>Glut 4 </a:t>
            </a:r>
            <a:endParaRPr lang="en-US" b="1" u="sng" dirty="0">
              <a:solidFill>
                <a:srgbClr val="C00000"/>
              </a:solidFill>
            </a:endParaRPr>
          </a:p>
          <a:p>
            <a:r>
              <a:rPr lang="en-US" dirty="0"/>
              <a:t>Adipose tissue, muscle, heart </a:t>
            </a:r>
            <a:endParaRPr lang="en-US" dirty="0"/>
          </a:p>
          <a:p>
            <a:r>
              <a:rPr lang="en-US" dirty="0"/>
              <a:t>Insulin dependent: insulin always uptake of glucose/ translocation of GLUT4 from intracellular storage vesicles to the plasma membrane </a:t>
            </a:r>
            <a:endParaRPr lang="en-US" dirty="0"/>
          </a:p>
          <a:p>
            <a:r>
              <a:rPr lang="en-US" dirty="0"/>
              <a:t>Moderate affinity </a:t>
            </a:r>
            <a:endParaRPr lang="en-US" dirty="0"/>
          </a:p>
          <a:p>
            <a:pPr marL="0" indent="0">
              <a:buNone/>
            </a:pPr>
            <a:r>
              <a:rPr lang="en-US" b="1" u="sng" dirty="0">
                <a:solidFill>
                  <a:srgbClr val="C00000"/>
                </a:solidFill>
              </a:rPr>
              <a:t>Glut 5</a:t>
            </a:r>
            <a:endParaRPr lang="en-US" b="1" u="sng" dirty="0">
              <a:solidFill>
                <a:srgbClr val="C00000"/>
              </a:solidFill>
            </a:endParaRPr>
          </a:p>
          <a:p>
            <a:r>
              <a:rPr lang="en-US" dirty="0"/>
              <a:t>Uptake of fructose/ does not recognize glucose </a:t>
            </a:r>
            <a:endParaRPr lang="en-US" dirty="0"/>
          </a:p>
          <a:p>
            <a:r>
              <a:rPr lang="en-US" dirty="0"/>
              <a:t>expressed primarily in the small intestine and to a lesser degree in kidney, brain, skeletal muscle, and adipose tissue. Its main function is to transport dietary fructose across the brush border membrane of enterocytes. </a:t>
            </a:r>
            <a:endParaRPr lang="en-US" dirty="0"/>
          </a:p>
          <a:p>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893467" y="2311513"/>
              <a:ext cx="1789487" cy="20411"/>
            </p14:xfrm>
          </p:contentPart>
        </mc:Choice>
        <mc:Fallback xmlns="">
          <p:pic>
            <p:nvPicPr>
              <p:cNvPr id="4" name="Ink 3"/>
            </p:nvPicPr>
            <p:blipFill>
              <a:blip/>
            </p:blipFill>
            <p:spPr>
              <a:xfrm>
                <a:off x="893467" y="2311513"/>
                <a:ext cx="1789487" cy="20411"/>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3048000" y="2291102"/>
              <a:ext cx="742854" cy="35719"/>
            </p14:xfrm>
          </p:contentPart>
        </mc:Choice>
        <mc:Fallback xmlns="">
          <p:pic>
            <p:nvPicPr>
              <p:cNvPr id="5" name="Ink 4"/>
            </p:nvPicPr>
            <p:blipFill>
              <a:blip/>
            </p:blipFill>
            <p:spPr>
              <a:xfrm>
                <a:off x="3048000" y="2291102"/>
                <a:ext cx="742854" cy="3571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4155899" y="2275794"/>
              <a:ext cx="645849" cy="17859"/>
            </p14:xfrm>
          </p:contentPart>
        </mc:Choice>
        <mc:Fallback xmlns="">
          <p:pic>
            <p:nvPicPr>
              <p:cNvPr id="6" name="Ink 5"/>
            </p:nvPicPr>
            <p:blipFill>
              <a:blip/>
            </p:blipFill>
            <p:spPr>
              <a:xfrm>
                <a:off x="4155899" y="2275794"/>
                <a:ext cx="645849" cy="1785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770934" y="2775857"/>
              <a:ext cx="2404704" cy="51026"/>
            </p14:xfrm>
          </p:contentPart>
        </mc:Choice>
        <mc:Fallback xmlns="">
          <p:pic>
            <p:nvPicPr>
              <p:cNvPr id="7" name="Ink 6"/>
            </p:nvPicPr>
            <p:blipFill>
              <a:blip/>
            </p:blipFill>
            <p:spPr>
              <a:xfrm>
                <a:off x="770934" y="2775857"/>
                <a:ext cx="2404704" cy="5102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4722613" y="2704419"/>
              <a:ext cx="6816517" cy="119913"/>
            </p14:xfrm>
          </p:contentPart>
        </mc:Choice>
        <mc:Fallback xmlns="">
          <p:pic>
            <p:nvPicPr>
              <p:cNvPr id="8" name="Ink 7"/>
            </p:nvPicPr>
            <p:blipFill>
              <a:blip/>
            </p:blipFill>
            <p:spPr>
              <a:xfrm>
                <a:off x="4722613" y="2704419"/>
                <a:ext cx="6816517" cy="11991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883256" y="3087120"/>
              <a:ext cx="8209689" cy="102054"/>
            </p14:xfrm>
          </p:contentPart>
        </mc:Choice>
        <mc:Fallback xmlns="">
          <p:pic>
            <p:nvPicPr>
              <p:cNvPr id="9" name="Ink 8"/>
            </p:nvPicPr>
            <p:blipFill>
              <a:blip/>
            </p:blipFill>
            <p:spPr>
              <a:xfrm>
                <a:off x="883256" y="3087120"/>
                <a:ext cx="8209689" cy="102054"/>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740301" y="3270817"/>
              <a:ext cx="2588502" cy="510267"/>
            </p14:xfrm>
          </p:contentPart>
        </mc:Choice>
        <mc:Fallback xmlns="">
          <p:pic>
            <p:nvPicPr>
              <p:cNvPr id="10" name="Ink 9"/>
            </p:nvPicPr>
            <p:blipFill>
              <a:blip/>
            </p:blipFill>
            <p:spPr>
              <a:xfrm>
                <a:off x="740301" y="3270817"/>
                <a:ext cx="2588502" cy="51026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1982699" y="4633232"/>
              <a:ext cx="1305260" cy="68886"/>
            </p14:xfrm>
          </p:contentPart>
        </mc:Choice>
        <mc:Fallback xmlns="">
          <p:pic>
            <p:nvPicPr>
              <p:cNvPr id="11" name="Ink 10"/>
            </p:nvPicPr>
            <p:blipFill>
              <a:blip/>
            </p:blipFill>
            <p:spPr>
              <a:xfrm>
                <a:off x="1982699" y="4633232"/>
                <a:ext cx="1305260" cy="68886"/>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2164743" y="4719977"/>
              <a:ext cx="885809" cy="76540"/>
            </p14:xfrm>
          </p:contentPart>
        </mc:Choice>
        <mc:Fallback xmlns="">
          <p:pic>
            <p:nvPicPr>
              <p:cNvPr id="12" name="Ink 11"/>
            </p:nvPicPr>
            <p:blipFill>
              <a:blip/>
            </p:blipFill>
            <p:spPr>
              <a:xfrm>
                <a:off x="2164743" y="4719977"/>
                <a:ext cx="885809" cy="7654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4972783" y="4709772"/>
              <a:ext cx="2394493" cy="33167"/>
            </p14:xfrm>
          </p:contentPart>
        </mc:Choice>
        <mc:Fallback xmlns="">
          <p:pic>
            <p:nvPicPr>
              <p:cNvPr id="13" name="Ink 12"/>
            </p:nvPicPr>
            <p:blipFill>
              <a:blip/>
            </p:blipFill>
            <p:spPr>
              <a:xfrm>
                <a:off x="4972783" y="4709772"/>
                <a:ext cx="2394493" cy="3316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4487758" y="5153705"/>
              <a:ext cx="2843779" cy="51027"/>
            </p14:xfrm>
          </p:contentPart>
        </mc:Choice>
        <mc:Fallback xmlns="">
          <p:pic>
            <p:nvPicPr>
              <p:cNvPr id="14" name="Ink 13"/>
            </p:nvPicPr>
            <p:blipFill>
              <a:blip/>
            </p:blipFill>
            <p:spPr>
              <a:xfrm>
                <a:off x="4487758" y="5153705"/>
                <a:ext cx="2843779" cy="5102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7775718" y="5133294"/>
              <a:ext cx="3407940" cy="79092"/>
            </p14:xfrm>
          </p:contentPart>
        </mc:Choice>
        <mc:Fallback xmlns="">
          <p:pic>
            <p:nvPicPr>
              <p:cNvPr id="15" name="Ink 14"/>
            </p:nvPicPr>
            <p:blipFill>
              <a:blip/>
            </p:blipFill>
            <p:spPr>
              <a:xfrm>
                <a:off x="7775718" y="5133294"/>
                <a:ext cx="3407940" cy="79092"/>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11364905" y="5189424"/>
              <a:ext cx="638191" cy="45924"/>
            </p14:xfrm>
          </p:contentPart>
        </mc:Choice>
        <mc:Fallback xmlns="">
          <p:pic>
            <p:nvPicPr>
              <p:cNvPr id="16" name="Ink 15"/>
            </p:nvPicPr>
            <p:blipFill>
              <a:blip/>
            </p:blipFill>
            <p:spPr>
              <a:xfrm>
                <a:off x="11364905" y="5189424"/>
                <a:ext cx="638191" cy="4592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7" name="Ink 16"/>
              <p14:cNvContentPartPr/>
              <p14:nvPr/>
            </p14:nvContentPartPr>
            <p14:xfrm>
              <a:off x="832200" y="5505790"/>
              <a:ext cx="4520945" cy="96951"/>
            </p14:xfrm>
          </p:contentPart>
        </mc:Choice>
        <mc:Fallback xmlns="">
          <p:pic>
            <p:nvPicPr>
              <p:cNvPr id="17" name="Ink 16"/>
            </p:nvPicPr>
            <p:blipFill>
              <a:blip/>
            </p:blipFill>
            <p:spPr>
              <a:xfrm>
                <a:off x="832200" y="5505790"/>
                <a:ext cx="4520945" cy="96951"/>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Ink 17"/>
              <p14:cNvContentPartPr/>
              <p14:nvPr/>
            </p14:nvContentPartPr>
            <p14:xfrm>
              <a:off x="3466653" y="5954825"/>
              <a:ext cx="5437387" cy="56130"/>
            </p14:xfrm>
          </p:contentPart>
        </mc:Choice>
        <mc:Fallback xmlns="">
          <p:pic>
            <p:nvPicPr>
              <p:cNvPr id="18" name="Ink 17"/>
            </p:nvPicPr>
            <p:blipFill>
              <a:blip/>
            </p:blipFill>
            <p:spPr>
              <a:xfrm>
                <a:off x="3466653" y="5954825"/>
                <a:ext cx="5437387" cy="56130"/>
              </a:xfrm>
              <a:prstGeom prst="rect"/>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279400" y="0"/>
            <a:ext cx="11912599" cy="6680199"/>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4318000" y="689599"/>
            <a:ext cx="7569200" cy="5248445"/>
          </a:xfrm>
        </p:spPr>
      </p:pic>
      <p:sp>
        <p:nvSpPr>
          <p:cNvPr id="6" name="TextBox 5"/>
          <p:cNvSpPr txBox="1"/>
          <p:nvPr/>
        </p:nvSpPr>
        <p:spPr>
          <a:xfrm>
            <a:off x="762000" y="685800"/>
            <a:ext cx="3556000" cy="2862322"/>
          </a:xfrm>
          <a:prstGeom prst="rect">
            <a:avLst/>
          </a:prstGeom>
          <a:noFill/>
        </p:spPr>
        <p:txBody>
          <a:bodyPr wrap="square" rtlCol="0">
            <a:spAutoFit/>
          </a:bodyPr>
          <a:lstStyle/>
          <a:p>
            <a:r>
              <a:rPr lang="en-US" dirty="0"/>
              <a:t>Transporters in the enterocyte encounter the greatest variety of monosaccharides derived from dietary sources.</a:t>
            </a:r>
            <a:endParaRPr lang="en-US" dirty="0"/>
          </a:p>
          <a:p>
            <a:r>
              <a:rPr lang="en-US" dirty="0"/>
              <a:t> In contrast, the kidney filters and reabsorbs primarily glucose because glucose is practically the only monosaccharide in the systemic circulation </a:t>
            </a:r>
            <a:endParaRPr lang="en-US" dirty="0"/>
          </a:p>
          <a:p>
            <a:endParaRPr lang="en-US" dirty="0"/>
          </a:p>
        </p:txBody>
      </p:sp>
      <p:sp>
        <p:nvSpPr>
          <p:cNvPr id="7" name="TextBox 6"/>
          <p:cNvSpPr txBox="1"/>
          <p:nvPr/>
        </p:nvSpPr>
        <p:spPr>
          <a:xfrm>
            <a:off x="6595672" y="3313821"/>
            <a:ext cx="1019331" cy="307777"/>
          </a:xfrm>
          <a:prstGeom prst="rect">
            <a:avLst/>
          </a:prstGeom>
          <a:noFill/>
        </p:spPr>
        <p:txBody>
          <a:bodyPr wrap="square" rtlCol="0">
            <a:spAutoFit/>
          </a:bodyPr>
          <a:lstStyle/>
          <a:p>
            <a:r>
              <a:rPr lang="en-US" sz="1400" b="1" dirty="0">
                <a:solidFill>
                  <a:srgbClr val="C00000"/>
                </a:solidFill>
              </a:rPr>
              <a:t>Low Na+</a:t>
            </a:r>
            <a:endParaRPr lang="en-US" sz="1400" b="1" dirty="0">
              <a:solidFill>
                <a:srgbClr val="C00000"/>
              </a:solidFill>
            </a:endParaRPr>
          </a:p>
        </p:txBody>
      </p:sp>
      <mc:AlternateContent xmlns:mc="http://schemas.openxmlformats.org/markup-compatibility/2006" xmlns:p14="http://schemas.microsoft.com/office/powerpoint/2010/main">
        <mc:Choice Requires="p14">
          <p:contentPart r:id="rId2" p14:bwMode="auto">
            <p14:nvContentPartPr>
              <p14:cNvPr id="2" name="Ink 1"/>
              <p14:cNvContentPartPr/>
              <p14:nvPr/>
            </p14:nvContentPartPr>
            <p14:xfrm>
              <a:off x="2450653" y="1510392"/>
              <a:ext cx="1258512" cy="56130"/>
            </p14:xfrm>
          </p:contentPart>
        </mc:Choice>
        <mc:Fallback xmlns="">
          <p:pic>
            <p:nvPicPr>
              <p:cNvPr id="2" name="Ink 1"/>
            </p:nvPicPr>
            <p:blipFill>
              <a:blip/>
            </p:blipFill>
            <p:spPr>
              <a:xfrm>
                <a:off x="2450653" y="1510392"/>
                <a:ext cx="1258512" cy="5613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Ink 2"/>
              <p14:cNvContentPartPr/>
              <p14:nvPr/>
            </p14:nvContentPartPr>
            <p14:xfrm>
              <a:off x="975155" y="1775732"/>
              <a:ext cx="1386151" cy="43372"/>
            </p14:xfrm>
          </p:contentPart>
        </mc:Choice>
        <mc:Fallback xmlns="">
          <p:pic>
            <p:nvPicPr>
              <p:cNvPr id="3" name="Ink 2"/>
            </p:nvPicPr>
            <p:blipFill>
              <a:blip/>
            </p:blipFill>
            <p:spPr>
              <a:xfrm>
                <a:off x="975155" y="1775732"/>
                <a:ext cx="1386151" cy="43372"/>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Ink 3"/>
              <p14:cNvContentPartPr/>
              <p14:nvPr/>
            </p14:nvContentPartPr>
            <p14:xfrm>
              <a:off x="2215799" y="2076790"/>
              <a:ext cx="1692482" cy="20410"/>
            </p14:xfrm>
          </p:contentPart>
        </mc:Choice>
        <mc:Fallback xmlns="">
          <p:pic>
            <p:nvPicPr>
              <p:cNvPr id="4" name="Ink 3"/>
            </p:nvPicPr>
            <p:blipFill>
              <a:blip/>
            </p:blipFill>
            <p:spPr>
              <a:xfrm>
                <a:off x="2215799" y="2076790"/>
                <a:ext cx="1692482" cy="2041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924100" y="2324270"/>
              <a:ext cx="3104161" cy="28064"/>
            </p14:xfrm>
          </p:contentPart>
        </mc:Choice>
        <mc:Fallback xmlns="">
          <p:pic>
            <p:nvPicPr>
              <p:cNvPr id="8" name="Ink 7"/>
            </p:nvPicPr>
            <p:blipFill>
              <a:blip/>
            </p:blipFill>
            <p:spPr>
              <a:xfrm>
                <a:off x="924100" y="2324270"/>
                <a:ext cx="3104161" cy="2806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975155" y="2597263"/>
              <a:ext cx="2645302" cy="35719"/>
            </p14:xfrm>
          </p:contentPart>
        </mc:Choice>
        <mc:Fallback xmlns="">
          <p:pic>
            <p:nvPicPr>
              <p:cNvPr id="9" name="Ink 8"/>
            </p:nvPicPr>
            <p:blipFill>
              <a:blip/>
            </p:blipFill>
            <p:spPr>
              <a:xfrm>
                <a:off x="975155" y="2597263"/>
                <a:ext cx="2645302" cy="3571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903678" y="2857500"/>
              <a:ext cx="2779960" cy="35718"/>
            </p14:xfrm>
          </p:contentPart>
        </mc:Choice>
        <mc:Fallback xmlns="">
          <p:pic>
            <p:nvPicPr>
              <p:cNvPr id="10" name="Ink 9"/>
            </p:nvPicPr>
            <p:blipFill>
              <a:blip/>
            </p:blipFill>
            <p:spPr>
              <a:xfrm>
                <a:off x="903678" y="2857500"/>
                <a:ext cx="2779960" cy="3571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786251" y="3138147"/>
              <a:ext cx="1220221" cy="66335"/>
            </p14:xfrm>
          </p:contentPart>
        </mc:Choice>
        <mc:Fallback xmlns="">
          <p:pic>
            <p:nvPicPr>
              <p:cNvPr id="11" name="Ink 10"/>
            </p:nvPicPr>
            <p:blipFill>
              <a:blip/>
            </p:blipFill>
            <p:spPr>
              <a:xfrm>
                <a:off x="786251" y="3138147"/>
                <a:ext cx="1220221" cy="6633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8257553" y="2229870"/>
              <a:ext cx="663080" cy="58681"/>
            </p14:xfrm>
          </p:contentPart>
        </mc:Choice>
        <mc:Fallback xmlns="">
          <p:pic>
            <p:nvPicPr>
              <p:cNvPr id="12" name="Ink 11"/>
            </p:nvPicPr>
            <p:blipFill>
              <a:blip/>
            </p:blipFill>
            <p:spPr>
              <a:xfrm>
                <a:off x="8257553" y="2229870"/>
                <a:ext cx="663080" cy="58681"/>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10204035" y="2270691"/>
              <a:ext cx="549482" cy="20411"/>
            </p14:xfrm>
          </p:contentPart>
        </mc:Choice>
        <mc:Fallback xmlns="">
          <p:pic>
            <p:nvPicPr>
              <p:cNvPr id="13" name="Ink 12"/>
            </p:nvPicPr>
            <p:blipFill>
              <a:blip/>
            </p:blipFill>
            <p:spPr>
              <a:xfrm>
                <a:off x="10204035" y="2270691"/>
                <a:ext cx="549482" cy="20411"/>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10236582" y="4520973"/>
              <a:ext cx="487578" cy="45924"/>
            </p14:xfrm>
          </p:contentPart>
        </mc:Choice>
        <mc:Fallback xmlns="">
          <p:pic>
            <p:nvPicPr>
              <p:cNvPr id="14" name="Ink 13"/>
            </p:nvPicPr>
            <p:blipFill>
              <a:blip/>
            </p:blipFill>
            <p:spPr>
              <a:xfrm>
                <a:off x="10236582" y="4520973"/>
                <a:ext cx="487578" cy="4592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8919356" y="5796642"/>
              <a:ext cx="1220860" cy="17860"/>
            </p14:xfrm>
          </p:contentPart>
        </mc:Choice>
        <mc:Fallback xmlns="">
          <p:pic>
            <p:nvPicPr>
              <p:cNvPr id="15" name="Ink 14"/>
            </p:nvPicPr>
            <p:blipFill>
              <a:blip/>
            </p:blipFill>
            <p:spPr>
              <a:xfrm>
                <a:off x="8919356" y="5796642"/>
                <a:ext cx="1220860" cy="1786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5253588" y="5699691"/>
              <a:ext cx="1727583" cy="165838"/>
            </p14:xfrm>
          </p:contentPart>
        </mc:Choice>
        <mc:Fallback xmlns="">
          <p:pic>
            <p:nvPicPr>
              <p:cNvPr id="16" name="Ink 15"/>
            </p:nvPicPr>
            <p:blipFill>
              <a:blip/>
            </p:blipFill>
            <p:spPr>
              <a:xfrm>
                <a:off x="5253588" y="5699691"/>
                <a:ext cx="1727583" cy="165838"/>
              </a:xfrm>
              <a:prstGeom prst="rect"/>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644577" y="125282"/>
            <a:ext cx="10515600" cy="1325563"/>
          </a:xfrm>
        </p:spPr>
        <p:txBody>
          <a:bodyPr>
            <a:normAutofit fontScale="90000"/>
          </a:bodyPr>
          <a:lstStyle/>
          <a:p>
            <a:r>
              <a:rPr lang="en-US" b="1" dirty="0">
                <a:solidFill>
                  <a:srgbClr val="C00000"/>
                </a:solidFill>
                <a:latin typeface="American Typewriter" pitchFamily="18" charset="77"/>
              </a:rPr>
              <a:t>Intestinal Absorption of Glucose and Galactose </a:t>
            </a:r>
            <a:br>
              <a:rPr lang="en-US" dirty="0"/>
            </a:br>
            <a:endParaRPr lang="en-US" dirty="0"/>
          </a:p>
        </p:txBody>
      </p:sp>
      <p:sp>
        <p:nvSpPr>
          <p:cNvPr id="3" name="Content Placeholder 2"/>
          <p:cNvSpPr>
            <a14:cpLocks xmlns:a14="http://schemas.microsoft.com/office/drawing/2010/main" noGrp="1"/>
          </p:cNvSpPr>
          <p:nvPr>
            <p:ph idx="1"/>
          </p:nvPr>
        </p:nvSpPr>
        <p:spPr>
          <a:xfrm>
            <a:off x="644577" y="1049311"/>
            <a:ext cx="10709223" cy="5127652"/>
          </a:xfrm>
        </p:spPr>
        <p:txBody>
          <a:bodyPr>
            <a:normAutofit lnSpcReduction="10000"/>
          </a:bodyPr>
          <a:lstStyle/>
          <a:p>
            <a:r>
              <a:rPr lang="en-US" dirty="0"/>
              <a:t>After carbohydrate digestion, glucose and galactose are transported into the enterocyte involving both active transport (SGLTs) and facilitated diffusion (GLUTs). </a:t>
            </a:r>
            <a:endParaRPr lang="en-US" dirty="0"/>
          </a:p>
          <a:p>
            <a:r>
              <a:rPr lang="en-US" b="1" dirty="0">
                <a:solidFill>
                  <a:srgbClr val="C00000"/>
                </a:solidFill>
              </a:rPr>
              <a:t>Active transport: </a:t>
            </a:r>
            <a:r>
              <a:rPr lang="en-US" dirty="0"/>
              <a:t>The attachment of Na+ to the carrier increases the transport protein’s affinity for glucose </a:t>
            </a:r>
            <a:endParaRPr lang="en-US" dirty="0"/>
          </a:p>
          <a:p>
            <a:r>
              <a:rPr lang="en-US" dirty="0"/>
              <a:t>After Na+ and glucose are transported into the enterocyte, they are released from SGLT1. </a:t>
            </a:r>
            <a:endParaRPr lang="en-US" dirty="0"/>
          </a:p>
          <a:p>
            <a:r>
              <a:rPr lang="en-US" dirty="0"/>
              <a:t>When intracellular glucose concentration increases, glucose binds to GLUT2 in the basolateral membrane</a:t>
            </a:r>
            <a:endParaRPr lang="en-US" dirty="0"/>
          </a:p>
          <a:p>
            <a:r>
              <a:rPr lang="en-US" dirty="0"/>
              <a:t>GLUT2 will facilitate exit of glucose and other monosaccharides from the enterocyte into the underlying capillaries for delivery into the hepatic portal vein</a:t>
            </a:r>
            <a:endParaRPr lang="en-US" dirty="0"/>
          </a:p>
          <a:p>
            <a:endParaRPr lang="en-US" dirty="0"/>
          </a:p>
          <a:p>
            <a:endParaRPr lang="en-US" dirty="0"/>
          </a:p>
          <a:p>
            <a:endParaRPr lang="en-US" b="1" dirty="0">
              <a:solidFill>
                <a:srgbClr val="C00000"/>
              </a:solidFill>
            </a:endParaRPr>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5422070" y="1745116"/>
              <a:ext cx="3037789" cy="45924"/>
            </p14:xfrm>
          </p:contentPart>
        </mc:Choice>
        <mc:Fallback xmlns="">
          <p:pic>
            <p:nvPicPr>
              <p:cNvPr id="4" name="Ink 3"/>
            </p:nvPicPr>
            <p:blipFill>
              <a:blip/>
            </p:blipFill>
            <p:spPr>
              <a:xfrm>
                <a:off x="5422070" y="1745116"/>
                <a:ext cx="3037789" cy="45924"/>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9404381" y="1745116"/>
              <a:ext cx="1324885" cy="56129"/>
            </p14:xfrm>
          </p:contentPart>
        </mc:Choice>
        <mc:Fallback xmlns="">
          <p:pic>
            <p:nvPicPr>
              <p:cNvPr id="5" name="Ink 4"/>
            </p:nvPicPr>
            <p:blipFill>
              <a:blip/>
            </p:blipFill>
            <p:spPr>
              <a:xfrm>
                <a:off x="9404381" y="1745116"/>
                <a:ext cx="1324885" cy="5612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1067055" y="2025763"/>
              <a:ext cx="2540797" cy="61232"/>
            </p14:xfrm>
          </p:contentPart>
        </mc:Choice>
        <mc:Fallback xmlns="">
          <p:pic>
            <p:nvPicPr>
              <p:cNvPr id="6" name="Ink 5"/>
            </p:nvPicPr>
            <p:blipFill>
              <a:blip/>
            </p:blipFill>
            <p:spPr>
              <a:xfrm>
                <a:off x="1067055" y="2025763"/>
                <a:ext cx="2540797" cy="61232"/>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6366593" y="2566647"/>
              <a:ext cx="627979" cy="20411"/>
            </p14:xfrm>
          </p:contentPart>
        </mc:Choice>
        <mc:Fallback xmlns="">
          <p:pic>
            <p:nvPicPr>
              <p:cNvPr id="7" name="Ink 6"/>
            </p:nvPicPr>
            <p:blipFill>
              <a:blip/>
            </p:blipFill>
            <p:spPr>
              <a:xfrm>
                <a:off x="6366593" y="2566647"/>
                <a:ext cx="627979" cy="2041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8761085" y="2520723"/>
              <a:ext cx="1803527" cy="71437"/>
            </p14:xfrm>
          </p:contentPart>
        </mc:Choice>
        <mc:Fallback xmlns="">
          <p:pic>
            <p:nvPicPr>
              <p:cNvPr id="8" name="Ink 7"/>
            </p:nvPicPr>
            <p:blipFill>
              <a:blip/>
            </p:blipFill>
            <p:spPr>
              <a:xfrm>
                <a:off x="8761085" y="2520723"/>
                <a:ext cx="1803527" cy="7143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1036422" y="2875359"/>
              <a:ext cx="5239547" cy="150529"/>
            </p14:xfrm>
          </p:contentPart>
        </mc:Choice>
        <mc:Fallback xmlns="">
          <p:pic>
            <p:nvPicPr>
              <p:cNvPr id="9" name="Ink 8"/>
            </p:nvPicPr>
            <p:blipFill>
              <a:blip/>
            </p:blipFill>
            <p:spPr>
              <a:xfrm>
                <a:off x="1036422" y="2875359"/>
                <a:ext cx="5239547" cy="15052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1072160" y="3617799"/>
              <a:ext cx="3039704" cy="178593"/>
            </p14:xfrm>
          </p:contentPart>
        </mc:Choice>
        <mc:Fallback xmlns="">
          <p:pic>
            <p:nvPicPr>
              <p:cNvPr id="10" name="Ink 9"/>
            </p:nvPicPr>
            <p:blipFill>
              <a:blip/>
            </p:blipFill>
            <p:spPr>
              <a:xfrm>
                <a:off x="1072160" y="3617799"/>
                <a:ext cx="3039704" cy="17859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3701507" y="4097450"/>
              <a:ext cx="6866775" cy="86746"/>
            </p14:xfrm>
          </p:contentPart>
        </mc:Choice>
        <mc:Fallback xmlns="">
          <p:pic>
            <p:nvPicPr>
              <p:cNvPr id="11" name="Ink 10"/>
            </p:nvPicPr>
            <p:blipFill>
              <a:blip/>
            </p:blipFill>
            <p:spPr>
              <a:xfrm>
                <a:off x="3701507" y="4097450"/>
                <a:ext cx="6866775" cy="86746"/>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1164060" y="4342379"/>
              <a:ext cx="5148286" cy="127567"/>
            </p14:xfrm>
          </p:contentPart>
        </mc:Choice>
        <mc:Fallback xmlns="">
          <p:pic>
            <p:nvPicPr>
              <p:cNvPr id="12" name="Ink 11"/>
            </p:nvPicPr>
            <p:blipFill>
              <a:blip/>
            </p:blipFill>
            <p:spPr>
              <a:xfrm>
                <a:off x="1164060" y="4342379"/>
                <a:ext cx="5148286" cy="12756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1036422" y="4867955"/>
              <a:ext cx="10001409" cy="107156"/>
            </p14:xfrm>
          </p:contentPart>
        </mc:Choice>
        <mc:Fallback xmlns="">
          <p:pic>
            <p:nvPicPr>
              <p:cNvPr id="13" name="Ink 12"/>
            </p:nvPicPr>
            <p:blipFill>
              <a:blip/>
            </p:blipFill>
            <p:spPr>
              <a:xfrm>
                <a:off x="1036422" y="4867955"/>
                <a:ext cx="10001409" cy="107156"/>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1005788" y="5322093"/>
              <a:ext cx="7382594" cy="30616"/>
            </p14:xfrm>
          </p:contentPart>
        </mc:Choice>
        <mc:Fallback xmlns="">
          <p:pic>
            <p:nvPicPr>
              <p:cNvPr id="14" name="Ink 13"/>
            </p:nvPicPr>
            <p:blipFill>
              <a:blip/>
            </p:blipFill>
            <p:spPr>
              <a:xfrm>
                <a:off x="1005788" y="5322093"/>
                <a:ext cx="7382594" cy="3061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8443266" y="5265964"/>
              <a:ext cx="2657426" cy="91848"/>
            </p14:xfrm>
          </p:contentPart>
        </mc:Choice>
        <mc:Fallback xmlns="">
          <p:pic>
            <p:nvPicPr>
              <p:cNvPr id="15" name="Ink 14"/>
            </p:nvPicPr>
            <p:blipFill>
              <a:blip/>
            </p:blipFill>
            <p:spPr>
              <a:xfrm>
                <a:off x="8443266" y="5265964"/>
                <a:ext cx="2657426" cy="9184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1041527" y="5656318"/>
              <a:ext cx="1424442" cy="94400"/>
            </p14:xfrm>
          </p:contentPart>
        </mc:Choice>
        <mc:Fallback xmlns="">
          <p:pic>
            <p:nvPicPr>
              <p:cNvPr id="16" name="Ink 15"/>
            </p:nvPicPr>
            <p:blipFill>
              <a:blip/>
            </p:blipFill>
            <p:spPr>
              <a:xfrm>
                <a:off x="1041527" y="5656318"/>
                <a:ext cx="1424442" cy="94400"/>
              </a:xfrm>
              <a:prstGeom prst="rect"/>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C00000"/>
                </a:solidFill>
                <a:latin typeface="American Typewriter" pitchFamily="18" charset="77"/>
              </a:rPr>
              <a:t>Facilitated Transport </a:t>
            </a:r>
            <a:br>
              <a:rPr lang="en-US" dirty="0"/>
            </a:br>
            <a:endParaRPr lang="en-US" dirty="0"/>
          </a:p>
        </p:txBody>
      </p:sp>
      <p:sp>
        <p:nvSpPr>
          <p:cNvPr id="3" name="Content Placeholder 2"/>
          <p:cNvSpPr>
            <a14:cpLocks xmlns:a14="http://schemas.microsoft.com/office/drawing/2010/main" noGrp="1"/>
          </p:cNvSpPr>
          <p:nvPr>
            <p:ph idx="1"/>
          </p:nvPr>
        </p:nvSpPr>
        <p:spPr/>
        <p:txBody>
          <a:bodyPr/>
          <a:lstStyle/>
          <a:p>
            <a:r>
              <a:rPr lang="en-US" dirty="0"/>
              <a:t>When glucose concentration in the intestinal lumen is high</a:t>
            </a:r>
            <a:r>
              <a:rPr lang="en-US" dirty="0">
                <a:sym typeface="Wingdings" charset="2"/>
              </a:rPr>
              <a:t> </a:t>
            </a:r>
            <a:r>
              <a:rPr lang="en-US" dirty="0"/>
              <a:t>after a large carbohydrate meal, glucose is transported into the enterocyte by</a:t>
            </a:r>
            <a:r>
              <a:rPr lang="en-US" b="1" dirty="0">
                <a:solidFill>
                  <a:srgbClr val="C00000"/>
                </a:solidFill>
              </a:rPr>
              <a:t> GLUT2 </a:t>
            </a:r>
            <a:r>
              <a:rPr lang="en-US" b="1" dirty="0">
                <a:solidFill>
                  <a:schemeClr val="accent2"/>
                </a:solidFill>
              </a:rPr>
              <a:t>(</a:t>
            </a:r>
            <a:r>
              <a:rPr lang="en-US" b="1" i="1" dirty="0">
                <a:solidFill>
                  <a:schemeClr val="accent2"/>
                </a:solidFill>
              </a:rPr>
              <a:t>low affinity)</a:t>
            </a:r>
            <a:r>
              <a:rPr lang="en-US" b="1" i="1" dirty="0">
                <a:solidFill>
                  <a:srgbClr val="C00000"/>
                </a:solidFill>
              </a:rPr>
              <a:t> </a:t>
            </a:r>
            <a:r>
              <a:rPr lang="en-US" dirty="0"/>
              <a:t>in the brush border membrane</a:t>
            </a:r>
            <a:endParaRPr lang="en-US" dirty="0"/>
          </a:p>
          <a:p>
            <a:r>
              <a:rPr lang="en-US" dirty="0"/>
              <a:t> After high-carbohydrate meals, more glucose is transported into the enterocyte by facilitated transport than by active transport via SGLT1. </a:t>
            </a:r>
            <a:endParaRPr lang="en-US" dirty="0"/>
          </a:p>
          <a:p>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6300380" y="2183946"/>
              <a:ext cx="3249509" cy="76540"/>
            </p14:xfrm>
          </p:contentPart>
        </mc:Choice>
        <mc:Fallback xmlns="">
          <p:pic>
            <p:nvPicPr>
              <p:cNvPr id="4" name="Ink 3"/>
            </p:nvPicPr>
            <p:blipFill>
              <a:blip/>
            </p:blipFill>
            <p:spPr>
              <a:xfrm>
                <a:off x="6300380" y="2183946"/>
                <a:ext cx="3249509" cy="76540"/>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9092944" y="2592160"/>
              <a:ext cx="1779915" cy="61232"/>
            </p14:xfrm>
          </p:contentPart>
        </mc:Choice>
        <mc:Fallback xmlns="">
          <p:pic>
            <p:nvPicPr>
              <p:cNvPr id="5" name="Ink 4"/>
            </p:nvPicPr>
            <p:blipFill>
              <a:blip/>
            </p:blipFill>
            <p:spPr>
              <a:xfrm>
                <a:off x="9092944" y="2592160"/>
                <a:ext cx="1779915" cy="61232"/>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1398914" y="2959553"/>
              <a:ext cx="7242192" cy="81643"/>
            </p14:xfrm>
          </p:contentPart>
        </mc:Choice>
        <mc:Fallback xmlns="">
          <p:pic>
            <p:nvPicPr>
              <p:cNvPr id="6" name="Ink 5"/>
            </p:nvPicPr>
            <p:blipFill>
              <a:blip/>
            </p:blipFill>
            <p:spPr>
              <a:xfrm>
                <a:off x="1398914" y="2959553"/>
                <a:ext cx="7242192" cy="81643"/>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3487075" y="3827008"/>
              <a:ext cx="7326433" cy="91849"/>
            </p14:xfrm>
          </p:contentPart>
        </mc:Choice>
        <mc:Fallback xmlns="">
          <p:pic>
            <p:nvPicPr>
              <p:cNvPr id="7" name="Ink 6"/>
            </p:nvPicPr>
            <p:blipFill>
              <a:blip/>
            </p:blipFill>
            <p:spPr>
              <a:xfrm>
                <a:off x="3487075" y="3827008"/>
                <a:ext cx="7326433" cy="91849"/>
              </a:xfrm>
              <a:prstGeom prst="rect"/>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C00000"/>
                </a:solidFill>
                <a:latin typeface="American Typewriter" pitchFamily="18" charset="77"/>
              </a:rPr>
              <a:t>Intestinal Absorption of Fructose </a:t>
            </a:r>
            <a:br>
              <a:rPr lang="en-US" dirty="0"/>
            </a:br>
            <a:endParaRPr lang="en-US" dirty="0"/>
          </a:p>
        </p:txBody>
      </p:sp>
      <p:sp>
        <p:nvSpPr>
          <p:cNvPr id="3" name="Content Placeholder 2"/>
          <p:cNvSpPr>
            <a14:cpLocks xmlns:a14="http://schemas.microsoft.com/office/drawing/2010/main" noGrp="1"/>
          </p:cNvSpPr>
          <p:nvPr>
            <p:ph idx="1"/>
          </p:nvPr>
        </p:nvSpPr>
        <p:spPr/>
        <p:txBody>
          <a:bodyPr>
            <a:normAutofit fontScale="92500" lnSpcReduction="10000"/>
          </a:bodyPr>
          <a:lstStyle/>
          <a:p>
            <a:r>
              <a:rPr lang="en-US" dirty="0"/>
              <a:t>GLUT5 </a:t>
            </a:r>
            <a:endParaRPr lang="en-US" dirty="0"/>
          </a:p>
          <a:p>
            <a:r>
              <a:rPr lang="en-US" dirty="0"/>
              <a:t>Facilitated diffusion </a:t>
            </a:r>
            <a:endParaRPr lang="en-US" dirty="0"/>
          </a:p>
          <a:p>
            <a:r>
              <a:rPr lang="en-US" dirty="0"/>
              <a:t>GLUT5 has a high affinity for fructose and is not influenced by the presence of glucose</a:t>
            </a:r>
            <a:endParaRPr lang="en-US" dirty="0"/>
          </a:p>
          <a:p>
            <a:r>
              <a:rPr lang="en-US" dirty="0"/>
              <a:t>Mainly in small intestine </a:t>
            </a:r>
            <a:endParaRPr lang="en-US" dirty="0"/>
          </a:p>
          <a:p>
            <a:r>
              <a:rPr lang="en-US" dirty="0"/>
              <a:t>Absorption does not require energy</a:t>
            </a:r>
            <a:endParaRPr lang="en-US" dirty="0"/>
          </a:p>
          <a:p>
            <a:r>
              <a:rPr lang="en-US" dirty="0"/>
              <a:t>When the intracellular concentration increases, fructose is transported out of the enterocyte into the hepatic portal vein by GLUT2 in the basolateral membrane</a:t>
            </a:r>
            <a:endParaRPr lang="en-US" dirty="0"/>
          </a:p>
          <a:p>
            <a:r>
              <a:rPr lang="en-US" dirty="0"/>
              <a:t>The facilitated transport process can proceed only down a concentration gradient </a:t>
            </a:r>
            <a:r>
              <a:rPr lang="en-US" dirty="0">
                <a:sym typeface="Wingdings" charset="2"/>
              </a:rPr>
              <a:t> slower absorption rate compared to glucose and galactose </a:t>
            </a:r>
            <a:endParaRPr lang="en-US" dirty="0"/>
          </a:p>
          <a:p>
            <a:endParaRPr lang="en-US" dirty="0"/>
          </a:p>
          <a:p>
            <a:endParaRPr lang="en-US" dirty="0"/>
          </a:p>
          <a:p>
            <a:endParaRPr lang="en-US" dirty="0"/>
          </a:p>
          <a:p>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1307015" y="2571750"/>
              <a:ext cx="2463417" cy="35718"/>
            </p14:xfrm>
          </p:contentPart>
        </mc:Choice>
        <mc:Fallback xmlns="">
          <p:pic>
            <p:nvPicPr>
              <p:cNvPr id="4" name="Ink 3"/>
            </p:nvPicPr>
            <p:blipFill>
              <a:blip/>
            </p:blipFill>
            <p:spPr>
              <a:xfrm>
                <a:off x="1307015" y="2571750"/>
                <a:ext cx="2463417" cy="35718"/>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5240186" y="3016958"/>
              <a:ext cx="896658" cy="59957"/>
            </p14:xfrm>
          </p:contentPart>
        </mc:Choice>
        <mc:Fallback xmlns="">
          <p:pic>
            <p:nvPicPr>
              <p:cNvPr id="5" name="Ink 4"/>
            </p:nvPicPr>
            <p:blipFill>
              <a:blip/>
            </p:blipFill>
            <p:spPr>
              <a:xfrm>
                <a:off x="5240186" y="3016958"/>
                <a:ext cx="896658" cy="5995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1398914" y="3730057"/>
              <a:ext cx="3048000" cy="71438"/>
            </p14:xfrm>
          </p:contentPart>
        </mc:Choice>
        <mc:Fallback xmlns="">
          <p:pic>
            <p:nvPicPr>
              <p:cNvPr id="6" name="Ink 5"/>
            </p:nvPicPr>
            <p:blipFill>
              <a:blip/>
            </p:blipFill>
            <p:spPr>
              <a:xfrm>
                <a:off x="1398914" y="3730057"/>
                <a:ext cx="3048000" cy="7143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3450060" y="4184196"/>
              <a:ext cx="487578" cy="45924"/>
            </p14:xfrm>
          </p:contentPart>
        </mc:Choice>
        <mc:Fallback xmlns="">
          <p:pic>
            <p:nvPicPr>
              <p:cNvPr id="7" name="Ink 6"/>
            </p:nvPicPr>
            <p:blipFill>
              <a:blip/>
            </p:blipFill>
            <p:spPr>
              <a:xfrm>
                <a:off x="3450060" y="4184196"/>
                <a:ext cx="487578" cy="45924"/>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4130531" y="4219915"/>
              <a:ext cx="1694875" cy="51026"/>
            </p14:xfrm>
          </p:contentPart>
        </mc:Choice>
        <mc:Fallback xmlns="">
          <p:pic>
            <p:nvPicPr>
              <p:cNvPr id="8" name="Ink 7"/>
            </p:nvPicPr>
            <p:blipFill>
              <a:blip/>
            </p:blipFill>
            <p:spPr>
              <a:xfrm>
                <a:off x="4130531" y="4219915"/>
                <a:ext cx="1694875" cy="5102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5893055" y="4250531"/>
              <a:ext cx="1509960" cy="469446"/>
            </p14:xfrm>
          </p:contentPart>
        </mc:Choice>
        <mc:Fallback xmlns="">
          <p:pic>
            <p:nvPicPr>
              <p:cNvPr id="9" name="Ink 8"/>
            </p:nvPicPr>
            <p:blipFill>
              <a:blip/>
            </p:blipFill>
            <p:spPr>
              <a:xfrm>
                <a:off x="5893055" y="4250531"/>
                <a:ext cx="1509960" cy="46944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7157949" y="4577102"/>
              <a:ext cx="3947211" cy="81643"/>
            </p14:xfrm>
          </p:contentPart>
        </mc:Choice>
        <mc:Fallback xmlns="">
          <p:pic>
            <p:nvPicPr>
              <p:cNvPr id="10" name="Ink 9"/>
            </p:nvPicPr>
            <p:blipFill>
              <a:blip/>
            </p:blipFill>
            <p:spPr>
              <a:xfrm>
                <a:off x="7157949" y="4577102"/>
                <a:ext cx="3947211" cy="8164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1235537" y="4893468"/>
              <a:ext cx="9169209" cy="142875"/>
            </p14:xfrm>
          </p:contentPart>
        </mc:Choice>
        <mc:Fallback xmlns="">
          <p:pic>
            <p:nvPicPr>
              <p:cNvPr id="11" name="Ink 10"/>
            </p:nvPicPr>
            <p:blipFill>
              <a:blip/>
            </p:blipFill>
            <p:spPr>
              <a:xfrm>
                <a:off x="1235537" y="4893468"/>
                <a:ext cx="9169209" cy="14287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1230432" y="5299131"/>
              <a:ext cx="1329990" cy="48475"/>
            </p14:xfrm>
          </p:contentPart>
        </mc:Choice>
        <mc:Fallback xmlns="">
          <p:pic>
            <p:nvPicPr>
              <p:cNvPr id="12" name="Ink 11"/>
            </p:nvPicPr>
            <p:blipFill>
              <a:blip/>
            </p:blipFill>
            <p:spPr>
              <a:xfrm>
                <a:off x="1230432" y="5299131"/>
                <a:ext cx="1329990" cy="4847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1955417" y="5648665"/>
              <a:ext cx="8568352" cy="263585"/>
            </p14:xfrm>
          </p:contentPart>
        </mc:Choice>
        <mc:Fallback xmlns="">
          <p:pic>
            <p:nvPicPr>
              <p:cNvPr id="13" name="Ink 12"/>
            </p:nvPicPr>
            <p:blipFill>
              <a:blip/>
            </p:blipFill>
            <p:spPr>
              <a:xfrm>
                <a:off x="1955417" y="5648665"/>
                <a:ext cx="8568352" cy="26358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1193417" y="6199754"/>
              <a:ext cx="1203628" cy="51027"/>
            </p14:xfrm>
          </p:contentPart>
        </mc:Choice>
        <mc:Fallback xmlns="">
          <p:pic>
            <p:nvPicPr>
              <p:cNvPr id="14" name="Ink 13"/>
            </p:nvPicPr>
            <p:blipFill>
              <a:blip/>
            </p:blipFill>
            <p:spPr>
              <a:xfrm>
                <a:off x="1193417" y="6199754"/>
                <a:ext cx="1203628" cy="5102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2762090" y="5995647"/>
              <a:ext cx="7344939" cy="112259"/>
            </p14:xfrm>
          </p:contentPart>
        </mc:Choice>
        <mc:Fallback xmlns="">
          <p:pic>
            <p:nvPicPr>
              <p:cNvPr id="15" name="Ink 14"/>
            </p:nvPicPr>
            <p:blipFill>
              <a:blip/>
            </p:blipFill>
            <p:spPr>
              <a:xfrm>
                <a:off x="2762090" y="5995647"/>
                <a:ext cx="7344939" cy="112259"/>
              </a:xfrm>
              <a:prstGeom prst="rect"/>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C00000"/>
                </a:solidFill>
                <a:latin typeface="American Typewriter" pitchFamily="18" charset="77"/>
              </a:rPr>
              <a:t>ABSORPTIONAND TRANSPORT </a:t>
            </a:r>
            <a:br>
              <a:rPr lang="en-US" dirty="0"/>
            </a:br>
            <a:endParaRPr lang="en-US" dirty="0"/>
          </a:p>
        </p:txBody>
      </p:sp>
      <p:sp>
        <p:nvSpPr>
          <p:cNvPr id="3" name="Content Placeholder 2"/>
          <p:cNvSpPr>
            <a14:cpLocks xmlns:a14="http://schemas.microsoft.com/office/drawing/2010/main" noGrp="1"/>
          </p:cNvSpPr>
          <p:nvPr>
            <p:ph idx="1"/>
          </p:nvPr>
        </p:nvSpPr>
        <p:spPr/>
        <p:txBody>
          <a:bodyPr/>
          <a:lstStyle/>
          <a:p>
            <a:r>
              <a:rPr lang="en-US" dirty="0"/>
              <a:t>Dietary monosaccharides to be absorbed into the bloodstream, they must twice cross the plasma membrane of enterocytes </a:t>
            </a:r>
            <a:endParaRPr lang="en-US" dirty="0"/>
          </a:p>
          <a:p>
            <a:pPr marL="514350" indent="-514350">
              <a:buFont typeface="+mj-lt"/>
              <a:buAutoNum type="arabicPeriod"/>
            </a:pPr>
            <a:r>
              <a:rPr lang="en-US" dirty="0"/>
              <a:t>First enter the cell on the brush border (apical) side</a:t>
            </a:r>
            <a:endParaRPr lang="en-US" dirty="0"/>
          </a:p>
          <a:p>
            <a:pPr marL="514350" indent="-514350">
              <a:buFont typeface="+mj-lt"/>
              <a:buAutoNum type="arabicPeriod"/>
            </a:pPr>
            <a:r>
              <a:rPr lang="en-US" dirty="0"/>
              <a:t>Exit on the basolateral side that faces a network of capillaries connected to the hepatic portal vein</a:t>
            </a:r>
            <a:endParaRPr lang="en-US" dirty="0"/>
          </a:p>
          <a:p>
            <a:pPr marL="514350" indent="-514350">
              <a:buFont typeface="+mj-lt"/>
              <a:buAutoNum type="arabicPeriod"/>
            </a:pPr>
            <a:r>
              <a:rPr lang="en-US" dirty="0"/>
              <a:t>The newly absorbed sugars are delivered directly to the liver where they will be metabolized according to the body’s needs, </a:t>
            </a: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normAutofit fontScale="90000"/>
          </a:bodyPr>
          <a:lstStyle/>
          <a:p>
            <a:r>
              <a:rPr lang="en-US" b="1" dirty="0">
                <a:solidFill>
                  <a:srgbClr val="C00000"/>
                </a:solidFill>
                <a:latin typeface="American Typewriter" pitchFamily="18" charset="77"/>
              </a:rPr>
              <a:t>Hepatic Metabolism of Dietary Monosaccharides </a:t>
            </a:r>
            <a:br>
              <a:rPr lang="en-US" dirty="0"/>
            </a:br>
            <a:endParaRPr lang="en-US" dirty="0"/>
          </a:p>
        </p:txBody>
      </p:sp>
      <p:sp>
        <p:nvSpPr>
          <p:cNvPr id="3" name="Content Placeholder 2"/>
          <p:cNvSpPr>
            <a14:cpLocks xmlns:a14="http://schemas.microsoft.com/office/drawing/2010/main" noGrp="1"/>
          </p:cNvSpPr>
          <p:nvPr>
            <p:ph idx="1"/>
          </p:nvPr>
        </p:nvSpPr>
        <p:spPr>
          <a:xfrm>
            <a:off x="269823" y="1409075"/>
            <a:ext cx="11083977" cy="4767888"/>
          </a:xfrm>
        </p:spPr>
        <p:txBody>
          <a:bodyPr/>
          <a:lstStyle/>
          <a:p>
            <a:r>
              <a:rPr lang="en-US" dirty="0"/>
              <a:t>After intestinal absorption of glucose, galactose, and fructose, they enter the hepatic portal vein</a:t>
            </a:r>
            <a:r>
              <a:rPr lang="en-US" dirty="0">
                <a:sym typeface="Wingdings" charset="2"/>
              </a:rPr>
              <a:t> </a:t>
            </a:r>
            <a:r>
              <a:rPr lang="en-US" dirty="0"/>
              <a:t>liver. </a:t>
            </a:r>
            <a:endParaRPr lang="en-US" dirty="0"/>
          </a:p>
          <a:p>
            <a:r>
              <a:rPr lang="en-US" dirty="0"/>
              <a:t>All of the galactose and fructose is taken up by the liver through specific GLUTs and metabolized. </a:t>
            </a:r>
            <a:endParaRPr lang="en-US" dirty="0"/>
          </a:p>
          <a:p>
            <a:r>
              <a:rPr lang="en-US" dirty="0"/>
              <a:t>Only 30–40% of glucose is taken up by the liver, with the majority passing through into the systemic circulation ( only glucose is found in blood)</a:t>
            </a:r>
            <a:endParaRPr lang="en-US" dirty="0"/>
          </a:p>
          <a:p>
            <a:r>
              <a:rPr lang="en-US" dirty="0"/>
              <a:t>Galactose </a:t>
            </a:r>
            <a:r>
              <a:rPr lang="en-US" dirty="0">
                <a:sym typeface="Wingdings" charset="2"/>
              </a:rPr>
              <a:t> </a:t>
            </a:r>
            <a:r>
              <a:rPr lang="en-US" dirty="0"/>
              <a:t>glucose derivatives </a:t>
            </a:r>
            <a:r>
              <a:rPr lang="en-US" dirty="0">
                <a:sym typeface="Wingdings" charset="2"/>
              </a:rPr>
              <a:t> </a:t>
            </a:r>
            <a:r>
              <a:rPr lang="en-US" dirty="0"/>
              <a:t>and stored as liver glycogen</a:t>
            </a:r>
            <a:endParaRPr lang="en-US" dirty="0"/>
          </a:p>
          <a:p>
            <a:r>
              <a:rPr lang="en-US" dirty="0"/>
              <a:t>Fructose</a:t>
            </a:r>
            <a:r>
              <a:rPr lang="en-US" dirty="0">
                <a:sym typeface="Wingdings" charset="2"/>
              </a:rPr>
              <a:t> supplies liver with energy… excess is stored as triacylglycerol </a:t>
            </a:r>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1158954" y="2148227"/>
              <a:ext cx="2625518" cy="61232"/>
            </p14:xfrm>
          </p:contentPart>
        </mc:Choice>
        <mc:Fallback xmlns="">
          <p:pic>
            <p:nvPicPr>
              <p:cNvPr id="4" name="Ink 3"/>
            </p:nvPicPr>
            <p:blipFill>
              <a:blip/>
            </p:blipFill>
            <p:spPr>
              <a:xfrm>
                <a:off x="1158954" y="2148227"/>
                <a:ext cx="2625518" cy="61232"/>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3890412" y="1780834"/>
              <a:ext cx="1358070" cy="515371"/>
            </p14:xfrm>
          </p:contentPart>
        </mc:Choice>
        <mc:Fallback xmlns="">
          <p:pic>
            <p:nvPicPr>
              <p:cNvPr id="5" name="Ink 4"/>
            </p:nvPicPr>
            <p:blipFill>
              <a:blip/>
            </p:blipFill>
            <p:spPr>
              <a:xfrm>
                <a:off x="3890412" y="1780834"/>
                <a:ext cx="1358070" cy="51537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1462733" y="3510642"/>
              <a:ext cx="1037060" cy="56130"/>
            </p14:xfrm>
          </p:contentPart>
        </mc:Choice>
        <mc:Fallback xmlns="">
          <p:pic>
            <p:nvPicPr>
              <p:cNvPr id="6" name="Ink 5"/>
            </p:nvPicPr>
            <p:blipFill>
              <a:blip/>
            </p:blipFill>
            <p:spPr>
              <a:xfrm>
                <a:off x="1462733" y="3510642"/>
                <a:ext cx="1037060" cy="5613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4620502" y="3587182"/>
              <a:ext cx="2792723" cy="66335"/>
            </p14:xfrm>
          </p:contentPart>
        </mc:Choice>
        <mc:Fallback xmlns="">
          <p:pic>
            <p:nvPicPr>
              <p:cNvPr id="7" name="Ink 6"/>
            </p:nvPicPr>
            <p:blipFill>
              <a:blip/>
            </p:blipFill>
            <p:spPr>
              <a:xfrm>
                <a:off x="4620502" y="3587182"/>
                <a:ext cx="2792723" cy="6633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8327115" y="3199379"/>
              <a:ext cx="2801020" cy="459241"/>
            </p14:xfrm>
          </p:contentPart>
        </mc:Choice>
        <mc:Fallback xmlns="">
          <p:pic>
            <p:nvPicPr>
              <p:cNvPr id="8" name="Ink 7"/>
            </p:nvPicPr>
            <p:blipFill>
              <a:blip/>
            </p:blipFill>
            <p:spPr>
              <a:xfrm>
                <a:off x="8327115" y="3199379"/>
                <a:ext cx="2801020" cy="45924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913889" y="3923959"/>
              <a:ext cx="4914070" cy="71438"/>
            </p14:xfrm>
          </p:contentPart>
        </mc:Choice>
        <mc:Fallback xmlns="">
          <p:pic>
            <p:nvPicPr>
              <p:cNvPr id="9" name="Ink 8"/>
            </p:nvPicPr>
            <p:blipFill>
              <a:blip/>
            </p:blipFill>
            <p:spPr>
              <a:xfrm>
                <a:off x="913889" y="3923959"/>
                <a:ext cx="4914070" cy="7143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6555497" y="3505540"/>
              <a:ext cx="3609608" cy="520473"/>
            </p14:xfrm>
          </p:contentPart>
        </mc:Choice>
        <mc:Fallback xmlns="">
          <p:pic>
            <p:nvPicPr>
              <p:cNvPr id="10" name="Ink 9"/>
            </p:nvPicPr>
            <p:blipFill>
              <a:blip/>
            </p:blipFill>
            <p:spPr>
              <a:xfrm>
                <a:off x="6555497" y="3505540"/>
                <a:ext cx="3609608" cy="52047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2578291" y="4424022"/>
              <a:ext cx="7076900" cy="86745"/>
            </p14:xfrm>
          </p:contentPart>
        </mc:Choice>
        <mc:Fallback xmlns="">
          <p:pic>
            <p:nvPicPr>
              <p:cNvPr id="11" name="Ink 10"/>
            </p:nvPicPr>
            <p:blipFill>
              <a:blip/>
            </p:blipFill>
            <p:spPr>
              <a:xfrm>
                <a:off x="2578291" y="4424022"/>
                <a:ext cx="7076900" cy="8674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749874" y="4885814"/>
              <a:ext cx="10249985" cy="170940"/>
            </p14:xfrm>
          </p:contentPart>
        </mc:Choice>
        <mc:Fallback xmlns="">
          <p:pic>
            <p:nvPicPr>
              <p:cNvPr id="12" name="Ink 11"/>
            </p:nvPicPr>
            <p:blipFill>
              <a:blip/>
            </p:blipFill>
            <p:spPr>
              <a:xfrm>
                <a:off x="749874" y="4885814"/>
                <a:ext cx="10249985" cy="170940"/>
              </a:xfrm>
              <a:prstGeom prst="rect"/>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normAutofit/>
          </a:bodyPr>
          <a:lstStyle/>
          <a:p>
            <a:r>
              <a:rPr lang="en-US" b="1" dirty="0">
                <a:solidFill>
                  <a:srgbClr val="C00000"/>
                </a:solidFill>
                <a:latin typeface="American Typewriter" pitchFamily="18" charset="77"/>
              </a:rPr>
              <a:t>BLOOD GLUCOSE CONCENTRATION </a:t>
            </a:r>
            <a:br>
              <a:rPr lang="en-US" dirty="0"/>
            </a:br>
            <a:endParaRPr lang="en-US" dirty="0"/>
          </a:p>
        </p:txBody>
      </p:sp>
      <p:sp>
        <p:nvSpPr>
          <p:cNvPr id="3" name="Content Placeholder 2"/>
          <p:cNvSpPr>
            <a14:cpLocks xmlns:a14="http://schemas.microsoft.com/office/drawing/2010/main" noGrp="1"/>
          </p:cNvSpPr>
          <p:nvPr>
            <p:ph idx="1"/>
          </p:nvPr>
        </p:nvSpPr>
        <p:spPr/>
        <p:txBody>
          <a:bodyPr>
            <a:normAutofit fontScale="92500"/>
          </a:bodyPr>
          <a:lstStyle/>
          <a:p>
            <a:pPr marL="0" indent="0">
              <a:buNone/>
            </a:pPr>
            <a:r>
              <a:rPr lang="en-US" dirty="0"/>
              <a:t>Maintaining normal blood glucose concentration </a:t>
            </a:r>
            <a:endParaRPr lang="en-US" dirty="0"/>
          </a:p>
          <a:p>
            <a:r>
              <a:rPr lang="en-US" dirty="0"/>
              <a:t> Insulin inhibits hepatic gluconeogenesis and promotes glucose utilization </a:t>
            </a:r>
            <a:endParaRPr lang="en-US" dirty="0"/>
          </a:p>
          <a:p>
            <a:r>
              <a:rPr lang="en-US" dirty="0"/>
              <a:t>Glucagon increases the breakdown of liver glycogen by glycogenolysis. </a:t>
            </a:r>
            <a:endParaRPr lang="en-US" dirty="0"/>
          </a:p>
          <a:p>
            <a:r>
              <a:rPr lang="en-US" dirty="0"/>
              <a:t>Secretion of glucocorticoid hormones (stress hormones) primarily cause increased activity of hepatic </a:t>
            </a:r>
            <a:r>
              <a:rPr lang="en-US" b="1" dirty="0"/>
              <a:t>gluconeogenesis and </a:t>
            </a:r>
            <a:r>
              <a:rPr lang="en-US" dirty="0"/>
              <a:t>antagonize insulin response by skeletal muscle and white adipose tissue </a:t>
            </a:r>
            <a:endParaRPr lang="en-US" dirty="0"/>
          </a:p>
          <a:p>
            <a:r>
              <a:rPr lang="en-US" dirty="0"/>
              <a:t>“In both mouse and human muscle cells, GC reduce insulin-stimulated glucose uptake attenuating insulin-induced GLUT4 translocation to the cell membrane.</a:t>
            </a:r>
            <a:endParaRPr lang="en-US" b="1" dirty="0"/>
          </a:p>
          <a:p>
            <a:endParaRPr lang="en-US" dirty="0"/>
          </a:p>
        </p:txBody>
      </p:sp>
      <p:sp>
        <p:nvSpPr>
          <p:cNvPr id="4" name="Rectangle 3"/>
          <p:cNvSpPr/>
          <p:nvPr/>
        </p:nvSpPr>
        <p:spPr>
          <a:xfrm>
            <a:off x="4699000" y="5946130"/>
            <a:ext cx="6096000" cy="461665"/>
          </a:xfrm>
          <a:prstGeom prst="rect">
            <a:avLst/>
          </a:prstGeom>
        </p:spPr>
        <p:txBody>
          <a:bodyPr>
            <a:spAutoFit/>
          </a:bodyPr>
          <a:lstStyle/>
          <a:p>
            <a:r>
              <a:rPr lang="en-US" sz="1200" dirty="0" err="1">
                <a:solidFill>
                  <a:srgbClr val="303030"/>
                </a:solidFill>
                <a:latin typeface="Arial" charset="0"/>
              </a:rPr>
              <a:t>Kuo</a:t>
            </a:r>
            <a:r>
              <a:rPr lang="en-US" sz="1200" dirty="0">
                <a:solidFill>
                  <a:srgbClr val="303030"/>
                </a:solidFill>
                <a:latin typeface="Arial" charset="0"/>
              </a:rPr>
              <a:t> T, McQueen A, Chen TC, Wang JC. Regulation of Glucose Homeostasis by Glucocorticoids. </a:t>
            </a:r>
            <a:r>
              <a:rPr lang="en-US" sz="1200" i="1" dirty="0">
                <a:solidFill>
                  <a:srgbClr val="303030"/>
                </a:solidFill>
                <a:latin typeface="Arial" charset="0"/>
              </a:rPr>
              <a:t>Adv </a:t>
            </a:r>
            <a:r>
              <a:rPr lang="en-US" sz="1200" i="1" dirty="0" err="1">
                <a:solidFill>
                  <a:srgbClr val="303030"/>
                </a:solidFill>
                <a:latin typeface="Arial" charset="0"/>
              </a:rPr>
              <a:t>Exp</a:t>
            </a:r>
            <a:r>
              <a:rPr lang="en-US" sz="1200" i="1" dirty="0">
                <a:solidFill>
                  <a:srgbClr val="303030"/>
                </a:solidFill>
                <a:latin typeface="Arial" charset="0"/>
              </a:rPr>
              <a:t> Med Biol</a:t>
            </a:r>
            <a:r>
              <a:rPr lang="en-US" sz="1200" dirty="0">
                <a:solidFill>
                  <a:srgbClr val="303030"/>
                </a:solidFill>
                <a:latin typeface="Arial" charset="0"/>
              </a:rPr>
              <a:t>. 2015;872:99-126. </a:t>
            </a:r>
            <a:endParaRPr lang="en-US" sz="1200" dirty="0"/>
          </a:p>
        </p:txBody>
      </p:sp>
      <mc:AlternateContent xmlns:mc="http://schemas.openxmlformats.org/markup-compatibility/2006" xmlns:p14="http://schemas.microsoft.com/office/powerpoint/2010/main">
        <mc:Choice Requires="p14">
          <p:contentPart r:id="rId1" p14:bwMode="auto">
            <p14:nvContentPartPr>
              <p14:cNvPr id="5" name="Ink 4"/>
              <p14:cNvContentPartPr/>
              <p14:nvPr/>
            </p14:nvContentPartPr>
            <p14:xfrm>
              <a:off x="2772301" y="2204357"/>
              <a:ext cx="4712402" cy="45924"/>
            </p14:xfrm>
          </p:contentPart>
        </mc:Choice>
        <mc:Fallback xmlns="">
          <p:pic>
            <p:nvPicPr>
              <p:cNvPr id="5" name="Ink 4"/>
            </p:nvPicPr>
            <p:blipFill>
              <a:blip/>
            </p:blipFill>
            <p:spPr>
              <a:xfrm>
                <a:off x="2772301" y="2204357"/>
                <a:ext cx="4712402" cy="45924"/>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6" name="Ink 5"/>
              <p14:cNvContentPartPr/>
              <p14:nvPr/>
            </p14:nvContentPartPr>
            <p14:xfrm>
              <a:off x="1276381" y="2331924"/>
              <a:ext cx="5281669" cy="367393"/>
            </p14:xfrm>
          </p:contentPart>
        </mc:Choice>
        <mc:Fallback xmlns="">
          <p:pic>
            <p:nvPicPr>
              <p:cNvPr id="6" name="Ink 5"/>
            </p:nvPicPr>
            <p:blipFill>
              <a:blip/>
            </p:blipFill>
            <p:spPr>
              <a:xfrm>
                <a:off x="1276381" y="2331924"/>
                <a:ext cx="5281669" cy="367393"/>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Ink 6"/>
              <p14:cNvContentPartPr/>
              <p14:nvPr/>
            </p14:nvContentPartPr>
            <p14:xfrm>
              <a:off x="6879060" y="2357437"/>
              <a:ext cx="3988374" cy="420971"/>
            </p14:xfrm>
          </p:contentPart>
        </mc:Choice>
        <mc:Fallback xmlns="">
          <p:pic>
            <p:nvPicPr>
              <p:cNvPr id="7" name="Ink 6"/>
            </p:nvPicPr>
            <p:blipFill>
              <a:blip/>
            </p:blipFill>
            <p:spPr>
              <a:xfrm>
                <a:off x="6879060" y="2357437"/>
                <a:ext cx="3988374" cy="42097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1332542" y="3133044"/>
              <a:ext cx="6713769" cy="51027"/>
            </p14:xfrm>
          </p:contentPart>
        </mc:Choice>
        <mc:Fallback xmlns="">
          <p:pic>
            <p:nvPicPr>
              <p:cNvPr id="8" name="Ink 7"/>
            </p:nvPicPr>
            <p:blipFill>
              <a:blip/>
            </p:blipFill>
            <p:spPr>
              <a:xfrm>
                <a:off x="1332542" y="3133044"/>
                <a:ext cx="6713769" cy="5102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7974834" y="3122839"/>
              <a:ext cx="2748688" cy="56129"/>
            </p14:xfrm>
          </p:contentPart>
        </mc:Choice>
        <mc:Fallback xmlns="">
          <p:pic>
            <p:nvPicPr>
              <p:cNvPr id="9" name="Ink 8"/>
            </p:nvPicPr>
            <p:blipFill>
              <a:blip/>
            </p:blipFill>
            <p:spPr>
              <a:xfrm>
                <a:off x="7974834" y="3122839"/>
                <a:ext cx="2748688" cy="5612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5697768" y="2699317"/>
              <a:ext cx="25528" cy="360"/>
            </p14:xfrm>
          </p:contentPart>
        </mc:Choice>
        <mc:Fallback xmlns="">
          <p:pic>
            <p:nvPicPr>
              <p:cNvPr id="10" name="Ink 9"/>
            </p:nvPicPr>
            <p:blipFill>
              <a:blip/>
            </p:blipFill>
            <p:spPr>
              <a:xfrm>
                <a:off x="5697768" y="2699317"/>
                <a:ext cx="25528" cy="36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2908874" y="3561669"/>
              <a:ext cx="7664673" cy="117362"/>
            </p14:xfrm>
          </p:contentPart>
        </mc:Choice>
        <mc:Fallback xmlns="">
          <p:pic>
            <p:nvPicPr>
              <p:cNvPr id="11" name="Ink 10"/>
            </p:nvPicPr>
            <p:blipFill>
              <a:blip/>
            </p:blipFill>
            <p:spPr>
              <a:xfrm>
                <a:off x="2908874" y="3561669"/>
                <a:ext cx="7664673" cy="117362"/>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1210010" y="3918857"/>
              <a:ext cx="9048271" cy="102053"/>
            </p14:xfrm>
          </p:contentPart>
        </mc:Choice>
        <mc:Fallback xmlns="">
          <p:pic>
            <p:nvPicPr>
              <p:cNvPr id="12" name="Ink 11"/>
            </p:nvPicPr>
            <p:blipFill>
              <a:blip/>
            </p:blipFill>
            <p:spPr>
              <a:xfrm>
                <a:off x="1210010" y="3918857"/>
                <a:ext cx="9048271" cy="102053"/>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Ink 12"/>
              <p14:cNvContentPartPr/>
              <p14:nvPr/>
            </p14:nvContentPartPr>
            <p14:xfrm>
              <a:off x="1307015" y="4296455"/>
              <a:ext cx="6767377" cy="76540"/>
            </p14:xfrm>
          </p:contentPart>
        </mc:Choice>
        <mc:Fallback xmlns="">
          <p:pic>
            <p:nvPicPr>
              <p:cNvPr id="13" name="Ink 12"/>
            </p:nvPicPr>
            <p:blipFill>
              <a:blip/>
            </p:blipFill>
            <p:spPr>
              <a:xfrm>
                <a:off x="1307015" y="4296455"/>
                <a:ext cx="6767377" cy="7654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Ink 13"/>
              <p14:cNvContentPartPr/>
              <p14:nvPr/>
            </p14:nvContentPartPr>
            <p14:xfrm>
              <a:off x="7171352" y="4788225"/>
              <a:ext cx="697542" cy="49114"/>
            </p14:xfrm>
          </p:contentPart>
        </mc:Choice>
        <mc:Fallback xmlns="">
          <p:pic>
            <p:nvPicPr>
              <p:cNvPr id="14" name="Ink 13"/>
            </p:nvPicPr>
            <p:blipFill>
              <a:blip/>
            </p:blipFill>
            <p:spPr>
              <a:xfrm>
                <a:off x="7171352" y="4788225"/>
                <a:ext cx="697542" cy="49114"/>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5" name="Ink 14"/>
              <p14:cNvContentPartPr/>
              <p14:nvPr/>
            </p14:nvContentPartPr>
            <p14:xfrm>
              <a:off x="9140170" y="4755696"/>
              <a:ext cx="1139809" cy="71437"/>
            </p14:xfrm>
          </p:contentPart>
        </mc:Choice>
        <mc:Fallback xmlns="">
          <p:pic>
            <p:nvPicPr>
              <p:cNvPr id="15" name="Ink 14"/>
            </p:nvPicPr>
            <p:blipFill>
              <a:blip/>
            </p:blipFill>
            <p:spPr>
              <a:xfrm>
                <a:off x="9140170" y="4755696"/>
                <a:ext cx="1139809" cy="7143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6" name="Ink 15"/>
              <p14:cNvContentPartPr/>
              <p14:nvPr/>
            </p14:nvContentPartPr>
            <p14:xfrm>
              <a:off x="1285316" y="5117986"/>
              <a:ext cx="9510322" cy="142875"/>
            </p14:xfrm>
          </p:contentPart>
        </mc:Choice>
        <mc:Fallback xmlns="">
          <p:pic>
            <p:nvPicPr>
              <p:cNvPr id="16" name="Ink 15"/>
            </p:nvPicPr>
            <p:blipFill>
              <a:blip/>
            </p:blipFill>
            <p:spPr>
              <a:xfrm>
                <a:off x="1285316" y="5117986"/>
                <a:ext cx="9510322" cy="14287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7" name="Ink 16"/>
              <p14:cNvContentPartPr/>
              <p14:nvPr/>
            </p14:nvContentPartPr>
            <p14:xfrm>
              <a:off x="1238728" y="5459865"/>
              <a:ext cx="1069608" cy="234723"/>
            </p14:xfrm>
          </p:contentPart>
        </mc:Choice>
        <mc:Fallback xmlns="">
          <p:pic>
            <p:nvPicPr>
              <p:cNvPr id="17" name="Ink 16"/>
            </p:nvPicPr>
            <p:blipFill>
              <a:blip/>
            </p:blipFill>
            <p:spPr>
              <a:xfrm>
                <a:off x="1238728" y="5459865"/>
                <a:ext cx="1069608" cy="234723"/>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8" name="Ink 17"/>
              <p14:cNvContentPartPr/>
              <p14:nvPr/>
            </p14:nvContentPartPr>
            <p14:xfrm>
              <a:off x="176140" y="3010580"/>
              <a:ext cx="17870" cy="58681"/>
            </p14:xfrm>
          </p:contentPart>
        </mc:Choice>
        <mc:Fallback xmlns="">
          <p:pic>
            <p:nvPicPr>
              <p:cNvPr id="18" name="Ink 17"/>
            </p:nvPicPr>
            <p:blipFill>
              <a:blip/>
            </p:blipFill>
            <p:spPr>
              <a:xfrm>
                <a:off x="176140" y="3010580"/>
                <a:ext cx="17870" cy="58681"/>
              </a:xfrm>
              <a:prstGeom prst="rect"/>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673381" y="406400"/>
            <a:ext cx="11182305" cy="58674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809625" y="796925"/>
            <a:ext cx="10515600" cy="4351338"/>
          </a:xfrm>
        </p:spPr>
        <p:txBody>
          <a:bodyPr/>
          <a:lstStyle/>
          <a:p>
            <a:r>
              <a:rPr lang="en-US" dirty="0"/>
              <a:t>The movement of molecules across cell membranes, including those of enterocytes is a highly regulated process</a:t>
            </a:r>
            <a:endParaRPr lang="en-US" dirty="0"/>
          </a:p>
          <a:p>
            <a:r>
              <a:rPr lang="en-US" dirty="0"/>
              <a:t>Monosaccharides movement mediated by specialized transport proteins integrated in the cell membrane </a:t>
            </a:r>
            <a:endParaRPr lang="en-US" dirty="0"/>
          </a:p>
          <a:p>
            <a:pPr marL="514350" indent="-514350">
              <a:buFont typeface="+mj-lt"/>
              <a:buAutoNum type="arabicPeriod"/>
            </a:pPr>
            <a:r>
              <a:rPr lang="en-US" dirty="0"/>
              <a:t>The energy-dependent </a:t>
            </a:r>
            <a:r>
              <a:rPr lang="en-US" i="1" dirty="0"/>
              <a:t>sodium- glucose cotransporters </a:t>
            </a:r>
            <a:r>
              <a:rPr lang="en-US" dirty="0"/>
              <a:t>(SGLTs) </a:t>
            </a:r>
            <a:endParaRPr lang="en-US" dirty="0"/>
          </a:p>
          <a:p>
            <a:pPr marL="514350" indent="-514350">
              <a:buFont typeface="+mj-lt"/>
              <a:buAutoNum type="arabicPeriod"/>
            </a:pPr>
            <a:r>
              <a:rPr lang="en-US" dirty="0"/>
              <a:t>The facilitated diffusion </a:t>
            </a:r>
            <a:r>
              <a:rPr lang="en-US" i="1" dirty="0"/>
              <a:t>glucose transporters </a:t>
            </a:r>
            <a:r>
              <a:rPr lang="en-US" dirty="0"/>
              <a:t>(GLUTs)</a:t>
            </a:r>
            <a:endParaRPr lang="en-US" dirty="0"/>
          </a:p>
          <a:p>
            <a:endParaRPr lang="en-US" dirty="0"/>
          </a:p>
          <a:p>
            <a:pPr marL="0" indent="0">
              <a:buNone/>
            </a:pPr>
            <a:r>
              <a:rPr lang="en-US" dirty="0"/>
              <a:t>Each tissue has a different distribution of SGLTs and GLUTs</a:t>
            </a: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normAutofit fontScale="90000"/>
          </a:bodyPr>
          <a:lstStyle/>
          <a:p>
            <a:r>
              <a:rPr lang="en-US" b="1" dirty="0">
                <a:solidFill>
                  <a:srgbClr val="C00000"/>
                </a:solidFill>
                <a:latin typeface="American Typewriter" pitchFamily="18" charset="77"/>
              </a:rPr>
              <a:t>SGLTs</a:t>
            </a:r>
            <a:r>
              <a:rPr lang="en-US" b="1" i="1" dirty="0">
                <a:solidFill>
                  <a:srgbClr val="C00000"/>
                </a:solidFill>
                <a:latin typeface="American Typewriter" pitchFamily="18" charset="77"/>
              </a:rPr>
              <a:t> </a:t>
            </a:r>
            <a:r>
              <a:rPr lang="en-US" i="1" dirty="0"/>
              <a:t>The energy-dependent sodium- glucose cotransporters</a:t>
            </a:r>
            <a:br>
              <a:rPr lang="en-US" i="1" dirty="0"/>
            </a:br>
            <a:br>
              <a:rPr lang="en-US" dirty="0">
                <a:solidFill>
                  <a:srgbClr val="C00000"/>
                </a:solidFill>
                <a:latin typeface="American Typewriter" pitchFamily="18" charset="77"/>
              </a:rPr>
            </a:br>
            <a:endParaRPr lang="en-US" dirty="0">
              <a:solidFill>
                <a:srgbClr val="C00000"/>
              </a:solidFill>
              <a:latin typeface="American Typewriter" pitchFamily="18" charset="77"/>
            </a:endParaRPr>
          </a:p>
        </p:txBody>
      </p:sp>
      <p:sp>
        <p:nvSpPr>
          <p:cNvPr id="3" name="Content Placeholder 2"/>
          <p:cNvSpPr>
            <a14:cpLocks xmlns:a14="http://schemas.microsoft.com/office/drawing/2010/main" noGrp="1"/>
          </p:cNvSpPr>
          <p:nvPr>
            <p:ph idx="1"/>
          </p:nvPr>
        </p:nvSpPr>
        <p:spPr>
          <a:xfrm>
            <a:off x="238125" y="1356518"/>
            <a:ext cx="4337050" cy="5501481"/>
          </a:xfrm>
        </p:spPr>
        <p:txBody>
          <a:bodyPr>
            <a:normAutofit fontScale="85000" lnSpcReduction="20000"/>
          </a:bodyPr>
          <a:lstStyle/>
          <a:p>
            <a:r>
              <a:rPr lang="en-US" dirty="0"/>
              <a:t>Symporters</a:t>
            </a:r>
            <a:endParaRPr lang="en-US" dirty="0"/>
          </a:p>
          <a:p>
            <a:pPr lvl="1"/>
            <a:r>
              <a:rPr lang="en-US" dirty="0"/>
              <a:t>simultaneously transports two substances (Na+ and glucose or galactose) in the same direction and is thus a symporter. </a:t>
            </a:r>
            <a:endParaRPr lang="en-US" dirty="0"/>
          </a:p>
          <a:p>
            <a:r>
              <a:rPr lang="en-US" dirty="0"/>
              <a:t>SGLTs are enzyme proteins that take up glucose into cells against an electrochemical gradient, and take up sodium ions down their concentration gradient. </a:t>
            </a:r>
            <a:endParaRPr lang="en-US" dirty="0"/>
          </a:p>
          <a:p>
            <a:r>
              <a:rPr lang="en-US" dirty="0"/>
              <a:t>SGLT1 and SGLT2 play prominent roles in monosaccharide transport </a:t>
            </a:r>
            <a:endParaRPr lang="en-US" dirty="0"/>
          </a:p>
          <a:p>
            <a:r>
              <a:rPr lang="en-US" dirty="0"/>
              <a:t>The function of SGLTs is coupled with sodium cotransport and ATP hydrolysis</a:t>
            </a:r>
            <a:endParaRPr lang="en-US" dirty="0"/>
          </a:p>
          <a:p>
            <a:r>
              <a:rPr lang="en-US" dirty="0"/>
              <a:t>Dependent on cellular energy and exemplify active transport</a:t>
            </a:r>
            <a:endParaRPr lang="en-US" dirty="0"/>
          </a:p>
          <a:p>
            <a:pPr marL="0" indent="0">
              <a:buNone/>
            </a:pPr>
            <a:endParaRPr lang="en-US" dirty="0"/>
          </a:p>
          <a:p>
            <a:pPr marL="0" indent="0">
              <a:buNone/>
            </a:pPr>
            <a:endParaRPr lang="en-US" dirty="0"/>
          </a:p>
          <a:p>
            <a:endParaRPr lang="en-US" dirty="0"/>
          </a:p>
        </p:txBody>
      </p:sp>
      <p:pic>
        <p:nvPicPr>
          <p:cNvPr id="1025" name="Picture 1" descr="page36image333978427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5175" y="570706"/>
            <a:ext cx="7820025" cy="55213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831562" y="5324644"/>
              <a:ext cx="5744" cy="22963"/>
            </p14:xfrm>
          </p:contentPart>
        </mc:Choice>
        <mc:Fallback xmlns="">
          <p:pic>
            <p:nvPicPr>
              <p:cNvPr id="4" name="Ink 3"/>
            </p:nvPicPr>
            <p:blipFill>
              <a:blip/>
            </p:blipFill>
            <p:spPr>
              <a:xfrm>
                <a:off x="831562" y="5324644"/>
                <a:ext cx="5744" cy="22963"/>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658613" y="5123089"/>
              <a:ext cx="2936316" cy="193901"/>
            </p14:xfrm>
          </p:contentPart>
        </mc:Choice>
        <mc:Fallback xmlns="">
          <p:pic>
            <p:nvPicPr>
              <p:cNvPr id="5" name="Ink 4"/>
            </p:nvPicPr>
            <p:blipFill>
              <a:blip/>
            </p:blipFill>
            <p:spPr>
              <a:xfrm>
                <a:off x="658613" y="5123089"/>
                <a:ext cx="2936316" cy="19390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1257714" y="4301557"/>
              <a:ext cx="233100" cy="331674"/>
            </p14:xfrm>
          </p:contentPart>
        </mc:Choice>
        <mc:Fallback xmlns="">
          <p:pic>
            <p:nvPicPr>
              <p:cNvPr id="6" name="Ink 5"/>
            </p:nvPicPr>
            <p:blipFill>
              <a:blip/>
            </p:blipFill>
            <p:spPr>
              <a:xfrm>
                <a:off x="1257714" y="4301557"/>
                <a:ext cx="233100" cy="331674"/>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2649768" y="4255633"/>
              <a:ext cx="342071" cy="406461"/>
            </p14:xfrm>
          </p:contentPart>
        </mc:Choice>
        <mc:Fallback xmlns="">
          <p:pic>
            <p:nvPicPr>
              <p:cNvPr id="7" name="Ink 6"/>
            </p:nvPicPr>
            <p:blipFill>
              <a:blip/>
            </p:blipFill>
            <p:spPr>
              <a:xfrm>
                <a:off x="2649768" y="4255633"/>
                <a:ext cx="342071" cy="40646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2391620" y="5674178"/>
              <a:ext cx="687013" cy="51027"/>
            </p14:xfrm>
          </p:contentPart>
        </mc:Choice>
        <mc:Fallback xmlns="">
          <p:pic>
            <p:nvPicPr>
              <p:cNvPr id="8" name="Ink 7"/>
            </p:nvPicPr>
            <p:blipFill>
              <a:blip/>
            </p:blipFill>
            <p:spPr>
              <a:xfrm>
                <a:off x="2391620" y="5674178"/>
                <a:ext cx="687013" cy="51027"/>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Ink 8"/>
              <p14:cNvContentPartPr/>
              <p14:nvPr/>
            </p14:nvContentPartPr>
            <p14:xfrm>
              <a:off x="2603819" y="5939517"/>
              <a:ext cx="1783105" cy="99502"/>
            </p14:xfrm>
          </p:contentPart>
        </mc:Choice>
        <mc:Fallback xmlns="">
          <p:pic>
            <p:nvPicPr>
              <p:cNvPr id="9" name="Ink 8"/>
            </p:nvPicPr>
            <p:blipFill>
              <a:blip/>
            </p:blipFill>
            <p:spPr>
              <a:xfrm>
                <a:off x="2603819" y="5939517"/>
                <a:ext cx="1783105" cy="99502"/>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Ink 9"/>
              <p14:cNvContentPartPr/>
              <p14:nvPr/>
            </p14:nvContentPartPr>
            <p14:xfrm>
              <a:off x="2501708" y="6317115"/>
              <a:ext cx="1629301" cy="56130"/>
            </p14:xfrm>
          </p:contentPart>
        </mc:Choice>
        <mc:Fallback xmlns="">
          <p:pic>
            <p:nvPicPr>
              <p:cNvPr id="10" name="Ink 9"/>
            </p:nvPicPr>
            <p:blipFill>
              <a:blip/>
            </p:blipFill>
            <p:spPr>
              <a:xfrm>
                <a:off x="2501708" y="6317115"/>
                <a:ext cx="1629301" cy="5613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1" name="Ink 10"/>
              <p14:cNvContentPartPr/>
              <p14:nvPr/>
            </p14:nvContentPartPr>
            <p14:xfrm>
              <a:off x="1307015" y="6628379"/>
              <a:ext cx="2910150" cy="96951"/>
            </p14:xfrm>
          </p:contentPart>
        </mc:Choice>
        <mc:Fallback xmlns="">
          <p:pic>
            <p:nvPicPr>
              <p:cNvPr id="11" name="Ink 10"/>
            </p:nvPicPr>
            <p:blipFill>
              <a:blip/>
            </p:blipFill>
            <p:spPr>
              <a:xfrm>
                <a:off x="1307015" y="6628379"/>
                <a:ext cx="2910150" cy="96951"/>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2" name="Ink 11"/>
              <p14:cNvContentPartPr/>
              <p14:nvPr/>
            </p14:nvContentPartPr>
            <p14:xfrm>
              <a:off x="5054472" y="4378098"/>
              <a:ext cx="860281" cy="51027"/>
            </p14:xfrm>
          </p:contentPart>
        </mc:Choice>
        <mc:Fallback xmlns="">
          <p:pic>
            <p:nvPicPr>
              <p:cNvPr id="12" name="Ink 11"/>
            </p:nvPicPr>
            <p:blipFill>
              <a:blip/>
            </p:blipFill>
            <p:spPr>
              <a:xfrm>
                <a:off x="5054472" y="4378098"/>
                <a:ext cx="860281" cy="5102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3" name="Ink 12"/>
              <p14:cNvContentPartPr/>
              <p14:nvPr/>
            </p14:nvContentPartPr>
            <p14:xfrm>
              <a:off x="4962572" y="4541383"/>
              <a:ext cx="1028764" cy="30617"/>
            </p14:xfrm>
          </p:contentPart>
        </mc:Choice>
        <mc:Fallback xmlns="">
          <p:pic>
            <p:nvPicPr>
              <p:cNvPr id="13" name="Ink 12"/>
            </p:nvPicPr>
            <p:blipFill>
              <a:blip/>
            </p:blipFill>
            <p:spPr>
              <a:xfrm>
                <a:off x="4962572" y="4541383"/>
                <a:ext cx="1028764" cy="3061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4" name="Ink 13"/>
              <p14:cNvContentPartPr/>
              <p14:nvPr/>
            </p14:nvContentPartPr>
            <p14:xfrm>
              <a:off x="5054472" y="4699567"/>
              <a:ext cx="911336" cy="66334"/>
            </p14:xfrm>
          </p:contentPart>
        </mc:Choice>
        <mc:Fallback xmlns="">
          <p:pic>
            <p:nvPicPr>
              <p:cNvPr id="14" name="Ink 13"/>
            </p:nvPicPr>
            <p:blipFill>
              <a:blip/>
            </p:blipFill>
            <p:spPr>
              <a:xfrm>
                <a:off x="5054472" y="4699567"/>
                <a:ext cx="911336" cy="6633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5" name="Ink 14"/>
              <p14:cNvContentPartPr/>
              <p14:nvPr/>
            </p14:nvContentPartPr>
            <p14:xfrm>
              <a:off x="4855356" y="4862852"/>
              <a:ext cx="1038975" cy="56130"/>
            </p14:xfrm>
          </p:contentPart>
        </mc:Choice>
        <mc:Fallback xmlns="">
          <p:pic>
            <p:nvPicPr>
              <p:cNvPr id="15" name="Ink 14"/>
            </p:nvPicPr>
            <p:blipFill>
              <a:blip/>
            </p:blipFill>
            <p:spPr>
              <a:xfrm>
                <a:off x="4855356" y="4862852"/>
                <a:ext cx="1038975" cy="5613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6" name="Ink 15"/>
              <p14:cNvContentPartPr/>
              <p14:nvPr/>
            </p14:nvContentPartPr>
            <p14:xfrm>
              <a:off x="4783879" y="5051651"/>
              <a:ext cx="1110452" cy="61232"/>
            </p14:xfrm>
          </p:contentPart>
        </mc:Choice>
        <mc:Fallback xmlns="">
          <p:pic>
            <p:nvPicPr>
              <p:cNvPr id="16" name="Ink 15"/>
            </p:nvPicPr>
            <p:blipFill>
              <a:blip/>
            </p:blipFill>
            <p:spPr>
              <a:xfrm>
                <a:off x="4783879" y="5051651"/>
                <a:ext cx="1110452" cy="61232"/>
              </a:xfrm>
              <a:prstGeom prst="rect"/>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457200" y="0"/>
            <a:ext cx="10515600" cy="1325563"/>
          </a:xfrm>
        </p:spPr>
        <p:txBody>
          <a:bodyPr/>
          <a:lstStyle/>
          <a:p>
            <a:r>
              <a:rPr lang="en-US" b="1" dirty="0">
                <a:solidFill>
                  <a:srgbClr val="C00000"/>
                </a:solidFill>
                <a:latin typeface="American Typewriter" pitchFamily="18" charset="77"/>
              </a:rPr>
              <a:t>SGLTs</a:t>
            </a:r>
            <a:endParaRPr lang="en-US" dirty="0"/>
          </a:p>
        </p:txBody>
      </p:sp>
      <p:sp>
        <p:nvSpPr>
          <p:cNvPr id="3" name="Content Placeholder 2"/>
          <p:cNvSpPr>
            <a14:cpLocks xmlns:a14="http://schemas.microsoft.com/office/drawing/2010/main" noGrp="1"/>
          </p:cNvSpPr>
          <p:nvPr>
            <p:ph idx="1"/>
          </p:nvPr>
        </p:nvSpPr>
        <p:spPr>
          <a:xfrm>
            <a:off x="457200" y="1524000"/>
            <a:ext cx="5257800" cy="4652963"/>
          </a:xfrm>
        </p:spPr>
        <p:txBody>
          <a:bodyPr/>
          <a:lstStyle/>
          <a:p>
            <a:r>
              <a:rPr lang="en-US" b="1" dirty="0">
                <a:solidFill>
                  <a:srgbClr val="C00000"/>
                </a:solidFill>
              </a:rPr>
              <a:t>SGLT’s- secondary transport</a:t>
            </a:r>
            <a:endParaRPr lang="en-US" b="1" dirty="0">
              <a:solidFill>
                <a:srgbClr val="C00000"/>
              </a:solidFill>
            </a:endParaRPr>
          </a:p>
          <a:p>
            <a:r>
              <a:rPr lang="en-US" dirty="0"/>
              <a:t>Rely on the sodium concentration gradient generated by the sodium–potassium ATPase as a source of chemical potential to generate energy for taking up glucose against concentration gradient </a:t>
            </a:r>
            <a:endParaRPr lang="en-US" dirty="0"/>
          </a:p>
        </p:txBody>
      </p:sp>
      <p:pic>
        <p:nvPicPr>
          <p:cNvPr id="5" name="Picture 4"/>
          <p:cNvPicPr>
            <a:picLocks noChangeAspect="1"/>
          </p:cNvPicPr>
          <p:nvPr/>
        </p:nvPicPr>
        <p:blipFill>
          <a:blip r:embed="rId1"/>
          <a:stretch>
            <a:fillRect/>
          </a:stretch>
        </p:blipFill>
        <p:spPr>
          <a:xfrm>
            <a:off x="5715000" y="249901"/>
            <a:ext cx="6324600" cy="4981705"/>
          </a:xfrm>
          <a:prstGeom prst="rect">
            <a:avLst/>
          </a:prstGeom>
        </p:spPr>
      </p:pic>
      <p:sp>
        <p:nvSpPr>
          <p:cNvPr id="6" name="Rectangle 5"/>
          <p:cNvSpPr/>
          <p:nvPr/>
        </p:nvSpPr>
        <p:spPr>
          <a:xfrm>
            <a:off x="6350000" y="5853797"/>
            <a:ext cx="6096000" cy="646331"/>
          </a:xfrm>
          <a:prstGeom prst="rect">
            <a:avLst/>
          </a:prstGeom>
        </p:spPr>
        <p:txBody>
          <a:bodyPr>
            <a:spAutoFit/>
          </a:bodyPr>
          <a:lstStyle/>
          <a:p>
            <a:r>
              <a:rPr lang="en-US" dirty="0">
                <a:latin typeface="Optima" pitchFamily="2" charset="0"/>
              </a:rPr>
              <a:t>The Na</a:t>
            </a:r>
            <a:r>
              <a:rPr lang="en-US" sz="800" dirty="0">
                <a:latin typeface="MathematicalPi"/>
              </a:rPr>
              <a:t>􏰄</a:t>
            </a:r>
            <a:r>
              <a:rPr lang="en-US" dirty="0">
                <a:latin typeface="Optima" pitchFamily="2" charset="0"/>
              </a:rPr>
              <a:t>K</a:t>
            </a:r>
            <a:r>
              <a:rPr lang="en-US" sz="800" dirty="0">
                <a:latin typeface="MathematicalPi"/>
              </a:rPr>
              <a:t>􏰄 </a:t>
            </a:r>
            <a:r>
              <a:rPr lang="en-US" dirty="0">
                <a:latin typeface="Optima" pitchFamily="2" charset="0"/>
              </a:rPr>
              <a:t>ATPase continues to pump Na</a:t>
            </a:r>
            <a:r>
              <a:rPr lang="en-US" sz="800" dirty="0">
                <a:latin typeface="MathematicalPi"/>
              </a:rPr>
              <a:t>􏰄 </a:t>
            </a:r>
            <a:r>
              <a:rPr lang="en-US" dirty="0">
                <a:latin typeface="Optima" pitchFamily="2" charset="0"/>
              </a:rPr>
              <a:t>outward to maintain the Na</a:t>
            </a:r>
            <a:r>
              <a:rPr lang="en-US" sz="800" dirty="0">
                <a:latin typeface="MathematicalPi"/>
              </a:rPr>
              <a:t>􏰄 </a:t>
            </a:r>
            <a:r>
              <a:rPr lang="en-US" dirty="0">
                <a:latin typeface="Optima" pitchFamily="2" charset="0"/>
              </a:rPr>
              <a:t>gradient that drives glucose uptake. </a:t>
            </a:r>
            <a:endParaRPr lang="en-US" dirty="0"/>
          </a:p>
        </p:txBody>
      </p:sp>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689246" y="1933915"/>
              <a:ext cx="816884" cy="591910"/>
            </p14:xfrm>
          </p:contentPart>
        </mc:Choice>
        <mc:Fallback xmlns="">
          <p:pic>
            <p:nvPicPr>
              <p:cNvPr id="4" name="Ink 3"/>
            </p:nvPicPr>
            <p:blipFill>
              <a:blip/>
            </p:blipFill>
            <p:spPr>
              <a:xfrm>
                <a:off x="689246" y="1933915"/>
                <a:ext cx="816884" cy="59191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Ink 6"/>
              <p14:cNvContentPartPr/>
              <p14:nvPr/>
            </p14:nvContentPartPr>
            <p14:xfrm>
              <a:off x="1398914" y="2372745"/>
              <a:ext cx="4132286" cy="165837"/>
            </p14:xfrm>
          </p:contentPart>
        </mc:Choice>
        <mc:Fallback xmlns="">
          <p:pic>
            <p:nvPicPr>
              <p:cNvPr id="7" name="Ink 6"/>
            </p:nvPicPr>
            <p:blipFill>
              <a:blip/>
            </p:blipFill>
            <p:spPr>
              <a:xfrm>
                <a:off x="1398914" y="2372745"/>
                <a:ext cx="4132286" cy="16583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975155" y="2750343"/>
              <a:ext cx="3411131" cy="86746"/>
            </p14:xfrm>
          </p:contentPart>
        </mc:Choice>
        <mc:Fallback xmlns="">
          <p:pic>
            <p:nvPicPr>
              <p:cNvPr id="8" name="Ink 7"/>
            </p:nvPicPr>
            <p:blipFill>
              <a:blip/>
            </p:blipFill>
            <p:spPr>
              <a:xfrm>
                <a:off x="975155" y="2750343"/>
                <a:ext cx="3411131" cy="8674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964944" y="3143250"/>
              <a:ext cx="4289920" cy="66334"/>
            </p14:xfrm>
          </p:contentPart>
        </mc:Choice>
        <mc:Fallback xmlns="">
          <p:pic>
            <p:nvPicPr>
              <p:cNvPr id="9" name="Ink 8"/>
            </p:nvPicPr>
            <p:blipFill>
              <a:blip/>
            </p:blipFill>
            <p:spPr>
              <a:xfrm>
                <a:off x="964944" y="3143250"/>
                <a:ext cx="4289920" cy="6633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842412" y="3913754"/>
              <a:ext cx="3983588" cy="91848"/>
            </p14:xfrm>
          </p:contentPart>
        </mc:Choice>
        <mc:Fallback xmlns="">
          <p:pic>
            <p:nvPicPr>
              <p:cNvPr id="10" name="Ink 9"/>
            </p:nvPicPr>
            <p:blipFill>
              <a:blip/>
            </p:blipFill>
            <p:spPr>
              <a:xfrm>
                <a:off x="842412" y="3913754"/>
                <a:ext cx="3983588" cy="9184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837306" y="4281147"/>
              <a:ext cx="4010392" cy="147978"/>
            </p14:xfrm>
          </p:contentPart>
        </mc:Choice>
        <mc:Fallback xmlns="">
          <p:pic>
            <p:nvPicPr>
              <p:cNvPr id="11" name="Ink 10"/>
            </p:nvPicPr>
            <p:blipFill>
              <a:blip/>
            </p:blipFill>
            <p:spPr>
              <a:xfrm>
                <a:off x="837306" y="4281147"/>
                <a:ext cx="4010392" cy="14797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760723" y="4727312"/>
              <a:ext cx="1638875" cy="171259"/>
            </p14:xfrm>
          </p:contentPart>
        </mc:Choice>
        <mc:Fallback xmlns="">
          <p:pic>
            <p:nvPicPr>
              <p:cNvPr id="12" name="Ink 11"/>
            </p:nvPicPr>
            <p:blipFill>
              <a:blip/>
            </p:blipFill>
            <p:spPr>
              <a:xfrm>
                <a:off x="760723" y="4727312"/>
                <a:ext cx="1638875" cy="171259"/>
              </a:xfrm>
              <a:prstGeom prst="rect"/>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1041400" y="1114425"/>
            <a:ext cx="10515600" cy="4351338"/>
          </a:xfrm>
        </p:spPr>
        <p:txBody>
          <a:bodyPr/>
          <a:lstStyle/>
          <a:p>
            <a:r>
              <a:rPr lang="en-US" dirty="0"/>
              <a:t>The transport protein of SGLT1 has two binding sites. The glucose binding site is not available unless the transport protein has already bound a Na+. </a:t>
            </a:r>
            <a:endParaRPr lang="en-US" dirty="0"/>
          </a:p>
          <a:p>
            <a:r>
              <a:rPr lang="en-US" dirty="0"/>
              <a:t>Firstly, an </a:t>
            </a:r>
            <a:r>
              <a:rPr lang="en-US" dirty="0">
                <a:hlinkClick r:id="rId1" tooltip="Na+/K+ ATPase"/>
              </a:rPr>
              <a:t>Na+/K+ ATPase</a:t>
            </a:r>
            <a:r>
              <a:rPr lang="en-US" dirty="0"/>
              <a:t> pump on the </a:t>
            </a:r>
            <a:r>
              <a:rPr lang="en-US" dirty="0">
                <a:hlinkClick r:id="rId2" tooltip="Cell membrane"/>
              </a:rPr>
              <a:t>basolateral</a:t>
            </a:r>
            <a:r>
              <a:rPr lang="en-US" dirty="0"/>
              <a:t> membrane of the proximal tubule cell uses </a:t>
            </a:r>
            <a:r>
              <a:rPr lang="en-US" dirty="0">
                <a:hlinkClick r:id="rId3" tooltip="Adenosine triphosphate"/>
              </a:rPr>
              <a:t>ATP</a:t>
            </a:r>
            <a:r>
              <a:rPr lang="en-US" dirty="0"/>
              <a:t> molecules to move 3 sodium ions outward into the blood, while bringing in 2 potassium ions</a:t>
            </a:r>
            <a:endParaRPr lang="en-US" dirty="0"/>
          </a:p>
          <a:p>
            <a:r>
              <a:rPr lang="en-US" dirty="0"/>
              <a:t>The SGLT proteins use the energy from this downhill sodium ion gradient created by the ATPase pump to transport </a:t>
            </a:r>
            <a:r>
              <a:rPr lang="en-US" dirty="0">
                <a:hlinkClick r:id="rId4" tooltip="Glucose"/>
              </a:rPr>
              <a:t>glucose</a:t>
            </a:r>
            <a:r>
              <a:rPr lang="en-US" dirty="0"/>
              <a:t> across the </a:t>
            </a:r>
            <a:r>
              <a:rPr lang="en-US" dirty="0">
                <a:hlinkClick r:id="rId5" tooltip="Apical membrane"/>
              </a:rPr>
              <a:t>apical membrane</a:t>
            </a:r>
            <a:r>
              <a:rPr lang="en-US" dirty="0"/>
              <a:t>, against an uphill glucose gradient</a:t>
            </a:r>
            <a:endParaRPr lang="en-US" dirty="0"/>
          </a:p>
        </p:txBody>
      </p:sp>
      <mc:AlternateContent xmlns:mc="http://schemas.openxmlformats.org/markup-compatibility/2006" xmlns:p14="http://schemas.microsoft.com/office/powerpoint/2010/main">
        <mc:Choice Requires="p14">
          <p:contentPart r:id="rId6" p14:bwMode="auto">
            <p14:nvContentPartPr>
              <p14:cNvPr id="2" name="Ink 1"/>
              <p14:cNvContentPartPr/>
              <p14:nvPr/>
            </p14:nvContentPartPr>
            <p14:xfrm>
              <a:off x="4896200" y="1428750"/>
              <a:ext cx="799015" cy="40821"/>
            </p14:xfrm>
          </p:contentPart>
        </mc:Choice>
        <mc:Fallback xmlns="">
          <p:pic>
            <p:nvPicPr>
              <p:cNvPr id="2" name="Ink 1"/>
            </p:nvPicPr>
            <p:blipFill>
              <a:blip/>
            </p:blipFill>
            <p:spPr>
              <a:xfrm>
                <a:off x="4896200" y="1428750"/>
                <a:ext cx="799015" cy="40821"/>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4" name="Ink 3"/>
              <p14:cNvContentPartPr/>
              <p14:nvPr/>
            </p14:nvContentPartPr>
            <p14:xfrm>
              <a:off x="6342820" y="1245053"/>
              <a:ext cx="621119" cy="295955"/>
            </p14:xfrm>
          </p:contentPart>
        </mc:Choice>
        <mc:Fallback xmlns="">
          <p:pic>
            <p:nvPicPr>
              <p:cNvPr id="4" name="Ink 3"/>
            </p:nvPicPr>
            <p:blipFill>
              <a:blip/>
            </p:blipFill>
            <p:spPr>
              <a:xfrm>
                <a:off x="6342820" y="1245053"/>
                <a:ext cx="621119" cy="29595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5" name="Ink 4"/>
              <p14:cNvContentPartPr/>
              <p14:nvPr/>
            </p14:nvContentPartPr>
            <p14:xfrm>
              <a:off x="6710577" y="1459366"/>
              <a:ext cx="2143684" cy="99502"/>
            </p14:xfrm>
          </p:contentPart>
        </mc:Choice>
        <mc:Fallback xmlns="">
          <p:pic>
            <p:nvPicPr>
              <p:cNvPr id="5" name="Ink 4"/>
            </p:nvPicPr>
            <p:blipFill>
              <a:blip/>
            </p:blipFill>
            <p:spPr>
              <a:xfrm>
                <a:off x="6710577" y="1459366"/>
                <a:ext cx="2143684" cy="9950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6" name="Ink 5"/>
              <p14:cNvContentPartPr/>
              <p14:nvPr/>
            </p14:nvContentPartPr>
            <p14:xfrm>
              <a:off x="9440120" y="1148102"/>
              <a:ext cx="1444865" cy="510268"/>
            </p14:xfrm>
          </p:contentPart>
        </mc:Choice>
        <mc:Fallback xmlns="">
          <p:pic>
            <p:nvPicPr>
              <p:cNvPr id="6" name="Ink 5"/>
            </p:nvPicPr>
            <p:blipFill>
              <a:blip/>
            </p:blipFill>
            <p:spPr>
              <a:xfrm>
                <a:off x="9440120" y="1148102"/>
                <a:ext cx="1444865" cy="51026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Ink 6"/>
              <p14:cNvContentPartPr/>
              <p14:nvPr/>
            </p14:nvContentPartPr>
            <p14:xfrm>
              <a:off x="1479964" y="1847169"/>
              <a:ext cx="9273553" cy="84194"/>
            </p14:xfrm>
          </p:contentPart>
        </mc:Choice>
        <mc:Fallback xmlns="">
          <p:pic>
            <p:nvPicPr>
              <p:cNvPr id="7" name="Ink 6"/>
            </p:nvPicPr>
            <p:blipFill>
              <a:blip/>
            </p:blipFill>
            <p:spPr>
              <a:xfrm>
                <a:off x="1479964" y="1847169"/>
                <a:ext cx="9273553" cy="84194"/>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Ink 7"/>
              <p14:cNvContentPartPr/>
              <p14:nvPr/>
            </p14:nvContentPartPr>
            <p14:xfrm>
              <a:off x="1404020" y="1918607"/>
              <a:ext cx="1868623" cy="364841"/>
            </p14:xfrm>
          </p:contentPart>
        </mc:Choice>
        <mc:Fallback xmlns="">
          <p:pic>
            <p:nvPicPr>
              <p:cNvPr id="8" name="Ink 7"/>
            </p:nvPicPr>
            <p:blipFill>
              <a:blip/>
            </p:blipFill>
            <p:spPr>
              <a:xfrm>
                <a:off x="1404020" y="1918607"/>
                <a:ext cx="1868623" cy="364841"/>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Ink 8"/>
              <p14:cNvContentPartPr/>
              <p14:nvPr/>
            </p14:nvContentPartPr>
            <p14:xfrm>
              <a:off x="4921728" y="2831986"/>
              <a:ext cx="791357" cy="408214"/>
            </p14:xfrm>
          </p:contentPart>
        </mc:Choice>
        <mc:Fallback xmlns="">
          <p:pic>
            <p:nvPicPr>
              <p:cNvPr id="9" name="Ink 8"/>
            </p:nvPicPr>
            <p:blipFill>
              <a:blip/>
            </p:blipFill>
            <p:spPr>
              <a:xfrm>
                <a:off x="4921728" y="2831986"/>
                <a:ext cx="791357" cy="40821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Ink 9"/>
              <p14:cNvContentPartPr/>
              <p14:nvPr/>
            </p14:nvContentPartPr>
            <p14:xfrm>
              <a:off x="8419653" y="3127942"/>
              <a:ext cx="1435292" cy="30616"/>
            </p14:xfrm>
          </p:contentPart>
        </mc:Choice>
        <mc:Fallback xmlns="">
          <p:pic>
            <p:nvPicPr>
              <p:cNvPr id="10" name="Ink 9"/>
            </p:nvPicPr>
            <p:blipFill>
              <a:blip/>
            </p:blipFill>
            <p:spPr>
              <a:xfrm>
                <a:off x="8419653" y="3127942"/>
                <a:ext cx="1435292" cy="30616"/>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Ink 10"/>
              <p14:cNvContentPartPr/>
              <p14:nvPr/>
            </p14:nvContentPartPr>
            <p14:xfrm>
              <a:off x="5896884" y="3418794"/>
              <a:ext cx="3739799" cy="137773"/>
            </p14:xfrm>
          </p:contentPart>
        </mc:Choice>
        <mc:Fallback xmlns="">
          <p:pic>
            <p:nvPicPr>
              <p:cNvPr id="11" name="Ink 10"/>
            </p:nvPicPr>
            <p:blipFill>
              <a:blip/>
            </p:blipFill>
            <p:spPr>
              <a:xfrm>
                <a:off x="5896884" y="3418794"/>
                <a:ext cx="3739799" cy="137773"/>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2" name="Ink 11"/>
              <p14:cNvContentPartPr/>
              <p14:nvPr/>
            </p14:nvContentPartPr>
            <p14:xfrm>
              <a:off x="8452839" y="4485254"/>
              <a:ext cx="2100286" cy="61232"/>
            </p14:xfrm>
          </p:contentPart>
        </mc:Choice>
        <mc:Fallback xmlns="">
          <p:pic>
            <p:nvPicPr>
              <p:cNvPr id="12" name="Ink 11"/>
            </p:nvPicPr>
            <p:blipFill>
              <a:blip/>
            </p:blipFill>
            <p:spPr>
              <a:xfrm>
                <a:off x="8452839" y="4485254"/>
                <a:ext cx="2100286" cy="61232"/>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3" name="Ink 12"/>
              <p14:cNvContentPartPr/>
              <p14:nvPr/>
            </p14:nvContentPartPr>
            <p14:xfrm>
              <a:off x="1317226" y="4806723"/>
              <a:ext cx="3027577" cy="142875"/>
            </p14:xfrm>
          </p:contentPart>
        </mc:Choice>
        <mc:Fallback xmlns="">
          <p:pic>
            <p:nvPicPr>
              <p:cNvPr id="13" name="Ink 12"/>
            </p:nvPicPr>
            <p:blipFill>
              <a:blip/>
            </p:blipFill>
            <p:spPr>
              <a:xfrm>
                <a:off x="1317226" y="4806723"/>
                <a:ext cx="3027577" cy="14287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4" name="Ink 13"/>
              <p14:cNvContentPartPr/>
              <p14:nvPr/>
            </p14:nvContentPartPr>
            <p14:xfrm>
              <a:off x="6009205" y="4755696"/>
              <a:ext cx="3257167" cy="132670"/>
            </p14:xfrm>
          </p:contentPart>
        </mc:Choice>
        <mc:Fallback xmlns="">
          <p:pic>
            <p:nvPicPr>
              <p:cNvPr id="14" name="Ink 13"/>
            </p:nvPicPr>
            <p:blipFill>
              <a:blip/>
            </p:blipFill>
            <p:spPr>
              <a:xfrm>
                <a:off x="6009205" y="4755696"/>
                <a:ext cx="3257167" cy="132670"/>
              </a:xfrm>
              <a:prstGeom prst="rect"/>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C00000"/>
                </a:solidFill>
                <a:latin typeface="American Typewriter" pitchFamily="18" charset="77"/>
              </a:rPr>
              <a:t>SGLT1 </a:t>
            </a:r>
            <a:br>
              <a:rPr lang="en-US" b="1" dirty="0"/>
            </a:br>
            <a:endParaRPr lang="en-US" b="1" dirty="0"/>
          </a:p>
        </p:txBody>
      </p:sp>
      <p:sp>
        <p:nvSpPr>
          <p:cNvPr id="3" name="Content Placeholder 2"/>
          <p:cNvSpPr>
            <a14:cpLocks xmlns:a14="http://schemas.microsoft.com/office/drawing/2010/main" noGrp="1"/>
          </p:cNvSpPr>
          <p:nvPr>
            <p:ph idx="1"/>
          </p:nvPr>
        </p:nvSpPr>
        <p:spPr/>
        <p:txBody>
          <a:bodyPr/>
          <a:lstStyle/>
          <a:p>
            <a:r>
              <a:rPr lang="en-US" dirty="0"/>
              <a:t>Expressed mainly in the brush border membrane of enterocytes where its primary role is the absorption of dietary glucose and galactose</a:t>
            </a:r>
            <a:endParaRPr lang="en-US" dirty="0"/>
          </a:p>
          <a:p>
            <a:r>
              <a:rPr lang="en-US" dirty="0"/>
              <a:t>Mutations in the </a:t>
            </a:r>
            <a:r>
              <a:rPr lang="en-US" i="1" dirty="0"/>
              <a:t>SGLT1 </a:t>
            </a:r>
            <a:r>
              <a:rPr lang="en-US" dirty="0"/>
              <a:t>gene causing the genetic abnormality called </a:t>
            </a:r>
            <a:r>
              <a:rPr lang="en-US" i="1" dirty="0"/>
              <a:t>glucose-galactose malabsorption. </a:t>
            </a:r>
            <a:endParaRPr lang="en-US" i="1" dirty="0"/>
          </a:p>
          <a:p>
            <a:r>
              <a:rPr lang="en-US" dirty="0"/>
              <a:t>Patients with the mutation experience severe diarrhea unless food sources of glucose and galactose are removed from the diet</a:t>
            </a:r>
            <a:endParaRPr lang="en-US" dirty="0"/>
          </a:p>
          <a:p>
            <a:endParaRPr lang="en-US" i="1" dirty="0"/>
          </a:p>
          <a:p>
            <a:endParaRPr lang="en-US" dirty="0"/>
          </a:p>
          <a:p>
            <a:endParaRPr lang="en-US" dirty="0"/>
          </a:p>
          <a:p>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4603909" y="2189049"/>
              <a:ext cx="3335186" cy="122464"/>
            </p14:xfrm>
          </p:contentPart>
        </mc:Choice>
        <mc:Fallback xmlns="">
          <p:pic>
            <p:nvPicPr>
              <p:cNvPr id="4" name="Ink 3"/>
            </p:nvPicPr>
            <p:blipFill>
              <a:blip/>
            </p:blipFill>
            <p:spPr>
              <a:xfrm>
                <a:off x="4603909" y="2189049"/>
                <a:ext cx="3335186" cy="122464"/>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8510914" y="2178843"/>
              <a:ext cx="1451246" cy="61232"/>
            </p14:xfrm>
          </p:contentPart>
        </mc:Choice>
        <mc:Fallback xmlns="">
          <p:pic>
            <p:nvPicPr>
              <p:cNvPr id="5" name="Ink 4"/>
            </p:nvPicPr>
            <p:blipFill>
              <a:blip/>
            </p:blipFill>
            <p:spPr>
              <a:xfrm>
                <a:off x="8510914" y="2178843"/>
                <a:ext cx="1451246" cy="61232"/>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7127316" y="3112633"/>
              <a:ext cx="3641517" cy="117362"/>
            </p14:xfrm>
          </p:contentPart>
        </mc:Choice>
        <mc:Fallback xmlns="">
          <p:pic>
            <p:nvPicPr>
              <p:cNvPr id="6" name="Ink 5"/>
            </p:nvPicPr>
            <p:blipFill>
              <a:blip/>
            </p:blipFill>
            <p:spPr>
              <a:xfrm>
                <a:off x="7127316" y="3112633"/>
                <a:ext cx="3641517" cy="117362"/>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1276381" y="3495334"/>
              <a:ext cx="4647307" cy="170940"/>
            </p14:xfrm>
          </p:contentPart>
        </mc:Choice>
        <mc:Fallback xmlns="">
          <p:pic>
            <p:nvPicPr>
              <p:cNvPr id="7" name="Ink 6"/>
            </p:nvPicPr>
            <p:blipFill>
              <a:blip/>
            </p:blipFill>
            <p:spPr>
              <a:xfrm>
                <a:off x="1276381" y="3495334"/>
                <a:ext cx="4647307" cy="17094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3617266" y="3944370"/>
              <a:ext cx="1243036" cy="122464"/>
            </p14:xfrm>
          </p:contentPart>
        </mc:Choice>
        <mc:Fallback xmlns="">
          <p:pic>
            <p:nvPicPr>
              <p:cNvPr id="8" name="Ink 7"/>
            </p:nvPicPr>
            <p:blipFill>
              <a:blip/>
            </p:blipFill>
            <p:spPr>
              <a:xfrm>
                <a:off x="3617266" y="3944370"/>
                <a:ext cx="1243036" cy="12246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6654576" y="3964781"/>
              <a:ext cx="3781760" cy="56129"/>
            </p14:xfrm>
          </p:contentPart>
        </mc:Choice>
        <mc:Fallback xmlns="">
          <p:pic>
            <p:nvPicPr>
              <p:cNvPr id="9" name="Ink 8"/>
            </p:nvPicPr>
            <p:blipFill>
              <a:blip/>
            </p:blipFill>
            <p:spPr>
              <a:xfrm>
                <a:off x="6654576" y="3964781"/>
                <a:ext cx="3781760" cy="5612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1230432" y="4327071"/>
              <a:ext cx="8251809" cy="117361"/>
            </p14:xfrm>
          </p:contentPart>
        </mc:Choice>
        <mc:Fallback xmlns="">
          <p:pic>
            <p:nvPicPr>
              <p:cNvPr id="10" name="Ink 9"/>
            </p:nvPicPr>
            <p:blipFill>
              <a:blip/>
            </p:blipFill>
            <p:spPr>
              <a:xfrm>
                <a:off x="1230432" y="4327071"/>
                <a:ext cx="8251809" cy="117361"/>
              </a:xfrm>
              <a:prstGeom prst="rect"/>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C00000"/>
                </a:solidFill>
                <a:latin typeface="American Typewriter" pitchFamily="18" charset="77"/>
              </a:rPr>
              <a:t>SGLT2 </a:t>
            </a:r>
            <a:br>
              <a:rPr lang="en-US" dirty="0"/>
            </a:br>
            <a:endParaRPr lang="en-US" dirty="0"/>
          </a:p>
        </p:txBody>
      </p:sp>
      <p:sp>
        <p:nvSpPr>
          <p:cNvPr id="3" name="Content Placeholder 2"/>
          <p:cNvSpPr>
            <a14:cpLocks xmlns:a14="http://schemas.microsoft.com/office/drawing/2010/main" noGrp="1"/>
          </p:cNvSpPr>
          <p:nvPr>
            <p:ph idx="1"/>
          </p:nvPr>
        </p:nvSpPr>
        <p:spPr/>
        <p:txBody>
          <a:bodyPr/>
          <a:lstStyle/>
          <a:p>
            <a:pPr marL="0" indent="0">
              <a:buNone/>
            </a:pPr>
            <a:r>
              <a:rPr lang="en-US" dirty="0"/>
              <a:t>SGLT2 is highly expressed in the proximal tubule of the kidney where it is responsible for reabsorbing glucose from the glomerular filtrate.</a:t>
            </a:r>
            <a:endParaRPr lang="en-US" dirty="0"/>
          </a:p>
          <a:p>
            <a:pPr marL="0" indent="0">
              <a:buNone/>
            </a:pPr>
            <a:r>
              <a:rPr lang="en-US" dirty="0"/>
              <a:t>Important for glucose retention </a:t>
            </a:r>
            <a:endParaRPr lang="en-US" dirty="0"/>
          </a:p>
          <a:p>
            <a:pPr marL="0" indent="0">
              <a:buNone/>
            </a:pPr>
            <a:r>
              <a:rPr lang="en-US" dirty="0"/>
              <a:t>In type 2 diabetes mellitus, SGLT2 may be upregulated, which can exacerbate </a:t>
            </a:r>
            <a:r>
              <a:rPr lang="en-US" b="1" dirty="0"/>
              <a:t>hyperglycemia</a:t>
            </a:r>
            <a:r>
              <a:rPr lang="en-US" dirty="0"/>
              <a:t>. </a:t>
            </a:r>
            <a:endParaRPr lang="en-US" dirty="0"/>
          </a:p>
          <a:p>
            <a:r>
              <a:rPr lang="en-US" dirty="0"/>
              <a:t>Anti- hyperglycemic drugs called SGLT2 inhibitors are being used to promote the urinary excretion of glucose by blocking the glucose reabsorption in the kidney proximal tubule </a:t>
            </a:r>
            <a:endParaRPr lang="en-US" dirty="0"/>
          </a:p>
          <a:p>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5738612" y="2163535"/>
              <a:ext cx="4018688" cy="178594"/>
            </p14:xfrm>
          </p:contentPart>
        </mc:Choice>
        <mc:Fallback xmlns="">
          <p:pic>
            <p:nvPicPr>
              <p:cNvPr id="4" name="Ink 3"/>
            </p:nvPicPr>
            <p:blipFill>
              <a:blip/>
            </p:blipFill>
            <p:spPr>
              <a:xfrm>
                <a:off x="5738612" y="2163535"/>
                <a:ext cx="4018688" cy="178594"/>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3388794" y="2500312"/>
              <a:ext cx="6792904" cy="137772"/>
            </p14:xfrm>
          </p:contentPart>
        </mc:Choice>
        <mc:Fallback xmlns="">
          <p:pic>
            <p:nvPicPr>
              <p:cNvPr id="5" name="Ink 4"/>
            </p:nvPicPr>
            <p:blipFill>
              <a:blip/>
            </p:blipFill>
            <p:spPr>
              <a:xfrm>
                <a:off x="3388794" y="2500312"/>
                <a:ext cx="6792904" cy="137772"/>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15" name="Ink 14"/>
              <p14:cNvContentPartPr/>
              <p14:nvPr/>
            </p14:nvContentPartPr>
            <p14:xfrm>
              <a:off x="2894834" y="3041196"/>
              <a:ext cx="2395130" cy="102054"/>
            </p14:xfrm>
          </p:contentPart>
        </mc:Choice>
        <mc:Fallback xmlns="">
          <p:pic>
            <p:nvPicPr>
              <p:cNvPr id="15" name="Ink 14"/>
            </p:nvPicPr>
            <p:blipFill>
              <a:blip/>
            </p:blipFill>
            <p:spPr>
              <a:xfrm>
                <a:off x="2894834" y="3041196"/>
                <a:ext cx="2395130" cy="102054"/>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6" name="Ink 15"/>
              <p14:cNvContentPartPr/>
              <p14:nvPr/>
            </p14:nvContentPartPr>
            <p14:xfrm>
              <a:off x="934311" y="3592285"/>
              <a:ext cx="9422251" cy="117362"/>
            </p14:xfrm>
          </p:contentPart>
        </mc:Choice>
        <mc:Fallback xmlns="">
          <p:pic>
            <p:nvPicPr>
              <p:cNvPr id="16" name="Ink 15"/>
            </p:nvPicPr>
            <p:blipFill>
              <a:blip/>
            </p:blipFill>
            <p:spPr>
              <a:xfrm>
                <a:off x="934311" y="3592285"/>
                <a:ext cx="9422251" cy="117362"/>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7" name="Ink 16"/>
              <p14:cNvContentPartPr/>
              <p14:nvPr/>
            </p14:nvContentPartPr>
            <p14:xfrm>
              <a:off x="1352964" y="3862727"/>
              <a:ext cx="153166" cy="30616"/>
            </p14:xfrm>
          </p:contentPart>
        </mc:Choice>
        <mc:Fallback xmlns="">
          <p:pic>
            <p:nvPicPr>
              <p:cNvPr id="17" name="Ink 16"/>
            </p:nvPicPr>
            <p:blipFill>
              <a:blip/>
            </p:blipFill>
            <p:spPr>
              <a:xfrm>
                <a:off x="1352964" y="3862727"/>
                <a:ext cx="153166" cy="3061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8" name="Ink 17"/>
              <p14:cNvContentPartPr/>
              <p14:nvPr/>
            </p14:nvContentPartPr>
            <p14:xfrm>
              <a:off x="1041527" y="3985192"/>
              <a:ext cx="3688106" cy="56129"/>
            </p14:xfrm>
          </p:contentPart>
        </mc:Choice>
        <mc:Fallback xmlns="">
          <p:pic>
            <p:nvPicPr>
              <p:cNvPr id="18" name="Ink 17"/>
            </p:nvPicPr>
            <p:blipFill>
              <a:blip/>
            </p:blipFill>
            <p:spPr>
              <a:xfrm>
                <a:off x="1041527" y="3985192"/>
                <a:ext cx="3688106" cy="5612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9" name="Ink 18"/>
              <p14:cNvContentPartPr/>
              <p14:nvPr/>
            </p14:nvContentPartPr>
            <p14:xfrm>
              <a:off x="1138532" y="4403611"/>
              <a:ext cx="9868825" cy="107156"/>
            </p14:xfrm>
          </p:contentPart>
        </mc:Choice>
        <mc:Fallback xmlns="">
          <p:pic>
            <p:nvPicPr>
              <p:cNvPr id="19" name="Ink 18"/>
            </p:nvPicPr>
            <p:blipFill>
              <a:blip/>
            </p:blipFill>
            <p:spPr>
              <a:xfrm>
                <a:off x="1138532" y="4403611"/>
                <a:ext cx="9868825" cy="107156"/>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20" name="Ink 19"/>
              <p14:cNvContentPartPr/>
              <p14:nvPr/>
            </p14:nvContentPartPr>
            <p14:xfrm>
              <a:off x="1184482" y="4816928"/>
              <a:ext cx="9109537" cy="132670"/>
            </p14:xfrm>
          </p:contentPart>
        </mc:Choice>
        <mc:Fallback xmlns="">
          <p:pic>
            <p:nvPicPr>
              <p:cNvPr id="20" name="Ink 19"/>
            </p:nvPicPr>
            <p:blipFill>
              <a:blip/>
            </p:blipFill>
            <p:spPr>
              <a:xfrm>
                <a:off x="1184482" y="4816928"/>
                <a:ext cx="9109537" cy="13267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21" name="Ink 20"/>
              <p14:cNvContentPartPr/>
              <p14:nvPr/>
            </p14:nvContentPartPr>
            <p14:xfrm>
              <a:off x="1245748" y="5214937"/>
              <a:ext cx="5899438" cy="91848"/>
            </p14:xfrm>
          </p:contentPart>
        </mc:Choice>
        <mc:Fallback xmlns="">
          <p:pic>
            <p:nvPicPr>
              <p:cNvPr id="21" name="Ink 20"/>
            </p:nvPicPr>
            <p:blipFill>
              <a:blip/>
            </p:blipFill>
            <p:spPr>
              <a:xfrm>
                <a:off x="1245748" y="5214937"/>
                <a:ext cx="5899438" cy="91848"/>
              </a:xfrm>
              <a:prstGeom prst="rect"/>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C00000"/>
                </a:solidFill>
                <a:latin typeface="American Typewriter" pitchFamily="18" charset="77"/>
              </a:rPr>
              <a:t>GLUTs </a:t>
            </a:r>
            <a:br>
              <a:rPr lang="en-US" b="1" dirty="0">
                <a:solidFill>
                  <a:srgbClr val="C00000"/>
                </a:solidFill>
                <a:latin typeface="American Typewriter" pitchFamily="18" charset="77"/>
              </a:rPr>
            </a:br>
            <a:endParaRPr lang="en-US" b="1" dirty="0">
              <a:solidFill>
                <a:srgbClr val="C00000"/>
              </a:solidFill>
              <a:latin typeface="American Typewriter" pitchFamily="18" charset="77"/>
            </a:endParaRPr>
          </a:p>
        </p:txBody>
      </p:sp>
      <p:sp>
        <p:nvSpPr>
          <p:cNvPr id="3" name="Content Placeholder 2"/>
          <p:cNvSpPr>
            <a14:cpLocks xmlns:a14="http://schemas.microsoft.com/office/drawing/2010/main" noGrp="1"/>
          </p:cNvSpPr>
          <p:nvPr>
            <p:ph idx="1"/>
          </p:nvPr>
        </p:nvSpPr>
        <p:spPr/>
        <p:txBody>
          <a:bodyPr/>
          <a:lstStyle/>
          <a:p>
            <a:r>
              <a:rPr lang="en-US" dirty="0"/>
              <a:t>Facilitated diffusion</a:t>
            </a:r>
            <a:endParaRPr lang="en-US" dirty="0"/>
          </a:p>
          <a:p>
            <a:r>
              <a:rPr lang="en-US" dirty="0"/>
              <a:t>Transport glucose across the plasma membrane. They are enzyme proteins that can also transport galactose and fructose</a:t>
            </a:r>
            <a:endParaRPr lang="en-US" dirty="0"/>
          </a:p>
          <a:p>
            <a:r>
              <a:rPr lang="en-US" dirty="0"/>
              <a:t>GLUTs are expressed in a wide variety of cells, from red blood cells to liver to the brain</a:t>
            </a:r>
            <a:endParaRPr lang="en-US" dirty="0"/>
          </a:p>
          <a:p>
            <a:r>
              <a:rPr lang="en-US" dirty="0"/>
              <a:t>Each GLUT is an integral protein, penetrating and spanning the lipid bilayer of the plasma membrane </a:t>
            </a:r>
            <a:endParaRPr lang="en-US" dirty="0"/>
          </a:p>
          <a:p>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5646713" y="3071812"/>
              <a:ext cx="3272643" cy="91848"/>
            </p14:xfrm>
          </p:contentPart>
        </mc:Choice>
        <mc:Fallback xmlns="">
          <p:pic>
            <p:nvPicPr>
              <p:cNvPr id="4" name="Ink 3"/>
            </p:nvPicPr>
            <p:blipFill>
              <a:blip/>
            </p:blipFill>
            <p:spPr>
              <a:xfrm>
                <a:off x="5646713" y="3071812"/>
                <a:ext cx="3272643" cy="91848"/>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7979939" y="3617799"/>
              <a:ext cx="3176276" cy="117361"/>
            </p14:xfrm>
          </p:contentPart>
        </mc:Choice>
        <mc:Fallback xmlns="">
          <p:pic>
            <p:nvPicPr>
              <p:cNvPr id="5" name="Ink 4"/>
            </p:nvPicPr>
            <p:blipFill>
              <a:blip/>
            </p:blipFill>
            <p:spPr>
              <a:xfrm>
                <a:off x="7979939" y="3617799"/>
                <a:ext cx="3176276" cy="11736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1370196" y="4018359"/>
              <a:ext cx="2315995" cy="99502"/>
            </p14:xfrm>
          </p:contentPart>
        </mc:Choice>
        <mc:Fallback xmlns="">
          <p:pic>
            <p:nvPicPr>
              <p:cNvPr id="6" name="Ink 5"/>
            </p:nvPicPr>
            <p:blipFill>
              <a:blip/>
            </p:blipFill>
            <p:spPr>
              <a:xfrm>
                <a:off x="1370196" y="4018359"/>
                <a:ext cx="2315995" cy="99502"/>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3798512" y="4464843"/>
              <a:ext cx="1945206" cy="56130"/>
            </p14:xfrm>
          </p:contentPart>
        </mc:Choice>
        <mc:Fallback xmlns="">
          <p:pic>
            <p:nvPicPr>
              <p:cNvPr id="7" name="Ink 6"/>
            </p:nvPicPr>
            <p:blipFill>
              <a:blip/>
            </p:blipFill>
            <p:spPr>
              <a:xfrm>
                <a:off x="3798512" y="4464843"/>
                <a:ext cx="1945206" cy="5613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11839718" y="3002926"/>
              <a:ext cx="137850" cy="79092"/>
            </p14:xfrm>
          </p:contentPart>
        </mc:Choice>
        <mc:Fallback xmlns="">
          <p:pic>
            <p:nvPicPr>
              <p:cNvPr id="8" name="Ink 7"/>
            </p:nvPicPr>
            <p:blipFill>
              <a:blip/>
            </p:blipFill>
            <p:spPr>
              <a:xfrm>
                <a:off x="11839718" y="3002926"/>
                <a:ext cx="137850" cy="79092"/>
              </a:xfrm>
              <a:prstGeom prst="rect"/>
            </p:spPr>
          </p:pic>
        </mc:Fallback>
      </mc:AlternateContent>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
  <PresentationFormat>Widescreen</PresentationFormat>
  <Paragraphs>124</Paragraphs>
  <Slides>0</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Arial</vt:lpstr>
      <vt:lpstr>SimSun</vt:lpstr>
      <vt:lpstr>Wingdings</vt:lpstr>
      <vt:lpstr>American Typewriter</vt:lpstr>
      <vt:lpstr>Optima</vt:lpstr>
      <vt:lpstr>MathematicalPi</vt:lpstr>
      <vt:lpstr>Calibri</vt:lpstr>
      <vt:lpstr>Calibri Light</vt:lpstr>
      <vt:lpstr>Office Theme</vt:lpstr>
      <vt:lpstr>Carbohydrates pt. 2</vt:lpstr>
      <vt:lpstr>ABSORPTIONAND TRANSPORT  </vt:lpstr>
      <vt:lpstr>PowerPoint 演示文稿</vt:lpstr>
      <vt:lpstr>SGLTs The energy-dependent sodium- glucose cotransporters  </vt:lpstr>
      <vt:lpstr>SGLTs</vt:lpstr>
      <vt:lpstr>PowerPoint 演示文稿</vt:lpstr>
      <vt:lpstr>SGLT1  </vt:lpstr>
      <vt:lpstr>SGLT2  </vt:lpstr>
      <vt:lpstr>GLUTs  </vt:lpstr>
      <vt:lpstr>GLUTs</vt:lpstr>
      <vt:lpstr>GLUTs</vt:lpstr>
      <vt:lpstr>GLUTs</vt:lpstr>
      <vt:lpstr>GLUTs</vt:lpstr>
      <vt:lpstr>GLUTs</vt:lpstr>
      <vt:lpstr>PowerPoint 演示文稿</vt:lpstr>
      <vt:lpstr>PowerPoint 演示文稿</vt:lpstr>
      <vt:lpstr>Intestinal Absorption of Glucose and Galactose  </vt:lpstr>
      <vt:lpstr>Facilitated Transport  </vt:lpstr>
      <vt:lpstr>Intestinal Absorption of Fructose  </vt:lpstr>
      <vt:lpstr>Hepatic Metabolism of Dietary Monosaccharides  </vt:lpstr>
      <vt:lpstr>BLOOD GLUCOSE CONCENTRATION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 pt 2</dc:title>
  <dc:creator>Hind Eliyan</dc:creator>
  <cp:lastModifiedBy>Ebaa’s iPad</cp:lastModifiedBy>
  <cp:revision>34</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5EE3EBF56AF7511C85219461BA81081C</vt:lpwstr>
  </property>
  <property fmtid="{D5CDD505-2E9C-101B-9397-08002B2CF9AE}" pid="3" name="KSOProductBuildVer">
    <vt:lpwstr>3081-11.15.0</vt:lpwstr>
  </property>
</Properties>
</file>