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43"/>
  </p:notesMasterIdLst>
  <p:sldIdLst>
    <p:sldId id="960" r:id="rId2"/>
    <p:sldId id="1029" r:id="rId3"/>
    <p:sldId id="1129" r:id="rId4"/>
    <p:sldId id="964" r:id="rId5"/>
    <p:sldId id="1047" r:id="rId6"/>
    <p:sldId id="1048" r:id="rId7"/>
    <p:sldId id="1049" r:id="rId8"/>
    <p:sldId id="1051" r:id="rId9"/>
    <p:sldId id="1050" r:id="rId10"/>
    <p:sldId id="1052" r:id="rId11"/>
    <p:sldId id="1196" r:id="rId12"/>
    <p:sldId id="1197" r:id="rId13"/>
    <p:sldId id="1198" r:id="rId14"/>
    <p:sldId id="1054" r:id="rId15"/>
    <p:sldId id="1055" r:id="rId16"/>
    <p:sldId id="1237" r:id="rId17"/>
    <p:sldId id="1238" r:id="rId18"/>
    <p:sldId id="1058" r:id="rId19"/>
    <p:sldId id="1195" r:id="rId20"/>
    <p:sldId id="1199" r:id="rId21"/>
    <p:sldId id="1200" r:id="rId22"/>
    <p:sldId id="1201" r:id="rId23"/>
    <p:sldId id="1202" r:id="rId24"/>
    <p:sldId id="1061" r:id="rId25"/>
    <p:sldId id="1066" r:id="rId26"/>
    <p:sldId id="1062" r:id="rId27"/>
    <p:sldId id="1063" r:id="rId28"/>
    <p:sldId id="1064" r:id="rId29"/>
    <p:sldId id="1203" r:id="rId30"/>
    <p:sldId id="1067" r:id="rId31"/>
    <p:sldId id="1068" r:id="rId32"/>
    <p:sldId id="1069" r:id="rId33"/>
    <p:sldId id="1070" r:id="rId34"/>
    <p:sldId id="1071" r:id="rId35"/>
    <p:sldId id="1072" r:id="rId36"/>
    <p:sldId id="1204" r:id="rId37"/>
    <p:sldId id="1073" r:id="rId38"/>
    <p:sldId id="1074" r:id="rId39"/>
    <p:sldId id="1205" r:id="rId40"/>
    <p:sldId id="277" r:id="rId41"/>
    <p:sldId id="1128" r:id="rId42"/>
    <p:sldId id="1076" r:id="rId43"/>
    <p:sldId id="1077" r:id="rId44"/>
    <p:sldId id="1078" r:id="rId45"/>
    <p:sldId id="1079" r:id="rId46"/>
    <p:sldId id="1080" r:id="rId47"/>
    <p:sldId id="1081" r:id="rId48"/>
    <p:sldId id="1213" r:id="rId49"/>
    <p:sldId id="1082" r:id="rId50"/>
    <p:sldId id="1083" r:id="rId51"/>
    <p:sldId id="1084" r:id="rId52"/>
    <p:sldId id="1085" r:id="rId53"/>
    <p:sldId id="1225" r:id="rId54"/>
    <p:sldId id="1241" r:id="rId55"/>
    <p:sldId id="1242" r:id="rId56"/>
    <p:sldId id="771" r:id="rId57"/>
    <p:sldId id="772" r:id="rId58"/>
    <p:sldId id="773" r:id="rId59"/>
    <p:sldId id="774" r:id="rId60"/>
    <p:sldId id="775" r:id="rId61"/>
    <p:sldId id="776" r:id="rId62"/>
    <p:sldId id="777" r:id="rId63"/>
    <p:sldId id="778" r:id="rId64"/>
    <p:sldId id="779" r:id="rId65"/>
    <p:sldId id="780" r:id="rId66"/>
    <p:sldId id="781" r:id="rId67"/>
    <p:sldId id="782" r:id="rId68"/>
    <p:sldId id="783" r:id="rId69"/>
    <p:sldId id="784" r:id="rId70"/>
    <p:sldId id="785" r:id="rId71"/>
    <p:sldId id="1233" r:id="rId72"/>
    <p:sldId id="1086" r:id="rId73"/>
    <p:sldId id="1234" r:id="rId74"/>
    <p:sldId id="1235" r:id="rId75"/>
    <p:sldId id="1236" r:id="rId76"/>
    <p:sldId id="1243" r:id="rId77"/>
    <p:sldId id="1244" r:id="rId78"/>
    <p:sldId id="1245" r:id="rId79"/>
    <p:sldId id="1246" r:id="rId80"/>
    <p:sldId id="1247" r:id="rId81"/>
    <p:sldId id="1248" r:id="rId82"/>
    <p:sldId id="1249" r:id="rId83"/>
    <p:sldId id="1250" r:id="rId84"/>
    <p:sldId id="801" r:id="rId85"/>
    <p:sldId id="1226" r:id="rId86"/>
    <p:sldId id="1227" r:id="rId87"/>
    <p:sldId id="1228" r:id="rId88"/>
    <p:sldId id="805" r:id="rId89"/>
    <p:sldId id="1229" r:id="rId90"/>
    <p:sldId id="1230" r:id="rId91"/>
    <p:sldId id="1231" r:id="rId92"/>
    <p:sldId id="1087" r:id="rId93"/>
    <p:sldId id="1088" r:id="rId94"/>
    <p:sldId id="1089" r:id="rId95"/>
    <p:sldId id="1090" r:id="rId96"/>
    <p:sldId id="1091" r:id="rId97"/>
    <p:sldId id="1093" r:id="rId98"/>
    <p:sldId id="1092" r:id="rId99"/>
    <p:sldId id="1095" r:id="rId100"/>
    <p:sldId id="1096" r:id="rId101"/>
    <p:sldId id="1098" r:id="rId102"/>
    <p:sldId id="1214" r:id="rId103"/>
    <p:sldId id="1097" r:id="rId104"/>
    <p:sldId id="1104" r:id="rId105"/>
    <p:sldId id="1099" r:id="rId106"/>
    <p:sldId id="1100" r:id="rId107"/>
    <p:sldId id="1102" r:id="rId108"/>
    <p:sldId id="1101" r:id="rId109"/>
    <p:sldId id="1103" r:id="rId110"/>
    <p:sldId id="1105" r:id="rId111"/>
    <p:sldId id="1107" r:id="rId112"/>
    <p:sldId id="1108" r:id="rId113"/>
    <p:sldId id="1109" r:id="rId114"/>
    <p:sldId id="1218" r:id="rId115"/>
    <p:sldId id="1216" r:id="rId116"/>
    <p:sldId id="1239" r:id="rId117"/>
    <p:sldId id="1240" r:id="rId118"/>
    <p:sldId id="1111" r:id="rId119"/>
    <p:sldId id="1112" r:id="rId120"/>
    <p:sldId id="1113" r:id="rId121"/>
    <p:sldId id="1114" r:id="rId122"/>
    <p:sldId id="1115" r:id="rId123"/>
    <p:sldId id="1116" r:id="rId124"/>
    <p:sldId id="1117" r:id="rId125"/>
    <p:sldId id="1118" r:id="rId126"/>
    <p:sldId id="1194" r:id="rId127"/>
    <p:sldId id="1119" r:id="rId128"/>
    <p:sldId id="1192" r:id="rId129"/>
    <p:sldId id="1220" r:id="rId130"/>
    <p:sldId id="1120" r:id="rId131"/>
    <p:sldId id="1121" r:id="rId132"/>
    <p:sldId id="1221" r:id="rId133"/>
    <p:sldId id="1122" r:id="rId134"/>
    <p:sldId id="1123" r:id="rId135"/>
    <p:sldId id="1125" r:id="rId136"/>
    <p:sldId id="1223" r:id="rId137"/>
    <p:sldId id="1224" r:id="rId138"/>
    <p:sldId id="1127" r:id="rId139"/>
    <p:sldId id="1222" r:id="rId140"/>
    <p:sldId id="1038" r:id="rId141"/>
    <p:sldId id="1094" r:id="rId14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40000"/>
    <a:srgbClr val="010F90"/>
    <a:srgbClr val="0000A8"/>
    <a:srgbClr val="B5E7FF"/>
    <a:srgbClr val="A2C1FF"/>
    <a:srgbClr val="8FAADC"/>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591" autoAdjust="0"/>
    <p:restoredTop sz="82013" autoAdjust="0"/>
  </p:normalViewPr>
  <p:slideViewPr>
    <p:cSldViewPr snapToGrid="0" snapToObjects="1">
      <p:cViewPr varScale="1">
        <p:scale>
          <a:sx n="61" d="100"/>
          <a:sy n="61" d="100"/>
        </p:scale>
        <p:origin x="904" y="44"/>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11/28/2024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middleboxes (and Internet arch), Net neutrality, buffering …</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8.2 (July 2023), changes from 8.0:</a:t>
            </a:r>
          </a:p>
          <a:p>
            <a:pPr marL="171450" indent="-171450">
              <a:buFont typeface="Arial" panose="020B0604020202020204" pitchFamily="34" charset="0"/>
              <a:buChar char="•"/>
            </a:pPr>
            <a:r>
              <a:rPr lang="en-US" dirty="0"/>
              <a:t>some minor updates (e.g., IPv6 stats updated) but not much has changed.</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129</a:t>
            </a:fld>
            <a:endParaRPr lang="en-US" dirty="0"/>
          </a:p>
        </p:txBody>
      </p:sp>
    </p:spTree>
    <p:extLst>
      <p:ext uri="{BB962C8B-B14F-4D97-AF65-F5344CB8AC3E}">
        <p14:creationId xmlns:p14="http://schemas.microsoft.com/office/powerpoint/2010/main" val="156977969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whiteboxes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140</a:t>
            </a:fld>
            <a:endParaRPr lang="en-US" dirty="0"/>
          </a:p>
        </p:txBody>
      </p:sp>
    </p:spTree>
    <p:extLst>
      <p:ext uri="{BB962C8B-B14F-4D97-AF65-F5344CB8AC3E}">
        <p14:creationId xmlns:p14="http://schemas.microsoft.com/office/powerpoint/2010/main" val="152639813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141</a:t>
            </a:fld>
            <a:endParaRPr lang="en-US" dirty="0"/>
          </a:p>
        </p:txBody>
      </p:sp>
    </p:spTree>
    <p:extLst>
      <p:ext uri="{BB962C8B-B14F-4D97-AF65-F5344CB8AC3E}">
        <p14:creationId xmlns:p14="http://schemas.microsoft.com/office/powerpoint/2010/main" val="387083811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A" dirty="0"/>
              <a:t>Asynchronous Transfer Mode (ATM) - </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 End-to end path behaves as a wire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i="0" kern="1200" dirty="0">
                <a:solidFill>
                  <a:schemeClr val="tx1"/>
                </a:solidFill>
                <a:effectLst/>
                <a:latin typeface="+mn-lt"/>
                <a:ea typeface="+mn-ea"/>
                <a:cs typeface="+mn-cs"/>
              </a:rPr>
              <a:t>Differentiated Services (</a:t>
            </a:r>
            <a:r>
              <a:rPr lang="en-GB" sz="1200" b="0" i="0" kern="1200" dirty="0" err="1">
                <a:solidFill>
                  <a:schemeClr val="tx1"/>
                </a:solidFill>
                <a:effectLst/>
                <a:latin typeface="+mn-lt"/>
                <a:ea typeface="+mn-ea"/>
                <a:cs typeface="+mn-cs"/>
              </a:rPr>
              <a:t>Diffserv</a:t>
            </a:r>
            <a:r>
              <a:rPr lang="en-GB" sz="1200" b="0" i="0"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a:t>
            </a:fld>
            <a:endParaRPr lang="en-US" dirty="0"/>
          </a:p>
        </p:txBody>
      </p:sp>
    </p:spTree>
    <p:extLst>
      <p:ext uri="{BB962C8B-B14F-4D97-AF65-F5344CB8AC3E}">
        <p14:creationId xmlns:p14="http://schemas.microsoft.com/office/powerpoint/2010/main" val="282130660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mj-lt"/>
              <a:buAutoNum type="arabicPeriod"/>
              <a:tabLst/>
              <a:defRPr/>
            </a:pPr>
            <a:r>
              <a:rPr lang="en-US" sz="1800" dirty="0">
                <a:effectLst/>
                <a:latin typeface="TimesLTPro"/>
              </a:rPr>
              <a:t>We can easily recognize the principal router components in Figure 4.4 in this analogy—the entry road and entry station correspond to the input port (with a lookup function to determine to local outgoing port); the roundabout corresponds to the switch fabric; and the roundabout exit road corresponds to the output port. With this analogy, it’s instructive to consider where bottlenecks might occur. What happens if cars arrive blazingly fast (for example, the roundabout is in Germany or Italy!) but the station attendant is slow? How fast must the attendant work to ensure there’s no backup on an entry road? Even with a blazingly fast attendant, what happens if cars traverse the roundabout slowly—can backups still occur? And what happens if most of the cars entering at all of the roundabout’s entrance ramps all want to leave the roundabout at the same exit ramp—can backups occur at the exit ramp or elsewhere? How should the roundabout operate if we want to assign priorities to different cars, or block certain cars from entering the roundabout in the first place? These are all analogous to critical questions faced by router and switch designers. </a:t>
            </a:r>
            <a:endParaRPr lang="en-US" dirty="0">
              <a:effectLst/>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20330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Green box is a physical layer responsible for receiving bit level transmission.  Copper, fiber wireless.</a:t>
            </a:r>
          </a:p>
          <a:p>
            <a:r>
              <a:rPr lang="en-US" dirty="0"/>
              <a:t>Link layer in blue – bit assemble into Ethernet frame.   We will discuss this in details in chapter 6.  </a:t>
            </a:r>
          </a:p>
          <a:p>
            <a:r>
              <a:rPr lang="en-US" dirty="0"/>
              <a:t>But most critical one, is here.  Lookup, forwarding function.    Lookup and forward is “Match plus action” behavior.  </a:t>
            </a:r>
          </a:p>
          <a:p>
            <a:r>
              <a:rPr lang="en-US" dirty="0"/>
              <a:t>GOAL – processing at “line speed”,  otherwise, buffer will be full and packet will be lost</a:t>
            </a:r>
          </a:p>
          <a:p>
            <a:endParaRPr lang="en-US" dirty="0"/>
          </a:p>
          <a:p>
            <a:endParaRPr lang="en-US" dirty="0"/>
          </a:p>
          <a:p>
            <a:r>
              <a:rPr lang="en-US" dirty="0"/>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37196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3597673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3</a:t>
            </a:fld>
            <a:endParaRPr lang="en-US" dirty="0"/>
          </a:p>
        </p:txBody>
      </p:sp>
    </p:spTree>
    <p:extLst>
      <p:ext uri="{BB962C8B-B14F-4D97-AF65-F5344CB8AC3E}">
        <p14:creationId xmlns:p14="http://schemas.microsoft.com/office/powerpoint/2010/main" val="20745255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Cisco Carrier Routing System (CRS)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1" i="0" dirty="0">
                <a:solidFill>
                  <a:srgbClr val="242021"/>
                </a:solidFill>
                <a:effectLst/>
                <a:latin typeface="TimesLTPro-Bold"/>
              </a:rPr>
              <a:t>Random Early Detection (RED) </a:t>
            </a:r>
            <a:r>
              <a:rPr lang="en-US" sz="1800" b="0" i="0" dirty="0">
                <a:solidFill>
                  <a:srgbClr val="242021"/>
                </a:solidFill>
                <a:effectLst/>
                <a:latin typeface="TimesLTPro-Roman"/>
              </a:rPr>
              <a:t>algorithm: a proactive packet-dropping and -marking policy</a:t>
            </a:r>
            <a:br>
              <a:rPr lang="en-US" dirty="0"/>
            </a:br>
            <a:br>
              <a:rPr lang="en-US" dirty="0"/>
            </a:b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a:t>
            </a:fld>
            <a:endParaRPr lang="en-US" dirty="0"/>
          </a:p>
        </p:txBody>
      </p:sp>
    </p:spTree>
    <p:extLst>
      <p:ext uri="{BB962C8B-B14F-4D97-AF65-F5344CB8AC3E}">
        <p14:creationId xmlns:p14="http://schemas.microsoft.com/office/powerpoint/2010/main" val="387659726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Federal Communications Commission (FCC)</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42</a:t>
            </a:fld>
            <a:endParaRPr lang="en-US" dirty="0"/>
          </a:p>
        </p:txBody>
      </p:sp>
    </p:spTree>
    <p:extLst>
      <p:ext uri="{BB962C8B-B14F-4D97-AF65-F5344CB8AC3E}">
        <p14:creationId xmlns:p14="http://schemas.microsoft.com/office/powerpoint/2010/main" val="29103623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i="0" kern="1200" dirty="0">
                <a:solidFill>
                  <a:schemeClr val="tx1"/>
                </a:solidFill>
                <a:effectLst/>
                <a:latin typeface="+mn-lt"/>
                <a:ea typeface="+mn-ea"/>
                <a:cs typeface="+mn-cs"/>
              </a:rPr>
              <a:t>Maximum Transmission Unit (MTU) </a:t>
            </a:r>
          </a:p>
        </p:txBody>
      </p:sp>
      <p:sp>
        <p:nvSpPr>
          <p:cNvPr id="4" name="Slide Number Placeholder 3"/>
          <p:cNvSpPr>
            <a:spLocks noGrp="1"/>
          </p:cNvSpPr>
          <p:nvPr>
            <p:ph type="sldNum" sz="quarter" idx="5"/>
          </p:nvPr>
        </p:nvSpPr>
        <p:spPr/>
        <p:txBody>
          <a:bodyPr/>
          <a:lstStyle/>
          <a:p>
            <a:fld id="{3D91EEAC-CFEF-9647-876F-EABC6B8338D7}" type="slidenum">
              <a:rPr lang="en-US" smtClean="0"/>
              <a:t>45</a:t>
            </a:fld>
            <a:endParaRPr lang="en-US" dirty="0"/>
          </a:p>
        </p:txBody>
      </p:sp>
    </p:spTree>
    <p:extLst>
      <p:ext uri="{BB962C8B-B14F-4D97-AF65-F5344CB8AC3E}">
        <p14:creationId xmlns:p14="http://schemas.microsoft.com/office/powerpoint/2010/main" val="198755111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Flags, fragmentation offset, when a large IP datagram is broken into several smaller IP datagrams which are then forwarded independently to the destination, where they are reassembled before their payload data is passed up to the transport layer at the destination host. Interestingly, the new version of IP, IPv6, does not allow for fragmentation.</a:t>
            </a:r>
          </a:p>
          <a:p>
            <a:endParaRPr lang="en-GB" dirty="0"/>
          </a:p>
          <a:p>
            <a:pPr marL="0" marR="0" indent="0" algn="l" defTabSz="914400" rtl="0" eaLnBrk="1" fontAlgn="auto" latinLnBrk="0" hangingPunct="1">
              <a:lnSpc>
                <a:spcPct val="100000"/>
              </a:lnSpc>
              <a:spcBef>
                <a:spcPts val="0"/>
              </a:spcBef>
              <a:spcAft>
                <a:spcPts val="0"/>
              </a:spcAft>
              <a:buClrTx/>
              <a:buSzTx/>
              <a:buFontTx/>
              <a:buNone/>
              <a:tabLst/>
              <a:defRPr/>
            </a:pPr>
            <a:br>
              <a:rPr lang="en-GB" dirty="0"/>
            </a:br>
            <a:r>
              <a:rPr lang="en-GB" dirty="0"/>
              <a:t>In the first fragment the offset is 0 as the data in this packet starts in the same place as the data in the original packet (at the beginning). In subsequent fragments, the value is the offset of the data the fragment contains from the beginning of the data in the first fragment (offset 0), in </a:t>
            </a:r>
            <a:r>
              <a:rPr lang="en-GB" b="1" dirty="0"/>
              <a:t>8 byte ‘blocks’ (aka </a:t>
            </a:r>
            <a:r>
              <a:rPr lang="en-GB" b="1" dirty="0" err="1"/>
              <a:t>octawords</a:t>
            </a:r>
            <a:r>
              <a:rPr lang="en-GB" dirty="0"/>
              <a:t>). If a packet containing 800 bytes of data is split into two equal fragments carrying 400 bytes of data, the fragment offset of the first fragment is 0, of the second fragment 50 (400/8). The offset value must be the number of 8 byte blocks of data, which means the data in the prior fragment must be a multiple of 8 bytes. The last fragment can carry data that isn’t a multiple of 8 bytes as there won’t be a further fragment with an offset that must meet the 8 byte ‘rule’.</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46</a:t>
            </a:fld>
            <a:endParaRPr lang="en-US" dirty="0"/>
          </a:p>
        </p:txBody>
      </p:sp>
    </p:spTree>
    <p:extLst>
      <p:ext uri="{BB962C8B-B14F-4D97-AF65-F5344CB8AC3E}">
        <p14:creationId xmlns:p14="http://schemas.microsoft.com/office/powerpoint/2010/main" val="61389756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50976B-0C09-8ED9-8BF2-DD874FDE1E6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26A562B-C946-16F6-A4DE-8625C37FC7B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1B9F97-AD95-B2BB-33AB-C7B38B733B7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3701453-9F3A-55A4-7526-05974F38E4A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14476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A2495E-BF63-24BE-B758-8F11C84A5B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2295E0-64CE-A6D4-ABA2-A63EEB83A1B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0FEADE5-09DD-4CE4-4504-48DDC7D3A53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0036371-4728-1FF3-2AD0-3699FBE2C96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023250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a:extLst>
              <a:ext uri="{FF2B5EF4-FFF2-40B4-BE49-F238E27FC236}">
                <a16:creationId xmlns:a16="http://schemas.microsoft.com/office/drawing/2014/main" id="{FEC3DEE4-4EB5-4707-B736-AEC81C9D3A66}"/>
              </a:ext>
            </a:extLst>
          </p:cNvPr>
          <p:cNvSpPr>
            <a:spLocks noGrp="1" noRot="1" noChangeAspect="1" noChangeArrowheads="1" noTextEdit="1"/>
          </p:cNvSpPr>
          <p:nvPr>
            <p:ph type="sldImg"/>
          </p:nvPr>
        </p:nvSpPr>
        <p:spPr>
          <a:ln/>
        </p:spPr>
      </p:sp>
      <p:sp>
        <p:nvSpPr>
          <p:cNvPr id="56323" name="Notes Placeholder 2">
            <a:extLst>
              <a:ext uri="{FF2B5EF4-FFF2-40B4-BE49-F238E27FC236}">
                <a16:creationId xmlns:a16="http://schemas.microsoft.com/office/drawing/2014/main" id="{4F656B34-9AD4-4289-BA2C-13DAAABC1E88}"/>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56324" name="Slide Number Placeholder 3">
            <a:extLst>
              <a:ext uri="{FF2B5EF4-FFF2-40B4-BE49-F238E27FC236}">
                <a16:creationId xmlns:a16="http://schemas.microsoft.com/office/drawing/2014/main" id="{1B2B21D2-286F-4922-B382-2E01F6498D13}"/>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9BB7BAC2-92F7-4CE3-9BD5-5AC6757CEE8C}" type="slidenum">
              <a:rPr lang="en-US" altLang="en-US" smtClean="0">
                <a:latin typeface="Times New Roman" panose="02020603050405020304" pitchFamily="18" charset="0"/>
              </a:rPr>
              <a:pPr/>
              <a:t>57</a:t>
            </a:fld>
            <a:endParaRPr lang="en-US" altLang="en-US">
              <a:latin typeface="Times New Roman" panose="02020603050405020304" pitchFamily="18"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a:extLst>
              <a:ext uri="{FF2B5EF4-FFF2-40B4-BE49-F238E27FC236}">
                <a16:creationId xmlns:a16="http://schemas.microsoft.com/office/drawing/2014/main" id="{F9022325-C434-4F2E-934A-6EF71691AC82}"/>
              </a:ext>
            </a:extLst>
          </p:cNvPr>
          <p:cNvSpPr>
            <a:spLocks noGrp="1" noRot="1" noChangeAspect="1" noChangeArrowheads="1" noTextEdit="1"/>
          </p:cNvSpPr>
          <p:nvPr>
            <p:ph type="sldImg"/>
          </p:nvPr>
        </p:nvSpPr>
        <p:spPr>
          <a:ln/>
        </p:spPr>
      </p:sp>
      <p:sp>
        <p:nvSpPr>
          <p:cNvPr id="58371" name="Notes Placeholder 2">
            <a:extLst>
              <a:ext uri="{FF2B5EF4-FFF2-40B4-BE49-F238E27FC236}">
                <a16:creationId xmlns:a16="http://schemas.microsoft.com/office/drawing/2014/main" id="{DAFDDDE0-F638-4123-9572-66876657E757}"/>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58372" name="Slide Number Placeholder 3">
            <a:extLst>
              <a:ext uri="{FF2B5EF4-FFF2-40B4-BE49-F238E27FC236}">
                <a16:creationId xmlns:a16="http://schemas.microsoft.com/office/drawing/2014/main" id="{EAE1664E-6E4B-4BD9-B703-0C86D1D54E72}"/>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AC1B4B07-35D5-47CF-A660-8ED9018E52B2}" type="slidenum">
              <a:rPr lang="en-US" altLang="en-US" smtClean="0">
                <a:latin typeface="Times New Roman" panose="02020603050405020304" pitchFamily="18" charset="0"/>
              </a:rPr>
              <a:pPr/>
              <a:t>58</a:t>
            </a:fld>
            <a:endParaRPr lang="en-US" altLang="en-US">
              <a:latin typeface="Times New Roman" panose="02020603050405020304" pitchFamily="18"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ide Image Placeholder 1">
            <a:extLst>
              <a:ext uri="{FF2B5EF4-FFF2-40B4-BE49-F238E27FC236}">
                <a16:creationId xmlns:a16="http://schemas.microsoft.com/office/drawing/2014/main" id="{A356FB9F-9ED4-4D38-BE2D-6BB664F7FDED}"/>
              </a:ext>
            </a:extLst>
          </p:cNvPr>
          <p:cNvSpPr>
            <a:spLocks noGrp="1" noRot="1" noChangeAspect="1" noChangeArrowheads="1" noTextEdit="1"/>
          </p:cNvSpPr>
          <p:nvPr>
            <p:ph type="sldImg"/>
          </p:nvPr>
        </p:nvSpPr>
        <p:spPr>
          <a:ln/>
        </p:spPr>
      </p:sp>
      <p:sp>
        <p:nvSpPr>
          <p:cNvPr id="60419" name="Notes Placeholder 2">
            <a:extLst>
              <a:ext uri="{FF2B5EF4-FFF2-40B4-BE49-F238E27FC236}">
                <a16:creationId xmlns:a16="http://schemas.microsoft.com/office/drawing/2014/main" id="{80D8C181-F318-4981-80AA-8A716D861E50}"/>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60420" name="Slide Number Placeholder 3">
            <a:extLst>
              <a:ext uri="{FF2B5EF4-FFF2-40B4-BE49-F238E27FC236}">
                <a16:creationId xmlns:a16="http://schemas.microsoft.com/office/drawing/2014/main" id="{669701DA-05D1-48C7-8B39-61410815A66D}"/>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11CD812C-3E14-43BB-AFFC-83C28E34E7CF}" type="slidenum">
              <a:rPr lang="en-US" altLang="en-US" smtClean="0">
                <a:latin typeface="Times New Roman" panose="02020603050405020304" pitchFamily="18" charset="0"/>
              </a:rPr>
              <a:pPr/>
              <a:t>59</a:t>
            </a:fld>
            <a:endParaRPr lang="en-US" altLang="en-US">
              <a:latin typeface="Times New Roman" panose="02020603050405020304" pitchFamily="18"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Slide Image Placeholder 1">
            <a:extLst>
              <a:ext uri="{FF2B5EF4-FFF2-40B4-BE49-F238E27FC236}">
                <a16:creationId xmlns:a16="http://schemas.microsoft.com/office/drawing/2014/main" id="{7BD44F80-B55B-44E6-B4DC-BEA8BDDAF448}"/>
              </a:ext>
            </a:extLst>
          </p:cNvPr>
          <p:cNvSpPr>
            <a:spLocks noGrp="1" noRot="1" noChangeAspect="1" noChangeArrowheads="1" noTextEdit="1"/>
          </p:cNvSpPr>
          <p:nvPr>
            <p:ph type="sldImg"/>
          </p:nvPr>
        </p:nvSpPr>
        <p:spPr>
          <a:ln/>
        </p:spPr>
      </p:sp>
      <p:sp>
        <p:nvSpPr>
          <p:cNvPr id="62467" name="Notes Placeholder 2">
            <a:extLst>
              <a:ext uri="{FF2B5EF4-FFF2-40B4-BE49-F238E27FC236}">
                <a16:creationId xmlns:a16="http://schemas.microsoft.com/office/drawing/2014/main" id="{FC7F98EA-FD9C-4F64-A355-8ABCDDF6C74B}"/>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62468" name="Slide Number Placeholder 3">
            <a:extLst>
              <a:ext uri="{FF2B5EF4-FFF2-40B4-BE49-F238E27FC236}">
                <a16:creationId xmlns:a16="http://schemas.microsoft.com/office/drawing/2014/main" id="{D99BAA7F-0AA6-4307-810B-13191A69DDC3}"/>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EEC7F24D-5CD8-45AB-9E66-2D272FF97837}" type="slidenum">
              <a:rPr lang="en-US" altLang="en-US" smtClean="0">
                <a:latin typeface="Times New Roman" panose="02020603050405020304" pitchFamily="18" charset="0"/>
              </a:rPr>
              <a:pPr/>
              <a:t>60</a:t>
            </a:fld>
            <a:endParaRPr lang="en-US" altLang="en-US">
              <a:latin typeface="Times New Roman" panose="02020603050405020304" pitchFamily="18"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Image Placeholder 1">
            <a:extLst>
              <a:ext uri="{FF2B5EF4-FFF2-40B4-BE49-F238E27FC236}">
                <a16:creationId xmlns:a16="http://schemas.microsoft.com/office/drawing/2014/main" id="{B06B9F34-3636-400F-8DD0-FA4F2BA88BBF}"/>
              </a:ext>
            </a:extLst>
          </p:cNvPr>
          <p:cNvSpPr>
            <a:spLocks noGrp="1" noRot="1" noChangeAspect="1" noChangeArrowheads="1" noTextEdit="1"/>
          </p:cNvSpPr>
          <p:nvPr>
            <p:ph type="sldImg"/>
          </p:nvPr>
        </p:nvSpPr>
        <p:spPr>
          <a:ln/>
        </p:spPr>
      </p:sp>
      <p:sp>
        <p:nvSpPr>
          <p:cNvPr id="64515" name="Notes Placeholder 2">
            <a:extLst>
              <a:ext uri="{FF2B5EF4-FFF2-40B4-BE49-F238E27FC236}">
                <a16:creationId xmlns:a16="http://schemas.microsoft.com/office/drawing/2014/main" id="{F3EFDB51-0A9E-4EDC-B7EC-A8249426260A}"/>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64516" name="Slide Number Placeholder 3">
            <a:extLst>
              <a:ext uri="{FF2B5EF4-FFF2-40B4-BE49-F238E27FC236}">
                <a16:creationId xmlns:a16="http://schemas.microsoft.com/office/drawing/2014/main" id="{2B92F565-4109-44BE-9406-7248E34421C4}"/>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98909A59-DB9A-4F0B-B1AA-D4FA130FC234}" type="slidenum">
              <a:rPr lang="en-US" altLang="en-US" smtClean="0">
                <a:latin typeface="Times New Roman" panose="02020603050405020304" pitchFamily="18" charset="0"/>
              </a:rPr>
              <a:pPr/>
              <a:t>61</a:t>
            </a:fld>
            <a:endParaRPr lang="en-US" altLang="en-US">
              <a:latin typeface="Times New Roman" panose="02020603050405020304" pitchFamily="18"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a:extLst>
              <a:ext uri="{FF2B5EF4-FFF2-40B4-BE49-F238E27FC236}">
                <a16:creationId xmlns:a16="http://schemas.microsoft.com/office/drawing/2014/main" id="{197B6FFA-7AA8-47EE-A482-C22C6F2E15B8}"/>
              </a:ext>
            </a:extLst>
          </p:cNvPr>
          <p:cNvSpPr>
            <a:spLocks noGrp="1" noRot="1" noChangeAspect="1" noChangeArrowheads="1" noTextEdit="1"/>
          </p:cNvSpPr>
          <p:nvPr>
            <p:ph type="sldImg"/>
          </p:nvPr>
        </p:nvSpPr>
        <p:spPr>
          <a:ln/>
        </p:spPr>
      </p:sp>
      <p:sp>
        <p:nvSpPr>
          <p:cNvPr id="66563" name="Notes Placeholder 2">
            <a:extLst>
              <a:ext uri="{FF2B5EF4-FFF2-40B4-BE49-F238E27FC236}">
                <a16:creationId xmlns:a16="http://schemas.microsoft.com/office/drawing/2014/main" id="{727A465D-8AEC-41C3-9FAB-6ADE5FE42D7C}"/>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66564" name="Slide Number Placeholder 3">
            <a:extLst>
              <a:ext uri="{FF2B5EF4-FFF2-40B4-BE49-F238E27FC236}">
                <a16:creationId xmlns:a16="http://schemas.microsoft.com/office/drawing/2014/main" id="{77309185-874A-4F90-83FE-902F79ED15B4}"/>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869B073E-6A1C-4250-BF03-1B1B1E776EF5}" type="slidenum">
              <a:rPr lang="en-US" altLang="en-US" smtClean="0">
                <a:latin typeface="Times New Roman" panose="02020603050405020304" pitchFamily="18" charset="0"/>
              </a:rPr>
              <a:pPr/>
              <a:t>62</a:t>
            </a:fld>
            <a:endParaRPr lang="en-US" altLang="en-US">
              <a:latin typeface="Times New Roman" panose="02020603050405020304" pitchFamily="18"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Slide Image Placeholder 1">
            <a:extLst>
              <a:ext uri="{FF2B5EF4-FFF2-40B4-BE49-F238E27FC236}">
                <a16:creationId xmlns:a16="http://schemas.microsoft.com/office/drawing/2014/main" id="{1063535B-8B8E-47CB-AE53-1AE5B994EFFA}"/>
              </a:ext>
            </a:extLst>
          </p:cNvPr>
          <p:cNvSpPr>
            <a:spLocks noGrp="1" noRot="1" noChangeAspect="1" noChangeArrowheads="1" noTextEdit="1"/>
          </p:cNvSpPr>
          <p:nvPr>
            <p:ph type="sldImg"/>
          </p:nvPr>
        </p:nvSpPr>
        <p:spPr>
          <a:ln/>
        </p:spPr>
      </p:sp>
      <p:sp>
        <p:nvSpPr>
          <p:cNvPr id="68611" name="Notes Placeholder 2">
            <a:extLst>
              <a:ext uri="{FF2B5EF4-FFF2-40B4-BE49-F238E27FC236}">
                <a16:creationId xmlns:a16="http://schemas.microsoft.com/office/drawing/2014/main" id="{BCEEFB5F-19C5-4F08-B635-733EEF3B37BC}"/>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68612" name="Slide Number Placeholder 3">
            <a:extLst>
              <a:ext uri="{FF2B5EF4-FFF2-40B4-BE49-F238E27FC236}">
                <a16:creationId xmlns:a16="http://schemas.microsoft.com/office/drawing/2014/main" id="{7BB594C5-8EEE-41A0-AF0F-FBB8A10C18FD}"/>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E54B6DC6-A085-4FDF-BFF1-26C88F368BFA}" type="slidenum">
              <a:rPr lang="en-US" altLang="en-US" smtClean="0">
                <a:latin typeface="Times New Roman" panose="02020603050405020304" pitchFamily="18" charset="0"/>
              </a:rPr>
              <a:pPr/>
              <a:t>63</a:t>
            </a:fld>
            <a:endParaRPr lang="en-US" altLang="en-US">
              <a:latin typeface="Times New Roman" panose="02020603050405020304" pitchFamily="18"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a:extLst>
              <a:ext uri="{FF2B5EF4-FFF2-40B4-BE49-F238E27FC236}">
                <a16:creationId xmlns:a16="http://schemas.microsoft.com/office/drawing/2014/main" id="{F23DCD08-980F-4F41-9046-C939042FA86C}"/>
              </a:ext>
            </a:extLst>
          </p:cNvPr>
          <p:cNvSpPr>
            <a:spLocks noGrp="1" noRot="1" noChangeAspect="1" noChangeArrowheads="1" noTextEdit="1"/>
          </p:cNvSpPr>
          <p:nvPr>
            <p:ph type="sldImg"/>
          </p:nvPr>
        </p:nvSpPr>
        <p:spPr>
          <a:ln/>
        </p:spPr>
      </p:sp>
      <p:sp>
        <p:nvSpPr>
          <p:cNvPr id="70659" name="Notes Placeholder 2">
            <a:extLst>
              <a:ext uri="{FF2B5EF4-FFF2-40B4-BE49-F238E27FC236}">
                <a16:creationId xmlns:a16="http://schemas.microsoft.com/office/drawing/2014/main" id="{D7A83918-F672-4E33-A379-6F05E14B4444}"/>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70660" name="Slide Number Placeholder 3">
            <a:extLst>
              <a:ext uri="{FF2B5EF4-FFF2-40B4-BE49-F238E27FC236}">
                <a16:creationId xmlns:a16="http://schemas.microsoft.com/office/drawing/2014/main" id="{D0C52E01-ABD7-4F23-A024-8A0B1FCD3F9C}"/>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ECCE2445-EB53-4F28-808B-8C540690901C}" type="slidenum">
              <a:rPr lang="en-US" altLang="en-US" smtClean="0">
                <a:latin typeface="Times New Roman" panose="02020603050405020304" pitchFamily="18" charset="0"/>
              </a:rPr>
              <a:pPr/>
              <a:t>64</a:t>
            </a:fld>
            <a:endParaRPr lang="en-US" altLang="en-US">
              <a:latin typeface="Times New Roman" panose="02020603050405020304" pitchFamily="18"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Image Placeholder 1">
            <a:extLst>
              <a:ext uri="{FF2B5EF4-FFF2-40B4-BE49-F238E27FC236}">
                <a16:creationId xmlns:a16="http://schemas.microsoft.com/office/drawing/2014/main" id="{F162A4E0-89A0-4EDC-BB7A-448CBE511604}"/>
              </a:ext>
            </a:extLst>
          </p:cNvPr>
          <p:cNvSpPr>
            <a:spLocks noGrp="1" noRot="1" noChangeAspect="1" noChangeArrowheads="1" noTextEdit="1"/>
          </p:cNvSpPr>
          <p:nvPr>
            <p:ph type="sldImg"/>
          </p:nvPr>
        </p:nvSpPr>
        <p:spPr>
          <a:ln/>
        </p:spPr>
      </p:sp>
      <p:sp>
        <p:nvSpPr>
          <p:cNvPr id="72707" name="Notes Placeholder 2">
            <a:extLst>
              <a:ext uri="{FF2B5EF4-FFF2-40B4-BE49-F238E27FC236}">
                <a16:creationId xmlns:a16="http://schemas.microsoft.com/office/drawing/2014/main" id="{391FF132-524B-4ACB-A1A1-4161C1DCB05D}"/>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72708" name="Slide Number Placeholder 3">
            <a:extLst>
              <a:ext uri="{FF2B5EF4-FFF2-40B4-BE49-F238E27FC236}">
                <a16:creationId xmlns:a16="http://schemas.microsoft.com/office/drawing/2014/main" id="{593CF605-95A8-443A-A8B4-036CB32A305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5F040C42-8265-4452-84AD-9A0A70B54B3A}" type="slidenum">
              <a:rPr lang="en-US" altLang="en-US" smtClean="0">
                <a:latin typeface="Times New Roman" panose="02020603050405020304" pitchFamily="18" charset="0"/>
              </a:rPr>
              <a:pPr/>
              <a:t>65</a:t>
            </a:fld>
            <a:endParaRPr lang="en-US" altLang="en-US">
              <a:latin typeface="Times New Roman" panose="02020603050405020304" pitchFamily="18"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a:extLst>
              <a:ext uri="{FF2B5EF4-FFF2-40B4-BE49-F238E27FC236}">
                <a16:creationId xmlns:a16="http://schemas.microsoft.com/office/drawing/2014/main" id="{F17F442B-A913-4FDE-93CB-70BEAA63A407}"/>
              </a:ext>
            </a:extLst>
          </p:cNvPr>
          <p:cNvSpPr>
            <a:spLocks noGrp="1" noRot="1" noChangeAspect="1" noChangeArrowheads="1" noTextEdit="1"/>
          </p:cNvSpPr>
          <p:nvPr>
            <p:ph type="sldImg"/>
          </p:nvPr>
        </p:nvSpPr>
        <p:spPr>
          <a:ln/>
        </p:spPr>
      </p:sp>
      <p:sp>
        <p:nvSpPr>
          <p:cNvPr id="74755" name="Notes Placeholder 2">
            <a:extLst>
              <a:ext uri="{FF2B5EF4-FFF2-40B4-BE49-F238E27FC236}">
                <a16:creationId xmlns:a16="http://schemas.microsoft.com/office/drawing/2014/main" id="{9B0481AB-16FA-4A57-BFEF-F5ED067A1E5D}"/>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74756" name="Slide Number Placeholder 3">
            <a:extLst>
              <a:ext uri="{FF2B5EF4-FFF2-40B4-BE49-F238E27FC236}">
                <a16:creationId xmlns:a16="http://schemas.microsoft.com/office/drawing/2014/main" id="{556FB54B-29C8-4F8D-9C95-7465377A2820}"/>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8920CEA4-D021-45D3-A963-061F15B898B0}" type="slidenum">
              <a:rPr lang="en-US" altLang="en-US" smtClean="0">
                <a:latin typeface="Times New Roman" panose="02020603050405020304" pitchFamily="18" charset="0"/>
              </a:rPr>
              <a:pPr/>
              <a:t>66</a:t>
            </a:fld>
            <a:endParaRPr lang="en-US" altLang="en-US">
              <a:latin typeface="Times New Roman" panose="02020603050405020304" pitchFamily="18"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Image Placeholder 1">
            <a:extLst>
              <a:ext uri="{FF2B5EF4-FFF2-40B4-BE49-F238E27FC236}">
                <a16:creationId xmlns:a16="http://schemas.microsoft.com/office/drawing/2014/main" id="{0A95AAF5-2128-4A1A-B044-1AADA2AE3B39}"/>
              </a:ext>
            </a:extLst>
          </p:cNvPr>
          <p:cNvSpPr>
            <a:spLocks noGrp="1" noRot="1" noChangeAspect="1" noChangeArrowheads="1" noTextEdit="1"/>
          </p:cNvSpPr>
          <p:nvPr>
            <p:ph type="sldImg"/>
          </p:nvPr>
        </p:nvSpPr>
        <p:spPr>
          <a:ln/>
        </p:spPr>
      </p:sp>
      <p:sp>
        <p:nvSpPr>
          <p:cNvPr id="76803" name="Notes Placeholder 2">
            <a:extLst>
              <a:ext uri="{FF2B5EF4-FFF2-40B4-BE49-F238E27FC236}">
                <a16:creationId xmlns:a16="http://schemas.microsoft.com/office/drawing/2014/main" id="{A3BB2EC8-791E-41B8-9A06-EF0C13305088}"/>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ndParaRPr>
          </a:p>
        </p:txBody>
      </p:sp>
      <p:sp>
        <p:nvSpPr>
          <p:cNvPr id="76804" name="Slide Number Placeholder 3">
            <a:extLst>
              <a:ext uri="{FF2B5EF4-FFF2-40B4-BE49-F238E27FC236}">
                <a16:creationId xmlns:a16="http://schemas.microsoft.com/office/drawing/2014/main" id="{8585EDBD-ECBC-488F-BAC4-FD7E677FC309}"/>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ECD1F8E4-3AFA-499F-9316-5D7118CAF328}" type="slidenum">
              <a:rPr lang="en-US" altLang="en-US" smtClean="0">
                <a:latin typeface="Times New Roman" panose="02020603050405020304" pitchFamily="18" charset="0"/>
              </a:rPr>
              <a:pPr/>
              <a:t>67</a:t>
            </a:fld>
            <a:endParaRPr lang="en-US" altLang="en-US">
              <a:latin typeface="Times New Roman" panose="02020603050405020304" pitchFamily="18"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a:extLst>
              <a:ext uri="{FF2B5EF4-FFF2-40B4-BE49-F238E27FC236}">
                <a16:creationId xmlns:a16="http://schemas.microsoft.com/office/drawing/2014/main" id="{DD724463-476C-4B3E-AFA6-7A73CA094BDE}"/>
              </a:ext>
            </a:extLst>
          </p:cNvPr>
          <p:cNvSpPr>
            <a:spLocks noGrp="1" noRot="1" noChangeAspect="1" noChangeArrowheads="1" noTextEdit="1"/>
          </p:cNvSpPr>
          <p:nvPr>
            <p:ph type="sldImg"/>
          </p:nvPr>
        </p:nvSpPr>
        <p:spPr>
          <a:ln/>
        </p:spPr>
      </p:sp>
      <p:sp>
        <p:nvSpPr>
          <p:cNvPr id="78851" name="Notes Placeholder 2">
            <a:extLst>
              <a:ext uri="{FF2B5EF4-FFF2-40B4-BE49-F238E27FC236}">
                <a16:creationId xmlns:a16="http://schemas.microsoft.com/office/drawing/2014/main" id="{3BD475D3-C463-47BA-97DC-DBE769AEB83F}"/>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b="0" i="0" kern="1200" dirty="0">
                <a:solidFill>
                  <a:schemeClr val="tx1"/>
                </a:solidFill>
                <a:effectLst/>
                <a:latin typeface="+mn-lt"/>
                <a:ea typeface="+mn-ea"/>
                <a:cs typeface="+mn-cs"/>
              </a:rPr>
              <a:t>The Network Information Center, also known as </a:t>
            </a:r>
            <a:r>
              <a:rPr lang="en-GB" sz="1200" b="0" i="0" kern="1200" dirty="0" err="1">
                <a:solidFill>
                  <a:schemeClr val="tx1"/>
                </a:solidFill>
                <a:effectLst/>
                <a:latin typeface="+mn-lt"/>
                <a:ea typeface="+mn-ea"/>
                <a:cs typeface="+mn-cs"/>
              </a:rPr>
              <a:t>InterNIC</a:t>
            </a:r>
            <a:r>
              <a:rPr lang="en-GB" sz="1200" b="0" i="0" kern="1200" dirty="0">
                <a:solidFill>
                  <a:schemeClr val="tx1"/>
                </a:solidFill>
                <a:effectLst/>
                <a:latin typeface="+mn-lt"/>
                <a:ea typeface="+mn-ea"/>
                <a:cs typeface="+mn-cs"/>
              </a:rPr>
              <a:t> from 1993 until 1998, was the organization primarily responsible for Domain Name System domain name allocations.</a:t>
            </a:r>
            <a:endParaRPr lang="en-US" altLang="en-US" dirty="0">
              <a:latin typeface="Times New Roman" panose="02020603050405020304" pitchFamily="18" charset="0"/>
            </a:endParaRPr>
          </a:p>
          <a:p>
            <a:endParaRPr lang="en-US" altLang="en-US" dirty="0">
              <a:latin typeface="Times New Roman" panose="02020603050405020304" pitchFamily="18" charset="0"/>
            </a:endParaRPr>
          </a:p>
        </p:txBody>
      </p:sp>
      <p:sp>
        <p:nvSpPr>
          <p:cNvPr id="78852" name="Slide Number Placeholder 3">
            <a:extLst>
              <a:ext uri="{FF2B5EF4-FFF2-40B4-BE49-F238E27FC236}">
                <a16:creationId xmlns:a16="http://schemas.microsoft.com/office/drawing/2014/main" id="{0B023CA5-3D07-4E94-A6FE-349D37352B5C}"/>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MS PGothic" panose="020B0600070205080204" pitchFamily="34" charset="-128"/>
              </a:defRPr>
            </a:lvl1pPr>
            <a:lvl2pPr marL="742950" indent="-285750" defTabSz="966788">
              <a:defRPr>
                <a:solidFill>
                  <a:schemeClr val="tx1"/>
                </a:solidFill>
                <a:latin typeface="Arial" panose="020B0604020202020204" pitchFamily="34" charset="0"/>
                <a:ea typeface="MS PGothic" panose="020B0600070205080204" pitchFamily="34" charset="-128"/>
              </a:defRPr>
            </a:lvl2pPr>
            <a:lvl3pPr marL="1143000" indent="-228600" defTabSz="966788">
              <a:defRPr>
                <a:solidFill>
                  <a:schemeClr val="tx1"/>
                </a:solidFill>
                <a:latin typeface="Arial" panose="020B0604020202020204" pitchFamily="34" charset="0"/>
                <a:ea typeface="MS PGothic" panose="020B0600070205080204" pitchFamily="34" charset="-128"/>
              </a:defRPr>
            </a:lvl3pPr>
            <a:lvl4pPr marL="1600200" indent="-228600" defTabSz="966788">
              <a:defRPr>
                <a:solidFill>
                  <a:schemeClr val="tx1"/>
                </a:solidFill>
                <a:latin typeface="Arial" panose="020B0604020202020204" pitchFamily="34" charset="0"/>
                <a:ea typeface="MS PGothic" panose="020B0600070205080204" pitchFamily="34" charset="-128"/>
              </a:defRPr>
            </a:lvl4pPr>
            <a:lvl5pPr marL="2057400" indent="-228600" defTabSz="966788">
              <a:defRPr>
                <a:solidFill>
                  <a:schemeClr val="tx1"/>
                </a:solidFill>
                <a:latin typeface="Arial" panose="020B0604020202020204" pitchFamily="34" charset="0"/>
                <a:ea typeface="MS PGothic"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fld id="{D2F20302-B62C-4C8C-A88C-C455523ECB40}" type="slidenum">
              <a:rPr lang="en-US" altLang="en-US" smtClean="0">
                <a:latin typeface="Times New Roman" panose="02020603050405020304" pitchFamily="18" charset="0"/>
              </a:rPr>
              <a:pPr/>
              <a:t>68</a:t>
            </a:fld>
            <a:endParaRPr lang="en-US" altLang="en-US">
              <a:latin typeface="Times New Roman" panose="02020603050405020304" pitchFamily="18"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104</a:t>
            </a:fld>
            <a:endParaRPr lang="en-US" dirty="0"/>
          </a:p>
        </p:txBody>
      </p:sp>
    </p:spTree>
    <p:extLst>
      <p:ext uri="{BB962C8B-B14F-4D97-AF65-F5344CB8AC3E}">
        <p14:creationId xmlns:p14="http://schemas.microsoft.com/office/powerpoint/2010/main" val="257439433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A distinct (typically remote) controller interacts with local control agents (CAs) in routers to compute forwarding tables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dirty="0"/>
          </a:p>
        </p:txBody>
      </p:sp>
    </p:spTree>
    <p:extLst>
      <p:ext uri="{BB962C8B-B14F-4D97-AF65-F5344CB8AC3E}">
        <p14:creationId xmlns:p14="http://schemas.microsoft.com/office/powerpoint/2010/main" val="224179991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02.xml"/><Relationship Id="rId1" Type="http://schemas.openxmlformats.org/officeDocument/2006/relationships/slideLayout" Target="../slideLayouts/slideLayout2.xml"/><Relationship Id="rId4" Type="http://schemas.openxmlformats.org/officeDocument/2006/relationships/image" Target="../media/image50.png"/></Relationships>
</file>

<file path=ppt/slides/_rels/slide12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03.xml"/><Relationship Id="rId1" Type="http://schemas.openxmlformats.org/officeDocument/2006/relationships/slideLayout" Target="../slideLayouts/slideLayout2.xml"/><Relationship Id="rId4" Type="http://schemas.openxmlformats.org/officeDocument/2006/relationships/image" Target="../media/image50.png"/></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image" Target="../media/image4.png"/><Relationship Id="rId21"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image" Target="../media/image3.png"/><Relationship Id="rId16" Type="http://schemas.openxmlformats.org/officeDocument/2006/relationships/image" Target="../media/image19.png"/><Relationship Id="rId20" Type="http://schemas.openxmlformats.org/officeDocument/2006/relationships/image" Target="../media/image23.png"/><Relationship Id="rId1" Type="http://schemas.openxmlformats.org/officeDocument/2006/relationships/slideLayout" Target="../slideLayouts/slideLayout4.xml"/><Relationship Id="rId6" Type="http://schemas.openxmlformats.org/officeDocument/2006/relationships/image" Target="../media/image8.png"/><Relationship Id="rId11" Type="http://schemas.openxmlformats.org/officeDocument/2006/relationships/image" Target="../media/image14.png"/><Relationship Id="rId5" Type="http://schemas.openxmlformats.org/officeDocument/2006/relationships/image" Target="../media/image7.png"/><Relationship Id="rId15" Type="http://schemas.openxmlformats.org/officeDocument/2006/relationships/image" Target="../media/image18.png"/><Relationship Id="rId10" Type="http://schemas.openxmlformats.org/officeDocument/2006/relationships/image" Target="../media/image13.png"/><Relationship Id="rId19" Type="http://schemas.openxmlformats.org/officeDocument/2006/relationships/image" Target="../media/image22.png"/><Relationship Id="rId4" Type="http://schemas.openxmlformats.org/officeDocument/2006/relationships/image" Target="../media/image6.png"/><Relationship Id="rId9" Type="http://schemas.openxmlformats.org/officeDocument/2006/relationships/image" Target="../media/image12.png"/><Relationship Id="rId14" Type="http://schemas.openxmlformats.org/officeDocument/2006/relationships/image" Target="../media/image17.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111.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14.png"/></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17.png"/><Relationship Id="rId3" Type="http://schemas.openxmlformats.org/officeDocument/2006/relationships/image" Target="../media/image51.png"/><Relationship Id="rId7" Type="http://schemas.openxmlformats.org/officeDocument/2006/relationships/image" Target="../media/image20.png"/><Relationship Id="rId12" Type="http://schemas.openxmlformats.org/officeDocument/2006/relationships/image" Target="../media/image23.png"/><Relationship Id="rId2" Type="http://schemas.openxmlformats.org/officeDocument/2006/relationships/notesSlide" Target="../notesSlides/notesSlide113.xml"/><Relationship Id="rId1" Type="http://schemas.openxmlformats.org/officeDocument/2006/relationships/slideLayout" Target="../slideLayouts/slideLayout2.xml"/><Relationship Id="rId6" Type="http://schemas.openxmlformats.org/officeDocument/2006/relationships/image" Target="../media/image19.png"/><Relationship Id="rId11" Type="http://schemas.openxmlformats.org/officeDocument/2006/relationships/image" Target="../media/image22.png"/><Relationship Id="rId5" Type="http://schemas.openxmlformats.org/officeDocument/2006/relationships/image" Target="../media/image53.png"/><Relationship Id="rId10" Type="http://schemas.openxmlformats.org/officeDocument/2006/relationships/image" Target="../media/image54.png"/><Relationship Id="rId4" Type="http://schemas.openxmlformats.org/officeDocument/2006/relationships/image" Target="../media/image52.png"/><Relationship Id="rId9" Type="http://schemas.openxmlformats.org/officeDocument/2006/relationships/image" Target="../media/image18.png"/></Relationships>
</file>

<file path=ppt/slides/_rels/slide1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34.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3.xml"/><Relationship Id="rId5" Type="http://schemas.openxmlformats.org/officeDocument/2006/relationships/image" Target="../media/image37.png"/><Relationship Id="rId4" Type="http://schemas.openxmlformats.org/officeDocument/2006/relationships/image" Target="../media/image36.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5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43.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27.emf"/></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41.png"/><Relationship Id="rId7" Type="http://schemas.openxmlformats.org/officeDocument/2006/relationships/image" Target="../media/image9.png"/><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9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45.pn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3.xml"/><Relationship Id="rId1" Type="http://schemas.openxmlformats.org/officeDocument/2006/relationships/slideLayout" Target="../slideLayouts/slideLayout2.xml"/><Relationship Id="rId4" Type="http://schemas.openxmlformats.org/officeDocument/2006/relationships/image" Target="../media/image47.png"/></Relationships>
</file>

<file path=ppt/slides/_rels/slide9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4.xml"/><Relationship Id="rId1" Type="http://schemas.openxmlformats.org/officeDocument/2006/relationships/slideLayout" Target="../slideLayouts/slideLayout2.xml"/><Relationship Id="rId4" Type="http://schemas.openxmlformats.org/officeDocument/2006/relationships/image" Target="../media/image47.png"/></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msec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100</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101</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102</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103</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match+action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104</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105</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106</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107</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108</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109</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Intserv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Diffserv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Quality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enable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110</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pri</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111</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112</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113</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114</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115</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40% of clients access services via IPv6 </a:t>
            </a:r>
            <a:r>
              <a:rPr lang="en-US" altLang="en-US" sz="2000" dirty="0">
                <a:ea typeface="ＭＳ Ｐゴシック" panose="020B0600070205080204" pitchFamily="34" charset="-128"/>
                <a:cs typeface="ＭＳ Ｐゴシック" panose="020B0600070205080204" pitchFamily="34" charset="-128"/>
              </a:rPr>
              <a:t>(2023)</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116</a:t>
            </a:fld>
            <a:endParaRPr lang="en-US" dirty="0"/>
          </a:p>
        </p:txBody>
      </p:sp>
      <p:pic>
        <p:nvPicPr>
          <p:cNvPr id="6" name="Picture 5">
            <a:extLst>
              <a:ext uri="{FF2B5EF4-FFF2-40B4-BE49-F238E27FC236}">
                <a16:creationId xmlns:a16="http://schemas.microsoft.com/office/drawing/2014/main" id="{9851BFC3-ED64-D83C-CAD7-8F394FCE4735}"/>
              </a:ext>
            </a:extLst>
          </p:cNvPr>
          <p:cNvPicPr>
            <a:picLocks noChangeAspect="1"/>
          </p:cNvPicPr>
          <p:nvPr/>
        </p:nvPicPr>
        <p:blipFill>
          <a:blip r:embed="rId3"/>
          <a:stretch>
            <a:fillRect/>
          </a:stretch>
        </p:blipFill>
        <p:spPr>
          <a:xfrm>
            <a:off x="2209800" y="2433109"/>
            <a:ext cx="7772400" cy="4194374"/>
          </a:xfrm>
          <a:prstGeom prst="rect">
            <a:avLst/>
          </a:prstGeom>
        </p:spPr>
      </p:pic>
    </p:spTree>
    <p:extLst>
      <p:ext uri="{BB962C8B-B14F-4D97-AF65-F5344CB8AC3E}">
        <p14:creationId xmlns:p14="http://schemas.microsoft.com/office/powerpoint/2010/main" val="22127214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40% of clients access services via </a:t>
            </a:r>
            <a:r>
              <a:rPr kumimoji="0" lang="en-US" altLang="en-US" sz="3200" b="0" i="0" u="none" strike="noStrike" kern="1200" cap="none" spc="0" normalizeH="0" baseline="0" noProof="0" dirty="0">
                <a:ln>
                  <a:noFill/>
                </a:ln>
                <a:solidFill>
                  <a:prstClr val="black"/>
                </a:solidFill>
                <a:effectLst/>
                <a:uLnTx/>
                <a:uFillTx/>
                <a:ea typeface="ＭＳ Ｐゴシック" panose="020B0600070205080204" pitchFamily="34" charset="-128"/>
                <a:cs typeface="ＭＳ Ｐゴシック" panose="020B0600070205080204" pitchFamily="34" charset="-128"/>
              </a:rPr>
              <a:t>IPv6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(2023)</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117</a:t>
            </a:fld>
            <a:endParaRPr lang="en-US" dirty="0"/>
          </a:p>
        </p:txBody>
      </p:sp>
    </p:spTree>
    <p:extLst>
      <p:ext uri="{BB962C8B-B14F-4D97-AF65-F5344CB8AC3E}">
        <p14:creationId xmlns:p14="http://schemas.microsoft.com/office/powerpoint/2010/main" val="173748429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a:ea typeface="ＭＳ Ｐゴシック" panose="020B0600070205080204" pitchFamily="34" charset="-128"/>
              </a:rPr>
              <a:t>Match+action</a:t>
            </a:r>
          </a:p>
          <a:p>
            <a:pPr lvl="1">
              <a:lnSpc>
                <a:spcPct val="100000"/>
              </a:lnSpc>
              <a:spcBef>
                <a:spcPts val="0"/>
              </a:spcBef>
            </a:pPr>
            <a:r>
              <a:rPr lang="en-US" altLang="en-US" sz="2800" dirty="0">
                <a:ea typeface="ＭＳ Ｐゴシック" panose="020B0600070205080204" pitchFamily="34" charset="-128"/>
              </a:rPr>
              <a:t>OpenFlow: match+action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generalized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dest.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119</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Intserv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Diffserv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Quality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match+action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120</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src=10.1.2.3, dest=*.*.*.*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src=1.2.*.*, dest=*.*.*.*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src = *.*.*.*, dest=3.4.*.*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121</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Src MAC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Dst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Src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Dst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122</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(ssh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123</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124</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a:solidFill>
                  <a:srgbClr val="C00000"/>
                </a:solidFill>
                <a:latin typeface="Calibri" panose="020F0502020204030204" pitchFamily="34" charset="0"/>
              </a:rPr>
              <a:t>match+action: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125</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126</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127</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128</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129</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Middleboxes everywhere!</a:t>
            </a:r>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“whitebox”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match+action</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functionality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Saltzer,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functionality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match+action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140</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141</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a:t>Bootp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a:t>Bootp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 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4" name="Rectangle 9">
            <a:extLst>
              <a:ext uri="{FF2B5EF4-FFF2-40B4-BE49-F238E27FC236}">
                <a16:creationId xmlns:a16="http://schemas.microsoft.com/office/drawing/2014/main" id="{E4690020-A5BE-9A75-DB98-6FDFED57743D}"/>
              </a:ext>
            </a:extLst>
          </p:cNvPr>
          <p:cNvSpPr>
            <a:spLocks noChangeArrowheads="1"/>
          </p:cNvSpPr>
          <p:nvPr/>
        </p:nvSpPr>
        <p:spPr bwMode="auto">
          <a:xfrm>
            <a:off x="781050" y="5234799"/>
            <a:ext cx="3467652" cy="56673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105" name="Group 2104">
            <a:extLst>
              <a:ext uri="{FF2B5EF4-FFF2-40B4-BE49-F238E27FC236}">
                <a16:creationId xmlns:a16="http://schemas.microsoft.com/office/drawing/2014/main" id="{9B5F42F9-12A2-88C1-0FB6-D7D32C62014D}"/>
              </a:ext>
            </a:extLst>
          </p:cNvPr>
          <p:cNvGrpSpPr/>
          <p:nvPr/>
        </p:nvGrpSpPr>
        <p:grpSpPr>
          <a:xfrm>
            <a:off x="2081771" y="5249835"/>
            <a:ext cx="2100020" cy="525818"/>
            <a:chOff x="1075103" y="3385874"/>
            <a:chExt cx="3106688" cy="777875"/>
          </a:xfrm>
        </p:grpSpPr>
        <p:sp>
          <p:nvSpPr>
            <p:cNvPr id="2106" name="Oval 56">
              <a:extLst>
                <a:ext uri="{FF2B5EF4-FFF2-40B4-BE49-F238E27FC236}">
                  <a16:creationId xmlns:a16="http://schemas.microsoft.com/office/drawing/2014/main" id="{CCF4479F-26B3-4850-9A0C-88748674543C}"/>
                </a:ext>
              </a:extLst>
            </p:cNvPr>
            <p:cNvSpPr>
              <a:spLocks noChangeArrowheads="1"/>
            </p:cNvSpPr>
            <p:nvPr/>
          </p:nvSpPr>
          <p:spPr bwMode="auto">
            <a:xfrm>
              <a:off x="1919603"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107" name="Oval 57">
              <a:extLst>
                <a:ext uri="{FF2B5EF4-FFF2-40B4-BE49-F238E27FC236}">
                  <a16:creationId xmlns:a16="http://schemas.microsoft.com/office/drawing/2014/main" id="{6F273346-903A-CD7E-30CF-190E4C50CDFB}"/>
                </a:ext>
              </a:extLst>
            </p:cNvPr>
            <p:cNvSpPr>
              <a:spLocks noChangeArrowheads="1"/>
            </p:cNvSpPr>
            <p:nvPr/>
          </p:nvSpPr>
          <p:spPr bwMode="auto">
            <a:xfrm>
              <a:off x="2106509"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108" name="Oval 58">
              <a:extLst>
                <a:ext uri="{FF2B5EF4-FFF2-40B4-BE49-F238E27FC236}">
                  <a16:creationId xmlns:a16="http://schemas.microsoft.com/office/drawing/2014/main" id="{D88DFD13-D757-5BD4-B886-EF22C20A1D12}"/>
                </a:ext>
              </a:extLst>
            </p:cNvPr>
            <p:cNvSpPr>
              <a:spLocks noChangeArrowheads="1"/>
            </p:cNvSpPr>
            <p:nvPr/>
          </p:nvSpPr>
          <p:spPr bwMode="auto">
            <a:xfrm>
              <a:off x="2295841"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109" name="Group 61">
              <a:extLst>
                <a:ext uri="{FF2B5EF4-FFF2-40B4-BE49-F238E27FC236}">
                  <a16:creationId xmlns:a16="http://schemas.microsoft.com/office/drawing/2014/main" id="{232598BD-EDEC-C491-4C38-D843E37EFE29}"/>
                </a:ext>
              </a:extLst>
            </p:cNvPr>
            <p:cNvGrpSpPr>
              <a:grpSpLocks/>
            </p:cNvGrpSpPr>
            <p:nvPr/>
          </p:nvGrpSpPr>
          <p:grpSpPr bwMode="auto">
            <a:xfrm>
              <a:off x="3723003" y="3385874"/>
              <a:ext cx="458788" cy="777875"/>
              <a:chOff x="2365" y="1352"/>
              <a:chExt cx="1022" cy="1616"/>
            </a:xfrm>
          </p:grpSpPr>
          <p:sp>
            <p:nvSpPr>
              <p:cNvPr id="2113" name="Rectangle 63">
                <a:extLst>
                  <a:ext uri="{FF2B5EF4-FFF2-40B4-BE49-F238E27FC236}">
                    <a16:creationId xmlns:a16="http://schemas.microsoft.com/office/drawing/2014/main" id="{57A8C802-3270-58FF-F88A-801DB0262E39}"/>
                  </a:ext>
                </a:extLst>
              </p:cNvPr>
              <p:cNvSpPr>
                <a:spLocks noChangeArrowheads="1"/>
              </p:cNvSpPr>
              <p:nvPr/>
            </p:nvSpPr>
            <p:spPr bwMode="auto">
              <a:xfrm>
                <a:off x="2365" y="2129"/>
                <a:ext cx="367" cy="2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114" name="Picture 62">
                <a:extLst>
                  <a:ext uri="{FF2B5EF4-FFF2-40B4-BE49-F238E27FC236}">
                    <a16:creationId xmlns:a16="http://schemas.microsoft.com/office/drawing/2014/main" id="{12C09DCF-9156-D248-D00D-763044D1B2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3" y="1352"/>
                <a:ext cx="1014" cy="1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10" name="Picture 2" descr="Icon Car Symbol - Free image on Pixabay">
              <a:extLst>
                <a:ext uri="{FF2B5EF4-FFF2-40B4-BE49-F238E27FC236}">
                  <a16:creationId xmlns:a16="http://schemas.microsoft.com/office/drawing/2014/main" id="{5B2B41B7-687B-EA0B-3ADA-004FCAF8AE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5103" y="3496676"/>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111" name="Picture 2" descr="Icon Car Symbol - Free image on Pixabay">
              <a:extLst>
                <a:ext uri="{FF2B5EF4-FFF2-40B4-BE49-F238E27FC236}">
                  <a16:creationId xmlns:a16="http://schemas.microsoft.com/office/drawing/2014/main" id="{FA02EBD0-43F6-5F0E-B166-334E268F43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2724" y="3494137"/>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112" name="Picture 2" descr="Icon Car Symbol - Free image on Pixabay">
              <a:extLst>
                <a:ext uri="{FF2B5EF4-FFF2-40B4-BE49-F238E27FC236}">
                  <a16:creationId xmlns:a16="http://schemas.microsoft.com/office/drawing/2014/main" id="{F51474BE-02B9-9991-08E2-29A41C242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7660" y="3494873"/>
              <a:ext cx="875228" cy="592631"/>
            </a:xfrm>
            <a:prstGeom prst="rect">
              <a:avLst/>
            </a:prstGeom>
            <a:noFill/>
            <a:extLst>
              <a:ext uri="{909E8E84-426E-40DD-AFC4-6F175D3DCCD1}">
                <a14:hiddenFill xmlns:a14="http://schemas.microsoft.com/office/drawing/2010/main">
                  <a:solidFill>
                    <a:srgbClr val="FFFFFF"/>
                  </a:solidFill>
                </a14:hiddenFill>
              </a:ext>
            </a:extLst>
          </p:spPr>
        </p:pic>
      </p:grpSp>
      <p:sp>
        <p:nvSpPr>
          <p:cNvPr id="2115" name="Rectangle 5">
            <a:extLst>
              <a:ext uri="{FF2B5EF4-FFF2-40B4-BE49-F238E27FC236}">
                <a16:creationId xmlns:a16="http://schemas.microsoft.com/office/drawing/2014/main" id="{A70D1849-FF81-013D-BFA9-A498D3886972}"/>
              </a:ext>
            </a:extLst>
          </p:cNvPr>
          <p:cNvSpPr>
            <a:spLocks noChangeArrowheads="1"/>
          </p:cNvSpPr>
          <p:nvPr/>
        </p:nvSpPr>
        <p:spPr bwMode="auto">
          <a:xfrm>
            <a:off x="854541" y="5385611"/>
            <a:ext cx="462428" cy="255587"/>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16" name="Rectangle 6">
            <a:extLst>
              <a:ext uri="{FF2B5EF4-FFF2-40B4-BE49-F238E27FC236}">
                <a16:creationId xmlns:a16="http://schemas.microsoft.com/office/drawing/2014/main" id="{62AAB046-E291-3545-96B5-70D4B532E6F6}"/>
              </a:ext>
            </a:extLst>
          </p:cNvPr>
          <p:cNvSpPr>
            <a:spLocks noChangeArrowheads="1"/>
          </p:cNvSpPr>
          <p:nvPr/>
        </p:nvSpPr>
        <p:spPr bwMode="auto">
          <a:xfrm>
            <a:off x="1382835" y="5284011"/>
            <a:ext cx="374608" cy="434975"/>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17" name="Line 16">
            <a:extLst>
              <a:ext uri="{FF2B5EF4-FFF2-40B4-BE49-F238E27FC236}">
                <a16:creationId xmlns:a16="http://schemas.microsoft.com/office/drawing/2014/main" id="{48C748F8-8E1B-9EE2-9B35-089CFBC7D980}"/>
              </a:ext>
            </a:extLst>
          </p:cNvPr>
          <p:cNvSpPr>
            <a:spLocks noChangeShapeType="1"/>
          </p:cNvSpPr>
          <p:nvPr/>
        </p:nvSpPr>
        <p:spPr bwMode="auto">
          <a:xfrm>
            <a:off x="723900" y="5518603"/>
            <a:ext cx="13335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9" name="Rectangle 9">
            <a:extLst>
              <a:ext uri="{FF2B5EF4-FFF2-40B4-BE49-F238E27FC236}">
                <a16:creationId xmlns:a16="http://schemas.microsoft.com/office/drawing/2014/main" id="{57A202F4-8007-6DCE-12B1-19FA494F02A0}"/>
              </a:ext>
            </a:extLst>
          </p:cNvPr>
          <p:cNvSpPr>
            <a:spLocks noChangeArrowheads="1"/>
          </p:cNvSpPr>
          <p:nvPr/>
        </p:nvSpPr>
        <p:spPr bwMode="auto">
          <a:xfrm>
            <a:off x="781050" y="3594860"/>
            <a:ext cx="3467652" cy="56673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analogy</a:t>
            </a:r>
            <a:r>
              <a:rPr kumimoji="0" lang="en-US" altLang="en-US" sz="3200" b="0" i="0" u="none" strike="noStrike" kern="1200" cap="none" spc="0" normalizeH="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5" y="3466272"/>
            <a:ext cx="1609726"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501" y="3137"/>
              <a:ext cx="851"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roundabout</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66306" y="2545522"/>
              <a:ext cx="1095172"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Station</a:t>
              </a:r>
              <a:b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manager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691866" y="5904419"/>
            <a:ext cx="15568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entry stations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7041345" y="5904419"/>
            <a:ext cx="11849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exit roads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 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p:cNvCxnSpPr>
          <p:nvPr/>
        </p:nvCxnSpPr>
        <p:spPr bwMode="auto">
          <a:xfrm rot="5400000">
            <a:off x="3747424" y="3137191"/>
            <a:ext cx="810373" cy="135036"/>
          </a:xfrm>
          <a:prstGeom prst="bentConnector3">
            <a:avLst>
              <a:gd name="adj1" fmla="val -1717"/>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pic>
        <p:nvPicPr>
          <p:cNvPr id="2050" name="Picture 2">
            <a:extLst>
              <a:ext uri="{FF2B5EF4-FFF2-40B4-BE49-F238E27FC236}">
                <a16:creationId xmlns:a16="http://schemas.microsoft.com/office/drawing/2014/main" id="{B5EBAC66-81BD-39AF-AA8E-06B2B95FF0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12428" y="2423794"/>
            <a:ext cx="868613" cy="868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a:extLst>
              <a:ext uri="{FF2B5EF4-FFF2-40B4-BE49-F238E27FC236}">
                <a16:creationId xmlns:a16="http://schemas.microsoft.com/office/drawing/2014/main" id="{06CADFF9-ECDB-9F6B-6337-E6333BCEDF9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559109">
            <a:off x="4406440" y="3848766"/>
            <a:ext cx="1471200" cy="1471200"/>
          </a:xfrm>
          <a:prstGeom prst="rect">
            <a:avLst/>
          </a:prstGeom>
          <a:noFill/>
          <a:extLst>
            <a:ext uri="{909E8E84-426E-40DD-AFC4-6F175D3DCCD1}">
              <a14:hiddenFill xmlns:a14="http://schemas.microsoft.com/office/drawing/2010/main">
                <a:solidFill>
                  <a:srgbClr val="FFFFFF"/>
                </a:solidFill>
              </a14:hiddenFill>
            </a:ext>
          </a:extLst>
        </p:spPr>
      </p:pic>
      <p:grpSp>
        <p:nvGrpSpPr>
          <p:cNvPr id="2061" name="Group 2060">
            <a:extLst>
              <a:ext uri="{FF2B5EF4-FFF2-40B4-BE49-F238E27FC236}">
                <a16:creationId xmlns:a16="http://schemas.microsoft.com/office/drawing/2014/main" id="{90495C94-56D7-B758-6A5D-797C35A24AB3}"/>
              </a:ext>
            </a:extLst>
          </p:cNvPr>
          <p:cNvGrpSpPr/>
          <p:nvPr/>
        </p:nvGrpSpPr>
        <p:grpSpPr>
          <a:xfrm>
            <a:off x="2081771" y="3609896"/>
            <a:ext cx="2100020" cy="525818"/>
            <a:chOff x="1075103" y="3385874"/>
            <a:chExt cx="3106688" cy="777875"/>
          </a:xfrm>
        </p:grpSpPr>
        <p:sp>
          <p:nvSpPr>
            <p:cNvPr id="5" name="Oval 56">
              <a:extLst>
                <a:ext uri="{FF2B5EF4-FFF2-40B4-BE49-F238E27FC236}">
                  <a16:creationId xmlns:a16="http://schemas.microsoft.com/office/drawing/2014/main" id="{D6CA211A-6043-3A97-C082-C2A2DB1B2720}"/>
                </a:ext>
              </a:extLst>
            </p:cNvPr>
            <p:cNvSpPr>
              <a:spLocks noChangeArrowheads="1"/>
            </p:cNvSpPr>
            <p:nvPr/>
          </p:nvSpPr>
          <p:spPr bwMode="auto">
            <a:xfrm>
              <a:off x="1919603"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Oval 57">
              <a:extLst>
                <a:ext uri="{FF2B5EF4-FFF2-40B4-BE49-F238E27FC236}">
                  <a16:creationId xmlns:a16="http://schemas.microsoft.com/office/drawing/2014/main" id="{4A355447-9316-5A91-1F91-AE4096C24601}"/>
                </a:ext>
              </a:extLst>
            </p:cNvPr>
            <p:cNvSpPr>
              <a:spLocks noChangeArrowheads="1"/>
            </p:cNvSpPr>
            <p:nvPr/>
          </p:nvSpPr>
          <p:spPr bwMode="auto">
            <a:xfrm>
              <a:off x="2106509"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 name="Oval 58">
              <a:extLst>
                <a:ext uri="{FF2B5EF4-FFF2-40B4-BE49-F238E27FC236}">
                  <a16:creationId xmlns:a16="http://schemas.microsoft.com/office/drawing/2014/main" id="{9730B940-4984-7E01-6E0B-D4CE52773FB3}"/>
                </a:ext>
              </a:extLst>
            </p:cNvPr>
            <p:cNvSpPr>
              <a:spLocks noChangeArrowheads="1"/>
            </p:cNvSpPr>
            <p:nvPr/>
          </p:nvSpPr>
          <p:spPr bwMode="auto">
            <a:xfrm>
              <a:off x="2295841"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8" name="Group 61">
              <a:extLst>
                <a:ext uri="{FF2B5EF4-FFF2-40B4-BE49-F238E27FC236}">
                  <a16:creationId xmlns:a16="http://schemas.microsoft.com/office/drawing/2014/main" id="{45F70913-BD15-9506-6063-CC3BE421BDC5}"/>
                </a:ext>
              </a:extLst>
            </p:cNvPr>
            <p:cNvGrpSpPr>
              <a:grpSpLocks/>
            </p:cNvGrpSpPr>
            <p:nvPr/>
          </p:nvGrpSpPr>
          <p:grpSpPr bwMode="auto">
            <a:xfrm>
              <a:off x="3723003" y="3385874"/>
              <a:ext cx="458788" cy="777875"/>
              <a:chOff x="2365" y="1352"/>
              <a:chExt cx="1022" cy="1616"/>
            </a:xfrm>
          </p:grpSpPr>
          <p:sp>
            <p:nvSpPr>
              <p:cNvPr id="10" name="Rectangle 63">
                <a:extLst>
                  <a:ext uri="{FF2B5EF4-FFF2-40B4-BE49-F238E27FC236}">
                    <a16:creationId xmlns:a16="http://schemas.microsoft.com/office/drawing/2014/main" id="{F7FEBEFF-CDEC-A37D-2AC9-AF3CCF3DD735}"/>
                  </a:ext>
                </a:extLst>
              </p:cNvPr>
              <p:cNvSpPr>
                <a:spLocks noChangeArrowheads="1"/>
              </p:cNvSpPr>
              <p:nvPr/>
            </p:nvSpPr>
            <p:spPr bwMode="auto">
              <a:xfrm>
                <a:off x="2365" y="2129"/>
                <a:ext cx="367" cy="2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9" name="Picture 62">
                <a:extLst>
                  <a:ext uri="{FF2B5EF4-FFF2-40B4-BE49-F238E27FC236}">
                    <a16:creationId xmlns:a16="http://schemas.microsoft.com/office/drawing/2014/main" id="{53EDF458-D38C-20DC-6133-13E7C766A6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3" y="1352"/>
                <a:ext cx="1014" cy="1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 name="Picture 2" descr="Icon Car Symbol - Free image on Pixabay">
              <a:extLst>
                <a:ext uri="{FF2B5EF4-FFF2-40B4-BE49-F238E27FC236}">
                  <a16:creationId xmlns:a16="http://schemas.microsoft.com/office/drawing/2014/main" id="{E7F1ABDC-F218-33BB-1D9E-A175B2F77B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5103" y="3496676"/>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048" name="Picture 2" descr="Icon Car Symbol - Free image on Pixabay">
              <a:extLst>
                <a:ext uri="{FF2B5EF4-FFF2-40B4-BE49-F238E27FC236}">
                  <a16:creationId xmlns:a16="http://schemas.microsoft.com/office/drawing/2014/main" id="{446F6992-85FD-FDE8-C886-4927F1ED882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2724" y="3494137"/>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049" name="Picture 2" descr="Icon Car Symbol - Free image on Pixabay">
              <a:extLst>
                <a:ext uri="{FF2B5EF4-FFF2-40B4-BE49-F238E27FC236}">
                  <a16:creationId xmlns:a16="http://schemas.microsoft.com/office/drawing/2014/main" id="{FFB7A3F4-5EF5-32A5-9077-6AA3366757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7660" y="3494873"/>
              <a:ext cx="875228" cy="592631"/>
            </a:xfrm>
            <a:prstGeom prst="rect">
              <a:avLst/>
            </a:prstGeom>
            <a:noFill/>
            <a:extLst>
              <a:ext uri="{909E8E84-426E-40DD-AFC4-6F175D3DCCD1}">
                <a14:hiddenFill xmlns:a14="http://schemas.microsoft.com/office/drawing/2010/main">
                  <a:solidFill>
                    <a:srgbClr val="FFFFFF"/>
                  </a:solidFill>
                </a14:hiddenFill>
              </a:ext>
            </a:extLst>
          </p:spPr>
        </p:pic>
      </p:grpSp>
      <p:sp>
        <p:nvSpPr>
          <p:cNvPr id="2084" name="Rounded Rectangular Callout 2083">
            <a:extLst>
              <a:ext uri="{FF2B5EF4-FFF2-40B4-BE49-F238E27FC236}">
                <a16:creationId xmlns:a16="http://schemas.microsoft.com/office/drawing/2014/main" id="{14F84786-EAA5-0C84-CC42-974816FF3281}"/>
              </a:ext>
            </a:extLst>
          </p:cNvPr>
          <p:cNvSpPr/>
          <p:nvPr/>
        </p:nvSpPr>
        <p:spPr>
          <a:xfrm>
            <a:off x="2826003" y="2495971"/>
            <a:ext cx="858940" cy="1030267"/>
          </a:xfrm>
          <a:prstGeom prst="wedgeRoundRectCallout">
            <a:avLst>
              <a:gd name="adj1" fmla="val 59671"/>
              <a:gd name="adj2" fmla="val 36443"/>
              <a:gd name="adj3" fmla="val 16667"/>
            </a:avLst>
          </a:prstGeom>
          <a:ln w="25400">
            <a:solidFill>
              <a:schemeClr val="tx1">
                <a:lumMod val="95000"/>
                <a:lumOff val="5000"/>
              </a:schemeClr>
            </a:solidFill>
          </a:ln>
        </p:spPr>
        <p:style>
          <a:lnRef idx="2">
            <a:schemeClr val="accent3"/>
          </a:lnRef>
          <a:fillRef idx="1">
            <a:schemeClr val="lt1"/>
          </a:fillRef>
          <a:effectRef idx="0">
            <a:schemeClr val="accent3"/>
          </a:effectRef>
          <a:fontRef idx="minor">
            <a:schemeClr val="dk1"/>
          </a:fontRef>
        </p:style>
        <p:txBody>
          <a:bodyPr rtlCol="0" anchor="ctr"/>
          <a:lstStyle/>
          <a:p>
            <a:pPr algn="ctr"/>
            <a:endParaRPr lang="en-US" dirty="0"/>
          </a:p>
        </p:txBody>
      </p:sp>
      <p:pic>
        <p:nvPicPr>
          <p:cNvPr id="2086" name="Picture 8">
            <a:extLst>
              <a:ext uri="{FF2B5EF4-FFF2-40B4-BE49-F238E27FC236}">
                <a16:creationId xmlns:a16="http://schemas.microsoft.com/office/drawing/2014/main" id="{C2D86D17-8779-C84B-BD77-118A24FCAEB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173" y="2584770"/>
            <a:ext cx="837237" cy="837237"/>
          </a:xfrm>
          <a:prstGeom prst="rect">
            <a:avLst/>
          </a:prstGeom>
          <a:noFill/>
          <a:extLst>
            <a:ext uri="{909E8E84-426E-40DD-AFC4-6F175D3DCCD1}">
              <a14:hiddenFill xmlns:a14="http://schemas.microsoft.com/office/drawing/2010/main">
                <a:solidFill>
                  <a:srgbClr val="FFFFFF"/>
                </a:solidFill>
              </a14:hiddenFill>
            </a:ext>
          </a:extLst>
        </p:spPr>
      </p:pic>
      <p:sp>
        <p:nvSpPr>
          <p:cNvPr id="2093" name="Rectangle 5">
            <a:extLst>
              <a:ext uri="{FF2B5EF4-FFF2-40B4-BE49-F238E27FC236}">
                <a16:creationId xmlns:a16="http://schemas.microsoft.com/office/drawing/2014/main" id="{5D76668E-E7B3-3BFD-D9E2-694E8B9F1A8B}"/>
              </a:ext>
            </a:extLst>
          </p:cNvPr>
          <p:cNvSpPr>
            <a:spLocks noChangeArrowheads="1"/>
          </p:cNvSpPr>
          <p:nvPr/>
        </p:nvSpPr>
        <p:spPr bwMode="auto">
          <a:xfrm>
            <a:off x="854541" y="3745672"/>
            <a:ext cx="462428" cy="255587"/>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94" name="Rectangle 6">
            <a:extLst>
              <a:ext uri="{FF2B5EF4-FFF2-40B4-BE49-F238E27FC236}">
                <a16:creationId xmlns:a16="http://schemas.microsoft.com/office/drawing/2014/main" id="{A73CB39C-EBEE-D5E3-8772-ADFBB9E0B5DB}"/>
              </a:ext>
            </a:extLst>
          </p:cNvPr>
          <p:cNvSpPr>
            <a:spLocks noChangeArrowheads="1"/>
          </p:cNvSpPr>
          <p:nvPr/>
        </p:nvSpPr>
        <p:spPr bwMode="auto">
          <a:xfrm>
            <a:off x="1382835" y="3644072"/>
            <a:ext cx="374608" cy="434975"/>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02" name="Line 16">
            <a:extLst>
              <a:ext uri="{FF2B5EF4-FFF2-40B4-BE49-F238E27FC236}">
                <a16:creationId xmlns:a16="http://schemas.microsoft.com/office/drawing/2014/main" id="{DA05E78B-7044-62E9-E0ED-B23C4264C1C3}"/>
              </a:ext>
            </a:extLst>
          </p:cNvPr>
          <p:cNvSpPr>
            <a:spLocks noChangeShapeType="1"/>
          </p:cNvSpPr>
          <p:nvPr/>
        </p:nvSpPr>
        <p:spPr bwMode="auto">
          <a:xfrm>
            <a:off x="723900" y="3878664"/>
            <a:ext cx="13335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72548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grpSp>
        <p:nvGrpSpPr>
          <p:cNvPr id="14" name="Group 13">
            <a:extLst>
              <a:ext uri="{FF2B5EF4-FFF2-40B4-BE49-F238E27FC236}">
                <a16:creationId xmlns:a16="http://schemas.microsoft.com/office/drawing/2014/main" id="{9D2B58EA-90EB-22DC-70F2-0EE6BCA02F30}"/>
              </a:ext>
            </a:extLst>
          </p:cNvPr>
          <p:cNvGrpSpPr/>
          <p:nvPr/>
        </p:nvGrpSpPr>
        <p:grpSpPr>
          <a:xfrm>
            <a:off x="1199417" y="5446716"/>
            <a:ext cx="2137372" cy="695498"/>
            <a:chOff x="646967" y="5446716"/>
            <a:chExt cx="2137372" cy="695498"/>
          </a:xfrm>
        </p:grpSpPr>
        <p:pic>
          <p:nvPicPr>
            <p:cNvPr id="9" name="Picture 8" descr="Icon&#10;&#10;Description automatically generated">
              <a:extLst>
                <a:ext uri="{FF2B5EF4-FFF2-40B4-BE49-F238E27FC236}">
                  <a16:creationId xmlns:a16="http://schemas.microsoft.com/office/drawing/2014/main" id="{4CC8409D-09E5-7BEE-7B96-571D305DC6E4}"/>
                </a:ext>
              </a:extLst>
            </p:cNvPr>
            <p:cNvPicPr>
              <a:picLocks noChangeAspect="1"/>
            </p:cNvPicPr>
            <p:nvPr/>
          </p:nvPicPr>
          <p:blipFill>
            <a:blip r:embed="rId3"/>
            <a:stretch>
              <a:fillRect/>
            </a:stretch>
          </p:blipFill>
          <p:spPr>
            <a:xfrm>
              <a:off x="646967" y="5446716"/>
              <a:ext cx="505593" cy="695498"/>
            </a:xfrm>
            <a:prstGeom prst="rect">
              <a:avLst/>
            </a:prstGeom>
          </p:spPr>
        </p:pic>
        <p:sp>
          <p:nvSpPr>
            <p:cNvPr id="11" name="TextBox 10">
              <a:extLst>
                <a:ext uri="{FF2B5EF4-FFF2-40B4-BE49-F238E27FC236}">
                  <a16:creationId xmlns:a16="http://schemas.microsoft.com/office/drawing/2014/main" id="{606794DD-4CEC-4221-126D-5947BA568F5C}"/>
                </a:ext>
              </a:extLst>
            </p:cNvPr>
            <p:cNvSpPr txBox="1"/>
            <p:nvPr/>
          </p:nvSpPr>
          <p:spPr>
            <a:xfrm>
              <a:off x="1171610" y="5609799"/>
              <a:ext cx="1612729" cy="369332"/>
            </a:xfrm>
            <a:prstGeom prst="rect">
              <a:avLst/>
            </a:prstGeom>
            <a:noFill/>
          </p:spPr>
          <p:txBody>
            <a:bodyPr wrap="square">
              <a:spAutoFit/>
            </a:bodyPr>
            <a:lstStyle/>
            <a:p>
              <a:r>
                <a:rPr lang="en-US" altLang="en-US" kern="0" dirty="0">
                  <a:solidFill>
                    <a:srgbClr val="000000"/>
                  </a:solidFill>
                  <a:latin typeface="Calibri" panose="020F0502020204030204"/>
                  <a:ea typeface="ＭＳ Ｐゴシック" panose="020B0600070205080204" pitchFamily="34" charset="-128"/>
                </a:rPr>
                <a:t>F</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rame</a:t>
              </a:r>
              <a:endParaRPr lang="en-US" dirty="0"/>
            </a:p>
          </p:txBody>
        </p:sp>
      </p:grpSp>
      <p:grpSp>
        <p:nvGrpSpPr>
          <p:cNvPr id="17" name="Group 16">
            <a:extLst>
              <a:ext uri="{FF2B5EF4-FFF2-40B4-BE49-F238E27FC236}">
                <a16:creationId xmlns:a16="http://schemas.microsoft.com/office/drawing/2014/main" id="{00106228-C860-72EA-13E6-FF5F1BE226A2}"/>
              </a:ext>
            </a:extLst>
          </p:cNvPr>
          <p:cNvGrpSpPr/>
          <p:nvPr/>
        </p:nvGrpSpPr>
        <p:grpSpPr>
          <a:xfrm>
            <a:off x="6844333" y="2806194"/>
            <a:ext cx="2235870" cy="1007085"/>
            <a:chOff x="6844333" y="2806194"/>
            <a:chExt cx="2235870" cy="1007085"/>
          </a:xfrm>
        </p:grpSpPr>
        <p:sp>
          <p:nvSpPr>
            <p:cNvPr id="16" name="Rounded Rectangular Callout 15">
              <a:extLst>
                <a:ext uri="{FF2B5EF4-FFF2-40B4-BE49-F238E27FC236}">
                  <a16:creationId xmlns:a16="http://schemas.microsoft.com/office/drawing/2014/main" id="{1490BC80-40CE-40B9-5D35-8D5390035C0E}"/>
                </a:ext>
              </a:extLst>
            </p:cNvPr>
            <p:cNvSpPr/>
            <p:nvPr/>
          </p:nvSpPr>
          <p:spPr>
            <a:xfrm>
              <a:off x="6844333" y="2806194"/>
              <a:ext cx="1779588" cy="1007085"/>
            </a:xfrm>
            <a:prstGeom prst="wedgeRoundRectCallout">
              <a:avLst>
                <a:gd name="adj1" fmla="val -64240"/>
                <a:gd name="adj2" fmla="val -54353"/>
                <a:gd name="adj3" fmla="val 16667"/>
              </a:avLst>
            </a:prstGeom>
            <a:ln w="25400">
              <a:solidFill>
                <a:schemeClr val="tx1">
                  <a:lumMod val="95000"/>
                  <a:lumOff val="5000"/>
                </a:schemeClr>
              </a:solidFill>
            </a:ln>
          </p:spPr>
          <p:style>
            <a:lnRef idx="2">
              <a:schemeClr val="accent3"/>
            </a:lnRef>
            <a:fillRef idx="1">
              <a:schemeClr val="lt1"/>
            </a:fillRef>
            <a:effectRef idx="0">
              <a:schemeClr val="accent3"/>
            </a:effectRef>
            <a:fontRef idx="minor">
              <a:schemeClr val="dk1"/>
            </a:fontRef>
          </p:style>
          <p:txBody>
            <a:bodyPr rtlCol="0" anchor="ctr"/>
            <a:lstStyle/>
            <a:p>
              <a:pPr algn="ctr"/>
              <a:endParaRPr lang="en-US" dirty="0"/>
            </a:p>
          </p:txBody>
        </p:sp>
        <p:pic>
          <p:nvPicPr>
            <p:cNvPr id="12" name="Picture 11" descr="Icon&#10;&#10;Description automatically generated">
              <a:extLst>
                <a:ext uri="{FF2B5EF4-FFF2-40B4-BE49-F238E27FC236}">
                  <a16:creationId xmlns:a16="http://schemas.microsoft.com/office/drawing/2014/main" id="{62B92C9B-3280-B0FC-57E4-90B0C0B4A79C}"/>
                </a:ext>
              </a:extLst>
            </p:cNvPr>
            <p:cNvPicPr>
              <a:picLocks noChangeAspect="1"/>
            </p:cNvPicPr>
            <p:nvPr/>
          </p:nvPicPr>
          <p:blipFill>
            <a:blip r:embed="rId4"/>
            <a:stretch>
              <a:fillRect/>
            </a:stretch>
          </p:blipFill>
          <p:spPr>
            <a:xfrm>
              <a:off x="6962236" y="2971427"/>
              <a:ext cx="451829" cy="621665"/>
            </a:xfrm>
            <a:prstGeom prst="rect">
              <a:avLst/>
            </a:prstGeom>
          </p:spPr>
        </p:pic>
        <p:sp>
          <p:nvSpPr>
            <p:cNvPr id="13" name="TextBox 12">
              <a:extLst>
                <a:ext uri="{FF2B5EF4-FFF2-40B4-BE49-F238E27FC236}">
                  <a16:creationId xmlns:a16="http://schemas.microsoft.com/office/drawing/2014/main" id="{8302DA1C-B2FD-2081-47D6-966E745AB1A0}"/>
                </a:ext>
              </a:extLst>
            </p:cNvPr>
            <p:cNvSpPr txBox="1"/>
            <p:nvPr/>
          </p:nvSpPr>
          <p:spPr>
            <a:xfrm>
              <a:off x="7467474" y="3131380"/>
              <a:ext cx="1612729" cy="369332"/>
            </a:xfrm>
            <a:prstGeom prst="rect">
              <a:avLst/>
            </a:prstGeom>
            <a:noFill/>
          </p:spPr>
          <p:txBody>
            <a:bodyPr wrap="square">
              <a:spAutoFit/>
            </a:bodyPr>
            <a:lstStyle/>
            <a:p>
              <a:r>
                <a:rPr lang="en-US" kern="0" dirty="0">
                  <a:solidFill>
                    <a:srgbClr val="000000"/>
                  </a:solidFill>
                  <a:latin typeface="Calibri" panose="020F0502020204030204"/>
                  <a:ea typeface="ＭＳ Ｐゴシック" panose="020B0600070205080204" pitchFamily="34" charset="-128"/>
                </a:rPr>
                <a:t>Datagram</a:t>
              </a:r>
              <a:endParaRPr lang="en-US" dirty="0"/>
            </a:p>
          </p:txBody>
        </p:sp>
      </p:grpSp>
    </p:spTree>
    <p:extLst>
      <p:ext uri="{BB962C8B-B14F-4D97-AF65-F5344CB8AC3E}">
        <p14:creationId xmlns:p14="http://schemas.microsoft.com/office/powerpoint/2010/main" val="215488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dirty="0">
                <a:ea typeface="ＭＳ Ｐゴシック" panose="020B0600070205080204" pitchFamily="34" charset="-128"/>
              </a:rPr>
              <a:t>Internet protocol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tack</a:t>
            </a:r>
            <a:endParaRPr lang="en-US" sz="4400" dirty="0"/>
          </a:p>
        </p:txBody>
      </p:sp>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a:t>Introduction: 1-</a:t>
            </a:r>
            <a:fld id="{C4204591-24BD-A542-B9D5-F8D8A88D2FEE}" type="slidenum">
              <a:rPr lang="en-US" smtClean="0"/>
              <a:pPr/>
              <a:t>2</a:t>
            </a:fld>
            <a:endParaRPr lang="en-US" dirty="0"/>
          </a:p>
        </p:txBody>
      </p:sp>
      <p:sp>
        <p:nvSpPr>
          <p:cNvPr id="17" name="Rectangle 5">
            <a:extLst>
              <a:ext uri="{FF2B5EF4-FFF2-40B4-BE49-F238E27FC236}">
                <a16:creationId xmlns:a16="http://schemas.microsoft.com/office/drawing/2014/main" id="{921D3CC3-7FC4-4346-86E8-F841A7674F2D}"/>
              </a:ext>
            </a:extLst>
          </p:cNvPr>
          <p:cNvSpPr txBox="1">
            <a:spLocks noChangeArrowheads="1"/>
          </p:cNvSpPr>
          <p:nvPr/>
        </p:nvSpPr>
        <p:spPr>
          <a:xfrm>
            <a:off x="979383" y="1472008"/>
            <a:ext cx="7368749" cy="492270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lnSpc>
                <a:spcPct val="80000"/>
              </a:lnSpc>
            </a:pPr>
            <a:r>
              <a:rPr lang="en-US" altLang="en-US" sz="3200" i="1" dirty="0">
                <a:solidFill>
                  <a:srgbClr val="CC0000"/>
                </a:solidFill>
                <a:ea typeface="ＭＳ Ｐゴシック" panose="020B0600070205080204" pitchFamily="34" charset="-128"/>
              </a:rPr>
              <a:t>application:</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supporting network applications</a:t>
            </a:r>
          </a:p>
          <a:p>
            <a:pPr marL="682625" lvl="1" indent="-225425">
              <a:lnSpc>
                <a:spcPct val="80000"/>
              </a:lnSpc>
            </a:pPr>
            <a:r>
              <a:rPr lang="en-US" altLang="en-US" dirty="0">
                <a:ea typeface="Arial" panose="020B0604020202020204" pitchFamily="34" charset="0"/>
              </a:rPr>
              <a:t>IMAP, SMTP</a:t>
            </a:r>
            <a:r>
              <a:rPr lang="en-US" altLang="en-US">
                <a:ea typeface="Arial" panose="020B0604020202020204" pitchFamily="34" charset="0"/>
              </a:rPr>
              <a:t>, HTTP </a:t>
            </a:r>
            <a:endParaRPr lang="en-US" altLang="en-US" dirty="0">
              <a:ea typeface="Arial" panose="020B0604020202020204" pitchFamily="34" charset="0"/>
            </a:endParaRPr>
          </a:p>
          <a:p>
            <a:pPr marL="287338" indent="-287338">
              <a:lnSpc>
                <a:spcPct val="80000"/>
              </a:lnSpc>
            </a:pPr>
            <a:r>
              <a:rPr lang="en-US" altLang="en-US" sz="3200" i="1" dirty="0">
                <a:solidFill>
                  <a:srgbClr val="CC0000"/>
                </a:solidFill>
                <a:ea typeface="ＭＳ Ｐゴシック" panose="020B0600070205080204" pitchFamily="34" charset="-128"/>
              </a:rPr>
              <a:t>transport:</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process-process data transfer</a:t>
            </a:r>
          </a:p>
          <a:p>
            <a:pPr marL="682625" lvl="1" indent="-225425">
              <a:lnSpc>
                <a:spcPct val="80000"/>
              </a:lnSpc>
            </a:pPr>
            <a:r>
              <a:rPr lang="en-US" altLang="en-US" dirty="0">
                <a:ea typeface="Arial" panose="020B0604020202020204" pitchFamily="34" charset="0"/>
              </a:rPr>
              <a:t>TCP, UDP</a:t>
            </a:r>
          </a:p>
          <a:p>
            <a:pPr marL="287338" indent="-287338">
              <a:lnSpc>
                <a:spcPct val="80000"/>
              </a:lnSpc>
            </a:pPr>
            <a:r>
              <a:rPr lang="en-US" altLang="en-US" sz="3200" i="1" dirty="0">
                <a:solidFill>
                  <a:srgbClr val="CC0000"/>
                </a:solidFill>
                <a:ea typeface="ＭＳ Ｐゴシック" panose="020B0600070205080204" pitchFamily="34" charset="-128"/>
              </a:rPr>
              <a:t>network:</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routing of datagrams from source to destination</a:t>
            </a:r>
          </a:p>
          <a:p>
            <a:pPr marL="682625" lvl="1" indent="-225425">
              <a:lnSpc>
                <a:spcPct val="80000"/>
              </a:lnSpc>
            </a:pPr>
            <a:r>
              <a:rPr lang="en-US" altLang="en-US" dirty="0">
                <a:ea typeface="Arial" panose="020B0604020202020204" pitchFamily="34" charset="0"/>
              </a:rPr>
              <a:t>IP, routing protocols</a:t>
            </a:r>
          </a:p>
          <a:p>
            <a:pPr marL="287338" indent="-287338">
              <a:lnSpc>
                <a:spcPct val="80000"/>
              </a:lnSpc>
            </a:pPr>
            <a:r>
              <a:rPr lang="en-US" altLang="en-US" sz="3200" i="1" dirty="0">
                <a:solidFill>
                  <a:srgbClr val="CC0000"/>
                </a:solidFill>
                <a:ea typeface="ＭＳ Ｐゴシック" panose="020B0600070205080204" pitchFamily="34" charset="-128"/>
              </a:rPr>
              <a:t>link:</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data transfer between neighboring  network elements</a:t>
            </a:r>
          </a:p>
          <a:p>
            <a:pPr marL="682625" lvl="1" indent="-225425">
              <a:lnSpc>
                <a:spcPct val="80000"/>
              </a:lnSpc>
            </a:pPr>
            <a:r>
              <a:rPr lang="en-US" altLang="en-US" dirty="0">
                <a:ea typeface="Arial" panose="020B0604020202020204" pitchFamily="34" charset="0"/>
              </a:rPr>
              <a:t>Ethernet, 802.11 (</a:t>
            </a:r>
            <a:r>
              <a:rPr lang="en-US" altLang="en-US" dirty="0" err="1">
                <a:ea typeface="Arial" panose="020B0604020202020204" pitchFamily="34" charset="0"/>
              </a:rPr>
              <a:t>WiFi</a:t>
            </a:r>
            <a:r>
              <a:rPr lang="en-US" altLang="en-US" dirty="0">
                <a:ea typeface="Arial" panose="020B0604020202020204" pitchFamily="34" charset="0"/>
              </a:rPr>
              <a:t>), PPP</a:t>
            </a:r>
          </a:p>
          <a:p>
            <a:pPr marL="287338" indent="-287338">
              <a:lnSpc>
                <a:spcPct val="80000"/>
              </a:lnSpc>
            </a:pPr>
            <a:r>
              <a:rPr lang="en-US" altLang="en-US" sz="3200" i="1" dirty="0">
                <a:solidFill>
                  <a:srgbClr val="CC0000"/>
                </a:solidFill>
                <a:ea typeface="ＭＳ Ｐゴシック" panose="020B0600070205080204" pitchFamily="34" charset="-128"/>
              </a:rPr>
              <a:t>physical:</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bits “</a:t>
            </a:r>
            <a:r>
              <a:rPr lang="en-US" altLang="ja-JP" dirty="0">
                <a:ea typeface="ＭＳ Ｐゴシック" panose="020B0600070205080204" pitchFamily="34" charset="-128"/>
              </a:rPr>
              <a:t>on the wire”</a:t>
            </a:r>
          </a:p>
        </p:txBody>
      </p:sp>
      <p:grpSp>
        <p:nvGrpSpPr>
          <p:cNvPr id="5" name="Group 4">
            <a:extLst>
              <a:ext uri="{FF2B5EF4-FFF2-40B4-BE49-F238E27FC236}">
                <a16:creationId xmlns:a16="http://schemas.microsoft.com/office/drawing/2014/main" id="{33EE82EB-3D7B-324B-ADA2-7529491D0F68}"/>
              </a:ext>
            </a:extLst>
          </p:cNvPr>
          <p:cNvGrpSpPr/>
          <p:nvPr/>
        </p:nvGrpSpPr>
        <p:grpSpPr>
          <a:xfrm>
            <a:off x="8906934" y="1848710"/>
            <a:ext cx="2016125" cy="3627438"/>
            <a:chOff x="6451600" y="1727200"/>
            <a:chExt cx="2016125" cy="3627438"/>
          </a:xfrm>
        </p:grpSpPr>
        <p:sp>
          <p:nvSpPr>
            <p:cNvPr id="7" name="Rectangle 2">
              <a:extLst>
                <a:ext uri="{FF2B5EF4-FFF2-40B4-BE49-F238E27FC236}">
                  <a16:creationId xmlns:a16="http://schemas.microsoft.com/office/drawing/2014/main" id="{D52760EE-E3E5-AB4A-B314-FF76E66715C6}"/>
                </a:ext>
              </a:extLst>
            </p:cNvPr>
            <p:cNvSpPr>
              <a:spLocks noChangeArrowheads="1"/>
            </p:cNvSpPr>
            <p:nvPr/>
          </p:nvSpPr>
          <p:spPr bwMode="auto">
            <a:xfrm>
              <a:off x="6575425" y="1727200"/>
              <a:ext cx="1892300" cy="3530600"/>
            </a:xfrm>
            <a:prstGeom prst="rect">
              <a:avLst/>
            </a:prstGeom>
            <a:solidFill>
              <a:srgbClr val="000099"/>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ts val="2060"/>
                </a:lnSpc>
              </a:pPr>
              <a:endParaRPr lang="en-US" altLang="en-US" sz="2800">
                <a:latin typeface="+mn-lt"/>
              </a:endParaRPr>
            </a:p>
          </p:txBody>
        </p:sp>
        <p:sp>
          <p:nvSpPr>
            <p:cNvPr id="8" name="Rectangle 6">
              <a:extLst>
                <a:ext uri="{FF2B5EF4-FFF2-40B4-BE49-F238E27FC236}">
                  <a16:creationId xmlns:a16="http://schemas.microsoft.com/office/drawing/2014/main" id="{7FC87645-22AD-8040-8C83-BC2F64C5D928}"/>
                </a:ext>
              </a:extLst>
            </p:cNvPr>
            <p:cNvSpPr>
              <a:spLocks noChangeArrowheads="1"/>
            </p:cNvSpPr>
            <p:nvPr/>
          </p:nvSpPr>
          <p:spPr bwMode="auto">
            <a:xfrm>
              <a:off x="6457950" y="1824038"/>
              <a:ext cx="1892300" cy="3530600"/>
            </a:xfrm>
            <a:prstGeom prst="rect">
              <a:avLst/>
            </a:prstGeom>
            <a:solidFill>
              <a:schemeClr val="bg1"/>
            </a:solidFill>
            <a:ln w="381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ts val="2060"/>
                </a:lnSpc>
              </a:pPr>
              <a:endParaRPr lang="en-US" altLang="en-US" sz="2800">
                <a:latin typeface="+mn-lt"/>
              </a:endParaRPr>
            </a:p>
          </p:txBody>
        </p:sp>
        <p:sp>
          <p:nvSpPr>
            <p:cNvPr id="9" name="Text Box 7">
              <a:extLst>
                <a:ext uri="{FF2B5EF4-FFF2-40B4-BE49-F238E27FC236}">
                  <a16:creationId xmlns:a16="http://schemas.microsoft.com/office/drawing/2014/main" id="{8C032AE1-21C7-1541-9531-59DC0E0F6A64}"/>
                </a:ext>
              </a:extLst>
            </p:cNvPr>
            <p:cNvSpPr txBox="1">
              <a:spLocks noChangeArrowheads="1"/>
            </p:cNvSpPr>
            <p:nvPr/>
          </p:nvSpPr>
          <p:spPr bwMode="auto">
            <a:xfrm>
              <a:off x="6487143" y="1920875"/>
              <a:ext cx="1795813" cy="332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lnSpc>
                  <a:spcPts val="2760"/>
                </a:lnSpc>
              </a:pPr>
              <a:r>
                <a:rPr lang="en-US" altLang="en-US" sz="2800" dirty="0">
                  <a:latin typeface="+mn-lt"/>
                </a:rPr>
                <a:t>application</a:t>
              </a:r>
            </a:p>
            <a:p>
              <a:pPr algn="ctr">
                <a:lnSpc>
                  <a:spcPts val="2760"/>
                </a:lnSpc>
              </a:pPr>
              <a:endParaRPr lang="en-US" altLang="en-US" sz="2800" dirty="0">
                <a:latin typeface="+mn-lt"/>
              </a:endParaRPr>
            </a:p>
            <a:p>
              <a:pPr algn="ctr">
                <a:lnSpc>
                  <a:spcPts val="2760"/>
                </a:lnSpc>
              </a:pPr>
              <a:r>
                <a:rPr lang="en-US" altLang="en-US" sz="2800" dirty="0">
                  <a:latin typeface="+mn-lt"/>
                </a:rPr>
                <a:t>transport</a:t>
              </a:r>
            </a:p>
            <a:p>
              <a:pPr algn="ctr">
                <a:lnSpc>
                  <a:spcPts val="2760"/>
                </a:lnSpc>
              </a:pPr>
              <a:endParaRPr lang="en-US" altLang="en-US" sz="2800" dirty="0">
                <a:latin typeface="+mn-lt"/>
              </a:endParaRPr>
            </a:p>
            <a:p>
              <a:pPr algn="ctr">
                <a:lnSpc>
                  <a:spcPts val="2760"/>
                </a:lnSpc>
              </a:pPr>
              <a:r>
                <a:rPr lang="en-US" altLang="en-US" sz="2800" dirty="0">
                  <a:latin typeface="+mn-lt"/>
                </a:rPr>
                <a:t>network</a:t>
              </a:r>
            </a:p>
            <a:p>
              <a:pPr algn="ctr">
                <a:lnSpc>
                  <a:spcPts val="2760"/>
                </a:lnSpc>
              </a:pPr>
              <a:endParaRPr lang="en-US" altLang="en-US" sz="2800" dirty="0">
                <a:latin typeface="+mn-lt"/>
              </a:endParaRPr>
            </a:p>
            <a:p>
              <a:pPr algn="ctr">
                <a:lnSpc>
                  <a:spcPts val="2760"/>
                </a:lnSpc>
              </a:pPr>
              <a:r>
                <a:rPr lang="en-US" altLang="en-US" sz="2800" dirty="0">
                  <a:latin typeface="+mn-lt"/>
                </a:rPr>
                <a:t>link</a:t>
              </a:r>
            </a:p>
            <a:p>
              <a:pPr algn="ctr">
                <a:lnSpc>
                  <a:spcPts val="2760"/>
                </a:lnSpc>
              </a:pPr>
              <a:endParaRPr lang="en-US" altLang="en-US" sz="2800" dirty="0">
                <a:latin typeface="+mn-lt"/>
              </a:endParaRPr>
            </a:p>
            <a:p>
              <a:pPr algn="ctr">
                <a:lnSpc>
                  <a:spcPts val="2760"/>
                </a:lnSpc>
              </a:pPr>
              <a:r>
                <a:rPr lang="en-US" altLang="en-US" sz="2800" dirty="0">
                  <a:latin typeface="+mn-lt"/>
                </a:rPr>
                <a:t>physical</a:t>
              </a:r>
            </a:p>
          </p:txBody>
        </p:sp>
        <p:sp>
          <p:nvSpPr>
            <p:cNvPr id="10" name="Line 8">
              <a:extLst>
                <a:ext uri="{FF2B5EF4-FFF2-40B4-BE49-F238E27FC236}">
                  <a16:creationId xmlns:a16="http://schemas.microsoft.com/office/drawing/2014/main" id="{2FF6CB9E-FC16-794F-9F97-8FE4CC7DA95C}"/>
                </a:ext>
              </a:extLst>
            </p:cNvPr>
            <p:cNvSpPr>
              <a:spLocks noChangeShapeType="1"/>
            </p:cNvSpPr>
            <p:nvPr/>
          </p:nvSpPr>
          <p:spPr bwMode="auto">
            <a:xfrm>
              <a:off x="6451600" y="251618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1" name="Line 9">
              <a:extLst>
                <a:ext uri="{FF2B5EF4-FFF2-40B4-BE49-F238E27FC236}">
                  <a16:creationId xmlns:a16="http://schemas.microsoft.com/office/drawing/2014/main" id="{E0C842E9-2804-A24B-90F5-1E76ED56B971}"/>
                </a:ext>
              </a:extLst>
            </p:cNvPr>
            <p:cNvSpPr>
              <a:spLocks noChangeShapeType="1"/>
            </p:cNvSpPr>
            <p:nvPr/>
          </p:nvSpPr>
          <p:spPr bwMode="auto">
            <a:xfrm>
              <a:off x="6451600" y="32210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2" name="Line 10">
              <a:extLst>
                <a:ext uri="{FF2B5EF4-FFF2-40B4-BE49-F238E27FC236}">
                  <a16:creationId xmlns:a16="http://schemas.microsoft.com/office/drawing/2014/main" id="{80C10F46-6CD7-F647-A004-85EB56C772DF}"/>
                </a:ext>
              </a:extLst>
            </p:cNvPr>
            <p:cNvSpPr>
              <a:spLocks noChangeShapeType="1"/>
            </p:cNvSpPr>
            <p:nvPr/>
          </p:nvSpPr>
          <p:spPr bwMode="auto">
            <a:xfrm>
              <a:off x="6451600" y="39322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3" name="Line 11">
              <a:extLst>
                <a:ext uri="{FF2B5EF4-FFF2-40B4-BE49-F238E27FC236}">
                  <a16:creationId xmlns:a16="http://schemas.microsoft.com/office/drawing/2014/main" id="{264B0C4A-9518-2F45-BBDA-97BCDD99E256}"/>
                </a:ext>
              </a:extLst>
            </p:cNvPr>
            <p:cNvSpPr>
              <a:spLocks noChangeShapeType="1"/>
            </p:cNvSpPr>
            <p:nvPr/>
          </p:nvSpPr>
          <p:spPr bwMode="auto">
            <a:xfrm>
              <a:off x="6451600" y="46434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grpSp>
    </p:spTree>
    <p:extLst>
      <p:ext uri="{BB962C8B-B14F-4D97-AF65-F5344CB8AC3E}">
        <p14:creationId xmlns:p14="http://schemas.microsoft.com/office/powerpoint/2010/main" val="42333316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Network layer: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network layer services, focusing on data plane:</a:t>
            </a:r>
          </a:p>
          <a:p>
            <a:pPr lvl="1">
              <a:buFont typeface="Arial"/>
              <a:buChar char="•"/>
              <a:defRPr/>
            </a:pPr>
            <a:r>
              <a:rPr lang="en-US" sz="2800" dirty="0"/>
              <a:t>network layer service models</a:t>
            </a:r>
          </a:p>
          <a:p>
            <a:pPr lvl="1">
              <a:buFont typeface="Arial"/>
              <a:buChar char="•"/>
              <a:defRPr/>
            </a:pPr>
            <a:r>
              <a:rPr lang="en-US" sz="2800" dirty="0"/>
              <a:t>forwarding versus routing</a:t>
            </a:r>
          </a:p>
          <a:p>
            <a:pPr lvl="1">
              <a:buFont typeface="Arial"/>
              <a:buChar char="•"/>
              <a:defRPr/>
            </a:pPr>
            <a:r>
              <a:rPr lang="en-US" sz="2800" dirty="0"/>
              <a:t>how a router works</a:t>
            </a:r>
          </a:p>
          <a:p>
            <a:pPr lvl="1">
              <a:buFont typeface="Arial"/>
              <a:buChar char="•"/>
              <a:defRPr/>
            </a:pPr>
            <a:r>
              <a:rPr lang="en-US" sz="2800" dirty="0"/>
              <a:t>addressing</a:t>
            </a:r>
          </a:p>
          <a:p>
            <a:pPr lvl="1">
              <a:buFont typeface="Arial"/>
              <a:buChar char="•"/>
              <a:defRPr/>
            </a:pPr>
            <a:r>
              <a:rPr lang="en-US" sz="2800" dirty="0"/>
              <a:t>generalized forwarding</a:t>
            </a:r>
          </a:p>
          <a:p>
            <a:pPr lvl="1">
              <a:buFont typeface="Arial"/>
              <a:buChar char="•"/>
              <a:defRPr/>
            </a:pPr>
            <a:r>
              <a:rPr lang="en-US" sz="2800" dirty="0"/>
              <a:t>Internet architecture</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172199" y="1572573"/>
            <a:ext cx="5584371" cy="4351338"/>
          </a:xfrm>
        </p:spPr>
        <p:txBody>
          <a:bodyPr>
            <a:normAutofit/>
          </a:bodyPr>
          <a:lstStyle/>
          <a:p>
            <a:pPr marL="407988" indent="-277813"/>
            <a:r>
              <a:rPr lang="en-US" sz="3200" dirty="0"/>
              <a:t>instantiation, implementation in the Internet</a:t>
            </a:r>
          </a:p>
          <a:p>
            <a:pPr lvl="1"/>
            <a:r>
              <a:rPr lang="en-US" sz="2800" dirty="0"/>
              <a:t>IP protocol</a:t>
            </a:r>
          </a:p>
          <a:p>
            <a:pPr lvl="1"/>
            <a:r>
              <a:rPr lang="en-US" sz="2800" dirty="0"/>
              <a:t>NAT, middleboxes</a:t>
            </a:r>
          </a:p>
        </p:txBody>
      </p:sp>
      <p:sp>
        <p:nvSpPr>
          <p:cNvPr id="5" name="Slide Number Placeholder 4">
            <a:extLst>
              <a:ext uri="{FF2B5EF4-FFF2-40B4-BE49-F238E27FC236}">
                <a16:creationId xmlns:a16="http://schemas.microsoft.com/office/drawing/2014/main" id="{AF90DE33-80BA-7C4C-A2DC-16FEA33E29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a:t>
            </a:fld>
            <a:endParaRPr lang="en-US" dirty="0"/>
          </a:p>
        </p:txBody>
      </p:sp>
    </p:spTree>
    <p:extLst>
      <p:ext uri="{BB962C8B-B14F-4D97-AF65-F5344CB8AC3E}">
        <p14:creationId xmlns:p14="http://schemas.microsoft.com/office/powerpoint/2010/main" val="410028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Tbps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msec)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real-time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546981"/>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lvl="0" indent="-277813">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lang="en-US" altLang="en-US" sz="3000" dirty="0">
                <a:solidFill>
                  <a:prstClr val="black"/>
                </a:solidFill>
                <a:latin typeface="Calibri" panose="020F0502020204030204"/>
                <a:ea typeface="ＭＳ Ｐゴシック" panose="020B0600070205080204" pitchFamily="34" charset="-128"/>
                <a:cs typeface="ＭＳ Ｐゴシック" panose="020B0600070205080204" pitchFamily="34" charset="-128"/>
              </a:rPr>
              <a:t>which packets to mark to signal congestion (ECN, Random Early Detection (RED) algorithm)</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dirty="0">
                <a:ea typeface="ＭＳ Ｐゴシック" panose="020B0600070205080204" pitchFamily="34" charset="-128"/>
              </a:rPr>
              <a:t>Match+action</a:t>
            </a:r>
          </a:p>
          <a:p>
            <a:pPr lvl="1">
              <a:spcBef>
                <a:spcPts val="0"/>
              </a:spcBef>
            </a:pPr>
            <a:r>
              <a:rPr lang="en-US" altLang="en-US" sz="2800" dirty="0">
                <a:ea typeface="ＭＳ Ｐゴシック" panose="020B0600070205080204" pitchFamily="34" charset="-128"/>
              </a:rPr>
              <a:t>OpenFlow: match+action in action</a:t>
            </a:r>
          </a:p>
          <a:p>
            <a:pPr marL="407988" indent="-277813">
              <a:spcBef>
                <a:spcPts val="600"/>
              </a:spcBef>
            </a:pPr>
            <a:r>
              <a:rPr lang="en-US" altLang="en-US" sz="3200"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4</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77455" y="1787020"/>
            <a:ext cx="10758487" cy="4648200"/>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sz="3200" dirty="0">
                <a:solidFill>
                  <a:srgbClr val="010F90"/>
                </a:solidFill>
              </a:rPr>
              <a:t>no blocking </a:t>
            </a:r>
            <a:r>
              <a:rPr lang="en-US" dirty="0"/>
              <a:t>… “shall not block lawful content, applications, services, or non-harmful devices, subject to reasonable network management.”</a:t>
            </a:r>
          </a:p>
          <a:p>
            <a:pPr lvl="0">
              <a:lnSpc>
                <a:spcPct val="100000"/>
              </a:lnSpc>
            </a:pPr>
            <a:r>
              <a:rPr lang="en-US" sz="3200" dirty="0">
                <a:solidFill>
                  <a:srgbClr val="010F90"/>
                </a:solidFill>
              </a:rPr>
              <a:t>no throttling  </a:t>
            </a:r>
            <a:r>
              <a:rPr lang="en-US" dirty="0"/>
              <a:t>… “shall not impair or degrade lawful Internet traffic on the basis of Internet content, application, or service, or use of a non-harmful device, subject to reasonable network management.”</a:t>
            </a:r>
          </a:p>
          <a:p>
            <a:pPr lvl="0">
              <a:lnSpc>
                <a:spcPct val="100000"/>
              </a:lnSpc>
            </a:pPr>
            <a:r>
              <a:rPr lang="en-US" sz="3200" dirty="0">
                <a:solidFill>
                  <a:srgbClr val="010F90"/>
                </a:solidFill>
              </a:rPr>
              <a:t>no paid prioritization. </a:t>
            </a:r>
            <a:r>
              <a:rPr lang="en-US"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match+action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336107" y="1650761"/>
            <a:ext cx="4327526" cy="369886"/>
            <a:chOff x="-657" y="851"/>
            <a:chExt cx="2726"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657" y="851"/>
              <a:ext cx="242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 (4 bits)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51957" y="2004782"/>
            <a:ext cx="4894264" cy="369888"/>
            <a:chOff x="-773" y="1074"/>
            <a:chExt cx="3083"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773" y="1074"/>
              <a:ext cx="253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 in 32-bit words (4 bits)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493839"/>
            <a:chOff x="-773" y="1434"/>
            <a:chExt cx="3487" cy="941"/>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(6) or UDP (17))</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1579123" y="2060348"/>
            <a:ext cx="4122740" cy="1452568"/>
            <a:chOff x="126" y="1109"/>
            <a:chExt cx="2597"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126" y="1307"/>
              <a:ext cx="2144"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 (8 bits):</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0332" y="3156028"/>
            <a:ext cx="4832354" cy="862013"/>
            <a:chOff x="-906" y="1455"/>
            <a:chExt cx="3044" cy="543"/>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906" y="1455"/>
              <a:ext cx="2684" cy="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 The router discards the datagram if the new TTL is 0)</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45</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dirty="0">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dirty="0">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4141095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46</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 name="TextBox 4">
            <a:extLst>
              <a:ext uri="{FF2B5EF4-FFF2-40B4-BE49-F238E27FC236}">
                <a16:creationId xmlns:a16="http://schemas.microsoft.com/office/drawing/2014/main" id="{BCAF8FBB-3F25-7E27-65A3-41B0D6CB10B4}"/>
              </a:ext>
            </a:extLst>
          </p:cNvPr>
          <p:cNvSpPr txBox="1"/>
          <p:nvPr/>
        </p:nvSpPr>
        <p:spPr>
          <a:xfrm>
            <a:off x="272747" y="4958837"/>
            <a:ext cx="4821007" cy="1477328"/>
          </a:xfrm>
          <a:prstGeom prst="rect">
            <a:avLst/>
          </a:prstGeom>
          <a:noFill/>
        </p:spPr>
        <p:txBody>
          <a:bodyPr wrap="square">
            <a:spAutoFit/>
          </a:bodyPr>
          <a:lstStyle/>
          <a:p>
            <a:r>
              <a:rPr lang="en-US" b="1" i="0" dirty="0" err="1">
                <a:effectLst/>
                <a:latin typeface="Calibri (Body)"/>
              </a:rPr>
              <a:t>flgs</a:t>
            </a:r>
            <a:r>
              <a:rPr lang="en-US" b="1" i="0" dirty="0">
                <a:effectLst/>
                <a:latin typeface="Calibri (Body)"/>
              </a:rPr>
              <a:t> (3 bits): </a:t>
            </a:r>
            <a:r>
              <a:rPr lang="en-US" b="0" i="0" dirty="0">
                <a:effectLst/>
                <a:latin typeface="Calibri (Body)"/>
              </a:rPr>
              <a:t>reserved bit (zero), do not fragment, more fragments flags</a:t>
            </a:r>
            <a:endParaRPr lang="en-US" dirty="0">
              <a:latin typeface="Calibri (Body)"/>
            </a:endParaRPr>
          </a:p>
          <a:p>
            <a:r>
              <a:rPr lang="en-GB" b="1" dirty="0">
                <a:latin typeface="Calibri (Body)"/>
              </a:rPr>
              <a:t>offset (13 bits)</a:t>
            </a:r>
            <a:r>
              <a:rPr lang="en-GB" dirty="0">
                <a:latin typeface="Calibri (Body)"/>
              </a:rPr>
              <a:t>:</a:t>
            </a:r>
            <a:r>
              <a:rPr lang="en-GB" b="1" dirty="0">
                <a:latin typeface="Calibri (Body)"/>
              </a:rPr>
              <a:t> </a:t>
            </a:r>
            <a:r>
              <a:rPr lang="en-GB" dirty="0">
                <a:latin typeface="Calibri (Body)"/>
              </a:rPr>
              <a:t>The offset of the data the fragment contains from the beginning of the data in the first fragment (offset 0), in </a:t>
            </a:r>
            <a:r>
              <a:rPr lang="en-GB" b="1" dirty="0">
                <a:latin typeface="Calibri (Body)"/>
              </a:rPr>
              <a:t>8 byte ‘blocks’</a:t>
            </a:r>
            <a:r>
              <a:rPr lang="en-GB" dirty="0">
                <a:latin typeface="Calibri (Body)"/>
              </a:rPr>
              <a:t>. </a:t>
            </a:r>
            <a:endParaRPr lang="en-US" dirty="0">
              <a:latin typeface="Calibri (Body)"/>
            </a:endParaRPr>
          </a:p>
        </p:txBody>
      </p:sp>
    </p:spTree>
    <p:extLst>
      <p:ext uri="{BB962C8B-B14F-4D97-AF65-F5344CB8AC3E}">
        <p14:creationId xmlns:p14="http://schemas.microsoft.com/office/powerpoint/2010/main" val="339930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41345" y="1784294"/>
            <a:ext cx="3093627" cy="1444428"/>
            <a:chOff x="7841345" y="1784294"/>
            <a:chExt cx="3093627"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41345" y="2316935"/>
              <a:ext cx="617054" cy="329734"/>
              <a:chOff x="3517979" y="1323262"/>
              <a:chExt cx="3784678"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522070" y="2615758"/>
                <a:ext cx="3780587" cy="872634"/>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517979" y="1323262"/>
                <a:ext cx="3783721"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780734" y="1477618"/>
                <a:ext cx="3202061" cy="1050167"/>
                <a:chOff x="7894307" y="2663639"/>
                <a:chExt cx="897649" cy="348626"/>
              </a:xfrm>
            </p:grpSpPr>
            <p:sp>
              <p:nvSpPr>
                <p:cNvPr id="137" name="Freeform 136">
                  <a:extLst>
                    <a:ext uri="{FF2B5EF4-FFF2-40B4-BE49-F238E27FC236}">
                      <a16:creationId xmlns:a16="http://schemas.microsoft.com/office/drawing/2014/main" id="{60D38385-0131-EF44-8639-0E7A18B271C1}"/>
                    </a:ext>
                  </a:extLst>
                </p:cNvPr>
                <p:cNvSpPr/>
                <p:nvPr/>
              </p:nvSpPr>
              <p:spPr>
                <a:xfrm>
                  <a:off x="7919135" y="2663639"/>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474913" y="2832998"/>
                  <a:ext cx="317043" cy="170571"/>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894307" y="2833098"/>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02380" y="2744513"/>
                  <a:ext cx="676892" cy="267752"/>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4B19A23-274A-43E4-AC5F-D872DAE5DA7F}"/>
              </a:ext>
            </a:extLst>
          </p:cNvPr>
          <p:cNvSpPr>
            <a:spLocks noGrp="1"/>
          </p:cNvSpPr>
          <p:nvPr>
            <p:ph idx="1"/>
          </p:nvPr>
        </p:nvSpPr>
        <p:spPr>
          <a:xfrm>
            <a:off x="838200" y="1724027"/>
            <a:ext cx="5583621" cy="4351338"/>
          </a:xfrm>
        </p:spPr>
        <p:txBody>
          <a:bodyPr/>
          <a:lstStyle/>
          <a:p>
            <a:r>
              <a:rPr lang="en-US" dirty="0"/>
              <a:t>IP address: </a:t>
            </a:r>
            <a:r>
              <a:rPr lang="en-US" dirty="0">
                <a:solidFill>
                  <a:srgbClr val="FF0000"/>
                </a:solidFill>
              </a:rPr>
              <a:t>192.168.1</a:t>
            </a:r>
            <a:r>
              <a:rPr lang="en-US" dirty="0"/>
              <a:t>.</a:t>
            </a:r>
            <a:r>
              <a:rPr lang="en-US" dirty="0">
                <a:solidFill>
                  <a:schemeClr val="accent6"/>
                </a:solidFill>
              </a:rPr>
              <a:t>7</a:t>
            </a:r>
          </a:p>
          <a:p>
            <a:r>
              <a:rPr lang="en-US" dirty="0"/>
              <a:t>Subnet mask 255.255.255.0</a:t>
            </a:r>
          </a:p>
          <a:p>
            <a:pPr marL="130175" indent="0">
              <a:buNone/>
            </a:pPr>
            <a:endParaRPr lang="en-US" dirty="0"/>
          </a:p>
          <a:p>
            <a:pPr lvl="1"/>
            <a:r>
              <a:rPr lang="en-US" sz="2800" dirty="0"/>
              <a:t>Network IP 192.168.1.0</a:t>
            </a:r>
          </a:p>
          <a:p>
            <a:pPr lvl="2"/>
            <a:r>
              <a:rPr lang="en-US" sz="2400" dirty="0"/>
              <a:t>We can write it as 192.168.1.0/24</a:t>
            </a:r>
          </a:p>
          <a:p>
            <a:pPr lvl="1"/>
            <a:r>
              <a:rPr lang="en-US" sz="2800" dirty="0"/>
              <a:t>Usable IP addresses 2</a:t>
            </a:r>
            <a:r>
              <a:rPr lang="en-US" sz="2800" baseline="30000" dirty="0"/>
              <a:t>8</a:t>
            </a:r>
            <a:r>
              <a:rPr lang="en-US" sz="2800" dirty="0"/>
              <a:t>-2=254</a:t>
            </a:r>
          </a:p>
          <a:p>
            <a:pPr lvl="1"/>
            <a:r>
              <a:rPr lang="en-US" sz="2800" dirty="0"/>
              <a:t>192.168.1.255 is the broadcast address</a:t>
            </a:r>
          </a:p>
          <a:p>
            <a:endParaRPr lang="en-US" dirty="0"/>
          </a:p>
          <a:p>
            <a:endParaRPr lang="en-US" dirty="0"/>
          </a:p>
          <a:p>
            <a:endParaRPr lang="en-US" dirty="0"/>
          </a:p>
        </p:txBody>
      </p:sp>
      <p:sp>
        <p:nvSpPr>
          <p:cNvPr id="3" name="Title 2">
            <a:extLst>
              <a:ext uri="{FF2B5EF4-FFF2-40B4-BE49-F238E27FC236}">
                <a16:creationId xmlns:a16="http://schemas.microsoft.com/office/drawing/2014/main" id="{C6F794B9-156C-414A-A05B-E6BFB7E8DAF2}"/>
              </a:ext>
            </a:extLst>
          </p:cNvPr>
          <p:cNvSpPr>
            <a:spLocks noGrp="1"/>
          </p:cNvSpPr>
          <p:nvPr>
            <p:ph type="title"/>
          </p:nvPr>
        </p:nvSpPr>
        <p:spPr/>
        <p:txBody>
          <a:bodyPr/>
          <a:lstStyle/>
          <a:p>
            <a:r>
              <a:rPr lang="en-CA" dirty="0"/>
              <a:t>Example: Subnet and Subnet Mask</a:t>
            </a:r>
            <a:endParaRPr lang="en-US" dirty="0"/>
          </a:p>
        </p:txBody>
      </p:sp>
      <p:sp>
        <p:nvSpPr>
          <p:cNvPr id="4" name="Slide Number Placeholder 3">
            <a:extLst>
              <a:ext uri="{FF2B5EF4-FFF2-40B4-BE49-F238E27FC236}">
                <a16:creationId xmlns:a16="http://schemas.microsoft.com/office/drawing/2014/main" id="{DF2389BB-3C52-485F-8DD0-45ED06381D73}"/>
              </a:ext>
            </a:extLst>
          </p:cNvPr>
          <p:cNvSpPr>
            <a:spLocks noGrp="1"/>
          </p:cNvSpPr>
          <p:nvPr>
            <p:ph type="sldNum" sz="quarter" idx="4"/>
          </p:nvPr>
        </p:nvSpPr>
        <p:spPr/>
        <p:txBody>
          <a:bodyPr/>
          <a:lstStyle/>
          <a:p>
            <a:r>
              <a:rPr lang="en-US"/>
              <a:t>Network Layer: 4-</a:t>
            </a:r>
            <a:fld id="{C4204591-24BD-A542-B9D5-F8D8A88D2FEE}" type="slidenum">
              <a:rPr lang="en-US" smtClean="0"/>
              <a:pPr/>
              <a:t>53</a:t>
            </a:fld>
            <a:endParaRPr lang="en-US" dirty="0"/>
          </a:p>
        </p:txBody>
      </p:sp>
      <p:sp>
        <p:nvSpPr>
          <p:cNvPr id="5" name="Content Placeholder 1">
            <a:extLst>
              <a:ext uri="{FF2B5EF4-FFF2-40B4-BE49-F238E27FC236}">
                <a16:creationId xmlns:a16="http://schemas.microsoft.com/office/drawing/2014/main" id="{A9E17549-D946-402B-A9B1-B0AB4ED195B1}"/>
              </a:ext>
            </a:extLst>
          </p:cNvPr>
          <p:cNvSpPr txBox="1">
            <a:spLocks/>
          </p:cNvSpPr>
          <p:nvPr/>
        </p:nvSpPr>
        <p:spPr>
          <a:xfrm>
            <a:off x="6497053" y="1719097"/>
            <a:ext cx="5694947" cy="4351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IP address: </a:t>
            </a:r>
            <a:r>
              <a:rPr lang="en-US" dirty="0">
                <a:solidFill>
                  <a:srgbClr val="FF0000"/>
                </a:solidFill>
              </a:rPr>
              <a:t>172.180</a:t>
            </a:r>
            <a:r>
              <a:rPr lang="en-US" dirty="0"/>
              <a:t>.</a:t>
            </a:r>
            <a:r>
              <a:rPr lang="en-US" dirty="0">
                <a:solidFill>
                  <a:srgbClr val="92D050"/>
                </a:solidFill>
              </a:rPr>
              <a:t>1.7</a:t>
            </a:r>
          </a:p>
          <a:p>
            <a:r>
              <a:rPr lang="en-US" dirty="0"/>
              <a:t>Subnet mask 255.255.0.0</a:t>
            </a:r>
          </a:p>
          <a:p>
            <a:pPr marL="130175" indent="0">
              <a:buNone/>
            </a:pPr>
            <a:endParaRPr lang="en-US" dirty="0"/>
          </a:p>
          <a:p>
            <a:pPr lvl="1"/>
            <a:r>
              <a:rPr lang="en-US" sz="2800" dirty="0"/>
              <a:t>Network IP: 172.180.0.0</a:t>
            </a:r>
          </a:p>
          <a:p>
            <a:pPr lvl="2"/>
            <a:r>
              <a:rPr lang="en-US" sz="2400" dirty="0"/>
              <a:t>We can write it as 172.180.0.0/16</a:t>
            </a:r>
          </a:p>
          <a:p>
            <a:pPr lvl="1"/>
            <a:r>
              <a:rPr lang="en-US" sz="2800" dirty="0"/>
              <a:t>Usable IP addresses 2</a:t>
            </a:r>
            <a:r>
              <a:rPr lang="en-US" sz="2800" baseline="30000" dirty="0"/>
              <a:t>16</a:t>
            </a:r>
            <a:r>
              <a:rPr lang="en-US" sz="2800" dirty="0"/>
              <a:t>-2=65534</a:t>
            </a:r>
          </a:p>
          <a:p>
            <a:pPr lvl="1"/>
            <a:r>
              <a:rPr lang="en-US" sz="2800" dirty="0"/>
              <a:t>172.180.255.255 is the broadcast address</a:t>
            </a:r>
          </a:p>
          <a:p>
            <a:endParaRPr lang="en-US" dirty="0"/>
          </a:p>
          <a:p>
            <a:endParaRPr lang="en-US" dirty="0"/>
          </a:p>
          <a:p>
            <a:endParaRPr lang="en-US" dirty="0"/>
          </a:p>
          <a:p>
            <a:endParaRPr lang="en-US" dirty="0"/>
          </a:p>
        </p:txBody>
      </p:sp>
    </p:spTree>
    <p:extLst>
      <p:ext uri="{BB962C8B-B14F-4D97-AF65-F5344CB8AC3E}">
        <p14:creationId xmlns:p14="http://schemas.microsoft.com/office/powerpoint/2010/main" val="7192141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389CC3-F8EC-D51C-F887-395AC5EB27F1}"/>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DFF4B37F-FF5C-A244-EBA6-061B6814C274}"/>
              </a:ext>
            </a:extLst>
          </p:cNvPr>
          <p:cNvSpPr>
            <a:spLocks noGrp="1"/>
          </p:cNvSpPr>
          <p:nvPr>
            <p:ph type="title"/>
          </p:nvPr>
        </p:nvSpPr>
        <p:spPr>
          <a:xfrm>
            <a:off x="838200" y="311144"/>
            <a:ext cx="10515600" cy="894622"/>
          </a:xfrm>
        </p:spPr>
        <p:txBody>
          <a:bodyPr/>
          <a:lstStyle/>
          <a:p>
            <a:r>
              <a:rPr lang="en-US" dirty="0"/>
              <a:t>IP addressing: Classful</a:t>
            </a:r>
          </a:p>
        </p:txBody>
      </p:sp>
      <p:sp>
        <p:nvSpPr>
          <p:cNvPr id="13" name="Slide Number Placeholder 3">
            <a:extLst>
              <a:ext uri="{FF2B5EF4-FFF2-40B4-BE49-F238E27FC236}">
                <a16:creationId xmlns:a16="http://schemas.microsoft.com/office/drawing/2014/main" id="{DF77E75F-9A84-1B37-DBE8-005D0C5F7B8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
        <p:nvSpPr>
          <p:cNvPr id="6" name="Rectangle 3">
            <a:extLst>
              <a:ext uri="{FF2B5EF4-FFF2-40B4-BE49-F238E27FC236}">
                <a16:creationId xmlns:a16="http://schemas.microsoft.com/office/drawing/2014/main" id="{73F57659-497A-B0C5-D0DC-F7EA43F39DED}"/>
              </a:ext>
            </a:extLst>
          </p:cNvPr>
          <p:cNvSpPr txBox="1">
            <a:spLocks noChangeArrowheads="1"/>
          </p:cNvSpPr>
          <p:nvPr/>
        </p:nvSpPr>
        <p:spPr>
          <a:xfrm>
            <a:off x="838200" y="1724027"/>
            <a:ext cx="10515600" cy="4351338"/>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t>In the olden days…</a:t>
            </a:r>
          </a:p>
          <a:p>
            <a:pPr lvl="1"/>
            <a:r>
              <a:rPr lang="en-US" altLang="en-US" dirty="0">
                <a:solidFill>
                  <a:srgbClr val="E40000"/>
                </a:solidFill>
              </a:rPr>
              <a:t>Class A</a:t>
            </a:r>
            <a:r>
              <a:rPr lang="en-US" altLang="en-US" dirty="0"/>
              <a:t>: 0*  (0xxxxxxx.*.*.*)</a:t>
            </a:r>
          </a:p>
          <a:p>
            <a:pPr lvl="2"/>
            <a:r>
              <a:rPr lang="en-US" altLang="en-US" dirty="0"/>
              <a:t>Very large /8 blocks (e.g., MIT has 18.0.0.0/8)</a:t>
            </a:r>
          </a:p>
          <a:p>
            <a:pPr lvl="1"/>
            <a:r>
              <a:rPr lang="en-US" altLang="en-US" dirty="0">
                <a:solidFill>
                  <a:srgbClr val="E40000"/>
                </a:solidFill>
              </a:rPr>
              <a:t>Class B</a:t>
            </a:r>
            <a:r>
              <a:rPr lang="en-US" altLang="en-US" dirty="0"/>
              <a:t>: 10*</a:t>
            </a:r>
          </a:p>
          <a:p>
            <a:pPr lvl="2"/>
            <a:r>
              <a:rPr lang="en-US" altLang="en-US" dirty="0"/>
              <a:t>Large /16 blocks (e.g., Princeton has 128.112.0.0/16)</a:t>
            </a:r>
          </a:p>
          <a:p>
            <a:pPr lvl="1"/>
            <a:r>
              <a:rPr lang="en-US" altLang="en-US" dirty="0">
                <a:solidFill>
                  <a:srgbClr val="E40000"/>
                </a:solidFill>
              </a:rPr>
              <a:t>Class C</a:t>
            </a:r>
            <a:r>
              <a:rPr lang="en-US" altLang="en-US" dirty="0"/>
              <a:t>: 110*</a:t>
            </a:r>
          </a:p>
          <a:p>
            <a:pPr lvl="2"/>
            <a:r>
              <a:rPr lang="en-US" altLang="en-US" dirty="0"/>
              <a:t>Small /24 blocks (e.g., AT&amp;T Labs has 192.20.225.0/24)</a:t>
            </a:r>
          </a:p>
          <a:p>
            <a:pPr lvl="1"/>
            <a:r>
              <a:rPr lang="en-US" altLang="en-US" dirty="0">
                <a:solidFill>
                  <a:srgbClr val="E40000"/>
                </a:solidFill>
              </a:rPr>
              <a:t>Class D</a:t>
            </a:r>
            <a:r>
              <a:rPr lang="en-US" altLang="en-US" dirty="0"/>
              <a:t>: 1110*</a:t>
            </a:r>
          </a:p>
          <a:p>
            <a:pPr lvl="2"/>
            <a:r>
              <a:rPr lang="en-US" altLang="en-US" dirty="0"/>
              <a:t>Multicast groups</a:t>
            </a:r>
          </a:p>
          <a:p>
            <a:pPr lvl="1"/>
            <a:r>
              <a:rPr lang="en-US" altLang="en-US" dirty="0">
                <a:solidFill>
                  <a:srgbClr val="E40000"/>
                </a:solidFill>
              </a:rPr>
              <a:t>Class E</a:t>
            </a:r>
            <a:r>
              <a:rPr lang="en-US" altLang="en-US" dirty="0"/>
              <a:t>: 11110*</a:t>
            </a:r>
          </a:p>
          <a:p>
            <a:pPr lvl="2"/>
            <a:r>
              <a:rPr lang="en-US" altLang="en-US" dirty="0"/>
              <a:t>Reserved for future use (sounds a bit scary …)</a:t>
            </a:r>
          </a:p>
          <a:p>
            <a:r>
              <a:rPr lang="en-US" altLang="en-US" dirty="0"/>
              <a:t>And then, address space became scarce …</a:t>
            </a:r>
          </a:p>
        </p:txBody>
      </p:sp>
    </p:spTree>
    <p:extLst>
      <p:ext uri="{BB962C8B-B14F-4D97-AF65-F5344CB8AC3E}">
        <p14:creationId xmlns:p14="http://schemas.microsoft.com/office/powerpoint/2010/main" val="82379435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74D799-FAC6-A973-C368-05F226D858A0}"/>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7F2CB546-8F8D-4C0E-4F2F-776366D2725B}"/>
              </a:ext>
            </a:extLst>
          </p:cNvPr>
          <p:cNvSpPr>
            <a:spLocks noGrp="1"/>
          </p:cNvSpPr>
          <p:nvPr>
            <p:ph type="title"/>
          </p:nvPr>
        </p:nvSpPr>
        <p:spPr>
          <a:xfrm>
            <a:off x="838200" y="311144"/>
            <a:ext cx="10515600" cy="894622"/>
          </a:xfrm>
        </p:spPr>
        <p:txBody>
          <a:bodyPr/>
          <a:lstStyle/>
          <a:p>
            <a:r>
              <a:rPr lang="en-US" dirty="0"/>
              <a:t>IP addressing: Classful</a:t>
            </a:r>
          </a:p>
        </p:txBody>
      </p:sp>
      <p:sp>
        <p:nvSpPr>
          <p:cNvPr id="13" name="Slide Number Placeholder 3">
            <a:extLst>
              <a:ext uri="{FF2B5EF4-FFF2-40B4-BE49-F238E27FC236}">
                <a16:creationId xmlns:a16="http://schemas.microsoft.com/office/drawing/2014/main" id="{C390AE36-91AB-EC93-5178-D0877A2DA37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pic>
        <p:nvPicPr>
          <p:cNvPr id="5" name="Picture 4" descr="A screenshot of a computer&#10;&#10;Description automatically generated">
            <a:extLst>
              <a:ext uri="{FF2B5EF4-FFF2-40B4-BE49-F238E27FC236}">
                <a16:creationId xmlns:a16="http://schemas.microsoft.com/office/drawing/2014/main" id="{E30FCE37-57F0-7C27-F10F-961370DA75FC}"/>
              </a:ext>
            </a:extLst>
          </p:cNvPr>
          <p:cNvPicPr>
            <a:picLocks noChangeAspect="1"/>
          </p:cNvPicPr>
          <p:nvPr/>
        </p:nvPicPr>
        <p:blipFill>
          <a:blip r:embed="rId3"/>
          <a:srcRect l="683" t="13890"/>
          <a:stretch/>
        </p:blipFill>
        <p:spPr>
          <a:xfrm>
            <a:off x="433137" y="1022891"/>
            <a:ext cx="10299307" cy="4608000"/>
          </a:xfrm>
          <a:prstGeom prst="rect">
            <a:avLst/>
          </a:prstGeom>
        </p:spPr>
      </p:pic>
      <p:pic>
        <p:nvPicPr>
          <p:cNvPr id="81924" name="Picture 4" descr="Screen shot 2010-05-04 at 09.25.36.png">
            <a:extLst>
              <a:ext uri="{FF2B5EF4-FFF2-40B4-BE49-F238E27FC236}">
                <a16:creationId xmlns:a16="http://schemas.microsoft.com/office/drawing/2014/main" id="{3FE78356-51CC-49F8-A25C-03C9CA72651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672581" y="3184214"/>
            <a:ext cx="5681219" cy="338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4832013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a:extLst>
              <a:ext uri="{FF2B5EF4-FFF2-40B4-BE49-F238E27FC236}">
                <a16:creationId xmlns:a16="http://schemas.microsoft.com/office/drawing/2014/main" id="{648315A4-F426-45E9-B942-AC234436802B}"/>
              </a:ext>
            </a:extLst>
          </p:cNvPr>
          <p:cNvSpPr>
            <a:spLocks noGrp="1" noChangeArrowheads="1"/>
          </p:cNvSpPr>
          <p:nvPr>
            <p:ph type="title"/>
          </p:nvPr>
        </p:nvSpPr>
        <p:spPr/>
        <p:txBody>
          <a:bodyPr/>
          <a:lstStyle/>
          <a:p>
            <a:pPr eaLnBrk="1" hangingPunct="1"/>
            <a:r>
              <a:rPr lang="en-GB" altLang="en-US">
                <a:solidFill>
                  <a:srgbClr val="0000CC"/>
                </a:solidFill>
              </a:rPr>
              <a:t>Class A Addresses</a:t>
            </a:r>
          </a:p>
        </p:txBody>
      </p:sp>
      <p:sp>
        <p:nvSpPr>
          <p:cNvPr id="74755" name="Rectangle 3">
            <a:extLst>
              <a:ext uri="{FF2B5EF4-FFF2-40B4-BE49-F238E27FC236}">
                <a16:creationId xmlns:a16="http://schemas.microsoft.com/office/drawing/2014/main" id="{E353908B-AE0E-4691-8C92-D65E0B5C0519}"/>
              </a:ext>
            </a:extLst>
          </p:cNvPr>
          <p:cNvSpPr>
            <a:spLocks noGrp="1" noChangeArrowheads="1"/>
          </p:cNvSpPr>
          <p:nvPr>
            <p:ph type="body" idx="1"/>
          </p:nvPr>
        </p:nvSpPr>
        <p:spPr>
          <a:xfrm>
            <a:off x="838200" y="1477964"/>
            <a:ext cx="9372600" cy="5151437"/>
          </a:xfrm>
        </p:spPr>
        <p:txBody>
          <a:bodyPr/>
          <a:lstStyle/>
          <a:p>
            <a:pPr algn="just">
              <a:buFont typeface="Wingdings" charset="0"/>
              <a:buChar char="v"/>
              <a:defRPr/>
            </a:pPr>
            <a:r>
              <a:rPr lang="en-US" sz="2400" dirty="0">
                <a:ea typeface="ＭＳ Ｐゴシック" charset="0"/>
              </a:rPr>
              <a:t>These were given to the very largest organizations</a:t>
            </a:r>
          </a:p>
          <a:p>
            <a:pPr lvl="1" algn="just">
              <a:buFont typeface="Wingdings" charset="0"/>
              <a:buChar char="§"/>
              <a:defRPr/>
            </a:pPr>
            <a:r>
              <a:rPr lang="en-US" sz="2000" dirty="0">
                <a:ea typeface="ＭＳ Ｐゴシック" charset="0"/>
              </a:rPr>
              <a:t>tremendous number of IP addresses since they owned more computers than everyone else.</a:t>
            </a:r>
          </a:p>
          <a:p>
            <a:pPr algn="just">
              <a:buFont typeface="Wingdings" charset="0"/>
              <a:buChar char="v"/>
              <a:defRPr/>
            </a:pPr>
            <a:r>
              <a:rPr lang="en-US" sz="2400" dirty="0">
                <a:ea typeface="ＭＳ Ｐゴシック" charset="0"/>
              </a:rPr>
              <a:t>Only use the first octet to identify the network number.</a:t>
            </a:r>
          </a:p>
          <a:p>
            <a:pPr algn="just">
              <a:buFont typeface="Wingdings" charset="0"/>
              <a:buChar char="v"/>
              <a:defRPr/>
            </a:pPr>
            <a:r>
              <a:rPr lang="en-US" sz="2400" dirty="0">
                <a:ea typeface="ＭＳ Ｐゴシック" charset="0"/>
              </a:rPr>
              <a:t>The remaining three octets are left for identifying the hosts on the network.</a:t>
            </a:r>
          </a:p>
          <a:p>
            <a:pPr algn="just">
              <a:buFont typeface="Wingdings" charset="0"/>
              <a:buChar char="v"/>
              <a:defRPr/>
            </a:pPr>
            <a:endParaRPr lang="en-US" sz="2400" dirty="0">
              <a:ea typeface="ＭＳ Ｐゴシック" charset="0"/>
            </a:endParaRPr>
          </a:p>
          <a:p>
            <a:pPr marL="0" indent="0" algn="just">
              <a:buNone/>
              <a:defRPr/>
            </a:pPr>
            <a:endParaRPr lang="en-US" sz="2400" dirty="0">
              <a:ea typeface="ＭＳ Ｐゴシック" charset="0"/>
            </a:endParaRPr>
          </a:p>
          <a:p>
            <a:pPr marL="0" indent="0" algn="just">
              <a:buNone/>
              <a:defRPr/>
            </a:pPr>
            <a:endParaRPr lang="en-US" sz="2400" dirty="0">
              <a:ea typeface="ＭＳ Ｐゴシック" charset="0"/>
            </a:endParaRPr>
          </a:p>
          <a:p>
            <a:pPr algn="just">
              <a:buFont typeface="Wingdings" charset="0"/>
              <a:buChar char="v"/>
              <a:defRPr/>
            </a:pPr>
            <a:r>
              <a:rPr lang="en-US" sz="2400" dirty="0">
                <a:ea typeface="ＭＳ Ｐゴシック" charset="0"/>
              </a:rPr>
              <a:t>So, the </a:t>
            </a:r>
            <a:r>
              <a:rPr lang="en-US" sz="2400" b="1" dirty="0">
                <a:ea typeface="ＭＳ Ｐゴシック" charset="0"/>
              </a:rPr>
              <a:t>network is 10 </a:t>
            </a:r>
            <a:r>
              <a:rPr lang="en-US" sz="2400" dirty="0">
                <a:ea typeface="ＭＳ Ｐゴシック" charset="0"/>
              </a:rPr>
              <a:t>and </a:t>
            </a:r>
            <a:r>
              <a:rPr lang="en-US" sz="2400" b="1" dirty="0">
                <a:ea typeface="ＭＳ Ｐゴシック" charset="0"/>
              </a:rPr>
              <a:t>2.5.4 is a host </a:t>
            </a:r>
            <a:r>
              <a:rPr lang="en-US" sz="2400" dirty="0">
                <a:ea typeface="ＭＳ Ｐゴシック" charset="0"/>
              </a:rPr>
              <a:t>on that network.</a:t>
            </a:r>
          </a:p>
          <a:p>
            <a:pPr algn="just">
              <a:buFont typeface="Wingdings" charset="0"/>
              <a:buChar char="v"/>
              <a:defRPr/>
            </a:pPr>
            <a:r>
              <a:rPr lang="en-US" sz="2400" dirty="0">
                <a:ea typeface="ＭＳ Ｐゴシック" charset="0"/>
              </a:rPr>
              <a:t>In binary it would look like:</a:t>
            </a:r>
          </a:p>
          <a:p>
            <a:pPr lvl="1" algn="just">
              <a:buFont typeface="Wingdings" charset="0"/>
              <a:buChar char="§"/>
              <a:defRPr/>
            </a:pPr>
            <a:r>
              <a:rPr lang="en-US" sz="2000" dirty="0" err="1">
                <a:ea typeface="ＭＳ Ｐゴシック" charset="0"/>
              </a:rPr>
              <a:t>nnnnnnnn.hhhhhhhh.hhhhhhhh.hhhhhhhh</a:t>
            </a:r>
            <a:endParaRPr lang="en-US" sz="2000" dirty="0">
              <a:ea typeface="ＭＳ Ｐゴシック" charset="0"/>
            </a:endParaRPr>
          </a:p>
          <a:p>
            <a:pPr algn="just">
              <a:buFont typeface="Wingdings" charset="0"/>
              <a:buChar char="v"/>
              <a:defRPr/>
            </a:pPr>
            <a:endParaRPr lang="en-US" sz="2400" dirty="0">
              <a:ea typeface="ＭＳ Ｐゴシック" charset="0"/>
            </a:endParaRPr>
          </a:p>
          <a:p>
            <a:pPr algn="just">
              <a:buFont typeface="Wingdings" charset="0"/>
              <a:buChar char="v"/>
              <a:defRPr/>
            </a:pPr>
            <a:endParaRPr lang="en-US" sz="2400" dirty="0">
              <a:ea typeface="ＭＳ Ｐゴシック" charset="0"/>
            </a:endParaRPr>
          </a:p>
        </p:txBody>
      </p:sp>
      <p:graphicFrame>
        <p:nvGraphicFramePr>
          <p:cNvPr id="5" name="Table 4">
            <a:extLst>
              <a:ext uri="{FF2B5EF4-FFF2-40B4-BE49-F238E27FC236}">
                <a16:creationId xmlns:a16="http://schemas.microsoft.com/office/drawing/2014/main" id="{DDA95692-95BA-4071-BCFA-D1A129C46137}"/>
              </a:ext>
            </a:extLst>
          </p:cNvPr>
          <p:cNvGraphicFramePr>
            <a:graphicFrameLocks noGrp="1"/>
          </p:cNvGraphicFramePr>
          <p:nvPr/>
        </p:nvGraphicFramePr>
        <p:xfrm>
          <a:off x="2970213" y="3814216"/>
          <a:ext cx="6096000" cy="792168"/>
        </p:xfrm>
        <a:graphic>
          <a:graphicData uri="http://schemas.openxmlformats.org/drawingml/2006/table">
            <a:tbl>
              <a:tblPr/>
              <a:tblGrid>
                <a:gridCol w="6096000">
                  <a:extLst>
                    <a:ext uri="{9D8B030D-6E8A-4147-A177-3AD203B41FA5}">
                      <a16:colId xmlns:a16="http://schemas.microsoft.com/office/drawing/2014/main" val="20000"/>
                    </a:ext>
                  </a:extLst>
                </a:gridCol>
              </a:tblGrid>
              <a:tr h="39608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err="1">
                          <a:ln>
                            <a:noFill/>
                          </a:ln>
                          <a:solidFill>
                            <a:srgbClr val="000000"/>
                          </a:solidFill>
                          <a:effectLst/>
                          <a:latin typeface="Arial" charset="0"/>
                          <a:ea typeface="ＭＳ Ｐゴシック" charset="-128"/>
                          <a:cs typeface="ＭＳ Ｐゴシック" charset="-128"/>
                        </a:rPr>
                        <a:t>Network.Host.Host.Host</a:t>
                      </a:r>
                      <a:endPar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endParaRPr>
                    </a:p>
                  </a:txBody>
                  <a:tcPr marT="45642" marB="4564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0"/>
                  </a:ext>
                </a:extLst>
              </a:tr>
              <a:tr h="39608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10.2.5.4</a:t>
                      </a:r>
                    </a:p>
                  </a:txBody>
                  <a:tcPr marT="45642" marB="4564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1"/>
                  </a:ext>
                </a:extLst>
              </a:tr>
            </a:tbl>
          </a:graphicData>
        </a:graphic>
      </p:graphicFrame>
      <p:graphicFrame>
        <p:nvGraphicFramePr>
          <p:cNvPr id="2" name="Table 1">
            <a:extLst>
              <a:ext uri="{FF2B5EF4-FFF2-40B4-BE49-F238E27FC236}">
                <a16:creationId xmlns:a16="http://schemas.microsoft.com/office/drawing/2014/main" id="{2F921A8E-8458-4905-8F00-04C97CC7EF35}"/>
              </a:ext>
            </a:extLst>
          </p:cNvPr>
          <p:cNvGraphicFramePr>
            <a:graphicFrameLocks noGrp="1"/>
          </p:cNvGraphicFramePr>
          <p:nvPr>
            <p:extLst>
              <p:ext uri="{D42A27DB-BD31-4B8C-83A1-F6EECF244321}">
                <p14:modId xmlns:p14="http://schemas.microsoft.com/office/powerpoint/2010/main" val="1987790333"/>
              </p:ext>
            </p:extLst>
          </p:nvPr>
        </p:nvGraphicFramePr>
        <p:xfrm>
          <a:off x="4351572" y="4387067"/>
          <a:ext cx="5110062" cy="701675"/>
        </p:xfrm>
        <a:graphic>
          <a:graphicData uri="http://schemas.openxmlformats.org/drawingml/2006/table">
            <a:tbl>
              <a:tblPr/>
              <a:tblGrid>
                <a:gridCol w="5110062">
                  <a:extLst>
                    <a:ext uri="{9D8B030D-6E8A-4147-A177-3AD203B41FA5}">
                      <a16:colId xmlns:a16="http://schemas.microsoft.com/office/drawing/2014/main" val="20000"/>
                    </a:ext>
                  </a:extLst>
                </a:gridCol>
              </a:tblGrid>
              <a:tr h="701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FF6600"/>
                          </a:solidFill>
                          <a:effectLst/>
                          <a:latin typeface="Arial" charset="0"/>
                          <a:ea typeface="ＭＳ Ｐゴシック" charset="-128"/>
                          <a:cs typeface="ＭＳ Ｐゴシック" charset="-128"/>
                        </a:rPr>
                        <a:t>You would pronounce the above IP address as ten dot two dot five dot four.</a:t>
                      </a:r>
                    </a:p>
                  </a:txBody>
                  <a:tcPr marT="45707" marB="4570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0"/>
                  </a:ext>
                </a:extLst>
              </a:tr>
            </a:tbl>
          </a:graphicData>
        </a:graphic>
      </p:graphicFrame>
      <p:sp>
        <p:nvSpPr>
          <p:cNvPr id="3" name="Slide Number Placeholder 3">
            <a:extLst>
              <a:ext uri="{FF2B5EF4-FFF2-40B4-BE49-F238E27FC236}">
                <a16:creationId xmlns:a16="http://schemas.microsoft.com/office/drawing/2014/main" id="{3889E787-AB9A-45F1-FCE6-98250B946D0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FD88FEDC-303C-45F4-A20D-5BE7642C78F2}"/>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55299" name="Rectangle 3">
            <a:extLst>
              <a:ext uri="{FF2B5EF4-FFF2-40B4-BE49-F238E27FC236}">
                <a16:creationId xmlns:a16="http://schemas.microsoft.com/office/drawing/2014/main" id="{875CF47D-3905-4C70-A9AE-26F9649CA3E5}"/>
              </a:ext>
            </a:extLst>
          </p:cNvPr>
          <p:cNvSpPr>
            <a:spLocks noGrp="1" noChangeArrowheads="1"/>
          </p:cNvSpPr>
          <p:nvPr>
            <p:ph type="body" idx="1"/>
          </p:nvPr>
        </p:nvSpPr>
        <p:spPr>
          <a:xfrm>
            <a:off x="838200" y="1449388"/>
            <a:ext cx="9372600" cy="5180012"/>
          </a:xfrm>
        </p:spPr>
        <p:txBody>
          <a:bodyPr/>
          <a:lstStyle/>
          <a:p>
            <a:pPr algn="just"/>
            <a:r>
              <a:rPr lang="en-US" altLang="en-US" sz="2400" dirty="0"/>
              <a:t>Class A addresses are numbered from 1 to 126 in the first octet.</a:t>
            </a:r>
          </a:p>
          <a:p>
            <a:pPr algn="just"/>
            <a:r>
              <a:rPr lang="en-US" altLang="en-US" sz="2400" dirty="0"/>
              <a:t>Network equipment identifies a class A address because the very first bit on the first octet has to be a 0.</a:t>
            </a:r>
          </a:p>
          <a:p>
            <a:pPr lvl="1" algn="just"/>
            <a:r>
              <a:rPr lang="en-US" altLang="en-US" sz="2000" dirty="0"/>
              <a:t>It cannot have a 1 in this bit position.</a:t>
            </a:r>
          </a:p>
          <a:p>
            <a:pPr algn="just"/>
            <a:r>
              <a:rPr lang="en-US" altLang="en-US" sz="2400" dirty="0"/>
              <a:t>So, the first network number is 1.</a:t>
            </a:r>
          </a:p>
          <a:p>
            <a:pPr algn="just"/>
            <a:endParaRPr lang="en-US" altLang="en-US" sz="2400" dirty="0"/>
          </a:p>
          <a:p>
            <a:pPr algn="just"/>
            <a:endParaRPr lang="en-US" altLang="en-US" sz="2400" dirty="0"/>
          </a:p>
          <a:p>
            <a:pPr algn="just">
              <a:spcBef>
                <a:spcPts val="1800"/>
              </a:spcBef>
            </a:pPr>
            <a:r>
              <a:rPr lang="en-US" altLang="en-US" sz="2400" dirty="0"/>
              <a:t>The last possible network number is 127.</a:t>
            </a:r>
          </a:p>
          <a:p>
            <a:pPr algn="just"/>
            <a:endParaRPr lang="en-US" altLang="en-US" sz="2400" dirty="0"/>
          </a:p>
          <a:p>
            <a:pPr lvl="1" algn="just">
              <a:buFont typeface="Wingdings" panose="05000000000000000000" pitchFamily="2" charset="2"/>
              <a:buNone/>
            </a:pPr>
            <a:endParaRPr lang="en-US" altLang="en-US" sz="2000" dirty="0">
              <a:solidFill>
                <a:srgbClr val="FF0000"/>
              </a:solidFill>
            </a:endParaRPr>
          </a:p>
          <a:p>
            <a:pPr algn="just">
              <a:buFont typeface="Wingdings" panose="05000000000000000000" pitchFamily="2" charset="2"/>
              <a:buNone/>
            </a:pPr>
            <a:endParaRPr lang="en-US" altLang="en-US" sz="2400" dirty="0">
              <a:solidFill>
                <a:srgbClr val="FF0000"/>
              </a:solidFill>
            </a:endParaRPr>
          </a:p>
        </p:txBody>
      </p:sp>
      <p:graphicFrame>
        <p:nvGraphicFramePr>
          <p:cNvPr id="6" name="Table 5">
            <a:extLst>
              <a:ext uri="{FF2B5EF4-FFF2-40B4-BE49-F238E27FC236}">
                <a16:creationId xmlns:a16="http://schemas.microsoft.com/office/drawing/2014/main" id="{1A584F6E-26D2-4D37-AEDE-0187BBDCB42F}"/>
              </a:ext>
            </a:extLst>
          </p:cNvPr>
          <p:cNvGraphicFramePr>
            <a:graphicFrameLocks noGrp="1"/>
          </p:cNvGraphicFramePr>
          <p:nvPr>
            <p:extLst>
              <p:ext uri="{D42A27DB-BD31-4B8C-83A1-F6EECF244321}">
                <p14:modId xmlns:p14="http://schemas.microsoft.com/office/powerpoint/2010/main" val="3680182256"/>
              </p:ext>
            </p:extLst>
          </p:nvPr>
        </p:nvGraphicFramePr>
        <p:xfrm>
          <a:off x="1628776" y="3480839"/>
          <a:ext cx="6096000" cy="792168"/>
        </p:xfrm>
        <a:graphic>
          <a:graphicData uri="http://schemas.openxmlformats.org/drawingml/2006/table">
            <a:tbl>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tblGrid>
              <a:tr h="39608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128</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64</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32</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16</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8</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4</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2</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0"/>
                  </a:ext>
                </a:extLst>
              </a:tr>
              <a:tr h="39608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bl>
          </a:graphicData>
        </a:graphic>
      </p:graphicFrame>
      <p:graphicFrame>
        <p:nvGraphicFramePr>
          <p:cNvPr id="2" name="Table 1">
            <a:extLst>
              <a:ext uri="{FF2B5EF4-FFF2-40B4-BE49-F238E27FC236}">
                <a16:creationId xmlns:a16="http://schemas.microsoft.com/office/drawing/2014/main" id="{BAD1EC22-9313-4784-AD36-C82707A47429}"/>
              </a:ext>
            </a:extLst>
          </p:cNvPr>
          <p:cNvGraphicFramePr>
            <a:graphicFrameLocks noGrp="1"/>
          </p:cNvGraphicFramePr>
          <p:nvPr>
            <p:extLst>
              <p:ext uri="{D42A27DB-BD31-4B8C-83A1-F6EECF244321}">
                <p14:modId xmlns:p14="http://schemas.microsoft.com/office/powerpoint/2010/main" val="3252231325"/>
              </p:ext>
            </p:extLst>
          </p:nvPr>
        </p:nvGraphicFramePr>
        <p:xfrm>
          <a:off x="1600201" y="4944768"/>
          <a:ext cx="6096000" cy="792168"/>
        </p:xfrm>
        <a:graphic>
          <a:graphicData uri="http://schemas.openxmlformats.org/drawingml/2006/table">
            <a:tbl>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tblGrid>
              <a:tr h="39608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128</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64</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32</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16</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8</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4</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2</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0"/>
                  </a:ext>
                </a:extLst>
              </a:tr>
              <a:tr h="39608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bl>
          </a:graphicData>
        </a:graphic>
      </p:graphicFrame>
      <p:sp>
        <p:nvSpPr>
          <p:cNvPr id="3" name="Slide Number Placeholder 3">
            <a:extLst>
              <a:ext uri="{FF2B5EF4-FFF2-40B4-BE49-F238E27FC236}">
                <a16:creationId xmlns:a16="http://schemas.microsoft.com/office/drawing/2014/main" id="{90BFA23D-4681-A5A6-397C-BEBCB2A52F0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37A06379-A2B3-4282-8CC2-7C07FAA9318F}"/>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57347" name="Rectangle 3">
            <a:extLst>
              <a:ext uri="{FF2B5EF4-FFF2-40B4-BE49-F238E27FC236}">
                <a16:creationId xmlns:a16="http://schemas.microsoft.com/office/drawing/2014/main" id="{08E10632-04AC-4D62-B1DD-431C9506AD1A}"/>
              </a:ext>
            </a:extLst>
          </p:cNvPr>
          <p:cNvSpPr>
            <a:spLocks noGrp="1" noChangeArrowheads="1"/>
          </p:cNvSpPr>
          <p:nvPr>
            <p:ph type="body" idx="1"/>
          </p:nvPr>
        </p:nvSpPr>
        <p:spPr>
          <a:xfrm>
            <a:off x="838200" y="1676400"/>
            <a:ext cx="9372600" cy="4953000"/>
          </a:xfrm>
        </p:spPr>
        <p:txBody>
          <a:bodyPr/>
          <a:lstStyle/>
          <a:p>
            <a:pPr algn="just"/>
            <a:r>
              <a:rPr lang="en-US" altLang="en-US" sz="2400" dirty="0"/>
              <a:t>Use the powers of two rule:</a:t>
            </a:r>
          </a:p>
          <a:p>
            <a:pPr lvl="1" algn="just"/>
            <a:r>
              <a:rPr lang="en-US" altLang="en-US" sz="2000" dirty="0"/>
              <a:t>The first octet can have a possible 256 (2^8 = 256) networks.</a:t>
            </a:r>
          </a:p>
          <a:p>
            <a:pPr lvl="1" algn="just"/>
            <a:r>
              <a:rPr lang="en-US" altLang="en-US" sz="2000" dirty="0"/>
              <a:t>However, not allowed to use the first bit of the first octet, it is reserved for showing the 0 (binary) value.</a:t>
            </a:r>
          </a:p>
          <a:p>
            <a:pPr lvl="1" algn="just"/>
            <a:r>
              <a:rPr lang="en-US" altLang="en-US" sz="2000" dirty="0"/>
              <a:t>So, this leaves us with 7 digits. 2^7 – (1)gives us 127 networks.</a:t>
            </a:r>
          </a:p>
          <a:p>
            <a:pPr lvl="1" algn="just"/>
            <a:r>
              <a:rPr lang="en-US" altLang="en-US" sz="2000" dirty="0"/>
              <a:t>The full three octets to use for hosts so 8+8+8 bits gives us 2^24-(2) = 16,777,214 hosts per class A network.</a:t>
            </a:r>
            <a:endParaRPr lang="en-US" altLang="en-US" dirty="0"/>
          </a:p>
          <a:p>
            <a:pPr lvl="1" algn="just">
              <a:buFont typeface="Wingdings" panose="05000000000000000000" pitchFamily="2" charset="2"/>
              <a:buNone/>
            </a:pPr>
            <a:endParaRPr lang="en-US" altLang="en-US" sz="2000" dirty="0">
              <a:solidFill>
                <a:srgbClr val="FF0000"/>
              </a:solidFill>
            </a:endParaRPr>
          </a:p>
          <a:p>
            <a:pPr algn="just">
              <a:buFont typeface="Wingdings" panose="05000000000000000000" pitchFamily="2" charset="2"/>
              <a:buNone/>
            </a:pPr>
            <a:endParaRPr lang="en-US" altLang="en-US" sz="2400" dirty="0">
              <a:solidFill>
                <a:srgbClr val="FF0000"/>
              </a:solidFill>
            </a:endParaRPr>
          </a:p>
        </p:txBody>
      </p:sp>
      <p:sp>
        <p:nvSpPr>
          <p:cNvPr id="2" name="Slide Number Placeholder 3">
            <a:extLst>
              <a:ext uri="{FF2B5EF4-FFF2-40B4-BE49-F238E27FC236}">
                <a16:creationId xmlns:a16="http://schemas.microsoft.com/office/drawing/2014/main" id="{DDA51447-BF92-2A22-C10B-7FA1E9E5036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id="{D6EBB886-8B7B-44A0-845F-72EF8943552E}"/>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59395" name="Rectangle 3">
            <a:extLst>
              <a:ext uri="{FF2B5EF4-FFF2-40B4-BE49-F238E27FC236}">
                <a16:creationId xmlns:a16="http://schemas.microsoft.com/office/drawing/2014/main" id="{4A5F5DF1-C77E-45E6-AC41-9FF7418B3B49}"/>
              </a:ext>
            </a:extLst>
          </p:cNvPr>
          <p:cNvSpPr>
            <a:spLocks noGrp="1" noChangeArrowheads="1"/>
          </p:cNvSpPr>
          <p:nvPr>
            <p:ph type="body" idx="1"/>
          </p:nvPr>
        </p:nvSpPr>
        <p:spPr>
          <a:xfrm>
            <a:off x="838200" y="1676400"/>
            <a:ext cx="9372600" cy="4953000"/>
          </a:xfrm>
        </p:spPr>
        <p:txBody>
          <a:bodyPr/>
          <a:lstStyle/>
          <a:p>
            <a:pPr algn="just"/>
            <a:r>
              <a:rPr lang="en-US" altLang="en-US" sz="2400" dirty="0"/>
              <a:t>Network number 127 cannot actually be used because the value 127.0.0.1 is reserved for troubleshooting.</a:t>
            </a:r>
          </a:p>
          <a:p>
            <a:pPr lvl="1" algn="just"/>
            <a:r>
              <a:rPr lang="en-US" altLang="en-US" sz="2000" dirty="0"/>
              <a:t>127.0.0.1 is known as a loopback address</a:t>
            </a:r>
          </a:p>
          <a:p>
            <a:pPr lvl="1" algn="just"/>
            <a:r>
              <a:rPr lang="en-US" altLang="en-US" sz="2000" dirty="0"/>
              <a:t>You can ping the loopback address to check if TCP/IP is working on your host.</a:t>
            </a:r>
          </a:p>
          <a:p>
            <a:pPr algn="just"/>
            <a:r>
              <a:rPr lang="en-US" altLang="en-US" sz="2400" dirty="0"/>
              <a:t>We are not permitted to use 0 as a network number or the 127 which leaves us 126 available networks for class A addresses.</a:t>
            </a:r>
          </a:p>
          <a:p>
            <a:pPr algn="just"/>
            <a:r>
              <a:rPr lang="en-US" altLang="en-US" sz="2400" dirty="0"/>
              <a:t>For the hosts we can start at number one until every single possible value is used up.</a:t>
            </a:r>
          </a:p>
          <a:p>
            <a:pPr algn="just">
              <a:buFont typeface="Wingdings" panose="05000000000000000000" pitchFamily="2" charset="2"/>
              <a:buNone/>
            </a:pPr>
            <a:endParaRPr lang="en-US" altLang="en-US" sz="2400" dirty="0"/>
          </a:p>
        </p:txBody>
      </p:sp>
      <p:sp>
        <p:nvSpPr>
          <p:cNvPr id="2" name="Slide Number Placeholder 3">
            <a:extLst>
              <a:ext uri="{FF2B5EF4-FFF2-40B4-BE49-F238E27FC236}">
                <a16:creationId xmlns:a16="http://schemas.microsoft.com/office/drawing/2014/main" id="{2230E018-7186-6E0D-E30A-D19521CEF8E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EE15673E-0702-4C07-8F9E-FC62EF4C8AFA}"/>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61443" name="Rectangle 3">
            <a:extLst>
              <a:ext uri="{FF2B5EF4-FFF2-40B4-BE49-F238E27FC236}">
                <a16:creationId xmlns:a16="http://schemas.microsoft.com/office/drawing/2014/main" id="{692D307B-5844-42C1-B992-539132D3F900}"/>
              </a:ext>
            </a:extLst>
          </p:cNvPr>
          <p:cNvSpPr>
            <a:spLocks noGrp="1" noChangeArrowheads="1"/>
          </p:cNvSpPr>
          <p:nvPr>
            <p:ph type="body" idx="1"/>
          </p:nvPr>
        </p:nvSpPr>
        <p:spPr>
          <a:xfrm>
            <a:off x="1981200" y="1676400"/>
            <a:ext cx="8229600" cy="4953000"/>
          </a:xfrm>
        </p:spPr>
        <p:txBody>
          <a:bodyPr/>
          <a:lstStyle/>
          <a:p>
            <a:pPr algn="just"/>
            <a:r>
              <a:rPr lang="en-US" altLang="en-US" sz="2400" dirty="0"/>
              <a:t>Example:</a:t>
            </a:r>
          </a:p>
          <a:p>
            <a:pPr lvl="1" algn="just"/>
            <a:r>
              <a:rPr lang="en-US" altLang="en-US" sz="2000" dirty="0"/>
              <a:t>10.0.0.1 is the first host, or in binary</a:t>
            </a:r>
          </a:p>
          <a:p>
            <a:pPr lvl="1" algn="just"/>
            <a:endParaRPr lang="en-US" altLang="en-US" sz="2000" dirty="0"/>
          </a:p>
          <a:p>
            <a:pPr lvl="1" algn="just"/>
            <a:endParaRPr lang="en-US" altLang="en-US" sz="2000" dirty="0"/>
          </a:p>
          <a:p>
            <a:pPr lvl="1" algn="just"/>
            <a:endParaRPr lang="en-US" altLang="en-US" sz="2000" dirty="0"/>
          </a:p>
          <a:p>
            <a:pPr lvl="1" algn="just"/>
            <a:r>
              <a:rPr lang="en-US" altLang="en-US" sz="2000" dirty="0"/>
              <a:t>10.0.0.2 is the second host, or in binary:</a:t>
            </a:r>
          </a:p>
          <a:p>
            <a:pPr lvl="1" algn="just">
              <a:buFont typeface="Wingdings" panose="05000000000000000000" pitchFamily="2" charset="2"/>
              <a:buNone/>
            </a:pPr>
            <a:endParaRPr lang="en-US" altLang="en-US" sz="2000" dirty="0"/>
          </a:p>
          <a:p>
            <a:pPr lvl="1" algn="just"/>
            <a:endParaRPr lang="en-US" altLang="en-US" sz="2000" dirty="0"/>
          </a:p>
          <a:p>
            <a:pPr lvl="1" algn="just"/>
            <a:endParaRPr lang="en-US" altLang="en-US" sz="2000" dirty="0"/>
          </a:p>
          <a:p>
            <a:pPr lvl="1" algn="just"/>
            <a:endParaRPr lang="en-US" altLang="en-US" sz="2000" dirty="0"/>
          </a:p>
          <a:p>
            <a:pPr lvl="1" algn="just"/>
            <a:endParaRPr lang="en-US" altLang="en-US" sz="2000" dirty="0"/>
          </a:p>
          <a:p>
            <a:pPr lvl="1" algn="just"/>
            <a:endParaRPr lang="en-US" altLang="en-US" sz="2000" dirty="0"/>
          </a:p>
          <a:p>
            <a:pPr algn="just">
              <a:buFont typeface="Wingdings" panose="05000000000000000000" pitchFamily="2" charset="2"/>
              <a:buNone/>
            </a:pPr>
            <a:endParaRPr lang="en-US" altLang="en-US" sz="2400" dirty="0"/>
          </a:p>
        </p:txBody>
      </p:sp>
      <p:graphicFrame>
        <p:nvGraphicFramePr>
          <p:cNvPr id="7" name="Table 6">
            <a:extLst>
              <a:ext uri="{FF2B5EF4-FFF2-40B4-BE49-F238E27FC236}">
                <a16:creationId xmlns:a16="http://schemas.microsoft.com/office/drawing/2014/main" id="{01AD24BB-435F-487F-A036-50BFD8A92E6E}"/>
              </a:ext>
            </a:extLst>
          </p:cNvPr>
          <p:cNvGraphicFramePr>
            <a:graphicFrameLocks noGrp="1"/>
          </p:cNvGraphicFramePr>
          <p:nvPr/>
        </p:nvGraphicFramePr>
        <p:xfrm>
          <a:off x="2819401" y="2611438"/>
          <a:ext cx="5534025" cy="792162"/>
        </p:xfrm>
        <a:graphic>
          <a:graphicData uri="http://schemas.openxmlformats.org/drawingml/2006/table">
            <a:tbl>
              <a:tblPr/>
              <a:tblGrid>
                <a:gridCol w="1384300">
                  <a:extLst>
                    <a:ext uri="{9D8B030D-6E8A-4147-A177-3AD203B41FA5}">
                      <a16:colId xmlns:a16="http://schemas.microsoft.com/office/drawing/2014/main" val="20000"/>
                    </a:ext>
                  </a:extLst>
                </a:gridCol>
                <a:gridCol w="1382713">
                  <a:extLst>
                    <a:ext uri="{9D8B030D-6E8A-4147-A177-3AD203B41FA5}">
                      <a16:colId xmlns:a16="http://schemas.microsoft.com/office/drawing/2014/main" val="20001"/>
                    </a:ext>
                  </a:extLst>
                </a:gridCol>
                <a:gridCol w="1384300">
                  <a:extLst>
                    <a:ext uri="{9D8B030D-6E8A-4147-A177-3AD203B41FA5}">
                      <a16:colId xmlns:a16="http://schemas.microsoft.com/office/drawing/2014/main" val="20002"/>
                    </a:ext>
                  </a:extLst>
                </a:gridCol>
                <a:gridCol w="1382712">
                  <a:extLst>
                    <a:ext uri="{9D8B030D-6E8A-4147-A177-3AD203B41FA5}">
                      <a16:colId xmlns:a16="http://schemas.microsoft.com/office/drawing/2014/main" val="20003"/>
                    </a:ext>
                  </a:extLst>
                </a:gridCol>
              </a:tblGrid>
              <a:tr h="506116">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00001010.</a:t>
                      </a:r>
                    </a:p>
                  </a:txBody>
                  <a:tcPr marT="32987" marB="32987"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dirty="0">
                          <a:ln>
                            <a:noFill/>
                          </a:ln>
                          <a:solidFill>
                            <a:srgbClr val="000000"/>
                          </a:solidFill>
                          <a:effectLst/>
                          <a:latin typeface="Arial" charset="0"/>
                          <a:ea typeface="ＭＳ Ｐゴシック" charset="-128"/>
                          <a:cs typeface="ＭＳ Ｐゴシック" charset="-128"/>
                        </a:rPr>
                        <a:t>00000000.</a:t>
                      </a:r>
                    </a:p>
                  </a:txBody>
                  <a:tcPr marT="32987" marB="32987"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00000000.</a:t>
                      </a:r>
                    </a:p>
                  </a:txBody>
                  <a:tcPr marT="32987" marB="32987"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00000001</a:t>
                      </a:r>
                    </a:p>
                  </a:txBody>
                  <a:tcPr marT="32987" marB="32987"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0"/>
                  </a:ext>
                </a:extLst>
              </a:tr>
              <a:tr h="286046">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10.</a:t>
                      </a:r>
                    </a:p>
                  </a:txBody>
                  <a:tcPr marT="32987" marB="32987"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32987" marB="32987"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32987" marB="32987"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dirty="0">
                          <a:ln>
                            <a:noFill/>
                          </a:ln>
                          <a:solidFill>
                            <a:srgbClr val="000000"/>
                          </a:solidFill>
                          <a:effectLst/>
                          <a:latin typeface="Arial" charset="0"/>
                          <a:ea typeface="ＭＳ Ｐゴシック" charset="-128"/>
                          <a:cs typeface="ＭＳ Ｐゴシック" charset="-128"/>
                        </a:rPr>
                        <a:t>1</a:t>
                      </a:r>
                    </a:p>
                  </a:txBody>
                  <a:tcPr marT="32987" marB="32987"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1"/>
                  </a:ext>
                </a:extLst>
              </a:tr>
            </a:tbl>
          </a:graphicData>
        </a:graphic>
      </p:graphicFrame>
      <p:graphicFrame>
        <p:nvGraphicFramePr>
          <p:cNvPr id="8" name="Table 7">
            <a:extLst>
              <a:ext uri="{FF2B5EF4-FFF2-40B4-BE49-F238E27FC236}">
                <a16:creationId xmlns:a16="http://schemas.microsoft.com/office/drawing/2014/main" id="{AF2A43C4-501E-432F-80A1-6755F1DC60C4}"/>
              </a:ext>
            </a:extLst>
          </p:cNvPr>
          <p:cNvGraphicFramePr>
            <a:graphicFrameLocks noGrp="1"/>
          </p:cNvGraphicFramePr>
          <p:nvPr/>
        </p:nvGraphicFramePr>
        <p:xfrm>
          <a:off x="2819401" y="4114801"/>
          <a:ext cx="5884863" cy="792163"/>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312863">
                  <a:extLst>
                    <a:ext uri="{9D8B030D-6E8A-4147-A177-3AD203B41FA5}">
                      <a16:colId xmlns:a16="http://schemas.microsoft.com/office/drawing/2014/main" val="20003"/>
                    </a:ext>
                  </a:extLst>
                </a:gridCol>
              </a:tblGrid>
              <a:tr h="50611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00001010.</a:t>
                      </a:r>
                    </a:p>
                  </a:txBody>
                  <a:tcPr marT="32988" marB="3298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00000000.</a:t>
                      </a:r>
                    </a:p>
                  </a:txBody>
                  <a:tcPr marT="32988" marB="3298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00000000.</a:t>
                      </a:r>
                    </a:p>
                  </a:txBody>
                  <a:tcPr marT="32988" marB="3298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00000010</a:t>
                      </a:r>
                    </a:p>
                  </a:txBody>
                  <a:tcPr marT="32988" marB="3298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0"/>
                  </a:ext>
                </a:extLst>
              </a:tr>
              <a:tr h="286046">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dirty="0">
                          <a:ln>
                            <a:noFill/>
                          </a:ln>
                          <a:solidFill>
                            <a:srgbClr val="000000"/>
                          </a:solidFill>
                          <a:effectLst/>
                          <a:latin typeface="Arial" charset="0"/>
                          <a:ea typeface="ＭＳ Ｐゴシック" charset="-128"/>
                          <a:cs typeface="ＭＳ Ｐゴシック" charset="-128"/>
                        </a:rPr>
                        <a:t>10.</a:t>
                      </a:r>
                    </a:p>
                  </a:txBody>
                  <a:tcPr marT="32988" marB="3298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32988" marB="3298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32988" marB="3298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dirty="0">
                          <a:ln>
                            <a:noFill/>
                          </a:ln>
                          <a:solidFill>
                            <a:srgbClr val="000000"/>
                          </a:solidFill>
                          <a:effectLst/>
                          <a:latin typeface="Arial" charset="0"/>
                          <a:ea typeface="ＭＳ Ｐゴシック" charset="-128"/>
                          <a:cs typeface="ＭＳ Ｐゴシック" charset="-128"/>
                        </a:rPr>
                        <a:t>2</a:t>
                      </a:r>
                    </a:p>
                  </a:txBody>
                  <a:tcPr marT="32988" marB="3298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1"/>
                  </a:ext>
                </a:extLst>
              </a:tr>
            </a:tbl>
          </a:graphicData>
        </a:graphic>
      </p:graphicFrame>
      <p:sp>
        <p:nvSpPr>
          <p:cNvPr id="2" name="Slide Number Placeholder 3">
            <a:extLst>
              <a:ext uri="{FF2B5EF4-FFF2-40B4-BE49-F238E27FC236}">
                <a16:creationId xmlns:a16="http://schemas.microsoft.com/office/drawing/2014/main" id="{CF439B5F-170C-1747-62B4-B95A8B00CBA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id="{DAFD4F50-A89B-4639-B9C1-8643DC36BCCD}"/>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63491" name="Rectangle 3">
            <a:extLst>
              <a:ext uri="{FF2B5EF4-FFF2-40B4-BE49-F238E27FC236}">
                <a16:creationId xmlns:a16="http://schemas.microsoft.com/office/drawing/2014/main" id="{A27F106E-D95A-4BF6-9AFE-0F586A5047E9}"/>
              </a:ext>
            </a:extLst>
          </p:cNvPr>
          <p:cNvSpPr>
            <a:spLocks noGrp="1" noChangeArrowheads="1"/>
          </p:cNvSpPr>
          <p:nvPr>
            <p:ph type="body" idx="1"/>
          </p:nvPr>
        </p:nvSpPr>
        <p:spPr>
          <a:xfrm>
            <a:off x="1981200" y="1676400"/>
            <a:ext cx="8229600" cy="4953000"/>
          </a:xfrm>
        </p:spPr>
        <p:txBody>
          <a:bodyPr/>
          <a:lstStyle/>
          <a:p>
            <a:pPr lvl="1" algn="just"/>
            <a:r>
              <a:rPr lang="en-US" altLang="en-US" sz="2000" dirty="0"/>
              <a:t>10.255.255.254 is the last host, or in binary:</a:t>
            </a:r>
          </a:p>
          <a:p>
            <a:pPr lvl="1" algn="just"/>
            <a:endParaRPr lang="en-US" altLang="en-US" sz="2000" dirty="0"/>
          </a:p>
          <a:p>
            <a:pPr lvl="1" algn="just"/>
            <a:endParaRPr lang="en-US" altLang="en-US" sz="2000" dirty="0"/>
          </a:p>
          <a:p>
            <a:pPr lvl="1" algn="just"/>
            <a:endParaRPr lang="en-US" altLang="en-US" sz="2000" dirty="0"/>
          </a:p>
          <a:p>
            <a:pPr algn="just"/>
            <a:r>
              <a:rPr lang="en-US" altLang="en-US" sz="2400" dirty="0"/>
              <a:t>Decimal notations are used so that it can be easy to write out the IP addresses and easy to remember.</a:t>
            </a:r>
          </a:p>
          <a:p>
            <a:pPr algn="just"/>
            <a:r>
              <a:rPr lang="en-US" altLang="en-US" sz="2400" dirty="0"/>
              <a:t>Why can’t we have 10.255.255.255 as a host?</a:t>
            </a:r>
          </a:p>
          <a:p>
            <a:pPr lvl="1" algn="just"/>
            <a:r>
              <a:rPr lang="en-US" altLang="en-US" sz="2000" dirty="0"/>
              <a:t>Because when all the binary values have a 1 on the host part of the address this tells the network that it is a broadcast packet.</a:t>
            </a:r>
          </a:p>
          <a:p>
            <a:pPr lvl="1" algn="just">
              <a:buFont typeface="Wingdings" panose="05000000000000000000" pitchFamily="2" charset="2"/>
              <a:buNone/>
            </a:pPr>
            <a:endParaRPr lang="en-US" altLang="en-US" sz="2000" dirty="0"/>
          </a:p>
          <a:p>
            <a:pPr algn="just">
              <a:buFont typeface="Wingdings" panose="05000000000000000000" pitchFamily="2" charset="2"/>
              <a:buNone/>
            </a:pPr>
            <a:endParaRPr lang="en-US" altLang="en-US" sz="2400" dirty="0"/>
          </a:p>
        </p:txBody>
      </p:sp>
      <p:graphicFrame>
        <p:nvGraphicFramePr>
          <p:cNvPr id="9" name="Table 8">
            <a:extLst>
              <a:ext uri="{FF2B5EF4-FFF2-40B4-BE49-F238E27FC236}">
                <a16:creationId xmlns:a16="http://schemas.microsoft.com/office/drawing/2014/main" id="{54F7474E-28AC-45B8-8DBB-6258E822A9CB}"/>
              </a:ext>
            </a:extLst>
          </p:cNvPr>
          <p:cNvGraphicFramePr>
            <a:graphicFrameLocks noGrp="1"/>
          </p:cNvGraphicFramePr>
          <p:nvPr/>
        </p:nvGraphicFramePr>
        <p:xfrm>
          <a:off x="2895601" y="2192338"/>
          <a:ext cx="5324475" cy="768350"/>
        </p:xfrm>
        <a:graphic>
          <a:graphicData uri="http://schemas.openxmlformats.org/drawingml/2006/table">
            <a:tbl>
              <a:tblPr/>
              <a:tblGrid>
                <a:gridCol w="1524000">
                  <a:extLst>
                    <a:ext uri="{9D8B030D-6E8A-4147-A177-3AD203B41FA5}">
                      <a16:colId xmlns:a16="http://schemas.microsoft.com/office/drawing/2014/main" val="20000"/>
                    </a:ext>
                  </a:extLst>
                </a:gridCol>
                <a:gridCol w="12858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30312">
                  <a:extLst>
                    <a:ext uri="{9D8B030D-6E8A-4147-A177-3AD203B41FA5}">
                      <a16:colId xmlns:a16="http://schemas.microsoft.com/office/drawing/2014/main" val="20003"/>
                    </a:ext>
                  </a:extLst>
                </a:gridCol>
              </a:tblGrid>
              <a:tr h="39656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00001010.</a:t>
                      </a:r>
                    </a:p>
                  </a:txBody>
                  <a:tcPr marT="45758" marB="4575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11111111.</a:t>
                      </a:r>
                    </a:p>
                  </a:txBody>
                  <a:tcPr marT="45758" marB="4575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11111111.</a:t>
                      </a:r>
                    </a:p>
                  </a:txBody>
                  <a:tcPr marT="45758" marB="4575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11111110</a:t>
                      </a:r>
                    </a:p>
                  </a:txBody>
                  <a:tcPr marT="45758" marB="4575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0"/>
                  </a:ext>
                </a:extLst>
              </a:tr>
              <a:tr h="37178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10.</a:t>
                      </a:r>
                    </a:p>
                  </a:txBody>
                  <a:tcPr marT="45758" marB="4575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255.</a:t>
                      </a:r>
                    </a:p>
                  </a:txBody>
                  <a:tcPr marT="45758" marB="4575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255.</a:t>
                      </a:r>
                    </a:p>
                  </a:txBody>
                  <a:tcPr marT="45758" marB="4575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rgbClr val="000000"/>
                          </a:solidFill>
                          <a:effectLst/>
                          <a:latin typeface="Arial" charset="0"/>
                          <a:ea typeface="ＭＳ Ｐゴシック" charset="-128"/>
                          <a:cs typeface="ＭＳ Ｐゴシック" charset="-128"/>
                        </a:rPr>
                        <a:t>254</a:t>
                      </a:r>
                    </a:p>
                  </a:txBody>
                  <a:tcPr marT="45758" marB="4575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1"/>
                  </a:ext>
                </a:extLst>
              </a:tr>
            </a:tbl>
          </a:graphicData>
        </a:graphic>
      </p:graphicFrame>
      <p:sp>
        <p:nvSpPr>
          <p:cNvPr id="2" name="Slide Number Placeholder 3">
            <a:extLst>
              <a:ext uri="{FF2B5EF4-FFF2-40B4-BE49-F238E27FC236}">
                <a16:creationId xmlns:a16="http://schemas.microsoft.com/office/drawing/2014/main" id="{FD8CFB84-4C85-86C1-401C-649F9D3B0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78E74F59-BF1B-4008-A7C6-96C46509FD4F}"/>
              </a:ext>
            </a:extLst>
          </p:cNvPr>
          <p:cNvSpPr>
            <a:spLocks noGrp="1" noChangeArrowheads="1"/>
          </p:cNvSpPr>
          <p:nvPr>
            <p:ph type="title"/>
          </p:nvPr>
        </p:nvSpPr>
        <p:spPr/>
        <p:txBody>
          <a:bodyPr/>
          <a:lstStyle/>
          <a:p>
            <a:pPr eaLnBrk="1" hangingPunct="1"/>
            <a:r>
              <a:rPr lang="en-GB" altLang="en-US">
                <a:solidFill>
                  <a:srgbClr val="0000CC"/>
                </a:solidFill>
              </a:rPr>
              <a:t>Class B Addresses</a:t>
            </a:r>
          </a:p>
        </p:txBody>
      </p:sp>
      <p:sp>
        <p:nvSpPr>
          <p:cNvPr id="65539" name="Rectangle 3">
            <a:extLst>
              <a:ext uri="{FF2B5EF4-FFF2-40B4-BE49-F238E27FC236}">
                <a16:creationId xmlns:a16="http://schemas.microsoft.com/office/drawing/2014/main" id="{DBDDE6E3-EEB6-4AF5-80B2-E8BCE957E96B}"/>
              </a:ext>
            </a:extLst>
          </p:cNvPr>
          <p:cNvSpPr>
            <a:spLocks noGrp="1" noChangeArrowheads="1"/>
          </p:cNvSpPr>
          <p:nvPr>
            <p:ph type="body" idx="1"/>
          </p:nvPr>
        </p:nvSpPr>
        <p:spPr>
          <a:xfrm>
            <a:off x="838200" y="1676400"/>
            <a:ext cx="9372600" cy="4953000"/>
          </a:xfrm>
        </p:spPr>
        <p:txBody>
          <a:bodyPr/>
          <a:lstStyle/>
          <a:p>
            <a:pPr algn="just"/>
            <a:r>
              <a:rPr lang="en-US" altLang="en-US" sz="2400" dirty="0"/>
              <a:t>They were reserved for large organizations that needed a lot of host numbers but not as many as the largest ones.</a:t>
            </a:r>
          </a:p>
          <a:p>
            <a:pPr algn="just"/>
            <a:r>
              <a:rPr lang="en-US" altLang="en-US" sz="2400" dirty="0"/>
              <a:t>When a class B address was assigned to an organization it resulted in thousands of wasted host numbers.</a:t>
            </a:r>
          </a:p>
          <a:p>
            <a:pPr algn="just"/>
            <a:r>
              <a:rPr lang="en-US" altLang="en-US" sz="2400" dirty="0"/>
              <a:t>They have to have the first two binary values on the first octet reserved with a 1 and a 0 next to it. </a:t>
            </a:r>
          </a:p>
          <a:p>
            <a:pPr algn="just"/>
            <a:r>
              <a:rPr lang="en-US" altLang="en-US" sz="2400" dirty="0"/>
              <a:t>So, the first network number is 128</a:t>
            </a:r>
          </a:p>
          <a:p>
            <a:pPr lvl="1" algn="just"/>
            <a:r>
              <a:rPr lang="en-US" altLang="en-US" sz="2000" dirty="0"/>
              <a:t>all the available network bits on the first octet turned off.</a:t>
            </a:r>
          </a:p>
          <a:p>
            <a:pPr lvl="1" algn="just"/>
            <a:endParaRPr lang="en-US" altLang="en-US" sz="2000" dirty="0"/>
          </a:p>
          <a:p>
            <a:pPr algn="just">
              <a:buFont typeface="Wingdings" panose="05000000000000000000" pitchFamily="2" charset="2"/>
              <a:buNone/>
            </a:pPr>
            <a:endParaRPr lang="en-US" altLang="en-US" sz="2400" dirty="0"/>
          </a:p>
        </p:txBody>
      </p:sp>
      <p:graphicFrame>
        <p:nvGraphicFramePr>
          <p:cNvPr id="6" name="Table 5">
            <a:extLst>
              <a:ext uri="{FF2B5EF4-FFF2-40B4-BE49-F238E27FC236}">
                <a16:creationId xmlns:a16="http://schemas.microsoft.com/office/drawing/2014/main" id="{FD7D8D66-FD5C-49E0-879D-773A6EA768AD}"/>
              </a:ext>
            </a:extLst>
          </p:cNvPr>
          <p:cNvGraphicFramePr>
            <a:graphicFrameLocks noGrp="1"/>
          </p:cNvGraphicFramePr>
          <p:nvPr>
            <p:extLst>
              <p:ext uri="{D42A27DB-BD31-4B8C-83A1-F6EECF244321}">
                <p14:modId xmlns:p14="http://schemas.microsoft.com/office/powerpoint/2010/main" val="3646623521"/>
              </p:ext>
            </p:extLst>
          </p:nvPr>
        </p:nvGraphicFramePr>
        <p:xfrm>
          <a:off x="1750193" y="4929188"/>
          <a:ext cx="6096000" cy="1473200"/>
        </p:xfrm>
        <a:graphic>
          <a:graphicData uri="http://schemas.openxmlformats.org/drawingml/2006/table">
            <a:tbl>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tblGrid>
              <a:tr h="736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128</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64</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32</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16</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8</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4</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2</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0"/>
                  </a:ext>
                </a:extLst>
              </a:tr>
              <a:tr h="736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703" marB="4570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bl>
          </a:graphicData>
        </a:graphic>
      </p:graphicFrame>
      <p:sp>
        <p:nvSpPr>
          <p:cNvPr id="2" name="Slide Number Placeholder 3">
            <a:extLst>
              <a:ext uri="{FF2B5EF4-FFF2-40B4-BE49-F238E27FC236}">
                <a16:creationId xmlns:a16="http://schemas.microsoft.com/office/drawing/2014/main" id="{567F2BFA-193C-F14D-5C84-3214E44678A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a:extLst>
              <a:ext uri="{FF2B5EF4-FFF2-40B4-BE49-F238E27FC236}">
                <a16:creationId xmlns:a16="http://schemas.microsoft.com/office/drawing/2014/main" id="{883C2437-73D9-4F25-B45D-B753598DB427}"/>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88067" name="Rectangle 3">
            <a:extLst>
              <a:ext uri="{FF2B5EF4-FFF2-40B4-BE49-F238E27FC236}">
                <a16:creationId xmlns:a16="http://schemas.microsoft.com/office/drawing/2014/main" id="{4B18A9DE-5E6B-428F-BA4B-6A74C2D96C68}"/>
              </a:ext>
            </a:extLst>
          </p:cNvPr>
          <p:cNvSpPr>
            <a:spLocks noGrp="1" noChangeArrowheads="1"/>
          </p:cNvSpPr>
          <p:nvPr>
            <p:ph type="body" idx="1"/>
          </p:nvPr>
        </p:nvSpPr>
        <p:spPr>
          <a:xfrm>
            <a:off x="838200" y="1676400"/>
            <a:ext cx="9372600" cy="4953000"/>
          </a:xfrm>
        </p:spPr>
        <p:txBody>
          <a:bodyPr/>
          <a:lstStyle/>
          <a:p>
            <a:pPr algn="just">
              <a:buFont typeface="Wingdings" charset="0"/>
              <a:buChar char="v"/>
              <a:defRPr/>
            </a:pPr>
            <a:r>
              <a:rPr lang="en-US" sz="2400" dirty="0">
                <a:ea typeface="ＭＳ Ｐゴシック" charset="0"/>
              </a:rPr>
              <a:t>The last available class B network number is 191</a:t>
            </a:r>
          </a:p>
          <a:p>
            <a:pPr algn="just">
              <a:buFont typeface="Wingdings" charset="0"/>
              <a:buChar char="v"/>
              <a:defRPr/>
            </a:pPr>
            <a:endParaRPr lang="en-US" sz="2400" dirty="0">
              <a:ea typeface="ＭＳ Ｐゴシック" charset="0"/>
            </a:endParaRPr>
          </a:p>
          <a:p>
            <a:pPr algn="just">
              <a:buFont typeface="Wingdings" charset="0"/>
              <a:buChar char="v"/>
              <a:defRPr/>
            </a:pPr>
            <a:endParaRPr lang="en-US" sz="2400" dirty="0">
              <a:ea typeface="ＭＳ Ｐゴシック" charset="0"/>
            </a:endParaRPr>
          </a:p>
          <a:p>
            <a:pPr marL="0" indent="0" algn="just">
              <a:buNone/>
              <a:defRPr/>
            </a:pPr>
            <a:endParaRPr lang="en-US" sz="2400" dirty="0">
              <a:ea typeface="ＭＳ Ｐゴシック" charset="0"/>
            </a:endParaRPr>
          </a:p>
          <a:p>
            <a:pPr lvl="1" algn="just">
              <a:buFont typeface="Wingdings" charset="0"/>
              <a:buChar char="§"/>
              <a:defRPr/>
            </a:pPr>
            <a:r>
              <a:rPr lang="en-US" sz="2000" dirty="0">
                <a:ea typeface="ＭＳ Ｐゴシック" charset="0"/>
              </a:rPr>
              <a:t>network bits have been turned on (on the first octet).</a:t>
            </a:r>
          </a:p>
          <a:p>
            <a:pPr algn="just">
              <a:buFont typeface="Wingdings" charset="0"/>
              <a:buChar char="v"/>
              <a:defRPr/>
            </a:pPr>
            <a:r>
              <a:rPr lang="en-US" sz="2400" dirty="0">
                <a:ea typeface="ＭＳ Ｐゴシック" charset="0"/>
              </a:rPr>
              <a:t>The first two octets for the network address the other two identify the hosts on the network.</a:t>
            </a:r>
          </a:p>
          <a:p>
            <a:pPr algn="just">
              <a:buFont typeface="Wingdings" charset="0"/>
              <a:buChar char="v"/>
              <a:defRPr/>
            </a:pPr>
            <a:r>
              <a:rPr lang="en-US" sz="2400" dirty="0">
                <a:ea typeface="ＭＳ Ｐゴシック" charset="0"/>
              </a:rPr>
              <a:t>For example, the address 130.24.5.2</a:t>
            </a:r>
          </a:p>
          <a:p>
            <a:pPr lvl="1" algn="just">
              <a:buFont typeface="Wingdings" charset="0"/>
              <a:buChar char="§"/>
              <a:defRPr/>
            </a:pPr>
            <a:r>
              <a:rPr lang="en-US" sz="2000" dirty="0">
                <a:ea typeface="ＭＳ Ｐゴシック" charset="0"/>
              </a:rPr>
              <a:t>130.24 is the network number </a:t>
            </a:r>
          </a:p>
          <a:p>
            <a:pPr lvl="1" algn="just">
              <a:buFont typeface="Wingdings" charset="0"/>
              <a:buChar char="§"/>
              <a:defRPr/>
            </a:pPr>
            <a:r>
              <a:rPr lang="en-US" sz="2000" dirty="0">
                <a:ea typeface="ＭＳ Ｐゴシック" charset="0"/>
              </a:rPr>
              <a:t>5.2 is a host on that network</a:t>
            </a:r>
          </a:p>
          <a:p>
            <a:pPr algn="just">
              <a:buFont typeface="Wingdings" charset="0"/>
              <a:buChar char="v"/>
              <a:defRPr/>
            </a:pPr>
            <a:r>
              <a:rPr lang="en-US" sz="2400" dirty="0">
                <a:ea typeface="ＭＳ Ｐゴシック" charset="0"/>
              </a:rPr>
              <a:t>The range of class B IP addresses is between 128 and 191.</a:t>
            </a:r>
          </a:p>
        </p:txBody>
      </p:sp>
      <p:graphicFrame>
        <p:nvGraphicFramePr>
          <p:cNvPr id="6" name="Table 5">
            <a:extLst>
              <a:ext uri="{FF2B5EF4-FFF2-40B4-BE49-F238E27FC236}">
                <a16:creationId xmlns:a16="http://schemas.microsoft.com/office/drawing/2014/main" id="{7455AFCA-EFB5-4E11-847A-6EE14EDFBBE1}"/>
              </a:ext>
            </a:extLst>
          </p:cNvPr>
          <p:cNvGraphicFramePr>
            <a:graphicFrameLocks noGrp="1"/>
          </p:cNvGraphicFramePr>
          <p:nvPr>
            <p:extLst>
              <p:ext uri="{D42A27DB-BD31-4B8C-83A1-F6EECF244321}">
                <p14:modId xmlns:p14="http://schemas.microsoft.com/office/powerpoint/2010/main" val="3455344030"/>
              </p:ext>
            </p:extLst>
          </p:nvPr>
        </p:nvGraphicFramePr>
        <p:xfrm>
          <a:off x="1620254" y="2209800"/>
          <a:ext cx="6096000" cy="742950"/>
        </p:xfrm>
        <a:graphic>
          <a:graphicData uri="http://schemas.openxmlformats.org/drawingml/2006/table">
            <a:tbl>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tblGrid>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128</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64</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32</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16</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8</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4</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2</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0"/>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128"/>
                          <a:cs typeface="ＭＳ Ｐゴシック" charset="-128"/>
                        </a:rPr>
                        <a:t>1</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rgbClr val="000000"/>
                          </a:solidFill>
                          <a:effectLst/>
                          <a:latin typeface="Arial" charset="0"/>
                          <a:ea typeface="ＭＳ Ｐゴシック" charset="-128"/>
                          <a:cs typeface="ＭＳ Ｐゴシック" charset="-128"/>
                        </a:rPr>
                        <a:t>1</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bl>
          </a:graphicData>
        </a:graphic>
      </p:graphicFrame>
      <p:sp>
        <p:nvSpPr>
          <p:cNvPr id="2" name="Slide Number Placeholder 3">
            <a:extLst>
              <a:ext uri="{FF2B5EF4-FFF2-40B4-BE49-F238E27FC236}">
                <a16:creationId xmlns:a16="http://schemas.microsoft.com/office/drawing/2014/main" id="{03A5BECC-A829-7B41-9824-38788247416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id="{0063B9B6-B415-41D6-9BF3-B53975ABB9F2}"/>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69635" name="Rectangle 3">
            <a:extLst>
              <a:ext uri="{FF2B5EF4-FFF2-40B4-BE49-F238E27FC236}">
                <a16:creationId xmlns:a16="http://schemas.microsoft.com/office/drawing/2014/main" id="{2F226EFA-C938-46BF-8594-E28DA7AC93C3}"/>
              </a:ext>
            </a:extLst>
          </p:cNvPr>
          <p:cNvSpPr>
            <a:spLocks noGrp="1" noChangeArrowheads="1"/>
          </p:cNvSpPr>
          <p:nvPr>
            <p:ph type="body" idx="1"/>
          </p:nvPr>
        </p:nvSpPr>
        <p:spPr>
          <a:xfrm>
            <a:off x="838200" y="1676400"/>
            <a:ext cx="9372600" cy="4953000"/>
          </a:xfrm>
        </p:spPr>
        <p:txBody>
          <a:bodyPr/>
          <a:lstStyle/>
          <a:p>
            <a:pPr algn="just"/>
            <a:r>
              <a:rPr lang="en-US" altLang="en-US" sz="2400" dirty="0"/>
              <a:t>Use the powers of two rule:</a:t>
            </a:r>
          </a:p>
          <a:p>
            <a:pPr lvl="1" algn="just"/>
            <a:r>
              <a:rPr lang="en-US" altLang="en-US" sz="2000" dirty="0"/>
              <a:t>The first two octets can have a possible 65536 (2^16 = 65536) networks.</a:t>
            </a:r>
          </a:p>
          <a:p>
            <a:pPr lvl="1" algn="just"/>
            <a:r>
              <a:rPr lang="en-US" altLang="en-US" sz="2000" dirty="0"/>
              <a:t>however, not allowed to use the first two bits of the first octet, they are reserved for showing the 10 (binary) value.</a:t>
            </a:r>
          </a:p>
          <a:p>
            <a:pPr lvl="1" algn="just"/>
            <a:r>
              <a:rPr lang="en-US" altLang="en-US" sz="2000" dirty="0"/>
              <a:t>So, this leaves us with 6+8 digits. 2^14 gives us 16384 networks.</a:t>
            </a:r>
          </a:p>
          <a:p>
            <a:pPr lvl="1" algn="just"/>
            <a:r>
              <a:rPr lang="en-US" altLang="en-US" sz="2000" dirty="0"/>
              <a:t>The full two octets to use for hosts so 8+8 bits gives us 2^16 – (2) = 65534 hosts per class B network.</a:t>
            </a:r>
          </a:p>
        </p:txBody>
      </p:sp>
      <p:sp>
        <p:nvSpPr>
          <p:cNvPr id="2" name="Slide Number Placeholder 3">
            <a:extLst>
              <a:ext uri="{FF2B5EF4-FFF2-40B4-BE49-F238E27FC236}">
                <a16:creationId xmlns:a16="http://schemas.microsoft.com/office/drawing/2014/main" id="{74D21E8B-B294-A377-7F9F-AB5B0D6E3CD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id="{0A314EE7-FF04-43F7-B56C-AEE29F5210E5}"/>
              </a:ext>
            </a:extLst>
          </p:cNvPr>
          <p:cNvSpPr>
            <a:spLocks noGrp="1" noChangeArrowheads="1"/>
          </p:cNvSpPr>
          <p:nvPr>
            <p:ph type="title"/>
          </p:nvPr>
        </p:nvSpPr>
        <p:spPr/>
        <p:txBody>
          <a:bodyPr/>
          <a:lstStyle/>
          <a:p>
            <a:pPr eaLnBrk="1" hangingPunct="1"/>
            <a:r>
              <a:rPr lang="en-GB" altLang="en-US">
                <a:solidFill>
                  <a:srgbClr val="0000CC"/>
                </a:solidFill>
              </a:rPr>
              <a:t>Class C Addresses</a:t>
            </a:r>
          </a:p>
        </p:txBody>
      </p:sp>
      <p:sp>
        <p:nvSpPr>
          <p:cNvPr id="71683" name="Rectangle 3">
            <a:extLst>
              <a:ext uri="{FF2B5EF4-FFF2-40B4-BE49-F238E27FC236}">
                <a16:creationId xmlns:a16="http://schemas.microsoft.com/office/drawing/2014/main" id="{92CBC2E0-6394-4B0C-B4CB-96ABFE28F1B0}"/>
              </a:ext>
            </a:extLst>
          </p:cNvPr>
          <p:cNvSpPr>
            <a:spLocks noGrp="1" noChangeArrowheads="1"/>
          </p:cNvSpPr>
          <p:nvPr>
            <p:ph type="body" idx="1"/>
          </p:nvPr>
        </p:nvSpPr>
        <p:spPr>
          <a:xfrm>
            <a:off x="838200" y="1676400"/>
            <a:ext cx="9372600" cy="4953000"/>
          </a:xfrm>
        </p:spPr>
        <p:txBody>
          <a:bodyPr/>
          <a:lstStyle/>
          <a:p>
            <a:pPr algn="just"/>
            <a:r>
              <a:rPr lang="en-US" altLang="en-US" sz="2400" dirty="0"/>
              <a:t>Reserved for any other organization that was not large enough to warrant having a class A or B address.</a:t>
            </a:r>
          </a:p>
          <a:p>
            <a:pPr algn="just"/>
            <a:r>
              <a:rPr lang="en-US" altLang="en-US" sz="2400" dirty="0"/>
              <a:t>It has the first three bits reserved so the network device can recognize it as such.</a:t>
            </a:r>
          </a:p>
          <a:p>
            <a:pPr lvl="1" algn="just"/>
            <a:r>
              <a:rPr lang="en-US" altLang="en-US" sz="2000" dirty="0"/>
              <a:t>The first three bits must show as 110.</a:t>
            </a:r>
          </a:p>
          <a:p>
            <a:pPr algn="just"/>
            <a:r>
              <a:rPr lang="en-US" altLang="en-US" sz="2400" dirty="0"/>
              <a:t>The first network number is 192. All the other network bits are off (0).</a:t>
            </a:r>
          </a:p>
          <a:p>
            <a:pPr lvl="1" algn="just"/>
            <a:endParaRPr lang="en-US" altLang="en-US" sz="2000" dirty="0"/>
          </a:p>
        </p:txBody>
      </p:sp>
      <p:graphicFrame>
        <p:nvGraphicFramePr>
          <p:cNvPr id="5" name="Table 4">
            <a:extLst>
              <a:ext uri="{FF2B5EF4-FFF2-40B4-BE49-F238E27FC236}">
                <a16:creationId xmlns:a16="http://schemas.microsoft.com/office/drawing/2014/main" id="{99B0EE6A-E818-4F15-A4D8-2FDA3D75061F}"/>
              </a:ext>
            </a:extLst>
          </p:cNvPr>
          <p:cNvGraphicFramePr>
            <a:graphicFrameLocks noGrp="1"/>
          </p:cNvGraphicFramePr>
          <p:nvPr>
            <p:extLst>
              <p:ext uri="{D42A27DB-BD31-4B8C-83A1-F6EECF244321}">
                <p14:modId xmlns:p14="http://schemas.microsoft.com/office/powerpoint/2010/main" val="3179193904"/>
              </p:ext>
            </p:extLst>
          </p:nvPr>
        </p:nvGraphicFramePr>
        <p:xfrm>
          <a:off x="1466247" y="4147686"/>
          <a:ext cx="6096000" cy="792168"/>
        </p:xfrm>
        <a:graphic>
          <a:graphicData uri="http://schemas.openxmlformats.org/drawingml/2006/table">
            <a:tbl>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tblGrid>
              <a:tr h="39608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128</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64</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32</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16</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8</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4</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2</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0"/>
                  </a:ext>
                </a:extLst>
              </a:tr>
              <a:tr h="39608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bl>
          </a:graphicData>
        </a:graphic>
      </p:graphicFrame>
      <p:sp>
        <p:nvSpPr>
          <p:cNvPr id="2" name="Slide Number Placeholder 3">
            <a:extLst>
              <a:ext uri="{FF2B5EF4-FFF2-40B4-BE49-F238E27FC236}">
                <a16:creationId xmlns:a16="http://schemas.microsoft.com/office/drawing/2014/main" id="{A87BCB63-F56A-5E58-9263-E86DC67CA71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id="{687AAC96-F99F-43E0-9A9E-7982445E7EF6}"/>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73731" name="Rectangle 3">
            <a:extLst>
              <a:ext uri="{FF2B5EF4-FFF2-40B4-BE49-F238E27FC236}">
                <a16:creationId xmlns:a16="http://schemas.microsoft.com/office/drawing/2014/main" id="{80E43AB5-B166-4B8E-ABBA-BDB09350E248}"/>
              </a:ext>
            </a:extLst>
          </p:cNvPr>
          <p:cNvSpPr>
            <a:spLocks noGrp="1" noChangeArrowheads="1"/>
          </p:cNvSpPr>
          <p:nvPr>
            <p:ph type="body" idx="1"/>
          </p:nvPr>
        </p:nvSpPr>
        <p:spPr>
          <a:xfrm>
            <a:off x="838200" y="1366838"/>
            <a:ext cx="9372600" cy="5262562"/>
          </a:xfrm>
        </p:spPr>
        <p:txBody>
          <a:bodyPr/>
          <a:lstStyle/>
          <a:p>
            <a:pPr algn="just"/>
            <a:r>
              <a:rPr lang="en-US" altLang="en-US" sz="2400" dirty="0"/>
              <a:t>And the last is 223. This time all the network bits are on (on the first octet).</a:t>
            </a:r>
          </a:p>
          <a:p>
            <a:pPr algn="just"/>
            <a:endParaRPr lang="en-US" altLang="en-US" sz="2400" dirty="0"/>
          </a:p>
          <a:p>
            <a:pPr algn="just"/>
            <a:endParaRPr lang="en-US" altLang="en-US" sz="2400" dirty="0"/>
          </a:p>
          <a:p>
            <a:pPr algn="just"/>
            <a:endParaRPr lang="en-US" altLang="en-US" sz="2400" dirty="0"/>
          </a:p>
          <a:p>
            <a:pPr algn="just"/>
            <a:r>
              <a:rPr lang="en-US" altLang="en-US" sz="2400" dirty="0"/>
              <a:t>An example of a class C address is 200.2.1.4</a:t>
            </a:r>
          </a:p>
          <a:p>
            <a:pPr lvl="1" algn="just"/>
            <a:r>
              <a:rPr lang="en-US" altLang="en-US" sz="2000" dirty="0"/>
              <a:t>200.2.1 is the network address</a:t>
            </a:r>
          </a:p>
          <a:p>
            <a:pPr lvl="1" algn="just"/>
            <a:r>
              <a:rPr lang="en-US" altLang="en-US" sz="2000" dirty="0"/>
              <a:t>.4 is a host on that network</a:t>
            </a:r>
          </a:p>
          <a:p>
            <a:pPr algn="just"/>
            <a:r>
              <a:rPr lang="en-US" altLang="en-US" sz="2400" dirty="0"/>
              <a:t>There are lots of available network numbers to assign to companies</a:t>
            </a:r>
          </a:p>
          <a:p>
            <a:pPr algn="just"/>
            <a:r>
              <a:rPr lang="en-US" altLang="en-US" sz="2400" dirty="0"/>
              <a:t>Limited amount of numbers free to use for the hosts on our networks.</a:t>
            </a:r>
          </a:p>
        </p:txBody>
      </p:sp>
      <p:graphicFrame>
        <p:nvGraphicFramePr>
          <p:cNvPr id="5" name="Table 4">
            <a:extLst>
              <a:ext uri="{FF2B5EF4-FFF2-40B4-BE49-F238E27FC236}">
                <a16:creationId xmlns:a16="http://schemas.microsoft.com/office/drawing/2014/main" id="{A6F9A2FD-2CB1-4523-B805-B3C28A9CB83C}"/>
              </a:ext>
            </a:extLst>
          </p:cNvPr>
          <p:cNvGraphicFramePr>
            <a:graphicFrameLocks noGrp="1"/>
          </p:cNvGraphicFramePr>
          <p:nvPr>
            <p:extLst>
              <p:ext uri="{D42A27DB-BD31-4B8C-83A1-F6EECF244321}">
                <p14:modId xmlns:p14="http://schemas.microsoft.com/office/powerpoint/2010/main" val="3452725953"/>
              </p:ext>
            </p:extLst>
          </p:nvPr>
        </p:nvGraphicFramePr>
        <p:xfrm>
          <a:off x="1514239" y="2355850"/>
          <a:ext cx="6096000" cy="792168"/>
        </p:xfrm>
        <a:graphic>
          <a:graphicData uri="http://schemas.openxmlformats.org/drawingml/2006/table">
            <a:tbl>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tblGrid>
              <a:tr h="39608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128</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64</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32</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16</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8</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4</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2</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0"/>
                  </a:ext>
                </a:extLst>
              </a:tr>
              <a:tr h="39608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0</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1</a:t>
                      </a:r>
                    </a:p>
                  </a:txBody>
                  <a:tcPr marT="45642" marB="4564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CBCB"/>
                    </a:solidFill>
                  </a:tcPr>
                </a:tc>
                <a:extLst>
                  <a:ext uri="{0D108BD9-81ED-4DB2-BD59-A6C34878D82A}">
                    <a16:rowId xmlns:a16="http://schemas.microsoft.com/office/drawing/2014/main" val="10001"/>
                  </a:ext>
                </a:extLst>
              </a:tr>
            </a:tbl>
          </a:graphicData>
        </a:graphic>
      </p:graphicFrame>
      <p:sp>
        <p:nvSpPr>
          <p:cNvPr id="2" name="Slide Number Placeholder 3">
            <a:extLst>
              <a:ext uri="{FF2B5EF4-FFF2-40B4-BE49-F238E27FC236}">
                <a16:creationId xmlns:a16="http://schemas.microsoft.com/office/drawing/2014/main" id="{3FF341FC-19DB-8ACE-48A5-9528B111F9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66</a:t>
            </a:fld>
            <a:endParaRPr lang="en-US" dirty="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7CB69BCD-C674-4F2A-94FC-17265F4DA541}"/>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75779" name="Rectangle 3">
            <a:extLst>
              <a:ext uri="{FF2B5EF4-FFF2-40B4-BE49-F238E27FC236}">
                <a16:creationId xmlns:a16="http://schemas.microsoft.com/office/drawing/2014/main" id="{DEFEB50C-DABB-4C7A-80D2-CCF9F7850DAC}"/>
              </a:ext>
            </a:extLst>
          </p:cNvPr>
          <p:cNvSpPr>
            <a:spLocks noGrp="1" noChangeArrowheads="1"/>
          </p:cNvSpPr>
          <p:nvPr>
            <p:ph type="body" idx="1"/>
          </p:nvPr>
        </p:nvSpPr>
        <p:spPr>
          <a:xfrm>
            <a:off x="838200" y="1676400"/>
            <a:ext cx="9372600" cy="4953000"/>
          </a:xfrm>
        </p:spPr>
        <p:txBody>
          <a:bodyPr/>
          <a:lstStyle/>
          <a:p>
            <a:pPr algn="just"/>
            <a:r>
              <a:rPr lang="en-US" altLang="en-US" sz="2400" dirty="0"/>
              <a:t>For networks we have to take the first three bits (011) from the first octet giving us 5+8+8= 21 (network bits).</a:t>
            </a:r>
          </a:p>
          <a:p>
            <a:pPr lvl="1" algn="just"/>
            <a:r>
              <a:rPr lang="en-US" altLang="en-US" sz="2000" dirty="0"/>
              <a:t>2^21 = 2097152</a:t>
            </a:r>
          </a:p>
          <a:p>
            <a:pPr algn="just"/>
            <a:r>
              <a:rPr lang="en-US" altLang="en-US" sz="2400" dirty="0"/>
              <a:t>For the hosts we have 2^8 giving us 256 (only 254 are usable though).</a:t>
            </a:r>
          </a:p>
        </p:txBody>
      </p:sp>
      <p:sp>
        <p:nvSpPr>
          <p:cNvPr id="2" name="Slide Number Placeholder 3">
            <a:extLst>
              <a:ext uri="{FF2B5EF4-FFF2-40B4-BE49-F238E27FC236}">
                <a16:creationId xmlns:a16="http://schemas.microsoft.com/office/drawing/2014/main" id="{EB5A2ED5-C0FD-E7C8-B5D7-6421BEF84A3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3E7973F5-66D5-4EB3-9018-B925BA061C92}"/>
              </a:ext>
            </a:extLst>
          </p:cNvPr>
          <p:cNvSpPr>
            <a:spLocks noGrp="1" noChangeArrowheads="1"/>
          </p:cNvSpPr>
          <p:nvPr>
            <p:ph type="title"/>
          </p:nvPr>
        </p:nvSpPr>
        <p:spPr/>
        <p:txBody>
          <a:bodyPr/>
          <a:lstStyle/>
          <a:p>
            <a:pPr eaLnBrk="1" hangingPunct="1"/>
            <a:r>
              <a:rPr lang="en-GB" altLang="en-US">
                <a:solidFill>
                  <a:srgbClr val="0000CC"/>
                </a:solidFill>
              </a:rPr>
              <a:t>Class D and E Addresses</a:t>
            </a:r>
          </a:p>
        </p:txBody>
      </p:sp>
      <p:sp>
        <p:nvSpPr>
          <p:cNvPr id="77827" name="Rectangle 3">
            <a:extLst>
              <a:ext uri="{FF2B5EF4-FFF2-40B4-BE49-F238E27FC236}">
                <a16:creationId xmlns:a16="http://schemas.microsoft.com/office/drawing/2014/main" id="{C06D7AC8-3C03-4CC4-B63F-7BA9EB6BF8ED}"/>
              </a:ext>
            </a:extLst>
          </p:cNvPr>
          <p:cNvSpPr>
            <a:spLocks noGrp="1" noChangeArrowheads="1"/>
          </p:cNvSpPr>
          <p:nvPr>
            <p:ph type="body" idx="1"/>
          </p:nvPr>
        </p:nvSpPr>
        <p:spPr>
          <a:xfrm>
            <a:off x="838200" y="1676400"/>
            <a:ext cx="9372600" cy="4953000"/>
          </a:xfrm>
        </p:spPr>
        <p:txBody>
          <a:bodyPr/>
          <a:lstStyle/>
          <a:p>
            <a:pPr algn="just"/>
            <a:r>
              <a:rPr lang="en-US" altLang="en-US" sz="2400" dirty="0"/>
              <a:t>Class D addresses are reserved for multicast traffic and cannot be used on your network.</a:t>
            </a:r>
          </a:p>
          <a:p>
            <a:pPr lvl="1" algn="just"/>
            <a:r>
              <a:rPr lang="en-US" altLang="en-US" sz="2000" dirty="0"/>
              <a:t>Multicast traffic is traffic sent to multiple hosts using one IP</a:t>
            </a:r>
          </a:p>
          <a:p>
            <a:pPr lvl="2" algn="just"/>
            <a:r>
              <a:rPr lang="en-US" altLang="en-US" sz="1600" dirty="0"/>
              <a:t>A live web cast of a rock concert would be an example of multicasting.</a:t>
            </a:r>
          </a:p>
          <a:p>
            <a:pPr algn="just"/>
            <a:r>
              <a:rPr lang="en-US" altLang="en-US" sz="2400" dirty="0"/>
              <a:t>Class E addresses are reserved for experimental use only.</a:t>
            </a:r>
          </a:p>
          <a:p>
            <a:pPr algn="just">
              <a:buFont typeface="Wingdings" panose="05000000000000000000" pitchFamily="2" charset="2"/>
              <a:buNone/>
            </a:pPr>
            <a:r>
              <a:rPr lang="en-US" altLang="en-US" sz="2400" b="1" dirty="0"/>
              <a:t>Addresses Reserved for Private Use</a:t>
            </a:r>
          </a:p>
          <a:p>
            <a:pPr algn="just"/>
            <a:r>
              <a:rPr lang="en-US" altLang="en-US" sz="2400" dirty="0" err="1"/>
              <a:t>InterNIC</a:t>
            </a:r>
            <a:r>
              <a:rPr lang="en-US" altLang="en-US" sz="2400" dirty="0"/>
              <a:t> has set aside certain addresses and have been reserved for private use only.</a:t>
            </a:r>
          </a:p>
          <a:p>
            <a:pPr lvl="1" algn="just"/>
            <a:r>
              <a:rPr lang="en-US" altLang="en-US" sz="2000" dirty="0"/>
              <a:t>For example, 127.0.0.1 is reserved for testing purposes only</a:t>
            </a:r>
          </a:p>
          <a:p>
            <a:pPr algn="just"/>
            <a:r>
              <a:rPr lang="en-US" altLang="en-US" sz="2400" dirty="0"/>
              <a:t>Other include a list of addresses that are used only on </a:t>
            </a:r>
            <a:r>
              <a:rPr lang="en-US" altLang="en-US" sz="2400" i="1" dirty="0"/>
              <a:t>private networks</a:t>
            </a:r>
            <a:r>
              <a:rPr lang="en-US" altLang="en-US" sz="2400" dirty="0"/>
              <a:t>, not the Internet</a:t>
            </a:r>
          </a:p>
          <a:p>
            <a:pPr algn="just">
              <a:buFont typeface="Wingdings" panose="05000000000000000000" pitchFamily="2" charset="2"/>
              <a:buNone/>
            </a:pPr>
            <a:endParaRPr lang="en-US" altLang="en-US" sz="2400" dirty="0"/>
          </a:p>
        </p:txBody>
      </p:sp>
      <p:sp>
        <p:nvSpPr>
          <p:cNvPr id="2" name="Slide Number Placeholder 3">
            <a:extLst>
              <a:ext uri="{FF2B5EF4-FFF2-40B4-BE49-F238E27FC236}">
                <a16:creationId xmlns:a16="http://schemas.microsoft.com/office/drawing/2014/main" id="{8F5C4850-F95E-A664-9BC6-4B5A1B8EF76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a:extLst>
              <a:ext uri="{FF2B5EF4-FFF2-40B4-BE49-F238E27FC236}">
                <a16:creationId xmlns:a16="http://schemas.microsoft.com/office/drawing/2014/main" id="{DF49890A-3423-4607-B101-9052D7B7F458}"/>
              </a:ext>
            </a:extLst>
          </p:cNvPr>
          <p:cNvSpPr>
            <a:spLocks noGrp="1" noChangeArrowheads="1"/>
          </p:cNvSpPr>
          <p:nvPr>
            <p:ph type="title"/>
          </p:nvPr>
        </p:nvSpPr>
        <p:spPr/>
        <p:txBody>
          <a:bodyPr/>
          <a:lstStyle/>
          <a:p>
            <a:pPr eaLnBrk="1" hangingPunct="1"/>
            <a:r>
              <a:rPr lang="en-GB" altLang="en-US">
                <a:solidFill>
                  <a:srgbClr val="0000CC"/>
                </a:solidFill>
              </a:rPr>
              <a:t>Cont …</a:t>
            </a:r>
          </a:p>
        </p:txBody>
      </p:sp>
      <p:sp>
        <p:nvSpPr>
          <p:cNvPr id="79875" name="Rectangle 3">
            <a:extLst>
              <a:ext uri="{FF2B5EF4-FFF2-40B4-BE49-F238E27FC236}">
                <a16:creationId xmlns:a16="http://schemas.microsoft.com/office/drawing/2014/main" id="{20C82312-E456-4D6A-B7F9-C1E66F9DE3A6}"/>
              </a:ext>
            </a:extLst>
          </p:cNvPr>
          <p:cNvSpPr>
            <a:spLocks noGrp="1" noChangeArrowheads="1"/>
          </p:cNvSpPr>
          <p:nvPr>
            <p:ph type="body" idx="1"/>
          </p:nvPr>
        </p:nvSpPr>
        <p:spPr>
          <a:xfrm>
            <a:off x="838200" y="1676400"/>
            <a:ext cx="9372600" cy="4953000"/>
          </a:xfrm>
        </p:spPr>
        <p:txBody>
          <a:bodyPr/>
          <a:lstStyle/>
          <a:p>
            <a:pPr algn="just"/>
            <a:r>
              <a:rPr lang="en-US" altLang="en-US" sz="2400" dirty="0"/>
              <a:t>If you would like to use TCP/IP on your internal network (intranet) and not use the Internet, the following addresses are suggested:</a:t>
            </a:r>
          </a:p>
          <a:p>
            <a:pPr lvl="1" algn="just"/>
            <a:r>
              <a:rPr lang="en-US" altLang="en-US" sz="2000" b="1" dirty="0"/>
              <a:t>Class A</a:t>
            </a:r>
            <a:r>
              <a:rPr lang="en-US" altLang="en-US" sz="2000" dirty="0"/>
              <a:t>      10.0.0.0 through 10.255.255.255  </a:t>
            </a:r>
          </a:p>
          <a:p>
            <a:pPr lvl="1" algn="just"/>
            <a:r>
              <a:rPr lang="en-US" altLang="en-US" sz="2000" b="1" dirty="0"/>
              <a:t>Class B</a:t>
            </a:r>
            <a:r>
              <a:rPr lang="en-US" altLang="en-US" sz="2000" dirty="0"/>
              <a:t>      172.16.0.0 through 172.31.255.255  </a:t>
            </a:r>
          </a:p>
          <a:p>
            <a:pPr lvl="1" algn="just"/>
            <a:r>
              <a:rPr lang="en-US" altLang="en-US" sz="2000" b="1" dirty="0"/>
              <a:t>Class C</a:t>
            </a:r>
            <a:r>
              <a:rPr lang="en-US" altLang="en-US" sz="2000" dirty="0"/>
              <a:t>      192.168.0.0 through 192.168.255.255</a:t>
            </a:r>
          </a:p>
          <a:p>
            <a:pPr algn="just"/>
            <a:r>
              <a:rPr lang="en-US" altLang="en-US" sz="2400" dirty="0"/>
              <a:t>Routers on the Internet will not route data from or to these addresses; they are for internal, private use only.</a:t>
            </a:r>
          </a:p>
          <a:p>
            <a:pPr algn="just"/>
            <a:r>
              <a:rPr lang="en-US" altLang="en-US" sz="2400" dirty="0"/>
              <a:t>To use these addresses on an intranet and have access to the Internet, you must use a </a:t>
            </a:r>
            <a:r>
              <a:rPr lang="en-US" altLang="en-US" sz="2400" i="1" dirty="0"/>
              <a:t>proxy server </a:t>
            </a:r>
            <a:r>
              <a:rPr lang="en-US" altLang="en-US" sz="2400" dirty="0"/>
              <a:t>or </a:t>
            </a:r>
            <a:r>
              <a:rPr lang="en-US" altLang="en-US" sz="2400" i="1" dirty="0"/>
              <a:t>Network Address Translation (NAT).</a:t>
            </a:r>
          </a:p>
        </p:txBody>
      </p:sp>
      <p:sp>
        <p:nvSpPr>
          <p:cNvPr id="2" name="Slide Number Placeholder 3">
            <a:extLst>
              <a:ext uri="{FF2B5EF4-FFF2-40B4-BE49-F238E27FC236}">
                <a16:creationId xmlns:a16="http://schemas.microsoft.com/office/drawing/2014/main" id="{23CF5725-62F0-B0E5-7267-8831BA058EC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Rectangle 3">
            <a:extLst>
              <a:ext uri="{FF2B5EF4-FFF2-40B4-BE49-F238E27FC236}">
                <a16:creationId xmlns:a16="http://schemas.microsoft.com/office/drawing/2014/main" id="{597CACBC-471D-4BE8-BC64-01AF7A892BA8}"/>
              </a:ext>
            </a:extLst>
          </p:cNvPr>
          <p:cNvSpPr>
            <a:spLocks noGrp="1" noChangeArrowheads="1"/>
          </p:cNvSpPr>
          <p:nvPr>
            <p:ph type="body" idx="1"/>
          </p:nvPr>
        </p:nvSpPr>
        <p:spPr>
          <a:xfrm>
            <a:off x="838200" y="1501540"/>
            <a:ext cx="9372600" cy="5127859"/>
          </a:xfrm>
        </p:spPr>
        <p:txBody>
          <a:bodyPr/>
          <a:lstStyle/>
          <a:p>
            <a:pPr algn="just"/>
            <a:r>
              <a:rPr lang="en-US" altLang="en-US" sz="2400" b="1" dirty="0"/>
              <a:t>Class A </a:t>
            </a:r>
            <a:r>
              <a:rPr lang="en-US" altLang="en-US" sz="2400" dirty="0"/>
              <a:t>– first bit set to 0. Address range 1-126 (127 is reserved for testing) </a:t>
            </a:r>
            <a:r>
              <a:rPr lang="en-US" altLang="en-US" sz="2400" dirty="0" err="1"/>
              <a:t>Network.Host.Host.Host</a:t>
            </a:r>
            <a:endParaRPr lang="en-US" altLang="en-US" sz="2400" dirty="0"/>
          </a:p>
          <a:p>
            <a:pPr algn="just"/>
            <a:r>
              <a:rPr lang="en-US" altLang="en-US" sz="2400" b="1" dirty="0"/>
              <a:t>Class B </a:t>
            </a:r>
            <a:r>
              <a:rPr lang="en-US" altLang="en-US" sz="2400" dirty="0"/>
              <a:t>– first bits set to 10. Address range 128-191 </a:t>
            </a:r>
            <a:r>
              <a:rPr lang="en-US" altLang="en-US" sz="2400" dirty="0" err="1"/>
              <a:t>Network.Network.Host.Host</a:t>
            </a:r>
            <a:endParaRPr lang="en-US" altLang="en-US" sz="2400" dirty="0"/>
          </a:p>
          <a:p>
            <a:pPr algn="just"/>
            <a:r>
              <a:rPr lang="en-US" altLang="en-US" sz="2400" b="1" dirty="0"/>
              <a:t>Class C </a:t>
            </a:r>
            <a:r>
              <a:rPr lang="en-US" altLang="en-US" sz="2400" dirty="0"/>
              <a:t>– first bits set to 110. Address range 192-223 </a:t>
            </a:r>
            <a:r>
              <a:rPr lang="en-US" altLang="en-US" sz="2400" dirty="0" err="1"/>
              <a:t>Network.Network.Network.Host</a:t>
            </a:r>
            <a:endParaRPr lang="en-US" altLang="en-US" sz="2400" dirty="0"/>
          </a:p>
          <a:p>
            <a:pPr algn="just"/>
            <a:r>
              <a:rPr lang="en-US" altLang="en-US" sz="2400" b="1" dirty="0"/>
              <a:t>Class D </a:t>
            </a:r>
            <a:r>
              <a:rPr lang="en-US" altLang="en-US" sz="2400" dirty="0"/>
              <a:t>– first bits set to 1110. Address range from 224-239 </a:t>
            </a:r>
          </a:p>
          <a:p>
            <a:pPr algn="just"/>
            <a:r>
              <a:rPr lang="en-US" altLang="en-US" sz="2400" b="1" dirty="0"/>
              <a:t>Class E </a:t>
            </a:r>
            <a:r>
              <a:rPr lang="en-US" altLang="en-US" sz="2400" dirty="0"/>
              <a:t>– first bits set to 11110. Address range from 240-255</a:t>
            </a:r>
          </a:p>
          <a:p>
            <a:pPr algn="just"/>
            <a:r>
              <a:rPr lang="en-US" altLang="en-US" sz="2400" dirty="0"/>
              <a:t>To recognize the address class of an IP, look at the first octet.</a:t>
            </a:r>
          </a:p>
          <a:p>
            <a:pPr lvl="1" algn="just"/>
            <a:r>
              <a:rPr lang="en-US" altLang="en-US" sz="2000" dirty="0"/>
              <a:t>10.1.2.1 = </a:t>
            </a:r>
            <a:r>
              <a:rPr lang="en-US" altLang="en-US" sz="2000" b="1" dirty="0"/>
              <a:t>Class A</a:t>
            </a:r>
            <a:r>
              <a:rPr lang="en-US" altLang="en-US" sz="2000" dirty="0"/>
              <a:t>, 190.2.3.4 = </a:t>
            </a:r>
            <a:r>
              <a:rPr lang="en-US" altLang="en-US" sz="2000" b="1" dirty="0"/>
              <a:t>Class B</a:t>
            </a:r>
            <a:r>
              <a:rPr lang="en-US" altLang="en-US" sz="2000" dirty="0"/>
              <a:t>,</a:t>
            </a:r>
            <a:r>
              <a:rPr lang="en-US" altLang="en-US" sz="2000" b="1" dirty="0"/>
              <a:t> </a:t>
            </a:r>
            <a:r>
              <a:rPr lang="en-US" altLang="en-US" sz="2000" dirty="0"/>
              <a:t>220.3.4.2 = </a:t>
            </a:r>
            <a:r>
              <a:rPr lang="en-US" altLang="en-US" sz="2000" b="1" dirty="0"/>
              <a:t>Class C</a:t>
            </a:r>
          </a:p>
        </p:txBody>
      </p:sp>
      <p:sp>
        <p:nvSpPr>
          <p:cNvPr id="2" name="Slide Number Placeholder 3">
            <a:extLst>
              <a:ext uri="{FF2B5EF4-FFF2-40B4-BE49-F238E27FC236}">
                <a16:creationId xmlns:a16="http://schemas.microsoft.com/office/drawing/2014/main" id="{1F65333D-9580-88D1-1838-8AF535E48DB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
        <p:nvSpPr>
          <p:cNvPr id="3" name="Title 2">
            <a:extLst>
              <a:ext uri="{FF2B5EF4-FFF2-40B4-BE49-F238E27FC236}">
                <a16:creationId xmlns:a16="http://schemas.microsoft.com/office/drawing/2014/main" id="{166984BD-07FB-CE47-A810-06B902C344E4}"/>
              </a:ext>
            </a:extLst>
          </p:cNvPr>
          <p:cNvSpPr txBox="1">
            <a:spLocks/>
          </p:cNvSpPr>
          <p:nvPr/>
        </p:nvSpPr>
        <p:spPr>
          <a:xfrm>
            <a:off x="838200" y="451821"/>
            <a:ext cx="10515600" cy="89462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r>
              <a:rPr lang="en-CA" dirty="0"/>
              <a:t>Summary</a:t>
            </a:r>
            <a:endParaRPr lang="en-US" dirty="0"/>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5FBBC33-B06E-4CB6-9A4F-FA421BE62EBD}"/>
              </a:ext>
            </a:extLst>
          </p:cNvPr>
          <p:cNvSpPr>
            <a:spLocks noGrp="1"/>
          </p:cNvSpPr>
          <p:nvPr>
            <p:ph idx="1"/>
          </p:nvPr>
        </p:nvSpPr>
        <p:spPr/>
        <p:txBody>
          <a:bodyPr>
            <a:normAutofit fontScale="92500" lnSpcReduction="20000"/>
          </a:bodyPr>
          <a:lstStyle/>
          <a:p>
            <a:r>
              <a:rPr lang="en-US" dirty="0"/>
              <a:t>12.0.0.0/8      Class A</a:t>
            </a:r>
          </a:p>
          <a:p>
            <a:r>
              <a:rPr lang="en-US" dirty="0"/>
              <a:t>255.0.0.0</a:t>
            </a:r>
          </a:p>
          <a:p>
            <a:r>
              <a:rPr lang="en-US" dirty="0"/>
              <a:t># of hosts=2^(24)-2=16M</a:t>
            </a:r>
          </a:p>
          <a:p>
            <a:endParaRPr lang="en-US" dirty="0"/>
          </a:p>
          <a:p>
            <a:r>
              <a:rPr lang="en-US" dirty="0"/>
              <a:t>130.16.0.0/16   Class B</a:t>
            </a:r>
          </a:p>
          <a:p>
            <a:r>
              <a:rPr lang="en-US" dirty="0"/>
              <a:t>255.255.0.0</a:t>
            </a:r>
          </a:p>
          <a:p>
            <a:r>
              <a:rPr lang="en-US" dirty="0"/>
              <a:t># of hosts=2^(16)-2=65K</a:t>
            </a:r>
          </a:p>
          <a:p>
            <a:endParaRPr lang="en-US" dirty="0"/>
          </a:p>
          <a:p>
            <a:r>
              <a:rPr lang="en-US" dirty="0"/>
              <a:t>200.20.20.0/24 Class C</a:t>
            </a:r>
          </a:p>
          <a:p>
            <a:r>
              <a:rPr lang="en-US" dirty="0"/>
              <a:t># of hosts=2^8-2 =254</a:t>
            </a:r>
          </a:p>
          <a:p>
            <a:endParaRPr lang="en-US" dirty="0"/>
          </a:p>
        </p:txBody>
      </p:sp>
      <p:sp>
        <p:nvSpPr>
          <p:cNvPr id="3" name="Title 2">
            <a:extLst>
              <a:ext uri="{FF2B5EF4-FFF2-40B4-BE49-F238E27FC236}">
                <a16:creationId xmlns:a16="http://schemas.microsoft.com/office/drawing/2014/main" id="{0211E543-5479-4AB3-A11B-19CCA2E2322C}"/>
              </a:ext>
            </a:extLst>
          </p:cNvPr>
          <p:cNvSpPr>
            <a:spLocks noGrp="1"/>
          </p:cNvSpPr>
          <p:nvPr>
            <p:ph type="title"/>
          </p:nvPr>
        </p:nvSpPr>
        <p:spPr/>
        <p:txBody>
          <a:bodyPr/>
          <a:lstStyle/>
          <a:p>
            <a:r>
              <a:rPr lang="en-CA" dirty="0"/>
              <a:t>Example</a:t>
            </a:r>
            <a:endParaRPr lang="en-US" dirty="0"/>
          </a:p>
        </p:txBody>
      </p:sp>
      <p:sp>
        <p:nvSpPr>
          <p:cNvPr id="4" name="Slide Number Placeholder 3">
            <a:extLst>
              <a:ext uri="{FF2B5EF4-FFF2-40B4-BE49-F238E27FC236}">
                <a16:creationId xmlns:a16="http://schemas.microsoft.com/office/drawing/2014/main" id="{9DDB3D75-3732-4207-B893-13693C3CB3A9}"/>
              </a:ext>
            </a:extLst>
          </p:cNvPr>
          <p:cNvSpPr>
            <a:spLocks noGrp="1"/>
          </p:cNvSpPr>
          <p:nvPr>
            <p:ph type="sldNum" sz="quarter" idx="4"/>
          </p:nvPr>
        </p:nvSpPr>
        <p:spPr/>
        <p:txBody>
          <a:bodyPr/>
          <a:lstStyle/>
          <a:p>
            <a:r>
              <a:rPr lang="en-US"/>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52391066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497513"/>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
        <p:nvSpPr>
          <p:cNvPr id="4" name="Text Box 12">
            <a:extLst>
              <a:ext uri="{FF2B5EF4-FFF2-40B4-BE49-F238E27FC236}">
                <a16:creationId xmlns:a16="http://schemas.microsoft.com/office/drawing/2014/main" id="{3FEEFEF7-C65F-F3B0-9049-3742ED566A85}"/>
              </a:ext>
            </a:extLst>
          </p:cNvPr>
          <p:cNvSpPr txBox="1">
            <a:spLocks noChangeArrowheads="1"/>
          </p:cNvSpPr>
          <p:nvPr/>
        </p:nvSpPr>
        <p:spPr bwMode="auto">
          <a:xfrm>
            <a:off x="1116338" y="4928518"/>
            <a:ext cx="8446931"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panose="020B0502020104020203" pitchFamily="34"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panose="020B0502020104020203" pitchFamily="34" charset="0"/>
                <a:ea typeface="MS PGothic" panose="020B0600070205080204" pitchFamily="34" charset="-128"/>
              </a:defRPr>
            </a:lvl2pPr>
            <a:lvl3pPr marL="1143000" indent="-228600">
              <a:spcBef>
                <a:spcPct val="20000"/>
              </a:spcBef>
              <a:buChar char="•"/>
              <a:defRPr sz="2000">
                <a:solidFill>
                  <a:schemeClr val="tx1"/>
                </a:solidFill>
                <a:latin typeface="Comic Sans MS" panose="030F0702030302020204" pitchFamily="66"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en-US" altLang="en-US" sz="2000" dirty="0">
                <a:latin typeface="Arial" panose="020B0604020202020204" pitchFamily="34" charset="0"/>
              </a:rPr>
              <a:t>Subnet mask: 255.255.254.0</a:t>
            </a:r>
          </a:p>
          <a:p>
            <a:pPr>
              <a:lnSpc>
                <a:spcPct val="100000"/>
              </a:lnSpc>
              <a:spcBef>
                <a:spcPct val="0"/>
              </a:spcBef>
              <a:buClrTx/>
              <a:buSzTx/>
              <a:buFontTx/>
              <a:buNone/>
            </a:pPr>
            <a:r>
              <a:rPr lang="en-US" altLang="en-US" sz="2000" dirty="0">
                <a:latin typeface="Arial" panose="020B0604020202020204" pitchFamily="34" charset="0"/>
              </a:rPr>
              <a:t>#of hosts=2^9 - 2 = 510</a:t>
            </a:r>
          </a:p>
          <a:p>
            <a:pPr>
              <a:lnSpc>
                <a:spcPct val="100000"/>
              </a:lnSpc>
              <a:spcBef>
                <a:spcPct val="0"/>
              </a:spcBef>
              <a:buClrTx/>
              <a:buSzTx/>
              <a:buFontTx/>
              <a:buNone/>
            </a:pPr>
            <a:r>
              <a:rPr lang="en-US" altLang="en-US" sz="2000" dirty="0">
                <a:latin typeface="Arial" panose="020B0604020202020204" pitchFamily="34" charset="0"/>
              </a:rPr>
              <a:t>Network Address= 200.23.16.0</a:t>
            </a:r>
          </a:p>
          <a:p>
            <a:pPr>
              <a:lnSpc>
                <a:spcPct val="100000"/>
              </a:lnSpc>
              <a:spcBef>
                <a:spcPct val="0"/>
              </a:spcBef>
              <a:buClrTx/>
              <a:buSzTx/>
              <a:buFontTx/>
              <a:buNone/>
            </a:pPr>
            <a:r>
              <a:rPr lang="en-US" altLang="en-US" sz="2000" dirty="0">
                <a:latin typeface="Arial" panose="020B0604020202020204" pitchFamily="34" charset="0"/>
              </a:rPr>
              <a:t>First IP 200.23.16.1</a:t>
            </a:r>
          </a:p>
          <a:p>
            <a:pPr>
              <a:lnSpc>
                <a:spcPct val="100000"/>
              </a:lnSpc>
              <a:spcBef>
                <a:spcPct val="0"/>
              </a:spcBef>
              <a:buClrTx/>
              <a:buSzTx/>
              <a:buFontTx/>
              <a:buNone/>
            </a:pPr>
            <a:r>
              <a:rPr lang="en-US" altLang="en-US" sz="2000" dirty="0">
                <a:latin typeface="Arial" panose="020B0604020202020204" pitchFamily="34" charset="0"/>
              </a:rPr>
              <a:t>Last IP 200.23.17.254</a:t>
            </a:r>
          </a:p>
          <a:p>
            <a:pPr>
              <a:lnSpc>
                <a:spcPct val="100000"/>
              </a:lnSpc>
              <a:spcBef>
                <a:spcPct val="0"/>
              </a:spcBef>
              <a:buClrTx/>
              <a:buSzTx/>
              <a:buFontTx/>
              <a:buNone/>
            </a:pPr>
            <a:r>
              <a:rPr lang="en-US" altLang="en-US" sz="2000" dirty="0">
                <a:latin typeface="Arial" panose="020B0604020202020204" pitchFamily="34" charset="0"/>
              </a:rPr>
              <a:t>Broadcast address=200.23.17.255</a:t>
            </a:r>
            <a:endParaRPr lang="en-US" altLang="en-US" sz="1600" dirty="0">
              <a:latin typeface="Arial" panose="020B0604020202020204" pitchFamily="34" charset="0"/>
            </a:endParaRPr>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56346676-4091-4272-B631-F2F8EF4B4134}"/>
              </a:ext>
            </a:extLst>
          </p:cNvPr>
          <p:cNvSpPr>
            <a:spLocks noGrp="1"/>
          </p:cNvSpPr>
          <p:nvPr>
            <p:ph idx="1"/>
          </p:nvPr>
        </p:nvSpPr>
        <p:spPr/>
        <p:txBody>
          <a:bodyPr/>
          <a:lstStyle/>
          <a:p>
            <a:r>
              <a:rPr lang="en-US" dirty="0"/>
              <a:t># of hosts 2^8-2=254</a:t>
            </a:r>
          </a:p>
          <a:p>
            <a:r>
              <a:rPr lang="en-US" dirty="0"/>
              <a:t>We need 4 subnets </a:t>
            </a:r>
          </a:p>
          <a:p>
            <a:r>
              <a:rPr lang="en-US" dirty="0"/>
              <a:t>200.16.16.</a:t>
            </a:r>
            <a:r>
              <a:rPr lang="en-US" b="1" dirty="0">
                <a:solidFill>
                  <a:srgbClr val="FF0000"/>
                </a:solidFill>
              </a:rPr>
              <a:t>00</a:t>
            </a:r>
            <a:r>
              <a:rPr lang="en-US" dirty="0"/>
              <a:t>000000</a:t>
            </a:r>
          </a:p>
          <a:p>
            <a:r>
              <a:rPr lang="en-US" dirty="0"/>
              <a:t>                    00</a:t>
            </a:r>
          </a:p>
          <a:p>
            <a:r>
              <a:rPr lang="en-US" dirty="0"/>
              <a:t>                    01</a:t>
            </a:r>
          </a:p>
          <a:p>
            <a:r>
              <a:rPr lang="en-US" dirty="0"/>
              <a:t>                    10</a:t>
            </a:r>
          </a:p>
          <a:p>
            <a:r>
              <a:rPr lang="en-US" dirty="0"/>
              <a:t>                    11</a:t>
            </a:r>
          </a:p>
        </p:txBody>
      </p:sp>
      <p:sp>
        <p:nvSpPr>
          <p:cNvPr id="3" name="Title 2">
            <a:extLst>
              <a:ext uri="{FF2B5EF4-FFF2-40B4-BE49-F238E27FC236}">
                <a16:creationId xmlns:a16="http://schemas.microsoft.com/office/drawing/2014/main" id="{01BA836A-E687-450D-9D86-8F639A41A727}"/>
              </a:ext>
            </a:extLst>
          </p:cNvPr>
          <p:cNvSpPr>
            <a:spLocks noGrp="1"/>
          </p:cNvSpPr>
          <p:nvPr>
            <p:ph type="title"/>
          </p:nvPr>
        </p:nvSpPr>
        <p:spPr/>
        <p:txBody>
          <a:bodyPr/>
          <a:lstStyle/>
          <a:p>
            <a:r>
              <a:rPr lang="en-US" altLang="en-US" dirty="0"/>
              <a:t>Subnetting Example: </a:t>
            </a:r>
            <a:r>
              <a:rPr lang="en-US" dirty="0"/>
              <a:t>200.16.16.0/24</a:t>
            </a:r>
          </a:p>
        </p:txBody>
      </p:sp>
      <p:sp>
        <p:nvSpPr>
          <p:cNvPr id="4" name="Slide Number Placeholder 3">
            <a:extLst>
              <a:ext uri="{FF2B5EF4-FFF2-40B4-BE49-F238E27FC236}">
                <a16:creationId xmlns:a16="http://schemas.microsoft.com/office/drawing/2014/main" id="{7A56C338-0791-475F-8E69-411AE36BDCF4}"/>
              </a:ext>
            </a:extLst>
          </p:cNvPr>
          <p:cNvSpPr>
            <a:spLocks noGrp="1"/>
          </p:cNvSpPr>
          <p:nvPr>
            <p:ph type="sldNum" sz="quarter" idx="4"/>
          </p:nvPr>
        </p:nvSpPr>
        <p:spPr/>
        <p:txBody>
          <a:bodyPr/>
          <a:lstStyle/>
          <a:p>
            <a:r>
              <a:rPr lang="en-US"/>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43569838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22804E72-2862-4032-8E90-A61CA5422B67}"/>
              </a:ext>
            </a:extLst>
          </p:cNvPr>
          <p:cNvSpPr>
            <a:spLocks noGrp="1"/>
          </p:cNvSpPr>
          <p:nvPr>
            <p:ph idx="1"/>
          </p:nvPr>
        </p:nvSpPr>
        <p:spPr/>
        <p:txBody>
          <a:bodyPr>
            <a:normAutofit lnSpcReduction="10000"/>
          </a:bodyPr>
          <a:lstStyle/>
          <a:p>
            <a:r>
              <a:rPr lang="en-US" dirty="0"/>
              <a:t>200.16.16.</a:t>
            </a:r>
            <a:r>
              <a:rPr lang="en-US" b="1" dirty="0">
                <a:solidFill>
                  <a:srgbClr val="FF0000"/>
                </a:solidFill>
              </a:rPr>
              <a:t>00</a:t>
            </a:r>
            <a:r>
              <a:rPr lang="en-US" b="1" dirty="0">
                <a:solidFill>
                  <a:srgbClr val="00B050"/>
                </a:solidFill>
              </a:rPr>
              <a:t>000000</a:t>
            </a:r>
          </a:p>
          <a:p>
            <a:r>
              <a:rPr lang="en-US" dirty="0"/>
              <a:t>200.16.16.0/26</a:t>
            </a:r>
          </a:p>
          <a:p>
            <a:r>
              <a:rPr lang="en-US" dirty="0"/>
              <a:t>Network Address 200.16.16.0</a:t>
            </a:r>
          </a:p>
          <a:p>
            <a:r>
              <a:rPr lang="en-US" dirty="0"/>
              <a:t>First IP 200.16.16.1</a:t>
            </a:r>
          </a:p>
          <a:p>
            <a:r>
              <a:rPr lang="en-US" dirty="0"/>
              <a:t>Last IP 200.16.16.62</a:t>
            </a:r>
          </a:p>
          <a:p>
            <a:r>
              <a:rPr lang="en-US" dirty="0"/>
              <a:t>Broadcast Address 200.16.16.63</a:t>
            </a:r>
          </a:p>
          <a:p>
            <a:r>
              <a:rPr lang="en-US" dirty="0"/>
              <a:t>Subnet mask=</a:t>
            </a:r>
          </a:p>
          <a:p>
            <a:r>
              <a:rPr lang="en-US" dirty="0"/>
              <a:t>255.255.255.11000000</a:t>
            </a:r>
          </a:p>
          <a:p>
            <a:r>
              <a:rPr lang="en-US" dirty="0"/>
              <a:t>255.255.255.192</a:t>
            </a:r>
          </a:p>
        </p:txBody>
      </p:sp>
      <p:sp>
        <p:nvSpPr>
          <p:cNvPr id="3" name="Title 2">
            <a:extLst>
              <a:ext uri="{FF2B5EF4-FFF2-40B4-BE49-F238E27FC236}">
                <a16:creationId xmlns:a16="http://schemas.microsoft.com/office/drawing/2014/main" id="{73FCE49D-9FA5-4529-9CE8-C13188C5DAFB}"/>
              </a:ext>
            </a:extLst>
          </p:cNvPr>
          <p:cNvSpPr>
            <a:spLocks noGrp="1"/>
          </p:cNvSpPr>
          <p:nvPr>
            <p:ph type="title"/>
          </p:nvPr>
        </p:nvSpPr>
        <p:spPr/>
        <p:txBody>
          <a:bodyPr/>
          <a:lstStyle/>
          <a:p>
            <a:r>
              <a:rPr lang="en-US" dirty="0"/>
              <a:t>First Subnet</a:t>
            </a:r>
          </a:p>
        </p:txBody>
      </p:sp>
      <p:sp>
        <p:nvSpPr>
          <p:cNvPr id="4" name="Slide Number Placeholder 3">
            <a:extLst>
              <a:ext uri="{FF2B5EF4-FFF2-40B4-BE49-F238E27FC236}">
                <a16:creationId xmlns:a16="http://schemas.microsoft.com/office/drawing/2014/main" id="{4F292F51-AF58-4BB5-B60E-7470DFB307FA}"/>
              </a:ext>
            </a:extLst>
          </p:cNvPr>
          <p:cNvSpPr>
            <a:spLocks noGrp="1"/>
          </p:cNvSpPr>
          <p:nvPr>
            <p:ph type="sldNum" sz="quarter" idx="4"/>
          </p:nvPr>
        </p:nvSpPr>
        <p:spPr/>
        <p:txBody>
          <a:bodyPr/>
          <a:lstStyle/>
          <a:p>
            <a:r>
              <a:rPr lang="en-US"/>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429006937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F58A9611-5C43-41E5-8876-C03118243896}"/>
              </a:ext>
            </a:extLst>
          </p:cNvPr>
          <p:cNvSpPr>
            <a:spLocks noGrp="1"/>
          </p:cNvSpPr>
          <p:nvPr>
            <p:ph idx="1"/>
          </p:nvPr>
        </p:nvSpPr>
        <p:spPr/>
        <p:txBody>
          <a:bodyPr/>
          <a:lstStyle/>
          <a:p>
            <a:r>
              <a:rPr lang="en-US" dirty="0"/>
              <a:t>200.16.16.</a:t>
            </a:r>
            <a:r>
              <a:rPr lang="en-US" b="1" dirty="0">
                <a:solidFill>
                  <a:srgbClr val="FF0000"/>
                </a:solidFill>
              </a:rPr>
              <a:t>01</a:t>
            </a:r>
            <a:r>
              <a:rPr lang="en-US" b="1" dirty="0">
                <a:solidFill>
                  <a:srgbClr val="00B050"/>
                </a:solidFill>
              </a:rPr>
              <a:t>000000</a:t>
            </a:r>
          </a:p>
          <a:p>
            <a:r>
              <a:rPr lang="en-US" dirty="0"/>
              <a:t>200.16.16.64/26</a:t>
            </a:r>
          </a:p>
          <a:p>
            <a:r>
              <a:rPr lang="en-US" dirty="0"/>
              <a:t>Network address=200.16.16.64</a:t>
            </a:r>
          </a:p>
          <a:p>
            <a:r>
              <a:rPr lang="en-US" dirty="0"/>
              <a:t>First IP address=200.16.16.65</a:t>
            </a:r>
          </a:p>
          <a:p>
            <a:r>
              <a:rPr lang="en-US" dirty="0"/>
              <a:t>Last IP address=200.16.16.126</a:t>
            </a:r>
          </a:p>
          <a:p>
            <a:r>
              <a:rPr lang="en-US" dirty="0"/>
              <a:t>Broadcast Address=200.16.16.127</a:t>
            </a:r>
          </a:p>
          <a:p>
            <a:r>
              <a:rPr lang="en-US" dirty="0"/>
              <a:t>Subnet mask</a:t>
            </a:r>
          </a:p>
          <a:p>
            <a:r>
              <a:rPr lang="en-US" dirty="0"/>
              <a:t>255.255.255.192</a:t>
            </a:r>
          </a:p>
        </p:txBody>
      </p:sp>
      <p:sp>
        <p:nvSpPr>
          <p:cNvPr id="3" name="Title 2">
            <a:extLst>
              <a:ext uri="{FF2B5EF4-FFF2-40B4-BE49-F238E27FC236}">
                <a16:creationId xmlns:a16="http://schemas.microsoft.com/office/drawing/2014/main" id="{DDE64E59-F394-4DD9-B785-112A98B99FCF}"/>
              </a:ext>
            </a:extLst>
          </p:cNvPr>
          <p:cNvSpPr>
            <a:spLocks noGrp="1"/>
          </p:cNvSpPr>
          <p:nvPr>
            <p:ph type="title"/>
          </p:nvPr>
        </p:nvSpPr>
        <p:spPr/>
        <p:txBody>
          <a:bodyPr/>
          <a:lstStyle/>
          <a:p>
            <a:r>
              <a:rPr lang="en-US" dirty="0"/>
              <a:t>Second Subnet</a:t>
            </a:r>
          </a:p>
        </p:txBody>
      </p:sp>
      <p:sp>
        <p:nvSpPr>
          <p:cNvPr id="4" name="Slide Number Placeholder 3">
            <a:extLst>
              <a:ext uri="{FF2B5EF4-FFF2-40B4-BE49-F238E27FC236}">
                <a16:creationId xmlns:a16="http://schemas.microsoft.com/office/drawing/2014/main" id="{0B7995DF-7383-4817-AFBE-64B32DAE6F79}"/>
              </a:ext>
            </a:extLst>
          </p:cNvPr>
          <p:cNvSpPr>
            <a:spLocks noGrp="1"/>
          </p:cNvSpPr>
          <p:nvPr>
            <p:ph type="sldNum" sz="quarter" idx="4"/>
          </p:nvPr>
        </p:nvSpPr>
        <p:spPr/>
        <p:txBody>
          <a:bodyPr/>
          <a:lstStyle/>
          <a:p>
            <a:r>
              <a:rPr lang="en-US"/>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106263004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A0718E49-7301-4575-8B5B-A3BFE12FF33D}"/>
              </a:ext>
            </a:extLst>
          </p:cNvPr>
          <p:cNvSpPr>
            <a:spLocks noGrp="1"/>
          </p:cNvSpPr>
          <p:nvPr>
            <p:ph idx="1"/>
          </p:nvPr>
        </p:nvSpPr>
        <p:spPr/>
        <p:txBody>
          <a:bodyPr/>
          <a:lstStyle/>
          <a:p>
            <a:r>
              <a:rPr lang="en-US" dirty="0"/>
              <a:t>200.16.16.</a:t>
            </a:r>
            <a:r>
              <a:rPr lang="en-US" b="1" dirty="0">
                <a:solidFill>
                  <a:srgbClr val="FF0000"/>
                </a:solidFill>
              </a:rPr>
              <a:t>10</a:t>
            </a:r>
            <a:r>
              <a:rPr lang="en-US" b="1" dirty="0">
                <a:solidFill>
                  <a:srgbClr val="00B050"/>
                </a:solidFill>
              </a:rPr>
              <a:t>000000</a:t>
            </a:r>
          </a:p>
          <a:p>
            <a:r>
              <a:rPr lang="en-US" dirty="0"/>
              <a:t>200.16.16.128/26</a:t>
            </a:r>
          </a:p>
          <a:p>
            <a:r>
              <a:rPr lang="en-US" dirty="0"/>
              <a:t>Network address =200.16.16.128</a:t>
            </a:r>
          </a:p>
          <a:p>
            <a:r>
              <a:rPr lang="en-US" dirty="0"/>
              <a:t>First IP 200.16.16.129</a:t>
            </a:r>
          </a:p>
          <a:p>
            <a:r>
              <a:rPr lang="en-US" dirty="0"/>
              <a:t>Last IP 200.16.16.190</a:t>
            </a:r>
          </a:p>
          <a:p>
            <a:r>
              <a:rPr lang="en-US" dirty="0"/>
              <a:t>Broadcast 200.16.16.191</a:t>
            </a:r>
          </a:p>
          <a:p>
            <a:r>
              <a:rPr lang="en-US" dirty="0"/>
              <a:t>Subnet mask 255.255.255.192</a:t>
            </a:r>
          </a:p>
        </p:txBody>
      </p:sp>
      <p:sp>
        <p:nvSpPr>
          <p:cNvPr id="3" name="Title 2">
            <a:extLst>
              <a:ext uri="{FF2B5EF4-FFF2-40B4-BE49-F238E27FC236}">
                <a16:creationId xmlns:a16="http://schemas.microsoft.com/office/drawing/2014/main" id="{FD7B3A3C-2A7E-414F-A9D7-25F98E82386A}"/>
              </a:ext>
            </a:extLst>
          </p:cNvPr>
          <p:cNvSpPr>
            <a:spLocks noGrp="1"/>
          </p:cNvSpPr>
          <p:nvPr>
            <p:ph type="title"/>
          </p:nvPr>
        </p:nvSpPr>
        <p:spPr/>
        <p:txBody>
          <a:bodyPr/>
          <a:lstStyle/>
          <a:p>
            <a:r>
              <a:rPr lang="en-US" dirty="0"/>
              <a:t>Third Subnet</a:t>
            </a:r>
          </a:p>
        </p:txBody>
      </p:sp>
      <p:sp>
        <p:nvSpPr>
          <p:cNvPr id="4" name="Slide Number Placeholder 3">
            <a:extLst>
              <a:ext uri="{FF2B5EF4-FFF2-40B4-BE49-F238E27FC236}">
                <a16:creationId xmlns:a16="http://schemas.microsoft.com/office/drawing/2014/main" id="{02BE7FDF-DA52-4977-996C-35F36D264531}"/>
              </a:ext>
            </a:extLst>
          </p:cNvPr>
          <p:cNvSpPr>
            <a:spLocks noGrp="1"/>
          </p:cNvSpPr>
          <p:nvPr>
            <p:ph type="sldNum" sz="quarter" idx="4"/>
          </p:nvPr>
        </p:nvSpPr>
        <p:spPr/>
        <p:txBody>
          <a:bodyPr/>
          <a:lstStyle/>
          <a:p>
            <a:r>
              <a:rPr lang="en-US"/>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251438877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F5E0906-6F1B-46F3-835D-1AC1A6DFB246}"/>
              </a:ext>
            </a:extLst>
          </p:cNvPr>
          <p:cNvSpPr>
            <a:spLocks noGrp="1"/>
          </p:cNvSpPr>
          <p:nvPr>
            <p:ph idx="1"/>
          </p:nvPr>
        </p:nvSpPr>
        <p:spPr/>
        <p:txBody>
          <a:bodyPr/>
          <a:lstStyle/>
          <a:p>
            <a:r>
              <a:rPr lang="en-US" dirty="0"/>
              <a:t>200.16.16.</a:t>
            </a:r>
            <a:r>
              <a:rPr lang="en-US" b="1" dirty="0">
                <a:solidFill>
                  <a:srgbClr val="FF0000"/>
                </a:solidFill>
              </a:rPr>
              <a:t>11</a:t>
            </a:r>
            <a:r>
              <a:rPr lang="en-US" b="1" dirty="0">
                <a:solidFill>
                  <a:srgbClr val="00B050"/>
                </a:solidFill>
              </a:rPr>
              <a:t>000000</a:t>
            </a:r>
          </a:p>
          <a:p>
            <a:r>
              <a:rPr lang="en-US" dirty="0"/>
              <a:t>200.16.16.192/26</a:t>
            </a:r>
          </a:p>
          <a:p>
            <a:r>
              <a:rPr lang="en-US" dirty="0"/>
              <a:t>Network address 200.16.16.192</a:t>
            </a:r>
          </a:p>
          <a:p>
            <a:r>
              <a:rPr lang="en-US" dirty="0"/>
              <a:t>First IP 200.16.16.193</a:t>
            </a:r>
          </a:p>
          <a:p>
            <a:r>
              <a:rPr lang="en-US" dirty="0"/>
              <a:t>Last IP 200.16.16.254</a:t>
            </a:r>
          </a:p>
          <a:p>
            <a:r>
              <a:rPr lang="en-US" dirty="0"/>
              <a:t>Broadcast 200.16.16.255</a:t>
            </a:r>
          </a:p>
          <a:p>
            <a:r>
              <a:rPr lang="en-US" dirty="0"/>
              <a:t>Subnet mask 255.255.255.192</a:t>
            </a:r>
          </a:p>
        </p:txBody>
      </p:sp>
      <p:sp>
        <p:nvSpPr>
          <p:cNvPr id="3" name="Title 2">
            <a:extLst>
              <a:ext uri="{FF2B5EF4-FFF2-40B4-BE49-F238E27FC236}">
                <a16:creationId xmlns:a16="http://schemas.microsoft.com/office/drawing/2014/main" id="{1960C164-A675-4DFD-A581-370C52C8CCCB}"/>
              </a:ext>
            </a:extLst>
          </p:cNvPr>
          <p:cNvSpPr>
            <a:spLocks noGrp="1"/>
          </p:cNvSpPr>
          <p:nvPr>
            <p:ph type="title"/>
          </p:nvPr>
        </p:nvSpPr>
        <p:spPr/>
        <p:txBody>
          <a:bodyPr/>
          <a:lstStyle/>
          <a:p>
            <a:r>
              <a:rPr lang="en-US" dirty="0"/>
              <a:t>Fourth IP</a:t>
            </a:r>
          </a:p>
        </p:txBody>
      </p:sp>
      <p:sp>
        <p:nvSpPr>
          <p:cNvPr id="4" name="Slide Number Placeholder 3">
            <a:extLst>
              <a:ext uri="{FF2B5EF4-FFF2-40B4-BE49-F238E27FC236}">
                <a16:creationId xmlns:a16="http://schemas.microsoft.com/office/drawing/2014/main" id="{A6DF3B10-C6A4-49B2-BCA1-F07D872E2BE3}"/>
              </a:ext>
            </a:extLst>
          </p:cNvPr>
          <p:cNvSpPr>
            <a:spLocks noGrp="1"/>
          </p:cNvSpPr>
          <p:nvPr>
            <p:ph type="sldNum" sz="quarter" idx="4"/>
          </p:nvPr>
        </p:nvSpPr>
        <p:spPr/>
        <p:txBody>
          <a:bodyPr/>
          <a:lstStyle/>
          <a:p>
            <a:r>
              <a:rPr lang="en-US"/>
              <a:t>Network Layer: 4-</a:t>
            </a:r>
            <a:fld id="{C4204591-24BD-A542-B9D5-F8D8A88D2FEE}" type="slidenum">
              <a:rPr lang="en-US" smtClean="0"/>
              <a:pPr/>
              <a:t>77</a:t>
            </a:fld>
            <a:endParaRPr lang="en-US" dirty="0"/>
          </a:p>
        </p:txBody>
      </p:sp>
    </p:spTree>
    <p:extLst>
      <p:ext uri="{BB962C8B-B14F-4D97-AF65-F5344CB8AC3E}">
        <p14:creationId xmlns:p14="http://schemas.microsoft.com/office/powerpoint/2010/main" val="158659230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BEE31D1F-8691-44C9-9CE9-600A63C11EE7}"/>
              </a:ext>
            </a:extLst>
          </p:cNvPr>
          <p:cNvSpPr>
            <a:spLocks noGrp="1"/>
          </p:cNvSpPr>
          <p:nvPr>
            <p:ph idx="1"/>
          </p:nvPr>
        </p:nvSpPr>
        <p:spPr/>
        <p:txBody>
          <a:bodyPr/>
          <a:lstStyle/>
          <a:p>
            <a:r>
              <a:rPr lang="en-US" dirty="0"/>
              <a:t>We need three subnets </a:t>
            </a:r>
          </a:p>
          <a:p>
            <a:r>
              <a:rPr lang="en-US" dirty="0"/>
              <a:t>Net1 100 host </a:t>
            </a:r>
            <a:r>
              <a:rPr lang="en-US" dirty="0">
                <a:sym typeface="Wingdings" panose="05000000000000000000" pitchFamily="2" charset="2"/>
              </a:rPr>
              <a:t> 7 bits in the host part</a:t>
            </a:r>
            <a:endParaRPr lang="en-US" dirty="0"/>
          </a:p>
          <a:p>
            <a:r>
              <a:rPr lang="en-US" dirty="0"/>
              <a:t>Net2 55 host</a:t>
            </a:r>
          </a:p>
          <a:p>
            <a:r>
              <a:rPr lang="en-US" dirty="0"/>
              <a:t>Net3 50</a:t>
            </a:r>
          </a:p>
          <a:p>
            <a:endParaRPr lang="en-US" dirty="0"/>
          </a:p>
        </p:txBody>
      </p:sp>
      <p:sp>
        <p:nvSpPr>
          <p:cNvPr id="3" name="Title 2">
            <a:extLst>
              <a:ext uri="{FF2B5EF4-FFF2-40B4-BE49-F238E27FC236}">
                <a16:creationId xmlns:a16="http://schemas.microsoft.com/office/drawing/2014/main" id="{A6F423CA-FBDA-47D6-87B6-BF55C93BC5D7}"/>
              </a:ext>
            </a:extLst>
          </p:cNvPr>
          <p:cNvSpPr>
            <a:spLocks noGrp="1"/>
          </p:cNvSpPr>
          <p:nvPr>
            <p:ph type="title"/>
          </p:nvPr>
        </p:nvSpPr>
        <p:spPr/>
        <p:txBody>
          <a:bodyPr/>
          <a:lstStyle/>
          <a:p>
            <a:r>
              <a:rPr lang="en-US" altLang="en-US" dirty="0"/>
              <a:t>Subnetting Example: </a:t>
            </a:r>
            <a:r>
              <a:rPr lang="en-US" dirty="0"/>
              <a:t>200.16.16.0/24</a:t>
            </a:r>
          </a:p>
        </p:txBody>
      </p:sp>
      <p:sp>
        <p:nvSpPr>
          <p:cNvPr id="4" name="Slide Number Placeholder 3">
            <a:extLst>
              <a:ext uri="{FF2B5EF4-FFF2-40B4-BE49-F238E27FC236}">
                <a16:creationId xmlns:a16="http://schemas.microsoft.com/office/drawing/2014/main" id="{7B54B9E6-A401-4038-AB74-F84F0B8145C6}"/>
              </a:ext>
            </a:extLst>
          </p:cNvPr>
          <p:cNvSpPr>
            <a:spLocks noGrp="1"/>
          </p:cNvSpPr>
          <p:nvPr>
            <p:ph type="sldNum" sz="quarter" idx="4"/>
          </p:nvPr>
        </p:nvSpPr>
        <p:spPr/>
        <p:txBody>
          <a:bodyPr/>
          <a:lstStyle/>
          <a:p>
            <a:r>
              <a:rPr lang="en-US"/>
              <a:t>Network Layer: 4-</a:t>
            </a:r>
            <a:fld id="{C4204591-24BD-A542-B9D5-F8D8A88D2FEE}" type="slidenum">
              <a:rPr lang="en-US" smtClean="0"/>
              <a:pPr/>
              <a:t>78</a:t>
            </a:fld>
            <a:endParaRPr lang="en-US" dirty="0"/>
          </a:p>
        </p:txBody>
      </p:sp>
    </p:spTree>
    <p:extLst>
      <p:ext uri="{BB962C8B-B14F-4D97-AF65-F5344CB8AC3E}">
        <p14:creationId xmlns:p14="http://schemas.microsoft.com/office/powerpoint/2010/main" val="141363134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34FAEEDB-1BC6-416F-9E63-632DF4E766B4}"/>
              </a:ext>
            </a:extLst>
          </p:cNvPr>
          <p:cNvSpPr>
            <a:spLocks noGrp="1"/>
          </p:cNvSpPr>
          <p:nvPr>
            <p:ph idx="1"/>
          </p:nvPr>
        </p:nvSpPr>
        <p:spPr/>
        <p:txBody>
          <a:bodyPr/>
          <a:lstStyle/>
          <a:p>
            <a:r>
              <a:rPr lang="en-US" dirty="0"/>
              <a:t>Divide the network into 2 subnets</a:t>
            </a:r>
          </a:p>
          <a:p>
            <a:r>
              <a:rPr lang="en-US" dirty="0"/>
              <a:t>200.16.16.</a:t>
            </a:r>
            <a:r>
              <a:rPr lang="en-US" b="1" dirty="0">
                <a:solidFill>
                  <a:srgbClr val="FF0000"/>
                </a:solidFill>
              </a:rPr>
              <a:t>0</a:t>
            </a:r>
            <a:r>
              <a:rPr lang="en-US" b="1" dirty="0"/>
              <a:t>0</a:t>
            </a:r>
            <a:r>
              <a:rPr lang="en-US" dirty="0"/>
              <a:t>000000</a:t>
            </a:r>
          </a:p>
          <a:p>
            <a:r>
              <a:rPr lang="en-US" dirty="0"/>
              <a:t>                   </a:t>
            </a:r>
            <a:r>
              <a:rPr lang="en-US" dirty="0">
                <a:solidFill>
                  <a:srgbClr val="FF0000"/>
                </a:solidFill>
              </a:rPr>
              <a:t>0</a:t>
            </a:r>
          </a:p>
          <a:p>
            <a:r>
              <a:rPr lang="en-US" dirty="0"/>
              <a:t>                   </a:t>
            </a:r>
            <a:r>
              <a:rPr lang="en-US" dirty="0">
                <a:solidFill>
                  <a:srgbClr val="FF0000"/>
                </a:solidFill>
              </a:rPr>
              <a:t> 1</a:t>
            </a:r>
          </a:p>
          <a:p>
            <a:r>
              <a:rPr lang="en-US" dirty="0"/>
              <a:t>Subnet 1 200.16.16.0/25 </a:t>
            </a:r>
            <a:r>
              <a:rPr lang="en-US" dirty="0">
                <a:sym typeface="Wingdings" panose="05000000000000000000" pitchFamily="2" charset="2"/>
              </a:rPr>
              <a:t> net1</a:t>
            </a:r>
            <a:endParaRPr lang="en-US" dirty="0"/>
          </a:p>
          <a:p>
            <a:endParaRPr lang="en-US" dirty="0"/>
          </a:p>
          <a:p>
            <a:r>
              <a:rPr lang="en-US" dirty="0"/>
              <a:t>Subnet 2 200.16.16.128/25</a:t>
            </a:r>
          </a:p>
        </p:txBody>
      </p:sp>
      <p:sp>
        <p:nvSpPr>
          <p:cNvPr id="3" name="Title 2">
            <a:extLst>
              <a:ext uri="{FF2B5EF4-FFF2-40B4-BE49-F238E27FC236}">
                <a16:creationId xmlns:a16="http://schemas.microsoft.com/office/drawing/2014/main" id="{0B52BDCE-7D8A-4129-9F5B-94E4C022276D}"/>
              </a:ext>
            </a:extLst>
          </p:cNvPr>
          <p:cNvSpPr>
            <a:spLocks noGrp="1"/>
          </p:cNvSpPr>
          <p:nvPr>
            <p:ph type="title"/>
          </p:nvPr>
        </p:nvSpPr>
        <p:spPr/>
        <p:txBody>
          <a:bodyPr/>
          <a:lstStyle/>
          <a:p>
            <a:r>
              <a:rPr lang="en-US" dirty="0"/>
              <a:t>200.16.16.0/24</a:t>
            </a:r>
          </a:p>
        </p:txBody>
      </p:sp>
      <p:sp>
        <p:nvSpPr>
          <p:cNvPr id="4" name="Slide Number Placeholder 3">
            <a:extLst>
              <a:ext uri="{FF2B5EF4-FFF2-40B4-BE49-F238E27FC236}">
                <a16:creationId xmlns:a16="http://schemas.microsoft.com/office/drawing/2014/main" id="{8D3A665F-4FB7-4771-ADD5-AD1ECFDD25BC}"/>
              </a:ext>
            </a:extLst>
          </p:cNvPr>
          <p:cNvSpPr>
            <a:spLocks noGrp="1"/>
          </p:cNvSpPr>
          <p:nvPr>
            <p:ph type="sldNum" sz="quarter" idx="4"/>
          </p:nvPr>
        </p:nvSpPr>
        <p:spPr/>
        <p:txBody>
          <a:bodyPr/>
          <a:lstStyle/>
          <a:p>
            <a:r>
              <a:rPr lang="en-US"/>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40047522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 to compute forwarding tables</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A71E53DC-5C03-42E6-B777-69FED53D95D2}"/>
              </a:ext>
            </a:extLst>
          </p:cNvPr>
          <p:cNvSpPr>
            <a:spLocks noGrp="1"/>
          </p:cNvSpPr>
          <p:nvPr>
            <p:ph idx="1"/>
          </p:nvPr>
        </p:nvSpPr>
        <p:spPr/>
        <p:txBody>
          <a:bodyPr/>
          <a:lstStyle/>
          <a:p>
            <a:r>
              <a:rPr lang="en-US" dirty="0"/>
              <a:t>200.16.16.1</a:t>
            </a:r>
            <a:r>
              <a:rPr lang="en-US" dirty="0">
                <a:solidFill>
                  <a:srgbClr val="FF0000"/>
                </a:solidFill>
              </a:rPr>
              <a:t>0</a:t>
            </a:r>
            <a:r>
              <a:rPr lang="en-US" dirty="0"/>
              <a:t>000000</a:t>
            </a:r>
          </a:p>
          <a:p>
            <a:r>
              <a:rPr lang="en-US" dirty="0"/>
              <a:t>                      0</a:t>
            </a:r>
          </a:p>
          <a:p>
            <a:r>
              <a:rPr lang="en-US" dirty="0"/>
              <a:t>                      1</a:t>
            </a:r>
          </a:p>
          <a:p>
            <a:r>
              <a:rPr lang="en-US" dirty="0"/>
              <a:t>200.16.16.128/26  net 2</a:t>
            </a:r>
          </a:p>
          <a:p>
            <a:r>
              <a:rPr lang="en-US" dirty="0"/>
              <a:t>200.16.16.192/26  net 3</a:t>
            </a:r>
          </a:p>
          <a:p>
            <a:endParaRPr lang="en-US" dirty="0"/>
          </a:p>
        </p:txBody>
      </p:sp>
      <p:sp>
        <p:nvSpPr>
          <p:cNvPr id="3" name="Title 2">
            <a:extLst>
              <a:ext uri="{FF2B5EF4-FFF2-40B4-BE49-F238E27FC236}">
                <a16:creationId xmlns:a16="http://schemas.microsoft.com/office/drawing/2014/main" id="{F7A65EDF-9607-40D0-B0C3-794986833164}"/>
              </a:ext>
            </a:extLst>
          </p:cNvPr>
          <p:cNvSpPr>
            <a:spLocks noGrp="1"/>
          </p:cNvSpPr>
          <p:nvPr>
            <p:ph type="title"/>
          </p:nvPr>
        </p:nvSpPr>
        <p:spPr/>
        <p:txBody>
          <a:bodyPr>
            <a:normAutofit fontScale="90000"/>
          </a:bodyPr>
          <a:lstStyle/>
          <a:p>
            <a:r>
              <a:rPr lang="en-US" dirty="0"/>
              <a:t>Subnet 2: 200.16.16.128/25</a:t>
            </a:r>
            <a:br>
              <a:rPr lang="en-US" dirty="0"/>
            </a:br>
            <a:r>
              <a:rPr lang="en-US" dirty="0"/>
              <a:t>divide this network into 2 subnets</a:t>
            </a:r>
          </a:p>
        </p:txBody>
      </p:sp>
      <p:sp>
        <p:nvSpPr>
          <p:cNvPr id="4" name="Slide Number Placeholder 3">
            <a:extLst>
              <a:ext uri="{FF2B5EF4-FFF2-40B4-BE49-F238E27FC236}">
                <a16:creationId xmlns:a16="http://schemas.microsoft.com/office/drawing/2014/main" id="{109113F5-0F9E-4CC7-8481-BC8A903488A0}"/>
              </a:ext>
            </a:extLst>
          </p:cNvPr>
          <p:cNvSpPr>
            <a:spLocks noGrp="1"/>
          </p:cNvSpPr>
          <p:nvPr>
            <p:ph type="sldNum" sz="quarter" idx="4"/>
          </p:nvPr>
        </p:nvSpPr>
        <p:spPr/>
        <p:txBody>
          <a:bodyPr/>
          <a:lstStyle/>
          <a:p>
            <a:r>
              <a:rPr lang="en-US"/>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209658357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2E25D72-5A03-4F83-A50D-76080AFC25F7}"/>
              </a:ext>
            </a:extLst>
          </p:cNvPr>
          <p:cNvSpPr>
            <a:spLocks noGrp="1"/>
          </p:cNvSpPr>
          <p:nvPr>
            <p:ph idx="1"/>
          </p:nvPr>
        </p:nvSpPr>
        <p:spPr/>
        <p:txBody>
          <a:bodyPr/>
          <a:lstStyle/>
          <a:p>
            <a:r>
              <a:rPr lang="en-US" dirty="0"/>
              <a:t>200.16.16.</a:t>
            </a:r>
            <a:r>
              <a:rPr lang="en-US" b="1" dirty="0">
                <a:solidFill>
                  <a:srgbClr val="FF0000"/>
                </a:solidFill>
              </a:rPr>
              <a:t>0</a:t>
            </a:r>
            <a:r>
              <a:rPr lang="en-US" b="1" dirty="0"/>
              <a:t>0</a:t>
            </a:r>
            <a:r>
              <a:rPr lang="en-US" dirty="0"/>
              <a:t>000000</a:t>
            </a:r>
          </a:p>
          <a:p>
            <a:r>
              <a:rPr lang="en-US" dirty="0"/>
              <a:t>Network address 200.16.16.0</a:t>
            </a:r>
          </a:p>
          <a:p>
            <a:r>
              <a:rPr lang="en-US" dirty="0"/>
              <a:t>First IP 200.16.16.1</a:t>
            </a:r>
          </a:p>
          <a:p>
            <a:r>
              <a:rPr lang="en-US" dirty="0"/>
              <a:t>Last IP 200.16.16.126</a:t>
            </a:r>
          </a:p>
          <a:p>
            <a:r>
              <a:rPr lang="en-US" dirty="0"/>
              <a:t>Broadcast 200.16.16.127</a:t>
            </a:r>
          </a:p>
          <a:p>
            <a:r>
              <a:rPr lang="en-US" dirty="0"/>
              <a:t>Subnet mask</a:t>
            </a:r>
          </a:p>
          <a:p>
            <a:r>
              <a:rPr lang="en-US" dirty="0"/>
              <a:t>255.255.255.128</a:t>
            </a:r>
          </a:p>
        </p:txBody>
      </p:sp>
      <p:sp>
        <p:nvSpPr>
          <p:cNvPr id="3" name="Title 2">
            <a:extLst>
              <a:ext uri="{FF2B5EF4-FFF2-40B4-BE49-F238E27FC236}">
                <a16:creationId xmlns:a16="http://schemas.microsoft.com/office/drawing/2014/main" id="{6B67C240-475F-4CED-8FBD-805170AFC17D}"/>
              </a:ext>
            </a:extLst>
          </p:cNvPr>
          <p:cNvSpPr>
            <a:spLocks noGrp="1"/>
          </p:cNvSpPr>
          <p:nvPr>
            <p:ph type="title"/>
          </p:nvPr>
        </p:nvSpPr>
        <p:spPr/>
        <p:txBody>
          <a:bodyPr>
            <a:normAutofit fontScale="90000"/>
          </a:bodyPr>
          <a:lstStyle/>
          <a:p>
            <a:r>
              <a:rPr lang="en-US" dirty="0"/>
              <a:t>Subnet 1 200.16.16.0/25 </a:t>
            </a:r>
            <a:r>
              <a:rPr lang="en-US" dirty="0">
                <a:sym typeface="Wingdings" panose="05000000000000000000" pitchFamily="2" charset="2"/>
              </a:rPr>
              <a:t> net1</a:t>
            </a:r>
            <a:br>
              <a:rPr lang="en-US" dirty="0"/>
            </a:br>
            <a:endParaRPr lang="en-US" dirty="0"/>
          </a:p>
        </p:txBody>
      </p:sp>
      <p:sp>
        <p:nvSpPr>
          <p:cNvPr id="4" name="Slide Number Placeholder 3">
            <a:extLst>
              <a:ext uri="{FF2B5EF4-FFF2-40B4-BE49-F238E27FC236}">
                <a16:creationId xmlns:a16="http://schemas.microsoft.com/office/drawing/2014/main" id="{BB5CD689-0CCD-490B-AEA0-27D61BAC02DA}"/>
              </a:ext>
            </a:extLst>
          </p:cNvPr>
          <p:cNvSpPr>
            <a:spLocks noGrp="1"/>
          </p:cNvSpPr>
          <p:nvPr>
            <p:ph type="sldNum" sz="quarter" idx="4"/>
          </p:nvPr>
        </p:nvSpPr>
        <p:spPr/>
        <p:txBody>
          <a:bodyPr/>
          <a:lstStyle/>
          <a:p>
            <a:r>
              <a:rPr lang="en-US"/>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426879129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210E855F-9FFF-4197-97B0-2B6546428CF0}"/>
              </a:ext>
            </a:extLst>
          </p:cNvPr>
          <p:cNvSpPr>
            <a:spLocks noGrp="1"/>
          </p:cNvSpPr>
          <p:nvPr>
            <p:ph idx="1"/>
          </p:nvPr>
        </p:nvSpPr>
        <p:spPr/>
        <p:txBody>
          <a:bodyPr/>
          <a:lstStyle/>
          <a:p>
            <a:r>
              <a:rPr lang="en-US" dirty="0"/>
              <a:t>200.16.16.1</a:t>
            </a:r>
            <a:r>
              <a:rPr lang="en-US" dirty="0">
                <a:solidFill>
                  <a:srgbClr val="FF0000"/>
                </a:solidFill>
              </a:rPr>
              <a:t>0</a:t>
            </a:r>
            <a:r>
              <a:rPr lang="en-US" dirty="0"/>
              <a:t>000000</a:t>
            </a:r>
          </a:p>
          <a:p>
            <a:endParaRPr lang="en-US" dirty="0"/>
          </a:p>
          <a:p>
            <a:r>
              <a:rPr lang="en-US" dirty="0"/>
              <a:t>Network address 200.16.16.128</a:t>
            </a:r>
          </a:p>
          <a:p>
            <a:r>
              <a:rPr lang="en-US" dirty="0"/>
              <a:t>First IP address 200.16.16.129</a:t>
            </a:r>
          </a:p>
          <a:p>
            <a:r>
              <a:rPr lang="en-US" dirty="0"/>
              <a:t>Last IP address 200.16.16.190</a:t>
            </a:r>
          </a:p>
          <a:p>
            <a:r>
              <a:rPr lang="en-US" dirty="0"/>
              <a:t>Broadcast address 200.16.16.191</a:t>
            </a:r>
          </a:p>
          <a:p>
            <a:r>
              <a:rPr lang="en-US" dirty="0"/>
              <a:t>Subnet mask 11111111.11111111.11111111.11000000</a:t>
            </a:r>
          </a:p>
          <a:p>
            <a:r>
              <a:rPr lang="en-US" dirty="0"/>
              <a:t>Subnet mask 255.255.255.192</a:t>
            </a:r>
          </a:p>
          <a:p>
            <a:endParaRPr lang="en-US" dirty="0"/>
          </a:p>
        </p:txBody>
      </p:sp>
      <p:sp>
        <p:nvSpPr>
          <p:cNvPr id="3" name="Title 2">
            <a:extLst>
              <a:ext uri="{FF2B5EF4-FFF2-40B4-BE49-F238E27FC236}">
                <a16:creationId xmlns:a16="http://schemas.microsoft.com/office/drawing/2014/main" id="{AD3DE963-1712-49DF-A802-F3E9CE577751}"/>
              </a:ext>
            </a:extLst>
          </p:cNvPr>
          <p:cNvSpPr>
            <a:spLocks noGrp="1"/>
          </p:cNvSpPr>
          <p:nvPr>
            <p:ph type="title"/>
          </p:nvPr>
        </p:nvSpPr>
        <p:spPr/>
        <p:txBody>
          <a:bodyPr>
            <a:normAutofit fontScale="90000"/>
          </a:bodyPr>
          <a:lstStyle/>
          <a:p>
            <a:r>
              <a:rPr lang="en-US" dirty="0"/>
              <a:t>200.16.16.128/26  net 2</a:t>
            </a:r>
            <a:br>
              <a:rPr lang="en-US" dirty="0"/>
            </a:br>
            <a:endParaRPr lang="en-US" dirty="0"/>
          </a:p>
        </p:txBody>
      </p:sp>
      <p:sp>
        <p:nvSpPr>
          <p:cNvPr id="4" name="Slide Number Placeholder 3">
            <a:extLst>
              <a:ext uri="{FF2B5EF4-FFF2-40B4-BE49-F238E27FC236}">
                <a16:creationId xmlns:a16="http://schemas.microsoft.com/office/drawing/2014/main" id="{022CF0DB-74A0-49CC-A44D-E864C9C7695F}"/>
              </a:ext>
            </a:extLst>
          </p:cNvPr>
          <p:cNvSpPr>
            <a:spLocks noGrp="1"/>
          </p:cNvSpPr>
          <p:nvPr>
            <p:ph type="sldNum" sz="quarter" idx="4"/>
          </p:nvPr>
        </p:nvSpPr>
        <p:spPr/>
        <p:txBody>
          <a:bodyPr/>
          <a:lstStyle/>
          <a:p>
            <a:r>
              <a:rPr lang="en-US"/>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62621469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A1B4BC30-3C0A-4EB2-A4C5-41EECFCA6DB1}"/>
              </a:ext>
            </a:extLst>
          </p:cNvPr>
          <p:cNvSpPr>
            <a:spLocks noGrp="1"/>
          </p:cNvSpPr>
          <p:nvPr>
            <p:ph idx="1"/>
          </p:nvPr>
        </p:nvSpPr>
        <p:spPr/>
        <p:txBody>
          <a:bodyPr/>
          <a:lstStyle/>
          <a:p>
            <a:r>
              <a:rPr lang="en-US" dirty="0"/>
              <a:t>Network address 200.16.16.192</a:t>
            </a:r>
          </a:p>
          <a:p>
            <a:r>
              <a:rPr lang="en-US" dirty="0"/>
              <a:t>First IP address 200.16.16.193</a:t>
            </a:r>
          </a:p>
          <a:p>
            <a:r>
              <a:rPr lang="en-US" dirty="0"/>
              <a:t>Last IP address 200.16.16.254</a:t>
            </a:r>
          </a:p>
          <a:p>
            <a:r>
              <a:rPr lang="en-US" dirty="0"/>
              <a:t>Broadcast address 200.16.16.255</a:t>
            </a:r>
          </a:p>
          <a:p>
            <a:r>
              <a:rPr lang="en-US" dirty="0"/>
              <a:t>Subnet mask 255.255.255.192</a:t>
            </a:r>
          </a:p>
        </p:txBody>
      </p:sp>
      <p:sp>
        <p:nvSpPr>
          <p:cNvPr id="3" name="Title 2">
            <a:extLst>
              <a:ext uri="{FF2B5EF4-FFF2-40B4-BE49-F238E27FC236}">
                <a16:creationId xmlns:a16="http://schemas.microsoft.com/office/drawing/2014/main" id="{42C545D3-8494-4921-A91C-74EEDD2F453B}"/>
              </a:ext>
            </a:extLst>
          </p:cNvPr>
          <p:cNvSpPr>
            <a:spLocks noGrp="1"/>
          </p:cNvSpPr>
          <p:nvPr>
            <p:ph type="title"/>
          </p:nvPr>
        </p:nvSpPr>
        <p:spPr/>
        <p:txBody>
          <a:bodyPr>
            <a:normAutofit fontScale="90000"/>
          </a:bodyPr>
          <a:lstStyle/>
          <a:p>
            <a:r>
              <a:rPr lang="en-US" dirty="0"/>
              <a:t>200.16.16.192/26 net 3</a:t>
            </a:r>
            <a:br>
              <a:rPr lang="en-US" dirty="0"/>
            </a:br>
            <a:endParaRPr lang="en-US" dirty="0"/>
          </a:p>
        </p:txBody>
      </p:sp>
      <p:sp>
        <p:nvSpPr>
          <p:cNvPr id="4" name="Slide Number Placeholder 3">
            <a:extLst>
              <a:ext uri="{FF2B5EF4-FFF2-40B4-BE49-F238E27FC236}">
                <a16:creationId xmlns:a16="http://schemas.microsoft.com/office/drawing/2014/main" id="{1FB8A9E0-288F-493C-B8E0-AFF30148C649}"/>
              </a:ext>
            </a:extLst>
          </p:cNvPr>
          <p:cNvSpPr>
            <a:spLocks noGrp="1"/>
          </p:cNvSpPr>
          <p:nvPr>
            <p:ph type="sldNum" sz="quarter" idx="4"/>
          </p:nvPr>
        </p:nvSpPr>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116635999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itle 1">
            <a:extLst>
              <a:ext uri="{FF2B5EF4-FFF2-40B4-BE49-F238E27FC236}">
                <a16:creationId xmlns:a16="http://schemas.microsoft.com/office/drawing/2014/main" id="{8497BD8D-833E-45DB-B6E7-97934A5A09A2}"/>
              </a:ext>
            </a:extLst>
          </p:cNvPr>
          <p:cNvSpPr>
            <a:spLocks noGrp="1" noChangeArrowheads="1"/>
          </p:cNvSpPr>
          <p:nvPr>
            <p:ph type="title"/>
          </p:nvPr>
        </p:nvSpPr>
        <p:spPr/>
        <p:txBody>
          <a:bodyPr/>
          <a:lstStyle/>
          <a:p>
            <a:r>
              <a:rPr lang="en-US" altLang="en-US" dirty="0"/>
              <a:t>Subnetting Example</a:t>
            </a:r>
          </a:p>
        </p:txBody>
      </p:sp>
      <p:sp>
        <p:nvSpPr>
          <p:cNvPr id="84995" name="Content Placeholder 2">
            <a:extLst>
              <a:ext uri="{FF2B5EF4-FFF2-40B4-BE49-F238E27FC236}">
                <a16:creationId xmlns:a16="http://schemas.microsoft.com/office/drawing/2014/main" id="{FA99ECC8-CA96-409E-8B6A-4A30A5A3B039}"/>
              </a:ext>
            </a:extLst>
          </p:cNvPr>
          <p:cNvSpPr>
            <a:spLocks noGrp="1" noChangeArrowheads="1"/>
          </p:cNvSpPr>
          <p:nvPr>
            <p:ph idx="1"/>
          </p:nvPr>
        </p:nvSpPr>
        <p:spPr/>
        <p:txBody>
          <a:bodyPr/>
          <a:lstStyle/>
          <a:p>
            <a:r>
              <a:rPr lang="en-US" altLang="en-US" dirty="0"/>
              <a:t>An ISP has 134.16.0.0/16 and we need to have 4 subnets, find for each subnet:</a:t>
            </a:r>
          </a:p>
          <a:p>
            <a:r>
              <a:rPr lang="en-US" altLang="en-US" dirty="0"/>
              <a:t>The IP address range </a:t>
            </a:r>
          </a:p>
          <a:p>
            <a:r>
              <a:rPr lang="en-US" altLang="en-US" dirty="0"/>
              <a:t>Subnet mask</a:t>
            </a:r>
          </a:p>
          <a:p>
            <a:r>
              <a:rPr lang="en-US" altLang="en-US" dirty="0"/>
              <a:t>Broadcast address</a:t>
            </a:r>
          </a:p>
          <a:p>
            <a:r>
              <a:rPr lang="en-US" altLang="en-US" dirty="0"/>
              <a:t>Network address</a:t>
            </a:r>
          </a:p>
          <a:p>
            <a:endParaRPr lang="en-US" altLang="en-US" dirty="0"/>
          </a:p>
        </p:txBody>
      </p:sp>
      <p:sp>
        <p:nvSpPr>
          <p:cNvPr id="4" name="Footer Placeholder 3">
            <a:extLst>
              <a:ext uri="{FF2B5EF4-FFF2-40B4-BE49-F238E27FC236}">
                <a16:creationId xmlns:a16="http://schemas.microsoft.com/office/drawing/2014/main" id="{5E426E31-88EF-4738-BA57-78993FCBBB8F}"/>
              </a:ext>
            </a:extLst>
          </p:cNvPr>
          <p:cNvSpPr>
            <a:spLocks noGrp="1"/>
          </p:cNvSpPr>
          <p:nvPr>
            <p:ph type="ftr" sz="quarter" idx="11"/>
          </p:nvPr>
        </p:nvSpPr>
        <p:spPr/>
        <p:txBody>
          <a:bodyPr/>
          <a:lstStyle/>
          <a:p>
            <a:pPr>
              <a:defRPr/>
            </a:pPr>
            <a:endParaRPr lang="en-US" dirty="0"/>
          </a:p>
        </p:txBody>
      </p:sp>
      <p:sp>
        <p:nvSpPr>
          <p:cNvPr id="84997" name="Slide Number Placeholder 4">
            <a:extLst>
              <a:ext uri="{FF2B5EF4-FFF2-40B4-BE49-F238E27FC236}">
                <a16:creationId xmlns:a16="http://schemas.microsoft.com/office/drawing/2014/main" id="{F6DA1FBE-0A82-4D31-A14E-A89D35DEEA8E}"/>
              </a:ext>
            </a:extLst>
          </p:cNvPr>
          <p:cNvSpPr>
            <a:spLocks noGrp="1" noChangeArrowheads="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panose="020B0502020104020203" pitchFamily="34"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panose="020B0502020104020203" pitchFamily="34" charset="0"/>
                <a:ea typeface="MS PGothic" panose="020B0600070205080204" pitchFamily="34" charset="-128"/>
              </a:defRPr>
            </a:lvl2pPr>
            <a:lvl3pPr marL="1143000" indent="-228600">
              <a:spcBef>
                <a:spcPct val="20000"/>
              </a:spcBef>
              <a:buChar char="•"/>
              <a:defRPr sz="2000">
                <a:solidFill>
                  <a:schemeClr val="tx1"/>
                </a:solidFill>
                <a:latin typeface="Comic Sans MS" panose="030F0702030302020204" pitchFamily="66"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en-US" altLang="en-US" sz="1200" dirty="0">
              <a:latin typeface="Tahoma" panose="020B0604030504040204" pitchFamily="34" charset="0"/>
            </a:endParaRPr>
          </a:p>
        </p:txBody>
      </p:sp>
      <p:sp>
        <p:nvSpPr>
          <p:cNvPr id="2" name="Slide Number Placeholder 3">
            <a:extLst>
              <a:ext uri="{FF2B5EF4-FFF2-40B4-BE49-F238E27FC236}">
                <a16:creationId xmlns:a16="http://schemas.microsoft.com/office/drawing/2014/main" id="{F6D46435-2C9D-78A0-AF16-6A52868CF11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207718059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BD8ADB8-D7F1-456F-8554-72387C567CAC}"/>
              </a:ext>
            </a:extLst>
          </p:cNvPr>
          <p:cNvSpPr>
            <a:spLocks noGrp="1"/>
          </p:cNvSpPr>
          <p:nvPr>
            <p:ph idx="1"/>
          </p:nvPr>
        </p:nvSpPr>
        <p:spPr>
          <a:xfrm>
            <a:off x="838200" y="1724027"/>
            <a:ext cx="9272752" cy="4351338"/>
          </a:xfrm>
        </p:spPr>
        <p:txBody>
          <a:bodyPr>
            <a:normAutofit fontScale="92500" lnSpcReduction="20000"/>
          </a:bodyPr>
          <a:lstStyle/>
          <a:p>
            <a:r>
              <a:rPr lang="en-US" dirty="0"/>
              <a:t>134.16.0.0/16</a:t>
            </a:r>
          </a:p>
          <a:p>
            <a:r>
              <a:rPr lang="en-US" dirty="0"/>
              <a:t>We need 4 subnets</a:t>
            </a:r>
          </a:p>
          <a:p>
            <a:r>
              <a:rPr lang="en-US" dirty="0"/>
              <a:t>The first subnet</a:t>
            </a:r>
          </a:p>
          <a:p>
            <a:r>
              <a:rPr lang="en-US" dirty="0"/>
              <a:t>134.16.</a:t>
            </a:r>
            <a:r>
              <a:rPr lang="en-US" dirty="0">
                <a:solidFill>
                  <a:srgbClr val="0070C0"/>
                </a:solidFill>
              </a:rPr>
              <a:t>00</a:t>
            </a:r>
            <a:r>
              <a:rPr lang="en-US" dirty="0"/>
              <a:t>000000.00000000 </a:t>
            </a:r>
            <a:r>
              <a:rPr lang="en-US" dirty="0">
                <a:sym typeface="Wingdings" panose="05000000000000000000" pitchFamily="2" charset="2"/>
              </a:rPr>
              <a:t>134.16.0.0/18 </a:t>
            </a:r>
            <a:endParaRPr lang="en-US" dirty="0"/>
          </a:p>
          <a:p>
            <a:r>
              <a:rPr lang="en-US" dirty="0"/>
              <a:t>Second subnet </a:t>
            </a:r>
          </a:p>
          <a:p>
            <a:r>
              <a:rPr lang="en-US" dirty="0"/>
              <a:t>134.16.</a:t>
            </a:r>
            <a:r>
              <a:rPr lang="en-US" dirty="0">
                <a:solidFill>
                  <a:srgbClr val="0070C0"/>
                </a:solidFill>
              </a:rPr>
              <a:t>01</a:t>
            </a:r>
            <a:r>
              <a:rPr lang="en-US" dirty="0"/>
              <a:t>000000.00000000 </a:t>
            </a:r>
            <a:r>
              <a:rPr lang="en-US" dirty="0">
                <a:sym typeface="Wingdings" panose="05000000000000000000" pitchFamily="2" charset="2"/>
              </a:rPr>
              <a:t> 134.16.64.0 /18</a:t>
            </a:r>
            <a:endParaRPr lang="en-US" dirty="0"/>
          </a:p>
          <a:p>
            <a:r>
              <a:rPr lang="en-US" dirty="0"/>
              <a:t>Third subnet </a:t>
            </a:r>
          </a:p>
          <a:p>
            <a:r>
              <a:rPr lang="en-US" dirty="0"/>
              <a:t>134.16.</a:t>
            </a:r>
            <a:r>
              <a:rPr lang="en-US" dirty="0">
                <a:solidFill>
                  <a:srgbClr val="0070C0"/>
                </a:solidFill>
              </a:rPr>
              <a:t>10</a:t>
            </a:r>
            <a:r>
              <a:rPr lang="en-US" dirty="0"/>
              <a:t>000000.00000000 134.16.128.0/18</a:t>
            </a:r>
          </a:p>
          <a:p>
            <a:r>
              <a:rPr lang="en-US" dirty="0"/>
              <a:t>Fourth subnet </a:t>
            </a:r>
          </a:p>
          <a:p>
            <a:r>
              <a:rPr lang="en-US" dirty="0"/>
              <a:t>134.16.</a:t>
            </a:r>
            <a:r>
              <a:rPr lang="en-US" dirty="0">
                <a:solidFill>
                  <a:srgbClr val="0070C0"/>
                </a:solidFill>
              </a:rPr>
              <a:t>11</a:t>
            </a:r>
            <a:r>
              <a:rPr lang="en-US" dirty="0"/>
              <a:t>000000.00000000 134.16.192.0/18</a:t>
            </a:r>
          </a:p>
          <a:p>
            <a:endParaRPr lang="en-US" dirty="0"/>
          </a:p>
          <a:p>
            <a:endParaRPr lang="en-US" dirty="0"/>
          </a:p>
        </p:txBody>
      </p:sp>
      <p:sp>
        <p:nvSpPr>
          <p:cNvPr id="3" name="Title 2">
            <a:extLst>
              <a:ext uri="{FF2B5EF4-FFF2-40B4-BE49-F238E27FC236}">
                <a16:creationId xmlns:a16="http://schemas.microsoft.com/office/drawing/2014/main" id="{48884F1E-97B3-475B-863C-C23EA735E2CA}"/>
              </a:ext>
            </a:extLst>
          </p:cNvPr>
          <p:cNvSpPr>
            <a:spLocks noGrp="1"/>
          </p:cNvSpPr>
          <p:nvPr>
            <p:ph type="title"/>
          </p:nvPr>
        </p:nvSpPr>
        <p:spPr/>
        <p:txBody>
          <a:bodyPr/>
          <a:lstStyle/>
          <a:p>
            <a:endParaRPr lang="en-US"/>
          </a:p>
        </p:txBody>
      </p:sp>
      <p:sp>
        <p:nvSpPr>
          <p:cNvPr id="4" name="Slide Number Placeholder 3">
            <a:extLst>
              <a:ext uri="{FF2B5EF4-FFF2-40B4-BE49-F238E27FC236}">
                <a16:creationId xmlns:a16="http://schemas.microsoft.com/office/drawing/2014/main" id="{31DAB525-15E2-4693-A6B8-2E43911BC081}"/>
              </a:ext>
            </a:extLst>
          </p:cNvPr>
          <p:cNvSpPr>
            <a:spLocks noGrp="1"/>
          </p:cNvSpPr>
          <p:nvPr>
            <p:ph type="sldNum" sz="quarter" idx="4"/>
          </p:nvPr>
        </p:nvSpPr>
        <p:spPr/>
        <p:txBody>
          <a:bodyPr/>
          <a:lstStyle/>
          <a:p>
            <a:r>
              <a:rPr lang="en-US"/>
              <a:t>Network Layer: 4-</a:t>
            </a:r>
            <a:fld id="{C4204591-24BD-A542-B9D5-F8D8A88D2FEE}" type="slidenum">
              <a:rPr lang="en-US" smtClean="0"/>
              <a:pPr/>
              <a:t>85</a:t>
            </a:fld>
            <a:endParaRPr lang="en-US" dirty="0"/>
          </a:p>
        </p:txBody>
      </p:sp>
    </p:spTree>
    <p:extLst>
      <p:ext uri="{BB962C8B-B14F-4D97-AF65-F5344CB8AC3E}">
        <p14:creationId xmlns:p14="http://schemas.microsoft.com/office/powerpoint/2010/main" val="120893841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30856C2-FDFB-4232-AC8D-16D12192D912}"/>
              </a:ext>
            </a:extLst>
          </p:cNvPr>
          <p:cNvSpPr>
            <a:spLocks noGrp="1"/>
          </p:cNvSpPr>
          <p:nvPr>
            <p:ph idx="1"/>
          </p:nvPr>
        </p:nvSpPr>
        <p:spPr/>
        <p:txBody>
          <a:bodyPr/>
          <a:lstStyle/>
          <a:p>
            <a:r>
              <a:rPr lang="en-US" dirty="0"/>
              <a:t>The first subnet</a:t>
            </a:r>
          </a:p>
          <a:p>
            <a:r>
              <a:rPr lang="en-US" dirty="0"/>
              <a:t>134.16.</a:t>
            </a:r>
            <a:r>
              <a:rPr lang="en-US" dirty="0">
                <a:solidFill>
                  <a:srgbClr val="0070C0"/>
                </a:solidFill>
              </a:rPr>
              <a:t>00</a:t>
            </a:r>
            <a:r>
              <a:rPr lang="en-US" dirty="0"/>
              <a:t>000000.00000000 </a:t>
            </a:r>
            <a:r>
              <a:rPr lang="en-US" dirty="0">
                <a:sym typeface="Wingdings" panose="05000000000000000000" pitchFamily="2" charset="2"/>
              </a:rPr>
              <a:t>134.16.0.0/18 </a:t>
            </a:r>
            <a:endParaRPr lang="en-US" dirty="0"/>
          </a:p>
          <a:p>
            <a:r>
              <a:rPr lang="en-US" dirty="0"/>
              <a:t>First IP 134.16.</a:t>
            </a:r>
            <a:r>
              <a:rPr lang="en-US" dirty="0">
                <a:solidFill>
                  <a:srgbClr val="0070C0"/>
                </a:solidFill>
              </a:rPr>
              <a:t>00</a:t>
            </a:r>
            <a:r>
              <a:rPr lang="en-US" dirty="0"/>
              <a:t>000000.00000001 </a:t>
            </a:r>
            <a:r>
              <a:rPr lang="en-US" dirty="0">
                <a:sym typeface="Wingdings" panose="05000000000000000000" pitchFamily="2" charset="2"/>
              </a:rPr>
              <a:t> 134.16.0.1</a:t>
            </a:r>
          </a:p>
          <a:p>
            <a:r>
              <a:rPr lang="en-US" dirty="0">
                <a:sym typeface="Wingdings" panose="05000000000000000000" pitchFamily="2" charset="2"/>
              </a:rPr>
              <a:t>Last IP address </a:t>
            </a:r>
            <a:r>
              <a:rPr lang="en-US" dirty="0"/>
              <a:t>134.16.</a:t>
            </a:r>
            <a:r>
              <a:rPr lang="en-US" dirty="0">
                <a:solidFill>
                  <a:srgbClr val="0070C0"/>
                </a:solidFill>
              </a:rPr>
              <a:t>00111111</a:t>
            </a:r>
            <a:r>
              <a:rPr lang="en-US" dirty="0"/>
              <a:t>.11111110</a:t>
            </a:r>
            <a:r>
              <a:rPr lang="en-US" dirty="0">
                <a:sym typeface="Wingdings" panose="05000000000000000000" pitchFamily="2" charset="2"/>
              </a:rPr>
              <a:t> 134.16.63.254</a:t>
            </a:r>
          </a:p>
          <a:p>
            <a:r>
              <a:rPr lang="en-US" dirty="0">
                <a:sym typeface="Wingdings" panose="05000000000000000000" pitchFamily="2" charset="2"/>
              </a:rPr>
              <a:t>Broadcast address  134.16.63.255</a:t>
            </a:r>
            <a:endParaRPr lang="en-US" dirty="0"/>
          </a:p>
        </p:txBody>
      </p:sp>
      <p:sp>
        <p:nvSpPr>
          <p:cNvPr id="3" name="Title 2">
            <a:extLst>
              <a:ext uri="{FF2B5EF4-FFF2-40B4-BE49-F238E27FC236}">
                <a16:creationId xmlns:a16="http://schemas.microsoft.com/office/drawing/2014/main" id="{48885535-EEAF-4049-89F9-8E7E2D61CBE8}"/>
              </a:ext>
            </a:extLst>
          </p:cNvPr>
          <p:cNvSpPr>
            <a:spLocks noGrp="1"/>
          </p:cNvSpPr>
          <p:nvPr>
            <p:ph type="title"/>
          </p:nvPr>
        </p:nvSpPr>
        <p:spPr/>
        <p:txBody>
          <a:bodyPr/>
          <a:lstStyle/>
          <a:p>
            <a:endParaRPr lang="en-US" dirty="0"/>
          </a:p>
        </p:txBody>
      </p:sp>
      <p:sp>
        <p:nvSpPr>
          <p:cNvPr id="4" name="Slide Number Placeholder 3">
            <a:extLst>
              <a:ext uri="{FF2B5EF4-FFF2-40B4-BE49-F238E27FC236}">
                <a16:creationId xmlns:a16="http://schemas.microsoft.com/office/drawing/2014/main" id="{299CF829-A61E-4706-BEB0-15366DC2AD47}"/>
              </a:ext>
            </a:extLst>
          </p:cNvPr>
          <p:cNvSpPr>
            <a:spLocks noGrp="1"/>
          </p:cNvSpPr>
          <p:nvPr>
            <p:ph type="sldNum" sz="quarter" idx="4"/>
          </p:nvPr>
        </p:nvSpPr>
        <p:spPr/>
        <p:txBody>
          <a:bodyPr/>
          <a:lstStyle/>
          <a:p>
            <a:r>
              <a:rPr lang="en-US"/>
              <a:t>Network Layer: 4-</a:t>
            </a:r>
            <a:fld id="{C4204591-24BD-A542-B9D5-F8D8A88D2FEE}" type="slidenum">
              <a:rPr lang="en-US" smtClean="0"/>
              <a:pPr/>
              <a:t>86</a:t>
            </a:fld>
            <a:endParaRPr lang="en-US" dirty="0"/>
          </a:p>
        </p:txBody>
      </p:sp>
    </p:spTree>
    <p:extLst>
      <p:ext uri="{BB962C8B-B14F-4D97-AF65-F5344CB8AC3E}">
        <p14:creationId xmlns:p14="http://schemas.microsoft.com/office/powerpoint/2010/main" val="414145964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73AE3D5-4B91-4C52-9DF0-92EFB10E1EB6}"/>
              </a:ext>
            </a:extLst>
          </p:cNvPr>
          <p:cNvSpPr>
            <a:spLocks noGrp="1"/>
          </p:cNvSpPr>
          <p:nvPr>
            <p:ph idx="1"/>
          </p:nvPr>
        </p:nvSpPr>
        <p:spPr/>
        <p:txBody>
          <a:bodyPr/>
          <a:lstStyle/>
          <a:p>
            <a:r>
              <a:rPr lang="en-US" dirty="0"/>
              <a:t>Second subnet </a:t>
            </a:r>
          </a:p>
          <a:p>
            <a:r>
              <a:rPr lang="en-US" dirty="0"/>
              <a:t>134.16.</a:t>
            </a:r>
            <a:r>
              <a:rPr lang="en-US" dirty="0">
                <a:solidFill>
                  <a:srgbClr val="0070C0"/>
                </a:solidFill>
              </a:rPr>
              <a:t>01</a:t>
            </a:r>
            <a:r>
              <a:rPr lang="en-US" dirty="0"/>
              <a:t>00000.00000000 </a:t>
            </a:r>
            <a:r>
              <a:rPr lang="en-US" dirty="0">
                <a:sym typeface="Wingdings" panose="05000000000000000000" pitchFamily="2" charset="2"/>
              </a:rPr>
              <a:t> 134.16.64.0 /18</a:t>
            </a:r>
            <a:endParaRPr lang="en-US" dirty="0"/>
          </a:p>
          <a:p>
            <a:r>
              <a:rPr lang="en-US" dirty="0"/>
              <a:t>Network address 134.16.64.0</a:t>
            </a:r>
          </a:p>
          <a:p>
            <a:r>
              <a:rPr lang="en-US" dirty="0"/>
              <a:t>First IP address: 134.16.64.1</a:t>
            </a:r>
          </a:p>
          <a:p>
            <a:r>
              <a:rPr lang="en-US" dirty="0"/>
              <a:t>Last IP address 134.16.127.254</a:t>
            </a:r>
          </a:p>
          <a:p>
            <a:r>
              <a:rPr lang="en-US" dirty="0"/>
              <a:t>Broadcast IP address 134.16.127.255</a:t>
            </a:r>
          </a:p>
        </p:txBody>
      </p:sp>
      <p:sp>
        <p:nvSpPr>
          <p:cNvPr id="3" name="Title 2">
            <a:extLst>
              <a:ext uri="{FF2B5EF4-FFF2-40B4-BE49-F238E27FC236}">
                <a16:creationId xmlns:a16="http://schemas.microsoft.com/office/drawing/2014/main" id="{C58D91C1-566C-4986-B264-8D5BA250A422}"/>
              </a:ext>
            </a:extLst>
          </p:cNvPr>
          <p:cNvSpPr>
            <a:spLocks noGrp="1"/>
          </p:cNvSpPr>
          <p:nvPr>
            <p:ph type="title"/>
          </p:nvPr>
        </p:nvSpPr>
        <p:spPr/>
        <p:txBody>
          <a:bodyPr/>
          <a:lstStyle/>
          <a:p>
            <a:endParaRPr lang="en-US"/>
          </a:p>
        </p:txBody>
      </p:sp>
      <p:sp>
        <p:nvSpPr>
          <p:cNvPr id="4" name="Slide Number Placeholder 3">
            <a:extLst>
              <a:ext uri="{FF2B5EF4-FFF2-40B4-BE49-F238E27FC236}">
                <a16:creationId xmlns:a16="http://schemas.microsoft.com/office/drawing/2014/main" id="{21BDB9E7-BF97-4F92-AC0A-7D8917208E4F}"/>
              </a:ext>
            </a:extLst>
          </p:cNvPr>
          <p:cNvSpPr>
            <a:spLocks noGrp="1"/>
          </p:cNvSpPr>
          <p:nvPr>
            <p:ph type="sldNum" sz="quarter" idx="4"/>
          </p:nvPr>
        </p:nvSpPr>
        <p:spPr/>
        <p:txBody>
          <a:bodyPr/>
          <a:lstStyle/>
          <a:p>
            <a:r>
              <a:rPr lang="en-US"/>
              <a:t>Network Layer: 4-</a:t>
            </a:r>
            <a:fld id="{C4204591-24BD-A542-B9D5-F8D8A88D2FEE}" type="slidenum">
              <a:rPr lang="en-US" smtClean="0"/>
              <a:pPr/>
              <a:t>87</a:t>
            </a:fld>
            <a:endParaRPr lang="en-US" dirty="0"/>
          </a:p>
        </p:txBody>
      </p:sp>
    </p:spTree>
    <p:extLst>
      <p:ext uri="{BB962C8B-B14F-4D97-AF65-F5344CB8AC3E}">
        <p14:creationId xmlns:p14="http://schemas.microsoft.com/office/powerpoint/2010/main" val="278835615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itle 1">
            <a:extLst>
              <a:ext uri="{FF2B5EF4-FFF2-40B4-BE49-F238E27FC236}">
                <a16:creationId xmlns:a16="http://schemas.microsoft.com/office/drawing/2014/main" id="{855BC0E3-284B-4FBF-A092-90B26A294AC3}"/>
              </a:ext>
            </a:extLst>
          </p:cNvPr>
          <p:cNvSpPr>
            <a:spLocks noGrp="1" noChangeArrowheads="1"/>
          </p:cNvSpPr>
          <p:nvPr>
            <p:ph type="title"/>
          </p:nvPr>
        </p:nvSpPr>
        <p:spPr/>
        <p:txBody>
          <a:bodyPr/>
          <a:lstStyle/>
          <a:p>
            <a:endParaRPr lang="en-US" altLang="en-US"/>
          </a:p>
        </p:txBody>
      </p:sp>
      <p:sp>
        <p:nvSpPr>
          <p:cNvPr id="4" name="Footer Placeholder 3">
            <a:extLst>
              <a:ext uri="{FF2B5EF4-FFF2-40B4-BE49-F238E27FC236}">
                <a16:creationId xmlns:a16="http://schemas.microsoft.com/office/drawing/2014/main" id="{D893FB15-C3BA-4432-A619-1A4A8501BC7D}"/>
              </a:ext>
            </a:extLst>
          </p:cNvPr>
          <p:cNvSpPr>
            <a:spLocks noGrp="1"/>
          </p:cNvSpPr>
          <p:nvPr>
            <p:ph type="ftr" sz="quarter" idx="11"/>
          </p:nvPr>
        </p:nvSpPr>
        <p:spPr/>
        <p:txBody>
          <a:bodyPr/>
          <a:lstStyle/>
          <a:p>
            <a:pPr>
              <a:defRPr/>
            </a:pPr>
            <a:endParaRPr lang="en-US" dirty="0"/>
          </a:p>
        </p:txBody>
      </p:sp>
      <p:sp>
        <p:nvSpPr>
          <p:cNvPr id="88068" name="Slide Number Placeholder 4">
            <a:extLst>
              <a:ext uri="{FF2B5EF4-FFF2-40B4-BE49-F238E27FC236}">
                <a16:creationId xmlns:a16="http://schemas.microsoft.com/office/drawing/2014/main" id="{BC49E4B8-5F8D-4FD0-ACC8-EBADBFA029E2}"/>
              </a:ext>
            </a:extLst>
          </p:cNvPr>
          <p:cNvSpPr>
            <a:spLocks noGrp="1" noChangeArrowheads="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panose="020B0502020104020203" pitchFamily="34"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panose="020B0502020104020203" pitchFamily="34" charset="0"/>
                <a:ea typeface="MS PGothic" panose="020B0600070205080204" pitchFamily="34" charset="-128"/>
              </a:defRPr>
            </a:lvl2pPr>
            <a:lvl3pPr marL="1143000" indent="-228600">
              <a:spcBef>
                <a:spcPct val="20000"/>
              </a:spcBef>
              <a:buChar char="•"/>
              <a:defRPr sz="2000">
                <a:solidFill>
                  <a:schemeClr val="tx1"/>
                </a:solidFill>
                <a:latin typeface="Comic Sans MS" panose="030F0702030302020204" pitchFamily="66"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en-US" altLang="en-US" sz="1200" dirty="0">
              <a:latin typeface="Tahoma" panose="020B0604030504040204" pitchFamily="34" charset="0"/>
            </a:endParaRPr>
          </a:p>
        </p:txBody>
      </p:sp>
      <p:graphicFrame>
        <p:nvGraphicFramePr>
          <p:cNvPr id="10" name="Table 9">
            <a:extLst>
              <a:ext uri="{FF2B5EF4-FFF2-40B4-BE49-F238E27FC236}">
                <a16:creationId xmlns:a16="http://schemas.microsoft.com/office/drawing/2014/main" id="{3ED35101-0464-4A71-9C54-BB60EC98842A}"/>
              </a:ext>
            </a:extLst>
          </p:cNvPr>
          <p:cNvGraphicFramePr>
            <a:graphicFrameLocks noGrp="1"/>
          </p:cNvGraphicFramePr>
          <p:nvPr/>
        </p:nvGraphicFramePr>
        <p:xfrm>
          <a:off x="1524001" y="1577975"/>
          <a:ext cx="9144001" cy="2990850"/>
        </p:xfrm>
        <a:graphic>
          <a:graphicData uri="http://schemas.openxmlformats.org/drawingml/2006/table">
            <a:tbl>
              <a:tblPr firstRow="1" firstCol="1" bandRow="1"/>
              <a:tblGrid>
                <a:gridCol w="963299">
                  <a:extLst>
                    <a:ext uri="{9D8B030D-6E8A-4147-A177-3AD203B41FA5}">
                      <a16:colId xmlns:a16="http://schemas.microsoft.com/office/drawing/2014/main" val="3678057381"/>
                    </a:ext>
                  </a:extLst>
                </a:gridCol>
                <a:gridCol w="2112411">
                  <a:extLst>
                    <a:ext uri="{9D8B030D-6E8A-4147-A177-3AD203B41FA5}">
                      <a16:colId xmlns:a16="http://schemas.microsoft.com/office/drawing/2014/main" val="2648259423"/>
                    </a:ext>
                  </a:extLst>
                </a:gridCol>
                <a:gridCol w="2410691">
                  <a:extLst>
                    <a:ext uri="{9D8B030D-6E8A-4147-A177-3AD203B41FA5}">
                      <a16:colId xmlns:a16="http://schemas.microsoft.com/office/drawing/2014/main" val="1726974202"/>
                    </a:ext>
                  </a:extLst>
                </a:gridCol>
                <a:gridCol w="1828800">
                  <a:extLst>
                    <a:ext uri="{9D8B030D-6E8A-4147-A177-3AD203B41FA5}">
                      <a16:colId xmlns:a16="http://schemas.microsoft.com/office/drawing/2014/main" val="2543975255"/>
                    </a:ext>
                  </a:extLst>
                </a:gridCol>
                <a:gridCol w="1828800">
                  <a:extLst>
                    <a:ext uri="{9D8B030D-6E8A-4147-A177-3AD203B41FA5}">
                      <a16:colId xmlns:a16="http://schemas.microsoft.com/office/drawing/2014/main" val="1037236508"/>
                    </a:ext>
                  </a:extLst>
                </a:gridCol>
              </a:tblGrid>
              <a:tr h="609940">
                <a:tc>
                  <a:txBody>
                    <a:bodyPr/>
                    <a:lstStyle/>
                    <a:p>
                      <a:pPr marL="0" marR="0" algn="l" rtl="1">
                        <a:spcBef>
                          <a:spcPts val="0"/>
                        </a:spcBef>
                        <a:spcAft>
                          <a:spcPts val="0"/>
                        </a:spcAft>
                      </a:pPr>
                      <a:r>
                        <a:rPr lang="en-US" sz="2000">
                          <a:effectLst/>
                          <a:latin typeface="Arial" panose="020B0604020202020204" pitchFamily="34" charset="0"/>
                          <a:ea typeface="TimesTen-Bold"/>
                          <a:cs typeface="Times New Roman" panose="02020603050405020304" pitchFamily="18" charset="0"/>
                        </a:rPr>
                        <a:t>subnet</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a:effectLst/>
                          <a:latin typeface="Arial" panose="020B0604020202020204" pitchFamily="34" charset="0"/>
                          <a:ea typeface="TimesTen-Bold"/>
                          <a:cs typeface="Times New Roman" panose="02020603050405020304" pitchFamily="18" charset="0"/>
                        </a:rPr>
                        <a:t>Network Address</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a:effectLst/>
                          <a:latin typeface="Arial" panose="020B0604020202020204" pitchFamily="34" charset="0"/>
                          <a:ea typeface="TimesTen-Bold"/>
                          <a:cs typeface="Times New Roman" panose="02020603050405020304" pitchFamily="18" charset="0"/>
                        </a:rPr>
                        <a:t>Broadcast Address</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a:effectLst/>
                          <a:latin typeface="Arial" panose="020B0604020202020204" pitchFamily="34" charset="0"/>
                          <a:ea typeface="TimesTen-Bold"/>
                          <a:cs typeface="Times New Roman" panose="02020603050405020304" pitchFamily="18" charset="0"/>
                        </a:rPr>
                        <a:t>First IP</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a:effectLst/>
                          <a:latin typeface="Arial" panose="020B0604020202020204" pitchFamily="34" charset="0"/>
                          <a:ea typeface="TimesTen-Bold"/>
                          <a:cs typeface="Times New Roman" panose="02020603050405020304" pitchFamily="18" charset="0"/>
                        </a:rPr>
                        <a:t>Last IP</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4823382"/>
                  </a:ext>
                </a:extLst>
              </a:tr>
              <a:tr h="609741">
                <a:tc>
                  <a:txBody>
                    <a:bodyPr/>
                    <a:lstStyle/>
                    <a:p>
                      <a:pPr marL="0" marR="0" algn="l" rtl="1">
                        <a:spcBef>
                          <a:spcPts val="0"/>
                        </a:spcBef>
                        <a:spcAft>
                          <a:spcPts val="0"/>
                        </a:spcAft>
                      </a:pPr>
                      <a:r>
                        <a:rPr lang="en-US" sz="2000">
                          <a:effectLst/>
                          <a:latin typeface="Arial" panose="020B0604020202020204" pitchFamily="34" charset="0"/>
                          <a:ea typeface="TimesTen-Bold"/>
                          <a:cs typeface="Times New Roman" panose="02020603050405020304" pitchFamily="18" charset="0"/>
                        </a:rPr>
                        <a:t>1</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altLang="en-US" sz="2000" dirty="0"/>
                        <a:t>134.16.0.0 /18 </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134.16.63.255</a:t>
                      </a:r>
                      <a:endParaRPr lang="en-US" sz="2000" dirty="0">
                        <a:effectLst/>
                        <a:latin typeface="Times New Roman" panose="02020603050405020304" pitchFamily="18" charset="0"/>
                        <a:ea typeface="Times New Roman" panose="02020603050405020304" pitchFamily="18" charset="0"/>
                      </a:endParaRPr>
                    </a:p>
                    <a:p>
                      <a:pPr marL="0" marR="0" algn="l" rtl="1">
                        <a:spcBef>
                          <a:spcPts val="0"/>
                        </a:spcBef>
                        <a:spcAft>
                          <a:spcPts val="0"/>
                        </a:spcAft>
                      </a:pP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134.16.0.1</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134.16.63.254</a:t>
                      </a:r>
                      <a:endParaRPr lang="en-US" sz="2000" dirty="0">
                        <a:effectLst/>
                        <a:latin typeface="Times New Roman" panose="02020603050405020304" pitchFamily="18" charset="0"/>
                        <a:ea typeface="Times New Roman" panose="02020603050405020304" pitchFamily="18" charset="0"/>
                      </a:endParaRPr>
                    </a:p>
                    <a:p>
                      <a:pPr marL="0" marR="0" algn="l" rtl="1">
                        <a:spcBef>
                          <a:spcPts val="0"/>
                        </a:spcBef>
                        <a:spcAft>
                          <a:spcPts val="0"/>
                        </a:spcAft>
                      </a:pP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39286818"/>
                  </a:ext>
                </a:extLst>
              </a:tr>
              <a:tr h="580714">
                <a:tc>
                  <a:txBody>
                    <a:bodyPr/>
                    <a:lstStyle/>
                    <a:p>
                      <a:pPr marL="0" marR="0" algn="l" rtl="1">
                        <a:spcBef>
                          <a:spcPts val="0"/>
                        </a:spcBef>
                        <a:spcAft>
                          <a:spcPts val="0"/>
                        </a:spcAft>
                      </a:pPr>
                      <a:r>
                        <a:rPr lang="en-US" sz="2000">
                          <a:effectLst/>
                          <a:latin typeface="Arial" panose="020B0604020202020204" pitchFamily="34" charset="0"/>
                          <a:ea typeface="TimesTen-Bold"/>
                          <a:cs typeface="Times New Roman" panose="02020603050405020304" pitchFamily="18" charset="0"/>
                        </a:rPr>
                        <a:t>2</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134.16.64.0/18</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134.16.127.255</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134.16.64.0</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134.16.127.254</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21628784"/>
                  </a:ext>
                </a:extLst>
              </a:tr>
              <a:tr h="580714">
                <a:tc>
                  <a:txBody>
                    <a:bodyPr/>
                    <a:lstStyle/>
                    <a:p>
                      <a:pPr marL="0" marR="0" algn="l" rtl="1">
                        <a:spcBef>
                          <a:spcPts val="0"/>
                        </a:spcBef>
                        <a:spcAft>
                          <a:spcPts val="0"/>
                        </a:spcAft>
                      </a:pPr>
                      <a:r>
                        <a:rPr lang="en-US" sz="2000">
                          <a:effectLst/>
                          <a:latin typeface="Arial" panose="020B0604020202020204" pitchFamily="34" charset="0"/>
                          <a:ea typeface="TimesTen-Bold"/>
                          <a:cs typeface="Times New Roman" panose="02020603050405020304" pitchFamily="18" charset="0"/>
                        </a:rPr>
                        <a:t>3</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134.16.128.0/18</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134.16.191.255</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134.16.128.1</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134.16.191.254</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74091191"/>
                  </a:ext>
                </a:extLst>
              </a:tr>
              <a:tr h="609741">
                <a:tc>
                  <a:txBody>
                    <a:bodyPr/>
                    <a:lstStyle/>
                    <a:p>
                      <a:pPr marL="0" marR="0" algn="l" rtl="1">
                        <a:spcBef>
                          <a:spcPts val="0"/>
                        </a:spcBef>
                        <a:spcAft>
                          <a:spcPts val="0"/>
                        </a:spcAft>
                      </a:pPr>
                      <a:r>
                        <a:rPr lang="en-US" sz="2000">
                          <a:effectLst/>
                          <a:latin typeface="Arial" panose="020B0604020202020204" pitchFamily="34" charset="0"/>
                          <a:ea typeface="TimesTen-Bold"/>
                          <a:cs typeface="Times New Roman" panose="02020603050405020304" pitchFamily="18" charset="0"/>
                        </a:rPr>
                        <a:t>4</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134.16.192.0/18</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134.16.255.255</a:t>
                      </a:r>
                      <a:endParaRPr lang="en-US" sz="2000" dirty="0">
                        <a:effectLst/>
                        <a:latin typeface="Times New Roman" panose="02020603050405020304" pitchFamily="18" charset="0"/>
                        <a:ea typeface="Times New Roman" panose="02020603050405020304" pitchFamily="18" charset="0"/>
                      </a:endParaRPr>
                    </a:p>
                    <a:p>
                      <a:pPr marL="0" marR="0" algn="l" rtl="1">
                        <a:spcBef>
                          <a:spcPts val="0"/>
                        </a:spcBef>
                        <a:spcAft>
                          <a:spcPts val="0"/>
                        </a:spcAft>
                      </a:pP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l" rtl="1">
                        <a:spcBef>
                          <a:spcPts val="0"/>
                        </a:spcBef>
                        <a:spcAft>
                          <a:spcPts val="0"/>
                        </a:spcAft>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134.16.192.1</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lang="en-US" sz="2000" dirty="0">
                          <a:effectLst/>
                          <a:latin typeface="Arial" panose="020B0604020202020204" pitchFamily="34" charset="0"/>
                          <a:ea typeface="TimesTen-Bold"/>
                          <a:cs typeface="Times New Roman" panose="02020603050405020304" pitchFamily="18" charset="0"/>
                        </a:rPr>
                        <a:t> </a:t>
                      </a:r>
                      <a:r>
                        <a:rPr lang="en-US" altLang="en-US" sz="2000" dirty="0"/>
                        <a:t>134.16.255.254</a:t>
                      </a:r>
                      <a:endParaRPr lang="en-US" sz="2000" dirty="0">
                        <a:effectLst/>
                        <a:latin typeface="Times New Roman" panose="02020603050405020304" pitchFamily="18" charset="0"/>
                        <a:ea typeface="Times New Roman" panose="02020603050405020304" pitchFamily="18" charset="0"/>
                      </a:endParaRPr>
                    </a:p>
                    <a:p>
                      <a:pPr marL="0" marR="0" algn="l" rtl="1">
                        <a:spcBef>
                          <a:spcPts val="0"/>
                        </a:spcBef>
                        <a:spcAft>
                          <a:spcPts val="0"/>
                        </a:spcAft>
                      </a:pP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31053902"/>
                  </a:ext>
                </a:extLst>
              </a:tr>
            </a:tbl>
          </a:graphicData>
        </a:graphic>
      </p:graphicFrame>
      <p:sp>
        <p:nvSpPr>
          <p:cNvPr id="2" name="Slide Number Placeholder 3">
            <a:extLst>
              <a:ext uri="{FF2B5EF4-FFF2-40B4-BE49-F238E27FC236}">
                <a16:creationId xmlns:a16="http://schemas.microsoft.com/office/drawing/2014/main" id="{BF0AE451-F415-ADBF-A8E8-FA2797F1F26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88</a:t>
            </a:fld>
            <a:endParaRPr lang="en-US" dirty="0"/>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itle 1">
            <a:extLst>
              <a:ext uri="{FF2B5EF4-FFF2-40B4-BE49-F238E27FC236}">
                <a16:creationId xmlns:a16="http://schemas.microsoft.com/office/drawing/2014/main" id="{8497BD8D-833E-45DB-B6E7-97934A5A09A2}"/>
              </a:ext>
            </a:extLst>
          </p:cNvPr>
          <p:cNvSpPr>
            <a:spLocks noGrp="1" noChangeArrowheads="1"/>
          </p:cNvSpPr>
          <p:nvPr>
            <p:ph type="title"/>
          </p:nvPr>
        </p:nvSpPr>
        <p:spPr/>
        <p:txBody>
          <a:bodyPr/>
          <a:lstStyle/>
          <a:p>
            <a:r>
              <a:rPr lang="en-US" altLang="en-US"/>
              <a:t>Subnetting Example</a:t>
            </a:r>
          </a:p>
        </p:txBody>
      </p:sp>
      <p:sp>
        <p:nvSpPr>
          <p:cNvPr id="84995" name="Content Placeholder 2">
            <a:extLst>
              <a:ext uri="{FF2B5EF4-FFF2-40B4-BE49-F238E27FC236}">
                <a16:creationId xmlns:a16="http://schemas.microsoft.com/office/drawing/2014/main" id="{FA99ECC8-CA96-409E-8B6A-4A30A5A3B039}"/>
              </a:ext>
            </a:extLst>
          </p:cNvPr>
          <p:cNvSpPr>
            <a:spLocks noGrp="1" noChangeArrowheads="1"/>
          </p:cNvSpPr>
          <p:nvPr>
            <p:ph idx="1"/>
          </p:nvPr>
        </p:nvSpPr>
        <p:spPr/>
        <p:txBody>
          <a:bodyPr/>
          <a:lstStyle/>
          <a:p>
            <a:r>
              <a:rPr lang="en-US" altLang="en-US" dirty="0"/>
              <a:t>An ISP has 134.16.0.0/16 and we need to have 6 subnets, find for each subnet:</a:t>
            </a:r>
          </a:p>
          <a:p>
            <a:r>
              <a:rPr lang="en-US" altLang="en-US" dirty="0"/>
              <a:t>The IP address range </a:t>
            </a:r>
          </a:p>
          <a:p>
            <a:r>
              <a:rPr lang="en-US" altLang="en-US" dirty="0"/>
              <a:t>Subnet mask</a:t>
            </a:r>
          </a:p>
          <a:p>
            <a:r>
              <a:rPr lang="en-US" altLang="en-US" dirty="0"/>
              <a:t>Broadcast address</a:t>
            </a:r>
          </a:p>
          <a:p>
            <a:r>
              <a:rPr lang="en-US" altLang="en-US" dirty="0"/>
              <a:t>Network address</a:t>
            </a:r>
          </a:p>
          <a:p>
            <a:endParaRPr lang="en-US" altLang="en-US" dirty="0"/>
          </a:p>
        </p:txBody>
      </p:sp>
      <p:sp>
        <p:nvSpPr>
          <p:cNvPr id="4" name="Footer Placeholder 3">
            <a:extLst>
              <a:ext uri="{FF2B5EF4-FFF2-40B4-BE49-F238E27FC236}">
                <a16:creationId xmlns:a16="http://schemas.microsoft.com/office/drawing/2014/main" id="{5E426E31-88EF-4738-BA57-78993FCBBB8F}"/>
              </a:ext>
            </a:extLst>
          </p:cNvPr>
          <p:cNvSpPr>
            <a:spLocks noGrp="1"/>
          </p:cNvSpPr>
          <p:nvPr>
            <p:ph type="ftr" sz="quarter" idx="11"/>
          </p:nvPr>
        </p:nvSpPr>
        <p:spPr/>
        <p:txBody>
          <a:bodyPr/>
          <a:lstStyle/>
          <a:p>
            <a:pPr>
              <a:defRPr/>
            </a:pPr>
            <a:endParaRPr lang="en-US" dirty="0"/>
          </a:p>
        </p:txBody>
      </p:sp>
      <p:sp>
        <p:nvSpPr>
          <p:cNvPr id="84997" name="Slide Number Placeholder 4">
            <a:extLst>
              <a:ext uri="{FF2B5EF4-FFF2-40B4-BE49-F238E27FC236}">
                <a16:creationId xmlns:a16="http://schemas.microsoft.com/office/drawing/2014/main" id="{F6DA1FBE-0A82-4D31-A14E-A89D35DEEA8E}"/>
              </a:ext>
            </a:extLst>
          </p:cNvPr>
          <p:cNvSpPr>
            <a:spLocks noGrp="1" noChangeArrowheads="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panose="020B0502020104020203" pitchFamily="34"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panose="020B0502020104020203" pitchFamily="34" charset="0"/>
                <a:ea typeface="MS PGothic" panose="020B0600070205080204" pitchFamily="34" charset="-128"/>
              </a:defRPr>
            </a:lvl2pPr>
            <a:lvl3pPr marL="1143000" indent="-228600">
              <a:spcBef>
                <a:spcPct val="20000"/>
              </a:spcBef>
              <a:buChar char="•"/>
              <a:defRPr sz="2000">
                <a:solidFill>
                  <a:schemeClr val="tx1"/>
                </a:solidFill>
                <a:latin typeface="Comic Sans MS" panose="030F0702030302020204" pitchFamily="66"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en-US" altLang="en-US" sz="1200" dirty="0">
              <a:latin typeface="Tahoma" panose="020B0604030504040204" pitchFamily="34" charset="0"/>
            </a:endParaRPr>
          </a:p>
        </p:txBody>
      </p:sp>
      <p:sp>
        <p:nvSpPr>
          <p:cNvPr id="2" name="Slide Number Placeholder 3">
            <a:extLst>
              <a:ext uri="{FF2B5EF4-FFF2-40B4-BE49-F238E27FC236}">
                <a16:creationId xmlns:a16="http://schemas.microsoft.com/office/drawing/2014/main" id="{16B00320-5F66-24AE-9FA9-09B1C57E1F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89</a:t>
            </a:fld>
            <a:endParaRPr lang="en-US" dirty="0"/>
          </a:p>
        </p:txBody>
      </p:sp>
    </p:spTree>
    <p:extLst>
      <p:ext uri="{BB962C8B-B14F-4D97-AF65-F5344CB8AC3E}">
        <p14:creationId xmlns:p14="http://schemas.microsoft.com/office/powerpoint/2010/main" val="138623879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52C5E50C-9E42-4E80-8D5B-FE7257945862}"/>
              </a:ext>
            </a:extLst>
          </p:cNvPr>
          <p:cNvSpPr>
            <a:spLocks noGrp="1"/>
          </p:cNvSpPr>
          <p:nvPr>
            <p:ph idx="1"/>
          </p:nvPr>
        </p:nvSpPr>
        <p:spPr/>
        <p:txBody>
          <a:bodyPr/>
          <a:lstStyle/>
          <a:p>
            <a:r>
              <a:rPr lang="en-US" dirty="0"/>
              <a:t>First subnet </a:t>
            </a:r>
          </a:p>
          <a:p>
            <a:r>
              <a:rPr lang="en-US" dirty="0"/>
              <a:t>134.16.</a:t>
            </a:r>
            <a:r>
              <a:rPr lang="en-US" dirty="0">
                <a:solidFill>
                  <a:srgbClr val="0070C0"/>
                </a:solidFill>
              </a:rPr>
              <a:t>000</a:t>
            </a:r>
            <a:r>
              <a:rPr lang="en-US" dirty="0"/>
              <a:t>00000.00000000</a:t>
            </a:r>
          </a:p>
          <a:p>
            <a:r>
              <a:rPr lang="en-US" dirty="0"/>
              <a:t>134.16.0.0/19</a:t>
            </a:r>
          </a:p>
          <a:p>
            <a:r>
              <a:rPr lang="en-US" dirty="0"/>
              <a:t>The new Subnet mask  255.255.224.0</a:t>
            </a:r>
          </a:p>
          <a:p>
            <a:r>
              <a:rPr lang="en-US" dirty="0"/>
              <a:t>First IP address 134.16.0.1</a:t>
            </a:r>
          </a:p>
          <a:p>
            <a:r>
              <a:rPr lang="en-US" dirty="0"/>
              <a:t>Last IP Address 134.16.31.254</a:t>
            </a:r>
          </a:p>
          <a:p>
            <a:r>
              <a:rPr lang="en-US" dirty="0"/>
              <a:t>Broadcast Address 134.16.31.255</a:t>
            </a:r>
          </a:p>
        </p:txBody>
      </p:sp>
      <p:sp>
        <p:nvSpPr>
          <p:cNvPr id="3" name="Title 2">
            <a:extLst>
              <a:ext uri="{FF2B5EF4-FFF2-40B4-BE49-F238E27FC236}">
                <a16:creationId xmlns:a16="http://schemas.microsoft.com/office/drawing/2014/main" id="{127AE0D3-00A7-4A4D-8D25-6DFDD866909D}"/>
              </a:ext>
            </a:extLst>
          </p:cNvPr>
          <p:cNvSpPr>
            <a:spLocks noGrp="1"/>
          </p:cNvSpPr>
          <p:nvPr>
            <p:ph type="title"/>
          </p:nvPr>
        </p:nvSpPr>
        <p:spPr/>
        <p:txBody>
          <a:bodyPr/>
          <a:lstStyle/>
          <a:p>
            <a:endParaRPr lang="en-US"/>
          </a:p>
        </p:txBody>
      </p:sp>
      <p:sp>
        <p:nvSpPr>
          <p:cNvPr id="4" name="Slide Number Placeholder 3">
            <a:extLst>
              <a:ext uri="{FF2B5EF4-FFF2-40B4-BE49-F238E27FC236}">
                <a16:creationId xmlns:a16="http://schemas.microsoft.com/office/drawing/2014/main" id="{16F94AF6-BBD4-407A-A4DF-7185EC36F410}"/>
              </a:ext>
            </a:extLst>
          </p:cNvPr>
          <p:cNvSpPr>
            <a:spLocks noGrp="1"/>
          </p:cNvSpPr>
          <p:nvPr>
            <p:ph type="sldNum" sz="quarter" idx="4"/>
          </p:nvPr>
        </p:nvSpPr>
        <p:spPr/>
        <p:txBody>
          <a:bodyPr/>
          <a:lstStyle/>
          <a:p>
            <a:r>
              <a:rPr lang="en-US"/>
              <a:t>Network Layer: 4-</a:t>
            </a:r>
            <a:fld id="{C4204591-24BD-A542-B9D5-F8D8A88D2FEE}" type="slidenum">
              <a:rPr lang="en-US" smtClean="0"/>
              <a:pPr/>
              <a:t>90</a:t>
            </a:fld>
            <a:endParaRPr lang="en-US" dirty="0"/>
          </a:p>
        </p:txBody>
      </p:sp>
    </p:spTree>
    <p:extLst>
      <p:ext uri="{BB962C8B-B14F-4D97-AF65-F5344CB8AC3E}">
        <p14:creationId xmlns:p14="http://schemas.microsoft.com/office/powerpoint/2010/main" val="372159626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49A2056-24EE-41AA-AD1C-4A5668FC2D80}"/>
              </a:ext>
            </a:extLst>
          </p:cNvPr>
          <p:cNvSpPr>
            <a:spLocks noGrp="1"/>
          </p:cNvSpPr>
          <p:nvPr>
            <p:ph idx="1"/>
          </p:nvPr>
        </p:nvSpPr>
        <p:spPr/>
        <p:txBody>
          <a:bodyPr/>
          <a:lstStyle/>
          <a:p>
            <a:r>
              <a:rPr lang="en-US" dirty="0"/>
              <a:t>Second subnet </a:t>
            </a:r>
          </a:p>
          <a:p>
            <a:r>
              <a:rPr lang="en-US" dirty="0"/>
              <a:t>134.16.</a:t>
            </a:r>
            <a:r>
              <a:rPr lang="en-US" dirty="0">
                <a:solidFill>
                  <a:srgbClr val="0070C0"/>
                </a:solidFill>
              </a:rPr>
              <a:t>001</a:t>
            </a:r>
            <a:r>
              <a:rPr lang="en-US" dirty="0"/>
              <a:t>00000.00000000</a:t>
            </a:r>
          </a:p>
          <a:p>
            <a:r>
              <a:rPr lang="en-US" dirty="0"/>
              <a:t>134.16.32.0/19</a:t>
            </a:r>
          </a:p>
          <a:p>
            <a:r>
              <a:rPr lang="en-US" dirty="0"/>
              <a:t>First IP address </a:t>
            </a:r>
          </a:p>
          <a:p>
            <a:r>
              <a:rPr lang="en-US" dirty="0"/>
              <a:t>134.16.32.1</a:t>
            </a:r>
          </a:p>
          <a:p>
            <a:r>
              <a:rPr lang="en-US" dirty="0"/>
              <a:t>Last IP address 134.16.63.254</a:t>
            </a:r>
          </a:p>
          <a:p>
            <a:r>
              <a:rPr lang="en-US" dirty="0"/>
              <a:t>Broadcast Address 134.16.63.255</a:t>
            </a:r>
          </a:p>
          <a:p>
            <a:endParaRPr lang="en-US" dirty="0"/>
          </a:p>
          <a:p>
            <a:endParaRPr lang="en-US" dirty="0"/>
          </a:p>
        </p:txBody>
      </p:sp>
      <p:sp>
        <p:nvSpPr>
          <p:cNvPr id="3" name="Title 2">
            <a:extLst>
              <a:ext uri="{FF2B5EF4-FFF2-40B4-BE49-F238E27FC236}">
                <a16:creationId xmlns:a16="http://schemas.microsoft.com/office/drawing/2014/main" id="{B14371B8-5CCA-404F-A8A4-7EF475973ADF}"/>
              </a:ext>
            </a:extLst>
          </p:cNvPr>
          <p:cNvSpPr>
            <a:spLocks noGrp="1"/>
          </p:cNvSpPr>
          <p:nvPr>
            <p:ph type="title"/>
          </p:nvPr>
        </p:nvSpPr>
        <p:spPr/>
        <p:txBody>
          <a:bodyPr/>
          <a:lstStyle/>
          <a:p>
            <a:endParaRPr lang="en-US"/>
          </a:p>
        </p:txBody>
      </p:sp>
      <p:sp>
        <p:nvSpPr>
          <p:cNvPr id="4" name="Slide Number Placeholder 3">
            <a:extLst>
              <a:ext uri="{FF2B5EF4-FFF2-40B4-BE49-F238E27FC236}">
                <a16:creationId xmlns:a16="http://schemas.microsoft.com/office/drawing/2014/main" id="{14E6394E-51F1-4CAB-9E29-AE774F0AD8EF}"/>
              </a:ext>
            </a:extLst>
          </p:cNvPr>
          <p:cNvSpPr>
            <a:spLocks noGrp="1"/>
          </p:cNvSpPr>
          <p:nvPr>
            <p:ph type="sldNum" sz="quarter" idx="4"/>
          </p:nvPr>
        </p:nvSpPr>
        <p:spPr/>
        <p:txBody>
          <a:bodyPr/>
          <a:lstStyle/>
          <a:p>
            <a:r>
              <a:rPr lang="en-US"/>
              <a:t>Network Layer: 4-</a:t>
            </a:r>
            <a:fld id="{C4204591-24BD-A542-B9D5-F8D8A88D2FEE}" type="slidenum">
              <a:rPr lang="en-US" smtClean="0"/>
              <a:pPr/>
              <a:t>91</a:t>
            </a:fld>
            <a:endParaRPr lang="en-US" dirty="0"/>
          </a:p>
        </p:txBody>
      </p:sp>
    </p:spTree>
    <p:extLst>
      <p:ext uri="{BB962C8B-B14F-4D97-AF65-F5344CB8AC3E}">
        <p14:creationId xmlns:p14="http://schemas.microsoft.com/office/powerpoint/2010/main" val="132512107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92</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93</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94</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41502" y="2979300"/>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00288" y="4175353"/>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24038" y="5588022"/>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95</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96</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97</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98</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99</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18291</TotalTime>
  <Words>12009</Words>
  <Application>Microsoft Office PowerPoint</Application>
  <PresentationFormat>Widescreen</PresentationFormat>
  <Paragraphs>3062</Paragraphs>
  <Slides>141</Slides>
  <Notes>115</Notes>
  <HiddenSlides>0</HiddenSlides>
  <MMClips>0</MMClips>
  <ScaleCrop>false</ScaleCrop>
  <HeadingPairs>
    <vt:vector size="6" baseType="variant">
      <vt:variant>
        <vt:lpstr>Fonts Used</vt:lpstr>
      </vt:variant>
      <vt:variant>
        <vt:i4>17</vt:i4>
      </vt:variant>
      <vt:variant>
        <vt:lpstr>Theme</vt:lpstr>
      </vt:variant>
      <vt:variant>
        <vt:i4>1</vt:i4>
      </vt:variant>
      <vt:variant>
        <vt:lpstr>Slide Titles</vt:lpstr>
      </vt:variant>
      <vt:variant>
        <vt:i4>141</vt:i4>
      </vt:variant>
    </vt:vector>
  </HeadingPairs>
  <TitlesOfParts>
    <vt:vector size="159" baseType="lpstr">
      <vt:lpstr>ＭＳ Ｐゴシック</vt:lpstr>
      <vt:lpstr>Arial</vt:lpstr>
      <vt:lpstr>Calibri</vt:lpstr>
      <vt:lpstr>Calibri (Body)</vt:lpstr>
      <vt:lpstr>Calibri Light</vt:lpstr>
      <vt:lpstr>Comic Sans MS</vt:lpstr>
      <vt:lpstr>Courier New</vt:lpstr>
      <vt:lpstr>Gill Sans MT</vt:lpstr>
      <vt:lpstr>Symbol</vt:lpstr>
      <vt:lpstr>Tahoma</vt:lpstr>
      <vt:lpstr>Times</vt:lpstr>
      <vt:lpstr>Times New Roman</vt:lpstr>
      <vt:lpstr>TimesLTPro</vt:lpstr>
      <vt:lpstr>TimesLTPro-Bold</vt:lpstr>
      <vt:lpstr>TimesLTPro-Roman</vt:lpstr>
      <vt:lpstr>Wingdings</vt:lpstr>
      <vt:lpstr>ZapfDingbats</vt:lpstr>
      <vt:lpstr>Office Theme</vt:lpstr>
      <vt:lpstr>PowerPoint Presentation</vt:lpstr>
      <vt:lpstr>Internet protocol stack</vt:lpstr>
      <vt:lpstr>Network layer: our goals</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Sidebar: Network Neutrality</vt:lpstr>
      <vt:lpstr>Sidebar: Network Neutrality</vt:lpstr>
      <vt:lpstr>Network layer: “data plane” roadmap</vt:lpstr>
      <vt:lpstr>Network Layer: Internet</vt:lpstr>
      <vt:lpstr>IP Datagram format</vt:lpstr>
      <vt:lpstr>IP fragmentation/reassembly</vt:lpstr>
      <vt:lpstr>IP fragmentation/reassembly</vt:lpstr>
      <vt:lpstr>IP addressing: introduction</vt:lpstr>
      <vt:lpstr>IP addressing: introduction</vt:lpstr>
      <vt:lpstr>IP addressing: introduction</vt:lpstr>
      <vt:lpstr>Subnets</vt:lpstr>
      <vt:lpstr>Subnets</vt:lpstr>
      <vt:lpstr>Subnets</vt:lpstr>
      <vt:lpstr>Example: Subnet and Subnet Mask</vt:lpstr>
      <vt:lpstr>IP addressing: Classful</vt:lpstr>
      <vt:lpstr>IP addressing: Classful</vt:lpstr>
      <vt:lpstr>Class A Addresses</vt:lpstr>
      <vt:lpstr>Cont …</vt:lpstr>
      <vt:lpstr>Cont …</vt:lpstr>
      <vt:lpstr>Cont …</vt:lpstr>
      <vt:lpstr>Cont …</vt:lpstr>
      <vt:lpstr>Cont …</vt:lpstr>
      <vt:lpstr>Class B Addresses</vt:lpstr>
      <vt:lpstr>Cont …</vt:lpstr>
      <vt:lpstr>Cont …</vt:lpstr>
      <vt:lpstr>Class C Addresses</vt:lpstr>
      <vt:lpstr>Cont …</vt:lpstr>
      <vt:lpstr>Cont …</vt:lpstr>
      <vt:lpstr>Class D and E Addresses</vt:lpstr>
      <vt:lpstr>Cont …</vt:lpstr>
      <vt:lpstr>PowerPoint Presentation</vt:lpstr>
      <vt:lpstr>Example</vt:lpstr>
      <vt:lpstr>IP addressing: CIDR</vt:lpstr>
      <vt:lpstr>Subnetting Example: 200.16.16.0/24</vt:lpstr>
      <vt:lpstr>First Subnet</vt:lpstr>
      <vt:lpstr>Second Subnet</vt:lpstr>
      <vt:lpstr>Third Subnet</vt:lpstr>
      <vt:lpstr>Fourth IP</vt:lpstr>
      <vt:lpstr>Subnetting Example: 200.16.16.0/24</vt:lpstr>
      <vt:lpstr>200.16.16.0/24</vt:lpstr>
      <vt:lpstr>Subnet 2: 200.16.16.128/25 divide this network into 2 subnets</vt:lpstr>
      <vt:lpstr>Subnet 1 200.16.16.0/25  net1 </vt:lpstr>
      <vt:lpstr>200.16.16.128/26  net 2 </vt:lpstr>
      <vt:lpstr>200.16.16.192/26 net 3 </vt:lpstr>
      <vt:lpstr>Subnetting Example</vt:lpstr>
      <vt:lpstr>PowerPoint Presentation</vt:lpstr>
      <vt:lpstr>PowerPoint Presentation</vt:lpstr>
      <vt:lpstr>PowerPoint Presentation</vt:lpstr>
      <vt:lpstr>PowerPoint Presentation</vt:lpstr>
      <vt:lpstr>Subnetting Example</vt:lpstr>
      <vt:lpstr>PowerPoint Presentation</vt:lpstr>
      <vt:lpstr>PowerPoint Presentation</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Ahmed I Shawahna</cp:lastModifiedBy>
  <cp:revision>538</cp:revision>
  <dcterms:created xsi:type="dcterms:W3CDTF">2020-01-18T07:24:59Z</dcterms:created>
  <dcterms:modified xsi:type="dcterms:W3CDTF">2024-11-28T05:48:06Z</dcterms:modified>
</cp:coreProperties>
</file>