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1" r:id="rId4"/>
    <p:sldId id="262" r:id="rId5"/>
    <p:sldId id="257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915400" cy="1828800"/>
          </a:xfrm>
        </p:spPr>
        <p:txBody>
          <a:bodyPr/>
          <a:lstStyle/>
          <a:p>
            <a:pPr algn="ctr"/>
            <a:r>
              <a:rPr lang="en-US" sz="6000" dirty="0" smtClean="0"/>
              <a:t> ciphers</a:t>
            </a:r>
            <a:br>
              <a:rPr lang="en-US" sz="60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By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Hafez Barghouthi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flavors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Symmetric algorithms</a:t>
            </a:r>
            <a:r>
              <a:rPr lang="nb-NO" dirty="0" smtClean="0"/>
              <a:t>: the same key is used for encryption and decryption .</a:t>
            </a:r>
          </a:p>
          <a:p>
            <a:r>
              <a:rPr lang="nb-NO" dirty="0" smtClean="0"/>
              <a:t>Asymmetric algorithms: different keys  are used for encryption and decryption.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Key has to be kept secret.</a:t>
            </a:r>
          </a:p>
          <a:p>
            <a:r>
              <a:rPr lang="nb-NO" dirty="0" smtClean="0"/>
              <a:t>All parties sharing the same key can read data encrypted under the key.</a:t>
            </a:r>
          </a:p>
          <a:p>
            <a:r>
              <a:rPr lang="nb-NO" dirty="0" smtClean="0"/>
              <a:t>Setting a private channel need a maintaining a large number of keys.</a:t>
            </a:r>
          </a:p>
          <a:p>
            <a:r>
              <a:rPr lang="nb-NO" dirty="0" smtClean="0"/>
              <a:t>Key Managment is a very important task.</a:t>
            </a:r>
          </a:p>
          <a:p>
            <a:r>
              <a:rPr lang="nb-NO" dirty="0" smtClean="0"/>
              <a:t>Example DES.(Data Encryption Standard)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public key algorithm.</a:t>
            </a:r>
          </a:p>
          <a:p>
            <a:r>
              <a:rPr lang="en-US" dirty="0" smtClean="0"/>
              <a:t>Public key  to encrypt and private key to decrypt.</a:t>
            </a:r>
          </a:p>
          <a:p>
            <a:r>
              <a:rPr lang="en-US" dirty="0" smtClean="0"/>
              <a:t>Obviously, the two keys are algorithmically related but it should not be feasible to derive one from another.</a:t>
            </a:r>
          </a:p>
          <a:p>
            <a:r>
              <a:rPr lang="en-US" dirty="0" smtClean="0"/>
              <a:t>Example RSA (</a:t>
            </a:r>
            <a:r>
              <a:rPr lang="en-US" dirty="0" err="1" smtClean="0"/>
              <a:t>Rivest,Shamir</a:t>
            </a:r>
            <a:r>
              <a:rPr lang="en-US" dirty="0" smtClean="0"/>
              <a:t> and </a:t>
            </a:r>
            <a:r>
              <a:rPr lang="en-US" dirty="0" err="1" smtClean="0"/>
              <a:t>Adleman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 cipher.</a:t>
            </a:r>
          </a:p>
          <a:p>
            <a:r>
              <a:rPr lang="en-US" dirty="0" smtClean="0"/>
              <a:t>Stream cipher.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stream cipher is one that encrypts a digital data stream one bit or one byte at </a:t>
            </a:r>
            <a:r>
              <a:rPr lang="en-US" b="1" dirty="0" smtClean="0"/>
              <a:t>a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b="1" dirty="0" smtClean="0"/>
              <a:t>block cipher is one in which a block of plaintext is treated as a whole </a:t>
            </a:r>
            <a:r>
              <a:rPr lang="en-US" b="1" dirty="0" smtClean="0"/>
              <a:t>and </a:t>
            </a:r>
            <a:r>
              <a:rPr lang="en-US" dirty="0" smtClean="0"/>
              <a:t>used </a:t>
            </a:r>
            <a:r>
              <a:rPr lang="en-US" dirty="0" smtClean="0"/>
              <a:t>to produce a </a:t>
            </a:r>
            <a:r>
              <a:rPr lang="en-US" dirty="0" smtClean="0"/>
              <a:t>cipher text </a:t>
            </a:r>
            <a:r>
              <a:rPr lang="en-US" dirty="0" smtClean="0"/>
              <a:t>block of equal length.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course we will concern on this kind of cipher.</a:t>
            </a:r>
          </a:p>
          <a:p>
            <a:endParaRPr lang="en-US" dirty="0" smtClean="0"/>
          </a:p>
          <a:p>
            <a:r>
              <a:rPr lang="en-US" dirty="0" smtClean="0"/>
              <a:t>So let talk </a:t>
            </a:r>
            <a:r>
              <a:rPr lang="en-US" smtClean="0"/>
              <a:t>a look on DES.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1326</TotalTime>
  <Words>207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ciphers </vt:lpstr>
      <vt:lpstr>Two flavors</vt:lpstr>
      <vt:lpstr>Symmetric cipher</vt:lpstr>
      <vt:lpstr>Asymmetric cipher</vt:lpstr>
      <vt:lpstr>Another two</vt:lpstr>
      <vt:lpstr>Block cipher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 IS A Need Not For  Fun </dc:title>
  <dc:creator/>
  <cp:lastModifiedBy> </cp:lastModifiedBy>
  <cp:revision>127</cp:revision>
  <dcterms:created xsi:type="dcterms:W3CDTF">2006-08-16T00:00:00Z</dcterms:created>
  <dcterms:modified xsi:type="dcterms:W3CDTF">2010-02-17T21:10:02Z</dcterms:modified>
</cp:coreProperties>
</file>