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65"/>
  </p:notesMasterIdLst>
  <p:sldIdLst>
    <p:sldId id="256" r:id="rId2"/>
    <p:sldId id="267" r:id="rId3"/>
    <p:sldId id="271" r:id="rId4"/>
    <p:sldId id="257" r:id="rId5"/>
    <p:sldId id="410" r:id="rId6"/>
    <p:sldId id="411" r:id="rId7"/>
    <p:sldId id="418" r:id="rId8"/>
    <p:sldId id="425" r:id="rId9"/>
    <p:sldId id="426" r:id="rId10"/>
    <p:sldId id="285" r:id="rId11"/>
    <p:sldId id="288" r:id="rId12"/>
    <p:sldId id="289" r:id="rId13"/>
    <p:sldId id="291" r:id="rId14"/>
    <p:sldId id="292" r:id="rId15"/>
    <p:sldId id="293" r:id="rId16"/>
    <p:sldId id="429" r:id="rId17"/>
    <p:sldId id="296" r:id="rId18"/>
    <p:sldId id="431" r:id="rId19"/>
    <p:sldId id="297" r:id="rId20"/>
    <p:sldId id="300" r:id="rId21"/>
    <p:sldId id="302" r:id="rId22"/>
    <p:sldId id="303" r:id="rId23"/>
    <p:sldId id="414" r:id="rId24"/>
    <p:sldId id="305" r:id="rId25"/>
    <p:sldId id="306" r:id="rId26"/>
    <p:sldId id="430" r:id="rId27"/>
    <p:sldId id="312" r:id="rId28"/>
    <p:sldId id="320" r:id="rId29"/>
    <p:sldId id="433" r:id="rId30"/>
    <p:sldId id="314" r:id="rId31"/>
    <p:sldId id="436" r:id="rId32"/>
    <p:sldId id="437" r:id="rId33"/>
    <p:sldId id="258" r:id="rId34"/>
    <p:sldId id="259" r:id="rId35"/>
    <p:sldId id="326" r:id="rId36"/>
    <p:sldId id="323" r:id="rId37"/>
    <p:sldId id="330" r:id="rId38"/>
    <p:sldId id="299" r:id="rId39"/>
    <p:sldId id="349" r:id="rId40"/>
    <p:sldId id="260" r:id="rId41"/>
    <p:sldId id="261" r:id="rId42"/>
    <p:sldId id="262" r:id="rId43"/>
    <p:sldId id="438" r:id="rId44"/>
    <p:sldId id="375" r:id="rId45"/>
    <p:sldId id="376" r:id="rId46"/>
    <p:sldId id="434" r:id="rId47"/>
    <p:sldId id="380" r:id="rId48"/>
    <p:sldId id="435" r:id="rId49"/>
    <p:sldId id="381" r:id="rId50"/>
    <p:sldId id="415" r:id="rId51"/>
    <p:sldId id="416" r:id="rId52"/>
    <p:sldId id="384" r:id="rId53"/>
    <p:sldId id="389" r:id="rId54"/>
    <p:sldId id="390" r:id="rId55"/>
    <p:sldId id="392" r:id="rId56"/>
    <p:sldId id="395" r:id="rId57"/>
    <p:sldId id="432" r:id="rId58"/>
    <p:sldId id="398" r:id="rId59"/>
    <p:sldId id="401" r:id="rId60"/>
    <p:sldId id="403" r:id="rId61"/>
    <p:sldId id="404" r:id="rId62"/>
    <p:sldId id="402" r:id="rId63"/>
    <p:sldId id="417" r:id="rId6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orient="horz" pos="1440">
          <p15:clr>
            <a:srgbClr val="A4A3A4"/>
          </p15:clr>
        </p15:guide>
        <p15:guide id="3" orient="horz">
          <p15:clr>
            <a:srgbClr val="A4A3A4"/>
          </p15:clr>
        </p15:guide>
        <p15:guide id="4" pos="3840">
          <p15:clr>
            <a:srgbClr val="A4A3A4"/>
          </p15:clr>
        </p15:guide>
        <p15:guide id="5" pos="1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87" autoAdjust="0"/>
    <p:restoredTop sz="72794" autoAdjust="0"/>
  </p:normalViewPr>
  <p:slideViewPr>
    <p:cSldViewPr>
      <p:cViewPr varScale="1">
        <p:scale>
          <a:sx n="84" d="100"/>
          <a:sy n="84" d="100"/>
        </p:scale>
        <p:origin x="720" y="176"/>
      </p:cViewPr>
      <p:guideLst>
        <p:guide orient="horz" pos="2880"/>
        <p:guide orient="horz" pos="1440"/>
        <p:guide orient="horz"/>
        <p:guide pos="3840"/>
        <p:guide pos="1920"/>
      </p:guideLst>
    </p:cSldViewPr>
  </p:slideViewPr>
  <p:outlineViewPr>
    <p:cViewPr>
      <p:scale>
        <a:sx n="33" d="100"/>
        <a:sy n="33" d="100"/>
      </p:scale>
      <p:origin x="0" y="47826"/>
    </p:cViewPr>
    <p:sldLst>
      <p:sld r:id="rId1" collapse="1"/>
    </p:sldLst>
  </p:outlineViewPr>
  <p:notesTextViewPr>
    <p:cViewPr>
      <p:scale>
        <a:sx n="100" d="100"/>
        <a:sy n="100" d="100"/>
      </p:scale>
      <p:origin x="0" y="0"/>
    </p:cViewPr>
  </p:notesTextViewPr>
  <p:sorterViewPr>
    <p:cViewPr>
      <p:scale>
        <a:sx n="80" d="100"/>
        <a:sy n="80" d="100"/>
      </p:scale>
      <p:origin x="0" y="32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F66C77-EFCB-1541-8A56-B4F7CD1F4AE9}"/>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219B9A6-8CD8-3241-BA5A-F5168F006CC2}"/>
              </a:ext>
            </a:extLst>
          </p:cNvPr>
          <p:cNvSpPr>
            <a:spLocks noGrp="1"/>
          </p:cNvSpPr>
          <p:nvPr>
            <p:ph type="dt" idx="1"/>
          </p:nvPr>
        </p:nvSpPr>
        <p:spPr>
          <a:xfrm>
            <a:off x="4143375" y="0"/>
            <a:ext cx="3170238" cy="48101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7014CEE-685D-E149-9637-F744A3B1F275}" type="datetimeFigureOut">
              <a:rPr lang="en-US"/>
              <a:pPr>
                <a:defRPr/>
              </a:pPr>
              <a:t>2/4/19</a:t>
            </a:fld>
            <a:endParaRPr lang="en-US"/>
          </a:p>
        </p:txBody>
      </p:sp>
      <p:sp>
        <p:nvSpPr>
          <p:cNvPr id="4" name="Slide Image Placeholder 3">
            <a:extLst>
              <a:ext uri="{FF2B5EF4-FFF2-40B4-BE49-F238E27FC236}">
                <a16:creationId xmlns:a16="http://schemas.microsoft.com/office/drawing/2014/main" id="{6895DFC4-6A52-FC47-B74E-7A413D372A19}"/>
              </a:ext>
            </a:extLst>
          </p:cNvPr>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D3A70A7-7E74-6B41-9B52-FA49CBC9A047}"/>
              </a:ext>
            </a:extLst>
          </p:cNvPr>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D16B9CA-B956-B545-A162-9AFD1A40598F}"/>
              </a:ext>
            </a:extLst>
          </p:cNvPr>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6381951-4C1D-964C-B647-65F14782A34C}"/>
              </a:ext>
            </a:extLst>
          </p:cNvPr>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216BD81-76E2-7445-88B7-6893982B16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ana.org/cctld/cctld-whois.ht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w-bc.com/info/regesstepp/index.html"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Virtual_private_serv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1862BD3B-D58A-224E-A1CE-C57861A71D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C672ED43-8226-2C47-BED0-30079D1ABD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But the WWW is only a subset of the Internet. </a:t>
            </a:r>
          </a:p>
          <a:p>
            <a:pPr eaLnBrk="1" hangingPunct="1"/>
            <a:endParaRPr lang="en-US" altLang="en-US"/>
          </a:p>
        </p:txBody>
      </p:sp>
      <p:sp>
        <p:nvSpPr>
          <p:cNvPr id="4" name="Slide Number Placeholder 3">
            <a:extLst>
              <a:ext uri="{FF2B5EF4-FFF2-40B4-BE49-F238E27FC236}">
                <a16:creationId xmlns:a16="http://schemas.microsoft.com/office/drawing/2014/main" id="{30C5E7B9-D1BD-6D4D-B3DA-15AC7A20154C}"/>
              </a:ext>
            </a:extLst>
          </p:cNvPr>
          <p:cNvSpPr>
            <a:spLocks noGrp="1"/>
          </p:cNvSpPr>
          <p:nvPr>
            <p:ph type="sldNum" sz="quarter" idx="5"/>
          </p:nvPr>
        </p:nvSpPr>
        <p:spPr/>
        <p:txBody>
          <a:bodyPr/>
          <a:lstStyle/>
          <a:p>
            <a:pPr>
              <a:defRPr/>
            </a:pPr>
            <a:fld id="{CFBD83AA-56AA-CD4C-8FCA-2815E0D5C01B}"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B476F877-B66F-2944-B9B5-9EC3FFE30F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FE52EA3F-7E3E-C24A-A1C8-656B4CC330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internet exists today because of a suite of interrelated communications protocols. </a:t>
            </a:r>
          </a:p>
          <a:p>
            <a:pPr eaLnBrk="1" hangingPunct="1"/>
            <a:r>
              <a:rPr lang="en-US" altLang="en-US"/>
              <a:t>is a set of rules that partners in communication use when they communicate. </a:t>
            </a:r>
          </a:p>
          <a:p>
            <a:pPr eaLnBrk="1" hangingPunct="1"/>
            <a:endParaRPr lang="en-US" altLang="en-US"/>
          </a:p>
          <a:p>
            <a:pPr eaLnBrk="1" hangingPunct="1"/>
            <a:endParaRPr lang="en-US" altLang="en-US"/>
          </a:p>
        </p:txBody>
      </p:sp>
      <p:sp>
        <p:nvSpPr>
          <p:cNvPr id="4" name="Slide Number Placeholder 3">
            <a:extLst>
              <a:ext uri="{FF2B5EF4-FFF2-40B4-BE49-F238E27FC236}">
                <a16:creationId xmlns:a16="http://schemas.microsoft.com/office/drawing/2014/main" id="{B7109F21-3AD1-8443-8156-06CA37170BA0}"/>
              </a:ext>
            </a:extLst>
          </p:cNvPr>
          <p:cNvSpPr>
            <a:spLocks noGrp="1"/>
          </p:cNvSpPr>
          <p:nvPr>
            <p:ph type="sldNum" sz="quarter" idx="5"/>
          </p:nvPr>
        </p:nvSpPr>
        <p:spPr/>
        <p:txBody>
          <a:bodyPr/>
          <a:lstStyle/>
          <a:p>
            <a:pPr>
              <a:defRPr/>
            </a:pPr>
            <a:fld id="{E803893F-A648-924E-8EAF-15BEF6E60BEA}"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9399D478-615E-C749-9683-F4AFD36FE9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5453BC0-0DBE-294D-BF98-09B580E24D8A}" type="slidenum">
              <a:rPr lang="en-GB" altLang="en-US" smtClean="0">
                <a:latin typeface="Times" pitchFamily="2" charset="0"/>
              </a:rPr>
              <a:pPr fontAlgn="base">
                <a:spcBef>
                  <a:spcPct val="0"/>
                </a:spcBef>
                <a:spcAft>
                  <a:spcPct val="0"/>
                </a:spcAft>
              </a:pPr>
              <a:t>38</a:t>
            </a:fld>
            <a:endParaRPr lang="en-GB" altLang="en-US">
              <a:latin typeface="Times" pitchFamily="2" charset="0"/>
            </a:endParaRPr>
          </a:p>
        </p:txBody>
      </p:sp>
      <p:sp>
        <p:nvSpPr>
          <p:cNvPr id="72706" name="Rectangle 2">
            <a:extLst>
              <a:ext uri="{FF2B5EF4-FFF2-40B4-BE49-F238E27FC236}">
                <a16:creationId xmlns:a16="http://schemas.microsoft.com/office/drawing/2014/main" id="{C2E8D0A9-2DD9-9046-A352-14B1D6FC95E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1C6B0BE9-6F76-3945-8043-28020A325501}"/>
              </a:ext>
            </a:extLst>
          </p:cNvPr>
          <p:cNvSpPr>
            <a:spLocks noGrp="1" noChangeArrowheads="1"/>
          </p:cNvSpPr>
          <p:nvPr>
            <p:ph type="body" idx="1"/>
          </p:nvPr>
        </p:nvSpPr>
        <p:spPr bwMode="auto">
          <a:xfrm>
            <a:off x="639763" y="4343400"/>
            <a:ext cx="548481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tabLst>
                <a:tab pos="455613" algn="l"/>
                <a:tab pos="911225" algn="l"/>
              </a:tabLst>
            </a:pPr>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4A103A48-B67A-AD42-968E-2B245EA12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D48AE346-8CC1-7543-B5D5-5F7285EC74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It is also common for the reverse to be true – that is, a single server machine may host multiple sites. </a:t>
            </a:r>
          </a:p>
          <a:p>
            <a:pPr eaLnBrk="1" hangingPunct="1"/>
            <a:endParaRPr lang="en-US" altLang="en-US"/>
          </a:p>
        </p:txBody>
      </p:sp>
      <p:sp>
        <p:nvSpPr>
          <p:cNvPr id="4" name="Slide Number Placeholder 3">
            <a:extLst>
              <a:ext uri="{FF2B5EF4-FFF2-40B4-BE49-F238E27FC236}">
                <a16:creationId xmlns:a16="http://schemas.microsoft.com/office/drawing/2014/main" id="{9608E978-360B-1941-B610-5C5D88A4B61B}"/>
              </a:ext>
            </a:extLst>
          </p:cNvPr>
          <p:cNvSpPr>
            <a:spLocks noGrp="1"/>
          </p:cNvSpPr>
          <p:nvPr>
            <p:ph type="sldNum" sz="quarter" idx="5"/>
          </p:nvPr>
        </p:nvSpPr>
        <p:spPr/>
        <p:txBody>
          <a:bodyPr/>
          <a:lstStyle/>
          <a:p>
            <a:pPr>
              <a:defRPr/>
            </a:pPr>
            <a:fld id="{B2839BE3-3BB0-0B42-B8CA-443BCF3099A6}" type="slidenum">
              <a:rPr lang="en-US" smtClean="0"/>
              <a:pPr>
                <a:defRPr/>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9E1A2D8D-9F80-9848-A82E-B3F1B69C02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D686136C-5A46-DE40-A102-AD6B193522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 domain name can be broken down into several parts. They represent a hierarchy, with the rightmost parts being closest to the root at the “top” of the Internet naming hierarchy. All domain names have at least a top-level domain (TLD) name and a second-level domain (SLD) name. Most websites also maintain a third-level WWW subdomain and perhaps others. Figure 1.26 illustrates a domain with four levels. The rightmost portion of the domain name (to the right of the rightmost period) is called the top-level domain. For the top level of a domain, we are limited to two broad categories, plus a third reserved for other use. They are:</a:t>
            </a:r>
          </a:p>
        </p:txBody>
      </p:sp>
      <p:sp>
        <p:nvSpPr>
          <p:cNvPr id="4" name="Slide Number Placeholder 3">
            <a:extLst>
              <a:ext uri="{FF2B5EF4-FFF2-40B4-BE49-F238E27FC236}">
                <a16:creationId xmlns:a16="http://schemas.microsoft.com/office/drawing/2014/main" id="{639C0363-3FC4-4549-9EC8-0E1C8575183B}"/>
              </a:ext>
            </a:extLst>
          </p:cNvPr>
          <p:cNvSpPr>
            <a:spLocks noGrp="1"/>
          </p:cNvSpPr>
          <p:nvPr>
            <p:ph type="sldNum" sz="quarter" idx="5"/>
          </p:nvPr>
        </p:nvSpPr>
        <p:spPr/>
        <p:txBody>
          <a:bodyPr/>
          <a:lstStyle/>
          <a:p>
            <a:pPr>
              <a:defRPr/>
            </a:pPr>
            <a:fld id="{5CA4FE2C-D51E-8A47-B1C0-4CEA916DB6C8}" type="slidenum">
              <a:rPr lang="en-US" smtClean="0"/>
              <a:pPr>
                <a:defRPr/>
              </a:pPr>
              <a:t>47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9740AA64-3304-3043-A9D4-DCE95E2BB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ACB65CAF-C744-3B42-913D-C0C7526BA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 domain name can be broken down into several parts. They represent a hierarchy, with the rightmost parts being closest to the root at the “top” of the Internet naming hierarchy. All domain names have at least a top-level domain (TLD) name and a second-level domain (SLD) name. Most websites also maintain a third-level WWW subdomain and perhaps others. Figure 1.26 illustrates a domain with four levels. The rightmost portion of the domain name (to the right of the rightmost period) is called the top-level domain. For the top level of a domain, we are limited to two broad categories, plus a third reserved for other use. They are:</a:t>
            </a:r>
          </a:p>
        </p:txBody>
      </p:sp>
      <p:sp>
        <p:nvSpPr>
          <p:cNvPr id="4" name="Slide Number Placeholder 3">
            <a:extLst>
              <a:ext uri="{FF2B5EF4-FFF2-40B4-BE49-F238E27FC236}">
                <a16:creationId xmlns:a16="http://schemas.microsoft.com/office/drawing/2014/main" id="{59098D8D-39D7-A447-B1D1-94E72B9BFA8B}"/>
              </a:ext>
            </a:extLst>
          </p:cNvPr>
          <p:cNvSpPr>
            <a:spLocks noGrp="1"/>
          </p:cNvSpPr>
          <p:nvPr>
            <p:ph type="sldNum" sz="quarter" idx="5"/>
          </p:nvPr>
        </p:nvSpPr>
        <p:spPr/>
        <p:txBody>
          <a:bodyPr/>
          <a:lstStyle/>
          <a:p>
            <a:pPr>
              <a:defRPr/>
            </a:pPr>
            <a:fld id="{9AFE2FF8-8706-474D-BCC8-21B5C55831D5}" type="slidenum">
              <a:rPr lang="en-US" smtClean="0"/>
              <a:pPr>
                <a:defRPr/>
              </a:pPr>
              <a:t>48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84A6B13C-D0D1-ED42-8CD3-9951AA9544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FD6C70E8-9705-EE4B-9F7D-21A0CDE6E0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1" name="Slide Number Placeholder 3">
            <a:extLst>
              <a:ext uri="{FF2B5EF4-FFF2-40B4-BE49-F238E27FC236}">
                <a16:creationId xmlns:a16="http://schemas.microsoft.com/office/drawing/2014/main" id="{9ABEF7CB-0B0A-6848-8D92-6B34BF9FFA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6A9511-6868-7D4D-9A2D-FF73DA840E6F}" type="slidenum">
              <a:rPr lang="en-US" altLang="en-US" sz="1300" smtClean="0">
                <a:latin typeface="Verdana" panose="020B0604030504040204" pitchFamily="34" charset="0"/>
              </a:rPr>
              <a:pPr fontAlgn="base">
                <a:spcBef>
                  <a:spcPct val="0"/>
                </a:spcBef>
                <a:spcAft>
                  <a:spcPct val="0"/>
                </a:spcAft>
              </a:pPr>
              <a:t>50</a:t>
            </a:fld>
            <a:endParaRPr lang="en-US" altLang="en-US" sz="1300">
              <a:latin typeface="Verdana" panose="020B060403050404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983BB97F-1186-0A46-9FC8-8647823A1D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DEA0E2B9-CACB-DB4E-9F66-30AF2C0167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sz="2200"/>
              <a:t>See </a:t>
            </a:r>
            <a:r>
              <a:rPr lang="en-US" altLang="en-US" sz="2200">
                <a:hlinkClick r:id="rId3"/>
              </a:rPr>
              <a:t>http://www.iana.org/cctld/cctld-whois.htm</a:t>
            </a:r>
            <a:r>
              <a:rPr lang="en-US" altLang="en-US" sz="2200"/>
              <a:t> </a:t>
            </a:r>
          </a:p>
          <a:p>
            <a:pPr eaLnBrk="1" hangingPunct="1">
              <a:spcBef>
                <a:spcPct val="0"/>
              </a:spcBef>
            </a:pPr>
            <a:r>
              <a:rPr lang="en-US" altLang="en-US"/>
              <a:t>In practice, it is fairly easy to obtain a domain name </a:t>
            </a:r>
            <a:br>
              <a:rPr lang="en-US" altLang="en-US"/>
            </a:br>
            <a:r>
              <a:rPr lang="en-US" altLang="en-US"/>
              <a:t>with a country code TLD that is not local to the registrant.</a:t>
            </a:r>
          </a:p>
        </p:txBody>
      </p:sp>
      <p:sp>
        <p:nvSpPr>
          <p:cNvPr id="91139" name="Slide Number Placeholder 3">
            <a:extLst>
              <a:ext uri="{FF2B5EF4-FFF2-40B4-BE49-F238E27FC236}">
                <a16:creationId xmlns:a16="http://schemas.microsoft.com/office/drawing/2014/main" id="{28AA71D1-55BD-3F4F-9AB1-97DF6CC8E8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BA4E535-8380-BD41-9FF5-6E360A0D9C97}" type="slidenum">
              <a:rPr lang="en-US" altLang="en-US" sz="1300" smtClean="0">
                <a:latin typeface="Verdana" panose="020B0604030504040204" pitchFamily="34" charset="0"/>
              </a:rPr>
              <a:pPr fontAlgn="base">
                <a:spcBef>
                  <a:spcPct val="0"/>
                </a:spcBef>
                <a:spcAft>
                  <a:spcPct val="0"/>
                </a:spcAft>
              </a:pPr>
              <a:t>51</a:t>
            </a:fld>
            <a:endParaRPr lang="en-US" altLang="en-US" sz="1300">
              <a:latin typeface="Verdana" panose="020B060403050404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67CB8CED-6B81-4A4D-8410-BD5E5F1F69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id="{B3018BAC-C1B5-3F46-B762-11C371183C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http:80</a:t>
            </a:r>
          </a:p>
          <a:p>
            <a:pPr eaLnBrk="1" hangingPunct="1"/>
            <a:r>
              <a:rPr lang="en-US" altLang="en-US"/>
              <a:t>Smtp:25</a:t>
            </a:r>
          </a:p>
          <a:p>
            <a:pPr eaLnBrk="1" hangingPunct="1"/>
            <a:r>
              <a:rPr lang="en-US" altLang="en-US"/>
              <a:t>ftp:20</a:t>
            </a:r>
          </a:p>
          <a:p>
            <a:pPr eaLnBrk="1" hangingPunct="1"/>
            <a:endParaRPr lang="ar-SA" altLang="en-US"/>
          </a:p>
          <a:p>
            <a:pPr eaLnBrk="1" hangingPunct="1"/>
            <a:r>
              <a:rPr lang="en-US" altLang="en-US"/>
              <a:t>adds reliability to network layer</a:t>
            </a:r>
          </a:p>
          <a:p>
            <a:pPr eaLnBrk="1" hangingPunct="1"/>
            <a:endParaRPr lang="en-US" altLang="en-US"/>
          </a:p>
          <a:p>
            <a:pPr eaLnBrk="1" hangingPunct="1"/>
            <a:r>
              <a:rPr lang="en-US" altLang="en-US"/>
              <a:t>an identifier for the location of a document on a web site</a:t>
            </a:r>
          </a:p>
          <a:p>
            <a:pPr eaLnBrk="1" hangingPunct="1"/>
            <a:r>
              <a:rPr lang="en-US" altLang="en-US"/>
              <a:t>a basic URL: </a:t>
            </a:r>
            <a:r>
              <a:rPr lang="en-US" altLang="en-US">
                <a:hlinkClick r:id="rId3"/>
              </a:rPr>
              <a:t>http://www.aw-bc.com/info/regesstepp/index.html</a:t>
            </a:r>
            <a:r>
              <a:rPr lang="en-US" altLang="en-US"/>
              <a:t> ~~~~ ~~~~~~~~~~~~~ ~~~~~~~~~~~~~~~~~~~~~~~~~~ protocol host path </a:t>
            </a:r>
          </a:p>
          <a:p>
            <a:pPr eaLnBrk="1" hangingPunct="1"/>
            <a:r>
              <a:rPr lang="en-US" altLang="en-US"/>
              <a:t>upon entering this URL into the browser, it would: </a:t>
            </a:r>
          </a:p>
          <a:p>
            <a:pPr lvl="1" eaLnBrk="1" hangingPunct="1"/>
            <a:r>
              <a:rPr lang="en-US" altLang="en-US"/>
              <a:t>ask the DNS server for the IP address of www.aw-bc.com</a:t>
            </a:r>
          </a:p>
          <a:p>
            <a:pPr lvl="1" eaLnBrk="1" hangingPunct="1"/>
            <a:r>
              <a:rPr lang="en-US" altLang="en-US"/>
              <a:t>connect to that IP address at port 80</a:t>
            </a:r>
          </a:p>
          <a:p>
            <a:pPr lvl="1" eaLnBrk="1" hangingPunct="1"/>
            <a:r>
              <a:rPr lang="en-US" altLang="en-US"/>
              <a:t>ask the server to GET /info/regesstepp/index.html</a:t>
            </a:r>
          </a:p>
          <a:p>
            <a:pPr lvl="1" eaLnBrk="1" hangingPunct="1"/>
            <a:r>
              <a:rPr lang="en-US" altLang="en-US"/>
              <a:t>display the resulting page on the screen</a:t>
            </a:r>
          </a:p>
          <a:p>
            <a:pPr eaLnBrk="1" hangingPunct="1"/>
            <a:endParaRPr lang="en-US" altLang="en-US"/>
          </a:p>
        </p:txBody>
      </p:sp>
      <p:sp>
        <p:nvSpPr>
          <p:cNvPr id="4" name="Slide Number Placeholder 3">
            <a:extLst>
              <a:ext uri="{FF2B5EF4-FFF2-40B4-BE49-F238E27FC236}">
                <a16:creationId xmlns:a16="http://schemas.microsoft.com/office/drawing/2014/main" id="{F40649B6-EF90-2C4A-9B00-387697FFC386}"/>
              </a:ext>
            </a:extLst>
          </p:cNvPr>
          <p:cNvSpPr>
            <a:spLocks noGrp="1"/>
          </p:cNvSpPr>
          <p:nvPr>
            <p:ph type="sldNum" sz="quarter" idx="5"/>
          </p:nvPr>
        </p:nvSpPr>
        <p:spPr/>
        <p:txBody>
          <a:bodyPr/>
          <a:lstStyle/>
          <a:p>
            <a:pPr>
              <a:defRPr/>
            </a:pPr>
            <a:fld id="{908D4845-AB49-9B4D-BB7E-4F64F8B50DA7}" type="slidenum">
              <a:rPr lang="en-US" smtClean="0"/>
              <a:pPr>
                <a:defRPr/>
              </a:pPr>
              <a:t>56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BA9366AF-A562-B649-8FFF-D958CA6A49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36D83B02-B64E-604B-BE71-A8DFE6C191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https://www.ntu.edu.sg/home/ehchua/programming/webprogramming/HTTP_Basics.html</a:t>
            </a:r>
          </a:p>
        </p:txBody>
      </p:sp>
      <p:sp>
        <p:nvSpPr>
          <p:cNvPr id="4" name="Slide Number Placeholder 3">
            <a:extLst>
              <a:ext uri="{FF2B5EF4-FFF2-40B4-BE49-F238E27FC236}">
                <a16:creationId xmlns:a16="http://schemas.microsoft.com/office/drawing/2014/main" id="{CADEC198-2647-744D-9176-5968A65BD3C9}"/>
              </a:ext>
            </a:extLst>
          </p:cNvPr>
          <p:cNvSpPr>
            <a:spLocks noGrp="1"/>
          </p:cNvSpPr>
          <p:nvPr>
            <p:ph type="sldNum" sz="quarter" idx="5"/>
          </p:nvPr>
        </p:nvSpPr>
        <p:spPr/>
        <p:txBody>
          <a:bodyPr/>
          <a:lstStyle/>
          <a:p>
            <a:pPr>
              <a:defRPr/>
            </a:pPr>
            <a:fld id="{06FE90F1-7F2D-564D-8688-DD737E02C0FB}" type="slidenum">
              <a:rPr lang="en-US" smtClean="0"/>
              <a:pPr>
                <a:defRPr/>
              </a:pPr>
              <a:t>57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606D4A54-F699-8345-9820-9D0C4C569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6586DD4C-E9EB-224C-8E1C-5B1E68D959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interconnected network of computer networks that spans the globe. </a:t>
            </a:r>
          </a:p>
          <a:p>
            <a:pPr eaLnBrk="1" hangingPunct="1">
              <a:spcBef>
                <a:spcPct val="0"/>
              </a:spcBef>
            </a:pPr>
            <a:endParaRPr lang="en-US" altLang="en-US"/>
          </a:p>
        </p:txBody>
      </p:sp>
      <p:sp>
        <p:nvSpPr>
          <p:cNvPr id="22531" name="Slide Number Placeholder 3">
            <a:extLst>
              <a:ext uri="{FF2B5EF4-FFF2-40B4-BE49-F238E27FC236}">
                <a16:creationId xmlns:a16="http://schemas.microsoft.com/office/drawing/2014/main" id="{F2B6B0D5-585F-5849-A279-5623E0991C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8543D5-1D0C-C94C-9822-33694A631A0F}"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8AE16CF3-5229-624A-82C0-8B38EB4258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0D61268A-DAF6-234F-AD95-80D8F2AA25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graphical user interface to information stored on computers running web servers</a:t>
            </a:r>
            <a:br>
              <a:rPr lang="en-US" altLang="en-US"/>
            </a:br>
            <a:r>
              <a:rPr lang="en-US" altLang="en-US"/>
              <a:t>connected to the Internet.</a:t>
            </a:r>
          </a:p>
          <a:p>
            <a:pPr eaLnBrk="1" hangingPunct="1">
              <a:spcBef>
                <a:spcPct val="0"/>
              </a:spcBef>
            </a:pPr>
            <a:endParaRPr lang="en-US" altLang="en-US"/>
          </a:p>
        </p:txBody>
      </p:sp>
      <p:sp>
        <p:nvSpPr>
          <p:cNvPr id="24579" name="Slide Number Placeholder 3">
            <a:extLst>
              <a:ext uri="{FF2B5EF4-FFF2-40B4-BE49-F238E27FC236}">
                <a16:creationId xmlns:a16="http://schemas.microsoft.com/office/drawing/2014/main" id="{A82B33B2-2EC6-8C4E-BD29-10BA95BDD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AE3E81-7ADD-0644-BCEA-5B7C003E0D39}" type="slidenum">
              <a:rPr lang="en-US" altLang="en-US" sz="1300" smtClean="0">
                <a:latin typeface="Verdana" panose="020B0604030504040204" pitchFamily="34" charset="0"/>
              </a:rPr>
              <a:pPr fontAlgn="base">
                <a:spcBef>
                  <a:spcPct val="0"/>
                </a:spcBef>
                <a:spcAft>
                  <a:spcPct val="0"/>
                </a:spcAft>
              </a:pPr>
              <a:t>6</a:t>
            </a:fld>
            <a:endParaRPr lang="en-US" altLang="en-US" sz="1300">
              <a:latin typeface="Verdan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33F50326-3522-FC48-93A3-CCA6EC2050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7F906A69-1006-BB48-80E4-9295DCF356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graphical user interface to information stored on computers running web servers</a:t>
            </a:r>
            <a:br>
              <a:rPr lang="en-US" altLang="en-US"/>
            </a:br>
            <a:r>
              <a:rPr lang="en-US" altLang="en-US"/>
              <a:t>connected to the Internet.</a:t>
            </a:r>
          </a:p>
          <a:p>
            <a:pPr eaLnBrk="1" hangingPunct="1">
              <a:spcBef>
                <a:spcPct val="0"/>
              </a:spcBef>
            </a:pPr>
            <a:endParaRPr lang="en-US" altLang="en-US"/>
          </a:p>
        </p:txBody>
      </p:sp>
      <p:sp>
        <p:nvSpPr>
          <p:cNvPr id="26627" name="Slide Number Placeholder 3">
            <a:extLst>
              <a:ext uri="{FF2B5EF4-FFF2-40B4-BE49-F238E27FC236}">
                <a16:creationId xmlns:a16="http://schemas.microsoft.com/office/drawing/2014/main" id="{E03F8F4E-F753-C844-A22B-FE20F06BDD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0E60C50-A91E-EA4A-A960-2832C2677D6C}" type="slidenum">
              <a:rPr lang="en-US" altLang="en-US" sz="1300" smtClean="0">
                <a:latin typeface="Verdana" panose="020B0604030504040204" pitchFamily="34" charset="0"/>
              </a:rPr>
              <a:pPr fontAlgn="base">
                <a:spcBef>
                  <a:spcPct val="0"/>
                </a:spcBef>
                <a:spcAft>
                  <a:spcPct val="0"/>
                </a:spcAft>
              </a:pPr>
              <a:t>7</a:t>
            </a:fld>
            <a:endParaRPr lang="en-US" altLang="en-US" sz="1300">
              <a:latin typeface="Verdan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2FA813E2-02A3-5949-A055-CD350B9C01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A4A7125-AE57-1341-BCC0-7F44E1B918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Shortly after that initial proposal Berners-Lee developed the main features of the web:</a:t>
            </a:r>
          </a:p>
          <a:p>
            <a:pPr eaLnBrk="1" hangingPunct="1"/>
            <a:endParaRPr lang="en-US" altLang="en-US"/>
          </a:p>
        </p:txBody>
      </p:sp>
      <p:sp>
        <p:nvSpPr>
          <p:cNvPr id="4" name="Slide Number Placeholder 3">
            <a:extLst>
              <a:ext uri="{FF2B5EF4-FFF2-40B4-BE49-F238E27FC236}">
                <a16:creationId xmlns:a16="http://schemas.microsoft.com/office/drawing/2014/main" id="{9C415840-176A-8B41-9354-9D22C137A794}"/>
              </a:ext>
            </a:extLst>
          </p:cNvPr>
          <p:cNvSpPr>
            <a:spLocks noGrp="1"/>
          </p:cNvSpPr>
          <p:nvPr>
            <p:ph type="sldNum" sz="quarter" idx="5"/>
          </p:nvPr>
        </p:nvSpPr>
        <p:spPr/>
        <p:txBody>
          <a:bodyPr/>
          <a:lstStyle/>
          <a:p>
            <a:pPr>
              <a:defRPr/>
            </a:pPr>
            <a:fld id="{5B7DA390-A7B4-DE4C-8106-AA35F1F9E3A3}"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C8FA76C6-2865-BC4A-96C4-93D4951ED0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B629955C-9769-D64C-B64C-CDBE478CB7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Also in late 1994, Berners-Lee helped found the </a:t>
            </a:r>
            <a:r>
              <a:rPr lang="en-US" altLang="en-US" b="1">
                <a:solidFill>
                  <a:schemeClr val="accent1"/>
                </a:solidFill>
              </a:rPr>
              <a:t>World Wide Web Consortium</a:t>
            </a:r>
            <a:r>
              <a:rPr lang="en-US" altLang="en-US">
                <a:solidFill>
                  <a:schemeClr val="accent1"/>
                </a:solidFill>
              </a:rPr>
              <a:t> (</a:t>
            </a:r>
            <a:r>
              <a:rPr lang="en-US" altLang="en-US" b="1">
                <a:solidFill>
                  <a:schemeClr val="accent1"/>
                </a:solidFill>
              </a:rPr>
              <a:t>W3C</a:t>
            </a:r>
            <a:r>
              <a:rPr lang="en-US" altLang="en-US">
                <a:solidFill>
                  <a:schemeClr val="accent1"/>
                </a:solidFill>
              </a:rPr>
              <a:t>)</a:t>
            </a:r>
            <a:r>
              <a:rPr lang="en-US" altLang="en-US"/>
              <a:t>, which would soon become the international standards organization that would oversee the growth of the web. </a:t>
            </a:r>
          </a:p>
          <a:p>
            <a:pPr eaLnBrk="1" hangingPunct="1"/>
            <a:r>
              <a:rPr lang="en-US" altLang="en-US"/>
              <a:t>This growth was very much facilitated by the decision of CERN to not patent the work and ideas done by its employee and instead left the web protocols and code-base royalty free.</a:t>
            </a:r>
          </a:p>
          <a:p>
            <a:pPr eaLnBrk="1" hangingPunct="1"/>
            <a:endParaRPr lang="en-US" altLang="en-US"/>
          </a:p>
        </p:txBody>
      </p:sp>
      <p:sp>
        <p:nvSpPr>
          <p:cNvPr id="4" name="Slide Number Placeholder 3">
            <a:extLst>
              <a:ext uri="{FF2B5EF4-FFF2-40B4-BE49-F238E27FC236}">
                <a16:creationId xmlns:a16="http://schemas.microsoft.com/office/drawing/2014/main" id="{3F4F8B6E-597A-E74F-B45C-8EB3E25BCFA9}"/>
              </a:ext>
            </a:extLst>
          </p:cNvPr>
          <p:cNvSpPr>
            <a:spLocks noGrp="1"/>
          </p:cNvSpPr>
          <p:nvPr>
            <p:ph type="sldNum" sz="quarter" idx="5"/>
          </p:nvPr>
        </p:nvSpPr>
        <p:spPr/>
        <p:txBody>
          <a:bodyPr/>
          <a:lstStyle/>
          <a:p>
            <a:pPr>
              <a:defRPr/>
            </a:pPr>
            <a:fld id="{5EB99EEA-88D8-6746-A99F-606E32FA4B8D}"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A7527268-7619-B64E-862B-DE4C12A0CD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DF2F0E8-35D9-F74A-A581-1356DA1ABAF2}"/>
              </a:ext>
            </a:extLst>
          </p:cNvPr>
          <p:cNvSpPr>
            <a:spLocks noGrp="1"/>
          </p:cNvSpPr>
          <p:nvPr>
            <p:ph type="body" idx="1"/>
          </p:nvPr>
        </p:nvSpPr>
        <p:spPr/>
        <p:txBody>
          <a:bodyPr/>
          <a:lstStyle/>
          <a:p>
            <a:pPr eaLnBrk="1" fontAlgn="auto" hangingPunct="1">
              <a:buClr>
                <a:schemeClr val="accent3">
                  <a:lumMod val="75000"/>
                </a:schemeClr>
              </a:buClr>
              <a:defRPr/>
            </a:pPr>
            <a:r>
              <a:rPr lang="en-US" dirty="0"/>
              <a:t>Partying Like It’s 1995</a:t>
            </a:r>
          </a:p>
          <a:p>
            <a:pPr eaLnBrk="1" fontAlgn="auto" hangingPunct="1">
              <a:buClr>
                <a:schemeClr val="accent3">
                  <a:lumMod val="75000"/>
                </a:schemeClr>
              </a:buClr>
              <a:defRPr/>
            </a:pPr>
            <a:r>
              <a:rPr lang="en-US" dirty="0"/>
              <a:t>https://about.gitlab.com/2016/06/03/ssg-overview-gitlab-pages-part-1-dynamic-x-static/</a:t>
            </a:r>
          </a:p>
          <a:p>
            <a:pPr eaLnBrk="1" fontAlgn="auto" hangingPunct="1">
              <a:buClr>
                <a:schemeClr val="accent3">
                  <a:lumMod val="75000"/>
                </a:schemeClr>
              </a:buClr>
              <a:defRPr/>
            </a:pPr>
            <a:endParaRPr lang="en-US" dirty="0"/>
          </a:p>
          <a:p>
            <a:pPr eaLnBrk="1" fontAlgn="auto" hangingPunct="1">
              <a:buClr>
                <a:schemeClr val="accent3">
                  <a:lumMod val="75000"/>
                </a:schemeClr>
              </a:buClr>
              <a:defRPr/>
            </a:pPr>
            <a:endParaRPr lang="en-US" dirty="0"/>
          </a:p>
          <a:p>
            <a:pPr eaLnBrk="1" fontAlgn="auto" hangingPunct="1">
              <a:buClr>
                <a:schemeClr val="accent3">
                  <a:lumMod val="75000"/>
                </a:schemeClr>
              </a:buClr>
              <a:defRPr/>
            </a:pPr>
            <a:r>
              <a:rPr lang="en-US" dirty="0"/>
              <a:t>In the earliest days of the web, a </a:t>
            </a:r>
            <a:r>
              <a:rPr lang="en-US" b="1" dirty="0">
                <a:solidFill>
                  <a:schemeClr val="accent1"/>
                </a:solidFill>
              </a:rPr>
              <a:t>webmaster</a:t>
            </a:r>
            <a:r>
              <a:rPr lang="en-US" dirty="0"/>
              <a:t> (the term popular in the 1990s for the person who was responsible for </a:t>
            </a:r>
            <a:r>
              <a:rPr lang="en-US" dirty="0">
                <a:solidFill>
                  <a:srgbClr val="FF0000"/>
                </a:solidFill>
              </a:rPr>
              <a:t>creating and supporting a web site</a:t>
            </a:r>
            <a:r>
              <a:rPr lang="en-US" dirty="0"/>
              <a:t>) </a:t>
            </a:r>
            <a:r>
              <a:rPr lang="en-US" dirty="0">
                <a:solidFill>
                  <a:srgbClr val="FF0000"/>
                </a:solidFill>
              </a:rPr>
              <a:t>would publish web pages, and periodically update them</a:t>
            </a:r>
            <a:r>
              <a:rPr lang="en-US" dirty="0"/>
              <a:t>. </a:t>
            </a:r>
          </a:p>
          <a:p>
            <a:pPr eaLnBrk="1" fontAlgn="auto" hangingPunct="1">
              <a:buClr>
                <a:schemeClr val="accent3">
                  <a:lumMod val="75000"/>
                </a:schemeClr>
              </a:buClr>
              <a:defRPr/>
            </a:pPr>
            <a:r>
              <a:rPr lang="en-US" dirty="0"/>
              <a:t>In those early days, the skills needed to create a web site were pretty basic: one needed knowledge of the HTML markup language and perhaps familiarity with editing and creating images.</a:t>
            </a:r>
          </a:p>
          <a:p>
            <a:pPr eaLnBrk="1" fontAlgn="auto" hangingPunct="1">
              <a:buClr>
                <a:schemeClr val="accent3">
                  <a:lumMod val="75000"/>
                </a:schemeClr>
              </a:buClr>
              <a:defRPr/>
            </a:pPr>
            <a:r>
              <a:rPr lang="en-US" dirty="0"/>
              <a:t>This type of web site is commonly referred to as a </a:t>
            </a:r>
          </a:p>
        </p:txBody>
      </p:sp>
      <p:sp>
        <p:nvSpPr>
          <p:cNvPr id="4" name="Slide Number Placeholder 3">
            <a:extLst>
              <a:ext uri="{FF2B5EF4-FFF2-40B4-BE49-F238E27FC236}">
                <a16:creationId xmlns:a16="http://schemas.microsoft.com/office/drawing/2014/main" id="{AA2FA533-F5B8-C549-A282-FDCE1D4F54FD}"/>
              </a:ext>
            </a:extLst>
          </p:cNvPr>
          <p:cNvSpPr>
            <a:spLocks noGrp="1"/>
          </p:cNvSpPr>
          <p:nvPr>
            <p:ph type="sldNum" sz="quarter" idx="5"/>
          </p:nvPr>
        </p:nvSpPr>
        <p:spPr/>
        <p:txBody>
          <a:bodyPr/>
          <a:lstStyle/>
          <a:p>
            <a:pPr>
              <a:defRPr/>
            </a:pPr>
            <a:fld id="{8870EE79-1A87-BC4A-9340-0137437EF150}"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AA1E6A9B-C12B-0C45-A952-3EE2F366EF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C1AA1A6-7F2E-DC4C-8292-181237605780}"/>
              </a:ext>
            </a:extLst>
          </p:cNvPr>
          <p:cNvSpPr>
            <a:spLocks noGrp="1"/>
          </p:cNvSpPr>
          <p:nvPr>
            <p:ph type="body" idx="1"/>
          </p:nvPr>
        </p:nvSpPr>
        <p:spPr/>
        <p:txBody>
          <a:bodyPr/>
          <a:lstStyle/>
          <a:p>
            <a:pPr eaLnBrk="1" fontAlgn="auto" hangingPunct="1">
              <a:buClr>
                <a:schemeClr val="accent3">
                  <a:lumMod val="75000"/>
                </a:schemeClr>
              </a:buClr>
              <a:defRPr/>
            </a:pPr>
            <a:r>
              <a:rPr lang="en-US" dirty="0"/>
              <a:t>Partying Like It’s 1995</a:t>
            </a:r>
          </a:p>
          <a:p>
            <a:pPr>
              <a:defRPr/>
            </a:pPr>
            <a:r>
              <a:rPr lang="en-US" b="1" dirty="0"/>
              <a:t>Static and Dynamic Websites</a:t>
            </a:r>
          </a:p>
          <a:p>
            <a:pPr>
              <a:defRPr/>
            </a:pPr>
            <a:r>
              <a:rPr lang="en-US" dirty="0"/>
              <a:t>Static websites are a combination of HTML markup (the text we see written on web pages), CSS (Cascading Style Sheets), which are the styles and layouts applied to that pages, and JavaScript, a programming language that defines their behavior (e.g., fade in and fade out, hover effects, etc.). These pages are stored as simple files, usually in a </a:t>
            </a:r>
            <a:r>
              <a:rPr lang="en-US" b="1" dirty="0">
                <a:hlinkClick r:id="rId3" tooltip="Virtual Private Server"/>
              </a:rPr>
              <a:t>VPS</a:t>
            </a:r>
            <a:r>
              <a:rPr lang="en-US" dirty="0"/>
              <a:t>, which are then served by a web server. When we type in our web browsers the URL for a web page like that, our browser (called </a:t>
            </a:r>
            <a:r>
              <a:rPr lang="en-US" i="1" dirty="0"/>
              <a:t>client</a:t>
            </a:r>
            <a:r>
              <a:rPr lang="en-US" dirty="0"/>
              <a:t>) is making an </a:t>
            </a:r>
            <a:r>
              <a:rPr lang="en-US" i="1" dirty="0"/>
              <a:t>HTTP request</a:t>
            </a:r>
            <a:r>
              <a:rPr lang="en-US" dirty="0"/>
              <a:t> to that server, which identifies which files are being requested, and send them back to our browsers via an </a:t>
            </a:r>
            <a:r>
              <a:rPr lang="en-US" i="1" dirty="0"/>
              <a:t>HTTP response</a:t>
            </a:r>
            <a:r>
              <a:rPr lang="en-US" dirty="0"/>
              <a:t>.</a:t>
            </a:r>
          </a:p>
          <a:p>
            <a:pPr>
              <a:defRPr/>
            </a:pPr>
            <a:r>
              <a:rPr lang="en-US" dirty="0"/>
              <a:t>Dynamic websites are more complicated than that. Besides the markup, the styles and the behavior, they do more things that our </a:t>
            </a:r>
            <a:r>
              <a:rPr lang="en-US" b="1" dirty="0"/>
              <a:t>web browsers</a:t>
            </a:r>
            <a:r>
              <a:rPr lang="en-US" dirty="0"/>
              <a:t> can identify. For example, if you are buying something online, it's easy to understand that the prices and the availability of that item are </a:t>
            </a:r>
            <a:r>
              <a:rPr lang="en-US" i="1" dirty="0"/>
              <a:t>dynamically</a:t>
            </a:r>
            <a:r>
              <a:rPr lang="en-US" dirty="0"/>
              <a:t> recovered from some data, generally stored in </a:t>
            </a:r>
            <a:r>
              <a:rPr lang="en-US" i="1" dirty="0"/>
              <a:t>databases</a:t>
            </a:r>
            <a:r>
              <a:rPr lang="en-US" dirty="0"/>
              <a:t>. This process of recovering data and processing it </a:t>
            </a:r>
            <a:r>
              <a:rPr lang="en-US" i="1" dirty="0"/>
              <a:t>before</a:t>
            </a:r>
            <a:r>
              <a:rPr lang="en-US" dirty="0"/>
              <a:t> responding to our browsers as web pages containing that information, is called </a:t>
            </a:r>
            <a:r>
              <a:rPr lang="en-US" i="1" dirty="0"/>
              <a:t>server-side</a:t>
            </a:r>
            <a:r>
              <a:rPr lang="en-US" dirty="0"/>
              <a:t> processing.</a:t>
            </a:r>
          </a:p>
          <a:p>
            <a:pPr eaLnBrk="1" fontAlgn="auto" hangingPunct="1">
              <a:buClr>
                <a:schemeClr val="accent3">
                  <a:lumMod val="75000"/>
                </a:schemeClr>
              </a:buClr>
              <a:defRPr/>
            </a:pPr>
            <a:r>
              <a:rPr lang="en-US" dirty="0"/>
              <a:t>…..</a:t>
            </a:r>
          </a:p>
          <a:p>
            <a:pPr>
              <a:defRPr/>
            </a:pPr>
            <a:r>
              <a:rPr lang="en-US" b="1" dirty="0"/>
              <a:t>Scheme A:</a:t>
            </a:r>
            <a:r>
              <a:rPr lang="en-US" dirty="0"/>
              <a:t> the client (web browser) sends an </a:t>
            </a:r>
            <a:r>
              <a:rPr lang="en-US" b="1" dirty="0"/>
              <a:t>HTTP request</a:t>
            </a:r>
            <a:r>
              <a:rPr lang="en-US" dirty="0"/>
              <a:t> to the web server with a URL. The HTML </a:t>
            </a:r>
            <a:r>
              <a:rPr lang="en-US" i="1" dirty="0"/>
              <a:t>(</a:t>
            </a:r>
            <a:r>
              <a:rPr lang="en-US" i="1" dirty="0" err="1"/>
              <a:t>HyperText</a:t>
            </a:r>
            <a:r>
              <a:rPr lang="en-US" i="1" dirty="0"/>
              <a:t> Markup Language)</a:t>
            </a:r>
            <a:r>
              <a:rPr lang="en-US" dirty="0"/>
              <a:t> file requested, stored in the web server, is immediately returned to the client with an </a:t>
            </a:r>
            <a:r>
              <a:rPr lang="en-US" b="1" dirty="0"/>
              <a:t>HTTP response</a:t>
            </a:r>
            <a:r>
              <a:rPr lang="en-US" dirty="0"/>
              <a:t>, and its content is interpreted by the browser and then displayed to the user. This is known as </a:t>
            </a:r>
            <a:r>
              <a:rPr lang="en-US" i="1" dirty="0"/>
              <a:t>client-side processing</a:t>
            </a:r>
            <a:r>
              <a:rPr lang="en-US" dirty="0"/>
              <a:t>.</a:t>
            </a:r>
          </a:p>
          <a:p>
            <a:pPr>
              <a:defRPr/>
            </a:pPr>
            <a:r>
              <a:rPr lang="en-US" b="1" dirty="0"/>
              <a:t>Scheme B:</a:t>
            </a:r>
            <a:r>
              <a:rPr lang="en-US" dirty="0"/>
              <a:t> the client sends an </a:t>
            </a:r>
            <a:r>
              <a:rPr lang="en-US" b="1" dirty="0"/>
              <a:t>HTTP request</a:t>
            </a:r>
            <a:r>
              <a:rPr lang="en-US" dirty="0"/>
              <a:t> to the </a:t>
            </a:r>
            <a:r>
              <a:rPr lang="en-US" b="1" dirty="0"/>
              <a:t>web server</a:t>
            </a:r>
            <a:r>
              <a:rPr lang="en-US" dirty="0"/>
              <a:t>, which dispatches the request to the </a:t>
            </a:r>
            <a:r>
              <a:rPr lang="en-US" b="1" dirty="0"/>
              <a:t>application server</a:t>
            </a:r>
            <a:r>
              <a:rPr lang="en-US" dirty="0"/>
              <a:t>. The application server may </a:t>
            </a:r>
            <a:r>
              <a:rPr lang="en-US" b="1" dirty="0"/>
              <a:t>request data from a database</a:t>
            </a:r>
            <a:r>
              <a:rPr lang="en-US" dirty="0"/>
              <a:t> first, and then </a:t>
            </a:r>
            <a:r>
              <a:rPr lang="en-US" b="1" dirty="0"/>
              <a:t>constructs the HTTP response</a:t>
            </a:r>
            <a:r>
              <a:rPr lang="en-US" dirty="0"/>
              <a:t> based on the data recovered from the database. This response is passed back to the </a:t>
            </a:r>
            <a:r>
              <a:rPr lang="en-US" b="1" dirty="0"/>
              <a:t>web server</a:t>
            </a:r>
            <a:r>
              <a:rPr lang="en-US" dirty="0"/>
              <a:t>, which returns the HTML file, constructed by the application server, to the client, via </a:t>
            </a:r>
            <a:r>
              <a:rPr lang="en-US" b="1" dirty="0"/>
              <a:t>HTTP response</a:t>
            </a:r>
            <a:r>
              <a:rPr lang="en-US" dirty="0"/>
              <a:t>. </a:t>
            </a:r>
            <a:r>
              <a:rPr lang="en-US"/>
              <a:t>This is called </a:t>
            </a:r>
            <a:r>
              <a:rPr lang="en-US" i="1"/>
              <a:t>server-side processing</a:t>
            </a:r>
            <a:r>
              <a:rPr lang="en-US"/>
              <a:t>.</a:t>
            </a:r>
          </a:p>
          <a:p>
            <a:pPr eaLnBrk="1" fontAlgn="auto" hangingPunct="1">
              <a:buClr>
                <a:schemeClr val="accent3">
                  <a:lumMod val="75000"/>
                </a:schemeClr>
              </a:buClr>
              <a:defRPr/>
            </a:pPr>
            <a:endParaRPr lang="en-US" dirty="0"/>
          </a:p>
          <a:p>
            <a:pPr eaLnBrk="1" fontAlgn="auto" hangingPunct="1">
              <a:buClr>
                <a:schemeClr val="accent3">
                  <a:lumMod val="75000"/>
                </a:schemeClr>
              </a:buClr>
              <a:defRPr/>
            </a:pPr>
            <a:r>
              <a:rPr lang="en-US" dirty="0"/>
              <a:t>https://about.gitlab.com/2016/06/03/ssg-overview-gitlab-pages-part-1-dynamic-x-static/</a:t>
            </a:r>
          </a:p>
          <a:p>
            <a:pPr eaLnBrk="1" fontAlgn="auto" hangingPunct="1">
              <a:buClr>
                <a:schemeClr val="accent3">
                  <a:lumMod val="75000"/>
                </a:schemeClr>
              </a:buClr>
              <a:defRPr/>
            </a:pPr>
            <a:endParaRPr lang="en-US" dirty="0"/>
          </a:p>
          <a:p>
            <a:pPr eaLnBrk="1" fontAlgn="auto" hangingPunct="1">
              <a:buClr>
                <a:schemeClr val="accent3">
                  <a:lumMod val="75000"/>
                </a:schemeClr>
              </a:buClr>
              <a:defRPr/>
            </a:pPr>
            <a:endParaRPr lang="en-US" dirty="0"/>
          </a:p>
          <a:p>
            <a:pPr eaLnBrk="1" fontAlgn="auto" hangingPunct="1">
              <a:buClr>
                <a:schemeClr val="accent3">
                  <a:lumMod val="75000"/>
                </a:schemeClr>
              </a:buClr>
              <a:defRPr/>
            </a:pPr>
            <a:r>
              <a:rPr lang="en-US" dirty="0"/>
              <a:t>In the earliest days of the web, a </a:t>
            </a:r>
            <a:r>
              <a:rPr lang="en-US" b="1" dirty="0">
                <a:solidFill>
                  <a:schemeClr val="accent1"/>
                </a:solidFill>
              </a:rPr>
              <a:t>webmaster</a:t>
            </a:r>
            <a:r>
              <a:rPr lang="en-US" dirty="0"/>
              <a:t> (the term popular in the 1990s for the person who was responsible for </a:t>
            </a:r>
            <a:r>
              <a:rPr lang="en-US" dirty="0">
                <a:solidFill>
                  <a:srgbClr val="FF0000"/>
                </a:solidFill>
              </a:rPr>
              <a:t>creating and supporting a web site</a:t>
            </a:r>
            <a:r>
              <a:rPr lang="en-US" dirty="0"/>
              <a:t>) </a:t>
            </a:r>
            <a:r>
              <a:rPr lang="en-US" dirty="0">
                <a:solidFill>
                  <a:srgbClr val="FF0000"/>
                </a:solidFill>
              </a:rPr>
              <a:t>would publish web pages, and periodically update them</a:t>
            </a:r>
            <a:r>
              <a:rPr lang="en-US" dirty="0"/>
              <a:t>. </a:t>
            </a:r>
          </a:p>
          <a:p>
            <a:pPr eaLnBrk="1" fontAlgn="auto" hangingPunct="1">
              <a:buClr>
                <a:schemeClr val="accent3">
                  <a:lumMod val="75000"/>
                </a:schemeClr>
              </a:buClr>
              <a:defRPr/>
            </a:pPr>
            <a:r>
              <a:rPr lang="en-US" dirty="0"/>
              <a:t>In those early days, the skills needed to create a web site were pretty basic: one needed knowledge of the HTML markup language and perhaps familiarity with editing and creating images.</a:t>
            </a:r>
          </a:p>
          <a:p>
            <a:pPr eaLnBrk="1" fontAlgn="auto" hangingPunct="1">
              <a:buClr>
                <a:schemeClr val="accent3">
                  <a:lumMod val="75000"/>
                </a:schemeClr>
              </a:buClr>
              <a:defRPr/>
            </a:pPr>
            <a:r>
              <a:rPr lang="en-US" dirty="0"/>
              <a:t>This type of web site is commonly referred to as a </a:t>
            </a:r>
          </a:p>
        </p:txBody>
      </p:sp>
      <p:sp>
        <p:nvSpPr>
          <p:cNvPr id="4" name="Slide Number Placeholder 3">
            <a:extLst>
              <a:ext uri="{FF2B5EF4-FFF2-40B4-BE49-F238E27FC236}">
                <a16:creationId xmlns:a16="http://schemas.microsoft.com/office/drawing/2014/main" id="{F7E142BE-8027-CB46-909B-BB99D2D193AB}"/>
              </a:ext>
            </a:extLst>
          </p:cNvPr>
          <p:cNvSpPr>
            <a:spLocks noGrp="1"/>
          </p:cNvSpPr>
          <p:nvPr>
            <p:ph type="sldNum" sz="quarter" idx="5"/>
          </p:nvPr>
        </p:nvSpPr>
        <p:spPr/>
        <p:txBody>
          <a:bodyPr/>
          <a:lstStyle/>
          <a:p>
            <a:pPr>
              <a:defRPr/>
            </a:pPr>
            <a:fld id="{8B584574-A150-B44E-893F-06FCD8C94A5A}"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36F7AE8E-3DD2-104F-8BC0-BF1D91E971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CDC8701C-EFB1-9F4E-9113-3CF6624A45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299" name="Slide Number Placeholder 3">
            <a:extLst>
              <a:ext uri="{FF2B5EF4-FFF2-40B4-BE49-F238E27FC236}">
                <a16:creationId xmlns:a16="http://schemas.microsoft.com/office/drawing/2014/main" id="{0D9ABB37-63C3-D741-BDA9-E163151ECC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FE6304-FD6E-034D-A4E0-3D060894CA64}" type="slidenum">
              <a:rPr lang="en-US" altLang="en-US" sz="1300" smtClean="0">
                <a:latin typeface="Verdana" panose="020B0604030504040204" pitchFamily="34" charset="0"/>
              </a:rPr>
              <a:pPr fontAlgn="base">
                <a:spcBef>
                  <a:spcPct val="0"/>
                </a:spcBef>
                <a:spcAft>
                  <a:spcPct val="0"/>
                </a:spcAft>
              </a:pPr>
              <a:t>23</a:t>
            </a:fld>
            <a:endParaRPr lang="en-US" altLang="en-US" sz="1300">
              <a:latin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B1AFD0-53F6-ED46-8CF3-F46B63575434}"/>
              </a:ext>
            </a:extLst>
          </p:cNvPr>
          <p:cNvSpPr/>
          <p:nvPr userDrawn="1"/>
        </p:nvSpPr>
        <p:spPr>
          <a:xfrm>
            <a:off x="8610600" y="0"/>
            <a:ext cx="533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3A658EC2-D5A3-6047-8F6A-B09FB5955DCD}"/>
              </a:ext>
            </a:extLst>
          </p:cNvPr>
          <p:cNvSpPr/>
          <p:nvPr userDrawn="1"/>
        </p:nvSpPr>
        <p:spPr>
          <a:xfrm>
            <a:off x="0" y="6477000"/>
            <a:ext cx="883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253AC17-F3F3-A349-B792-9A0BD2A6387E}"/>
              </a:ext>
            </a:extLst>
          </p:cNvPr>
          <p:cNvSpPr/>
          <p:nvPr userDrawn="1"/>
        </p:nvSpPr>
        <p:spPr>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14">
            <a:extLst>
              <a:ext uri="{FF2B5EF4-FFF2-40B4-BE49-F238E27FC236}">
                <a16:creationId xmlns:a16="http://schemas.microsoft.com/office/drawing/2014/main" id="{14E06869-F42D-194E-B84C-4B9F429D774F}"/>
              </a:ext>
            </a:extLst>
          </p:cNvPr>
          <p:cNvSpPr txBox="1">
            <a:spLocks noChangeArrowheads="1"/>
          </p:cNvSpPr>
          <p:nvPr userDrawn="1"/>
        </p:nvSpPr>
        <p:spPr bwMode="auto">
          <a:xfrm>
            <a:off x="5203825" y="6096000"/>
            <a:ext cx="3940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a:solidFill>
                  <a:schemeClr val="accent1"/>
                </a:solidFill>
                <a:latin typeface="Rockwell" panose="02060603020205020403" pitchFamily="18" charset="0"/>
              </a:rPr>
              <a:t>Fundamentals</a:t>
            </a:r>
            <a:r>
              <a:rPr lang="en-US" altLang="en-US">
                <a:latin typeface="Rockwell" panose="02060603020205020403" pitchFamily="18" charset="0"/>
              </a:rPr>
              <a:t> </a:t>
            </a:r>
            <a:r>
              <a:rPr lang="en-US" altLang="en-US">
                <a:solidFill>
                  <a:schemeClr val="bg2"/>
                </a:solidFill>
                <a:latin typeface="Rockwell" panose="02060603020205020403" pitchFamily="18" charset="0"/>
              </a:rPr>
              <a:t>of Web Development</a:t>
            </a:r>
          </a:p>
        </p:txBody>
      </p:sp>
      <p:sp>
        <p:nvSpPr>
          <p:cNvPr id="8" name="Rectangle 7">
            <a:extLst>
              <a:ext uri="{FF2B5EF4-FFF2-40B4-BE49-F238E27FC236}">
                <a16:creationId xmlns:a16="http://schemas.microsoft.com/office/drawing/2014/main" id="{6C9F114F-1EC0-4F4E-A07F-932C2067CBF3}"/>
              </a:ext>
            </a:extLst>
          </p:cNvPr>
          <p:cNvSpPr/>
          <p:nvPr userDrawn="1"/>
        </p:nvSpPr>
        <p:spPr>
          <a:xfrm>
            <a:off x="0" y="6477000"/>
            <a:ext cx="91440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16">
            <a:extLst>
              <a:ext uri="{FF2B5EF4-FFF2-40B4-BE49-F238E27FC236}">
                <a16:creationId xmlns:a16="http://schemas.microsoft.com/office/drawing/2014/main" id="{4332F796-87A2-9F4F-B564-0DF7C9C25485}"/>
              </a:ext>
            </a:extLst>
          </p:cNvPr>
          <p:cNvSpPr txBox="1">
            <a:spLocks noChangeArrowheads="1"/>
          </p:cNvSpPr>
          <p:nvPr userDrawn="1"/>
        </p:nvSpPr>
        <p:spPr bwMode="auto">
          <a:xfrm>
            <a:off x="0" y="6096000"/>
            <a:ext cx="377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a:solidFill>
                  <a:schemeClr val="accent1"/>
                </a:solidFill>
                <a:latin typeface="Rockwell" panose="02060603020205020403" pitchFamily="18" charset="0"/>
              </a:rPr>
              <a:t>Randy Connolly </a:t>
            </a:r>
            <a:r>
              <a:rPr lang="en-US" altLang="en-US">
                <a:solidFill>
                  <a:schemeClr val="bg2"/>
                </a:solidFill>
                <a:latin typeface="Rockwell" panose="02060603020205020403" pitchFamily="18" charset="0"/>
              </a:rPr>
              <a:t>and</a:t>
            </a:r>
            <a:r>
              <a:rPr lang="en-US" altLang="en-US">
                <a:latin typeface="Rockwell" panose="02060603020205020403" pitchFamily="18" charset="0"/>
              </a:rPr>
              <a:t> </a:t>
            </a:r>
            <a:r>
              <a:rPr lang="en-US" altLang="en-US">
                <a:solidFill>
                  <a:schemeClr val="accent1"/>
                </a:solidFill>
                <a:latin typeface="Rockwell" panose="02060603020205020403" pitchFamily="18" charset="0"/>
              </a:rPr>
              <a:t>Ricardo Hoar</a:t>
            </a:r>
          </a:p>
        </p:txBody>
      </p:sp>
      <p:sp>
        <p:nvSpPr>
          <p:cNvPr id="10" name="TextBox 17">
            <a:extLst>
              <a:ext uri="{FF2B5EF4-FFF2-40B4-BE49-F238E27FC236}">
                <a16:creationId xmlns:a16="http://schemas.microsoft.com/office/drawing/2014/main" id="{1652CCDB-7AE4-E74E-9D41-EFBA7865EAB5}"/>
              </a:ext>
            </a:extLst>
          </p:cNvPr>
          <p:cNvSpPr txBox="1">
            <a:spLocks noChangeArrowheads="1"/>
          </p:cNvSpPr>
          <p:nvPr userDrawn="1"/>
        </p:nvSpPr>
        <p:spPr bwMode="auto">
          <a:xfrm>
            <a:off x="5257800" y="6453188"/>
            <a:ext cx="388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1200">
                <a:solidFill>
                  <a:schemeClr val="bg1"/>
                </a:solidFill>
              </a:rPr>
              <a:t>© 2015 Pearson</a:t>
            </a:r>
          </a:p>
          <a:p>
            <a:pPr algn="r" eaLnBrk="1" hangingPunct="1">
              <a:defRPr/>
            </a:pPr>
            <a:r>
              <a:rPr lang="en-US" altLang="en-US" sz="1200">
                <a:solidFill>
                  <a:schemeClr val="bg1"/>
                </a:solidFill>
              </a:rPr>
              <a:t>http://www.funwebdev.com</a:t>
            </a:r>
          </a:p>
        </p:txBody>
      </p:sp>
      <p:sp>
        <p:nvSpPr>
          <p:cNvPr id="2" name="Title 1"/>
          <p:cNvSpPr>
            <a:spLocks noGrp="1"/>
          </p:cNvSpPr>
          <p:nvPr>
            <p:ph type="ctrTitle"/>
          </p:nvPr>
        </p:nvSpPr>
        <p:spPr>
          <a:xfrm>
            <a:off x="914400" y="685800"/>
            <a:ext cx="5486400" cy="2819400"/>
          </a:xfrm>
        </p:spPr>
        <p:txBody>
          <a:bodyPr>
            <a:noAutofit/>
          </a:bodyPr>
          <a:lstStyle>
            <a:lvl1pPr algn="l">
              <a:lnSpc>
                <a:spcPts val="6200"/>
              </a:lnSpc>
              <a:defRPr sz="5400">
                <a:latin typeface="Rockwell"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4225160"/>
            <a:ext cx="5486400" cy="533400"/>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Slide Number Placeholder 5">
            <a:extLst>
              <a:ext uri="{FF2B5EF4-FFF2-40B4-BE49-F238E27FC236}">
                <a16:creationId xmlns:a16="http://schemas.microsoft.com/office/drawing/2014/main" id="{019A93B6-6488-2A4D-B0F6-B20A37A8B069}"/>
              </a:ext>
            </a:extLst>
          </p:cNvPr>
          <p:cNvSpPr>
            <a:spLocks noGrp="1"/>
          </p:cNvSpPr>
          <p:nvPr>
            <p:ph type="sldNum" sz="quarter" idx="10"/>
          </p:nvPr>
        </p:nvSpPr>
        <p:spPr/>
        <p:txBody>
          <a:bodyPr/>
          <a:lstStyle>
            <a:lvl1pPr>
              <a:defRPr/>
            </a:lvl1pPr>
          </a:lstStyle>
          <a:p>
            <a:pPr>
              <a:defRPr/>
            </a:pPr>
            <a:fld id="{9B1F876B-E740-7342-B5E5-BE79FAA59A46}" type="slidenum">
              <a:rPr lang="en-US"/>
              <a:pPr>
                <a:defRPr/>
              </a:pPr>
              <a:t>‹#›</a:t>
            </a:fld>
            <a:endParaRPr lang="en-US"/>
          </a:p>
        </p:txBody>
      </p:sp>
    </p:spTree>
    <p:extLst>
      <p:ext uri="{BB962C8B-B14F-4D97-AF65-F5344CB8AC3E}">
        <p14:creationId xmlns:p14="http://schemas.microsoft.com/office/powerpoint/2010/main" val="281073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705D343-2916-A44D-9680-FE1650B1B0CD}"/>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7B723D7-A64F-4348-B83E-8C3431EAF549}" type="datetime1">
              <a:rPr lang="en-US"/>
              <a:pPr>
                <a:defRPr/>
              </a:pPr>
              <a:t>2/4/19</a:t>
            </a:fld>
            <a:endParaRPr lang="en-US"/>
          </a:p>
        </p:txBody>
      </p:sp>
      <p:sp>
        <p:nvSpPr>
          <p:cNvPr id="6" name="Footer Placeholder 5">
            <a:extLst>
              <a:ext uri="{FF2B5EF4-FFF2-40B4-BE49-F238E27FC236}">
                <a16:creationId xmlns:a16="http://schemas.microsoft.com/office/drawing/2014/main" id="{4A2269D6-C697-C940-96D4-FBC8E230B1AD}"/>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F915F7D-2833-C649-BC2B-031523BDE598}"/>
              </a:ext>
            </a:extLst>
          </p:cNvPr>
          <p:cNvSpPr>
            <a:spLocks noGrp="1"/>
          </p:cNvSpPr>
          <p:nvPr>
            <p:ph type="sldNum" sz="quarter" idx="12"/>
          </p:nvPr>
        </p:nvSpPr>
        <p:spPr/>
        <p:txBody>
          <a:bodyPr/>
          <a:lstStyle>
            <a:lvl1pPr>
              <a:defRPr/>
            </a:lvl1pPr>
          </a:lstStyle>
          <a:p>
            <a:pPr>
              <a:defRPr/>
            </a:pPr>
            <a:fld id="{781456AC-47C0-7744-8477-B75980B9AE48}" type="slidenum">
              <a:rPr lang="en-US"/>
              <a:pPr>
                <a:defRPr/>
              </a:pPr>
              <a:t>‹#›</a:t>
            </a:fld>
            <a:endParaRPr lang="en-US"/>
          </a:p>
        </p:txBody>
      </p:sp>
    </p:spTree>
    <p:extLst>
      <p:ext uri="{BB962C8B-B14F-4D97-AF65-F5344CB8AC3E}">
        <p14:creationId xmlns:p14="http://schemas.microsoft.com/office/powerpoint/2010/main" val="208192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1E822-1C14-9346-8AC3-8163935F3F24}"/>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4CFAC92-2A44-3F42-A18A-00BD17D1ECE2}" type="datetime1">
              <a:rPr lang="en-US"/>
              <a:pPr>
                <a:defRPr/>
              </a:pPr>
              <a:t>2/4/19</a:t>
            </a:fld>
            <a:endParaRPr lang="en-US"/>
          </a:p>
        </p:txBody>
      </p:sp>
      <p:sp>
        <p:nvSpPr>
          <p:cNvPr id="5" name="Footer Placeholder 4">
            <a:extLst>
              <a:ext uri="{FF2B5EF4-FFF2-40B4-BE49-F238E27FC236}">
                <a16:creationId xmlns:a16="http://schemas.microsoft.com/office/drawing/2014/main" id="{97153C12-BF00-2F41-A356-3DE0A021F3C3}"/>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318D6006-C17D-CF4E-B6AB-02D1180B1734}"/>
              </a:ext>
            </a:extLst>
          </p:cNvPr>
          <p:cNvSpPr>
            <a:spLocks noGrp="1"/>
          </p:cNvSpPr>
          <p:nvPr>
            <p:ph type="sldNum" sz="quarter" idx="12"/>
          </p:nvPr>
        </p:nvSpPr>
        <p:spPr/>
        <p:txBody>
          <a:bodyPr/>
          <a:lstStyle>
            <a:lvl1pPr>
              <a:defRPr/>
            </a:lvl1pPr>
          </a:lstStyle>
          <a:p>
            <a:pPr>
              <a:defRPr/>
            </a:pPr>
            <a:fld id="{B0D34FA5-DB60-4B44-8A59-54868D5CA8C2}" type="slidenum">
              <a:rPr lang="en-US"/>
              <a:pPr>
                <a:defRPr/>
              </a:pPr>
              <a:t>‹#›</a:t>
            </a:fld>
            <a:endParaRPr lang="en-US"/>
          </a:p>
        </p:txBody>
      </p:sp>
    </p:spTree>
    <p:extLst>
      <p:ext uri="{BB962C8B-B14F-4D97-AF65-F5344CB8AC3E}">
        <p14:creationId xmlns:p14="http://schemas.microsoft.com/office/powerpoint/2010/main" val="2055833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C45989-634D-0B42-8E5A-66B4798432FB}"/>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8CD2E3F-4A7E-0B45-90D3-4CB0BCE50D0D}" type="datetime1">
              <a:rPr lang="en-US"/>
              <a:pPr>
                <a:defRPr/>
              </a:pPr>
              <a:t>2/4/19</a:t>
            </a:fld>
            <a:endParaRPr lang="en-US"/>
          </a:p>
        </p:txBody>
      </p:sp>
      <p:sp>
        <p:nvSpPr>
          <p:cNvPr id="5" name="Footer Placeholder 4">
            <a:extLst>
              <a:ext uri="{FF2B5EF4-FFF2-40B4-BE49-F238E27FC236}">
                <a16:creationId xmlns:a16="http://schemas.microsoft.com/office/drawing/2014/main" id="{73C2109C-AD74-C540-8B4D-B64983D2BDB0}"/>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4ABE238E-5C37-5045-A387-DC36E0690B3C}"/>
              </a:ext>
            </a:extLst>
          </p:cNvPr>
          <p:cNvSpPr>
            <a:spLocks noGrp="1"/>
          </p:cNvSpPr>
          <p:nvPr>
            <p:ph type="sldNum" sz="quarter" idx="12"/>
          </p:nvPr>
        </p:nvSpPr>
        <p:spPr/>
        <p:txBody>
          <a:bodyPr/>
          <a:lstStyle>
            <a:lvl1pPr>
              <a:defRPr/>
            </a:lvl1pPr>
          </a:lstStyle>
          <a:p>
            <a:pPr>
              <a:defRPr/>
            </a:pPr>
            <a:fld id="{05F3EA1C-3E50-DB4D-8B92-856B15D74339}" type="slidenum">
              <a:rPr lang="en-US"/>
              <a:pPr>
                <a:defRPr/>
              </a:pPr>
              <a:t>‹#›</a:t>
            </a:fld>
            <a:endParaRPr lang="en-US"/>
          </a:p>
        </p:txBody>
      </p:sp>
    </p:spTree>
    <p:extLst>
      <p:ext uri="{BB962C8B-B14F-4D97-AF65-F5344CB8AC3E}">
        <p14:creationId xmlns:p14="http://schemas.microsoft.com/office/powerpoint/2010/main" val="212734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99672E-F102-7449-86B2-13C27ECD5CE9}"/>
              </a:ext>
            </a:extLst>
          </p:cNvPr>
          <p:cNvSpPr>
            <a:spLocks noChangeArrowheads="1"/>
          </p:cNvSpPr>
          <p:nvPr userDrawn="1"/>
        </p:nvSpPr>
        <p:spPr bwMode="auto">
          <a:xfrm>
            <a:off x="26988" y="6459538"/>
            <a:ext cx="5943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1100" dirty="0">
                <a:solidFill>
                  <a:schemeClr val="bg1"/>
                </a:solidFill>
                <a:latin typeface="Calibri Light" panose="020F0302020204030204" pitchFamily="34" charset="0"/>
              </a:rPr>
              <a:t>Copyright © Terry </a:t>
            </a:r>
            <a:r>
              <a:rPr lang="en-US" altLang="en-US" sz="1100" dirty="0" err="1">
                <a:solidFill>
                  <a:schemeClr val="bg1"/>
                </a:solidFill>
                <a:latin typeface="Calibri Light" panose="020F0302020204030204" pitchFamily="34" charset="0"/>
              </a:rPr>
              <a:t>Felke</a:t>
            </a:r>
            <a:r>
              <a:rPr lang="en-US" altLang="en-US" sz="1100" dirty="0">
                <a:solidFill>
                  <a:schemeClr val="bg1"/>
                </a:solidFill>
                <a:latin typeface="Calibri Light" panose="020F0302020204030204" pitchFamily="34" charset="0"/>
              </a:rPr>
              <a:t>-Morris http://terrymorris.net</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F2571542-120F-7743-8A57-4ABA75DB221F}"/>
              </a:ext>
            </a:extLst>
          </p:cNvPr>
          <p:cNvSpPr>
            <a:spLocks noGrp="1"/>
          </p:cNvSpPr>
          <p:nvPr>
            <p:ph type="sldNum" sz="quarter" idx="10"/>
          </p:nvPr>
        </p:nvSpPr>
        <p:spPr/>
        <p:txBody>
          <a:bodyPr/>
          <a:lstStyle>
            <a:lvl1pPr>
              <a:defRPr/>
            </a:lvl1pPr>
          </a:lstStyle>
          <a:p>
            <a:pPr>
              <a:defRPr/>
            </a:pPr>
            <a:fld id="{D101909C-D472-1B49-B605-922943EBD8AB}" type="slidenum">
              <a:rPr lang="en-US" altLang="en-US"/>
              <a:pPr>
                <a:defRPr/>
              </a:pPr>
              <a:t>‹#›</a:t>
            </a:fld>
            <a:endParaRPr lang="en-US" altLang="en-US"/>
          </a:p>
        </p:txBody>
      </p:sp>
    </p:spTree>
    <p:extLst>
      <p:ext uri="{BB962C8B-B14F-4D97-AF65-F5344CB8AC3E}">
        <p14:creationId xmlns:p14="http://schemas.microsoft.com/office/powerpoint/2010/main" val="348131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98438"/>
            <a:ext cx="7772400" cy="1020762"/>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048000" y="1676400"/>
            <a:ext cx="5638800" cy="4525963"/>
          </a:xfrm>
        </p:spPr>
        <p:txBody>
          <a:bodyPr/>
          <a:lstStyle>
            <a:lvl1pPr marL="0" indent="0">
              <a:buNone/>
              <a:defRPr sz="2400">
                <a:solidFill>
                  <a:schemeClr val="tx1"/>
                </a:solidFill>
              </a:defRPr>
            </a:lvl1pPr>
            <a:lvl2pPr marL="461963" indent="-4763">
              <a:buNone/>
              <a:defRPr sz="2000">
                <a:solidFill>
                  <a:schemeClr val="tx1"/>
                </a:solidFill>
              </a:defRPr>
            </a:lvl2pPr>
            <a:lvl3pPr marL="914400" indent="0">
              <a:buNone/>
              <a:defRPr sz="1800">
                <a:solidFill>
                  <a:schemeClr val="tx1"/>
                </a:solidFill>
              </a:defRPr>
            </a:lvl3pPr>
            <a:lvl4pPr marL="1376363" indent="-4763">
              <a:buNone/>
              <a:defRPr sz="1600">
                <a:solidFill>
                  <a:schemeClr val="tx1"/>
                </a:solidFill>
              </a:defRPr>
            </a:lvl4pPr>
            <a:lvl5pPr marL="18288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914400" y="838200"/>
            <a:ext cx="6629400" cy="304800"/>
          </a:xfrm>
        </p:spPr>
        <p:txBody>
          <a:bodyPr>
            <a:normAutofit/>
          </a:bodyPr>
          <a:lstStyle>
            <a:lvl1pPr>
              <a:buNone/>
              <a:defRPr sz="1500">
                <a:latin typeface="Rockwell" pitchFamily="18" charset="0"/>
              </a:defRPr>
            </a:lvl1pPr>
          </a:lstStyle>
          <a:p>
            <a:pPr lvl="0"/>
            <a:r>
              <a:rPr lang="en-US"/>
              <a:t>Edit Master text styles</a:t>
            </a:r>
          </a:p>
        </p:txBody>
      </p:sp>
      <p:sp>
        <p:nvSpPr>
          <p:cNvPr id="5" name="Slide Number Placeholder 5">
            <a:extLst>
              <a:ext uri="{FF2B5EF4-FFF2-40B4-BE49-F238E27FC236}">
                <a16:creationId xmlns:a16="http://schemas.microsoft.com/office/drawing/2014/main" id="{B188CE9A-167E-0843-B0C3-2EAF3D1C21B6}"/>
              </a:ext>
            </a:extLst>
          </p:cNvPr>
          <p:cNvSpPr>
            <a:spLocks noGrp="1"/>
          </p:cNvSpPr>
          <p:nvPr>
            <p:ph type="sldNum" sz="quarter" idx="14"/>
          </p:nvPr>
        </p:nvSpPr>
        <p:spPr/>
        <p:txBody>
          <a:bodyPr/>
          <a:lstStyle>
            <a:lvl1pPr>
              <a:defRPr/>
            </a:lvl1pPr>
          </a:lstStyle>
          <a:p>
            <a:pPr>
              <a:defRPr/>
            </a:pPr>
            <a:fld id="{09385694-1131-D444-BB89-E6B4B1EC8B35}" type="slidenum">
              <a:rPr lang="en-US"/>
              <a:pPr>
                <a:defRPr/>
              </a:pPr>
              <a:t>‹#›</a:t>
            </a:fld>
            <a:endParaRPr lang="en-US"/>
          </a:p>
        </p:txBody>
      </p:sp>
    </p:spTree>
    <p:extLst>
      <p:ext uri="{BB962C8B-B14F-4D97-AF65-F5344CB8AC3E}">
        <p14:creationId xmlns:p14="http://schemas.microsoft.com/office/powerpoint/2010/main" val="91051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2238"/>
            <a:ext cx="7772400" cy="1020762"/>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914400" y="1646237"/>
            <a:ext cx="6400800" cy="4525963"/>
          </a:xfrm>
        </p:spPr>
        <p:txBody>
          <a:bodyPr/>
          <a:lstStyle>
            <a:lvl1pPr marL="0" indent="0">
              <a:spcAft>
                <a:spcPts val="1200"/>
              </a:spcAft>
              <a:buNone/>
              <a:defRPr sz="2200">
                <a:solidFill>
                  <a:schemeClr val="tx1"/>
                </a:solidFill>
              </a:defRPr>
            </a:lvl1pPr>
            <a:lvl2pPr marL="461963" indent="-4763">
              <a:spcAft>
                <a:spcPts val="1200"/>
              </a:spcAft>
              <a:buNone/>
              <a:defRPr sz="2000">
                <a:solidFill>
                  <a:schemeClr val="tx1"/>
                </a:solidFill>
              </a:defRPr>
            </a:lvl2pPr>
            <a:lvl3pPr marL="914400" indent="0">
              <a:buNone/>
              <a:defRPr sz="1800">
                <a:solidFill>
                  <a:schemeClr val="tx1"/>
                </a:solidFill>
              </a:defRPr>
            </a:lvl3pPr>
            <a:lvl4pPr marL="1376363" indent="-4763">
              <a:buNone/>
              <a:defRPr sz="1600">
                <a:solidFill>
                  <a:schemeClr val="tx1"/>
                </a:solidFill>
              </a:defRPr>
            </a:lvl4pPr>
            <a:lvl5pPr marL="1828800" inden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3"/>
          </p:nvPr>
        </p:nvSpPr>
        <p:spPr>
          <a:xfrm>
            <a:off x="914400" y="838200"/>
            <a:ext cx="6400800" cy="304800"/>
          </a:xfrm>
        </p:spPr>
        <p:txBody>
          <a:bodyPr>
            <a:normAutofit/>
          </a:bodyPr>
          <a:lstStyle>
            <a:lvl1pPr>
              <a:buNone/>
              <a:defRPr sz="1500">
                <a:latin typeface="Rockwell" pitchFamily="18" charset="0"/>
              </a:defRPr>
            </a:lvl1pPr>
          </a:lstStyle>
          <a:p>
            <a:pPr lvl="0"/>
            <a:r>
              <a:rPr lang="en-US"/>
              <a:t>Edit Master text styles</a:t>
            </a:r>
          </a:p>
        </p:txBody>
      </p:sp>
      <p:sp>
        <p:nvSpPr>
          <p:cNvPr id="5" name="Slide Number Placeholder 5">
            <a:extLst>
              <a:ext uri="{FF2B5EF4-FFF2-40B4-BE49-F238E27FC236}">
                <a16:creationId xmlns:a16="http://schemas.microsoft.com/office/drawing/2014/main" id="{DDB8272A-3EB6-9C44-88C3-FBC38C3E07C4}"/>
              </a:ext>
            </a:extLst>
          </p:cNvPr>
          <p:cNvSpPr>
            <a:spLocks noGrp="1"/>
          </p:cNvSpPr>
          <p:nvPr>
            <p:ph type="sldNum" sz="quarter" idx="14"/>
          </p:nvPr>
        </p:nvSpPr>
        <p:spPr/>
        <p:txBody>
          <a:bodyPr/>
          <a:lstStyle>
            <a:lvl1pPr>
              <a:defRPr/>
            </a:lvl1pPr>
          </a:lstStyle>
          <a:p>
            <a:pPr>
              <a:defRPr/>
            </a:pPr>
            <a:fld id="{1895E9D0-0ABA-D84F-9D92-3F469A114B90}" type="slidenum">
              <a:rPr lang="en-US"/>
              <a:pPr>
                <a:defRPr/>
              </a:pPr>
              <a:t>‹#›</a:t>
            </a:fld>
            <a:endParaRPr lang="en-US"/>
          </a:p>
        </p:txBody>
      </p:sp>
    </p:spTree>
    <p:extLst>
      <p:ext uri="{BB962C8B-B14F-4D97-AF65-F5344CB8AC3E}">
        <p14:creationId xmlns:p14="http://schemas.microsoft.com/office/powerpoint/2010/main" val="398584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0"/>
            <a:ext cx="8037513" cy="838200"/>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57200" y="3962400"/>
            <a:ext cx="7772400" cy="1500187"/>
          </a:xfrm>
        </p:spPr>
        <p:txBody>
          <a:bodyPr anchor="b"/>
          <a:lstStyle>
            <a:lvl1pPr marL="0" indent="0">
              <a:buNone/>
              <a:defRPr sz="2000">
                <a:solidFill>
                  <a:schemeClr val="tx1">
                    <a:tint val="75000"/>
                  </a:schemeClr>
                </a:solidFill>
                <a:latin typeface="Rockwell Condensed"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9E97A7B0-2D13-5747-BE3C-DEB8592D99B0}"/>
              </a:ext>
            </a:extLst>
          </p:cNvPr>
          <p:cNvSpPr>
            <a:spLocks noGrp="1"/>
          </p:cNvSpPr>
          <p:nvPr>
            <p:ph type="sldNum" sz="quarter" idx="10"/>
          </p:nvPr>
        </p:nvSpPr>
        <p:spPr/>
        <p:txBody>
          <a:bodyPr/>
          <a:lstStyle>
            <a:lvl1pPr>
              <a:defRPr/>
            </a:lvl1pPr>
          </a:lstStyle>
          <a:p>
            <a:pPr>
              <a:defRPr/>
            </a:pPr>
            <a:fld id="{27C3A608-0154-004B-B9F1-AB23AA339B10}" type="slidenum">
              <a:rPr lang="en-US"/>
              <a:pPr>
                <a:defRPr/>
              </a:pPr>
              <a:t>‹#›</a:t>
            </a:fld>
            <a:endParaRPr lang="en-US"/>
          </a:p>
        </p:txBody>
      </p:sp>
    </p:spTree>
    <p:extLst>
      <p:ext uri="{BB962C8B-B14F-4D97-AF65-F5344CB8AC3E}">
        <p14:creationId xmlns:p14="http://schemas.microsoft.com/office/powerpoint/2010/main" val="169181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C57E7C-41E6-0E4A-BD86-8E7591A66B07}"/>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3FAB367-78F2-8A40-908E-C8317750D470}" type="datetime1">
              <a:rPr lang="en-US"/>
              <a:pPr>
                <a:defRPr/>
              </a:pPr>
              <a:t>2/4/19</a:t>
            </a:fld>
            <a:endParaRPr lang="en-US"/>
          </a:p>
        </p:txBody>
      </p:sp>
      <p:sp>
        <p:nvSpPr>
          <p:cNvPr id="6" name="Footer Placeholder 5">
            <a:extLst>
              <a:ext uri="{FF2B5EF4-FFF2-40B4-BE49-F238E27FC236}">
                <a16:creationId xmlns:a16="http://schemas.microsoft.com/office/drawing/2014/main" id="{456CF5FD-FC69-5A46-AA8C-ADA460A29C37}"/>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33A295A4-6AEE-874D-8A97-F88802B28AD5}"/>
              </a:ext>
            </a:extLst>
          </p:cNvPr>
          <p:cNvSpPr>
            <a:spLocks noGrp="1"/>
          </p:cNvSpPr>
          <p:nvPr>
            <p:ph type="sldNum" sz="quarter" idx="12"/>
          </p:nvPr>
        </p:nvSpPr>
        <p:spPr/>
        <p:txBody>
          <a:bodyPr/>
          <a:lstStyle>
            <a:lvl1pPr>
              <a:defRPr/>
            </a:lvl1pPr>
          </a:lstStyle>
          <a:p>
            <a:pPr>
              <a:defRPr/>
            </a:pPr>
            <a:fld id="{CBE411CF-59E2-D944-966C-142F849CB837}" type="slidenum">
              <a:rPr lang="en-US"/>
              <a:pPr>
                <a:defRPr/>
              </a:pPr>
              <a:t>‹#›</a:t>
            </a:fld>
            <a:endParaRPr lang="en-US"/>
          </a:p>
        </p:txBody>
      </p:sp>
    </p:spTree>
    <p:extLst>
      <p:ext uri="{BB962C8B-B14F-4D97-AF65-F5344CB8AC3E}">
        <p14:creationId xmlns:p14="http://schemas.microsoft.com/office/powerpoint/2010/main" val="256815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74B22F-DB26-E349-9C28-A290E6741EE4}"/>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77BC135-86A9-E444-9FE4-2C0CAF3C869F}" type="datetime1">
              <a:rPr lang="en-US"/>
              <a:pPr>
                <a:defRPr/>
              </a:pPr>
              <a:t>2/4/19</a:t>
            </a:fld>
            <a:endParaRPr lang="en-US"/>
          </a:p>
        </p:txBody>
      </p:sp>
      <p:sp>
        <p:nvSpPr>
          <p:cNvPr id="8" name="Footer Placeholder 7">
            <a:extLst>
              <a:ext uri="{FF2B5EF4-FFF2-40B4-BE49-F238E27FC236}">
                <a16:creationId xmlns:a16="http://schemas.microsoft.com/office/drawing/2014/main" id="{496F4FDC-CF8A-8F40-97D6-47CF1DB30745}"/>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C3C22F77-6BD7-E441-BBB7-EA992D1A9C66}"/>
              </a:ext>
            </a:extLst>
          </p:cNvPr>
          <p:cNvSpPr>
            <a:spLocks noGrp="1"/>
          </p:cNvSpPr>
          <p:nvPr>
            <p:ph type="sldNum" sz="quarter" idx="12"/>
          </p:nvPr>
        </p:nvSpPr>
        <p:spPr/>
        <p:txBody>
          <a:bodyPr/>
          <a:lstStyle>
            <a:lvl1pPr>
              <a:defRPr/>
            </a:lvl1pPr>
          </a:lstStyle>
          <a:p>
            <a:pPr>
              <a:defRPr/>
            </a:pPr>
            <a:fld id="{FC9F31DD-6B40-F84C-8AC8-C3130A078D12}" type="slidenum">
              <a:rPr lang="en-US"/>
              <a:pPr>
                <a:defRPr/>
              </a:pPr>
              <a:t>‹#›</a:t>
            </a:fld>
            <a:endParaRPr lang="en-US"/>
          </a:p>
        </p:txBody>
      </p:sp>
    </p:spTree>
    <p:extLst>
      <p:ext uri="{BB962C8B-B14F-4D97-AF65-F5344CB8AC3E}">
        <p14:creationId xmlns:p14="http://schemas.microsoft.com/office/powerpoint/2010/main" val="388224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930EED-A10C-774D-9026-122CFE49E814}"/>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02F1FC3-F360-9344-9361-4FC5F1F04DB6}" type="datetime1">
              <a:rPr lang="en-US"/>
              <a:pPr>
                <a:defRPr/>
              </a:pPr>
              <a:t>2/4/19</a:t>
            </a:fld>
            <a:endParaRPr lang="en-US"/>
          </a:p>
        </p:txBody>
      </p:sp>
      <p:sp>
        <p:nvSpPr>
          <p:cNvPr id="4" name="Footer Placeholder 3">
            <a:extLst>
              <a:ext uri="{FF2B5EF4-FFF2-40B4-BE49-F238E27FC236}">
                <a16:creationId xmlns:a16="http://schemas.microsoft.com/office/drawing/2014/main" id="{53D1E166-58EC-8241-B4FA-BDA86509CA02}"/>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3984335C-FC5A-E642-BF76-04E3224D1338}"/>
              </a:ext>
            </a:extLst>
          </p:cNvPr>
          <p:cNvSpPr>
            <a:spLocks noGrp="1"/>
          </p:cNvSpPr>
          <p:nvPr>
            <p:ph type="sldNum" sz="quarter" idx="12"/>
          </p:nvPr>
        </p:nvSpPr>
        <p:spPr/>
        <p:txBody>
          <a:bodyPr/>
          <a:lstStyle>
            <a:lvl1pPr>
              <a:defRPr/>
            </a:lvl1pPr>
          </a:lstStyle>
          <a:p>
            <a:pPr>
              <a:defRPr/>
            </a:pPr>
            <a:fld id="{866D27D9-21A8-0F4C-AF31-D697F3555D48}" type="slidenum">
              <a:rPr lang="en-US"/>
              <a:pPr>
                <a:defRPr/>
              </a:pPr>
              <a:t>‹#›</a:t>
            </a:fld>
            <a:endParaRPr lang="en-US"/>
          </a:p>
        </p:txBody>
      </p:sp>
    </p:spTree>
    <p:extLst>
      <p:ext uri="{BB962C8B-B14F-4D97-AF65-F5344CB8AC3E}">
        <p14:creationId xmlns:p14="http://schemas.microsoft.com/office/powerpoint/2010/main" val="134238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3A288-60AF-8941-A748-A320CB2F4071}"/>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2CB592B-F5CC-1D47-9146-4A19FF760170}" type="datetime1">
              <a:rPr lang="en-US"/>
              <a:pPr>
                <a:defRPr/>
              </a:pPr>
              <a:t>2/4/19</a:t>
            </a:fld>
            <a:endParaRPr lang="en-US"/>
          </a:p>
        </p:txBody>
      </p:sp>
      <p:sp>
        <p:nvSpPr>
          <p:cNvPr id="3" name="Footer Placeholder 2">
            <a:extLst>
              <a:ext uri="{FF2B5EF4-FFF2-40B4-BE49-F238E27FC236}">
                <a16:creationId xmlns:a16="http://schemas.microsoft.com/office/drawing/2014/main" id="{8EB2CC59-12FE-F648-AAC2-A9BFAC62A0EF}"/>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A530ADD8-8DBF-4F40-AB18-A44CDCC31EF6}"/>
              </a:ext>
            </a:extLst>
          </p:cNvPr>
          <p:cNvSpPr>
            <a:spLocks noGrp="1"/>
          </p:cNvSpPr>
          <p:nvPr>
            <p:ph type="sldNum" sz="quarter" idx="12"/>
          </p:nvPr>
        </p:nvSpPr>
        <p:spPr/>
        <p:txBody>
          <a:bodyPr/>
          <a:lstStyle>
            <a:lvl1pPr>
              <a:defRPr/>
            </a:lvl1pPr>
          </a:lstStyle>
          <a:p>
            <a:pPr>
              <a:defRPr/>
            </a:pPr>
            <a:fld id="{112F0E58-AC6A-594A-99DB-5D0DC995E5EF}" type="slidenum">
              <a:rPr lang="en-US"/>
              <a:pPr>
                <a:defRPr/>
              </a:pPr>
              <a:t>‹#›</a:t>
            </a:fld>
            <a:endParaRPr lang="en-US" dirty="0"/>
          </a:p>
        </p:txBody>
      </p:sp>
    </p:spTree>
    <p:extLst>
      <p:ext uri="{BB962C8B-B14F-4D97-AF65-F5344CB8AC3E}">
        <p14:creationId xmlns:p14="http://schemas.microsoft.com/office/powerpoint/2010/main" val="113834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914F754-C297-164D-8635-41F47BE841EB}"/>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F7D723D3-7C71-244B-A3E7-BA40B506583E}" type="datetime1">
              <a:rPr lang="en-US"/>
              <a:pPr>
                <a:defRPr/>
              </a:pPr>
              <a:t>2/4/19</a:t>
            </a:fld>
            <a:endParaRPr lang="en-US"/>
          </a:p>
        </p:txBody>
      </p:sp>
      <p:sp>
        <p:nvSpPr>
          <p:cNvPr id="6" name="Footer Placeholder 5">
            <a:extLst>
              <a:ext uri="{FF2B5EF4-FFF2-40B4-BE49-F238E27FC236}">
                <a16:creationId xmlns:a16="http://schemas.microsoft.com/office/drawing/2014/main" id="{DE813920-F221-C141-AD28-4C96DCCBBD5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216CA0F-7477-4A47-BBE9-DD98CAFDDBFD}"/>
              </a:ext>
            </a:extLst>
          </p:cNvPr>
          <p:cNvSpPr>
            <a:spLocks noGrp="1"/>
          </p:cNvSpPr>
          <p:nvPr>
            <p:ph type="sldNum" sz="quarter" idx="12"/>
          </p:nvPr>
        </p:nvSpPr>
        <p:spPr/>
        <p:txBody>
          <a:bodyPr/>
          <a:lstStyle>
            <a:lvl1pPr>
              <a:defRPr/>
            </a:lvl1pPr>
          </a:lstStyle>
          <a:p>
            <a:pPr>
              <a:defRPr/>
            </a:pPr>
            <a:fld id="{5E0AADCE-1D05-7C4D-A57A-7E4369D3050F}" type="slidenum">
              <a:rPr lang="en-US"/>
              <a:pPr>
                <a:defRPr/>
              </a:pPr>
              <a:t>‹#›</a:t>
            </a:fld>
            <a:endParaRPr lang="en-US"/>
          </a:p>
        </p:txBody>
      </p:sp>
    </p:spTree>
    <p:extLst>
      <p:ext uri="{BB962C8B-B14F-4D97-AF65-F5344CB8AC3E}">
        <p14:creationId xmlns:p14="http://schemas.microsoft.com/office/powerpoint/2010/main" val="379410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E7"/>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B643FC-5D74-2C4D-9CAC-53495B18773A}"/>
              </a:ext>
            </a:extLst>
          </p:cNvPr>
          <p:cNvSpPr>
            <a:spLocks noGrp="1"/>
          </p:cNvSpPr>
          <p:nvPr>
            <p:ph type="title"/>
          </p:nvPr>
        </p:nvSpPr>
        <p:spPr bwMode="auto">
          <a:xfrm>
            <a:off x="914400" y="152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FF46EE3-6376-BC44-AB8B-60E918AFBFF0}"/>
              </a:ext>
            </a:extLst>
          </p:cNvPr>
          <p:cNvSpPr>
            <a:spLocks noGrp="1"/>
          </p:cNvSpPr>
          <p:nvPr>
            <p:ph type="body" idx="1"/>
          </p:nvPr>
        </p:nvSpPr>
        <p:spPr bwMode="auto">
          <a:xfrm>
            <a:off x="914400" y="11430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41EE94F2-C38F-6349-891A-5A7DC6687099}"/>
              </a:ext>
            </a:extLst>
          </p:cNvPr>
          <p:cNvSpPr/>
          <p:nvPr/>
        </p:nvSpPr>
        <p:spPr>
          <a:xfrm>
            <a:off x="891540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7727537F-FB95-B540-B2C9-7ED6FC63C61D}"/>
              </a:ext>
            </a:extLst>
          </p:cNvPr>
          <p:cNvSpPr/>
          <p:nvPr/>
        </p:nvSpPr>
        <p:spPr>
          <a:xfrm>
            <a:off x="883920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a:extLst>
              <a:ext uri="{FF2B5EF4-FFF2-40B4-BE49-F238E27FC236}">
                <a16:creationId xmlns:a16="http://schemas.microsoft.com/office/drawing/2014/main" id="{6DCEC498-2E52-8A45-BAD4-FDC01316FCBF}"/>
              </a:ext>
            </a:extLst>
          </p:cNvPr>
          <p:cNvSpPr>
            <a:spLocks noGrp="1"/>
          </p:cNvSpPr>
          <p:nvPr>
            <p:ph type="sldNum" sz="quarter" idx="4"/>
          </p:nvPr>
        </p:nvSpPr>
        <p:spPr>
          <a:xfrm>
            <a:off x="8915400" y="6553200"/>
            <a:ext cx="228600" cy="304800"/>
          </a:xfrm>
          <a:prstGeom prst="rect">
            <a:avLst/>
          </a:prstGeom>
        </p:spPr>
        <p:txBody>
          <a:bodyPr vert="horz" lIns="0" tIns="0" rIns="0" bIns="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FF793952-CFB8-DD40-95F1-CF6907DB3BEF}" type="slidenum">
              <a:rPr lang="en-US"/>
              <a:pPr>
                <a:defRPr/>
              </a:pPr>
              <a:t>‹#›</a:t>
            </a:fld>
            <a:endParaRPr lang="en-US"/>
          </a:p>
        </p:txBody>
      </p:sp>
      <p:cxnSp>
        <p:nvCxnSpPr>
          <p:cNvPr id="10" name="Straight Connector 9">
            <a:extLst>
              <a:ext uri="{FF2B5EF4-FFF2-40B4-BE49-F238E27FC236}">
                <a16:creationId xmlns:a16="http://schemas.microsoft.com/office/drawing/2014/main" id="{57244395-CDF3-9845-B279-C0AEDD878F79}"/>
              </a:ext>
            </a:extLst>
          </p:cNvPr>
          <p:cNvCxnSpPr/>
          <p:nvPr/>
        </p:nvCxnSpPr>
        <p:spPr>
          <a:xfrm flipH="1">
            <a:off x="457200" y="6553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2" name="TextBox 10">
            <a:extLst>
              <a:ext uri="{FF2B5EF4-FFF2-40B4-BE49-F238E27FC236}">
                <a16:creationId xmlns:a16="http://schemas.microsoft.com/office/drawing/2014/main" id="{DBFB9C1E-0F66-1A47-8056-13AE591F0B72}"/>
              </a:ext>
            </a:extLst>
          </p:cNvPr>
          <p:cNvSpPr txBox="1">
            <a:spLocks noChangeArrowheads="1"/>
          </p:cNvSpPr>
          <p:nvPr/>
        </p:nvSpPr>
        <p:spPr bwMode="auto">
          <a:xfrm>
            <a:off x="5867400" y="6581775"/>
            <a:ext cx="2684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1200">
                <a:solidFill>
                  <a:schemeClr val="accent1"/>
                </a:solidFill>
                <a:latin typeface="Rockwell" panose="02060603020205020403" pitchFamily="18" charset="0"/>
              </a:rPr>
              <a:t>Fundamentals</a:t>
            </a:r>
            <a:r>
              <a:rPr lang="en-US" altLang="en-US" sz="1200">
                <a:latin typeface="Rockwell" panose="02060603020205020403" pitchFamily="18" charset="0"/>
              </a:rPr>
              <a:t> of Web Development</a:t>
            </a:r>
          </a:p>
        </p:txBody>
      </p:sp>
      <p:sp>
        <p:nvSpPr>
          <p:cNvPr id="1033" name="TextBox 8">
            <a:extLst>
              <a:ext uri="{FF2B5EF4-FFF2-40B4-BE49-F238E27FC236}">
                <a16:creationId xmlns:a16="http://schemas.microsoft.com/office/drawing/2014/main" id="{2C34F264-3059-234D-9380-B08B9847F3CB}"/>
              </a:ext>
            </a:extLst>
          </p:cNvPr>
          <p:cNvSpPr txBox="1">
            <a:spLocks noChangeArrowheads="1"/>
          </p:cNvSpPr>
          <p:nvPr/>
        </p:nvSpPr>
        <p:spPr bwMode="auto">
          <a:xfrm>
            <a:off x="363538" y="6581775"/>
            <a:ext cx="2574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200">
                <a:solidFill>
                  <a:schemeClr val="accent1"/>
                </a:solidFill>
                <a:latin typeface="Rockwell" panose="02060603020205020403" pitchFamily="18" charset="0"/>
              </a:rPr>
              <a:t>Randy Connolly </a:t>
            </a:r>
            <a:r>
              <a:rPr lang="en-US" altLang="en-US" sz="1200">
                <a:latin typeface="Rockwell" panose="02060603020205020403" pitchFamily="18" charset="0"/>
              </a:rPr>
              <a:t>and </a:t>
            </a:r>
            <a:r>
              <a:rPr lang="en-US" altLang="en-US" sz="1200">
                <a:solidFill>
                  <a:schemeClr val="accent1"/>
                </a:solidFill>
                <a:latin typeface="Rockwell" panose="02060603020205020403" pitchFamily="18" charset="0"/>
              </a:rPr>
              <a:t>Ricardo Hoar</a:t>
            </a:r>
          </a:p>
        </p:txBody>
      </p:sp>
    </p:spTree>
  </p:cSld>
  <p:clrMap bg1="lt1" tx1="dk1" bg2="lt2" tx2="dk2" accent1="accent1" accent2="accent2" accent3="accent3" accent4="accent4" accent5="accent5" accent6="accent6" hlink="hlink" folHlink="folHlink"/>
  <p:sldLayoutIdLst>
    <p:sldLayoutId id="2147483997" r:id="rId1"/>
    <p:sldLayoutId id="2147483994" r:id="rId2"/>
    <p:sldLayoutId id="2147483995" r:id="rId3"/>
    <p:sldLayoutId id="2147483996"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Lst>
  <p:hf hdr="0"/>
  <p:txStyles>
    <p:titleStyle>
      <a:lvl1pPr algn="l" rtl="0" eaLnBrk="0" fontAlgn="base" hangingPunct="0">
        <a:spcBef>
          <a:spcPct val="0"/>
        </a:spcBef>
        <a:spcAft>
          <a:spcPct val="0"/>
        </a:spcAft>
        <a:defRPr sz="4400" kern="1200">
          <a:solidFill>
            <a:schemeClr val="tx1"/>
          </a:solidFill>
          <a:latin typeface="Rockwell" pitchFamily="18" charset="0"/>
          <a:ea typeface="+mj-ea"/>
          <a:cs typeface="+mj-cs"/>
        </a:defRPr>
      </a:lvl1pPr>
      <a:lvl2pPr algn="l" rtl="0" eaLnBrk="0" fontAlgn="base" hangingPunct="0">
        <a:spcBef>
          <a:spcPct val="0"/>
        </a:spcBef>
        <a:spcAft>
          <a:spcPct val="0"/>
        </a:spcAft>
        <a:defRPr sz="4400">
          <a:solidFill>
            <a:schemeClr val="tx1"/>
          </a:solidFill>
          <a:latin typeface="Rockwell" panose="02060603020205020403" pitchFamily="18" charset="0"/>
        </a:defRPr>
      </a:lvl2pPr>
      <a:lvl3pPr algn="l" rtl="0" eaLnBrk="0" fontAlgn="base" hangingPunct="0">
        <a:spcBef>
          <a:spcPct val="0"/>
        </a:spcBef>
        <a:spcAft>
          <a:spcPct val="0"/>
        </a:spcAft>
        <a:defRPr sz="4400">
          <a:solidFill>
            <a:schemeClr val="tx1"/>
          </a:solidFill>
          <a:latin typeface="Rockwell" panose="02060603020205020403" pitchFamily="18" charset="0"/>
        </a:defRPr>
      </a:lvl3pPr>
      <a:lvl4pPr algn="l" rtl="0" eaLnBrk="0" fontAlgn="base" hangingPunct="0">
        <a:spcBef>
          <a:spcPct val="0"/>
        </a:spcBef>
        <a:spcAft>
          <a:spcPct val="0"/>
        </a:spcAft>
        <a:defRPr sz="4400">
          <a:solidFill>
            <a:schemeClr val="tx1"/>
          </a:solidFill>
          <a:latin typeface="Rockwell" panose="02060603020205020403" pitchFamily="18" charset="0"/>
        </a:defRPr>
      </a:lvl4pPr>
      <a:lvl5pPr algn="l" rtl="0" eaLnBrk="0" fontAlgn="base" hangingPunct="0">
        <a:spcBef>
          <a:spcPct val="0"/>
        </a:spcBef>
        <a:spcAft>
          <a:spcPct val="0"/>
        </a:spcAft>
        <a:defRPr sz="4400">
          <a:solidFill>
            <a:schemeClr val="tx1"/>
          </a:solidFill>
          <a:latin typeface="Rockwell" panose="02060603020205020403" pitchFamily="18" charset="0"/>
        </a:defRPr>
      </a:lvl5pPr>
      <a:lvl6pPr marL="457200" algn="l" rtl="0" fontAlgn="base">
        <a:spcBef>
          <a:spcPct val="0"/>
        </a:spcBef>
        <a:spcAft>
          <a:spcPct val="0"/>
        </a:spcAft>
        <a:defRPr sz="4400">
          <a:solidFill>
            <a:schemeClr val="tx1"/>
          </a:solidFill>
          <a:latin typeface="Rockwell" panose="02060603020205020403" pitchFamily="18" charset="0"/>
        </a:defRPr>
      </a:lvl6pPr>
      <a:lvl7pPr marL="914400" algn="l" rtl="0" fontAlgn="base">
        <a:spcBef>
          <a:spcPct val="0"/>
        </a:spcBef>
        <a:spcAft>
          <a:spcPct val="0"/>
        </a:spcAft>
        <a:defRPr sz="4400">
          <a:solidFill>
            <a:schemeClr val="tx1"/>
          </a:solidFill>
          <a:latin typeface="Rockwell" panose="02060603020205020403" pitchFamily="18" charset="0"/>
        </a:defRPr>
      </a:lvl7pPr>
      <a:lvl8pPr marL="1371600" algn="l" rtl="0" fontAlgn="base">
        <a:spcBef>
          <a:spcPct val="0"/>
        </a:spcBef>
        <a:spcAft>
          <a:spcPct val="0"/>
        </a:spcAft>
        <a:defRPr sz="4400">
          <a:solidFill>
            <a:schemeClr val="tx1"/>
          </a:solidFill>
          <a:latin typeface="Rockwell" panose="02060603020205020403" pitchFamily="18" charset="0"/>
        </a:defRPr>
      </a:lvl8pPr>
      <a:lvl9pPr marL="1828800" algn="l" rtl="0" fontAlgn="base">
        <a:spcBef>
          <a:spcPct val="0"/>
        </a:spcBef>
        <a:spcAft>
          <a:spcPct val="0"/>
        </a:spcAft>
        <a:defRPr sz="4400">
          <a:solidFill>
            <a:schemeClr val="tx1"/>
          </a:solidFill>
          <a:latin typeface="Rockwell" panose="02060603020205020403" pitchFamily="18" charset="0"/>
        </a:defRPr>
      </a:lvl9pPr>
    </p:titleStyle>
    <p:bodyStyle>
      <a:lvl1pPr marL="342900" indent="-342900" algn="l" rtl="0" eaLnBrk="0" fontAlgn="base" hangingPunct="0">
        <a:spcBef>
          <a:spcPct val="20000"/>
        </a:spcBef>
        <a:spcAft>
          <a:spcPct val="0"/>
        </a:spcAft>
        <a:buClr>
          <a:srgbClr val="B18714"/>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jpg"/><Relationship Id="rId5" Type="http://schemas.openxmlformats.org/officeDocument/2006/relationships/image" Target="../media/image1.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27.jpeg"/><Relationship Id="rId4" Type="http://schemas.openxmlformats.org/officeDocument/2006/relationships/image" Target="../media/image26.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1.e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27.jpeg"/><Relationship Id="rId4" Type="http://schemas.openxmlformats.org/officeDocument/2006/relationships/image" Target="../media/image26.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59EDBA1F-3C71-174A-A84D-BCB31CC8F86F}"/>
              </a:ext>
            </a:extLst>
          </p:cNvPr>
          <p:cNvSpPr>
            <a:spLocks noGrp="1"/>
          </p:cNvSpPr>
          <p:nvPr>
            <p:ph type="ctrTitle"/>
          </p:nvPr>
        </p:nvSpPr>
        <p:spPr>
          <a:xfrm>
            <a:off x="914400" y="685800"/>
            <a:ext cx="7315200" cy="2819400"/>
          </a:xfrm>
        </p:spPr>
        <p:txBody>
          <a:bodyPr/>
          <a:lstStyle/>
          <a:p>
            <a:pPr eaLnBrk="1" hangingPunct="1"/>
            <a:r>
              <a:rPr lang="en-US" altLang="en-US">
                <a:latin typeface="Rockwell" panose="02060603020205020403" pitchFamily="18" charset="77"/>
              </a:rPr>
              <a:t>How the Web </a:t>
            </a:r>
            <a:r>
              <a:rPr lang="en-US" altLang="en-US">
                <a:solidFill>
                  <a:schemeClr val="accent1"/>
                </a:solidFill>
                <a:latin typeface="Rockwell" panose="02060603020205020403" pitchFamily="18" charset="77"/>
              </a:rPr>
              <a:t>Works</a:t>
            </a:r>
          </a:p>
        </p:txBody>
      </p:sp>
      <p:sp>
        <p:nvSpPr>
          <p:cNvPr id="13315" name="Subtitle 2">
            <a:extLst>
              <a:ext uri="{FF2B5EF4-FFF2-40B4-BE49-F238E27FC236}">
                <a16:creationId xmlns:a16="http://schemas.microsoft.com/office/drawing/2014/main" id="{0AECEFA0-D1F9-4F4F-8FE1-85E057BEF102}"/>
              </a:ext>
            </a:extLst>
          </p:cNvPr>
          <p:cNvSpPr>
            <a:spLocks noGrp="1"/>
          </p:cNvSpPr>
          <p:nvPr>
            <p:ph type="subTitle" idx="1"/>
          </p:nvPr>
        </p:nvSpPr>
        <p:spPr>
          <a:xfrm>
            <a:off x="838200" y="4079875"/>
            <a:ext cx="5486400" cy="533400"/>
          </a:xfrm>
        </p:spPr>
        <p:txBody>
          <a:bodyPr>
            <a:normAutofit fontScale="92500" lnSpcReduction="20000"/>
          </a:bodyPr>
          <a:lstStyle/>
          <a:p>
            <a:pPr eaLnBrk="1" hangingPunct="1">
              <a:defRPr/>
            </a:pPr>
            <a:r>
              <a:rPr lang="en-US" altLang="en-US" sz="3600"/>
              <a:t>Chapter 1</a:t>
            </a:r>
          </a:p>
        </p:txBody>
      </p:sp>
      <p:sp>
        <p:nvSpPr>
          <p:cNvPr id="16387" name="Rectangle 3">
            <a:extLst>
              <a:ext uri="{FF2B5EF4-FFF2-40B4-BE49-F238E27FC236}">
                <a16:creationId xmlns:a16="http://schemas.microsoft.com/office/drawing/2014/main" id="{598910C9-6717-FD44-9D6C-A8811329B18A}"/>
              </a:ext>
            </a:extLst>
          </p:cNvPr>
          <p:cNvSpPr>
            <a:spLocks noChangeArrowheads="1"/>
          </p:cNvSpPr>
          <p:nvPr/>
        </p:nvSpPr>
        <p:spPr bwMode="auto">
          <a:xfrm>
            <a:off x="2660650" y="2492375"/>
            <a:ext cx="475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4000" b="1"/>
              <a:t>Dr. Yousef Hassouneh</a:t>
            </a:r>
          </a:p>
        </p:txBody>
      </p:sp>
      <p:sp>
        <p:nvSpPr>
          <p:cNvPr id="5" name="Slide Number Placeholder 4">
            <a:extLst>
              <a:ext uri="{FF2B5EF4-FFF2-40B4-BE49-F238E27FC236}">
                <a16:creationId xmlns:a16="http://schemas.microsoft.com/office/drawing/2014/main" id="{97CFA1A7-554D-2F4A-A7DD-F53E943C38A3}"/>
              </a:ext>
            </a:extLst>
          </p:cNvPr>
          <p:cNvSpPr>
            <a:spLocks noGrp="1"/>
          </p:cNvSpPr>
          <p:nvPr>
            <p:ph type="sldNum" sz="quarter" idx="10"/>
          </p:nvPr>
        </p:nvSpPr>
        <p:spPr/>
        <p:txBody>
          <a:bodyPr/>
          <a:lstStyle/>
          <a:p>
            <a:pPr>
              <a:defRPr/>
            </a:pPr>
            <a:fld id="{80CA2696-CF7F-EF46-B8FA-E0B4C057ECC9}" type="slidenum">
              <a:rPr lang="en-US"/>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EC1171DB-3529-0F45-8015-720CA012DE16}"/>
              </a:ext>
            </a:extLst>
          </p:cNvPr>
          <p:cNvSpPr>
            <a:spLocks noGrp="1"/>
          </p:cNvSpPr>
          <p:nvPr>
            <p:ph type="title"/>
          </p:nvPr>
        </p:nvSpPr>
        <p:spPr/>
        <p:txBody>
          <a:bodyPr/>
          <a:lstStyle/>
          <a:p>
            <a:pPr eaLnBrk="1" hangingPunct="1"/>
            <a:r>
              <a:rPr lang="en-US" altLang="en-US">
                <a:latin typeface="Rockwell" panose="02060603020205020403" pitchFamily="18" charset="77"/>
              </a:rPr>
              <a:t>Core Features of the Web</a:t>
            </a:r>
          </a:p>
        </p:txBody>
      </p:sp>
      <p:sp>
        <p:nvSpPr>
          <p:cNvPr id="3" name="Content Placeholder 2">
            <a:extLst>
              <a:ext uri="{FF2B5EF4-FFF2-40B4-BE49-F238E27FC236}">
                <a16:creationId xmlns:a16="http://schemas.microsoft.com/office/drawing/2014/main" id="{85145CA2-FE70-2E4D-B257-A5172A335648}"/>
              </a:ext>
            </a:extLst>
          </p:cNvPr>
          <p:cNvSpPr>
            <a:spLocks noGrp="1"/>
          </p:cNvSpPr>
          <p:nvPr>
            <p:ph idx="1"/>
          </p:nvPr>
        </p:nvSpPr>
        <p:spPr>
          <a:xfrm>
            <a:off x="468313" y="1646238"/>
            <a:ext cx="7905750" cy="4525962"/>
          </a:xfrm>
        </p:spPr>
        <p:txBody>
          <a:bodyPr rtlCol="0">
            <a:normAutofit lnSpcReduction="10000"/>
          </a:bodyPr>
          <a:lstStyle/>
          <a:p>
            <a:pPr eaLnBrk="1" fontAlgn="auto" hangingPunct="1">
              <a:buClr>
                <a:schemeClr val="accent3">
                  <a:lumMod val="75000"/>
                </a:schemeClr>
              </a:buClr>
              <a:defRPr/>
            </a:pPr>
            <a:r>
              <a:rPr lang="en-US" dirty="0"/>
              <a:t>main features of the web:</a:t>
            </a:r>
          </a:p>
          <a:p>
            <a:pPr marL="457200" indent="-457200" eaLnBrk="1" fontAlgn="auto" hangingPunct="1">
              <a:buClr>
                <a:schemeClr val="accent3">
                  <a:lumMod val="75000"/>
                </a:schemeClr>
              </a:buClr>
              <a:buFont typeface="+mj-lt"/>
              <a:buAutoNum type="arabicPeriod"/>
              <a:defRPr/>
            </a:pPr>
            <a:r>
              <a:rPr lang="en-US" dirty="0"/>
              <a:t>A </a:t>
            </a:r>
            <a:r>
              <a:rPr lang="en-US" dirty="0">
                <a:solidFill>
                  <a:srgbClr val="FF0000"/>
                </a:solidFill>
              </a:rPr>
              <a:t>URL</a:t>
            </a:r>
            <a:r>
              <a:rPr lang="en-US" dirty="0"/>
              <a:t> to uniquely identify a resource on the WWW.</a:t>
            </a:r>
          </a:p>
          <a:p>
            <a:pPr marL="457200" indent="-457200" eaLnBrk="1" fontAlgn="auto" hangingPunct="1">
              <a:buClr>
                <a:schemeClr val="accent3">
                  <a:lumMod val="75000"/>
                </a:schemeClr>
              </a:buClr>
              <a:buFont typeface="+mj-lt"/>
              <a:buAutoNum type="arabicPeriod"/>
              <a:defRPr/>
            </a:pPr>
            <a:r>
              <a:rPr lang="en-US" dirty="0"/>
              <a:t>The </a:t>
            </a:r>
            <a:r>
              <a:rPr lang="en-US" dirty="0">
                <a:solidFill>
                  <a:srgbClr val="FF0000"/>
                </a:solidFill>
              </a:rPr>
              <a:t>HTTP protocol </a:t>
            </a:r>
            <a:r>
              <a:rPr lang="en-US" dirty="0"/>
              <a:t>to describe how requests and responses operate.</a:t>
            </a:r>
          </a:p>
          <a:p>
            <a:pPr marL="457200" indent="-457200" eaLnBrk="1" fontAlgn="auto" hangingPunct="1">
              <a:buClr>
                <a:schemeClr val="accent3">
                  <a:lumMod val="75000"/>
                </a:schemeClr>
              </a:buClr>
              <a:buFont typeface="+mj-lt"/>
              <a:buAutoNum type="arabicPeriod"/>
              <a:defRPr/>
            </a:pPr>
            <a:r>
              <a:rPr lang="en-US" dirty="0"/>
              <a:t>A software program (later called </a:t>
            </a:r>
            <a:r>
              <a:rPr lang="en-US" dirty="0">
                <a:solidFill>
                  <a:srgbClr val="FF0000"/>
                </a:solidFill>
              </a:rPr>
              <a:t>web server </a:t>
            </a:r>
            <a:r>
              <a:rPr lang="en-US" dirty="0"/>
              <a:t>software (</a:t>
            </a:r>
            <a:r>
              <a:rPr lang="en-US" dirty="0">
                <a:solidFill>
                  <a:schemeClr val="accent1"/>
                </a:solidFill>
              </a:rPr>
              <a:t>Apache</a:t>
            </a:r>
            <a:r>
              <a:rPr lang="en-US" u="sng" dirty="0">
                <a:solidFill>
                  <a:schemeClr val="accent1"/>
                </a:solidFill>
              </a:rPr>
              <a:t>, </a:t>
            </a:r>
            <a:r>
              <a:rPr lang="en-US" dirty="0">
                <a:solidFill>
                  <a:schemeClr val="accent1"/>
                </a:solidFill>
              </a:rPr>
              <a:t> Microsoft Internet Information Server (IIS)</a:t>
            </a:r>
            <a:r>
              <a:rPr lang="en-US" dirty="0"/>
              <a:t>)) that can respond to HTTP requests.</a:t>
            </a:r>
          </a:p>
          <a:p>
            <a:pPr marL="457200" indent="-457200" eaLnBrk="1" fontAlgn="auto" hangingPunct="1">
              <a:buClr>
                <a:schemeClr val="accent3">
                  <a:lumMod val="75000"/>
                </a:schemeClr>
              </a:buClr>
              <a:buFont typeface="+mj-lt"/>
              <a:buAutoNum type="arabicPeriod"/>
              <a:defRPr/>
            </a:pPr>
            <a:r>
              <a:rPr lang="en-US" dirty="0">
                <a:solidFill>
                  <a:srgbClr val="FF0000"/>
                </a:solidFill>
              </a:rPr>
              <a:t>HTML</a:t>
            </a:r>
            <a:r>
              <a:rPr lang="en-US" dirty="0"/>
              <a:t> to publish documents.</a:t>
            </a:r>
          </a:p>
          <a:p>
            <a:pPr marL="457200" indent="-457200" eaLnBrk="1" fontAlgn="auto" hangingPunct="1">
              <a:buClr>
                <a:schemeClr val="accent3">
                  <a:lumMod val="75000"/>
                </a:schemeClr>
              </a:buClr>
              <a:buFont typeface="+mj-lt"/>
              <a:buAutoNum type="arabicPeriod"/>
              <a:defRPr/>
            </a:pPr>
            <a:r>
              <a:rPr lang="en-US" dirty="0"/>
              <a:t>A program (later called a </a:t>
            </a:r>
            <a:r>
              <a:rPr lang="en-US" dirty="0">
                <a:solidFill>
                  <a:srgbClr val="FF0000"/>
                </a:solidFill>
              </a:rPr>
              <a:t>browser</a:t>
            </a:r>
            <a:r>
              <a:rPr lang="en-US" dirty="0"/>
              <a:t>) to make HTTP requests from URLs and that can display the HTML it receives.</a:t>
            </a:r>
          </a:p>
        </p:txBody>
      </p:sp>
      <p:sp>
        <p:nvSpPr>
          <p:cNvPr id="4" name="Content Placeholder 3">
            <a:extLst>
              <a:ext uri="{FF2B5EF4-FFF2-40B4-BE49-F238E27FC236}">
                <a16:creationId xmlns:a16="http://schemas.microsoft.com/office/drawing/2014/main" id="{F2A70DB8-D60E-BE48-9DA6-88904F9C93D9}"/>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sp>
        <p:nvSpPr>
          <p:cNvPr id="5" name="Slide Number Placeholder 4">
            <a:extLst>
              <a:ext uri="{FF2B5EF4-FFF2-40B4-BE49-F238E27FC236}">
                <a16:creationId xmlns:a16="http://schemas.microsoft.com/office/drawing/2014/main" id="{A42432AB-F24A-724C-8C82-A86F5422A37E}"/>
              </a:ext>
            </a:extLst>
          </p:cNvPr>
          <p:cNvSpPr>
            <a:spLocks noGrp="1"/>
          </p:cNvSpPr>
          <p:nvPr>
            <p:ph type="sldNum" sz="quarter" idx="14"/>
          </p:nvPr>
        </p:nvSpPr>
        <p:spPr/>
        <p:txBody>
          <a:bodyPr/>
          <a:lstStyle/>
          <a:p>
            <a:pPr>
              <a:defRPr/>
            </a:pPr>
            <a:fld id="{87E4F881-2965-3D49-A198-C726F5808FC2}"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D8108D08-71E1-1943-91FD-178254294086}"/>
              </a:ext>
            </a:extLst>
          </p:cNvPr>
          <p:cNvSpPr>
            <a:spLocks noGrp="1"/>
          </p:cNvSpPr>
          <p:nvPr>
            <p:ph type="title"/>
          </p:nvPr>
        </p:nvSpPr>
        <p:spPr/>
        <p:txBody>
          <a:bodyPr/>
          <a:lstStyle/>
          <a:p>
            <a:pPr eaLnBrk="1" hangingPunct="1"/>
            <a:r>
              <a:rPr lang="en-US" altLang="en-US">
                <a:latin typeface="Rockwell" panose="02060603020205020403" pitchFamily="18" charset="77"/>
              </a:rPr>
              <a:t>W3C</a:t>
            </a:r>
          </a:p>
        </p:txBody>
      </p:sp>
      <p:sp>
        <p:nvSpPr>
          <p:cNvPr id="4" name="Content Placeholder 3">
            <a:extLst>
              <a:ext uri="{FF2B5EF4-FFF2-40B4-BE49-F238E27FC236}">
                <a16:creationId xmlns:a16="http://schemas.microsoft.com/office/drawing/2014/main" id="{D040B3FC-AA65-F449-8D0D-56BC1D54D192}"/>
              </a:ext>
            </a:extLst>
          </p:cNvPr>
          <p:cNvSpPr>
            <a:spLocks noGrp="1"/>
          </p:cNvSpPr>
          <p:nvPr>
            <p:ph sz="quarter" idx="13"/>
          </p:nvPr>
        </p:nvSpPr>
        <p:spPr>
          <a:xfrm>
            <a:off x="-139700" y="1423988"/>
            <a:ext cx="8686800" cy="579437"/>
          </a:xfrm>
        </p:spPr>
        <p:txBody>
          <a:bodyPr rtlCol="0">
            <a:noAutofit/>
          </a:bodyPr>
          <a:lstStyle/>
          <a:p>
            <a:pPr marL="457200" indent="0" eaLnBrk="1" fontAlgn="auto" hangingPunct="1">
              <a:spcAft>
                <a:spcPts val="0"/>
              </a:spcAft>
              <a:buClr>
                <a:schemeClr val="accent3">
                  <a:lumMod val="75000"/>
                </a:schemeClr>
              </a:buClr>
              <a:defRPr/>
            </a:pPr>
            <a:r>
              <a:rPr lang="en-US" sz="2400" dirty="0">
                <a:latin typeface="+mn-lt"/>
              </a:rPr>
              <a:t>The </a:t>
            </a:r>
            <a:r>
              <a:rPr lang="en-US" sz="2400" dirty="0">
                <a:solidFill>
                  <a:srgbClr val="FF0000"/>
                </a:solidFill>
                <a:latin typeface="+mn-lt"/>
              </a:rPr>
              <a:t>W</a:t>
            </a:r>
            <a:r>
              <a:rPr lang="en-US" sz="2400" dirty="0">
                <a:latin typeface="+mn-lt"/>
              </a:rPr>
              <a:t>orld </a:t>
            </a:r>
            <a:r>
              <a:rPr lang="en-US" sz="2400" dirty="0">
                <a:solidFill>
                  <a:srgbClr val="FF0000"/>
                </a:solidFill>
                <a:latin typeface="+mn-lt"/>
              </a:rPr>
              <a:t>W</a:t>
            </a:r>
            <a:r>
              <a:rPr lang="en-US" sz="2400" dirty="0">
                <a:latin typeface="+mn-lt"/>
              </a:rPr>
              <a:t>ide </a:t>
            </a:r>
            <a:r>
              <a:rPr lang="en-US" sz="2400" dirty="0">
                <a:solidFill>
                  <a:srgbClr val="FF0000"/>
                </a:solidFill>
                <a:latin typeface="+mn-lt"/>
              </a:rPr>
              <a:t>W</a:t>
            </a:r>
            <a:r>
              <a:rPr lang="en-US" sz="2400" dirty="0">
                <a:latin typeface="+mn-lt"/>
              </a:rPr>
              <a:t>eb </a:t>
            </a:r>
            <a:r>
              <a:rPr lang="en-US" sz="2400" dirty="0">
                <a:solidFill>
                  <a:srgbClr val="FF0000"/>
                </a:solidFill>
                <a:latin typeface="+mn-lt"/>
              </a:rPr>
              <a:t>C</a:t>
            </a:r>
            <a:r>
              <a:rPr lang="en-US" sz="2400" dirty="0">
                <a:latin typeface="+mn-lt"/>
              </a:rPr>
              <a:t>onsortium (W3C) is an international organization  committed to improving the web</a:t>
            </a:r>
          </a:p>
        </p:txBody>
      </p:sp>
      <p:sp>
        <p:nvSpPr>
          <p:cNvPr id="5" name="Slide Number Placeholder 4">
            <a:extLst>
              <a:ext uri="{FF2B5EF4-FFF2-40B4-BE49-F238E27FC236}">
                <a16:creationId xmlns:a16="http://schemas.microsoft.com/office/drawing/2014/main" id="{D686821D-1DBF-C44F-9528-B0CBDA31997B}"/>
              </a:ext>
            </a:extLst>
          </p:cNvPr>
          <p:cNvSpPr>
            <a:spLocks noGrp="1"/>
          </p:cNvSpPr>
          <p:nvPr>
            <p:ph type="sldNum" sz="quarter" idx="14"/>
          </p:nvPr>
        </p:nvSpPr>
        <p:spPr/>
        <p:txBody>
          <a:bodyPr/>
          <a:lstStyle/>
          <a:p>
            <a:pPr>
              <a:defRPr/>
            </a:pPr>
            <a:fld id="{CBB220A4-C999-8C4E-BE4B-A49FC56E3BF6}" type="slidenum">
              <a:rPr lang="en-US"/>
              <a:pPr>
                <a:defRPr/>
              </a:pPr>
              <a:t>11</a:t>
            </a:fld>
            <a:endParaRPr lang="en-US"/>
          </a:p>
        </p:txBody>
      </p:sp>
      <p:sp>
        <p:nvSpPr>
          <p:cNvPr id="2" name="Rectangle 1">
            <a:extLst>
              <a:ext uri="{FF2B5EF4-FFF2-40B4-BE49-F238E27FC236}">
                <a16:creationId xmlns:a16="http://schemas.microsoft.com/office/drawing/2014/main" id="{5EC78CA1-DF07-5B43-AB9B-F42EB90DB4EC}"/>
              </a:ext>
            </a:extLst>
          </p:cNvPr>
          <p:cNvSpPr/>
          <p:nvPr/>
        </p:nvSpPr>
        <p:spPr>
          <a:xfrm>
            <a:off x="361950" y="2455863"/>
            <a:ext cx="8223250" cy="461962"/>
          </a:xfrm>
          <a:prstGeom prst="rect">
            <a:avLst/>
          </a:prstGeom>
        </p:spPr>
        <p:txBody>
          <a:bodyPr>
            <a:spAutoFit/>
          </a:bodyPr>
          <a:lstStyle/>
          <a:p>
            <a:pPr>
              <a:defRPr/>
            </a:pPr>
            <a:r>
              <a:rPr lang="en-US" sz="2400" dirty="0">
                <a:latin typeface="+mn-lt"/>
              </a:rPr>
              <a:t>W3C sets standards for the World Wide Web (WWW)</a:t>
            </a:r>
          </a:p>
        </p:txBody>
      </p:sp>
      <p:sp>
        <p:nvSpPr>
          <p:cNvPr id="6" name="Rectangle 5">
            <a:extLst>
              <a:ext uri="{FF2B5EF4-FFF2-40B4-BE49-F238E27FC236}">
                <a16:creationId xmlns:a16="http://schemas.microsoft.com/office/drawing/2014/main" id="{FBCDC26E-7EFD-4043-BC36-498036C860D1}"/>
              </a:ext>
            </a:extLst>
          </p:cNvPr>
          <p:cNvSpPr/>
          <p:nvPr/>
        </p:nvSpPr>
        <p:spPr>
          <a:xfrm>
            <a:off x="442913" y="2917825"/>
            <a:ext cx="7523162" cy="3540125"/>
          </a:xfrm>
          <a:prstGeom prst="rect">
            <a:avLst/>
          </a:prstGeom>
        </p:spPr>
        <p:txBody>
          <a:bodyPr>
            <a:spAutoFit/>
          </a:bodyPr>
          <a:lstStyle/>
          <a:p>
            <a:pPr>
              <a:defRPr/>
            </a:pPr>
            <a:r>
              <a:rPr lang="en-US" sz="2800" dirty="0">
                <a:latin typeface="+mn-lt"/>
              </a:rPr>
              <a:t>Standards developed by the Consortium include:</a:t>
            </a:r>
          </a:p>
          <a:p>
            <a:pPr marL="457200" indent="-457200">
              <a:buFont typeface="Arial" panose="020B0604020202020204" pitchFamily="34" charset="0"/>
              <a:buChar char="•"/>
              <a:defRPr/>
            </a:pPr>
            <a:r>
              <a:rPr lang="en-US" sz="2800" dirty="0">
                <a:latin typeface="+mn-lt"/>
              </a:rPr>
              <a:t>CSS</a:t>
            </a:r>
          </a:p>
          <a:p>
            <a:pPr marL="457200" indent="-457200">
              <a:buFont typeface="Arial" panose="020B0604020202020204" pitchFamily="34" charset="0"/>
              <a:buChar char="•"/>
              <a:defRPr/>
            </a:pPr>
            <a:r>
              <a:rPr lang="en-US" sz="2800" dirty="0">
                <a:latin typeface="+mn-lt"/>
              </a:rPr>
              <a:t>DOM</a:t>
            </a:r>
          </a:p>
          <a:p>
            <a:pPr marL="457200" indent="-457200">
              <a:buFont typeface="Arial" panose="020B0604020202020204" pitchFamily="34" charset="0"/>
              <a:buChar char="•"/>
              <a:defRPr/>
            </a:pPr>
            <a:r>
              <a:rPr lang="en-US" sz="2800" dirty="0">
                <a:latin typeface="+mn-lt"/>
              </a:rPr>
              <a:t>HTML</a:t>
            </a:r>
          </a:p>
          <a:p>
            <a:pPr marL="457200" indent="-457200">
              <a:buFont typeface="Arial" panose="020B0604020202020204" pitchFamily="34" charset="0"/>
              <a:buChar char="•"/>
              <a:defRPr/>
            </a:pPr>
            <a:r>
              <a:rPr lang="en-US" sz="2800" dirty="0">
                <a:latin typeface="+mn-lt"/>
              </a:rPr>
              <a:t>HTTP</a:t>
            </a:r>
          </a:p>
          <a:p>
            <a:pPr marL="457200" indent="-457200">
              <a:buFont typeface="Arial" panose="020B0604020202020204" pitchFamily="34" charset="0"/>
              <a:buChar char="•"/>
              <a:defRPr/>
            </a:pPr>
            <a:r>
              <a:rPr lang="en-US" sz="2800" dirty="0">
                <a:latin typeface="+mn-lt"/>
              </a:rPr>
              <a:t>XHTML</a:t>
            </a:r>
          </a:p>
          <a:p>
            <a:pPr marL="457200" indent="-457200">
              <a:buFont typeface="Arial" panose="020B0604020202020204" pitchFamily="34" charset="0"/>
              <a:buChar char="•"/>
              <a:defRPr/>
            </a:pPr>
            <a:r>
              <a:rPr lang="en-US" sz="2800" dirty="0">
                <a:latin typeface="+mn-lt"/>
              </a:rPr>
              <a:t>XML</a:t>
            </a:r>
          </a:p>
          <a:p>
            <a:pPr marL="457200" indent="-457200">
              <a:buFont typeface="Arial" panose="020B0604020202020204" pitchFamily="34" charset="0"/>
              <a:buChar char="•"/>
              <a:defRPr/>
            </a:pPr>
            <a:r>
              <a:rPr lang="en-US" sz="2800" dirty="0">
                <a:latin typeface="+mn-l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F8CB3D5F-5879-3142-AD39-DC69F0C69022}"/>
              </a:ext>
            </a:extLst>
          </p:cNvPr>
          <p:cNvSpPr>
            <a:spLocks noGrp="1"/>
          </p:cNvSpPr>
          <p:nvPr>
            <p:ph type="title"/>
          </p:nvPr>
        </p:nvSpPr>
        <p:spPr>
          <a:xfrm>
            <a:off x="914400" y="122238"/>
            <a:ext cx="8229600" cy="1020762"/>
          </a:xfrm>
        </p:spPr>
        <p:txBody>
          <a:bodyPr/>
          <a:lstStyle/>
          <a:p>
            <a:pPr eaLnBrk="1" hangingPunct="1"/>
            <a:r>
              <a:rPr lang="en-US" altLang="en-US" sz="3400">
                <a:latin typeface="Rockwell" panose="02060603020205020403" pitchFamily="18" charset="77"/>
              </a:rPr>
              <a:t>Web Apps Compared to Desktop Apps</a:t>
            </a:r>
          </a:p>
        </p:txBody>
      </p:sp>
      <p:sp>
        <p:nvSpPr>
          <p:cNvPr id="40962" name="Content Placeholder 2">
            <a:extLst>
              <a:ext uri="{FF2B5EF4-FFF2-40B4-BE49-F238E27FC236}">
                <a16:creationId xmlns:a16="http://schemas.microsoft.com/office/drawing/2014/main" id="{B0BE48B7-DB25-4C4B-81C5-AC09FC4DE0B4}"/>
              </a:ext>
            </a:extLst>
          </p:cNvPr>
          <p:cNvSpPr>
            <a:spLocks noGrp="1"/>
          </p:cNvSpPr>
          <p:nvPr>
            <p:ph idx="1"/>
          </p:nvPr>
        </p:nvSpPr>
        <p:spPr>
          <a:xfrm>
            <a:off x="914400" y="1646238"/>
            <a:ext cx="6400800" cy="4525962"/>
          </a:xfrm>
        </p:spPr>
        <p:txBody>
          <a:bodyPr/>
          <a:lstStyle/>
          <a:p>
            <a:pPr eaLnBrk="1" hangingPunct="1"/>
            <a:r>
              <a:rPr lang="en-US" altLang="en-US"/>
              <a:t>Some of the advantages of web applications include:</a:t>
            </a:r>
          </a:p>
          <a:p>
            <a:pPr lvl="1" eaLnBrk="1" hangingPunct="1"/>
            <a:r>
              <a:rPr lang="en-US" altLang="en-US"/>
              <a:t>Accessible </a:t>
            </a:r>
            <a:r>
              <a:rPr lang="en-US" altLang="en-US">
                <a:solidFill>
                  <a:srgbClr val="FF0000"/>
                </a:solidFill>
              </a:rPr>
              <a:t>from any internet-enabled computer</a:t>
            </a:r>
            <a:r>
              <a:rPr lang="en-US" altLang="en-US"/>
              <a:t>.</a:t>
            </a:r>
          </a:p>
          <a:p>
            <a:pPr lvl="1" eaLnBrk="1" hangingPunct="1"/>
            <a:r>
              <a:rPr lang="en-US" altLang="en-US"/>
              <a:t>Usable with </a:t>
            </a:r>
            <a:r>
              <a:rPr lang="en-US" altLang="en-US">
                <a:solidFill>
                  <a:srgbClr val="FF0000"/>
                </a:solidFill>
              </a:rPr>
              <a:t>different operating systems and browser platforms.</a:t>
            </a:r>
          </a:p>
          <a:p>
            <a:pPr lvl="1" eaLnBrk="1" hangingPunct="1"/>
            <a:r>
              <a:rPr lang="en-US" altLang="en-US"/>
              <a:t>Easier to roll out program updates since only need to </a:t>
            </a:r>
            <a:r>
              <a:rPr lang="en-US" altLang="en-US">
                <a:solidFill>
                  <a:srgbClr val="FF0000"/>
                </a:solidFill>
              </a:rPr>
              <a:t>update software on server and not on every desktop in organization.</a:t>
            </a:r>
          </a:p>
          <a:p>
            <a:pPr lvl="1" eaLnBrk="1" hangingPunct="1"/>
            <a:r>
              <a:rPr lang="en-US" altLang="en-US">
                <a:solidFill>
                  <a:srgbClr val="FF0000"/>
                </a:solidFill>
              </a:rPr>
              <a:t>Centralized storage on the server </a:t>
            </a:r>
            <a:r>
              <a:rPr lang="en-US" altLang="en-US"/>
              <a:t>means fewer concerns about local storage (which is important for sensitive information such as health care data).</a:t>
            </a:r>
          </a:p>
        </p:txBody>
      </p:sp>
      <p:sp>
        <p:nvSpPr>
          <p:cNvPr id="4" name="Content Placeholder 3">
            <a:extLst>
              <a:ext uri="{FF2B5EF4-FFF2-40B4-BE49-F238E27FC236}">
                <a16:creationId xmlns:a16="http://schemas.microsoft.com/office/drawing/2014/main" id="{0D49A228-6486-354F-B5B7-FBD20ED5E744}"/>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r>
              <a:rPr lang="en-US" dirty="0"/>
              <a:t>First the advantages of web apps</a:t>
            </a:r>
          </a:p>
        </p:txBody>
      </p:sp>
      <p:sp>
        <p:nvSpPr>
          <p:cNvPr id="5" name="Slide Number Placeholder 4">
            <a:extLst>
              <a:ext uri="{FF2B5EF4-FFF2-40B4-BE49-F238E27FC236}">
                <a16:creationId xmlns:a16="http://schemas.microsoft.com/office/drawing/2014/main" id="{61CF1941-28AC-FE42-B340-D8746250B8C7}"/>
              </a:ext>
            </a:extLst>
          </p:cNvPr>
          <p:cNvSpPr>
            <a:spLocks noGrp="1"/>
          </p:cNvSpPr>
          <p:nvPr>
            <p:ph type="sldNum" sz="quarter" idx="14"/>
          </p:nvPr>
        </p:nvSpPr>
        <p:spPr/>
        <p:txBody>
          <a:bodyPr/>
          <a:lstStyle/>
          <a:p>
            <a:pPr>
              <a:defRPr/>
            </a:pPr>
            <a:fld id="{18DA0BD7-8ECD-974E-BA78-1D280A623922}" type="slidenum">
              <a:rPr lang="en-US"/>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0B0B5E8-DAFE-D346-AD69-5B0D68CC400A}"/>
              </a:ext>
            </a:extLst>
          </p:cNvPr>
          <p:cNvSpPr>
            <a:spLocks noGrp="1"/>
          </p:cNvSpPr>
          <p:nvPr>
            <p:ph type="title"/>
          </p:nvPr>
        </p:nvSpPr>
        <p:spPr>
          <a:xfrm>
            <a:off x="914400" y="122238"/>
            <a:ext cx="8229600" cy="1020762"/>
          </a:xfrm>
        </p:spPr>
        <p:txBody>
          <a:bodyPr/>
          <a:lstStyle/>
          <a:p>
            <a:pPr eaLnBrk="1" hangingPunct="1"/>
            <a:r>
              <a:rPr lang="en-US" altLang="en-US" sz="3400">
                <a:latin typeface="Rockwell" panose="02060603020205020403" pitchFamily="18" charset="77"/>
              </a:rPr>
              <a:t>Web Apps Compared to Desktop Apps</a:t>
            </a:r>
          </a:p>
        </p:txBody>
      </p:sp>
      <p:sp>
        <p:nvSpPr>
          <p:cNvPr id="3" name="Content Placeholder 2">
            <a:extLst>
              <a:ext uri="{FF2B5EF4-FFF2-40B4-BE49-F238E27FC236}">
                <a16:creationId xmlns:a16="http://schemas.microsoft.com/office/drawing/2014/main" id="{490AB129-932B-B34C-808F-AB3F7A14759F}"/>
              </a:ext>
            </a:extLst>
          </p:cNvPr>
          <p:cNvSpPr>
            <a:spLocks noGrp="1"/>
          </p:cNvSpPr>
          <p:nvPr>
            <p:ph idx="1"/>
          </p:nvPr>
        </p:nvSpPr>
        <p:spPr>
          <a:xfrm>
            <a:off x="914400" y="1646238"/>
            <a:ext cx="6400800" cy="4525962"/>
          </a:xfrm>
        </p:spPr>
        <p:txBody>
          <a:bodyPr rtlCol="0">
            <a:normAutofit fontScale="92500"/>
          </a:bodyPr>
          <a:lstStyle/>
          <a:p>
            <a:pPr eaLnBrk="1" fontAlgn="auto" hangingPunct="1">
              <a:buClr>
                <a:schemeClr val="accent3">
                  <a:lumMod val="75000"/>
                </a:schemeClr>
              </a:buClr>
              <a:defRPr/>
            </a:pPr>
            <a:r>
              <a:rPr lang="en-US" dirty="0"/>
              <a:t>Some of the disadvantages of web applications include:</a:t>
            </a:r>
          </a:p>
          <a:p>
            <a:pPr lvl="1" eaLnBrk="1" fontAlgn="auto" hangingPunct="1">
              <a:defRPr/>
            </a:pPr>
            <a:r>
              <a:rPr lang="en-US" dirty="0"/>
              <a:t>Requirement to have an </a:t>
            </a:r>
            <a:r>
              <a:rPr lang="en-US" dirty="0">
                <a:solidFill>
                  <a:srgbClr val="FF0000"/>
                </a:solidFill>
              </a:rPr>
              <a:t>active internet connection </a:t>
            </a:r>
            <a:r>
              <a:rPr lang="en-US" dirty="0"/>
              <a:t>(the internet is not always available everywhere at all times).</a:t>
            </a:r>
          </a:p>
          <a:p>
            <a:pPr lvl="1" eaLnBrk="1" fontAlgn="auto" hangingPunct="1">
              <a:defRPr/>
            </a:pPr>
            <a:r>
              <a:rPr lang="en-US" dirty="0">
                <a:solidFill>
                  <a:srgbClr val="FF0000"/>
                </a:solidFill>
              </a:rPr>
              <a:t>Security concerns about sensitive private data </a:t>
            </a:r>
            <a:r>
              <a:rPr lang="en-US" dirty="0"/>
              <a:t>being transmitted over the internet.</a:t>
            </a:r>
          </a:p>
          <a:p>
            <a:pPr lvl="1" eaLnBrk="1" fontAlgn="auto" hangingPunct="1">
              <a:defRPr/>
            </a:pPr>
            <a:r>
              <a:rPr lang="en-US" dirty="0"/>
              <a:t>Concerns over the storage, </a:t>
            </a:r>
            <a:r>
              <a:rPr lang="en-US" dirty="0">
                <a:solidFill>
                  <a:srgbClr val="FF0000"/>
                </a:solidFill>
              </a:rPr>
              <a:t>licensing and use of uploaded data.</a:t>
            </a:r>
          </a:p>
          <a:p>
            <a:pPr lvl="1" eaLnBrk="1" fontAlgn="auto" hangingPunct="1">
              <a:defRPr/>
            </a:pPr>
            <a:r>
              <a:rPr lang="en-US" dirty="0"/>
              <a:t>Problems with certain </a:t>
            </a:r>
            <a:r>
              <a:rPr lang="en-US" dirty="0">
                <a:solidFill>
                  <a:srgbClr val="FF0000"/>
                </a:solidFill>
              </a:rPr>
              <a:t>websites on certain browsers </a:t>
            </a:r>
            <a:r>
              <a:rPr lang="en-US" dirty="0"/>
              <a:t>not looking quite right.</a:t>
            </a:r>
          </a:p>
          <a:p>
            <a:pPr lvl="1" eaLnBrk="1" fontAlgn="auto" hangingPunct="1">
              <a:defRPr/>
            </a:pPr>
            <a:r>
              <a:rPr lang="en-US" dirty="0"/>
              <a:t>Prevent access to some </a:t>
            </a:r>
            <a:r>
              <a:rPr lang="en-US" dirty="0" err="1"/>
              <a:t>softwares</a:t>
            </a:r>
            <a:r>
              <a:rPr lang="en-US" dirty="0"/>
              <a:t> (</a:t>
            </a:r>
            <a:r>
              <a:rPr lang="en-US" dirty="0">
                <a:solidFill>
                  <a:srgbClr val="FF0000"/>
                </a:solidFill>
              </a:rPr>
              <a:t>like Adobe Flash </a:t>
            </a:r>
            <a:r>
              <a:rPr lang="en-US" dirty="0"/>
              <a:t>on iOS).</a:t>
            </a:r>
          </a:p>
        </p:txBody>
      </p:sp>
      <p:sp>
        <p:nvSpPr>
          <p:cNvPr id="4" name="Content Placeholder 3">
            <a:extLst>
              <a:ext uri="{FF2B5EF4-FFF2-40B4-BE49-F238E27FC236}">
                <a16:creationId xmlns:a16="http://schemas.microsoft.com/office/drawing/2014/main" id="{E0E23689-B8AA-6A47-8A35-E6744242C631}"/>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r>
              <a:rPr lang="en-US" dirty="0"/>
              <a:t>Now the disadvantages of web apps</a:t>
            </a:r>
          </a:p>
        </p:txBody>
      </p:sp>
      <p:sp>
        <p:nvSpPr>
          <p:cNvPr id="5" name="Slide Number Placeholder 4">
            <a:extLst>
              <a:ext uri="{FF2B5EF4-FFF2-40B4-BE49-F238E27FC236}">
                <a16:creationId xmlns:a16="http://schemas.microsoft.com/office/drawing/2014/main" id="{F0F57055-F9FE-D042-9484-EB1F25337C0E}"/>
              </a:ext>
            </a:extLst>
          </p:cNvPr>
          <p:cNvSpPr>
            <a:spLocks noGrp="1"/>
          </p:cNvSpPr>
          <p:nvPr>
            <p:ph type="sldNum" sz="quarter" idx="14"/>
          </p:nvPr>
        </p:nvSpPr>
        <p:spPr/>
        <p:txBody>
          <a:bodyPr/>
          <a:lstStyle/>
          <a:p>
            <a:pPr>
              <a:defRPr/>
            </a:pPr>
            <a:fld id="{F951329C-8B29-FE4A-8F54-9514570E6AD0}"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84174EB4-CF4E-B04E-97F0-6CA74AF42333}"/>
              </a:ext>
            </a:extLst>
          </p:cNvPr>
          <p:cNvSpPr>
            <a:spLocks noGrp="1"/>
          </p:cNvSpPr>
          <p:nvPr>
            <p:ph type="title"/>
          </p:nvPr>
        </p:nvSpPr>
        <p:spPr/>
        <p:txBody>
          <a:bodyPr/>
          <a:lstStyle/>
          <a:p>
            <a:pPr eaLnBrk="1" hangingPunct="1"/>
            <a:r>
              <a:rPr lang="en-US" altLang="en-US">
                <a:latin typeface="Rockwell" panose="02060603020205020403" pitchFamily="18" charset="77"/>
              </a:rPr>
              <a:t>What is an “Intranet”?</a:t>
            </a:r>
          </a:p>
        </p:txBody>
      </p:sp>
      <p:sp>
        <p:nvSpPr>
          <p:cNvPr id="43010" name="Content Placeholder 2">
            <a:extLst>
              <a:ext uri="{FF2B5EF4-FFF2-40B4-BE49-F238E27FC236}">
                <a16:creationId xmlns:a16="http://schemas.microsoft.com/office/drawing/2014/main" id="{D118563F-4CC1-CE44-AEF7-D0089EC9377A}"/>
              </a:ext>
            </a:extLst>
          </p:cNvPr>
          <p:cNvSpPr>
            <a:spLocks noGrp="1"/>
          </p:cNvSpPr>
          <p:nvPr>
            <p:ph idx="1"/>
          </p:nvPr>
        </p:nvSpPr>
        <p:spPr>
          <a:xfrm>
            <a:off x="914400" y="1646238"/>
            <a:ext cx="6400800" cy="4525962"/>
          </a:xfrm>
        </p:spPr>
        <p:txBody>
          <a:bodyPr/>
          <a:lstStyle/>
          <a:p>
            <a:pPr eaLnBrk="1" hangingPunct="1"/>
            <a:r>
              <a:rPr lang="en-US" altLang="en-US"/>
              <a:t>One of the more common terms you might encounter in web development is the term “</a:t>
            </a:r>
            <a:r>
              <a:rPr lang="en-US" altLang="en-US" b="1">
                <a:solidFill>
                  <a:schemeClr val="accent1"/>
                </a:solidFill>
              </a:rPr>
              <a:t>intranet</a:t>
            </a:r>
            <a:r>
              <a:rPr lang="en-US" altLang="en-US"/>
              <a:t>” which refers to </a:t>
            </a:r>
            <a:r>
              <a:rPr lang="en-US" altLang="en-US">
                <a:solidFill>
                  <a:srgbClr val="FF0000"/>
                </a:solidFill>
              </a:rPr>
              <a:t>an internet network that is local to an organization or business. </a:t>
            </a:r>
          </a:p>
          <a:p>
            <a:pPr eaLnBrk="1" hangingPunct="1"/>
            <a:r>
              <a:rPr lang="en-US" altLang="en-US">
                <a:solidFill>
                  <a:srgbClr val="FF0000"/>
                </a:solidFill>
              </a:rPr>
              <a:t>Intranet resources are often private</a:t>
            </a:r>
            <a:r>
              <a:rPr lang="en-US" altLang="en-US"/>
              <a:t>, meaning that only employees (or authorized external parties such as customers or suppliers) have access to those resources. </a:t>
            </a:r>
          </a:p>
          <a:p>
            <a:pPr eaLnBrk="1" hangingPunct="1"/>
            <a:r>
              <a:rPr lang="en-US" altLang="en-US"/>
              <a:t>Thus </a:t>
            </a:r>
            <a:r>
              <a:rPr lang="en-US" altLang="en-US" b="1">
                <a:solidFill>
                  <a:schemeClr val="accent1"/>
                </a:solidFill>
              </a:rPr>
              <a:t>Internet</a:t>
            </a:r>
            <a:r>
              <a:rPr lang="en-US" altLang="en-US"/>
              <a:t> is a broader term that encompasses both </a:t>
            </a:r>
            <a:r>
              <a:rPr lang="en-US" altLang="en-US">
                <a:solidFill>
                  <a:srgbClr val="FF0000"/>
                </a:solidFill>
              </a:rPr>
              <a:t>private (intranet) and public networked resources. </a:t>
            </a:r>
          </a:p>
          <a:p>
            <a:pPr eaLnBrk="1" hangingPunct="1"/>
            <a:endParaRPr lang="en-US" altLang="en-US"/>
          </a:p>
        </p:txBody>
      </p:sp>
      <p:sp>
        <p:nvSpPr>
          <p:cNvPr id="5" name="Slide Number Placeholder 4">
            <a:extLst>
              <a:ext uri="{FF2B5EF4-FFF2-40B4-BE49-F238E27FC236}">
                <a16:creationId xmlns:a16="http://schemas.microsoft.com/office/drawing/2014/main" id="{6E208207-444A-6A40-ACF5-E77BD9C5220A}"/>
              </a:ext>
            </a:extLst>
          </p:cNvPr>
          <p:cNvSpPr>
            <a:spLocks noGrp="1"/>
          </p:cNvSpPr>
          <p:nvPr>
            <p:ph type="sldNum" sz="quarter" idx="14"/>
          </p:nvPr>
        </p:nvSpPr>
        <p:spPr/>
        <p:txBody>
          <a:bodyPr/>
          <a:lstStyle/>
          <a:p>
            <a:pPr>
              <a:defRPr/>
            </a:pPr>
            <a:fld id="{16F8A552-CDFD-1541-9973-890211FFB082}" type="slidenum">
              <a:rPr lang="en-US"/>
              <a:pPr>
                <a:defRPr/>
              </a:pPr>
              <a:t>14</a:t>
            </a:fld>
            <a:endParaRPr lang="en-US"/>
          </a:p>
        </p:txBody>
      </p:sp>
      <p:sp>
        <p:nvSpPr>
          <p:cNvPr id="2" name="Content Placeholder 1">
            <a:extLst>
              <a:ext uri="{FF2B5EF4-FFF2-40B4-BE49-F238E27FC236}">
                <a16:creationId xmlns:a16="http://schemas.microsoft.com/office/drawing/2014/main" id="{A0712658-E9A4-E242-A357-941A7D6A202B}"/>
              </a:ext>
            </a:extLst>
          </p:cNvPr>
          <p:cNvSpPr>
            <a:spLocks noGrp="1"/>
          </p:cNvSpPr>
          <p:nvPr>
            <p:ph sz="quarter" idx="13"/>
          </p:nvPr>
        </p:nvSpPr>
        <p:spPr/>
        <p:txBody>
          <a:bodyPr>
            <a:normAutofit lnSpcReduction="10000"/>
          </a:bodyPr>
          <a:lstStyle/>
          <a:p>
            <a:pP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DA4868ED-A1FE-2E4B-802D-7E6AD487981D}"/>
              </a:ext>
            </a:extLst>
          </p:cNvPr>
          <p:cNvSpPr>
            <a:spLocks noGrp="1"/>
          </p:cNvSpPr>
          <p:nvPr>
            <p:ph type="title"/>
          </p:nvPr>
        </p:nvSpPr>
        <p:spPr/>
        <p:txBody>
          <a:bodyPr/>
          <a:lstStyle/>
          <a:p>
            <a:pPr eaLnBrk="1" hangingPunct="1"/>
            <a:r>
              <a:rPr lang="en-US" altLang="en-US">
                <a:latin typeface="Rockwell" panose="02060603020205020403" pitchFamily="18" charset="77"/>
              </a:rPr>
              <a:t>What is an “Intranet”?</a:t>
            </a:r>
          </a:p>
        </p:txBody>
      </p:sp>
      <p:sp>
        <p:nvSpPr>
          <p:cNvPr id="44034" name="Content Placeholder 2">
            <a:extLst>
              <a:ext uri="{FF2B5EF4-FFF2-40B4-BE49-F238E27FC236}">
                <a16:creationId xmlns:a16="http://schemas.microsoft.com/office/drawing/2014/main" id="{E754BEDC-82B3-3746-9573-3604A3747F2D}"/>
              </a:ext>
            </a:extLst>
          </p:cNvPr>
          <p:cNvSpPr>
            <a:spLocks noGrp="1"/>
          </p:cNvSpPr>
          <p:nvPr>
            <p:ph idx="1"/>
          </p:nvPr>
        </p:nvSpPr>
        <p:spPr>
          <a:xfrm>
            <a:off x="250825" y="1471613"/>
            <a:ext cx="3241675" cy="4525962"/>
          </a:xfrm>
        </p:spPr>
        <p:txBody>
          <a:bodyPr/>
          <a:lstStyle/>
          <a:p>
            <a:pPr eaLnBrk="1" hangingPunct="1"/>
            <a:r>
              <a:rPr lang="en-US" altLang="en-US"/>
              <a:t>Intranets are typically </a:t>
            </a:r>
            <a:r>
              <a:rPr lang="en-US" altLang="en-US">
                <a:solidFill>
                  <a:srgbClr val="FF0000"/>
                </a:solidFill>
              </a:rPr>
              <a:t>protected from unauthorized external access via security features such as firewalls</a:t>
            </a:r>
            <a:r>
              <a:rPr lang="en-US" altLang="en-US"/>
              <a:t>.</a:t>
            </a:r>
          </a:p>
        </p:txBody>
      </p:sp>
      <p:sp>
        <p:nvSpPr>
          <p:cNvPr id="5" name="Slide Number Placeholder 4">
            <a:extLst>
              <a:ext uri="{FF2B5EF4-FFF2-40B4-BE49-F238E27FC236}">
                <a16:creationId xmlns:a16="http://schemas.microsoft.com/office/drawing/2014/main" id="{2F6F3DBC-8480-A844-A05C-3636466117EC}"/>
              </a:ext>
            </a:extLst>
          </p:cNvPr>
          <p:cNvSpPr>
            <a:spLocks noGrp="1"/>
          </p:cNvSpPr>
          <p:nvPr>
            <p:ph type="sldNum" sz="quarter" idx="14"/>
          </p:nvPr>
        </p:nvSpPr>
        <p:spPr/>
        <p:txBody>
          <a:bodyPr/>
          <a:lstStyle/>
          <a:p>
            <a:pPr>
              <a:defRPr/>
            </a:pPr>
            <a:fld id="{A6D438E9-1356-D54C-80D7-DE78844C4D0E}" type="slidenum">
              <a:rPr lang="en-US"/>
              <a:pPr>
                <a:defRPr/>
              </a:pPr>
              <a:t>15</a:t>
            </a:fld>
            <a:endParaRPr lang="en-US"/>
          </a:p>
        </p:txBody>
      </p:sp>
      <p:pic>
        <p:nvPicPr>
          <p:cNvPr id="3" name="Picture 2">
            <a:extLst>
              <a:ext uri="{FF2B5EF4-FFF2-40B4-BE49-F238E27FC236}">
                <a16:creationId xmlns:a16="http://schemas.microsoft.com/office/drawing/2014/main" id="{60ABD860-2182-F04D-9957-DA4AAE91EB23}"/>
              </a:ext>
            </a:extLst>
          </p:cNvPr>
          <p:cNvPicPr>
            <a:picLocks noChangeAspect="1"/>
          </p:cNvPicPr>
          <p:nvPr/>
        </p:nvPicPr>
        <p:blipFill>
          <a:blip r:embed="rId2"/>
          <a:stretch>
            <a:fillRect/>
          </a:stretch>
        </p:blipFill>
        <p:spPr>
          <a:xfrm>
            <a:off x="3686919" y="4415688"/>
            <a:ext cx="4362450" cy="1581150"/>
          </a:xfrm>
          <a:prstGeom prst="rect">
            <a:avLst/>
          </a:prstGeom>
          <a:ln w="88900" cap="sq" cmpd="thickThin">
            <a:solidFill>
              <a:srgbClr val="000000"/>
            </a:solidFill>
            <a:prstDash val="solid"/>
            <a:miter lim="800000"/>
          </a:ln>
          <a:effectLst>
            <a:innerShdw blurRad="76200">
              <a:srgbClr val="000000"/>
            </a:innerShdw>
          </a:effectLst>
        </p:spPr>
      </p:pic>
      <p:pic>
        <p:nvPicPr>
          <p:cNvPr id="44037" name="Picture 8">
            <a:extLst>
              <a:ext uri="{FF2B5EF4-FFF2-40B4-BE49-F238E27FC236}">
                <a16:creationId xmlns:a16="http://schemas.microsoft.com/office/drawing/2014/main" id="{A89A8607-6782-4047-9886-BDDDBDE0B5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3025" y="1389063"/>
            <a:ext cx="4335463"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B1B0A648-FB63-B140-9DC7-6F265E8EB84E}"/>
              </a:ext>
            </a:extLst>
          </p:cNvPr>
          <p:cNvSpPr>
            <a:spLocks noGrp="1"/>
          </p:cNvSpPr>
          <p:nvPr>
            <p:ph type="title" idx="4294967295"/>
          </p:nvPr>
        </p:nvSpPr>
        <p:spPr>
          <a:xfrm>
            <a:off x="2667000" y="0"/>
            <a:ext cx="6477000" cy="1066800"/>
          </a:xfrm>
        </p:spPr>
        <p:txBody>
          <a:bodyPr/>
          <a:lstStyle/>
          <a:p>
            <a:r>
              <a:rPr lang="en-US" altLang="en-US">
                <a:latin typeface="Rockwell" panose="02060603020205020403" pitchFamily="18" charset="77"/>
              </a:rPr>
              <a:t>Intranet </a:t>
            </a:r>
            <a:r>
              <a:rPr lang="en-US" altLang="en-US">
                <a:solidFill>
                  <a:schemeClr val="accent1"/>
                </a:solidFill>
                <a:latin typeface="Rockwell" panose="02060603020205020403" pitchFamily="18" charset="77"/>
              </a:rPr>
              <a:t>versus</a:t>
            </a:r>
            <a:r>
              <a:rPr lang="en-US" altLang="en-US">
                <a:latin typeface="Rockwell" panose="02060603020205020403" pitchFamily="18" charset="77"/>
              </a:rPr>
              <a:t> Internet</a:t>
            </a:r>
          </a:p>
        </p:txBody>
      </p:sp>
      <p:pic>
        <p:nvPicPr>
          <p:cNvPr id="45058" name="Picture 1" descr="C:\Users\ricardo\Desktop\ch1-3\CH01\4071501005.eps.png">
            <a:extLst>
              <a:ext uri="{FF2B5EF4-FFF2-40B4-BE49-F238E27FC236}">
                <a16:creationId xmlns:a16="http://schemas.microsoft.com/office/drawing/2014/main" id="{1DADDBB0-2793-FB45-88CC-417A10E8E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836613"/>
            <a:ext cx="79295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FF47C620-F5B2-4240-8B69-A0E428C30D9F}"/>
              </a:ext>
            </a:extLst>
          </p:cNvPr>
          <p:cNvSpPr/>
          <p:nvPr/>
        </p:nvSpPr>
        <p:spPr>
          <a:xfrm>
            <a:off x="387350" y="692150"/>
            <a:ext cx="5337175" cy="3384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2D3332B0-6B6E-5942-AC23-18AB9ED22C0A}"/>
              </a:ext>
            </a:extLst>
          </p:cNvPr>
          <p:cNvSpPr>
            <a:spLocks noGrp="1"/>
          </p:cNvSpPr>
          <p:nvPr>
            <p:ph type="title"/>
          </p:nvPr>
        </p:nvSpPr>
        <p:spPr/>
        <p:txBody>
          <a:bodyPr/>
          <a:lstStyle/>
          <a:p>
            <a:pPr eaLnBrk="1" hangingPunct="1"/>
            <a:r>
              <a:rPr lang="en-US" altLang="en-US" sz="3200">
                <a:latin typeface="Rockwell" panose="02060603020205020403" pitchFamily="18" charset="77"/>
              </a:rPr>
              <a:t>Static Web Sites VS Dynamic Web Sites</a:t>
            </a:r>
          </a:p>
        </p:txBody>
      </p:sp>
      <p:sp>
        <p:nvSpPr>
          <p:cNvPr id="3" name="Content Placeholder 2">
            <a:extLst>
              <a:ext uri="{FF2B5EF4-FFF2-40B4-BE49-F238E27FC236}">
                <a16:creationId xmlns:a16="http://schemas.microsoft.com/office/drawing/2014/main" id="{41504443-E97E-9B4A-A96E-2C16E7F83632}"/>
              </a:ext>
            </a:extLst>
          </p:cNvPr>
          <p:cNvSpPr>
            <a:spLocks noGrp="1"/>
          </p:cNvSpPr>
          <p:nvPr>
            <p:ph idx="1"/>
          </p:nvPr>
        </p:nvSpPr>
        <p:spPr>
          <a:xfrm>
            <a:off x="601663" y="1341438"/>
            <a:ext cx="8291512" cy="4525962"/>
          </a:xfrm>
        </p:spPr>
        <p:txBody>
          <a:bodyPr rtlCol="0">
            <a:normAutofit/>
          </a:bodyPr>
          <a:lstStyle/>
          <a:p>
            <a:pPr marL="0" lvl="1" indent="0" eaLnBrk="1" fontAlgn="auto" hangingPunct="1">
              <a:buClr>
                <a:schemeClr val="accent3">
                  <a:lumMod val="75000"/>
                </a:schemeClr>
              </a:buClr>
              <a:defRPr/>
            </a:pPr>
            <a:r>
              <a:rPr lang="en-US" b="1" dirty="0">
                <a:solidFill>
                  <a:schemeClr val="accent1"/>
                </a:solidFill>
              </a:rPr>
              <a:t>Static web site</a:t>
            </a:r>
          </a:p>
          <a:p>
            <a:pPr marL="0" lvl="1" indent="0" eaLnBrk="1" fontAlgn="auto" hangingPunct="1">
              <a:buClr>
                <a:schemeClr val="accent3">
                  <a:lumMod val="75000"/>
                </a:schemeClr>
              </a:buClr>
              <a:defRPr/>
            </a:pPr>
            <a:r>
              <a:rPr lang="en-US" dirty="0"/>
              <a:t>Consists only  HTML pages that </a:t>
            </a:r>
            <a:r>
              <a:rPr lang="en-US" dirty="0">
                <a:solidFill>
                  <a:srgbClr val="FF0000"/>
                </a:solidFill>
              </a:rPr>
              <a:t>look identical for all users at all times </a:t>
            </a:r>
          </a:p>
          <a:p>
            <a:pPr marL="0" lvl="1" indent="0" eaLnBrk="1" fontAlgn="auto" hangingPunct="1">
              <a:buClr>
                <a:schemeClr val="accent3">
                  <a:lumMod val="75000"/>
                </a:schemeClr>
              </a:buClr>
              <a:defRPr/>
            </a:pPr>
            <a:endParaRPr lang="en-US" b="1" dirty="0">
              <a:solidFill>
                <a:schemeClr val="accent1"/>
              </a:solidFill>
            </a:endParaRPr>
          </a:p>
          <a:p>
            <a:pPr marL="0" lvl="1" indent="0" eaLnBrk="1" fontAlgn="auto" hangingPunct="1">
              <a:buClr>
                <a:schemeClr val="accent3">
                  <a:lumMod val="75000"/>
                </a:schemeClr>
              </a:buClr>
              <a:defRPr/>
            </a:pPr>
            <a:r>
              <a:rPr lang="en-US" b="1" dirty="0">
                <a:solidFill>
                  <a:schemeClr val="accent1"/>
                </a:solidFill>
              </a:rPr>
              <a:t>Dynamic web site</a:t>
            </a:r>
            <a:endParaRPr lang="en-US" dirty="0"/>
          </a:p>
          <a:p>
            <a:pPr marL="4763" lvl="1" indent="0" eaLnBrk="1" hangingPunct="1">
              <a:buClr>
                <a:schemeClr val="bg2"/>
              </a:buClr>
              <a:buSzPct val="75000"/>
              <a:defRPr/>
            </a:pPr>
            <a:r>
              <a:rPr lang="en-US" dirty="0"/>
              <a:t>Capable </a:t>
            </a:r>
            <a:r>
              <a:rPr lang="en-US" dirty="0">
                <a:solidFill>
                  <a:srgbClr val="FF0000"/>
                </a:solidFill>
              </a:rPr>
              <a:t>of producing different content for different visitors </a:t>
            </a:r>
            <a:r>
              <a:rPr lang="en-US" dirty="0"/>
              <a:t>from the same source code file. The website </a:t>
            </a:r>
            <a:r>
              <a:rPr lang="en-US" dirty="0">
                <a:solidFill>
                  <a:srgbClr val="FF0000"/>
                </a:solidFill>
              </a:rPr>
              <a:t>can display different content based on what operating system or browser the visitor is using</a:t>
            </a:r>
            <a:r>
              <a:rPr lang="en-US" dirty="0"/>
              <a:t>, whether she/he is using a PC or a mobile device.</a:t>
            </a:r>
          </a:p>
        </p:txBody>
      </p:sp>
      <p:sp>
        <p:nvSpPr>
          <p:cNvPr id="5" name="Slide Number Placeholder 4">
            <a:extLst>
              <a:ext uri="{FF2B5EF4-FFF2-40B4-BE49-F238E27FC236}">
                <a16:creationId xmlns:a16="http://schemas.microsoft.com/office/drawing/2014/main" id="{AECB9CDE-C36E-F740-819D-5D673810AC2C}"/>
              </a:ext>
            </a:extLst>
          </p:cNvPr>
          <p:cNvSpPr>
            <a:spLocks noGrp="1"/>
          </p:cNvSpPr>
          <p:nvPr>
            <p:ph type="sldNum" sz="quarter" idx="14"/>
          </p:nvPr>
        </p:nvSpPr>
        <p:spPr/>
        <p:txBody>
          <a:bodyPr/>
          <a:lstStyle/>
          <a:p>
            <a:pPr>
              <a:defRPr/>
            </a:pPr>
            <a:fld id="{8B071ABC-4E33-9E44-913C-C48BE6D84386}" type="slidenum">
              <a:rPr lang="en-US"/>
              <a:pPr>
                <a:defRPr/>
              </a:pPr>
              <a:t>17</a:t>
            </a:fld>
            <a:endParaRPr lang="en-US"/>
          </a:p>
        </p:txBody>
      </p:sp>
      <p:sp>
        <p:nvSpPr>
          <p:cNvPr id="46084" name="Rectangle 1">
            <a:extLst>
              <a:ext uri="{FF2B5EF4-FFF2-40B4-BE49-F238E27FC236}">
                <a16:creationId xmlns:a16="http://schemas.microsoft.com/office/drawing/2014/main" id="{2C66AC78-5F29-4340-A942-9258981A11CD}"/>
              </a:ext>
            </a:extLst>
          </p:cNvPr>
          <p:cNvSpPr>
            <a:spLocks noChangeArrowheads="1"/>
          </p:cNvSpPr>
          <p:nvPr/>
        </p:nvSpPr>
        <p:spPr bwMode="auto">
          <a:xfrm>
            <a:off x="1187450" y="4787900"/>
            <a:ext cx="8297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Clr>
                <a:schemeClr val="bg2"/>
              </a:buClr>
              <a:buSzPct val="75000"/>
              <a:buFont typeface="Wingdings" pitchFamily="2" charset="2"/>
              <a:buChar char="Ø"/>
            </a:pPr>
            <a:endParaRPr lang="en-US" altLang="zh-TW" sz="2400"/>
          </a:p>
        </p:txBody>
      </p:sp>
      <p:sp>
        <p:nvSpPr>
          <p:cNvPr id="6" name="Rectangle 5">
            <a:extLst>
              <a:ext uri="{FF2B5EF4-FFF2-40B4-BE49-F238E27FC236}">
                <a16:creationId xmlns:a16="http://schemas.microsoft.com/office/drawing/2014/main" id="{7F4FE2D3-931B-DB4D-A9BA-2B643AA31657}"/>
              </a:ext>
            </a:extLst>
          </p:cNvPr>
          <p:cNvSpPr/>
          <p:nvPr/>
        </p:nvSpPr>
        <p:spPr>
          <a:xfrm>
            <a:off x="611188" y="5018088"/>
            <a:ext cx="7848600" cy="6461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latin typeface="Source Serif Pro"/>
              </a:rPr>
              <a:t>A dynamic Website page is not necessarily better than a static Website page. The two simply serve different purposes.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0F6F4FF1-1D14-0D4D-87F6-06A1AE9E1F1A}"/>
              </a:ext>
            </a:extLst>
          </p:cNvPr>
          <p:cNvSpPr>
            <a:spLocks noGrp="1"/>
          </p:cNvSpPr>
          <p:nvPr>
            <p:ph type="title"/>
          </p:nvPr>
        </p:nvSpPr>
        <p:spPr/>
        <p:txBody>
          <a:bodyPr/>
          <a:lstStyle/>
          <a:p>
            <a:pPr eaLnBrk="1" hangingPunct="1"/>
            <a:r>
              <a:rPr lang="en-US" altLang="en-US" sz="3200">
                <a:latin typeface="Rockwell" panose="02060603020205020403" pitchFamily="18" charset="77"/>
              </a:rPr>
              <a:t>Static Web Sites VS Dynamic Web Sites</a:t>
            </a:r>
          </a:p>
        </p:txBody>
      </p:sp>
      <p:sp>
        <p:nvSpPr>
          <p:cNvPr id="5" name="Slide Number Placeholder 4">
            <a:extLst>
              <a:ext uri="{FF2B5EF4-FFF2-40B4-BE49-F238E27FC236}">
                <a16:creationId xmlns:a16="http://schemas.microsoft.com/office/drawing/2014/main" id="{187FC1EF-5C4E-5146-842A-34BE4BF60AF7}"/>
              </a:ext>
            </a:extLst>
          </p:cNvPr>
          <p:cNvSpPr>
            <a:spLocks noGrp="1"/>
          </p:cNvSpPr>
          <p:nvPr>
            <p:ph type="sldNum" sz="quarter" idx="14"/>
          </p:nvPr>
        </p:nvSpPr>
        <p:spPr/>
        <p:txBody>
          <a:bodyPr/>
          <a:lstStyle/>
          <a:p>
            <a:pPr>
              <a:defRPr/>
            </a:pPr>
            <a:fld id="{6CE08BEF-EDAD-FA46-938A-ABB12B40A73D}" type="slidenum">
              <a:rPr lang="en-US"/>
              <a:pPr>
                <a:defRPr/>
              </a:pPr>
              <a:t>18</a:t>
            </a:fld>
            <a:endParaRPr lang="en-US"/>
          </a:p>
        </p:txBody>
      </p:sp>
      <p:sp>
        <p:nvSpPr>
          <p:cNvPr id="48131" name="Rectangle 1">
            <a:extLst>
              <a:ext uri="{FF2B5EF4-FFF2-40B4-BE49-F238E27FC236}">
                <a16:creationId xmlns:a16="http://schemas.microsoft.com/office/drawing/2014/main" id="{7B8029EF-CDBD-5F42-8848-758ACFBE5294}"/>
              </a:ext>
            </a:extLst>
          </p:cNvPr>
          <p:cNvSpPr>
            <a:spLocks noChangeArrowheads="1"/>
          </p:cNvSpPr>
          <p:nvPr/>
        </p:nvSpPr>
        <p:spPr bwMode="auto">
          <a:xfrm>
            <a:off x="1187450" y="4787900"/>
            <a:ext cx="8297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Clr>
                <a:schemeClr val="bg2"/>
              </a:buClr>
              <a:buSzPct val="75000"/>
              <a:buFont typeface="Wingdings" pitchFamily="2" charset="2"/>
              <a:buChar char="Ø"/>
            </a:pPr>
            <a:endParaRPr lang="en-US" altLang="zh-TW" sz="2400"/>
          </a:p>
        </p:txBody>
      </p:sp>
      <p:pic>
        <p:nvPicPr>
          <p:cNvPr id="4" name="Picture 3">
            <a:extLst>
              <a:ext uri="{FF2B5EF4-FFF2-40B4-BE49-F238E27FC236}">
                <a16:creationId xmlns:a16="http://schemas.microsoft.com/office/drawing/2014/main" id="{2BC956D9-5BF9-B449-B08A-E63E39E2FD0A}"/>
              </a:ext>
            </a:extLst>
          </p:cNvPr>
          <p:cNvPicPr>
            <a:picLocks noChangeAspect="1"/>
          </p:cNvPicPr>
          <p:nvPr/>
        </p:nvPicPr>
        <p:blipFill>
          <a:blip r:embed="rId3"/>
          <a:stretch>
            <a:fillRect/>
          </a:stretch>
        </p:blipFill>
        <p:spPr>
          <a:xfrm>
            <a:off x="539552" y="836712"/>
            <a:ext cx="7551410" cy="539984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575D9594-40AB-034F-8B53-4E340E72595C}"/>
              </a:ext>
            </a:extLst>
          </p:cNvPr>
          <p:cNvSpPr>
            <a:spLocks noGrp="1"/>
          </p:cNvSpPr>
          <p:nvPr>
            <p:ph type="title"/>
          </p:nvPr>
        </p:nvSpPr>
        <p:spPr/>
        <p:txBody>
          <a:bodyPr/>
          <a:lstStyle/>
          <a:p>
            <a:pPr eaLnBrk="1" hangingPunct="1"/>
            <a:r>
              <a:rPr lang="en-US" altLang="en-US">
                <a:latin typeface="Rockwell" panose="02060603020205020403" pitchFamily="18" charset="77"/>
              </a:rPr>
              <a:t>Dynamic Web Sites</a:t>
            </a:r>
          </a:p>
        </p:txBody>
      </p:sp>
      <p:sp>
        <p:nvSpPr>
          <p:cNvPr id="50178" name="Content Placeholder 2">
            <a:extLst>
              <a:ext uri="{FF2B5EF4-FFF2-40B4-BE49-F238E27FC236}">
                <a16:creationId xmlns:a16="http://schemas.microsoft.com/office/drawing/2014/main" id="{EB1592FD-9E1F-6640-AC0F-8BC06D59CEE4}"/>
              </a:ext>
            </a:extLst>
          </p:cNvPr>
          <p:cNvSpPr>
            <a:spLocks noGrp="1"/>
          </p:cNvSpPr>
          <p:nvPr>
            <p:ph idx="1"/>
          </p:nvPr>
        </p:nvSpPr>
        <p:spPr>
          <a:xfrm>
            <a:off x="914400" y="1646238"/>
            <a:ext cx="6400800" cy="4525962"/>
          </a:xfrm>
        </p:spPr>
        <p:txBody>
          <a:bodyPr/>
          <a:lstStyle/>
          <a:p>
            <a:pPr eaLnBrk="1" hangingPunct="1"/>
            <a:r>
              <a:rPr lang="en-US" altLang="en-US"/>
              <a:t>Within a few years of the invention of the web, sites began to get more complicated as more and more sites began to use programs running on web servers to generate content dynamically. </a:t>
            </a:r>
          </a:p>
        </p:txBody>
      </p:sp>
      <p:sp>
        <p:nvSpPr>
          <p:cNvPr id="4" name="Content Placeholder 3">
            <a:extLst>
              <a:ext uri="{FF2B5EF4-FFF2-40B4-BE49-F238E27FC236}">
                <a16:creationId xmlns:a16="http://schemas.microsoft.com/office/drawing/2014/main" id="{6C51C680-AFA8-CE4D-AB3E-BFD75400F336}"/>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sp>
        <p:nvSpPr>
          <p:cNvPr id="7" name="Slide Number Placeholder 6">
            <a:extLst>
              <a:ext uri="{FF2B5EF4-FFF2-40B4-BE49-F238E27FC236}">
                <a16:creationId xmlns:a16="http://schemas.microsoft.com/office/drawing/2014/main" id="{5446B45A-88F7-4946-8297-C3A8CD4D749D}"/>
              </a:ext>
            </a:extLst>
          </p:cNvPr>
          <p:cNvSpPr>
            <a:spLocks noGrp="1"/>
          </p:cNvSpPr>
          <p:nvPr>
            <p:ph type="sldNum" sz="quarter" idx="14"/>
          </p:nvPr>
        </p:nvSpPr>
        <p:spPr/>
        <p:txBody>
          <a:bodyPr/>
          <a:lstStyle/>
          <a:p>
            <a:pPr>
              <a:defRPr/>
            </a:pPr>
            <a:fld id="{C67618F4-EDA8-1849-878E-B962182FC707}" type="slidenum">
              <a:rPr lang="en-US"/>
              <a:pPr>
                <a:defRPr/>
              </a:pPr>
              <a:t>19</a:t>
            </a:fld>
            <a:endParaRPr lang="en-US"/>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a:extLst>
              <a:ext uri="{FF2B5EF4-FFF2-40B4-BE49-F238E27FC236}">
                <a16:creationId xmlns:a16="http://schemas.microsoft.com/office/drawing/2014/main" id="{D2B1AC8A-F5BE-AD46-80EE-BD63ADD19E46}"/>
              </a:ext>
            </a:extLst>
          </p:cNvPr>
          <p:cNvSpPr>
            <a:spLocks noGrp="1"/>
          </p:cNvSpPr>
          <p:nvPr>
            <p:ph type="title"/>
          </p:nvPr>
        </p:nvSpPr>
        <p:spPr/>
        <p:txBody>
          <a:bodyPr/>
          <a:lstStyle/>
          <a:p>
            <a:pPr eaLnBrk="1" hangingPunct="1"/>
            <a:r>
              <a:rPr lang="en-US" altLang="en-US">
                <a:latin typeface="Rockwell" panose="02060603020205020403" pitchFamily="18" charset="77"/>
              </a:rPr>
              <a:t>Objectives</a:t>
            </a:r>
          </a:p>
        </p:txBody>
      </p:sp>
      <p:sp>
        <p:nvSpPr>
          <p:cNvPr id="6" name="Rounded Rectangle 5">
            <a:extLst>
              <a:ext uri="{FF2B5EF4-FFF2-40B4-BE49-F238E27FC236}">
                <a16:creationId xmlns:a16="http://schemas.microsoft.com/office/drawing/2014/main" id="{E82AD274-DB32-434F-B98D-E9CDD7849BB7}"/>
              </a:ext>
            </a:extLst>
          </p:cNvPr>
          <p:cNvSpPr/>
          <p:nvPr/>
        </p:nvSpPr>
        <p:spPr>
          <a:xfrm>
            <a:off x="914400" y="914400"/>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ounded Rectangle 6">
            <a:extLst>
              <a:ext uri="{FF2B5EF4-FFF2-40B4-BE49-F238E27FC236}">
                <a16:creationId xmlns:a16="http://schemas.microsoft.com/office/drawing/2014/main" id="{CF793A6F-2BDE-A74C-A686-9CE65A377B48}"/>
              </a:ext>
            </a:extLst>
          </p:cNvPr>
          <p:cNvSpPr/>
          <p:nvPr/>
        </p:nvSpPr>
        <p:spPr>
          <a:xfrm>
            <a:off x="4648200" y="914400"/>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a:extLst>
              <a:ext uri="{FF2B5EF4-FFF2-40B4-BE49-F238E27FC236}">
                <a16:creationId xmlns:a16="http://schemas.microsoft.com/office/drawing/2014/main" id="{E8ACBFC3-A49F-BA49-B3C1-DB2182958C52}"/>
              </a:ext>
            </a:extLst>
          </p:cNvPr>
          <p:cNvSpPr txBox="1"/>
          <p:nvPr/>
        </p:nvSpPr>
        <p:spPr>
          <a:xfrm>
            <a:off x="1676400" y="1076325"/>
            <a:ext cx="2646363" cy="954088"/>
          </a:xfrm>
          <a:prstGeom prst="rect">
            <a:avLst/>
          </a:prstGeom>
          <a:noFill/>
        </p:spPr>
        <p:txBody>
          <a:bodyPr>
            <a:spAutoFit/>
          </a:bodyPr>
          <a:lstStyle/>
          <a:p>
            <a:pPr eaLnBrk="1" fontAlgn="auto" hangingPunct="1">
              <a:spcBef>
                <a:spcPts val="0"/>
              </a:spcBef>
              <a:spcAft>
                <a:spcPts val="0"/>
              </a:spcAft>
              <a:defRPr/>
            </a:pPr>
            <a:r>
              <a:rPr lang="en-US" sz="2800" dirty="0">
                <a:solidFill>
                  <a:schemeClr val="bg2"/>
                </a:solidFill>
                <a:latin typeface="Rockwell Condensed" pitchFamily="18" charset="0"/>
              </a:rPr>
              <a:t>Definitions </a:t>
            </a:r>
            <a:r>
              <a:rPr lang="en-US" sz="2800" dirty="0">
                <a:solidFill>
                  <a:schemeClr val="accent5"/>
                </a:solidFill>
                <a:latin typeface="Rockwell Condensed" pitchFamily="18" charset="0"/>
              </a:rPr>
              <a:t>and</a:t>
            </a:r>
            <a:r>
              <a:rPr lang="en-US" sz="2800" dirty="0">
                <a:solidFill>
                  <a:schemeClr val="bg2"/>
                </a:solidFill>
                <a:latin typeface="Rockwell Condensed" pitchFamily="18" charset="0"/>
              </a:rPr>
              <a:t> History</a:t>
            </a:r>
          </a:p>
        </p:txBody>
      </p:sp>
      <p:sp>
        <p:nvSpPr>
          <p:cNvPr id="9" name="TextBox 8">
            <a:extLst>
              <a:ext uri="{FF2B5EF4-FFF2-40B4-BE49-F238E27FC236}">
                <a16:creationId xmlns:a16="http://schemas.microsoft.com/office/drawing/2014/main" id="{6A0AE01E-2909-F147-B6BD-7E1E79CAE645}"/>
              </a:ext>
            </a:extLst>
          </p:cNvPr>
          <p:cNvSpPr txBox="1"/>
          <p:nvPr/>
        </p:nvSpPr>
        <p:spPr>
          <a:xfrm>
            <a:off x="5410200" y="1076325"/>
            <a:ext cx="2590800" cy="523875"/>
          </a:xfrm>
          <a:prstGeom prst="rect">
            <a:avLst/>
          </a:prstGeom>
          <a:noFill/>
        </p:spPr>
        <p:txBody>
          <a:bodyPr>
            <a:spAutoFit/>
          </a:bodyPr>
          <a:lstStyle/>
          <a:p>
            <a:pPr eaLnBrk="1" fontAlgn="auto" hangingPunct="1">
              <a:spcBef>
                <a:spcPts val="0"/>
              </a:spcBef>
              <a:spcAft>
                <a:spcPts val="0"/>
              </a:spcAft>
              <a:defRPr/>
            </a:pPr>
            <a:r>
              <a:rPr lang="en-US" sz="2800" dirty="0">
                <a:solidFill>
                  <a:schemeClr val="bg2"/>
                </a:solidFill>
                <a:latin typeface="Rockwell Condensed" pitchFamily="18" charset="0"/>
              </a:rPr>
              <a:t>Internet </a:t>
            </a:r>
            <a:r>
              <a:rPr lang="en-US" sz="2800" dirty="0">
                <a:solidFill>
                  <a:schemeClr val="accent5"/>
                </a:solidFill>
                <a:latin typeface="Rockwell Condensed" pitchFamily="18" charset="0"/>
              </a:rPr>
              <a:t>Protocols</a:t>
            </a:r>
          </a:p>
        </p:txBody>
      </p:sp>
      <p:sp>
        <p:nvSpPr>
          <p:cNvPr id="10" name="Rounded Rectangle 9">
            <a:extLst>
              <a:ext uri="{FF2B5EF4-FFF2-40B4-BE49-F238E27FC236}">
                <a16:creationId xmlns:a16="http://schemas.microsoft.com/office/drawing/2014/main" id="{ABD0E37D-B752-EE4F-A47A-18F4DC849268}"/>
              </a:ext>
            </a:extLst>
          </p:cNvPr>
          <p:cNvSpPr/>
          <p:nvPr/>
        </p:nvSpPr>
        <p:spPr>
          <a:xfrm>
            <a:off x="914400" y="2362200"/>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9F430AE2-C122-FD45-B786-C759D607EF1F}"/>
              </a:ext>
            </a:extLst>
          </p:cNvPr>
          <p:cNvSpPr txBox="1"/>
          <p:nvPr/>
        </p:nvSpPr>
        <p:spPr>
          <a:xfrm>
            <a:off x="1676400" y="2524125"/>
            <a:ext cx="2590800" cy="523875"/>
          </a:xfrm>
          <a:prstGeom prst="rect">
            <a:avLst/>
          </a:prstGeom>
          <a:noFill/>
        </p:spPr>
        <p:txBody>
          <a:bodyPr>
            <a:spAutoFit/>
          </a:bodyPr>
          <a:lstStyle/>
          <a:p>
            <a:pPr eaLnBrk="1" fontAlgn="auto" hangingPunct="1">
              <a:spcBef>
                <a:spcPts val="0"/>
              </a:spcBef>
              <a:spcAft>
                <a:spcPts val="0"/>
              </a:spcAft>
              <a:defRPr/>
            </a:pPr>
            <a:r>
              <a:rPr lang="en-US" sz="2800" dirty="0">
                <a:solidFill>
                  <a:schemeClr val="accent5"/>
                </a:solidFill>
                <a:latin typeface="Rockwell Condensed" pitchFamily="18" charset="0"/>
              </a:rPr>
              <a:t>Client-Server</a:t>
            </a:r>
            <a:r>
              <a:rPr lang="en-US" sz="2800" dirty="0">
                <a:solidFill>
                  <a:schemeClr val="tx2"/>
                </a:solidFill>
                <a:latin typeface="Rockwell Condensed" pitchFamily="18" charset="0"/>
              </a:rPr>
              <a:t> </a:t>
            </a:r>
            <a:r>
              <a:rPr lang="en-US" sz="2800" dirty="0">
                <a:solidFill>
                  <a:schemeClr val="bg2"/>
                </a:solidFill>
                <a:latin typeface="Rockwell Condensed" pitchFamily="18" charset="0"/>
              </a:rPr>
              <a:t>Model</a:t>
            </a:r>
          </a:p>
        </p:txBody>
      </p:sp>
      <p:sp>
        <p:nvSpPr>
          <p:cNvPr id="14" name="Rounded Rectangle 13">
            <a:extLst>
              <a:ext uri="{FF2B5EF4-FFF2-40B4-BE49-F238E27FC236}">
                <a16:creationId xmlns:a16="http://schemas.microsoft.com/office/drawing/2014/main" id="{A9D163FC-F125-4C4E-AE19-FB7EB94AC1A8}"/>
              </a:ext>
            </a:extLst>
          </p:cNvPr>
          <p:cNvSpPr/>
          <p:nvPr/>
        </p:nvSpPr>
        <p:spPr>
          <a:xfrm>
            <a:off x="4625975" y="2335213"/>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extBox 14">
            <a:extLst>
              <a:ext uri="{FF2B5EF4-FFF2-40B4-BE49-F238E27FC236}">
                <a16:creationId xmlns:a16="http://schemas.microsoft.com/office/drawing/2014/main" id="{91ECE0B9-F3AC-8545-97C9-1CAE3C03FBC5}"/>
              </a:ext>
            </a:extLst>
          </p:cNvPr>
          <p:cNvSpPr txBox="1"/>
          <p:nvPr/>
        </p:nvSpPr>
        <p:spPr>
          <a:xfrm>
            <a:off x="5322888" y="2614613"/>
            <a:ext cx="2743200" cy="523875"/>
          </a:xfrm>
          <a:prstGeom prst="rect">
            <a:avLst/>
          </a:prstGeom>
          <a:noFill/>
        </p:spPr>
        <p:txBody>
          <a:bodyPr>
            <a:spAutoFit/>
          </a:bodyPr>
          <a:lstStyle/>
          <a:p>
            <a:pPr eaLnBrk="1" fontAlgn="auto" hangingPunct="1">
              <a:spcBef>
                <a:spcPts val="0"/>
              </a:spcBef>
              <a:spcAft>
                <a:spcPts val="0"/>
              </a:spcAft>
              <a:defRPr/>
            </a:pPr>
            <a:r>
              <a:rPr lang="en-US" sz="2800" dirty="0">
                <a:solidFill>
                  <a:schemeClr val="accent5"/>
                </a:solidFill>
                <a:latin typeface="Rockwell Condensed" pitchFamily="18" charset="0"/>
              </a:rPr>
              <a:t>Domain</a:t>
            </a:r>
            <a:r>
              <a:rPr lang="en-US" sz="2800" dirty="0">
                <a:solidFill>
                  <a:schemeClr val="bg2"/>
                </a:solidFill>
                <a:latin typeface="Rockwell Condensed" pitchFamily="18" charset="0"/>
              </a:rPr>
              <a:t> Name System</a:t>
            </a:r>
          </a:p>
        </p:txBody>
      </p:sp>
      <p:sp>
        <p:nvSpPr>
          <p:cNvPr id="16" name="Rounded Rectangle 15">
            <a:extLst>
              <a:ext uri="{FF2B5EF4-FFF2-40B4-BE49-F238E27FC236}">
                <a16:creationId xmlns:a16="http://schemas.microsoft.com/office/drawing/2014/main" id="{6A7040A5-66CF-3D4D-B19F-A8276656DF81}"/>
              </a:ext>
            </a:extLst>
          </p:cNvPr>
          <p:cNvSpPr/>
          <p:nvPr/>
        </p:nvSpPr>
        <p:spPr>
          <a:xfrm>
            <a:off x="914400" y="3810000"/>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extBox 16">
            <a:extLst>
              <a:ext uri="{FF2B5EF4-FFF2-40B4-BE49-F238E27FC236}">
                <a16:creationId xmlns:a16="http://schemas.microsoft.com/office/drawing/2014/main" id="{90C5A91C-4B87-A141-B2A3-0A184E32A356}"/>
              </a:ext>
            </a:extLst>
          </p:cNvPr>
          <p:cNvSpPr txBox="1"/>
          <p:nvPr/>
        </p:nvSpPr>
        <p:spPr>
          <a:xfrm>
            <a:off x="1676400" y="3971925"/>
            <a:ext cx="2590800" cy="954088"/>
          </a:xfrm>
          <a:prstGeom prst="rect">
            <a:avLst/>
          </a:prstGeom>
          <a:noFill/>
        </p:spPr>
        <p:txBody>
          <a:bodyPr>
            <a:spAutoFit/>
          </a:bodyPr>
          <a:lstStyle/>
          <a:p>
            <a:pPr eaLnBrk="1" fontAlgn="auto" hangingPunct="1">
              <a:spcBef>
                <a:spcPts val="0"/>
              </a:spcBef>
              <a:spcAft>
                <a:spcPts val="0"/>
              </a:spcAft>
              <a:defRPr/>
            </a:pPr>
            <a:r>
              <a:rPr lang="en-US" sz="2800" dirty="0">
                <a:solidFill>
                  <a:schemeClr val="bg2"/>
                </a:solidFill>
                <a:latin typeface="Rockwell Condensed" pitchFamily="18" charset="0"/>
              </a:rPr>
              <a:t>Uniform Resource Locators (</a:t>
            </a:r>
            <a:r>
              <a:rPr lang="en-US" sz="2800" dirty="0">
                <a:solidFill>
                  <a:schemeClr val="accent5"/>
                </a:solidFill>
                <a:latin typeface="Rockwell Condensed" pitchFamily="18" charset="0"/>
              </a:rPr>
              <a:t>URL</a:t>
            </a:r>
            <a:r>
              <a:rPr lang="en-US" sz="2800" dirty="0">
                <a:solidFill>
                  <a:schemeClr val="bg2"/>
                </a:solidFill>
                <a:latin typeface="Rockwell Condensed" pitchFamily="18" charset="0"/>
              </a:rPr>
              <a:t>)</a:t>
            </a:r>
            <a:endParaRPr lang="en-US" sz="2800" dirty="0">
              <a:solidFill>
                <a:schemeClr val="tx2"/>
              </a:solidFill>
              <a:latin typeface="Rockwell Condensed" pitchFamily="18" charset="0"/>
            </a:endParaRPr>
          </a:p>
        </p:txBody>
      </p:sp>
      <p:sp>
        <p:nvSpPr>
          <p:cNvPr id="17420" name="TextBox 19">
            <a:extLst>
              <a:ext uri="{FF2B5EF4-FFF2-40B4-BE49-F238E27FC236}">
                <a16:creationId xmlns:a16="http://schemas.microsoft.com/office/drawing/2014/main" id="{A115DB03-E49D-7744-A285-742954C4CC25}"/>
              </a:ext>
            </a:extLst>
          </p:cNvPr>
          <p:cNvSpPr txBox="1">
            <a:spLocks noChangeArrowheads="1"/>
          </p:cNvSpPr>
          <p:nvPr/>
        </p:nvSpPr>
        <p:spPr bwMode="auto">
          <a:xfrm>
            <a:off x="914400" y="9144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1</a:t>
            </a:r>
          </a:p>
        </p:txBody>
      </p:sp>
      <p:sp>
        <p:nvSpPr>
          <p:cNvPr id="17421" name="TextBox 20">
            <a:extLst>
              <a:ext uri="{FF2B5EF4-FFF2-40B4-BE49-F238E27FC236}">
                <a16:creationId xmlns:a16="http://schemas.microsoft.com/office/drawing/2014/main" id="{6672DC91-99ED-E64C-AB53-044A35B4E133}"/>
              </a:ext>
            </a:extLst>
          </p:cNvPr>
          <p:cNvSpPr txBox="1">
            <a:spLocks noChangeArrowheads="1"/>
          </p:cNvSpPr>
          <p:nvPr/>
        </p:nvSpPr>
        <p:spPr bwMode="auto">
          <a:xfrm>
            <a:off x="4648200" y="9144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2</a:t>
            </a:r>
          </a:p>
        </p:txBody>
      </p:sp>
      <p:sp>
        <p:nvSpPr>
          <p:cNvPr id="17422" name="TextBox 21">
            <a:extLst>
              <a:ext uri="{FF2B5EF4-FFF2-40B4-BE49-F238E27FC236}">
                <a16:creationId xmlns:a16="http://schemas.microsoft.com/office/drawing/2014/main" id="{525147F8-7663-6C46-90F5-3F61EBA323FC}"/>
              </a:ext>
            </a:extLst>
          </p:cNvPr>
          <p:cNvSpPr txBox="1">
            <a:spLocks noChangeArrowheads="1"/>
          </p:cNvSpPr>
          <p:nvPr/>
        </p:nvSpPr>
        <p:spPr bwMode="auto">
          <a:xfrm>
            <a:off x="914400" y="238125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3</a:t>
            </a:r>
          </a:p>
        </p:txBody>
      </p:sp>
      <p:sp>
        <p:nvSpPr>
          <p:cNvPr id="17423" name="TextBox 23">
            <a:extLst>
              <a:ext uri="{FF2B5EF4-FFF2-40B4-BE49-F238E27FC236}">
                <a16:creationId xmlns:a16="http://schemas.microsoft.com/office/drawing/2014/main" id="{9607B690-1ED8-AC4A-9C51-DE5B41F8E46F}"/>
              </a:ext>
            </a:extLst>
          </p:cNvPr>
          <p:cNvSpPr txBox="1">
            <a:spLocks noChangeArrowheads="1"/>
          </p:cNvSpPr>
          <p:nvPr/>
        </p:nvSpPr>
        <p:spPr bwMode="auto">
          <a:xfrm>
            <a:off x="962025" y="3725863"/>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5</a:t>
            </a:r>
          </a:p>
        </p:txBody>
      </p:sp>
      <p:sp>
        <p:nvSpPr>
          <p:cNvPr id="26" name="Rounded Rectangle 25">
            <a:extLst>
              <a:ext uri="{FF2B5EF4-FFF2-40B4-BE49-F238E27FC236}">
                <a16:creationId xmlns:a16="http://schemas.microsoft.com/office/drawing/2014/main" id="{A11383C5-2994-4E49-90DC-179E4790F16A}"/>
              </a:ext>
            </a:extLst>
          </p:cNvPr>
          <p:cNvSpPr/>
          <p:nvPr/>
        </p:nvSpPr>
        <p:spPr>
          <a:xfrm>
            <a:off x="4625975" y="3790950"/>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TextBox 26">
            <a:extLst>
              <a:ext uri="{FF2B5EF4-FFF2-40B4-BE49-F238E27FC236}">
                <a16:creationId xmlns:a16="http://schemas.microsoft.com/office/drawing/2014/main" id="{89571782-4D1B-D146-9F85-DACC774C9356}"/>
              </a:ext>
            </a:extLst>
          </p:cNvPr>
          <p:cNvSpPr txBox="1"/>
          <p:nvPr/>
        </p:nvSpPr>
        <p:spPr>
          <a:xfrm>
            <a:off x="5387975" y="3952875"/>
            <a:ext cx="2743200" cy="954088"/>
          </a:xfrm>
          <a:prstGeom prst="rect">
            <a:avLst/>
          </a:prstGeom>
          <a:noFill/>
        </p:spPr>
        <p:txBody>
          <a:bodyPr>
            <a:spAutoFit/>
          </a:bodyPr>
          <a:lstStyle/>
          <a:p>
            <a:pPr eaLnBrk="1" fontAlgn="auto" hangingPunct="1">
              <a:spcBef>
                <a:spcPts val="0"/>
              </a:spcBef>
              <a:spcAft>
                <a:spcPts val="0"/>
              </a:spcAft>
              <a:defRPr/>
            </a:pPr>
            <a:r>
              <a:rPr lang="en-US" sz="2800" dirty="0">
                <a:solidFill>
                  <a:schemeClr val="bg2"/>
                </a:solidFill>
                <a:latin typeface="Rockwell Condensed" pitchFamily="18" charset="0"/>
              </a:rPr>
              <a:t>Hypertext Transfer Protocol (</a:t>
            </a:r>
            <a:r>
              <a:rPr lang="en-US" sz="2800" dirty="0">
                <a:solidFill>
                  <a:schemeClr val="accent5"/>
                </a:solidFill>
                <a:latin typeface="Rockwell Condensed" pitchFamily="18" charset="0"/>
              </a:rPr>
              <a:t>HTTP</a:t>
            </a:r>
            <a:r>
              <a:rPr lang="en-US" sz="2800" dirty="0">
                <a:solidFill>
                  <a:schemeClr val="bg2"/>
                </a:solidFill>
                <a:latin typeface="Rockwell Condensed" pitchFamily="18" charset="0"/>
              </a:rPr>
              <a:t>)</a:t>
            </a:r>
            <a:endParaRPr lang="en-US" sz="2800" dirty="0">
              <a:solidFill>
                <a:schemeClr val="tx2"/>
              </a:solidFill>
              <a:latin typeface="Rockwell Condensed" pitchFamily="18" charset="0"/>
            </a:endParaRPr>
          </a:p>
        </p:txBody>
      </p:sp>
      <p:sp>
        <p:nvSpPr>
          <p:cNvPr id="29" name="Rounded Rectangle 28">
            <a:extLst>
              <a:ext uri="{FF2B5EF4-FFF2-40B4-BE49-F238E27FC236}">
                <a16:creationId xmlns:a16="http://schemas.microsoft.com/office/drawing/2014/main" id="{CA907471-4B8B-C74A-9F50-B3C31B94E4EA}"/>
              </a:ext>
            </a:extLst>
          </p:cNvPr>
          <p:cNvSpPr/>
          <p:nvPr/>
        </p:nvSpPr>
        <p:spPr>
          <a:xfrm>
            <a:off x="914400" y="5205413"/>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TextBox 29">
            <a:extLst>
              <a:ext uri="{FF2B5EF4-FFF2-40B4-BE49-F238E27FC236}">
                <a16:creationId xmlns:a16="http://schemas.microsoft.com/office/drawing/2014/main" id="{2006E75E-4C80-3A42-B3AF-E1BB1EFC1421}"/>
              </a:ext>
            </a:extLst>
          </p:cNvPr>
          <p:cNvSpPr txBox="1"/>
          <p:nvPr/>
        </p:nvSpPr>
        <p:spPr>
          <a:xfrm>
            <a:off x="1781175" y="5445125"/>
            <a:ext cx="2590800" cy="523875"/>
          </a:xfrm>
          <a:prstGeom prst="rect">
            <a:avLst/>
          </a:prstGeom>
          <a:noFill/>
        </p:spPr>
        <p:txBody>
          <a:bodyPr>
            <a:spAutoFit/>
          </a:bodyPr>
          <a:lstStyle/>
          <a:p>
            <a:pPr eaLnBrk="1" fontAlgn="auto" hangingPunct="1">
              <a:spcBef>
                <a:spcPts val="0"/>
              </a:spcBef>
              <a:spcAft>
                <a:spcPts val="0"/>
              </a:spcAft>
              <a:defRPr/>
            </a:pPr>
            <a:r>
              <a:rPr lang="en-US" sz="2800" dirty="0">
                <a:solidFill>
                  <a:schemeClr val="accent5"/>
                </a:solidFill>
                <a:latin typeface="Rockwell Condensed" pitchFamily="18" charset="0"/>
              </a:rPr>
              <a:t>Web</a:t>
            </a:r>
            <a:r>
              <a:rPr lang="en-US" sz="2800" dirty="0">
                <a:solidFill>
                  <a:schemeClr val="bg2"/>
                </a:solidFill>
                <a:latin typeface="Rockwell Condensed" pitchFamily="18" charset="0"/>
              </a:rPr>
              <a:t> Servers</a:t>
            </a:r>
            <a:endParaRPr lang="en-US" sz="2800" dirty="0">
              <a:solidFill>
                <a:schemeClr val="tx2"/>
              </a:solidFill>
              <a:latin typeface="Rockwell Condensed" pitchFamily="18" charset="0"/>
            </a:endParaRPr>
          </a:p>
        </p:txBody>
      </p:sp>
      <p:sp>
        <p:nvSpPr>
          <p:cNvPr id="17428" name="TextBox 31">
            <a:extLst>
              <a:ext uri="{FF2B5EF4-FFF2-40B4-BE49-F238E27FC236}">
                <a16:creationId xmlns:a16="http://schemas.microsoft.com/office/drawing/2014/main" id="{2C59A0D6-CDF3-394A-BEF5-257A190E35C3}"/>
              </a:ext>
            </a:extLst>
          </p:cNvPr>
          <p:cNvSpPr txBox="1">
            <a:spLocks noChangeArrowheads="1"/>
          </p:cNvSpPr>
          <p:nvPr/>
        </p:nvSpPr>
        <p:spPr bwMode="auto">
          <a:xfrm>
            <a:off x="4621213" y="2295525"/>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4</a:t>
            </a:r>
          </a:p>
        </p:txBody>
      </p:sp>
      <p:sp>
        <p:nvSpPr>
          <p:cNvPr id="17429" name="TextBox 24">
            <a:extLst>
              <a:ext uri="{FF2B5EF4-FFF2-40B4-BE49-F238E27FC236}">
                <a16:creationId xmlns:a16="http://schemas.microsoft.com/office/drawing/2014/main" id="{8157FA9E-461B-4C42-ADD9-7A277EE19E6B}"/>
              </a:ext>
            </a:extLst>
          </p:cNvPr>
          <p:cNvSpPr txBox="1">
            <a:spLocks noChangeArrowheads="1"/>
          </p:cNvSpPr>
          <p:nvPr/>
        </p:nvSpPr>
        <p:spPr bwMode="auto">
          <a:xfrm>
            <a:off x="4705350" y="3806825"/>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6</a:t>
            </a:r>
          </a:p>
        </p:txBody>
      </p:sp>
      <p:sp>
        <p:nvSpPr>
          <p:cNvPr id="17430" name="TextBox 27">
            <a:extLst>
              <a:ext uri="{FF2B5EF4-FFF2-40B4-BE49-F238E27FC236}">
                <a16:creationId xmlns:a16="http://schemas.microsoft.com/office/drawing/2014/main" id="{1575F700-7453-4B44-A5CE-B4A8FEF2F2C8}"/>
              </a:ext>
            </a:extLst>
          </p:cNvPr>
          <p:cNvSpPr txBox="1">
            <a:spLocks noChangeArrowheads="1"/>
          </p:cNvSpPr>
          <p:nvPr/>
        </p:nvSpPr>
        <p:spPr bwMode="auto">
          <a:xfrm>
            <a:off x="985838" y="5214938"/>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7</a:t>
            </a:r>
          </a:p>
        </p:txBody>
      </p:sp>
      <p:sp>
        <p:nvSpPr>
          <p:cNvPr id="17431" name="Date Placeholder 1">
            <a:extLst>
              <a:ext uri="{FF2B5EF4-FFF2-40B4-BE49-F238E27FC236}">
                <a16:creationId xmlns:a16="http://schemas.microsoft.com/office/drawing/2014/main" id="{D8D78E30-CAD2-A544-9B9D-4B258791D5A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fld id="{F8FCA453-0B0E-5F4A-8440-8350B2231766}" type="datetime1">
              <a:rPr lang="en-US" altLang="en-US" sz="1800" smtClean="0"/>
              <a:pPr fontAlgn="base">
                <a:spcBef>
                  <a:spcPct val="0"/>
                </a:spcBef>
                <a:spcAft>
                  <a:spcPct val="0"/>
                </a:spcAft>
                <a:buClrTx/>
                <a:buFontTx/>
                <a:buNone/>
              </a:pPr>
              <a:t>2/4/19</a:t>
            </a:fld>
            <a:endParaRPr lang="en-US" altLang="en-US" sz="1800"/>
          </a:p>
        </p:txBody>
      </p:sp>
      <p:sp>
        <p:nvSpPr>
          <p:cNvPr id="3" name="Slide Number Placeholder 2">
            <a:extLst>
              <a:ext uri="{FF2B5EF4-FFF2-40B4-BE49-F238E27FC236}">
                <a16:creationId xmlns:a16="http://schemas.microsoft.com/office/drawing/2014/main" id="{EC0FFF3C-74A9-1E4D-8A76-4E23DB7547B2}"/>
              </a:ext>
            </a:extLst>
          </p:cNvPr>
          <p:cNvSpPr>
            <a:spLocks noGrp="1"/>
          </p:cNvSpPr>
          <p:nvPr>
            <p:ph type="sldNum" sz="quarter" idx="12"/>
          </p:nvPr>
        </p:nvSpPr>
        <p:spPr/>
        <p:txBody>
          <a:bodyPr/>
          <a:lstStyle/>
          <a:p>
            <a:pPr>
              <a:defRPr/>
            </a:pPr>
            <a:fld id="{0C1ACCA7-4324-954B-98FA-78A4A033181C}" type="slidenum">
              <a:rPr lang="en-US"/>
              <a:pPr>
                <a:defRPr/>
              </a:pPr>
              <a:t>2</a:t>
            </a:fld>
            <a:endParaRPr lang="en-US"/>
          </a:p>
        </p:txBody>
      </p:sp>
      <p:sp>
        <p:nvSpPr>
          <p:cNvPr id="17433" name="Footer Placeholder 3">
            <a:extLst>
              <a:ext uri="{FF2B5EF4-FFF2-40B4-BE49-F238E27FC236}">
                <a16:creationId xmlns:a16="http://schemas.microsoft.com/office/drawing/2014/main" id="{674CC275-FDD5-C142-A075-793E94BBFE3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endParaRPr lang="en-US" alt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913A9213-4339-1846-94FD-359AB3BF60E3}"/>
              </a:ext>
            </a:extLst>
          </p:cNvPr>
          <p:cNvSpPr>
            <a:spLocks noGrp="1"/>
          </p:cNvSpPr>
          <p:nvPr>
            <p:ph type="title"/>
          </p:nvPr>
        </p:nvSpPr>
        <p:spPr/>
        <p:txBody>
          <a:bodyPr/>
          <a:lstStyle/>
          <a:p>
            <a:pPr eaLnBrk="1" hangingPunct="1"/>
            <a:r>
              <a:rPr lang="en-US" altLang="en-US">
                <a:latin typeface="Rockwell" panose="02060603020205020403" pitchFamily="18" charset="77"/>
              </a:rPr>
              <a:t>Dynamic Web Sites</a:t>
            </a:r>
          </a:p>
        </p:txBody>
      </p:sp>
      <p:sp>
        <p:nvSpPr>
          <p:cNvPr id="51202" name="Content Placeholder 2">
            <a:extLst>
              <a:ext uri="{FF2B5EF4-FFF2-40B4-BE49-F238E27FC236}">
                <a16:creationId xmlns:a16="http://schemas.microsoft.com/office/drawing/2014/main" id="{201C217B-A55E-2A4F-AF7B-CCB7F906F670}"/>
              </a:ext>
            </a:extLst>
          </p:cNvPr>
          <p:cNvSpPr>
            <a:spLocks noGrp="1"/>
          </p:cNvSpPr>
          <p:nvPr>
            <p:ph idx="1"/>
          </p:nvPr>
        </p:nvSpPr>
        <p:spPr>
          <a:xfrm>
            <a:off x="914400" y="1646238"/>
            <a:ext cx="6400800" cy="4525962"/>
          </a:xfrm>
        </p:spPr>
        <p:txBody>
          <a:bodyPr/>
          <a:lstStyle/>
          <a:p>
            <a:pPr eaLnBrk="1" hangingPunct="1"/>
            <a:r>
              <a:rPr lang="en-US" altLang="en-US"/>
              <a:t>These server-based programs would read content from databases, interface with existing enterprise computer systems, communicate with financial institutions, and then output HTML that would be sent back to the users’ browsers. </a:t>
            </a:r>
          </a:p>
          <a:p>
            <a:pPr eaLnBrk="1" hangingPunct="1"/>
            <a:r>
              <a:rPr lang="en-US" altLang="en-US"/>
              <a:t>This type of web site is called here in this book a </a:t>
            </a:r>
            <a:r>
              <a:rPr lang="en-US" altLang="en-US" b="1">
                <a:solidFill>
                  <a:schemeClr val="accent1"/>
                </a:solidFill>
              </a:rPr>
              <a:t>dynamic web site</a:t>
            </a:r>
            <a:r>
              <a:rPr lang="en-US" altLang="en-US">
                <a:solidFill>
                  <a:schemeClr val="accent1"/>
                </a:solidFill>
              </a:rPr>
              <a:t> </a:t>
            </a:r>
            <a:r>
              <a:rPr lang="en-US" altLang="en-US"/>
              <a:t>because the page content is being created at run-time by a program created by a programmer; this page content can vary for user to user.</a:t>
            </a:r>
          </a:p>
        </p:txBody>
      </p:sp>
      <p:sp>
        <p:nvSpPr>
          <p:cNvPr id="4" name="Content Placeholder 3">
            <a:extLst>
              <a:ext uri="{FF2B5EF4-FFF2-40B4-BE49-F238E27FC236}">
                <a16:creationId xmlns:a16="http://schemas.microsoft.com/office/drawing/2014/main" id="{F95A938E-AC8D-E943-A0C7-0972D465381B}"/>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r>
              <a:rPr lang="en-US" dirty="0"/>
              <a:t>What are they?</a:t>
            </a:r>
          </a:p>
        </p:txBody>
      </p:sp>
      <p:sp>
        <p:nvSpPr>
          <p:cNvPr id="6" name="Slide Number Placeholder 5">
            <a:extLst>
              <a:ext uri="{FF2B5EF4-FFF2-40B4-BE49-F238E27FC236}">
                <a16:creationId xmlns:a16="http://schemas.microsoft.com/office/drawing/2014/main" id="{57DFB879-C8F9-6E4C-9EF9-613A76DB049E}"/>
              </a:ext>
            </a:extLst>
          </p:cNvPr>
          <p:cNvSpPr>
            <a:spLocks noGrp="1"/>
          </p:cNvSpPr>
          <p:nvPr>
            <p:ph type="sldNum" sz="quarter" idx="14"/>
          </p:nvPr>
        </p:nvSpPr>
        <p:spPr/>
        <p:txBody>
          <a:bodyPr/>
          <a:lstStyle/>
          <a:p>
            <a:pPr>
              <a:defRPr/>
            </a:pPr>
            <a:fld id="{A0D7ABE0-9A1F-074E-BCF7-92DCC9717D19}" type="slidenum">
              <a:rPr lang="en-US"/>
              <a:pPr>
                <a:defRPr/>
              </a:pPr>
              <a:t>20</a:t>
            </a:fld>
            <a:endParaRPr 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D3B8DF8B-1473-5644-9D09-0965B6C1E3F1}"/>
              </a:ext>
            </a:extLst>
          </p:cNvPr>
          <p:cNvSpPr>
            <a:spLocks noGrp="1"/>
          </p:cNvSpPr>
          <p:nvPr>
            <p:ph type="title"/>
          </p:nvPr>
        </p:nvSpPr>
        <p:spPr/>
        <p:txBody>
          <a:bodyPr/>
          <a:lstStyle/>
          <a:p>
            <a:pPr eaLnBrk="1" hangingPunct="1"/>
            <a:r>
              <a:rPr lang="en-US" altLang="en-US">
                <a:latin typeface="Rockwell" panose="02060603020205020403" pitchFamily="18" charset="77"/>
              </a:rPr>
              <a:t>Web 2.0</a:t>
            </a:r>
          </a:p>
        </p:txBody>
      </p:sp>
      <p:sp>
        <p:nvSpPr>
          <p:cNvPr id="52226" name="Content Placeholder 2">
            <a:extLst>
              <a:ext uri="{FF2B5EF4-FFF2-40B4-BE49-F238E27FC236}">
                <a16:creationId xmlns:a16="http://schemas.microsoft.com/office/drawing/2014/main" id="{6A8CCB37-F513-1C42-A177-4D09F3212F90}"/>
              </a:ext>
            </a:extLst>
          </p:cNvPr>
          <p:cNvSpPr>
            <a:spLocks noGrp="1"/>
          </p:cNvSpPr>
          <p:nvPr>
            <p:ph idx="1"/>
          </p:nvPr>
        </p:nvSpPr>
        <p:spPr>
          <a:xfrm>
            <a:off x="914400" y="1646238"/>
            <a:ext cx="6400800" cy="4525962"/>
          </a:xfrm>
        </p:spPr>
        <p:txBody>
          <a:bodyPr/>
          <a:lstStyle/>
          <a:p>
            <a:pPr eaLnBrk="1" hangingPunct="1"/>
            <a:r>
              <a:rPr lang="en-US" altLang="en-US"/>
              <a:t>For the users, Web 2.0 referred to an interactive experience where </a:t>
            </a:r>
            <a:r>
              <a:rPr lang="en-US" altLang="en-US">
                <a:solidFill>
                  <a:srgbClr val="FF0000"/>
                </a:solidFill>
              </a:rPr>
              <a:t>users could contribute </a:t>
            </a:r>
            <a:r>
              <a:rPr lang="en-US" altLang="en-US" i="1">
                <a:solidFill>
                  <a:srgbClr val="FF0000"/>
                </a:solidFill>
              </a:rPr>
              <a:t>and</a:t>
            </a:r>
            <a:r>
              <a:rPr lang="en-US" altLang="en-US">
                <a:solidFill>
                  <a:srgbClr val="FF0000"/>
                </a:solidFill>
              </a:rPr>
              <a:t> consume web content</a:t>
            </a:r>
            <a:r>
              <a:rPr lang="en-US" altLang="en-US"/>
              <a:t>, thus creating a more user-driven web experience.</a:t>
            </a:r>
          </a:p>
        </p:txBody>
      </p:sp>
      <p:sp>
        <p:nvSpPr>
          <p:cNvPr id="4" name="Content Placeholder 3">
            <a:extLst>
              <a:ext uri="{FF2B5EF4-FFF2-40B4-BE49-F238E27FC236}">
                <a16:creationId xmlns:a16="http://schemas.microsoft.com/office/drawing/2014/main" id="{0750D78C-89E6-D44B-891B-7A300D92A808}"/>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r>
              <a:rPr lang="en-US" dirty="0"/>
              <a:t>Its meaning for users</a:t>
            </a:r>
          </a:p>
        </p:txBody>
      </p:sp>
      <p:sp>
        <p:nvSpPr>
          <p:cNvPr id="5" name="Slide Number Placeholder 4">
            <a:extLst>
              <a:ext uri="{FF2B5EF4-FFF2-40B4-BE49-F238E27FC236}">
                <a16:creationId xmlns:a16="http://schemas.microsoft.com/office/drawing/2014/main" id="{19B96BC7-7AFF-D94C-A955-0E9499169BBF}"/>
              </a:ext>
            </a:extLst>
          </p:cNvPr>
          <p:cNvSpPr>
            <a:spLocks noGrp="1"/>
          </p:cNvSpPr>
          <p:nvPr>
            <p:ph type="sldNum" sz="quarter" idx="14"/>
          </p:nvPr>
        </p:nvSpPr>
        <p:spPr/>
        <p:txBody>
          <a:bodyPr/>
          <a:lstStyle/>
          <a:p>
            <a:pPr>
              <a:defRPr/>
            </a:pPr>
            <a:fld id="{D9846B3B-8A35-D840-A36E-30F6001BBCBE}" type="slidenum">
              <a:rPr lang="en-US"/>
              <a:pPr>
                <a:defRPr/>
              </a:pPr>
              <a:t>21</a:t>
            </a:fld>
            <a:endParaRPr lang="en-US"/>
          </a:p>
        </p:txBody>
      </p:sp>
      <p:pic>
        <p:nvPicPr>
          <p:cNvPr id="2" name="Picture 1">
            <a:extLst>
              <a:ext uri="{FF2B5EF4-FFF2-40B4-BE49-F238E27FC236}">
                <a16:creationId xmlns:a16="http://schemas.microsoft.com/office/drawing/2014/main" id="{D2B30053-C112-9046-9CC6-B5E4387B48FA}"/>
              </a:ext>
            </a:extLst>
          </p:cNvPr>
          <p:cNvPicPr>
            <a:picLocks noChangeAspect="1"/>
          </p:cNvPicPr>
          <p:nvPr/>
        </p:nvPicPr>
        <p:blipFill>
          <a:blip r:embed="rId2"/>
          <a:stretch>
            <a:fillRect/>
          </a:stretch>
        </p:blipFill>
        <p:spPr>
          <a:xfrm>
            <a:off x="2051050" y="3213100"/>
            <a:ext cx="5000625" cy="315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4AA9822A-2B7E-9443-8AB0-B8DEFAABADEE}"/>
              </a:ext>
            </a:extLst>
          </p:cNvPr>
          <p:cNvSpPr>
            <a:spLocks noGrp="1"/>
          </p:cNvSpPr>
          <p:nvPr>
            <p:ph type="title"/>
          </p:nvPr>
        </p:nvSpPr>
        <p:spPr/>
        <p:txBody>
          <a:bodyPr/>
          <a:lstStyle/>
          <a:p>
            <a:pPr eaLnBrk="1" hangingPunct="1"/>
            <a:r>
              <a:rPr lang="en-US" altLang="en-US">
                <a:latin typeface="Rockwell" panose="02060603020205020403" pitchFamily="18" charset="77"/>
              </a:rPr>
              <a:t>Web 2.0</a:t>
            </a:r>
          </a:p>
        </p:txBody>
      </p:sp>
      <p:sp>
        <p:nvSpPr>
          <p:cNvPr id="53250" name="Content Placeholder 2">
            <a:extLst>
              <a:ext uri="{FF2B5EF4-FFF2-40B4-BE49-F238E27FC236}">
                <a16:creationId xmlns:a16="http://schemas.microsoft.com/office/drawing/2014/main" id="{28EF45D9-87D0-D04F-A132-1E60E3DDD026}"/>
              </a:ext>
            </a:extLst>
          </p:cNvPr>
          <p:cNvSpPr>
            <a:spLocks noGrp="1"/>
          </p:cNvSpPr>
          <p:nvPr>
            <p:ph idx="1"/>
          </p:nvPr>
        </p:nvSpPr>
        <p:spPr>
          <a:xfrm>
            <a:off x="328613" y="1341438"/>
            <a:ext cx="4502150" cy="4525962"/>
          </a:xfrm>
        </p:spPr>
        <p:txBody>
          <a:bodyPr/>
          <a:lstStyle/>
          <a:p>
            <a:pPr eaLnBrk="1" hangingPunct="1"/>
            <a:r>
              <a:rPr lang="en-US" altLang="en-US"/>
              <a:t>For software developers, Web 2.0 also referred to a change in the paradigm of </a:t>
            </a:r>
            <a:r>
              <a:rPr lang="en-US" altLang="en-US">
                <a:solidFill>
                  <a:srgbClr val="FF0000"/>
                </a:solidFill>
              </a:rPr>
              <a:t>how dynamic web sites are created. </a:t>
            </a:r>
          </a:p>
          <a:p>
            <a:pPr eaLnBrk="1" hangingPunct="1"/>
            <a:r>
              <a:rPr lang="en-US" altLang="en-US"/>
              <a:t>Programming logic, which previously existed only on the server, began to migrate to the browser. </a:t>
            </a:r>
          </a:p>
          <a:p>
            <a:pPr eaLnBrk="1" hangingPunct="1"/>
            <a:r>
              <a:rPr lang="en-US" altLang="en-US"/>
              <a:t>This required learning Javascript, a rather tricky programming language that runs in the browser, as well as mastering the rather difficult programming techniques involved in asynchronous communication. </a:t>
            </a:r>
          </a:p>
        </p:txBody>
      </p:sp>
      <p:sp>
        <p:nvSpPr>
          <p:cNvPr id="4" name="Content Placeholder 3">
            <a:extLst>
              <a:ext uri="{FF2B5EF4-FFF2-40B4-BE49-F238E27FC236}">
                <a16:creationId xmlns:a16="http://schemas.microsoft.com/office/drawing/2014/main" id="{4EC10309-7A14-724C-891D-3D7051CEDE3F}"/>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r>
              <a:rPr lang="en-US" dirty="0"/>
              <a:t>Its meaning for developers</a:t>
            </a:r>
          </a:p>
        </p:txBody>
      </p:sp>
      <p:sp>
        <p:nvSpPr>
          <p:cNvPr id="5" name="Slide Number Placeholder 4">
            <a:extLst>
              <a:ext uri="{FF2B5EF4-FFF2-40B4-BE49-F238E27FC236}">
                <a16:creationId xmlns:a16="http://schemas.microsoft.com/office/drawing/2014/main" id="{D8BBD679-B25E-2443-8811-56BF53F4D2DD}"/>
              </a:ext>
            </a:extLst>
          </p:cNvPr>
          <p:cNvSpPr>
            <a:spLocks noGrp="1"/>
          </p:cNvSpPr>
          <p:nvPr>
            <p:ph type="sldNum" sz="quarter" idx="14"/>
          </p:nvPr>
        </p:nvSpPr>
        <p:spPr/>
        <p:txBody>
          <a:bodyPr/>
          <a:lstStyle/>
          <a:p>
            <a:pPr>
              <a:defRPr/>
            </a:pPr>
            <a:fld id="{317AB8CA-FCE4-8746-A6C4-BC9BA4FBE1EA}" type="slidenum">
              <a:rPr lang="en-US"/>
              <a:pPr>
                <a:defRPr/>
              </a:pPr>
              <a:t>22</a:t>
            </a:fld>
            <a:endParaRPr lang="en-US"/>
          </a:p>
        </p:txBody>
      </p:sp>
      <p:pic>
        <p:nvPicPr>
          <p:cNvPr id="2" name="Picture 1">
            <a:extLst>
              <a:ext uri="{FF2B5EF4-FFF2-40B4-BE49-F238E27FC236}">
                <a16:creationId xmlns:a16="http://schemas.microsoft.com/office/drawing/2014/main" id="{947196A1-F268-1A46-9D6A-C1A5F0D401E1}"/>
              </a:ext>
            </a:extLst>
          </p:cNvPr>
          <p:cNvPicPr>
            <a:picLocks noChangeAspect="1"/>
          </p:cNvPicPr>
          <p:nvPr/>
        </p:nvPicPr>
        <p:blipFill>
          <a:blip r:embed="rId2"/>
          <a:stretch>
            <a:fillRect/>
          </a:stretch>
        </p:blipFill>
        <p:spPr>
          <a:xfrm>
            <a:off x="4968120" y="2276872"/>
            <a:ext cx="3718680" cy="206977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2EC374CE-972A-F643-B71D-1717BDA54686}"/>
              </a:ext>
            </a:extLst>
          </p:cNvPr>
          <p:cNvSpPr>
            <a:spLocks noGrp="1"/>
          </p:cNvSpPr>
          <p:nvPr>
            <p:ph type="title"/>
          </p:nvPr>
        </p:nvSpPr>
        <p:spPr>
          <a:xfrm>
            <a:off x="538163" y="260350"/>
            <a:ext cx="7381875" cy="566738"/>
          </a:xfrm>
        </p:spPr>
        <p:txBody>
          <a:bodyPr/>
          <a:lstStyle/>
          <a:p>
            <a:pPr eaLnBrk="1" hangingPunct="1"/>
            <a:r>
              <a:rPr lang="en-US" altLang="en-US">
                <a:latin typeface="Rockwell" panose="02060603020205020403" pitchFamily="18" charset="77"/>
              </a:rPr>
              <a:t>Checkpoint </a:t>
            </a:r>
          </a:p>
        </p:txBody>
      </p:sp>
      <p:sp>
        <p:nvSpPr>
          <p:cNvPr id="15364" name="Rectangle 3">
            <a:extLst>
              <a:ext uri="{FF2B5EF4-FFF2-40B4-BE49-F238E27FC236}">
                <a16:creationId xmlns:a16="http://schemas.microsoft.com/office/drawing/2014/main" id="{D0F20920-7AC6-0242-BB87-3868E31EC36D}"/>
              </a:ext>
            </a:extLst>
          </p:cNvPr>
          <p:cNvSpPr>
            <a:spLocks noGrp="1" noChangeArrowheads="1"/>
          </p:cNvSpPr>
          <p:nvPr>
            <p:ph idx="1"/>
          </p:nvPr>
        </p:nvSpPr>
        <p:spPr>
          <a:xfrm>
            <a:off x="538163" y="1484313"/>
            <a:ext cx="7850187" cy="4038600"/>
          </a:xfrm>
        </p:spPr>
        <p:txBody>
          <a:bodyPr rtlCol="0">
            <a:normAutofit/>
          </a:bodyPr>
          <a:lstStyle/>
          <a:p>
            <a:pPr marL="82296" indent="0" eaLnBrk="1" fontAlgn="auto" hangingPunct="1">
              <a:spcAft>
                <a:spcPts val="0"/>
              </a:spcAft>
              <a:buClr>
                <a:schemeClr val="accent3">
                  <a:lumMod val="75000"/>
                </a:schemeClr>
              </a:buClr>
              <a:buFont typeface="Wingdings" pitchFamily="2" charset="2"/>
              <a:buNone/>
              <a:defRPr/>
            </a:pPr>
            <a:r>
              <a:rPr lang="en-US" sz="2200" dirty="0"/>
              <a:t>Describe the difference between the Internet and the Web.</a:t>
            </a:r>
          </a:p>
          <a:p>
            <a:pPr marL="596646" indent="-514350" eaLnBrk="1" fontAlgn="auto" hangingPunct="1">
              <a:spcAft>
                <a:spcPts val="0"/>
              </a:spcAft>
              <a:buClr>
                <a:schemeClr val="accent3">
                  <a:lumMod val="75000"/>
                </a:schemeClr>
              </a:buClr>
              <a:buFont typeface="+mj-lt"/>
              <a:buAutoNum type="arabicPeriod"/>
              <a:defRPr/>
            </a:pPr>
            <a:endParaRPr lang="en-US" sz="2800" i="1" dirty="0">
              <a:solidFill>
                <a:schemeClr val="tx1">
                  <a:lumMod val="75000"/>
                  <a:lumOff val="25000"/>
                </a:schemeClr>
              </a:solidFill>
              <a:latin typeface="Frutiger-Italic" charset="0"/>
            </a:endParaRPr>
          </a:p>
        </p:txBody>
      </p:sp>
      <p:sp>
        <p:nvSpPr>
          <p:cNvPr id="54275" name="Slide Number Placeholder 5">
            <a:extLst>
              <a:ext uri="{FF2B5EF4-FFF2-40B4-BE49-F238E27FC236}">
                <a16:creationId xmlns:a16="http://schemas.microsoft.com/office/drawing/2014/main" id="{526A7A1C-CAEA-CA4A-8AC1-F0FEE793068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fld id="{6D2DD9EA-774F-B54A-8D3F-6A20730211FE}" type="slidenum">
              <a:rPr lang="en-US" altLang="en-US" sz="1100" smtClean="0">
                <a:latin typeface="Times New Roman" panose="02020603050405020304" pitchFamily="18" charset="0"/>
              </a:rPr>
              <a:pPr fontAlgn="base">
                <a:spcBef>
                  <a:spcPct val="0"/>
                </a:spcBef>
                <a:spcAft>
                  <a:spcPct val="0"/>
                </a:spcAft>
                <a:buClrTx/>
                <a:buFontTx/>
                <a:buNone/>
              </a:pPr>
              <a:t>23</a:t>
            </a:fld>
            <a:endParaRPr lang="en-US" altLang="en-US" sz="1100">
              <a:latin typeface="Times New Roman" panose="02020603050405020304" pitchFamily="18" charset="0"/>
            </a:endParaRPr>
          </a:p>
        </p:txBody>
      </p:sp>
      <p:sp>
        <p:nvSpPr>
          <p:cNvPr id="54276" name="Rectangle 1">
            <a:extLst>
              <a:ext uri="{FF2B5EF4-FFF2-40B4-BE49-F238E27FC236}">
                <a16:creationId xmlns:a16="http://schemas.microsoft.com/office/drawing/2014/main" id="{060ED537-D5CB-BA4C-981E-D0EE06F0AFEB}"/>
              </a:ext>
            </a:extLst>
          </p:cNvPr>
          <p:cNvSpPr>
            <a:spLocks noChangeArrowheads="1"/>
          </p:cNvSpPr>
          <p:nvPr/>
        </p:nvSpPr>
        <p:spPr bwMode="auto">
          <a:xfrm>
            <a:off x="2286000" y="16589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endParaRPr lang="en-US" altLang="en-US" sz="280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5B535-C027-E74E-B56D-48C6B68BD2D5}"/>
              </a:ext>
            </a:extLst>
          </p:cNvPr>
          <p:cNvSpPr>
            <a:spLocks noGrp="1"/>
          </p:cNvSpPr>
          <p:nvPr>
            <p:ph type="title"/>
          </p:nvPr>
        </p:nvSpPr>
        <p:spPr/>
        <p:txBody>
          <a:bodyPr rtlCol="0">
            <a:normAutofit/>
          </a:bodyPr>
          <a:lstStyle/>
          <a:p>
            <a:pPr eaLnBrk="1" fontAlgn="auto" hangingPunct="1">
              <a:spcAft>
                <a:spcPts val="0"/>
              </a:spcAft>
              <a:defRPr/>
            </a:pPr>
            <a:r>
              <a:rPr lang="en-US" dirty="0"/>
              <a:t>Internet </a:t>
            </a:r>
            <a:r>
              <a:rPr lang="en-US" dirty="0">
                <a:solidFill>
                  <a:schemeClr val="tx2"/>
                </a:solidFill>
              </a:rPr>
              <a:t>protocols</a:t>
            </a:r>
            <a:endParaRPr lang="en-US" dirty="0"/>
          </a:p>
        </p:txBody>
      </p:sp>
      <p:sp>
        <p:nvSpPr>
          <p:cNvPr id="4" name="Text Placeholder 3">
            <a:extLst>
              <a:ext uri="{FF2B5EF4-FFF2-40B4-BE49-F238E27FC236}">
                <a16:creationId xmlns:a16="http://schemas.microsoft.com/office/drawing/2014/main" id="{0F9D5BE3-8457-1745-BC8B-32E174F3206F}"/>
              </a:ext>
            </a:extLst>
          </p:cNvPr>
          <p:cNvSpPr>
            <a:spLocks noGrp="1"/>
          </p:cNvSpPr>
          <p:nvPr>
            <p:ph type="body" idx="1"/>
          </p:nvPr>
        </p:nvSpPr>
        <p:spPr>
          <a:xfrm>
            <a:off x="457200" y="3962400"/>
            <a:ext cx="7772400" cy="1500188"/>
          </a:xfrm>
        </p:spPr>
        <p:txBody>
          <a:bodyPr rtlCol="0">
            <a:normAutofit/>
          </a:bodyPr>
          <a:lstStyle/>
          <a:p>
            <a:pPr eaLnBrk="1" fontAlgn="auto" hangingPunct="1">
              <a:spcAft>
                <a:spcPts val="0"/>
              </a:spcAft>
              <a:buClr>
                <a:schemeClr val="accent3">
                  <a:lumMod val="75000"/>
                </a:schemeClr>
              </a:buClr>
              <a:defRPr/>
            </a:pPr>
            <a:r>
              <a:rPr lang="en-US" dirty="0"/>
              <a:t>Section </a:t>
            </a:r>
            <a:r>
              <a:rPr lang="en-US" dirty="0">
                <a:solidFill>
                  <a:schemeClr val="accent1"/>
                </a:solidFill>
              </a:rPr>
              <a:t>2</a:t>
            </a:r>
            <a:r>
              <a:rPr lang="en-US" dirty="0"/>
              <a:t> of </a:t>
            </a:r>
            <a:r>
              <a:rPr lang="en-US" dirty="0">
                <a:solidFill>
                  <a:schemeClr val="tx1"/>
                </a:solidFill>
              </a:rPr>
              <a:t>8</a:t>
            </a:r>
          </a:p>
        </p:txBody>
      </p:sp>
      <p:sp>
        <p:nvSpPr>
          <p:cNvPr id="2" name="Slide Number Placeholder 1">
            <a:extLst>
              <a:ext uri="{FF2B5EF4-FFF2-40B4-BE49-F238E27FC236}">
                <a16:creationId xmlns:a16="http://schemas.microsoft.com/office/drawing/2014/main" id="{927DB051-072B-144F-BEDF-8A02EC67788A}"/>
              </a:ext>
            </a:extLst>
          </p:cNvPr>
          <p:cNvSpPr>
            <a:spLocks noGrp="1"/>
          </p:cNvSpPr>
          <p:nvPr>
            <p:ph type="sldNum" sz="quarter" idx="10"/>
          </p:nvPr>
        </p:nvSpPr>
        <p:spPr/>
        <p:txBody>
          <a:bodyPr/>
          <a:lstStyle/>
          <a:p>
            <a:pPr>
              <a:defRPr/>
            </a:pPr>
            <a:fld id="{EB9E66D5-6254-FD47-83EE-0FF85F6F2838}"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a:extLst>
              <a:ext uri="{FF2B5EF4-FFF2-40B4-BE49-F238E27FC236}">
                <a16:creationId xmlns:a16="http://schemas.microsoft.com/office/drawing/2014/main" id="{C8F97A67-04B1-CA42-8960-9C1DA57DFA81}"/>
              </a:ext>
            </a:extLst>
          </p:cNvPr>
          <p:cNvSpPr>
            <a:spLocks noGrp="1"/>
          </p:cNvSpPr>
          <p:nvPr>
            <p:ph type="title"/>
          </p:nvPr>
        </p:nvSpPr>
        <p:spPr/>
        <p:txBody>
          <a:bodyPr/>
          <a:lstStyle/>
          <a:p>
            <a:pPr eaLnBrk="1" hangingPunct="1"/>
            <a:r>
              <a:rPr lang="en-US" altLang="en-US">
                <a:latin typeface="Rockwell" panose="02060603020205020403" pitchFamily="18" charset="77"/>
              </a:rPr>
              <a:t>What’s a Protocol?</a:t>
            </a:r>
          </a:p>
        </p:txBody>
      </p:sp>
      <p:sp>
        <p:nvSpPr>
          <p:cNvPr id="7" name="Content Placeholder 6">
            <a:extLst>
              <a:ext uri="{FF2B5EF4-FFF2-40B4-BE49-F238E27FC236}">
                <a16:creationId xmlns:a16="http://schemas.microsoft.com/office/drawing/2014/main" id="{0DB3B5AE-E7B6-8445-BA9F-99EA7CF78BF3}"/>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sp>
        <p:nvSpPr>
          <p:cNvPr id="2" name="Slide Number Placeholder 1">
            <a:extLst>
              <a:ext uri="{FF2B5EF4-FFF2-40B4-BE49-F238E27FC236}">
                <a16:creationId xmlns:a16="http://schemas.microsoft.com/office/drawing/2014/main" id="{D3A128AA-7D7E-B440-9ADC-46C97666CB09}"/>
              </a:ext>
            </a:extLst>
          </p:cNvPr>
          <p:cNvSpPr>
            <a:spLocks noGrp="1"/>
          </p:cNvSpPr>
          <p:nvPr>
            <p:ph type="sldNum" sz="quarter" idx="14"/>
          </p:nvPr>
        </p:nvSpPr>
        <p:spPr/>
        <p:txBody>
          <a:bodyPr/>
          <a:lstStyle/>
          <a:p>
            <a:pPr>
              <a:defRPr/>
            </a:pPr>
            <a:fld id="{F4AE44A4-8FE2-4D49-AF53-528D8D5484CE}" type="slidenum">
              <a:rPr lang="en-US"/>
              <a:pPr>
                <a:defRPr/>
              </a:pPr>
              <a:t>25</a:t>
            </a:fld>
            <a:endParaRPr lang="en-US"/>
          </a:p>
        </p:txBody>
      </p:sp>
      <p:sp>
        <p:nvSpPr>
          <p:cNvPr id="3" name="Rectangle 2">
            <a:extLst>
              <a:ext uri="{FF2B5EF4-FFF2-40B4-BE49-F238E27FC236}">
                <a16:creationId xmlns:a16="http://schemas.microsoft.com/office/drawing/2014/main" id="{64E37A31-FCFD-214E-A01D-61826F0E18EB}"/>
              </a:ext>
            </a:extLst>
          </p:cNvPr>
          <p:cNvSpPr/>
          <p:nvPr/>
        </p:nvSpPr>
        <p:spPr>
          <a:xfrm>
            <a:off x="914400" y="1671638"/>
            <a:ext cx="7618413" cy="1323975"/>
          </a:xfrm>
          <a:prstGeom prst="rect">
            <a:avLst/>
          </a:prstGeom>
        </p:spPr>
        <p:txBody>
          <a:bodyPr>
            <a:spAutoFit/>
          </a:bodyPr>
          <a:lstStyle/>
          <a:p>
            <a:pPr>
              <a:defRPr/>
            </a:pPr>
            <a:r>
              <a:rPr lang="en-US" altLang="en-US" b="1" dirty="0">
                <a:solidFill>
                  <a:schemeClr val="accent1"/>
                </a:solidFill>
              </a:rPr>
              <a:t>Protocol</a:t>
            </a:r>
          </a:p>
          <a:p>
            <a:pPr>
              <a:defRPr/>
            </a:pPr>
            <a:endParaRPr lang="en-US" altLang="en-US" dirty="0"/>
          </a:p>
          <a:p>
            <a:pPr>
              <a:defRPr/>
            </a:pPr>
            <a:r>
              <a:rPr lang="en-US" sz="2200" dirty="0">
                <a:latin typeface="+mn-lt"/>
              </a:rPr>
              <a:t>A set of rules that control the way two  entities (applications, devices, ...) communicate with each other.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D7C66C0C-D49A-B341-B7DE-9AA2E918FFF6}"/>
              </a:ext>
            </a:extLst>
          </p:cNvPr>
          <p:cNvSpPr>
            <a:spLocks noGrp="1"/>
          </p:cNvSpPr>
          <p:nvPr>
            <p:ph type="title"/>
          </p:nvPr>
        </p:nvSpPr>
        <p:spPr/>
        <p:txBody>
          <a:bodyPr/>
          <a:lstStyle/>
          <a:p>
            <a:r>
              <a:rPr lang="en-US" altLang="en-US">
                <a:latin typeface="Rockwell" panose="02060603020205020403" pitchFamily="18" charset="77"/>
              </a:rPr>
              <a:t>Four Layer Network Model</a:t>
            </a:r>
          </a:p>
        </p:txBody>
      </p:sp>
      <p:pic>
        <p:nvPicPr>
          <p:cNvPr id="59394" name="Picture 4" descr="C:\Users\ricardo\Desktop\ch1-3\CH01\4071501008.eps.png">
            <a:extLst>
              <a:ext uri="{FF2B5EF4-FFF2-40B4-BE49-F238E27FC236}">
                <a16:creationId xmlns:a16="http://schemas.microsoft.com/office/drawing/2014/main" id="{78529BEC-AC0B-BA4D-A72E-F196D7A42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628775"/>
            <a:ext cx="4460875"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descr="C:\Users\ricardo\Desktop\ch1-3\CH01\4071501008.eps.png">
            <a:extLst>
              <a:ext uri="{FF2B5EF4-FFF2-40B4-BE49-F238E27FC236}">
                <a16:creationId xmlns:a16="http://schemas.microsoft.com/office/drawing/2014/main" id="{D4399A62-7F3D-B146-9874-DDE108E12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981075"/>
            <a:ext cx="4462463"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4679CCA8-EC3B-DF4A-B8FE-5A9D4CB64881}"/>
              </a:ext>
            </a:extLst>
          </p:cNvPr>
          <p:cNvCxnSpPr/>
          <p:nvPr/>
        </p:nvCxnSpPr>
        <p:spPr>
          <a:xfrm>
            <a:off x="1692275" y="1341438"/>
            <a:ext cx="0" cy="388778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F4DCE127-749C-724D-BC5A-8FACB0D3D4DC}"/>
              </a:ext>
            </a:extLst>
          </p:cNvPr>
          <p:cNvCxnSpPr/>
          <p:nvPr/>
        </p:nvCxnSpPr>
        <p:spPr>
          <a:xfrm flipH="1" flipV="1">
            <a:off x="7962900" y="1219200"/>
            <a:ext cx="9525" cy="388302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3A1F111D-A874-5F44-B02D-050F4EC9BE04}"/>
              </a:ext>
            </a:extLst>
          </p:cNvPr>
          <p:cNvCxnSpPr/>
          <p:nvPr/>
        </p:nvCxnSpPr>
        <p:spPr>
          <a:xfrm flipV="1">
            <a:off x="1692275" y="5102225"/>
            <a:ext cx="6280150" cy="127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4FD2FBF0-AB84-944A-8570-3553911C51D1}"/>
              </a:ext>
            </a:extLst>
          </p:cNvPr>
          <p:cNvCxnSpPr/>
          <p:nvPr/>
        </p:nvCxnSpPr>
        <p:spPr>
          <a:xfrm flipV="1">
            <a:off x="2195513" y="5165725"/>
            <a:ext cx="725487" cy="635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4A00F7-3B58-F24D-AF08-2D42EFB8F4D4}"/>
              </a:ext>
            </a:extLst>
          </p:cNvPr>
          <p:cNvCxnSpPr/>
          <p:nvPr/>
        </p:nvCxnSpPr>
        <p:spPr>
          <a:xfrm flipV="1">
            <a:off x="4067175" y="5133975"/>
            <a:ext cx="725488" cy="635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385C15C-5384-724E-8DEB-40600D747D16}"/>
              </a:ext>
            </a:extLst>
          </p:cNvPr>
          <p:cNvCxnSpPr/>
          <p:nvPr/>
        </p:nvCxnSpPr>
        <p:spPr>
          <a:xfrm flipV="1">
            <a:off x="5808663" y="5087938"/>
            <a:ext cx="725487" cy="635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20FD6A8-F8A9-A54D-B0CB-37F76BE5AB48}"/>
              </a:ext>
            </a:extLst>
          </p:cNvPr>
          <p:cNvCxnSpPr/>
          <p:nvPr/>
        </p:nvCxnSpPr>
        <p:spPr>
          <a:xfrm flipH="1" flipV="1">
            <a:off x="7964488" y="4025900"/>
            <a:ext cx="38100" cy="66675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23EEC0B-7CF5-B141-AD1C-57C6AF54BA49}"/>
              </a:ext>
            </a:extLst>
          </p:cNvPr>
          <p:cNvCxnSpPr/>
          <p:nvPr/>
        </p:nvCxnSpPr>
        <p:spPr>
          <a:xfrm flipH="1" flipV="1">
            <a:off x="7951788" y="2679700"/>
            <a:ext cx="39687" cy="66675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EF386BC-B703-EA42-BB73-9BA618EFB6A7}"/>
              </a:ext>
            </a:extLst>
          </p:cNvPr>
          <p:cNvCxnSpPr/>
          <p:nvPr/>
        </p:nvCxnSpPr>
        <p:spPr>
          <a:xfrm flipH="1" flipV="1">
            <a:off x="7927975" y="1495425"/>
            <a:ext cx="38100" cy="66516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07C7DE6-A79E-3B4C-9650-718195823057}"/>
              </a:ext>
            </a:extLst>
          </p:cNvPr>
          <p:cNvCxnSpPr/>
          <p:nvPr/>
        </p:nvCxnSpPr>
        <p:spPr>
          <a:xfrm>
            <a:off x="1692275" y="1552575"/>
            <a:ext cx="0" cy="60801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E58FA64-4553-6C47-B90D-6F394386C8A6}"/>
              </a:ext>
            </a:extLst>
          </p:cNvPr>
          <p:cNvCxnSpPr/>
          <p:nvPr/>
        </p:nvCxnSpPr>
        <p:spPr>
          <a:xfrm>
            <a:off x="1692275" y="2855913"/>
            <a:ext cx="0" cy="60801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F5ACCA4-EF92-314D-90F0-01E5F0543967}"/>
              </a:ext>
            </a:extLst>
          </p:cNvPr>
          <p:cNvCxnSpPr/>
          <p:nvPr/>
        </p:nvCxnSpPr>
        <p:spPr>
          <a:xfrm>
            <a:off x="1692275" y="3751263"/>
            <a:ext cx="0" cy="60801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9408" name="TextBox 26">
            <a:extLst>
              <a:ext uri="{FF2B5EF4-FFF2-40B4-BE49-F238E27FC236}">
                <a16:creationId xmlns:a16="http://schemas.microsoft.com/office/drawing/2014/main" id="{44ABC252-6D24-4247-B39A-17A51BB8B11B}"/>
              </a:ext>
            </a:extLst>
          </p:cNvPr>
          <p:cNvSpPr txBox="1">
            <a:spLocks noChangeArrowheads="1"/>
          </p:cNvSpPr>
          <p:nvPr/>
        </p:nvSpPr>
        <p:spPr bwMode="auto">
          <a:xfrm>
            <a:off x="34925" y="1108075"/>
            <a:ext cx="14811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800"/>
              <a:t>Computer A</a:t>
            </a:r>
          </a:p>
        </p:txBody>
      </p:sp>
      <p:sp>
        <p:nvSpPr>
          <p:cNvPr id="59409" name="TextBox 30">
            <a:extLst>
              <a:ext uri="{FF2B5EF4-FFF2-40B4-BE49-F238E27FC236}">
                <a16:creationId xmlns:a16="http://schemas.microsoft.com/office/drawing/2014/main" id="{43A11CE7-1237-FB40-9284-B721D8346FF8}"/>
              </a:ext>
            </a:extLst>
          </p:cNvPr>
          <p:cNvSpPr txBox="1">
            <a:spLocks noChangeArrowheads="1"/>
          </p:cNvSpPr>
          <p:nvPr/>
        </p:nvSpPr>
        <p:spPr bwMode="auto">
          <a:xfrm>
            <a:off x="6096000" y="1168400"/>
            <a:ext cx="1479550"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800"/>
              <a:t>Computer B</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B45FA2C6-7BDB-6447-810E-6C396B7787E8}"/>
              </a:ext>
            </a:extLst>
          </p:cNvPr>
          <p:cNvSpPr>
            <a:spLocks noGrp="1"/>
          </p:cNvSpPr>
          <p:nvPr>
            <p:ph type="title"/>
          </p:nvPr>
        </p:nvSpPr>
        <p:spPr/>
        <p:txBody>
          <a:bodyPr/>
          <a:lstStyle/>
          <a:p>
            <a:pPr eaLnBrk="1" hangingPunct="1"/>
            <a:r>
              <a:rPr lang="en-US" altLang="en-US">
                <a:latin typeface="Rockwell" panose="02060603020205020403" pitchFamily="18" charset="77"/>
              </a:rPr>
              <a:t>Internet Protocol (IP) </a:t>
            </a:r>
          </a:p>
        </p:txBody>
      </p:sp>
      <p:sp>
        <p:nvSpPr>
          <p:cNvPr id="60418" name="Content Placeholder 2">
            <a:extLst>
              <a:ext uri="{FF2B5EF4-FFF2-40B4-BE49-F238E27FC236}">
                <a16:creationId xmlns:a16="http://schemas.microsoft.com/office/drawing/2014/main" id="{DA67CB2B-268B-D04A-910C-F7A33E9EA20E}"/>
              </a:ext>
            </a:extLst>
          </p:cNvPr>
          <p:cNvSpPr>
            <a:spLocks noGrp="1"/>
          </p:cNvSpPr>
          <p:nvPr>
            <p:ph idx="1"/>
          </p:nvPr>
        </p:nvSpPr>
        <p:spPr>
          <a:xfrm>
            <a:off x="914400" y="1646238"/>
            <a:ext cx="6400800" cy="4525962"/>
          </a:xfrm>
        </p:spPr>
        <p:txBody>
          <a:bodyPr/>
          <a:lstStyle/>
          <a:p>
            <a:pPr eaLnBrk="1" hangingPunct="1"/>
            <a:r>
              <a:rPr lang="en-US" altLang="en-US"/>
              <a:t>The Internet uses the </a:t>
            </a:r>
            <a:r>
              <a:rPr lang="en-US" altLang="en-US" b="1">
                <a:solidFill>
                  <a:schemeClr val="accent1"/>
                </a:solidFill>
              </a:rPr>
              <a:t>Internet Protocol</a:t>
            </a:r>
            <a:r>
              <a:rPr lang="en-US" altLang="en-US">
                <a:solidFill>
                  <a:schemeClr val="accent1"/>
                </a:solidFill>
              </a:rPr>
              <a:t> </a:t>
            </a:r>
            <a:r>
              <a:rPr lang="en-US" altLang="en-US"/>
              <a:t>(</a:t>
            </a:r>
            <a:r>
              <a:rPr lang="en-US" altLang="en-US" b="1">
                <a:solidFill>
                  <a:schemeClr val="accent1"/>
                </a:solidFill>
              </a:rPr>
              <a:t>IP</a:t>
            </a:r>
            <a:r>
              <a:rPr lang="en-US" altLang="en-US"/>
              <a:t>) addresses to identify destinations on the Internet. </a:t>
            </a:r>
          </a:p>
          <a:p>
            <a:pPr eaLnBrk="1" hangingPunct="1"/>
            <a:r>
              <a:rPr lang="en-US" altLang="en-US">
                <a:solidFill>
                  <a:srgbClr val="FF0000"/>
                </a:solidFill>
              </a:rPr>
              <a:t>Every device connected to the Internet has an </a:t>
            </a:r>
            <a:r>
              <a:rPr lang="en-US" altLang="en-US" b="1">
                <a:solidFill>
                  <a:schemeClr val="accent1"/>
                </a:solidFill>
              </a:rPr>
              <a:t>IP address</a:t>
            </a:r>
            <a:r>
              <a:rPr lang="en-US" altLang="en-US"/>
              <a:t>, which is a numeric code that is meant to uniquely identify it.</a:t>
            </a:r>
          </a:p>
        </p:txBody>
      </p:sp>
      <p:sp>
        <p:nvSpPr>
          <p:cNvPr id="4" name="Content Placeholder 3">
            <a:extLst>
              <a:ext uri="{FF2B5EF4-FFF2-40B4-BE49-F238E27FC236}">
                <a16:creationId xmlns:a16="http://schemas.microsoft.com/office/drawing/2014/main" id="{FB7D3BC4-43C1-0741-A0B4-E801E537D41E}"/>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sp>
        <p:nvSpPr>
          <p:cNvPr id="5" name="Slide Number Placeholder 4">
            <a:extLst>
              <a:ext uri="{FF2B5EF4-FFF2-40B4-BE49-F238E27FC236}">
                <a16:creationId xmlns:a16="http://schemas.microsoft.com/office/drawing/2014/main" id="{3AD89971-366F-C242-9784-F982B946B5D5}"/>
              </a:ext>
            </a:extLst>
          </p:cNvPr>
          <p:cNvSpPr>
            <a:spLocks noGrp="1"/>
          </p:cNvSpPr>
          <p:nvPr>
            <p:ph type="sldNum" sz="quarter" idx="14"/>
          </p:nvPr>
        </p:nvSpPr>
        <p:spPr/>
        <p:txBody>
          <a:bodyPr/>
          <a:lstStyle/>
          <a:p>
            <a:pPr>
              <a:defRPr/>
            </a:pPr>
            <a:fld id="{5BF2163B-B941-F947-A2DA-9FC1D2511667}" type="slidenum">
              <a:rPr lang="en-US"/>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1" name="Object 2">
            <a:extLst>
              <a:ext uri="{FF2B5EF4-FFF2-40B4-BE49-F238E27FC236}">
                <a16:creationId xmlns:a16="http://schemas.microsoft.com/office/drawing/2014/main" id="{ED4CAA8B-5173-2F4F-9A8C-B66ABB681C71}"/>
              </a:ext>
            </a:extLst>
          </p:cNvPr>
          <p:cNvGraphicFramePr>
            <a:graphicFrameLocks noChangeAspect="1"/>
          </p:cNvGraphicFramePr>
          <p:nvPr/>
        </p:nvGraphicFramePr>
        <p:xfrm>
          <a:off x="323850" y="2276475"/>
          <a:ext cx="8188325" cy="3429000"/>
        </p:xfrm>
        <a:graphic>
          <a:graphicData uri="http://schemas.openxmlformats.org/presentationml/2006/ole">
            <mc:AlternateContent xmlns:mc="http://schemas.openxmlformats.org/markup-compatibility/2006">
              <mc:Choice xmlns:v="urn:schemas-microsoft-com:vml" Requires="v">
                <p:oleObj spid="_x0000_s61446" name="Visio" r:id="rId3" imgW="6464300" imgH="2705100" progId="Visio.Drawing.11">
                  <p:embed/>
                </p:oleObj>
              </mc:Choice>
              <mc:Fallback>
                <p:oleObj name="Visio" r:id="rId3" imgW="6464300" imgH="270510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76475"/>
                        <a:ext cx="81883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2" name="Title 1">
            <a:extLst>
              <a:ext uri="{FF2B5EF4-FFF2-40B4-BE49-F238E27FC236}">
                <a16:creationId xmlns:a16="http://schemas.microsoft.com/office/drawing/2014/main" id="{7FFED887-8379-F74A-BDED-F5B91201E7C8}"/>
              </a:ext>
            </a:extLst>
          </p:cNvPr>
          <p:cNvSpPr txBox="1">
            <a:spLocks/>
          </p:cNvSpPr>
          <p:nvPr/>
        </p:nvSpPr>
        <p:spPr bwMode="auto">
          <a:xfrm>
            <a:off x="531813" y="333375"/>
            <a:ext cx="77724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4400">
                <a:latin typeface="Rockwell" panose="02060603020205020403" pitchFamily="18" charset="77"/>
              </a:rPr>
              <a:t>IP Addresses</a:t>
            </a:r>
          </a:p>
        </p:txBody>
      </p:sp>
      <p:sp>
        <p:nvSpPr>
          <p:cNvPr id="61443" name="Date Placeholder 1">
            <a:extLst>
              <a:ext uri="{FF2B5EF4-FFF2-40B4-BE49-F238E27FC236}">
                <a16:creationId xmlns:a16="http://schemas.microsoft.com/office/drawing/2014/main" id="{750EEF32-88CB-F94F-BCE6-B634699F6CA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fld id="{0E4CE2B9-DDB9-FA47-B5F7-34F06A0F7244}" type="datetime1">
              <a:rPr lang="en-US" altLang="en-US" sz="1800" smtClean="0"/>
              <a:pPr fontAlgn="base">
                <a:spcBef>
                  <a:spcPct val="0"/>
                </a:spcBef>
                <a:spcAft>
                  <a:spcPct val="0"/>
                </a:spcAft>
                <a:buClrTx/>
                <a:buFontTx/>
                <a:buNone/>
              </a:pPr>
              <a:t>2/4/19</a:t>
            </a:fld>
            <a:endParaRPr lang="en-US" altLang="en-US" sz="1800"/>
          </a:p>
        </p:txBody>
      </p:sp>
      <p:sp>
        <p:nvSpPr>
          <p:cNvPr id="4" name="Slide Number Placeholder 3">
            <a:extLst>
              <a:ext uri="{FF2B5EF4-FFF2-40B4-BE49-F238E27FC236}">
                <a16:creationId xmlns:a16="http://schemas.microsoft.com/office/drawing/2014/main" id="{8E8B879B-8560-DB45-9661-6561177BD386}"/>
              </a:ext>
            </a:extLst>
          </p:cNvPr>
          <p:cNvSpPr>
            <a:spLocks noGrp="1"/>
          </p:cNvSpPr>
          <p:nvPr>
            <p:ph type="sldNum" sz="quarter" idx="12"/>
          </p:nvPr>
        </p:nvSpPr>
        <p:spPr/>
        <p:txBody>
          <a:bodyPr/>
          <a:lstStyle/>
          <a:p>
            <a:pPr>
              <a:defRPr/>
            </a:pPr>
            <a:fld id="{3A63F44E-03F9-4849-A8D7-1DB4CD6261AA}" type="slidenum">
              <a:rPr lang="en-US"/>
              <a:pPr>
                <a:defRPr/>
              </a:pPr>
              <a:t>28</a:t>
            </a:fld>
            <a:endParaRPr lang="en-US" dirty="0"/>
          </a:p>
        </p:txBody>
      </p:sp>
      <p:sp>
        <p:nvSpPr>
          <p:cNvPr id="61445" name="Footer Placeholder 4">
            <a:extLst>
              <a:ext uri="{FF2B5EF4-FFF2-40B4-BE49-F238E27FC236}">
                <a16:creationId xmlns:a16="http://schemas.microsoft.com/office/drawing/2014/main" id="{49F02F78-0B53-2B44-AF92-AA14F307B04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endParaRPr lang="en-US" alt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9EE5F26F-0022-4743-9F7B-4D0BD9FF04E8}"/>
              </a:ext>
            </a:extLst>
          </p:cNvPr>
          <p:cNvSpPr>
            <a:spLocks noGrp="1"/>
          </p:cNvSpPr>
          <p:nvPr>
            <p:ph type="title"/>
          </p:nvPr>
        </p:nvSpPr>
        <p:spPr/>
        <p:txBody>
          <a:bodyPr/>
          <a:lstStyle/>
          <a:p>
            <a:r>
              <a:rPr lang="en-US" altLang="en-US">
                <a:latin typeface="Rockwell" panose="02060603020205020403" pitchFamily="18" charset="77"/>
              </a:rPr>
              <a:t>IP addresses and the Internet </a:t>
            </a:r>
          </a:p>
        </p:txBody>
      </p:sp>
      <p:pic>
        <p:nvPicPr>
          <p:cNvPr id="62466" name="Picture 3" descr="T:\CompSci\Research\web development textbook\manuscript\misc-images\testers\Figure01-09.png">
            <a:extLst>
              <a:ext uri="{FF2B5EF4-FFF2-40B4-BE49-F238E27FC236}">
                <a16:creationId xmlns:a16="http://schemas.microsoft.com/office/drawing/2014/main" id="{A0FF7509-E74B-5F4C-96E5-9FA388A9A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990600"/>
            <a:ext cx="72993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AFEF0-3DA0-1C4E-AEDF-ACA98D481CA4}"/>
              </a:ext>
            </a:extLst>
          </p:cNvPr>
          <p:cNvSpPr>
            <a:spLocks noGrp="1"/>
          </p:cNvSpPr>
          <p:nvPr>
            <p:ph type="title"/>
          </p:nvPr>
        </p:nvSpPr>
        <p:spPr/>
        <p:txBody>
          <a:bodyPr rtlCol="0">
            <a:normAutofit/>
          </a:bodyPr>
          <a:lstStyle/>
          <a:p>
            <a:pPr eaLnBrk="1" fontAlgn="auto" hangingPunct="1">
              <a:spcAft>
                <a:spcPts val="0"/>
              </a:spcAft>
              <a:defRPr/>
            </a:pPr>
            <a:r>
              <a:rPr lang="en-US" dirty="0"/>
              <a:t>Definitions </a:t>
            </a:r>
            <a:r>
              <a:rPr lang="en-US" dirty="0">
                <a:solidFill>
                  <a:schemeClr val="tx2"/>
                </a:solidFill>
              </a:rPr>
              <a:t>and</a:t>
            </a:r>
            <a:r>
              <a:rPr lang="en-US" dirty="0"/>
              <a:t> history</a:t>
            </a:r>
          </a:p>
        </p:txBody>
      </p:sp>
      <p:sp>
        <p:nvSpPr>
          <p:cNvPr id="4" name="Text Placeholder 3">
            <a:extLst>
              <a:ext uri="{FF2B5EF4-FFF2-40B4-BE49-F238E27FC236}">
                <a16:creationId xmlns:a16="http://schemas.microsoft.com/office/drawing/2014/main" id="{15AC4055-D748-E442-B6C7-70EF3C5A936B}"/>
              </a:ext>
            </a:extLst>
          </p:cNvPr>
          <p:cNvSpPr>
            <a:spLocks noGrp="1"/>
          </p:cNvSpPr>
          <p:nvPr>
            <p:ph type="body" idx="1"/>
          </p:nvPr>
        </p:nvSpPr>
        <p:spPr>
          <a:xfrm>
            <a:off x="457200" y="3962400"/>
            <a:ext cx="7772400" cy="1500188"/>
          </a:xfrm>
        </p:spPr>
        <p:txBody>
          <a:bodyPr rtlCol="0">
            <a:normAutofit/>
          </a:bodyPr>
          <a:lstStyle/>
          <a:p>
            <a:pPr eaLnBrk="1" fontAlgn="auto" hangingPunct="1">
              <a:spcAft>
                <a:spcPts val="0"/>
              </a:spcAft>
              <a:buClr>
                <a:schemeClr val="accent3">
                  <a:lumMod val="75000"/>
                </a:schemeClr>
              </a:buClr>
              <a:defRPr/>
            </a:pPr>
            <a:r>
              <a:rPr lang="en-US" dirty="0"/>
              <a:t>Section </a:t>
            </a:r>
            <a:r>
              <a:rPr lang="en-US" dirty="0">
                <a:solidFill>
                  <a:schemeClr val="accent1"/>
                </a:solidFill>
              </a:rPr>
              <a:t>1</a:t>
            </a:r>
            <a:r>
              <a:rPr lang="en-US" dirty="0"/>
              <a:t> of </a:t>
            </a:r>
            <a:r>
              <a:rPr lang="en-US" dirty="0">
                <a:solidFill>
                  <a:schemeClr val="tx1"/>
                </a:solidFill>
              </a:rPr>
              <a:t>8</a:t>
            </a:r>
          </a:p>
        </p:txBody>
      </p:sp>
      <p:sp>
        <p:nvSpPr>
          <p:cNvPr id="2" name="Slide Number Placeholder 1">
            <a:extLst>
              <a:ext uri="{FF2B5EF4-FFF2-40B4-BE49-F238E27FC236}">
                <a16:creationId xmlns:a16="http://schemas.microsoft.com/office/drawing/2014/main" id="{EA99ABC6-67FC-DA42-9FC9-7DA02DA4C757}"/>
              </a:ext>
            </a:extLst>
          </p:cNvPr>
          <p:cNvSpPr>
            <a:spLocks noGrp="1"/>
          </p:cNvSpPr>
          <p:nvPr>
            <p:ph type="sldNum" sz="quarter" idx="10"/>
          </p:nvPr>
        </p:nvSpPr>
        <p:spPr/>
        <p:txBody>
          <a:bodyPr/>
          <a:lstStyle/>
          <a:p>
            <a:pPr>
              <a:defRPr/>
            </a:pPr>
            <a:fld id="{2C658A16-ED69-5A48-A1DB-EA99F56BF5BF}"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22097C3C-FDF6-F14E-835E-859E484927FF}"/>
              </a:ext>
            </a:extLst>
          </p:cNvPr>
          <p:cNvSpPr>
            <a:spLocks noGrp="1"/>
          </p:cNvSpPr>
          <p:nvPr>
            <p:ph type="title"/>
          </p:nvPr>
        </p:nvSpPr>
        <p:spPr/>
        <p:txBody>
          <a:bodyPr/>
          <a:lstStyle/>
          <a:p>
            <a:pPr eaLnBrk="1" hangingPunct="1"/>
            <a:r>
              <a:rPr lang="en-US" altLang="en-US">
                <a:latin typeface="Rockwell" panose="02060603020205020403" pitchFamily="18" charset="77"/>
              </a:rPr>
              <a:t>IP Addresses</a:t>
            </a:r>
          </a:p>
        </p:txBody>
      </p:sp>
      <p:sp>
        <p:nvSpPr>
          <p:cNvPr id="63490" name="Content Placeholder 2">
            <a:extLst>
              <a:ext uri="{FF2B5EF4-FFF2-40B4-BE49-F238E27FC236}">
                <a16:creationId xmlns:a16="http://schemas.microsoft.com/office/drawing/2014/main" id="{2083F703-DC6E-6E41-BF31-3DD21E0DF031}"/>
              </a:ext>
            </a:extLst>
          </p:cNvPr>
          <p:cNvSpPr>
            <a:spLocks noGrp="1"/>
          </p:cNvSpPr>
          <p:nvPr>
            <p:ph idx="1"/>
          </p:nvPr>
        </p:nvSpPr>
        <p:spPr>
          <a:xfrm>
            <a:off x="914400" y="1646238"/>
            <a:ext cx="6400800" cy="4525962"/>
          </a:xfrm>
        </p:spPr>
        <p:txBody>
          <a:bodyPr/>
          <a:lstStyle/>
          <a:p>
            <a:pPr eaLnBrk="1" hangingPunct="1"/>
            <a:r>
              <a:rPr lang="en-US" altLang="en-US"/>
              <a:t>Your IP address will generally be assigned to you by your </a:t>
            </a:r>
            <a:r>
              <a:rPr lang="en-US" altLang="en-US">
                <a:solidFill>
                  <a:srgbClr val="FF0000"/>
                </a:solidFill>
              </a:rPr>
              <a:t>Internet Service Provider (ISP). </a:t>
            </a:r>
          </a:p>
        </p:txBody>
      </p:sp>
      <p:sp>
        <p:nvSpPr>
          <p:cNvPr id="4" name="Content Placeholder 3">
            <a:extLst>
              <a:ext uri="{FF2B5EF4-FFF2-40B4-BE49-F238E27FC236}">
                <a16:creationId xmlns:a16="http://schemas.microsoft.com/office/drawing/2014/main" id="{16F08231-F4E1-FF4B-934E-47205E58BE20}"/>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r>
              <a:rPr lang="en-US" dirty="0"/>
              <a:t>Inside of networks is different</a:t>
            </a:r>
          </a:p>
        </p:txBody>
      </p:sp>
      <p:sp>
        <p:nvSpPr>
          <p:cNvPr id="5" name="Slide Number Placeholder 4">
            <a:extLst>
              <a:ext uri="{FF2B5EF4-FFF2-40B4-BE49-F238E27FC236}">
                <a16:creationId xmlns:a16="http://schemas.microsoft.com/office/drawing/2014/main" id="{C594136F-F865-B84A-9B2B-14FCBBB9209C}"/>
              </a:ext>
            </a:extLst>
          </p:cNvPr>
          <p:cNvSpPr>
            <a:spLocks noGrp="1"/>
          </p:cNvSpPr>
          <p:nvPr>
            <p:ph type="sldNum" sz="quarter" idx="14"/>
          </p:nvPr>
        </p:nvSpPr>
        <p:spPr/>
        <p:txBody>
          <a:bodyPr/>
          <a:lstStyle/>
          <a:p>
            <a:pPr>
              <a:defRPr/>
            </a:pPr>
            <a:fld id="{3081888C-F8A5-A24E-AF68-7DAFC8267772}"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a:extLst>
              <a:ext uri="{FF2B5EF4-FFF2-40B4-BE49-F238E27FC236}">
                <a16:creationId xmlns:a16="http://schemas.microsoft.com/office/drawing/2014/main" id="{FB5D87E8-A2A2-DF49-8D18-E4CEA9C2D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5188"/>
            <a:ext cx="9144000" cy="599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ext Box 3">
            <a:extLst>
              <a:ext uri="{FF2B5EF4-FFF2-40B4-BE49-F238E27FC236}">
                <a16:creationId xmlns:a16="http://schemas.microsoft.com/office/drawing/2014/main" id="{E44E73E9-38BE-DD43-B396-3F7D4845297E}"/>
              </a:ext>
            </a:extLst>
          </p:cNvPr>
          <p:cNvSpPr txBox="1">
            <a:spLocks noChangeArrowheads="1"/>
          </p:cNvSpPr>
          <p:nvPr/>
        </p:nvSpPr>
        <p:spPr bwMode="auto">
          <a:xfrm>
            <a:off x="0" y="142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a:solidFill>
                  <a:schemeClr val="accent2"/>
                </a:solidFill>
                <a:latin typeface="Times" pitchFamily="2" charset="0"/>
              </a:rPr>
              <a:t>The </a:t>
            </a:r>
            <a:r>
              <a:rPr lang="en-US" altLang="en-US" sz="2800" b="1">
                <a:solidFill>
                  <a:schemeClr val="hlink"/>
                </a:solidFill>
                <a:latin typeface="Times" pitchFamily="2" charset="0"/>
              </a:rPr>
              <a:t>Inter-net</a:t>
            </a:r>
            <a:r>
              <a:rPr lang="en-US" altLang="en-US" sz="2800" b="1">
                <a:solidFill>
                  <a:schemeClr val="accent2"/>
                </a:solidFill>
                <a:latin typeface="Times" pitchFamily="2" charset="0"/>
              </a:rPr>
              <a:t>work is a big network of networks.</a:t>
            </a:r>
            <a:endParaRPr lang="en-US" altLang="en-US" sz="2800">
              <a:latin typeface="Times"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a:extLst>
              <a:ext uri="{FF2B5EF4-FFF2-40B4-BE49-F238E27FC236}">
                <a16:creationId xmlns:a16="http://schemas.microsoft.com/office/drawing/2014/main" id="{4ABE4D11-FD67-8544-A5C5-9FA1199A9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Text Box 3">
            <a:extLst>
              <a:ext uri="{FF2B5EF4-FFF2-40B4-BE49-F238E27FC236}">
                <a16:creationId xmlns:a16="http://schemas.microsoft.com/office/drawing/2014/main" id="{3D2E83B4-EB1F-FA47-8824-0ED2809F1D52}"/>
              </a:ext>
            </a:extLst>
          </p:cNvPr>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a:solidFill>
                  <a:schemeClr val="accent2"/>
                </a:solidFill>
                <a:latin typeface="Times" pitchFamily="2" charset="0"/>
              </a:rPr>
              <a:t>The five-layer networking model for the internet.</a:t>
            </a:r>
            <a:endParaRPr lang="en-US" altLang="en-US" sz="2800">
              <a:latin typeface="Times"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a:extLst>
              <a:ext uri="{FF2B5EF4-FFF2-40B4-BE49-F238E27FC236}">
                <a16:creationId xmlns:a16="http://schemas.microsoft.com/office/drawing/2014/main" id="{16339283-0EC6-354E-AAB8-81F1C0B0A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4125"/>
            <a:ext cx="9144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ext Box 3">
            <a:extLst>
              <a:ext uri="{FF2B5EF4-FFF2-40B4-BE49-F238E27FC236}">
                <a16:creationId xmlns:a16="http://schemas.microsoft.com/office/drawing/2014/main" id="{0636F943-EA44-FA40-91CB-135853AC8EBC}"/>
              </a:ext>
            </a:extLst>
          </p:cNvPr>
          <p:cNvSpPr txBox="1">
            <a:spLocks noChangeArrowheads="1"/>
          </p:cNvSpPr>
          <p:nvPr/>
        </p:nvSpPr>
        <p:spPr bwMode="auto">
          <a:xfrm>
            <a:off x="0" y="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Char char="•"/>
            </a:pPr>
            <a:r>
              <a:rPr lang="en-US" altLang="en-US" sz="2800" b="1">
                <a:solidFill>
                  <a:schemeClr val="accent2"/>
                </a:solidFill>
                <a:latin typeface="Times" pitchFamily="2" charset="0"/>
              </a:rPr>
              <a:t> Routers direct packets among different networks based upon </a:t>
            </a:r>
            <a:r>
              <a:rPr lang="en-US" altLang="en-US" sz="2800" b="1">
                <a:solidFill>
                  <a:schemeClr val="hlink"/>
                </a:solidFill>
                <a:latin typeface="Times" pitchFamily="2" charset="0"/>
              </a:rPr>
              <a:t>IP addresses</a:t>
            </a:r>
            <a:r>
              <a:rPr lang="en-US" altLang="en-US" sz="2800" b="1">
                <a:solidFill>
                  <a:schemeClr val="accent2"/>
                </a:solidFill>
                <a:latin typeface="Times" pitchFamily="2" charset="0"/>
              </a:rPr>
              <a:t>.</a:t>
            </a:r>
          </a:p>
          <a:p>
            <a:pPr>
              <a:spcBef>
                <a:spcPct val="0"/>
              </a:spcBef>
              <a:buClrTx/>
              <a:buFontTx/>
              <a:buChar char="•"/>
            </a:pPr>
            <a:r>
              <a:rPr lang="en-US" altLang="en-US" sz="2800" b="1">
                <a:solidFill>
                  <a:schemeClr val="accent2"/>
                </a:solidFill>
                <a:latin typeface="Times" pitchFamily="2" charset="0"/>
              </a:rPr>
              <a:t> Some IP features: </a:t>
            </a:r>
            <a:r>
              <a:rPr lang="en-US" altLang="en-US" sz="2800" b="1">
                <a:solidFill>
                  <a:schemeClr val="hlink"/>
                </a:solidFill>
                <a:latin typeface="Times" pitchFamily="2" charset="0"/>
              </a:rPr>
              <a:t>Flow Control</a:t>
            </a:r>
            <a:r>
              <a:rPr lang="en-US" altLang="en-US" sz="2800" b="1">
                <a:solidFill>
                  <a:schemeClr val="accent2"/>
                </a:solidFill>
                <a:latin typeface="Times" pitchFamily="2" charset="0"/>
              </a:rPr>
              <a:t>, </a:t>
            </a:r>
            <a:r>
              <a:rPr lang="en-US" altLang="en-US" sz="2800" b="1">
                <a:solidFill>
                  <a:schemeClr val="hlink"/>
                </a:solidFill>
                <a:latin typeface="Times" pitchFamily="2" charset="0"/>
              </a:rPr>
              <a:t>Time To Live (TTL)</a:t>
            </a:r>
            <a:r>
              <a:rPr lang="en-US" altLang="en-US" sz="2800" b="1">
                <a:solidFill>
                  <a:schemeClr val="accent2"/>
                </a:solidFill>
                <a:latin typeface="Times" pitchFamily="2" charset="0"/>
              </a:rPr>
              <a:t>.</a:t>
            </a:r>
          </a:p>
          <a:p>
            <a:pPr>
              <a:spcBef>
                <a:spcPct val="0"/>
              </a:spcBef>
              <a:buClrTx/>
              <a:buFontTx/>
              <a:buChar char="•"/>
            </a:pPr>
            <a:r>
              <a:rPr lang="en-US" altLang="en-US" sz="2800" b="1">
                <a:solidFill>
                  <a:schemeClr val="accent2"/>
                </a:solidFill>
                <a:latin typeface="Times" pitchFamily="2" charset="0"/>
              </a:rPr>
              <a:t> No delivery guarantee at this layer.</a:t>
            </a:r>
            <a:r>
              <a:rPr lang="en-US" altLang="en-US" sz="2800">
                <a:latin typeface="Times" pitchFamily="2"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a:extLst>
              <a:ext uri="{FF2B5EF4-FFF2-40B4-BE49-F238E27FC236}">
                <a16:creationId xmlns:a16="http://schemas.microsoft.com/office/drawing/2014/main" id="{0858AB63-02D2-C443-A58E-4D86AC819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8375"/>
            <a:ext cx="91440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 Box 3">
            <a:extLst>
              <a:ext uri="{FF2B5EF4-FFF2-40B4-BE49-F238E27FC236}">
                <a16:creationId xmlns:a16="http://schemas.microsoft.com/office/drawing/2014/main" id="{2E27BF23-5D09-DD47-B66A-B3C9C4E6B468}"/>
              </a:ext>
            </a:extLst>
          </p:cNvPr>
          <p:cNvSpPr txBox="1">
            <a:spLocks noChangeArrowheads="1"/>
          </p:cNvSpPr>
          <p:nvPr/>
        </p:nvSpPr>
        <p:spPr bwMode="auto">
          <a:xfrm>
            <a:off x="0" y="0"/>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a:solidFill>
                  <a:schemeClr val="hlink"/>
                </a:solidFill>
                <a:latin typeface="Times" pitchFamily="2" charset="0"/>
              </a:rPr>
              <a:t>Transport Layer</a:t>
            </a:r>
            <a:r>
              <a:rPr lang="en-US" altLang="en-US" sz="2800" b="1">
                <a:solidFill>
                  <a:schemeClr val="accent2"/>
                </a:solidFill>
                <a:latin typeface="Times" pitchFamily="2" charset="0"/>
              </a:rPr>
              <a:t> -- End-to-End Service</a:t>
            </a:r>
          </a:p>
          <a:p>
            <a:pPr>
              <a:spcBef>
                <a:spcPct val="0"/>
              </a:spcBef>
              <a:buClrTx/>
              <a:buFontTx/>
              <a:buChar char="•"/>
            </a:pPr>
            <a:r>
              <a:rPr lang="en-US" altLang="en-US" sz="2800" b="1">
                <a:solidFill>
                  <a:schemeClr val="hlink"/>
                </a:solidFill>
                <a:latin typeface="Times" pitchFamily="2" charset="0"/>
              </a:rPr>
              <a:t> Transmission Control Protocol (TCP)</a:t>
            </a:r>
            <a:r>
              <a:rPr lang="en-US" altLang="en-US" sz="2800" b="1">
                <a:solidFill>
                  <a:schemeClr val="accent2"/>
                </a:solidFill>
                <a:latin typeface="Times" pitchFamily="2" charset="0"/>
              </a:rPr>
              <a:t> -- Divides data into packets, verifies arrival on the other end, puts packets back together.  TCP connections between two computers called </a:t>
            </a:r>
            <a:r>
              <a:rPr lang="en-US" altLang="en-US" sz="2800" b="1">
                <a:solidFill>
                  <a:schemeClr val="hlink"/>
                </a:solidFill>
                <a:latin typeface="Times" pitchFamily="2" charset="0"/>
              </a:rPr>
              <a:t>sockets</a:t>
            </a:r>
            <a:r>
              <a:rPr lang="en-US" altLang="en-US" sz="2800" b="1">
                <a:solidFill>
                  <a:schemeClr val="accent2"/>
                </a:solidFill>
                <a:latin typeface="Times" pitchFamily="2" charset="0"/>
              </a:rPr>
              <a:t>.</a:t>
            </a:r>
          </a:p>
          <a:p>
            <a:pPr>
              <a:spcBef>
                <a:spcPct val="0"/>
              </a:spcBef>
              <a:buClrTx/>
              <a:buFontTx/>
              <a:buChar char="•"/>
            </a:pPr>
            <a:r>
              <a:rPr lang="en-US" altLang="en-US" sz="2800" b="1">
                <a:solidFill>
                  <a:schemeClr val="accent2"/>
                </a:solidFill>
                <a:latin typeface="Times" pitchFamily="2" charset="0"/>
              </a:rPr>
              <a:t> </a:t>
            </a:r>
            <a:r>
              <a:rPr lang="en-US" altLang="en-US" sz="2800" b="1">
                <a:solidFill>
                  <a:schemeClr val="hlink"/>
                </a:solidFill>
                <a:latin typeface="Times" pitchFamily="2" charset="0"/>
              </a:rPr>
              <a:t>User Datagram Protocol (UDP)</a:t>
            </a:r>
            <a:r>
              <a:rPr lang="en-US" altLang="en-US" sz="2800" b="1">
                <a:solidFill>
                  <a:schemeClr val="accent2"/>
                </a:solidFill>
                <a:latin typeface="Times" pitchFamily="2" charset="0"/>
              </a:rPr>
              <a:t> -- No guarantee of delivery, often single packet transmission, used for Domain Name Service.</a:t>
            </a:r>
            <a:endParaRPr lang="en-US" altLang="en-US" sz="2800">
              <a:latin typeface="Times"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8B1EDB-3E8A-7D4B-98A5-CF36DD4A9266}"/>
              </a:ext>
            </a:extLst>
          </p:cNvPr>
          <p:cNvSpPr>
            <a:spLocks noGrp="1"/>
          </p:cNvSpPr>
          <p:nvPr>
            <p:ph type="title"/>
          </p:nvPr>
        </p:nvSpPr>
        <p:spPr/>
        <p:txBody>
          <a:bodyPr rtlCol="0">
            <a:normAutofit/>
          </a:bodyPr>
          <a:lstStyle/>
          <a:p>
            <a:pPr eaLnBrk="1" fontAlgn="auto" hangingPunct="1">
              <a:spcAft>
                <a:spcPts val="0"/>
              </a:spcAft>
              <a:defRPr/>
            </a:pPr>
            <a:r>
              <a:rPr lang="en-US" dirty="0">
                <a:solidFill>
                  <a:schemeClr val="tx2"/>
                </a:solidFill>
              </a:rPr>
              <a:t>Client-Server</a:t>
            </a:r>
            <a:r>
              <a:rPr lang="en-US" dirty="0"/>
              <a:t> MODEL</a:t>
            </a:r>
          </a:p>
        </p:txBody>
      </p:sp>
      <p:sp>
        <p:nvSpPr>
          <p:cNvPr id="4" name="Text Placeholder 3">
            <a:extLst>
              <a:ext uri="{FF2B5EF4-FFF2-40B4-BE49-F238E27FC236}">
                <a16:creationId xmlns:a16="http://schemas.microsoft.com/office/drawing/2014/main" id="{B9F5E0E6-F6C3-D54A-9B9A-873595090B5A}"/>
              </a:ext>
            </a:extLst>
          </p:cNvPr>
          <p:cNvSpPr>
            <a:spLocks noGrp="1"/>
          </p:cNvSpPr>
          <p:nvPr>
            <p:ph type="body" idx="1"/>
          </p:nvPr>
        </p:nvSpPr>
        <p:spPr>
          <a:xfrm>
            <a:off x="457200" y="3962400"/>
            <a:ext cx="7772400" cy="1500188"/>
          </a:xfrm>
        </p:spPr>
        <p:txBody>
          <a:bodyPr rtlCol="0">
            <a:normAutofit/>
          </a:bodyPr>
          <a:lstStyle/>
          <a:p>
            <a:pPr eaLnBrk="1" fontAlgn="auto" hangingPunct="1">
              <a:spcAft>
                <a:spcPts val="0"/>
              </a:spcAft>
              <a:buClr>
                <a:schemeClr val="accent3">
                  <a:lumMod val="75000"/>
                </a:schemeClr>
              </a:buClr>
              <a:defRPr/>
            </a:pPr>
            <a:r>
              <a:rPr lang="en-US" dirty="0"/>
              <a:t>Section </a:t>
            </a:r>
            <a:r>
              <a:rPr lang="en-US" dirty="0">
                <a:solidFill>
                  <a:schemeClr val="accent1"/>
                </a:solidFill>
              </a:rPr>
              <a:t>3</a:t>
            </a:r>
            <a:r>
              <a:rPr lang="en-US" dirty="0"/>
              <a:t> of </a:t>
            </a:r>
            <a:r>
              <a:rPr lang="en-US" dirty="0">
                <a:solidFill>
                  <a:schemeClr val="tx1"/>
                </a:solidFill>
              </a:rPr>
              <a:t>8</a:t>
            </a:r>
          </a:p>
        </p:txBody>
      </p:sp>
      <p:sp>
        <p:nvSpPr>
          <p:cNvPr id="2" name="Slide Number Placeholder 1">
            <a:extLst>
              <a:ext uri="{FF2B5EF4-FFF2-40B4-BE49-F238E27FC236}">
                <a16:creationId xmlns:a16="http://schemas.microsoft.com/office/drawing/2014/main" id="{472FECB1-3350-C848-BB9A-95963B917496}"/>
              </a:ext>
            </a:extLst>
          </p:cNvPr>
          <p:cNvSpPr>
            <a:spLocks noGrp="1"/>
          </p:cNvSpPr>
          <p:nvPr>
            <p:ph type="sldNum" sz="quarter" idx="10"/>
          </p:nvPr>
        </p:nvSpPr>
        <p:spPr/>
        <p:txBody>
          <a:bodyPr/>
          <a:lstStyle/>
          <a:p>
            <a:pPr>
              <a:defRPr/>
            </a:pPr>
            <a:fld id="{33625B4F-BC24-0C4B-B0A6-D5D4F7C03E54}" type="slidenum">
              <a:rPr lang="en-US"/>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D11A14AC-822D-B145-8C23-E1472FBDC9BA}"/>
              </a:ext>
            </a:extLst>
          </p:cNvPr>
          <p:cNvSpPr>
            <a:spLocks noGrp="1"/>
          </p:cNvSpPr>
          <p:nvPr>
            <p:ph type="title"/>
          </p:nvPr>
        </p:nvSpPr>
        <p:spPr/>
        <p:txBody>
          <a:bodyPr/>
          <a:lstStyle/>
          <a:p>
            <a:pPr eaLnBrk="1" hangingPunct="1"/>
            <a:r>
              <a:rPr lang="en-US" altLang="en-US">
                <a:latin typeface="Rockwell" panose="02060603020205020403" pitchFamily="18" charset="77"/>
              </a:rPr>
              <a:t>Client-Server Model</a:t>
            </a:r>
          </a:p>
        </p:txBody>
      </p:sp>
      <p:sp>
        <p:nvSpPr>
          <p:cNvPr id="69634" name="Content Placeholder 2">
            <a:extLst>
              <a:ext uri="{FF2B5EF4-FFF2-40B4-BE49-F238E27FC236}">
                <a16:creationId xmlns:a16="http://schemas.microsoft.com/office/drawing/2014/main" id="{3B76C2B6-54B1-0141-9C22-FB6679418649}"/>
              </a:ext>
            </a:extLst>
          </p:cNvPr>
          <p:cNvSpPr>
            <a:spLocks noGrp="1"/>
          </p:cNvSpPr>
          <p:nvPr>
            <p:ph idx="1"/>
          </p:nvPr>
        </p:nvSpPr>
        <p:spPr>
          <a:xfrm>
            <a:off x="914400" y="1646238"/>
            <a:ext cx="6400800" cy="4525962"/>
          </a:xfrm>
        </p:spPr>
        <p:txBody>
          <a:bodyPr/>
          <a:lstStyle/>
          <a:p>
            <a:pPr eaLnBrk="1" hangingPunct="1"/>
            <a:r>
              <a:rPr lang="en-US" altLang="en-US"/>
              <a:t>The web is sometimes referred to as a </a:t>
            </a:r>
            <a:r>
              <a:rPr lang="en-US" altLang="en-US">
                <a:solidFill>
                  <a:srgbClr val="FF0000"/>
                </a:solidFill>
              </a:rPr>
              <a:t>client-serve</a:t>
            </a:r>
            <a:r>
              <a:rPr lang="en-US" altLang="en-US"/>
              <a:t>r model of communications. </a:t>
            </a:r>
          </a:p>
          <a:p>
            <a:pPr eaLnBrk="1" hangingPunct="1"/>
            <a:r>
              <a:rPr lang="en-US" altLang="en-US"/>
              <a:t>In the </a:t>
            </a:r>
            <a:r>
              <a:rPr lang="en-US" altLang="en-US" b="1">
                <a:solidFill>
                  <a:schemeClr val="accent1"/>
                </a:solidFill>
              </a:rPr>
              <a:t>client-server model</a:t>
            </a:r>
            <a:r>
              <a:rPr lang="en-US" altLang="en-US"/>
              <a:t>, there are two types of actors: clients and servers.</a:t>
            </a:r>
          </a:p>
          <a:p>
            <a:pPr eaLnBrk="1" hangingPunct="1"/>
            <a:r>
              <a:rPr lang="en-US" altLang="en-US"/>
              <a:t>The </a:t>
            </a:r>
            <a:r>
              <a:rPr lang="en-US" altLang="en-US" b="1">
                <a:solidFill>
                  <a:schemeClr val="accent1"/>
                </a:solidFill>
              </a:rPr>
              <a:t>server</a:t>
            </a:r>
            <a:r>
              <a:rPr lang="en-US" altLang="en-US"/>
              <a:t> is a computer agent that is normally active </a:t>
            </a:r>
            <a:r>
              <a:rPr lang="en-US" altLang="en-US">
                <a:solidFill>
                  <a:srgbClr val="FF0000"/>
                </a:solidFill>
              </a:rPr>
              <a:t>24 hours a day, 7 days a week (or simply 24/7), </a:t>
            </a:r>
            <a:r>
              <a:rPr lang="en-US" altLang="en-US"/>
              <a:t>listening for queries from any client who make a request. </a:t>
            </a:r>
          </a:p>
          <a:p>
            <a:pPr eaLnBrk="1" hangingPunct="1"/>
            <a:r>
              <a:rPr lang="en-US" altLang="en-US"/>
              <a:t>A </a:t>
            </a:r>
            <a:r>
              <a:rPr lang="en-US" altLang="en-US" b="1">
                <a:solidFill>
                  <a:schemeClr val="accent1"/>
                </a:solidFill>
              </a:rPr>
              <a:t>client</a:t>
            </a:r>
            <a:r>
              <a:rPr lang="en-US" altLang="en-US"/>
              <a:t> is a computer agent that </a:t>
            </a:r>
            <a:r>
              <a:rPr lang="en-US" altLang="en-US">
                <a:solidFill>
                  <a:srgbClr val="FF0000"/>
                </a:solidFill>
              </a:rPr>
              <a:t>makes requests and receives responses from the server</a:t>
            </a:r>
            <a:r>
              <a:rPr lang="en-US" altLang="en-US"/>
              <a:t>, in the form of response codes, images, text files, and other data.</a:t>
            </a:r>
          </a:p>
        </p:txBody>
      </p:sp>
      <p:sp>
        <p:nvSpPr>
          <p:cNvPr id="4" name="Content Placeholder 3">
            <a:extLst>
              <a:ext uri="{FF2B5EF4-FFF2-40B4-BE49-F238E27FC236}">
                <a16:creationId xmlns:a16="http://schemas.microsoft.com/office/drawing/2014/main" id="{6DF6727B-5A6D-294F-B214-65A4405DBF50}"/>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r>
              <a:rPr lang="en-US" dirty="0"/>
              <a:t>What is it?</a:t>
            </a:r>
          </a:p>
        </p:txBody>
      </p:sp>
      <p:sp>
        <p:nvSpPr>
          <p:cNvPr id="5" name="Slide Number Placeholder 4">
            <a:extLst>
              <a:ext uri="{FF2B5EF4-FFF2-40B4-BE49-F238E27FC236}">
                <a16:creationId xmlns:a16="http://schemas.microsoft.com/office/drawing/2014/main" id="{A815EA70-D9F4-3D4A-AA64-16D8ACDE280E}"/>
              </a:ext>
            </a:extLst>
          </p:cNvPr>
          <p:cNvSpPr>
            <a:spLocks noGrp="1"/>
          </p:cNvSpPr>
          <p:nvPr>
            <p:ph type="sldNum" sz="quarter" idx="14"/>
          </p:nvPr>
        </p:nvSpPr>
        <p:spPr/>
        <p:txBody>
          <a:bodyPr/>
          <a:lstStyle/>
          <a:p>
            <a:pPr>
              <a:defRPr/>
            </a:pPr>
            <a:fld id="{BB8A84CA-F048-C243-B2D6-D930A8AFF89E}" type="slidenum">
              <a:rPr lang="en-US"/>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3A062C5F-00B4-B64F-8CEE-A22D957C7019}"/>
              </a:ext>
            </a:extLst>
          </p:cNvPr>
          <p:cNvSpPr>
            <a:spLocks noGrp="1"/>
          </p:cNvSpPr>
          <p:nvPr>
            <p:ph type="title"/>
          </p:nvPr>
        </p:nvSpPr>
        <p:spPr/>
        <p:txBody>
          <a:bodyPr/>
          <a:lstStyle/>
          <a:p>
            <a:pPr eaLnBrk="1" hangingPunct="1"/>
            <a:r>
              <a:rPr lang="en-US" altLang="en-US">
                <a:latin typeface="Rockwell" panose="02060603020205020403" pitchFamily="18" charset="77"/>
              </a:rPr>
              <a:t>Request-Response Loop</a:t>
            </a:r>
          </a:p>
        </p:txBody>
      </p:sp>
      <p:sp>
        <p:nvSpPr>
          <p:cNvPr id="70658" name="Content Placeholder 2">
            <a:extLst>
              <a:ext uri="{FF2B5EF4-FFF2-40B4-BE49-F238E27FC236}">
                <a16:creationId xmlns:a16="http://schemas.microsoft.com/office/drawing/2014/main" id="{01CB5684-65E4-5140-9864-C523A81CD788}"/>
              </a:ext>
            </a:extLst>
          </p:cNvPr>
          <p:cNvSpPr>
            <a:spLocks noGrp="1"/>
          </p:cNvSpPr>
          <p:nvPr>
            <p:ph idx="1"/>
          </p:nvPr>
        </p:nvSpPr>
        <p:spPr>
          <a:xfrm>
            <a:off x="914400" y="1646238"/>
            <a:ext cx="6400800" cy="4525962"/>
          </a:xfrm>
        </p:spPr>
        <p:txBody>
          <a:bodyPr/>
          <a:lstStyle/>
          <a:p>
            <a:pPr eaLnBrk="1" hangingPunct="1"/>
            <a:r>
              <a:rPr lang="en-US" altLang="en-US"/>
              <a:t>Within the client-server model, the </a:t>
            </a:r>
            <a:r>
              <a:rPr lang="en-US" altLang="en-US" b="1">
                <a:solidFill>
                  <a:schemeClr val="accent1"/>
                </a:solidFill>
              </a:rPr>
              <a:t>request-response loop</a:t>
            </a:r>
            <a:r>
              <a:rPr lang="en-US" altLang="en-US"/>
              <a:t> is the most basic mechanism on the server for receiving requests and transmitting data in response. </a:t>
            </a:r>
          </a:p>
          <a:p>
            <a:pPr eaLnBrk="1" hangingPunct="1"/>
            <a:r>
              <a:rPr lang="en-US" altLang="en-US"/>
              <a:t>The client initiates a </a:t>
            </a:r>
            <a:r>
              <a:rPr lang="en-US" altLang="en-US" b="1">
                <a:solidFill>
                  <a:schemeClr val="accent1"/>
                </a:solidFill>
              </a:rPr>
              <a:t>request</a:t>
            </a:r>
            <a:r>
              <a:rPr lang="en-US" altLang="en-US"/>
              <a:t> to a server and gets a </a:t>
            </a:r>
            <a:r>
              <a:rPr lang="en-US" altLang="en-US" b="1">
                <a:solidFill>
                  <a:schemeClr val="accent1"/>
                </a:solidFill>
              </a:rPr>
              <a:t>response</a:t>
            </a:r>
            <a:r>
              <a:rPr lang="en-US" altLang="en-US"/>
              <a:t> that could include some resource like an </a:t>
            </a:r>
            <a:r>
              <a:rPr lang="en-US" altLang="en-US">
                <a:solidFill>
                  <a:srgbClr val="FF0000"/>
                </a:solidFill>
              </a:rPr>
              <a:t>HTML file, an image or some other data.</a:t>
            </a:r>
          </a:p>
        </p:txBody>
      </p:sp>
      <p:sp>
        <p:nvSpPr>
          <p:cNvPr id="4" name="Content Placeholder 3">
            <a:extLst>
              <a:ext uri="{FF2B5EF4-FFF2-40B4-BE49-F238E27FC236}">
                <a16:creationId xmlns:a16="http://schemas.microsoft.com/office/drawing/2014/main" id="{E723D2F2-AC3D-3542-8838-10C47C5DB6D4}"/>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pic>
        <p:nvPicPr>
          <p:cNvPr id="70660" name="Picture 4" descr="C:\Users\ricardo\Desktop\ch1-3\CH01\4071501012.eps.png">
            <a:extLst>
              <a:ext uri="{FF2B5EF4-FFF2-40B4-BE49-F238E27FC236}">
                <a16:creationId xmlns:a16="http://schemas.microsoft.com/office/drawing/2014/main" id="{0F22BE1A-BBD4-CB45-9C3C-529565D2A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933825"/>
            <a:ext cx="3527425"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52002B37-853D-2E45-9820-6B0A7D385931}"/>
              </a:ext>
            </a:extLst>
          </p:cNvPr>
          <p:cNvSpPr>
            <a:spLocks noGrp="1"/>
          </p:cNvSpPr>
          <p:nvPr>
            <p:ph type="sldNum" sz="quarter" idx="14"/>
          </p:nvPr>
        </p:nvSpPr>
        <p:spPr/>
        <p:txBody>
          <a:bodyPr/>
          <a:lstStyle/>
          <a:p>
            <a:pPr>
              <a:defRPr/>
            </a:pPr>
            <a:fld id="{E37B6530-11EB-614A-9292-5599EEB7677A}" type="slidenum">
              <a:rPr lang="en-US"/>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5">
            <a:extLst>
              <a:ext uri="{FF2B5EF4-FFF2-40B4-BE49-F238E27FC236}">
                <a16:creationId xmlns:a16="http://schemas.microsoft.com/office/drawing/2014/main" id="{8480E6D3-ED53-9E4E-A80D-4E1FBAB42FA1}"/>
              </a:ext>
            </a:extLst>
          </p:cNvPr>
          <p:cNvSpPr>
            <a:spLocks noGrp="1"/>
          </p:cNvSpPr>
          <p:nvPr>
            <p:ph type="sldNum"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fontAlgn="base" hangingPunct="0">
              <a:spcBef>
                <a:spcPct val="0"/>
              </a:spcBef>
              <a:spcAft>
                <a:spcPct val="0"/>
              </a:spcAft>
              <a:buClrTx/>
              <a:buFontTx/>
              <a:buNone/>
            </a:pPr>
            <a:fld id="{52579709-0D8B-3148-8121-968FAEDB2A96}" type="slidenum">
              <a:rPr lang="en-GB" altLang="en-US" sz="1400" smtClean="0">
                <a:latin typeface="Times" pitchFamily="2" charset="0"/>
              </a:rPr>
              <a:pPr algn="l" eaLnBrk="0" fontAlgn="base" hangingPunct="0">
                <a:spcBef>
                  <a:spcPct val="0"/>
                </a:spcBef>
                <a:spcAft>
                  <a:spcPct val="0"/>
                </a:spcAft>
                <a:buClrTx/>
                <a:buFontTx/>
                <a:buNone/>
              </a:pPr>
              <a:t>38</a:t>
            </a:fld>
            <a:endParaRPr lang="en-GB" altLang="en-US" sz="1400">
              <a:latin typeface="Times" pitchFamily="2" charset="0"/>
            </a:endParaRPr>
          </a:p>
        </p:txBody>
      </p:sp>
      <p:sp>
        <p:nvSpPr>
          <p:cNvPr id="71682" name="AutoShape 2">
            <a:extLst>
              <a:ext uri="{FF2B5EF4-FFF2-40B4-BE49-F238E27FC236}">
                <a16:creationId xmlns:a16="http://schemas.microsoft.com/office/drawing/2014/main" id="{6990D3B4-4672-DF4F-AA9E-20F50046ED6B}"/>
              </a:ext>
            </a:extLst>
          </p:cNvPr>
          <p:cNvSpPr>
            <a:spLocks noGrp="1"/>
          </p:cNvSpPr>
          <p:nvPr>
            <p:ph type="title"/>
          </p:nvPr>
        </p:nvSpPr>
        <p:spPr/>
        <p:txBody>
          <a:bodyPr/>
          <a:lstStyle/>
          <a:p>
            <a:pPr eaLnBrk="1" hangingPunct="1"/>
            <a:r>
              <a:rPr lang="en-US" altLang="en-US">
                <a:latin typeface="Rockwell" panose="02060603020205020403" pitchFamily="18" charset="77"/>
              </a:rPr>
              <a:t>Clients and Web Servers </a:t>
            </a:r>
          </a:p>
        </p:txBody>
      </p:sp>
      <p:sp>
        <p:nvSpPr>
          <p:cNvPr id="71683" name="Rectangle 3">
            <a:extLst>
              <a:ext uri="{FF2B5EF4-FFF2-40B4-BE49-F238E27FC236}">
                <a16:creationId xmlns:a16="http://schemas.microsoft.com/office/drawing/2014/main" id="{66BA983D-70F3-2641-97F9-35754DFF64CF}"/>
              </a:ext>
            </a:extLst>
          </p:cNvPr>
          <p:cNvSpPr>
            <a:spLocks noGrp="1"/>
          </p:cNvSpPr>
          <p:nvPr>
            <p:ph type="body" idx="1"/>
          </p:nvPr>
        </p:nvSpPr>
        <p:spPr/>
        <p:txBody>
          <a:bodyPr/>
          <a:lstStyle/>
          <a:p>
            <a:pPr marL="228600" indent="-228600" eaLnBrk="1" hangingPunct="1"/>
            <a:r>
              <a:rPr lang="en-US" altLang="en-US"/>
              <a:t>Clients (browsers) send HTTP requests and web servers send HTTP responses</a:t>
            </a:r>
            <a:endParaRPr lang="en-GB" altLang="en-US"/>
          </a:p>
          <a:p>
            <a:pPr marL="571500" lvl="1" indent="-228600" eaLnBrk="1" hangingPunct="1"/>
            <a:r>
              <a:rPr lang="en-GB" altLang="en-US"/>
              <a:t>Provide HTML pages to the client </a:t>
            </a:r>
          </a:p>
          <a:p>
            <a:pPr marL="228600" indent="-228600" eaLnBrk="1" hangingPunct="1"/>
            <a:endParaRPr lang="en-US" altLang="en-US"/>
          </a:p>
        </p:txBody>
      </p:sp>
      <p:sp>
        <p:nvSpPr>
          <p:cNvPr id="71684" name="Rectangle 4">
            <a:extLst>
              <a:ext uri="{FF2B5EF4-FFF2-40B4-BE49-F238E27FC236}">
                <a16:creationId xmlns:a16="http://schemas.microsoft.com/office/drawing/2014/main" id="{0F684799-2E37-5842-9604-3DB24C86AB11}"/>
              </a:ext>
            </a:extLst>
          </p:cNvPr>
          <p:cNvSpPr>
            <a:spLocks noChangeArrowheads="1"/>
          </p:cNvSpPr>
          <p:nvPr/>
        </p:nvSpPr>
        <p:spPr bwMode="auto">
          <a:xfrm>
            <a:off x="609600" y="3937000"/>
            <a:ext cx="1604963" cy="1663700"/>
          </a:xfrm>
          <a:prstGeom prst="rect">
            <a:avLst/>
          </a:prstGeom>
          <a:solidFill>
            <a:srgbClr val="CCFF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CCFFFF"/>
            </a:extrusionClr>
            <a:contourClr>
              <a:srgbClr val="CCFFFF"/>
            </a:contourClr>
          </a:sp3d>
        </p:spPr>
        <p:txBody>
          <a:bodyPr wrap="none" anchor="ctr">
            <a:flatTx/>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endParaRPr lang="en-US" altLang="en-US" sz="2400">
              <a:latin typeface="Times" pitchFamily="2" charset="0"/>
            </a:endParaRPr>
          </a:p>
        </p:txBody>
      </p:sp>
      <p:sp>
        <p:nvSpPr>
          <p:cNvPr id="71685" name="Rectangle 5">
            <a:extLst>
              <a:ext uri="{FF2B5EF4-FFF2-40B4-BE49-F238E27FC236}">
                <a16:creationId xmlns:a16="http://schemas.microsoft.com/office/drawing/2014/main" id="{9942D74C-8E46-C44C-9A9D-CDB537611DAA}"/>
              </a:ext>
            </a:extLst>
          </p:cNvPr>
          <p:cNvSpPr>
            <a:spLocks noChangeArrowheads="1"/>
          </p:cNvSpPr>
          <p:nvPr/>
        </p:nvSpPr>
        <p:spPr bwMode="auto">
          <a:xfrm>
            <a:off x="1066800" y="4648200"/>
            <a:ext cx="831850" cy="609600"/>
          </a:xfrm>
          <a:prstGeom prst="rect">
            <a:avLst/>
          </a:prstGeom>
          <a:solidFill>
            <a:srgbClr val="FFFFFF"/>
          </a:solidFill>
          <a:ln w="12700">
            <a:solidFill>
              <a:srgbClr val="080808"/>
            </a:solidFill>
            <a:miter lim="800000"/>
            <a:headEnd/>
            <a:tailEnd/>
          </a:ln>
        </p:spPr>
        <p:txBody>
          <a:bodyPr wrap="none" lIns="92075" tIns="46038" rIns="92075" bIns="46038" anchor="ct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GB" altLang="en-US" sz="1400" b="1">
                <a:solidFill>
                  <a:srgbClr val="080808"/>
                </a:solidFill>
                <a:latin typeface="Times" pitchFamily="2" charset="0"/>
              </a:rPr>
              <a:t>HTML</a:t>
            </a:r>
          </a:p>
          <a:p>
            <a:pPr algn="ctr">
              <a:spcBef>
                <a:spcPct val="0"/>
              </a:spcBef>
              <a:buClrTx/>
              <a:buFontTx/>
              <a:buNone/>
            </a:pPr>
            <a:r>
              <a:rPr lang="en-GB" altLang="en-US" sz="1400" b="1">
                <a:solidFill>
                  <a:srgbClr val="080808"/>
                </a:solidFill>
                <a:latin typeface="Times" pitchFamily="2" charset="0"/>
              </a:rPr>
              <a:t>Page</a:t>
            </a:r>
          </a:p>
        </p:txBody>
      </p:sp>
      <p:sp>
        <p:nvSpPr>
          <p:cNvPr id="71686" name="Rectangle 6">
            <a:extLst>
              <a:ext uri="{FF2B5EF4-FFF2-40B4-BE49-F238E27FC236}">
                <a16:creationId xmlns:a16="http://schemas.microsoft.com/office/drawing/2014/main" id="{8671CAC1-1CAA-374F-9B93-91F8DE3466DC}"/>
              </a:ext>
            </a:extLst>
          </p:cNvPr>
          <p:cNvSpPr>
            <a:spLocks noChangeArrowheads="1"/>
          </p:cNvSpPr>
          <p:nvPr/>
        </p:nvSpPr>
        <p:spPr bwMode="auto">
          <a:xfrm>
            <a:off x="609600" y="3937000"/>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GB" altLang="en-US" sz="1600" b="1">
                <a:solidFill>
                  <a:srgbClr val="080808"/>
                </a:solidFill>
                <a:latin typeface="Times" pitchFamily="2" charset="0"/>
              </a:rPr>
              <a:t>Client Browser</a:t>
            </a:r>
          </a:p>
        </p:txBody>
      </p:sp>
      <p:sp>
        <p:nvSpPr>
          <p:cNvPr id="71687" name="Rectangle 7">
            <a:extLst>
              <a:ext uri="{FF2B5EF4-FFF2-40B4-BE49-F238E27FC236}">
                <a16:creationId xmlns:a16="http://schemas.microsoft.com/office/drawing/2014/main" id="{3B7DE2B1-F6AE-254B-9E81-315F0211BE41}"/>
              </a:ext>
            </a:extLst>
          </p:cNvPr>
          <p:cNvSpPr>
            <a:spLocks noChangeArrowheads="1"/>
          </p:cNvSpPr>
          <p:nvPr/>
        </p:nvSpPr>
        <p:spPr bwMode="auto">
          <a:xfrm>
            <a:off x="4953000" y="3937000"/>
            <a:ext cx="1609725" cy="1663700"/>
          </a:xfrm>
          <a:prstGeom prst="rect">
            <a:avLst/>
          </a:prstGeom>
          <a:solidFill>
            <a:srgbClr val="FFFFCC"/>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CC"/>
            </a:extrusionClr>
            <a:contourClr>
              <a:srgbClr val="FFFFCC"/>
            </a:contourClr>
          </a:sp3d>
        </p:spPr>
        <p:txBody>
          <a:bodyPr wrap="none" anchor="ctr">
            <a:flatTx/>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endParaRPr lang="en-US" altLang="en-US" sz="2400">
              <a:latin typeface="Times" pitchFamily="2" charset="0"/>
            </a:endParaRPr>
          </a:p>
        </p:txBody>
      </p:sp>
      <p:sp>
        <p:nvSpPr>
          <p:cNvPr id="71688" name="Rectangle 8">
            <a:extLst>
              <a:ext uri="{FF2B5EF4-FFF2-40B4-BE49-F238E27FC236}">
                <a16:creationId xmlns:a16="http://schemas.microsoft.com/office/drawing/2014/main" id="{BD9D1726-1DB4-D649-8F79-D2D9BAD9F1F2}"/>
              </a:ext>
            </a:extLst>
          </p:cNvPr>
          <p:cNvSpPr>
            <a:spLocks noChangeArrowheads="1"/>
          </p:cNvSpPr>
          <p:nvPr/>
        </p:nvSpPr>
        <p:spPr bwMode="auto">
          <a:xfrm>
            <a:off x="5186363" y="3929063"/>
            <a:ext cx="815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GB" altLang="en-US" sz="1600" b="1">
                <a:solidFill>
                  <a:srgbClr val="080808"/>
                </a:solidFill>
                <a:latin typeface="Times" pitchFamily="2" charset="0"/>
              </a:rPr>
              <a:t>Server</a:t>
            </a:r>
          </a:p>
        </p:txBody>
      </p:sp>
      <p:sp>
        <p:nvSpPr>
          <p:cNvPr id="71689" name="Rectangle 9">
            <a:extLst>
              <a:ext uri="{FF2B5EF4-FFF2-40B4-BE49-F238E27FC236}">
                <a16:creationId xmlns:a16="http://schemas.microsoft.com/office/drawing/2014/main" id="{D8F895BF-9217-CB4D-8217-5A72D77219FB}"/>
              </a:ext>
            </a:extLst>
          </p:cNvPr>
          <p:cNvSpPr>
            <a:spLocks noChangeArrowheads="1"/>
          </p:cNvSpPr>
          <p:nvPr/>
        </p:nvSpPr>
        <p:spPr bwMode="auto">
          <a:xfrm>
            <a:off x="5267325" y="4403725"/>
            <a:ext cx="935038" cy="549275"/>
          </a:xfrm>
          <a:prstGeom prst="rect">
            <a:avLst/>
          </a:prstGeom>
          <a:solidFill>
            <a:srgbClr val="CCFFCC"/>
          </a:solidFill>
          <a:ln w="12700">
            <a:solidFill>
              <a:schemeClr val="tx1"/>
            </a:solidFill>
            <a:miter lim="800000"/>
            <a:headEnd/>
            <a:tailEnd/>
          </a:ln>
        </p:spPr>
        <p:txBody>
          <a:bodyPr wrap="none" lIns="92075" tIns="46038" rIns="92075" bIns="46038"/>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GB" altLang="en-US" sz="1400" b="1">
                <a:solidFill>
                  <a:schemeClr val="tx2"/>
                </a:solidFill>
                <a:latin typeface="Times" pitchFamily="2" charset="0"/>
              </a:rPr>
              <a:t>HTML</a:t>
            </a:r>
          </a:p>
          <a:p>
            <a:pPr algn="ctr">
              <a:spcBef>
                <a:spcPct val="0"/>
              </a:spcBef>
              <a:buClrTx/>
              <a:buFontTx/>
              <a:buNone/>
            </a:pPr>
            <a:r>
              <a:rPr lang="en-GB" altLang="en-US" sz="1400" b="1">
                <a:solidFill>
                  <a:schemeClr val="tx2"/>
                </a:solidFill>
                <a:latin typeface="Times" pitchFamily="2" charset="0"/>
              </a:rPr>
              <a:t>Page</a:t>
            </a:r>
            <a:endParaRPr lang="en-GB" altLang="en-US" sz="1400" b="1">
              <a:latin typeface="Times" pitchFamily="2" charset="0"/>
            </a:endParaRPr>
          </a:p>
        </p:txBody>
      </p:sp>
      <p:sp>
        <p:nvSpPr>
          <p:cNvPr id="71690" name="Rectangle 11">
            <a:extLst>
              <a:ext uri="{FF2B5EF4-FFF2-40B4-BE49-F238E27FC236}">
                <a16:creationId xmlns:a16="http://schemas.microsoft.com/office/drawing/2014/main" id="{27EFE180-766B-A147-B07C-C50BCAD8C423}"/>
              </a:ext>
            </a:extLst>
          </p:cNvPr>
          <p:cNvSpPr>
            <a:spLocks noChangeArrowheads="1"/>
          </p:cNvSpPr>
          <p:nvPr/>
        </p:nvSpPr>
        <p:spPr bwMode="auto">
          <a:xfrm>
            <a:off x="2514600" y="50292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GB" altLang="en-US" sz="1400" b="1">
                <a:solidFill>
                  <a:srgbClr val="080808"/>
                </a:solidFill>
                <a:latin typeface="Times" pitchFamily="2" charset="0"/>
              </a:rPr>
              <a:t>3. HTTP response</a:t>
            </a:r>
          </a:p>
        </p:txBody>
      </p:sp>
      <p:sp>
        <p:nvSpPr>
          <p:cNvPr id="71691" name="Line 12">
            <a:extLst>
              <a:ext uri="{FF2B5EF4-FFF2-40B4-BE49-F238E27FC236}">
                <a16:creationId xmlns:a16="http://schemas.microsoft.com/office/drawing/2014/main" id="{597CF77E-FFCF-E44F-B2E3-B2690E1507EF}"/>
              </a:ext>
            </a:extLst>
          </p:cNvPr>
          <p:cNvSpPr>
            <a:spLocks noChangeShapeType="1"/>
          </p:cNvSpPr>
          <p:nvPr/>
        </p:nvSpPr>
        <p:spPr bwMode="auto">
          <a:xfrm>
            <a:off x="2286000" y="5461000"/>
            <a:ext cx="2398713" cy="0"/>
          </a:xfrm>
          <a:prstGeom prst="line">
            <a:avLst/>
          </a:prstGeom>
          <a:noFill/>
          <a:ln w="12700">
            <a:solidFill>
              <a:srgbClr val="080808"/>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3">
            <a:extLst>
              <a:ext uri="{FF2B5EF4-FFF2-40B4-BE49-F238E27FC236}">
                <a16:creationId xmlns:a16="http://schemas.microsoft.com/office/drawing/2014/main" id="{886E0792-C3EB-FC42-A2A1-8C1F2DD4ECD8}"/>
              </a:ext>
            </a:extLst>
          </p:cNvPr>
          <p:cNvGrpSpPr>
            <a:grpSpLocks/>
          </p:cNvGrpSpPr>
          <p:nvPr/>
        </p:nvGrpSpPr>
        <p:grpSpPr bwMode="auto">
          <a:xfrm>
            <a:off x="2209800" y="4089400"/>
            <a:ext cx="2514600" cy="365125"/>
            <a:chOff x="1725" y="2698"/>
            <a:chExt cx="1584" cy="230"/>
          </a:xfrm>
        </p:grpSpPr>
        <p:sp>
          <p:nvSpPr>
            <p:cNvPr id="71698" name="Line 14">
              <a:extLst>
                <a:ext uri="{FF2B5EF4-FFF2-40B4-BE49-F238E27FC236}">
                  <a16:creationId xmlns:a16="http://schemas.microsoft.com/office/drawing/2014/main" id="{9251061A-36F8-E74C-AD81-90CEE55B6603}"/>
                </a:ext>
              </a:extLst>
            </p:cNvPr>
            <p:cNvSpPr>
              <a:spLocks noChangeShapeType="1"/>
            </p:cNvSpPr>
            <p:nvPr/>
          </p:nvSpPr>
          <p:spPr bwMode="auto">
            <a:xfrm>
              <a:off x="1725" y="2928"/>
              <a:ext cx="1584" cy="0"/>
            </a:xfrm>
            <a:prstGeom prst="line">
              <a:avLst/>
            </a:prstGeom>
            <a:noFill/>
            <a:ln w="12700">
              <a:solidFill>
                <a:srgbClr val="080808"/>
              </a:solidFill>
              <a:round/>
              <a:headEnd type="none"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1699" name="Rectangle 15">
              <a:extLst>
                <a:ext uri="{FF2B5EF4-FFF2-40B4-BE49-F238E27FC236}">
                  <a16:creationId xmlns:a16="http://schemas.microsoft.com/office/drawing/2014/main" id="{E4007C0C-FA88-A94D-A173-BF59933F9DCB}"/>
                </a:ext>
              </a:extLst>
            </p:cNvPr>
            <p:cNvSpPr>
              <a:spLocks noChangeArrowheads="1"/>
            </p:cNvSpPr>
            <p:nvPr/>
          </p:nvSpPr>
          <p:spPr bwMode="auto">
            <a:xfrm>
              <a:off x="2042" y="2698"/>
              <a:ext cx="9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GB" altLang="en-US" sz="1400" b="1">
                  <a:solidFill>
                    <a:srgbClr val="080808"/>
                  </a:solidFill>
                  <a:latin typeface="Times" pitchFamily="2" charset="0"/>
                </a:rPr>
                <a:t>1. HTTP request</a:t>
              </a:r>
            </a:p>
          </p:txBody>
        </p:sp>
      </p:grpSp>
      <p:sp>
        <p:nvSpPr>
          <p:cNvPr id="71693" name="Rectangle 20">
            <a:extLst>
              <a:ext uri="{FF2B5EF4-FFF2-40B4-BE49-F238E27FC236}">
                <a16:creationId xmlns:a16="http://schemas.microsoft.com/office/drawing/2014/main" id="{6CFFB2AE-1982-EA4F-A5C9-5BE86F8CA985}"/>
              </a:ext>
            </a:extLst>
          </p:cNvPr>
          <p:cNvSpPr>
            <a:spLocks noChangeArrowheads="1"/>
          </p:cNvSpPr>
          <p:nvPr/>
        </p:nvSpPr>
        <p:spPr bwMode="auto">
          <a:xfrm>
            <a:off x="6705600" y="4572000"/>
            <a:ext cx="2057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GB" altLang="en-US" sz="1400" b="1">
                <a:solidFill>
                  <a:srgbClr val="080808"/>
                </a:solidFill>
                <a:latin typeface="Times" pitchFamily="2" charset="0"/>
              </a:rPr>
              <a:t>2. Process request and return page or HTTP response code</a:t>
            </a:r>
          </a:p>
        </p:txBody>
      </p:sp>
      <p:sp>
        <p:nvSpPr>
          <p:cNvPr id="71694" name="Rectangle 21">
            <a:extLst>
              <a:ext uri="{FF2B5EF4-FFF2-40B4-BE49-F238E27FC236}">
                <a16:creationId xmlns:a16="http://schemas.microsoft.com/office/drawing/2014/main" id="{B5A7A278-01ED-8B49-AE00-6102E3518050}"/>
              </a:ext>
            </a:extLst>
          </p:cNvPr>
          <p:cNvSpPr>
            <a:spLocks noChangeArrowheads="1"/>
          </p:cNvSpPr>
          <p:nvPr/>
        </p:nvSpPr>
        <p:spPr bwMode="auto">
          <a:xfrm>
            <a:off x="5419725" y="4556125"/>
            <a:ext cx="935038" cy="549275"/>
          </a:xfrm>
          <a:prstGeom prst="rect">
            <a:avLst/>
          </a:prstGeom>
          <a:solidFill>
            <a:srgbClr val="CCFFCC"/>
          </a:solidFill>
          <a:ln w="12700">
            <a:solidFill>
              <a:schemeClr val="tx1"/>
            </a:solidFill>
            <a:miter lim="800000"/>
            <a:headEnd/>
            <a:tailEnd/>
          </a:ln>
        </p:spPr>
        <p:txBody>
          <a:bodyPr wrap="none" lIns="92075" tIns="46038" rIns="92075" bIns="46038"/>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GB" altLang="en-US" sz="1400" b="1">
                <a:solidFill>
                  <a:schemeClr val="tx2"/>
                </a:solidFill>
                <a:latin typeface="Times" pitchFamily="2" charset="0"/>
              </a:rPr>
              <a:t>HTML</a:t>
            </a:r>
          </a:p>
          <a:p>
            <a:pPr algn="ctr">
              <a:spcBef>
                <a:spcPct val="0"/>
              </a:spcBef>
              <a:buClrTx/>
              <a:buFontTx/>
              <a:buNone/>
            </a:pPr>
            <a:r>
              <a:rPr lang="en-GB" altLang="en-US" sz="1400" b="1">
                <a:solidFill>
                  <a:schemeClr val="tx2"/>
                </a:solidFill>
                <a:latin typeface="Times" pitchFamily="2" charset="0"/>
              </a:rPr>
              <a:t>Page</a:t>
            </a:r>
            <a:endParaRPr lang="en-GB" altLang="en-US" sz="1400" b="1">
              <a:latin typeface="Times" pitchFamily="2" charset="0"/>
            </a:endParaRPr>
          </a:p>
        </p:txBody>
      </p:sp>
      <p:sp>
        <p:nvSpPr>
          <p:cNvPr id="71695" name="Rectangle 22">
            <a:extLst>
              <a:ext uri="{FF2B5EF4-FFF2-40B4-BE49-F238E27FC236}">
                <a16:creationId xmlns:a16="http://schemas.microsoft.com/office/drawing/2014/main" id="{BF5BEB55-6989-A645-A2E8-FC7B94C35228}"/>
              </a:ext>
            </a:extLst>
          </p:cNvPr>
          <p:cNvSpPr>
            <a:spLocks noChangeArrowheads="1"/>
          </p:cNvSpPr>
          <p:nvPr/>
        </p:nvSpPr>
        <p:spPr bwMode="auto">
          <a:xfrm>
            <a:off x="5572125" y="4708525"/>
            <a:ext cx="935038" cy="549275"/>
          </a:xfrm>
          <a:prstGeom prst="rect">
            <a:avLst/>
          </a:prstGeom>
          <a:solidFill>
            <a:srgbClr val="CCFFCC"/>
          </a:solidFill>
          <a:ln w="12700">
            <a:solidFill>
              <a:schemeClr val="tx1"/>
            </a:solidFill>
            <a:miter lim="800000"/>
            <a:headEnd/>
            <a:tailEnd/>
          </a:ln>
        </p:spPr>
        <p:txBody>
          <a:bodyPr wrap="none" lIns="92075" tIns="46038" rIns="92075" bIns="46038"/>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GB" altLang="en-US" sz="1400" b="1">
                <a:solidFill>
                  <a:schemeClr val="tx2"/>
                </a:solidFill>
                <a:latin typeface="Times" pitchFamily="2" charset="0"/>
              </a:rPr>
              <a:t>HTML</a:t>
            </a:r>
          </a:p>
          <a:p>
            <a:pPr algn="ctr">
              <a:spcBef>
                <a:spcPct val="0"/>
              </a:spcBef>
              <a:buClrTx/>
              <a:buFontTx/>
              <a:buNone/>
            </a:pPr>
            <a:r>
              <a:rPr lang="en-GB" altLang="en-US" sz="1400" b="1">
                <a:solidFill>
                  <a:schemeClr val="tx2"/>
                </a:solidFill>
                <a:latin typeface="Times" pitchFamily="2" charset="0"/>
              </a:rPr>
              <a:t>Page</a:t>
            </a:r>
            <a:endParaRPr lang="en-GB" altLang="en-US" sz="1400" b="1">
              <a:latin typeface="Times" pitchFamily="2" charset="0"/>
            </a:endParaRPr>
          </a:p>
        </p:txBody>
      </p:sp>
      <p:sp>
        <p:nvSpPr>
          <p:cNvPr id="71696" name="Rectangle 23">
            <a:extLst>
              <a:ext uri="{FF2B5EF4-FFF2-40B4-BE49-F238E27FC236}">
                <a16:creationId xmlns:a16="http://schemas.microsoft.com/office/drawing/2014/main" id="{99873C0E-8EEC-A049-ABD2-2494304B932C}"/>
              </a:ext>
            </a:extLst>
          </p:cNvPr>
          <p:cNvSpPr>
            <a:spLocks noChangeArrowheads="1"/>
          </p:cNvSpPr>
          <p:nvPr/>
        </p:nvSpPr>
        <p:spPr bwMode="auto">
          <a:xfrm>
            <a:off x="5334000" y="4800600"/>
            <a:ext cx="935038" cy="549275"/>
          </a:xfrm>
          <a:prstGeom prst="rect">
            <a:avLst/>
          </a:prstGeom>
          <a:solidFill>
            <a:srgbClr val="CCFFCC"/>
          </a:solidFill>
          <a:ln w="12700">
            <a:solidFill>
              <a:schemeClr val="tx1"/>
            </a:solidFill>
            <a:miter lim="800000"/>
            <a:headEnd/>
            <a:tailEnd/>
          </a:ln>
        </p:spPr>
        <p:txBody>
          <a:bodyPr wrap="none" lIns="92075" tIns="46038" rIns="92075" bIns="46038"/>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GB" altLang="en-US" sz="1400" b="1">
                <a:solidFill>
                  <a:schemeClr val="tx2"/>
                </a:solidFill>
                <a:latin typeface="Times" pitchFamily="2" charset="0"/>
              </a:rPr>
              <a:t>HTML</a:t>
            </a:r>
          </a:p>
          <a:p>
            <a:pPr algn="ctr">
              <a:spcBef>
                <a:spcPct val="0"/>
              </a:spcBef>
              <a:buClrTx/>
              <a:buFontTx/>
              <a:buNone/>
            </a:pPr>
            <a:r>
              <a:rPr lang="en-GB" altLang="en-US" sz="1400" b="1">
                <a:solidFill>
                  <a:schemeClr val="tx2"/>
                </a:solidFill>
                <a:latin typeface="Times" pitchFamily="2" charset="0"/>
              </a:rPr>
              <a:t>Page</a:t>
            </a:r>
            <a:endParaRPr lang="en-GB" altLang="en-US" sz="1400" b="1">
              <a:latin typeface="Times" pitchFamily="2" charset="0"/>
            </a:endParaRPr>
          </a:p>
        </p:txBody>
      </p:sp>
      <p:sp>
        <p:nvSpPr>
          <p:cNvPr id="71697" name="Freeform 25">
            <a:extLst>
              <a:ext uri="{FF2B5EF4-FFF2-40B4-BE49-F238E27FC236}">
                <a16:creationId xmlns:a16="http://schemas.microsoft.com/office/drawing/2014/main" id="{CF55B16B-DB40-414C-B6F5-BDDCA2D1AA5A}"/>
              </a:ext>
            </a:extLst>
          </p:cNvPr>
          <p:cNvSpPr>
            <a:spLocks/>
          </p:cNvSpPr>
          <p:nvPr/>
        </p:nvSpPr>
        <p:spPr bwMode="auto">
          <a:xfrm>
            <a:off x="6172200" y="4191000"/>
            <a:ext cx="571500" cy="838200"/>
          </a:xfrm>
          <a:custGeom>
            <a:avLst/>
            <a:gdLst>
              <a:gd name="T0" fmla="*/ 2147483646 w 360"/>
              <a:gd name="T1" fmla="*/ 0 h 528"/>
              <a:gd name="T2" fmla="*/ 2147483646 w 360"/>
              <a:gd name="T3" fmla="*/ 2147483646 h 528"/>
              <a:gd name="T4" fmla="*/ 0 w 360"/>
              <a:gd name="T5" fmla="*/ 2147483646 h 528"/>
              <a:gd name="T6" fmla="*/ 0 60000 65536"/>
              <a:gd name="T7" fmla="*/ 0 60000 65536"/>
              <a:gd name="T8" fmla="*/ 0 60000 65536"/>
              <a:gd name="T9" fmla="*/ 0 w 360"/>
              <a:gd name="T10" fmla="*/ 0 h 528"/>
              <a:gd name="T11" fmla="*/ 360 w 360"/>
              <a:gd name="T12" fmla="*/ 528 h 528"/>
            </a:gdLst>
            <a:ahLst/>
            <a:cxnLst>
              <a:cxn ang="T6">
                <a:pos x="T0" y="T1"/>
              </a:cxn>
              <a:cxn ang="T7">
                <a:pos x="T2" y="T3"/>
              </a:cxn>
              <a:cxn ang="T8">
                <a:pos x="T4" y="T5"/>
              </a:cxn>
            </a:cxnLst>
            <a:rect l="T9" t="T10" r="T11" b="T12"/>
            <a:pathLst>
              <a:path w="360" h="528">
                <a:moveTo>
                  <a:pt x="144" y="0"/>
                </a:moveTo>
                <a:cubicBezTo>
                  <a:pt x="252" y="124"/>
                  <a:pt x="360" y="248"/>
                  <a:pt x="336" y="336"/>
                </a:cubicBezTo>
                <a:cubicBezTo>
                  <a:pt x="312" y="424"/>
                  <a:pt x="56" y="496"/>
                  <a:pt x="0" y="52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5E90DA23-958B-9F4D-865E-D51C4FCE31E1}"/>
              </a:ext>
            </a:extLst>
          </p:cNvPr>
          <p:cNvSpPr>
            <a:spLocks noGrp="1"/>
          </p:cNvSpPr>
          <p:nvPr>
            <p:ph type="title"/>
          </p:nvPr>
        </p:nvSpPr>
        <p:spPr/>
        <p:txBody>
          <a:bodyPr/>
          <a:lstStyle/>
          <a:p>
            <a:pPr eaLnBrk="1" hangingPunct="1"/>
            <a:r>
              <a:rPr lang="en-US" altLang="en-US">
                <a:latin typeface="Rockwell" panose="02060603020205020403" pitchFamily="18" charset="77"/>
              </a:rPr>
              <a:t>Commercial Web Hosting</a:t>
            </a:r>
          </a:p>
        </p:txBody>
      </p:sp>
      <p:sp>
        <p:nvSpPr>
          <p:cNvPr id="73730" name="Content Placeholder 2">
            <a:extLst>
              <a:ext uri="{FF2B5EF4-FFF2-40B4-BE49-F238E27FC236}">
                <a16:creationId xmlns:a16="http://schemas.microsoft.com/office/drawing/2014/main" id="{EE999D4F-A4EE-3245-BC7C-E08603CF16A6}"/>
              </a:ext>
            </a:extLst>
          </p:cNvPr>
          <p:cNvSpPr>
            <a:spLocks noGrp="1"/>
          </p:cNvSpPr>
          <p:nvPr>
            <p:ph idx="1"/>
          </p:nvPr>
        </p:nvSpPr>
        <p:spPr>
          <a:xfrm>
            <a:off x="914400" y="1646238"/>
            <a:ext cx="7772400" cy="4525962"/>
          </a:xfrm>
        </p:spPr>
        <p:txBody>
          <a:bodyPr/>
          <a:lstStyle/>
          <a:p>
            <a:pPr eaLnBrk="1" hangingPunct="1"/>
            <a:r>
              <a:rPr lang="en-US" altLang="en-US"/>
              <a:t>Large commercial web hosting companies such as </a:t>
            </a:r>
            <a:r>
              <a:rPr lang="en-US" altLang="en-US">
                <a:solidFill>
                  <a:srgbClr val="FF0000"/>
                </a:solidFill>
              </a:rPr>
              <a:t>GoDaddy</a:t>
            </a:r>
            <a:r>
              <a:rPr lang="en-US" altLang="en-US"/>
              <a:t>, </a:t>
            </a:r>
            <a:r>
              <a:rPr lang="en-US" altLang="en-US">
                <a:solidFill>
                  <a:srgbClr val="FF0000"/>
                </a:solidFill>
              </a:rPr>
              <a:t>Blue Host</a:t>
            </a:r>
            <a:r>
              <a:rPr lang="en-US" altLang="en-US"/>
              <a:t>, </a:t>
            </a:r>
            <a:r>
              <a:rPr lang="en-US" altLang="en-US">
                <a:solidFill>
                  <a:srgbClr val="FF0000"/>
                </a:solidFill>
              </a:rPr>
              <a:t>Dreamhost</a:t>
            </a:r>
            <a:r>
              <a:rPr lang="en-US" altLang="en-US"/>
              <a:t>, and others will typically host hundreds or even thousands of sites on a single machine (or mirrored on several servers).</a:t>
            </a:r>
          </a:p>
          <a:p>
            <a:pPr eaLnBrk="1" hangingPunct="1"/>
            <a:endParaRPr lang="en-US" altLang="en-US"/>
          </a:p>
        </p:txBody>
      </p:sp>
      <p:sp>
        <p:nvSpPr>
          <p:cNvPr id="4" name="Content Placeholder 3">
            <a:extLst>
              <a:ext uri="{FF2B5EF4-FFF2-40B4-BE49-F238E27FC236}">
                <a16:creationId xmlns:a16="http://schemas.microsoft.com/office/drawing/2014/main" id="{2F212E9D-7B57-424B-841D-F0B3989C7BAA}"/>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sp>
        <p:nvSpPr>
          <p:cNvPr id="5" name="Slide Number Placeholder 4">
            <a:extLst>
              <a:ext uri="{FF2B5EF4-FFF2-40B4-BE49-F238E27FC236}">
                <a16:creationId xmlns:a16="http://schemas.microsoft.com/office/drawing/2014/main" id="{E8D5A71E-0541-A346-8EFE-D5ACC81A5581}"/>
              </a:ext>
            </a:extLst>
          </p:cNvPr>
          <p:cNvSpPr>
            <a:spLocks noGrp="1"/>
          </p:cNvSpPr>
          <p:nvPr>
            <p:ph type="sldNum" sz="quarter" idx="14"/>
          </p:nvPr>
        </p:nvSpPr>
        <p:spPr/>
        <p:txBody>
          <a:bodyPr/>
          <a:lstStyle/>
          <a:p>
            <a:pPr>
              <a:defRPr/>
            </a:pPr>
            <a:fld id="{0D812846-A7C5-B947-9941-6738FDEAB3E6}" type="slidenum">
              <a:rPr lang="en-US"/>
              <a:pPr>
                <a:defRPr/>
              </a:pPr>
              <a:t>39</a:t>
            </a:fld>
            <a:endParaRPr lang="en-US"/>
          </a:p>
        </p:txBody>
      </p:sp>
      <p:pic>
        <p:nvPicPr>
          <p:cNvPr id="73733" name="Picture 1">
            <a:extLst>
              <a:ext uri="{FF2B5EF4-FFF2-40B4-BE49-F238E27FC236}">
                <a16:creationId xmlns:a16="http://schemas.microsoft.com/office/drawing/2014/main" id="{E7E01AD4-7508-644F-AC0A-435E94F123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573463"/>
            <a:ext cx="3862388"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5">
            <a:extLst>
              <a:ext uri="{FF2B5EF4-FFF2-40B4-BE49-F238E27FC236}">
                <a16:creationId xmlns:a16="http://schemas.microsoft.com/office/drawing/2014/main" id="{3F336C62-5AA1-C74B-AAE6-CE4E037D5D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8363" y="3616325"/>
            <a:ext cx="14033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2">
            <a:extLst>
              <a:ext uri="{FF2B5EF4-FFF2-40B4-BE49-F238E27FC236}">
                <a16:creationId xmlns:a16="http://schemas.microsoft.com/office/drawing/2014/main" id="{35D4FEA0-1B04-5048-87B4-219EC6DFB2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02300" y="4076700"/>
            <a:ext cx="10810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2C088DB-D022-4449-9A78-5933AED2F185}"/>
              </a:ext>
            </a:extLst>
          </p:cNvPr>
          <p:cNvSpPr>
            <a:spLocks noGrp="1"/>
          </p:cNvSpPr>
          <p:nvPr>
            <p:ph type="title"/>
          </p:nvPr>
        </p:nvSpPr>
        <p:spPr/>
        <p:txBody>
          <a:bodyPr/>
          <a:lstStyle/>
          <a:p>
            <a:pPr eaLnBrk="1" hangingPunct="1"/>
            <a:r>
              <a:rPr lang="en-US" altLang="en-US">
                <a:latin typeface="Rockwell" panose="02060603020205020403" pitchFamily="18" charset="77"/>
              </a:rPr>
              <a:t>Internet = Web?</a:t>
            </a:r>
          </a:p>
        </p:txBody>
      </p:sp>
      <p:sp>
        <p:nvSpPr>
          <p:cNvPr id="19458" name="Content Placeholder 3">
            <a:extLst>
              <a:ext uri="{FF2B5EF4-FFF2-40B4-BE49-F238E27FC236}">
                <a16:creationId xmlns:a16="http://schemas.microsoft.com/office/drawing/2014/main" id="{DF6365B6-EB33-6E4D-B7F8-941793075E4D}"/>
              </a:ext>
            </a:extLst>
          </p:cNvPr>
          <p:cNvSpPr>
            <a:spLocks noGrp="1"/>
          </p:cNvSpPr>
          <p:nvPr>
            <p:ph idx="1"/>
          </p:nvPr>
        </p:nvSpPr>
        <p:spPr>
          <a:xfrm>
            <a:off x="914400" y="1646238"/>
            <a:ext cx="6400800" cy="4525962"/>
          </a:xfrm>
        </p:spPr>
        <p:txBody>
          <a:bodyPr/>
          <a:lstStyle/>
          <a:p>
            <a:pPr eaLnBrk="1" hangingPunct="1"/>
            <a:r>
              <a:rPr lang="en-US" altLang="en-US"/>
              <a:t>The World-Wide Web (WWW or simply the Web) is certainly what most people think of when they see the word “internet.” </a:t>
            </a:r>
          </a:p>
          <a:p>
            <a:pPr eaLnBrk="1" hangingPunct="1"/>
            <a:endParaRPr lang="en-US" altLang="en-US"/>
          </a:p>
        </p:txBody>
      </p:sp>
      <p:sp>
        <p:nvSpPr>
          <p:cNvPr id="5" name="Content Placeholder 4">
            <a:extLst>
              <a:ext uri="{FF2B5EF4-FFF2-40B4-BE49-F238E27FC236}">
                <a16:creationId xmlns:a16="http://schemas.microsoft.com/office/drawing/2014/main" id="{8EEDF7FA-4E16-F34B-8E64-F39A76E48BC9}"/>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r>
              <a:rPr lang="en-US" dirty="0"/>
              <a:t>The answer is no</a:t>
            </a:r>
          </a:p>
        </p:txBody>
      </p:sp>
      <p:graphicFrame>
        <p:nvGraphicFramePr>
          <p:cNvPr id="19460" name="Object 2">
            <a:extLst>
              <a:ext uri="{FF2B5EF4-FFF2-40B4-BE49-F238E27FC236}">
                <a16:creationId xmlns:a16="http://schemas.microsoft.com/office/drawing/2014/main" id="{6692CA17-7E70-C54C-817E-A00A4DBEB590}"/>
              </a:ext>
            </a:extLst>
          </p:cNvPr>
          <p:cNvGraphicFramePr>
            <a:graphicFrameLocks noChangeAspect="1"/>
          </p:cNvGraphicFramePr>
          <p:nvPr/>
        </p:nvGraphicFramePr>
        <p:xfrm>
          <a:off x="-3997325" y="2708275"/>
          <a:ext cx="3201987" cy="3200400"/>
        </p:xfrm>
        <a:graphic>
          <a:graphicData uri="http://schemas.openxmlformats.org/presentationml/2006/ole">
            <mc:AlternateContent xmlns:mc="http://schemas.openxmlformats.org/markup-compatibility/2006">
              <mc:Choice xmlns:v="urn:schemas-microsoft-com:vml" Requires="v">
                <p:oleObj spid="_x0000_s19463" name="Visio" r:id="rId4" imgW="4064000" imgH="4051300" progId="Visio.Drawing.11">
                  <p:embed/>
                </p:oleObj>
              </mc:Choice>
              <mc:Fallback>
                <p:oleObj name="Visio" r:id="rId4" imgW="4064000" imgH="40513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325" y="2708275"/>
                        <a:ext cx="320198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C54B006D-F582-E541-A6F7-97BF13811193}"/>
              </a:ext>
            </a:extLst>
          </p:cNvPr>
          <p:cNvSpPr>
            <a:spLocks noGrp="1"/>
          </p:cNvSpPr>
          <p:nvPr>
            <p:ph type="sldNum" sz="quarter" idx="14"/>
          </p:nvPr>
        </p:nvSpPr>
        <p:spPr/>
        <p:txBody>
          <a:bodyPr/>
          <a:lstStyle/>
          <a:p>
            <a:pPr>
              <a:defRPr/>
            </a:pPr>
            <a:fld id="{67E0ED23-9520-1949-9BEF-B74B732DC4EA}" type="slidenum">
              <a:rPr lang="en-US"/>
              <a:pPr>
                <a:defRPr/>
              </a:pPr>
              <a:t>4</a:t>
            </a:fld>
            <a:endParaRPr lang="en-US"/>
          </a:p>
        </p:txBody>
      </p:sp>
      <p:pic>
        <p:nvPicPr>
          <p:cNvPr id="7" name="Picture 6">
            <a:extLst>
              <a:ext uri="{FF2B5EF4-FFF2-40B4-BE49-F238E27FC236}">
                <a16:creationId xmlns:a16="http://schemas.microsoft.com/office/drawing/2014/main" id="{63205294-A084-1A47-A445-7E6DABB041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5551" y="3501008"/>
            <a:ext cx="5048250" cy="2838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a:extLst>
              <a:ext uri="{FF2B5EF4-FFF2-40B4-BE49-F238E27FC236}">
                <a16:creationId xmlns:a16="http://schemas.microsoft.com/office/drawing/2014/main" id="{4897F424-951F-7148-9620-DBEFE1B34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6388"/>
            <a:ext cx="9144000"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ext Box 3">
            <a:extLst>
              <a:ext uri="{FF2B5EF4-FFF2-40B4-BE49-F238E27FC236}">
                <a16:creationId xmlns:a16="http://schemas.microsoft.com/office/drawing/2014/main" id="{93333523-12AF-B44D-A9A5-F97F4B2E36BE}"/>
              </a:ext>
            </a:extLst>
          </p:cNvPr>
          <p:cNvSpPr txBox="1">
            <a:spLocks noChangeArrowheads="1"/>
          </p:cNvSpPr>
          <p:nvPr/>
        </p:nvSpPr>
        <p:spPr bwMode="auto">
          <a:xfrm>
            <a:off x="0" y="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a:solidFill>
                  <a:schemeClr val="accent2"/>
                </a:solidFill>
                <a:latin typeface="Times" pitchFamily="2" charset="0"/>
              </a:rPr>
              <a:t>Two useful application layer services on the Web.</a:t>
            </a:r>
          </a:p>
          <a:p>
            <a:pPr>
              <a:spcBef>
                <a:spcPct val="0"/>
              </a:spcBef>
              <a:buClrTx/>
              <a:buFontTx/>
              <a:buChar char="•"/>
            </a:pPr>
            <a:r>
              <a:rPr lang="en-US" altLang="en-US" sz="2800" b="1">
                <a:solidFill>
                  <a:schemeClr val="accent2"/>
                </a:solidFill>
                <a:latin typeface="Times" pitchFamily="2" charset="0"/>
              </a:rPr>
              <a:t> </a:t>
            </a:r>
            <a:r>
              <a:rPr lang="en-US" altLang="en-US" sz="2800" b="1">
                <a:solidFill>
                  <a:schemeClr val="hlink"/>
                </a:solidFill>
                <a:latin typeface="Times" pitchFamily="2" charset="0"/>
              </a:rPr>
              <a:t>Domain Name Service (DNS)</a:t>
            </a:r>
            <a:r>
              <a:rPr lang="en-US" altLang="en-US" sz="2800" b="1">
                <a:solidFill>
                  <a:schemeClr val="accent2"/>
                </a:solidFill>
                <a:latin typeface="Times" pitchFamily="2" charset="0"/>
              </a:rPr>
              <a:t> -- Uses UDP for transport.</a:t>
            </a:r>
          </a:p>
          <a:p>
            <a:pPr>
              <a:spcBef>
                <a:spcPct val="0"/>
              </a:spcBef>
              <a:buClrTx/>
              <a:buFontTx/>
              <a:buChar char="•"/>
            </a:pPr>
            <a:r>
              <a:rPr lang="en-US" altLang="en-US" sz="2800" b="1">
                <a:solidFill>
                  <a:schemeClr val="accent2"/>
                </a:solidFill>
                <a:latin typeface="Times" pitchFamily="2" charset="0"/>
              </a:rPr>
              <a:t> </a:t>
            </a:r>
            <a:r>
              <a:rPr lang="en-US" altLang="en-US" sz="2800" b="1">
                <a:solidFill>
                  <a:schemeClr val="hlink"/>
                </a:solidFill>
                <a:latin typeface="Times" pitchFamily="2" charset="0"/>
              </a:rPr>
              <a:t>Virtual Hosting</a:t>
            </a:r>
            <a:r>
              <a:rPr lang="en-US" altLang="en-US" sz="2800" b="1">
                <a:solidFill>
                  <a:schemeClr val="accent2"/>
                </a:solidFill>
                <a:latin typeface="Times" pitchFamily="2" charset="0"/>
              </a:rPr>
              <a:t> -- Maps Domain Names onto folders on 							the Web server.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a:extLst>
              <a:ext uri="{FF2B5EF4-FFF2-40B4-BE49-F238E27FC236}">
                <a16:creationId xmlns:a16="http://schemas.microsoft.com/office/drawing/2014/main" id="{FE198082-FBC0-4B42-A5C0-8F376247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ext Box 3">
            <a:extLst>
              <a:ext uri="{FF2B5EF4-FFF2-40B4-BE49-F238E27FC236}">
                <a16:creationId xmlns:a16="http://schemas.microsoft.com/office/drawing/2014/main" id="{064872C0-7B48-9B40-BC32-CC22C270D97D}"/>
              </a:ext>
            </a:extLst>
          </p:cNvPr>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a:solidFill>
                  <a:schemeClr val="accent2"/>
                </a:solidFill>
                <a:latin typeface="Times" pitchFamily="2" charset="0"/>
              </a:rPr>
              <a:t>The structure of a </a:t>
            </a:r>
            <a:r>
              <a:rPr lang="en-US" altLang="en-US" sz="2800" b="1">
                <a:solidFill>
                  <a:schemeClr val="hlink"/>
                </a:solidFill>
                <a:latin typeface="Times" pitchFamily="2" charset="0"/>
              </a:rPr>
              <a:t>Uniform Resource Locator (URL)</a:t>
            </a:r>
            <a:endParaRPr lang="en-US" altLang="en-US" sz="2800">
              <a:solidFill>
                <a:schemeClr val="hlink"/>
              </a:solidFill>
              <a:latin typeface="Times" pitchFamily="2" charset="0"/>
            </a:endParaRPr>
          </a:p>
        </p:txBody>
      </p:sp>
      <p:sp>
        <p:nvSpPr>
          <p:cNvPr id="76803" name="Text Box 4">
            <a:extLst>
              <a:ext uri="{FF2B5EF4-FFF2-40B4-BE49-F238E27FC236}">
                <a16:creationId xmlns:a16="http://schemas.microsoft.com/office/drawing/2014/main" id="{3912C017-AB8B-C84F-97BB-2BA6F632290C}"/>
              </a:ext>
            </a:extLst>
          </p:cNvPr>
          <p:cNvSpPr txBox="1">
            <a:spLocks noChangeArrowheads="1"/>
          </p:cNvSpPr>
          <p:nvPr/>
        </p:nvSpPr>
        <p:spPr bwMode="auto">
          <a:xfrm>
            <a:off x="0" y="259080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Char char="•"/>
            </a:pPr>
            <a:r>
              <a:rPr lang="en-US" altLang="en-US" sz="2800" b="1">
                <a:solidFill>
                  <a:schemeClr val="accent2"/>
                </a:solidFill>
                <a:latin typeface="Times" pitchFamily="2" charset="0"/>
              </a:rPr>
              <a:t> </a:t>
            </a:r>
            <a:r>
              <a:rPr lang="en-US" altLang="en-US" sz="2800" b="1">
                <a:latin typeface="Times" pitchFamily="2" charset="0"/>
              </a:rPr>
              <a:t>How:</a:t>
            </a:r>
            <a:r>
              <a:rPr lang="en-US" altLang="en-US" sz="2800" b="1">
                <a:solidFill>
                  <a:schemeClr val="accent2"/>
                </a:solidFill>
                <a:latin typeface="Times" pitchFamily="2" charset="0"/>
              </a:rPr>
              <a:t> The application layer protocol. Example: Browsers and Web servers use http (hypertext transfer protocol)</a:t>
            </a:r>
          </a:p>
          <a:p>
            <a:pPr>
              <a:spcBef>
                <a:spcPct val="0"/>
              </a:spcBef>
              <a:buClrTx/>
              <a:buFontTx/>
              <a:buChar char="•"/>
            </a:pPr>
            <a:r>
              <a:rPr lang="en-US" altLang="en-US" sz="2800" b="1">
                <a:solidFill>
                  <a:schemeClr val="accent2"/>
                </a:solidFill>
                <a:latin typeface="Times" pitchFamily="2" charset="0"/>
              </a:rPr>
              <a:t> </a:t>
            </a:r>
            <a:r>
              <a:rPr lang="en-US" altLang="en-US" sz="2800" b="1">
                <a:latin typeface="Times" pitchFamily="2" charset="0"/>
              </a:rPr>
              <a:t>Where:</a:t>
            </a:r>
            <a:r>
              <a:rPr lang="en-US" altLang="en-US" sz="2800" b="1">
                <a:solidFill>
                  <a:schemeClr val="accent2"/>
                </a:solidFill>
                <a:latin typeface="Times" pitchFamily="2" charset="0"/>
              </a:rPr>
              <a:t> The named address of the resource -- Translated to IP address for internet travel, then used to locate the virtual space (folder) on the Web server.</a:t>
            </a:r>
          </a:p>
          <a:p>
            <a:pPr>
              <a:spcBef>
                <a:spcPct val="0"/>
              </a:spcBef>
              <a:buClrTx/>
              <a:buFontTx/>
              <a:buChar char="•"/>
            </a:pPr>
            <a:r>
              <a:rPr lang="en-US" altLang="en-US" sz="2800" b="1">
                <a:solidFill>
                  <a:schemeClr val="accent2"/>
                </a:solidFill>
                <a:latin typeface="Times" pitchFamily="2" charset="0"/>
              </a:rPr>
              <a:t> </a:t>
            </a:r>
            <a:r>
              <a:rPr lang="en-US" altLang="en-US" sz="2800" b="1">
                <a:latin typeface="Times" pitchFamily="2" charset="0"/>
              </a:rPr>
              <a:t>What:</a:t>
            </a:r>
            <a:r>
              <a:rPr lang="en-US" altLang="en-US" sz="2800" b="1">
                <a:solidFill>
                  <a:schemeClr val="accent2"/>
                </a:solidFill>
                <a:latin typeface="Times" pitchFamily="2" charset="0"/>
              </a:rPr>
              <a:t> Path to specific resource in that folder.  </a:t>
            </a:r>
            <a:r>
              <a:rPr lang="en-US" altLang="en-US" sz="2800">
                <a:latin typeface="Times" pitchFamily="2"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a:extLst>
              <a:ext uri="{FF2B5EF4-FFF2-40B4-BE49-F238E27FC236}">
                <a16:creationId xmlns:a16="http://schemas.microsoft.com/office/drawing/2014/main" id="{8CBDAA66-C12A-A04D-92B0-CEA8ED786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ext Box 3">
            <a:extLst>
              <a:ext uri="{FF2B5EF4-FFF2-40B4-BE49-F238E27FC236}">
                <a16:creationId xmlns:a16="http://schemas.microsoft.com/office/drawing/2014/main" id="{C5694325-5E0B-2741-AF10-1F7F7CCD593B}"/>
              </a:ext>
            </a:extLst>
          </p:cNvPr>
          <p:cNvSpPr txBox="1">
            <a:spLocks noChangeArrowheads="1"/>
          </p:cNvSpPr>
          <p:nvPr/>
        </p:nvSpPr>
        <p:spPr bwMode="auto">
          <a:xfrm>
            <a:off x="0" y="0"/>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a:solidFill>
                  <a:schemeClr val="accent2"/>
                </a:solidFill>
                <a:latin typeface="Times" pitchFamily="2" charset="0"/>
              </a:rPr>
              <a:t>The what part of a URL identifies a particular resource within the folder assigned to the domain name (where part of URL).</a:t>
            </a:r>
          </a:p>
          <a:p>
            <a:pPr>
              <a:spcBef>
                <a:spcPct val="0"/>
              </a:spcBef>
              <a:buClrTx/>
              <a:buFontTx/>
              <a:buNone/>
            </a:pPr>
            <a:endParaRPr lang="en-US" altLang="en-US" sz="2800" b="1">
              <a:solidFill>
                <a:schemeClr val="accent2"/>
              </a:solidFill>
              <a:latin typeface="Times" pitchFamily="2" charset="0"/>
            </a:endParaRPr>
          </a:p>
          <a:p>
            <a:pPr>
              <a:spcBef>
                <a:spcPct val="0"/>
              </a:spcBef>
              <a:buClrTx/>
              <a:buFontTx/>
              <a:buChar char="•"/>
            </a:pPr>
            <a:r>
              <a:rPr lang="en-US" altLang="en-US" sz="2800" b="1">
                <a:solidFill>
                  <a:schemeClr val="accent2"/>
                </a:solidFill>
                <a:latin typeface="Times" pitchFamily="2" charset="0"/>
              </a:rPr>
              <a:t> The request for a directory loads a </a:t>
            </a:r>
            <a:r>
              <a:rPr lang="en-US" altLang="en-US" sz="2800" b="1">
                <a:solidFill>
                  <a:schemeClr val="hlink"/>
                </a:solidFill>
                <a:latin typeface="Times" pitchFamily="2" charset="0"/>
              </a:rPr>
              <a:t>default file</a:t>
            </a:r>
            <a:r>
              <a:rPr lang="en-US" altLang="en-US" sz="2800" b="1">
                <a:solidFill>
                  <a:schemeClr val="accent2"/>
                </a:solidFill>
                <a:latin typeface="Times" pitchFamily="2" charset="0"/>
              </a:rPr>
              <a:t> in that directory.  If there is no default file, then the directory contents may be listed.</a:t>
            </a:r>
          </a:p>
          <a:p>
            <a:pPr>
              <a:spcBef>
                <a:spcPct val="0"/>
              </a:spcBef>
              <a:buClrTx/>
              <a:buFontTx/>
              <a:buChar char="•"/>
            </a:pPr>
            <a:r>
              <a:rPr lang="en-US" altLang="en-US" sz="2800" b="1">
                <a:solidFill>
                  <a:schemeClr val="accent2"/>
                </a:solidFill>
                <a:latin typeface="Times" pitchFamily="2" charset="0"/>
              </a:rPr>
              <a:t> The request for a file loads that file.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3">
            <a:extLst>
              <a:ext uri="{FF2B5EF4-FFF2-40B4-BE49-F238E27FC236}">
                <a16:creationId xmlns:a16="http://schemas.microsoft.com/office/drawing/2014/main" id="{F6443501-49A7-D047-B0E1-1C65DEA49048}"/>
              </a:ext>
            </a:extLst>
          </p:cNvPr>
          <p:cNvSpPr>
            <a:spLocks noGrp="1"/>
          </p:cNvSpPr>
          <p:nvPr>
            <p:ph type="title"/>
          </p:nvPr>
        </p:nvSpPr>
        <p:spPr/>
        <p:txBody>
          <a:bodyPr/>
          <a:lstStyle/>
          <a:p>
            <a:pPr eaLnBrk="1" hangingPunct="1"/>
            <a:r>
              <a:rPr lang="en-US" altLang="en-US">
                <a:latin typeface="Rockwell" panose="02060603020205020403" pitchFamily="18" charset="77"/>
              </a:rPr>
              <a:t>URL Components</a:t>
            </a:r>
          </a:p>
        </p:txBody>
      </p:sp>
      <p:sp>
        <p:nvSpPr>
          <p:cNvPr id="78850" name="Content Placeholder 4">
            <a:extLst>
              <a:ext uri="{FF2B5EF4-FFF2-40B4-BE49-F238E27FC236}">
                <a16:creationId xmlns:a16="http://schemas.microsoft.com/office/drawing/2014/main" id="{FD8ECE13-4B9E-2941-A1AB-FA4671FE430C}"/>
              </a:ext>
            </a:extLst>
          </p:cNvPr>
          <p:cNvSpPr>
            <a:spLocks noGrp="1"/>
          </p:cNvSpPr>
          <p:nvPr>
            <p:ph idx="1"/>
          </p:nvPr>
        </p:nvSpPr>
        <p:spPr>
          <a:xfrm>
            <a:off x="914400" y="1646238"/>
            <a:ext cx="6400800" cy="4525962"/>
          </a:xfrm>
        </p:spPr>
        <p:txBody>
          <a:bodyPr/>
          <a:lstStyle/>
          <a:p>
            <a:pPr eaLnBrk="1" hangingPunct="1"/>
            <a:r>
              <a:rPr lang="en-US" altLang="en-US"/>
              <a:t>In order to allow clients to request particular resources from the server, a naming mechanism is required so that the client knows </a:t>
            </a:r>
            <a:r>
              <a:rPr lang="en-US" altLang="en-US">
                <a:solidFill>
                  <a:srgbClr val="FF0000"/>
                </a:solidFill>
              </a:rPr>
              <a:t>how to ask the server for the file</a:t>
            </a:r>
            <a:r>
              <a:rPr lang="en-US" altLang="en-US"/>
              <a:t>.</a:t>
            </a:r>
          </a:p>
          <a:p>
            <a:pPr eaLnBrk="1" hangingPunct="1"/>
            <a:r>
              <a:rPr lang="en-US" altLang="en-US"/>
              <a:t>For the web that naming mechanism is the </a:t>
            </a:r>
            <a:r>
              <a:rPr lang="en-US" altLang="en-US" b="1">
                <a:solidFill>
                  <a:schemeClr val="accent1"/>
                </a:solidFill>
              </a:rPr>
              <a:t>Uniform Resource Locator</a:t>
            </a:r>
            <a:r>
              <a:rPr lang="en-US" altLang="en-US"/>
              <a:t> (</a:t>
            </a:r>
            <a:r>
              <a:rPr lang="en-US" altLang="en-US" b="1">
                <a:solidFill>
                  <a:schemeClr val="accent1"/>
                </a:solidFill>
              </a:rPr>
              <a:t>URL</a:t>
            </a:r>
            <a:r>
              <a:rPr lang="en-US" altLang="en-US"/>
              <a:t>). </a:t>
            </a:r>
          </a:p>
        </p:txBody>
      </p:sp>
      <p:sp>
        <p:nvSpPr>
          <p:cNvPr id="6" name="Content Placeholder 5">
            <a:extLst>
              <a:ext uri="{FF2B5EF4-FFF2-40B4-BE49-F238E27FC236}">
                <a16:creationId xmlns:a16="http://schemas.microsoft.com/office/drawing/2014/main" id="{2861B8D3-7D8A-0848-8CDE-54876E464A6F}"/>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graphicFrame>
        <p:nvGraphicFramePr>
          <p:cNvPr id="78852" name="Object 2">
            <a:extLst>
              <a:ext uri="{FF2B5EF4-FFF2-40B4-BE49-F238E27FC236}">
                <a16:creationId xmlns:a16="http://schemas.microsoft.com/office/drawing/2014/main" id="{3C19E1F4-4F5F-9644-869C-4A99CD383793}"/>
              </a:ext>
            </a:extLst>
          </p:cNvPr>
          <p:cNvGraphicFramePr>
            <a:graphicFrameLocks noChangeAspect="1"/>
          </p:cNvGraphicFramePr>
          <p:nvPr/>
        </p:nvGraphicFramePr>
        <p:xfrm>
          <a:off x="1116013" y="5735638"/>
          <a:ext cx="6402387" cy="787400"/>
        </p:xfrm>
        <a:graphic>
          <a:graphicData uri="http://schemas.openxmlformats.org/presentationml/2006/ole">
            <mc:AlternateContent xmlns:mc="http://schemas.openxmlformats.org/markup-compatibility/2006">
              <mc:Choice xmlns:v="urn:schemas-microsoft-com:vml" Requires="v">
                <p:oleObj spid="_x0000_s78855" name="Visio" r:id="rId3" imgW="6413500" imgH="800100" progId="Visio.Drawing.11">
                  <p:embed/>
                </p:oleObj>
              </mc:Choice>
              <mc:Fallback>
                <p:oleObj name="Visio" r:id="rId3" imgW="6413500" imgH="80010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5735638"/>
                        <a:ext cx="6402387"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6310FF1B-DB63-6442-B09D-E179870E8012}"/>
              </a:ext>
            </a:extLst>
          </p:cNvPr>
          <p:cNvSpPr>
            <a:spLocks noGrp="1"/>
          </p:cNvSpPr>
          <p:nvPr>
            <p:ph type="sldNum" sz="quarter" idx="14"/>
          </p:nvPr>
        </p:nvSpPr>
        <p:spPr/>
        <p:txBody>
          <a:bodyPr/>
          <a:lstStyle/>
          <a:p>
            <a:pPr>
              <a:defRPr/>
            </a:pPr>
            <a:fld id="{1B8B6A4F-89D4-8D49-B453-A909D513E763}" type="slidenum">
              <a:rPr lang="en-US"/>
              <a:pPr>
                <a:defRPr/>
              </a:pPr>
              <a:t>43</a:t>
            </a:fld>
            <a:endParaRPr lang="en-US"/>
          </a:p>
        </p:txBody>
      </p:sp>
      <p:pic>
        <p:nvPicPr>
          <p:cNvPr id="78854" name="Picture 6">
            <a:extLst>
              <a:ext uri="{FF2B5EF4-FFF2-40B4-BE49-F238E27FC236}">
                <a16:creationId xmlns:a16="http://schemas.microsoft.com/office/drawing/2014/main" id="{20B6C268-462A-384A-803D-5689FB8FB1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3802063"/>
            <a:ext cx="36004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656E1B-9178-8849-880D-8AACC2AC9C6E}"/>
              </a:ext>
            </a:extLst>
          </p:cNvPr>
          <p:cNvSpPr>
            <a:spLocks noGrp="1"/>
          </p:cNvSpPr>
          <p:nvPr>
            <p:ph type="title"/>
          </p:nvPr>
        </p:nvSpPr>
        <p:spPr/>
        <p:txBody>
          <a:bodyPr rtlCol="0">
            <a:normAutofit fontScale="90000"/>
          </a:bodyPr>
          <a:lstStyle/>
          <a:p>
            <a:pPr eaLnBrk="1" fontAlgn="auto" hangingPunct="1">
              <a:spcAft>
                <a:spcPts val="0"/>
              </a:spcAft>
              <a:defRPr/>
            </a:pPr>
            <a:r>
              <a:rPr lang="en-US" dirty="0"/>
              <a:t>DOMAIN NAME SYSTEM (</a:t>
            </a:r>
            <a:r>
              <a:rPr lang="en-US" dirty="0">
                <a:solidFill>
                  <a:schemeClr val="tx2"/>
                </a:solidFill>
              </a:rPr>
              <a:t>DNS</a:t>
            </a:r>
            <a:r>
              <a:rPr lang="en-US" dirty="0"/>
              <a:t>)</a:t>
            </a:r>
          </a:p>
        </p:txBody>
      </p:sp>
      <p:sp>
        <p:nvSpPr>
          <p:cNvPr id="4" name="Text Placeholder 3">
            <a:extLst>
              <a:ext uri="{FF2B5EF4-FFF2-40B4-BE49-F238E27FC236}">
                <a16:creationId xmlns:a16="http://schemas.microsoft.com/office/drawing/2014/main" id="{77A3965B-0534-A946-A1B3-ECC7AE2C58AA}"/>
              </a:ext>
            </a:extLst>
          </p:cNvPr>
          <p:cNvSpPr>
            <a:spLocks noGrp="1"/>
          </p:cNvSpPr>
          <p:nvPr>
            <p:ph type="body" idx="1"/>
          </p:nvPr>
        </p:nvSpPr>
        <p:spPr>
          <a:xfrm>
            <a:off x="457200" y="3962400"/>
            <a:ext cx="7772400" cy="1500188"/>
          </a:xfrm>
        </p:spPr>
        <p:txBody>
          <a:bodyPr rtlCol="0">
            <a:normAutofit/>
          </a:bodyPr>
          <a:lstStyle/>
          <a:p>
            <a:pPr eaLnBrk="1" fontAlgn="auto" hangingPunct="1">
              <a:spcAft>
                <a:spcPts val="0"/>
              </a:spcAft>
              <a:buClr>
                <a:schemeClr val="accent3">
                  <a:lumMod val="75000"/>
                </a:schemeClr>
              </a:buClr>
              <a:defRPr/>
            </a:pPr>
            <a:r>
              <a:rPr lang="en-US" dirty="0"/>
              <a:t>Section </a:t>
            </a:r>
            <a:r>
              <a:rPr lang="en-US" dirty="0">
                <a:solidFill>
                  <a:schemeClr val="accent1"/>
                </a:solidFill>
              </a:rPr>
              <a:t>5</a:t>
            </a:r>
            <a:r>
              <a:rPr lang="en-US" dirty="0"/>
              <a:t> of </a:t>
            </a:r>
            <a:r>
              <a:rPr lang="en-US" dirty="0">
                <a:solidFill>
                  <a:schemeClr val="tx1"/>
                </a:solidFill>
              </a:rPr>
              <a:t>8</a:t>
            </a:r>
          </a:p>
        </p:txBody>
      </p:sp>
      <p:sp>
        <p:nvSpPr>
          <p:cNvPr id="2" name="Slide Number Placeholder 1">
            <a:extLst>
              <a:ext uri="{FF2B5EF4-FFF2-40B4-BE49-F238E27FC236}">
                <a16:creationId xmlns:a16="http://schemas.microsoft.com/office/drawing/2014/main" id="{287765FF-7EAE-A34C-AE63-201562201C78}"/>
              </a:ext>
            </a:extLst>
          </p:cNvPr>
          <p:cNvSpPr>
            <a:spLocks noGrp="1"/>
          </p:cNvSpPr>
          <p:nvPr>
            <p:ph type="sldNum" sz="quarter" idx="10"/>
          </p:nvPr>
        </p:nvSpPr>
        <p:spPr/>
        <p:txBody>
          <a:bodyPr/>
          <a:lstStyle/>
          <a:p>
            <a:pPr>
              <a:defRPr/>
            </a:pPr>
            <a:fld id="{A7513D1F-DD7F-DA41-ABA0-5E1B1E255E9D}" type="slidenum">
              <a:rPr lang="en-US"/>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a:extLst>
              <a:ext uri="{FF2B5EF4-FFF2-40B4-BE49-F238E27FC236}">
                <a16:creationId xmlns:a16="http://schemas.microsoft.com/office/drawing/2014/main" id="{D36348A8-924B-EE46-8412-AA6C79CC38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0138" y="2406650"/>
            <a:ext cx="427037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Title 1">
            <a:extLst>
              <a:ext uri="{FF2B5EF4-FFF2-40B4-BE49-F238E27FC236}">
                <a16:creationId xmlns:a16="http://schemas.microsoft.com/office/drawing/2014/main" id="{2B2956D5-A8F7-1645-A7CF-CE1080D2D234}"/>
              </a:ext>
            </a:extLst>
          </p:cNvPr>
          <p:cNvSpPr>
            <a:spLocks noGrp="1"/>
          </p:cNvSpPr>
          <p:nvPr>
            <p:ph type="title"/>
          </p:nvPr>
        </p:nvSpPr>
        <p:spPr/>
        <p:txBody>
          <a:bodyPr/>
          <a:lstStyle/>
          <a:p>
            <a:pPr eaLnBrk="1" hangingPunct="1"/>
            <a:r>
              <a:rPr lang="en-US" altLang="en-US">
                <a:latin typeface="Rockwell" panose="02060603020205020403" pitchFamily="18" charset="77"/>
              </a:rPr>
              <a:t>Domain Name System</a:t>
            </a:r>
          </a:p>
        </p:txBody>
      </p:sp>
      <p:sp>
        <p:nvSpPr>
          <p:cNvPr id="80899" name="Content Placeholder 2">
            <a:extLst>
              <a:ext uri="{FF2B5EF4-FFF2-40B4-BE49-F238E27FC236}">
                <a16:creationId xmlns:a16="http://schemas.microsoft.com/office/drawing/2014/main" id="{B14083D2-B34F-8844-8CD3-ED7D4C0D8CA7}"/>
              </a:ext>
            </a:extLst>
          </p:cNvPr>
          <p:cNvSpPr>
            <a:spLocks noGrp="1"/>
          </p:cNvSpPr>
          <p:nvPr>
            <p:ph idx="1"/>
          </p:nvPr>
        </p:nvSpPr>
        <p:spPr>
          <a:xfrm>
            <a:off x="258763" y="1249363"/>
            <a:ext cx="6437312" cy="4524375"/>
          </a:xfrm>
        </p:spPr>
        <p:txBody>
          <a:bodyPr/>
          <a:lstStyle/>
          <a:p>
            <a:pPr eaLnBrk="1" hangingPunct="1"/>
            <a:r>
              <a:rPr lang="en-US" altLang="en-US"/>
              <a:t>As elegant as IP addresses may be, </a:t>
            </a:r>
            <a:r>
              <a:rPr lang="en-US" altLang="en-US">
                <a:solidFill>
                  <a:srgbClr val="FF0000"/>
                </a:solidFill>
              </a:rPr>
              <a:t>human beings do not enjoy having to recall long strings of numbers</a:t>
            </a:r>
            <a:r>
              <a:rPr lang="en-US" altLang="en-US"/>
              <a:t>. Instead of IP addresses, we use the </a:t>
            </a:r>
            <a:r>
              <a:rPr lang="en-US" altLang="en-US" b="1">
                <a:solidFill>
                  <a:schemeClr val="accent1"/>
                </a:solidFill>
              </a:rPr>
              <a:t>Domain Name System</a:t>
            </a:r>
            <a:r>
              <a:rPr lang="en-US" altLang="en-US">
                <a:solidFill>
                  <a:schemeClr val="accent1"/>
                </a:solidFill>
              </a:rPr>
              <a:t> </a:t>
            </a:r>
            <a:r>
              <a:rPr lang="en-US" altLang="en-US"/>
              <a:t>(</a:t>
            </a:r>
            <a:r>
              <a:rPr lang="en-US" altLang="en-US" b="1">
                <a:solidFill>
                  <a:schemeClr val="accent1"/>
                </a:solidFill>
              </a:rPr>
              <a:t>DNS</a:t>
            </a:r>
            <a:r>
              <a:rPr lang="en-US" altLang="en-US"/>
              <a:t>)</a:t>
            </a:r>
          </a:p>
        </p:txBody>
      </p:sp>
      <p:sp>
        <p:nvSpPr>
          <p:cNvPr id="4" name="Content Placeholder 3">
            <a:extLst>
              <a:ext uri="{FF2B5EF4-FFF2-40B4-BE49-F238E27FC236}">
                <a16:creationId xmlns:a16="http://schemas.microsoft.com/office/drawing/2014/main" id="{84ADE8BE-033D-5648-9ED7-DDB0DC4E4C73}"/>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r>
              <a:rPr lang="en-US" dirty="0"/>
              <a:t>Why do we need it?</a:t>
            </a:r>
          </a:p>
        </p:txBody>
      </p:sp>
      <p:sp>
        <p:nvSpPr>
          <p:cNvPr id="5" name="Rectangle 4">
            <a:extLst>
              <a:ext uri="{FF2B5EF4-FFF2-40B4-BE49-F238E27FC236}">
                <a16:creationId xmlns:a16="http://schemas.microsoft.com/office/drawing/2014/main" id="{BFA73FA3-0467-D344-8188-15587F7D2F35}"/>
              </a:ext>
            </a:extLst>
          </p:cNvPr>
          <p:cNvSpPr/>
          <p:nvPr/>
        </p:nvSpPr>
        <p:spPr>
          <a:xfrm>
            <a:off x="-309563" y="3094038"/>
            <a:ext cx="5219701" cy="1785937"/>
          </a:xfrm>
          <a:prstGeom prst="rect">
            <a:avLst/>
          </a:prstGeom>
        </p:spPr>
        <p:txBody>
          <a:bodyPr>
            <a:spAutoFit/>
          </a:bodyPr>
          <a:lstStyle/>
          <a:p>
            <a:pPr marL="640080" lvl="1" indent="-237744" eaLnBrk="1" fontAlgn="auto" hangingPunct="1">
              <a:spcBef>
                <a:spcPts val="0"/>
              </a:spcBef>
              <a:spcAft>
                <a:spcPts val="0"/>
              </a:spcAft>
              <a:buFont typeface="Verdana"/>
              <a:buChar char="◦"/>
              <a:defRPr/>
            </a:pPr>
            <a:r>
              <a:rPr lang="en-US" sz="2200" dirty="0">
                <a:latin typeface="+mn-lt"/>
              </a:rPr>
              <a:t>Associates </a:t>
            </a:r>
            <a:r>
              <a:rPr lang="en-US" sz="2200" dirty="0">
                <a:solidFill>
                  <a:srgbClr val="FF0000"/>
                </a:solidFill>
                <a:latin typeface="+mn-lt"/>
              </a:rPr>
              <a:t>unique computer IP Addresses with the text-based domain names</a:t>
            </a:r>
            <a:r>
              <a:rPr lang="en-US" sz="2200" dirty="0">
                <a:latin typeface="+mn-lt"/>
              </a:rPr>
              <a:t> you type into a web browser</a:t>
            </a:r>
          </a:p>
          <a:p>
            <a:pPr marL="971550" lvl="1" indent="-514350" eaLnBrk="1" fontAlgn="auto" hangingPunct="1">
              <a:spcBef>
                <a:spcPts val="0"/>
              </a:spcBef>
              <a:spcAft>
                <a:spcPts val="0"/>
              </a:spcAft>
              <a:buFont typeface="Verdana"/>
              <a:buChar char="◦"/>
              <a:defRPr/>
            </a:pPr>
            <a:r>
              <a:rPr lang="en-US" sz="2200" dirty="0">
                <a:latin typeface="+mn-lt"/>
              </a:rPr>
              <a:t>Browser: http://google.com </a:t>
            </a:r>
          </a:p>
          <a:p>
            <a:pPr marL="971550" lvl="1" indent="-514350" eaLnBrk="1" fontAlgn="auto" hangingPunct="1">
              <a:spcBef>
                <a:spcPts val="0"/>
              </a:spcBef>
              <a:spcAft>
                <a:spcPts val="0"/>
              </a:spcAft>
              <a:buFont typeface="Verdana"/>
              <a:buChar char="◦"/>
              <a:defRPr/>
            </a:pPr>
            <a:r>
              <a:rPr lang="en-US" sz="2200" dirty="0">
                <a:latin typeface="+mn-lt"/>
                <a:sym typeface="Wingdings" pitchFamily="2" charset="2"/>
              </a:rPr>
              <a:t>IP Address:172.217.16.68</a:t>
            </a:r>
            <a:endParaRPr lang="en-US" sz="2200" dirty="0">
              <a:latin typeface="+mn-lt"/>
            </a:endParaRPr>
          </a:p>
        </p:txBody>
      </p:sp>
      <p:sp>
        <p:nvSpPr>
          <p:cNvPr id="6" name="Slide Number Placeholder 5">
            <a:extLst>
              <a:ext uri="{FF2B5EF4-FFF2-40B4-BE49-F238E27FC236}">
                <a16:creationId xmlns:a16="http://schemas.microsoft.com/office/drawing/2014/main" id="{380799C9-74A2-2741-B1BD-CE832F76DBA3}"/>
              </a:ext>
            </a:extLst>
          </p:cNvPr>
          <p:cNvSpPr>
            <a:spLocks noGrp="1"/>
          </p:cNvSpPr>
          <p:nvPr>
            <p:ph type="sldNum" sz="quarter" idx="14"/>
          </p:nvPr>
        </p:nvSpPr>
        <p:spPr/>
        <p:txBody>
          <a:bodyPr/>
          <a:lstStyle/>
          <a:p>
            <a:pPr>
              <a:defRPr/>
            </a:pPr>
            <a:fld id="{E1729856-003F-9B49-A418-7D8E3BCEE2A8}" type="slidenum">
              <a:rPr lang="en-US"/>
              <a:pPr>
                <a:defRPr/>
              </a:pPr>
              <a:t>45</a:t>
            </a:fld>
            <a:endParaRPr lang="en-US"/>
          </a:p>
        </p:txBody>
      </p:sp>
      <p:sp>
        <p:nvSpPr>
          <p:cNvPr id="2" name="Rectangle 1">
            <a:extLst>
              <a:ext uri="{FF2B5EF4-FFF2-40B4-BE49-F238E27FC236}">
                <a16:creationId xmlns:a16="http://schemas.microsoft.com/office/drawing/2014/main" id="{11000F78-D537-774C-8580-A6F83F47BDB2}"/>
              </a:ext>
            </a:extLst>
          </p:cNvPr>
          <p:cNvSpPr/>
          <p:nvPr/>
        </p:nvSpPr>
        <p:spPr>
          <a:xfrm>
            <a:off x="914400" y="5897563"/>
            <a:ext cx="7037388" cy="4302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200" dirty="0"/>
              <a:t>{a set of servers that map written names to IP addresses} </a:t>
            </a:r>
          </a:p>
        </p:txBody>
      </p:sp>
      <p:pic>
        <p:nvPicPr>
          <p:cNvPr id="80904" name="Picture 6">
            <a:extLst>
              <a:ext uri="{FF2B5EF4-FFF2-40B4-BE49-F238E27FC236}">
                <a16:creationId xmlns:a16="http://schemas.microsoft.com/office/drawing/2014/main" id="{41AB0A68-B215-C44D-831F-99E23B3748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5021263"/>
            <a:ext cx="49228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a:extLst>
              <a:ext uri="{FF2B5EF4-FFF2-40B4-BE49-F238E27FC236}">
                <a16:creationId xmlns:a16="http://schemas.microsoft.com/office/drawing/2014/main" id="{349C531F-6883-494E-B0A1-8547530322F5}"/>
              </a:ext>
            </a:extLst>
          </p:cNvPr>
          <p:cNvSpPr/>
          <p:nvPr/>
        </p:nvSpPr>
        <p:spPr>
          <a:xfrm>
            <a:off x="1636713" y="4630738"/>
            <a:ext cx="2493962" cy="900112"/>
          </a:xfrm>
          <a:custGeom>
            <a:avLst/>
            <a:gdLst>
              <a:gd name="connsiteX0" fmla="*/ 2005781 w 2493495"/>
              <a:gd name="connsiteY0" fmla="*/ 0 h 899651"/>
              <a:gd name="connsiteX1" fmla="*/ 2153264 w 2493495"/>
              <a:gd name="connsiteY1" fmla="*/ 58993 h 899651"/>
              <a:gd name="connsiteX2" fmla="*/ 2197510 w 2493495"/>
              <a:gd name="connsiteY2" fmla="*/ 73741 h 899651"/>
              <a:gd name="connsiteX3" fmla="*/ 2286000 w 2493495"/>
              <a:gd name="connsiteY3" fmla="*/ 117987 h 899651"/>
              <a:gd name="connsiteX4" fmla="*/ 2330245 w 2493495"/>
              <a:gd name="connsiteY4" fmla="*/ 132735 h 899651"/>
              <a:gd name="connsiteX5" fmla="*/ 2403987 w 2493495"/>
              <a:gd name="connsiteY5" fmla="*/ 176980 h 899651"/>
              <a:gd name="connsiteX6" fmla="*/ 2462981 w 2493495"/>
              <a:gd name="connsiteY6" fmla="*/ 206477 h 899651"/>
              <a:gd name="connsiteX7" fmla="*/ 2492477 w 2493495"/>
              <a:gd name="connsiteY7" fmla="*/ 250722 h 899651"/>
              <a:gd name="connsiteX8" fmla="*/ 2477729 w 2493495"/>
              <a:gd name="connsiteY8" fmla="*/ 339212 h 899651"/>
              <a:gd name="connsiteX9" fmla="*/ 2433484 w 2493495"/>
              <a:gd name="connsiteY9" fmla="*/ 368709 h 899651"/>
              <a:gd name="connsiteX10" fmla="*/ 2389239 w 2493495"/>
              <a:gd name="connsiteY10" fmla="*/ 412954 h 899651"/>
              <a:gd name="connsiteX11" fmla="*/ 2271252 w 2493495"/>
              <a:gd name="connsiteY11" fmla="*/ 471948 h 899651"/>
              <a:gd name="connsiteX12" fmla="*/ 2094271 w 2493495"/>
              <a:gd name="connsiteY12" fmla="*/ 501445 h 899651"/>
              <a:gd name="connsiteX13" fmla="*/ 1991032 w 2493495"/>
              <a:gd name="connsiteY13" fmla="*/ 545690 h 899651"/>
              <a:gd name="connsiteX14" fmla="*/ 1887794 w 2493495"/>
              <a:gd name="connsiteY14" fmla="*/ 560438 h 899651"/>
              <a:gd name="connsiteX15" fmla="*/ 840658 w 2493495"/>
              <a:gd name="connsiteY15" fmla="*/ 589935 h 899651"/>
              <a:gd name="connsiteX16" fmla="*/ 752168 w 2493495"/>
              <a:gd name="connsiteY16" fmla="*/ 604683 h 899651"/>
              <a:gd name="connsiteX17" fmla="*/ 634181 w 2493495"/>
              <a:gd name="connsiteY17" fmla="*/ 634180 h 899651"/>
              <a:gd name="connsiteX18" fmla="*/ 368710 w 2493495"/>
              <a:gd name="connsiteY18" fmla="*/ 648929 h 899651"/>
              <a:gd name="connsiteX19" fmla="*/ 309716 w 2493495"/>
              <a:gd name="connsiteY19" fmla="*/ 663677 h 899651"/>
              <a:gd name="connsiteX20" fmla="*/ 265471 w 2493495"/>
              <a:gd name="connsiteY20" fmla="*/ 678425 h 899651"/>
              <a:gd name="connsiteX21" fmla="*/ 147484 w 2493495"/>
              <a:gd name="connsiteY21" fmla="*/ 693174 h 899651"/>
              <a:gd name="connsiteX22" fmla="*/ 44245 w 2493495"/>
              <a:gd name="connsiteY22" fmla="*/ 722671 h 899651"/>
              <a:gd name="connsiteX23" fmla="*/ 0 w 2493495"/>
              <a:gd name="connsiteY23" fmla="*/ 707922 h 899651"/>
              <a:gd name="connsiteX24" fmla="*/ 14748 w 2493495"/>
              <a:gd name="connsiteY24" fmla="*/ 663677 h 899651"/>
              <a:gd name="connsiteX25" fmla="*/ 73742 w 2493495"/>
              <a:gd name="connsiteY25" fmla="*/ 575187 h 899651"/>
              <a:gd name="connsiteX26" fmla="*/ 103239 w 2493495"/>
              <a:gd name="connsiteY26" fmla="*/ 530941 h 899651"/>
              <a:gd name="connsiteX27" fmla="*/ 88490 w 2493495"/>
              <a:gd name="connsiteY27" fmla="*/ 575187 h 899651"/>
              <a:gd name="connsiteX28" fmla="*/ 14748 w 2493495"/>
              <a:gd name="connsiteY28" fmla="*/ 648929 h 899651"/>
              <a:gd name="connsiteX29" fmla="*/ 0 w 2493495"/>
              <a:gd name="connsiteY29" fmla="*/ 693174 h 899651"/>
              <a:gd name="connsiteX30" fmla="*/ 44245 w 2493495"/>
              <a:gd name="connsiteY30" fmla="*/ 781664 h 899651"/>
              <a:gd name="connsiteX31" fmla="*/ 88490 w 2493495"/>
              <a:gd name="connsiteY31" fmla="*/ 796412 h 899651"/>
              <a:gd name="connsiteX32" fmla="*/ 117987 w 2493495"/>
              <a:gd name="connsiteY32" fmla="*/ 840658 h 899651"/>
              <a:gd name="connsiteX33" fmla="*/ 206477 w 2493495"/>
              <a:gd name="connsiteY33" fmla="*/ 899651 h 89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93495" h="899651">
                <a:moveTo>
                  <a:pt x="2005781" y="0"/>
                </a:moveTo>
                <a:cubicBezTo>
                  <a:pt x="2163022" y="26206"/>
                  <a:pt x="2033765" y="-9291"/>
                  <a:pt x="2153264" y="58993"/>
                </a:cubicBezTo>
                <a:cubicBezTo>
                  <a:pt x="2166762" y="66706"/>
                  <a:pt x="2183304" y="67427"/>
                  <a:pt x="2197510" y="73741"/>
                </a:cubicBezTo>
                <a:cubicBezTo>
                  <a:pt x="2227646" y="87135"/>
                  <a:pt x="2255864" y="104593"/>
                  <a:pt x="2286000" y="117987"/>
                </a:cubicBezTo>
                <a:cubicBezTo>
                  <a:pt x="2300206" y="124301"/>
                  <a:pt x="2316340" y="125783"/>
                  <a:pt x="2330245" y="132735"/>
                </a:cubicBezTo>
                <a:cubicBezTo>
                  <a:pt x="2355884" y="145555"/>
                  <a:pt x="2378929" y="163059"/>
                  <a:pt x="2403987" y="176980"/>
                </a:cubicBezTo>
                <a:cubicBezTo>
                  <a:pt x="2423206" y="187657"/>
                  <a:pt x="2443316" y="196645"/>
                  <a:pt x="2462981" y="206477"/>
                </a:cubicBezTo>
                <a:cubicBezTo>
                  <a:pt x="2472813" y="221225"/>
                  <a:pt x="2490520" y="233105"/>
                  <a:pt x="2492477" y="250722"/>
                </a:cubicBezTo>
                <a:cubicBezTo>
                  <a:pt x="2495779" y="280443"/>
                  <a:pt x="2491102" y="312465"/>
                  <a:pt x="2477729" y="339212"/>
                </a:cubicBezTo>
                <a:cubicBezTo>
                  <a:pt x="2469802" y="355066"/>
                  <a:pt x="2447101" y="357361"/>
                  <a:pt x="2433484" y="368709"/>
                </a:cubicBezTo>
                <a:cubicBezTo>
                  <a:pt x="2417461" y="382062"/>
                  <a:pt x="2405262" y="399601"/>
                  <a:pt x="2389239" y="412954"/>
                </a:cubicBezTo>
                <a:cubicBezTo>
                  <a:pt x="2358068" y="438930"/>
                  <a:pt x="2309025" y="463060"/>
                  <a:pt x="2271252" y="471948"/>
                </a:cubicBezTo>
                <a:cubicBezTo>
                  <a:pt x="2213034" y="485646"/>
                  <a:pt x="2094271" y="501445"/>
                  <a:pt x="2094271" y="501445"/>
                </a:cubicBezTo>
                <a:cubicBezTo>
                  <a:pt x="2059858" y="516193"/>
                  <a:pt x="2027032" y="535404"/>
                  <a:pt x="1991032" y="545690"/>
                </a:cubicBezTo>
                <a:cubicBezTo>
                  <a:pt x="1957607" y="555240"/>
                  <a:pt x="1922152" y="555152"/>
                  <a:pt x="1887794" y="560438"/>
                </a:cubicBezTo>
                <a:cubicBezTo>
                  <a:pt x="1446671" y="628304"/>
                  <a:pt x="2228846" y="568579"/>
                  <a:pt x="840658" y="589935"/>
                </a:cubicBezTo>
                <a:cubicBezTo>
                  <a:pt x="811161" y="594851"/>
                  <a:pt x="781408" y="598417"/>
                  <a:pt x="752168" y="604683"/>
                </a:cubicBezTo>
                <a:cubicBezTo>
                  <a:pt x="712528" y="613177"/>
                  <a:pt x="674658" y="631931"/>
                  <a:pt x="634181" y="634180"/>
                </a:cubicBezTo>
                <a:lnTo>
                  <a:pt x="368710" y="648929"/>
                </a:lnTo>
                <a:cubicBezTo>
                  <a:pt x="349045" y="653845"/>
                  <a:pt x="329206" y="658109"/>
                  <a:pt x="309716" y="663677"/>
                </a:cubicBezTo>
                <a:cubicBezTo>
                  <a:pt x="294768" y="667948"/>
                  <a:pt x="280766" y="675644"/>
                  <a:pt x="265471" y="678425"/>
                </a:cubicBezTo>
                <a:cubicBezTo>
                  <a:pt x="226475" y="685515"/>
                  <a:pt x="186813" y="688258"/>
                  <a:pt x="147484" y="693174"/>
                </a:cubicBezTo>
                <a:cubicBezTo>
                  <a:pt x="126621" y="700128"/>
                  <a:pt x="62761" y="722671"/>
                  <a:pt x="44245" y="722671"/>
                </a:cubicBezTo>
                <a:cubicBezTo>
                  <a:pt x="28699" y="722671"/>
                  <a:pt x="14748" y="712838"/>
                  <a:pt x="0" y="707922"/>
                </a:cubicBezTo>
                <a:cubicBezTo>
                  <a:pt x="4916" y="693174"/>
                  <a:pt x="7198" y="677267"/>
                  <a:pt x="14748" y="663677"/>
                </a:cubicBezTo>
                <a:cubicBezTo>
                  <a:pt x="31964" y="632688"/>
                  <a:pt x="54077" y="604684"/>
                  <a:pt x="73742" y="575187"/>
                </a:cubicBezTo>
                <a:cubicBezTo>
                  <a:pt x="83574" y="560438"/>
                  <a:pt x="108844" y="514125"/>
                  <a:pt x="103239" y="530941"/>
                </a:cubicBezTo>
                <a:cubicBezTo>
                  <a:pt x="98323" y="545690"/>
                  <a:pt x="95443" y="561282"/>
                  <a:pt x="88490" y="575187"/>
                </a:cubicBezTo>
                <a:cubicBezTo>
                  <a:pt x="63909" y="624349"/>
                  <a:pt x="58994" y="619432"/>
                  <a:pt x="14748" y="648929"/>
                </a:cubicBezTo>
                <a:cubicBezTo>
                  <a:pt x="9832" y="663677"/>
                  <a:pt x="0" y="677628"/>
                  <a:pt x="0" y="693174"/>
                </a:cubicBezTo>
                <a:cubicBezTo>
                  <a:pt x="0" y="714549"/>
                  <a:pt x="29331" y="769733"/>
                  <a:pt x="44245" y="781664"/>
                </a:cubicBezTo>
                <a:cubicBezTo>
                  <a:pt x="56384" y="791375"/>
                  <a:pt x="73742" y="791496"/>
                  <a:pt x="88490" y="796412"/>
                </a:cubicBezTo>
                <a:cubicBezTo>
                  <a:pt x="98322" y="811161"/>
                  <a:pt x="104647" y="828986"/>
                  <a:pt x="117987" y="840658"/>
                </a:cubicBezTo>
                <a:cubicBezTo>
                  <a:pt x="144666" y="864002"/>
                  <a:pt x="206477" y="899651"/>
                  <a:pt x="206477" y="899651"/>
                </a:cubicBezTo>
              </a:path>
            </a:pathLst>
          </a:cu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2">
            <a:extLst>
              <a:ext uri="{FF2B5EF4-FFF2-40B4-BE49-F238E27FC236}">
                <a16:creationId xmlns:a16="http://schemas.microsoft.com/office/drawing/2014/main" id="{F0523720-C6C6-7145-9A6A-4AEFC0700ABF}"/>
              </a:ext>
            </a:extLst>
          </p:cNvPr>
          <p:cNvSpPr>
            <a:spLocks noGrp="1"/>
          </p:cNvSpPr>
          <p:nvPr>
            <p:ph type="title"/>
          </p:nvPr>
        </p:nvSpPr>
        <p:spPr/>
        <p:txBody>
          <a:bodyPr/>
          <a:lstStyle/>
          <a:p>
            <a:r>
              <a:rPr lang="en-US" altLang="en-US">
                <a:latin typeface="Rockwell" panose="02060603020205020403" pitchFamily="18" charset="77"/>
              </a:rPr>
              <a:t>DNS Overview</a:t>
            </a:r>
          </a:p>
        </p:txBody>
      </p:sp>
      <p:pic>
        <p:nvPicPr>
          <p:cNvPr id="81922" name="Picture 1" descr="T:\CompSci\Research\web development textbook\manuscript\misc-images\testers\Figure01-25.png">
            <a:extLst>
              <a:ext uri="{FF2B5EF4-FFF2-40B4-BE49-F238E27FC236}">
                <a16:creationId xmlns:a16="http://schemas.microsoft.com/office/drawing/2014/main" id="{8660FCE7-B269-D141-B1C5-836B8D2F3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219200"/>
            <a:ext cx="606901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ADE036E4-D56A-8A43-8D74-8833EFA4AA37}"/>
              </a:ext>
            </a:extLst>
          </p:cNvPr>
          <p:cNvSpPr>
            <a:spLocks noGrp="1"/>
          </p:cNvSpPr>
          <p:nvPr>
            <p:ph type="title"/>
          </p:nvPr>
        </p:nvSpPr>
        <p:spPr/>
        <p:txBody>
          <a:bodyPr/>
          <a:lstStyle/>
          <a:p>
            <a:pPr eaLnBrk="1" hangingPunct="1"/>
            <a:r>
              <a:rPr lang="en-US" altLang="en-US">
                <a:latin typeface="Rockwell" panose="02060603020205020403" pitchFamily="18" charset="77"/>
              </a:rPr>
              <a:t>Domain Levels</a:t>
            </a:r>
          </a:p>
        </p:txBody>
      </p:sp>
      <p:graphicFrame>
        <p:nvGraphicFramePr>
          <p:cNvPr id="82946" name="Object 2">
            <a:extLst>
              <a:ext uri="{FF2B5EF4-FFF2-40B4-BE49-F238E27FC236}">
                <a16:creationId xmlns:a16="http://schemas.microsoft.com/office/drawing/2014/main" id="{937FC94F-6C71-1E45-9AA5-01C66FD58C81}"/>
              </a:ext>
            </a:extLst>
          </p:cNvPr>
          <p:cNvGraphicFramePr>
            <a:graphicFrameLocks noChangeAspect="1"/>
          </p:cNvGraphicFramePr>
          <p:nvPr/>
        </p:nvGraphicFramePr>
        <p:xfrm>
          <a:off x="914400" y="1295400"/>
          <a:ext cx="5988050" cy="4473575"/>
        </p:xfrm>
        <a:graphic>
          <a:graphicData uri="http://schemas.openxmlformats.org/presentationml/2006/ole">
            <mc:AlternateContent xmlns:mc="http://schemas.openxmlformats.org/markup-compatibility/2006">
              <mc:Choice xmlns:v="urn:schemas-microsoft-com:vml" Requires="v">
                <p:oleObj spid="_x0000_s82950" name="Visio" r:id="rId4" imgW="6007100" imgH="4483100" progId="Visio.Drawing.11">
                  <p:embed/>
                </p:oleObj>
              </mc:Choice>
              <mc:Fallback>
                <p:oleObj name="Visio" r:id="rId4" imgW="6007100" imgH="44831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95400"/>
                        <a:ext cx="598805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7" name="Date Placeholder 2">
            <a:extLst>
              <a:ext uri="{FF2B5EF4-FFF2-40B4-BE49-F238E27FC236}">
                <a16:creationId xmlns:a16="http://schemas.microsoft.com/office/drawing/2014/main" id="{D0B09A34-4F49-1441-BC92-02F0C7643E8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fld id="{3BB27780-B6C4-374B-A308-A7EEA02C20A8}" type="datetime1">
              <a:rPr lang="en-US" altLang="en-US" sz="1800" smtClean="0"/>
              <a:pPr fontAlgn="base">
                <a:spcBef>
                  <a:spcPct val="0"/>
                </a:spcBef>
                <a:spcAft>
                  <a:spcPct val="0"/>
                </a:spcAft>
                <a:buClrTx/>
                <a:buFontTx/>
                <a:buNone/>
              </a:pPr>
              <a:t>2/4/19</a:t>
            </a:fld>
            <a:endParaRPr lang="en-US" altLang="en-US" sz="1800"/>
          </a:p>
        </p:txBody>
      </p:sp>
      <p:sp>
        <p:nvSpPr>
          <p:cNvPr id="4" name="Slide Number Placeholder 3">
            <a:extLst>
              <a:ext uri="{FF2B5EF4-FFF2-40B4-BE49-F238E27FC236}">
                <a16:creationId xmlns:a16="http://schemas.microsoft.com/office/drawing/2014/main" id="{57F13F40-FEE5-1F49-A5A1-A9D935311010}"/>
              </a:ext>
            </a:extLst>
          </p:cNvPr>
          <p:cNvSpPr>
            <a:spLocks noGrp="1"/>
          </p:cNvSpPr>
          <p:nvPr>
            <p:ph type="sldNum" sz="quarter" idx="12"/>
          </p:nvPr>
        </p:nvSpPr>
        <p:spPr/>
        <p:txBody>
          <a:bodyPr/>
          <a:lstStyle/>
          <a:p>
            <a:pPr>
              <a:defRPr/>
            </a:pPr>
            <a:fld id="{A0BF6680-BE88-3249-8E45-CCA41513193C}" type="slidenum">
              <a:rPr lang="en-US"/>
              <a:pPr>
                <a:defRPr/>
              </a:pPr>
              <a:t>47</a:t>
            </a:fld>
            <a:endParaRPr lang="en-US"/>
          </a:p>
        </p:txBody>
      </p:sp>
      <p:sp>
        <p:nvSpPr>
          <p:cNvPr id="82949" name="Footer Placeholder 4">
            <a:extLst>
              <a:ext uri="{FF2B5EF4-FFF2-40B4-BE49-F238E27FC236}">
                <a16:creationId xmlns:a16="http://schemas.microsoft.com/office/drawing/2014/main" id="{0432C55B-0B6C-7449-BC2C-8DAC251EBF2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endParaRPr lang="en-US" altLang="en-US" sz="1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3F24311C-C788-8947-B58A-848D17E8AA06}"/>
              </a:ext>
            </a:extLst>
          </p:cNvPr>
          <p:cNvSpPr>
            <a:spLocks noGrp="1"/>
          </p:cNvSpPr>
          <p:nvPr>
            <p:ph type="title"/>
          </p:nvPr>
        </p:nvSpPr>
        <p:spPr/>
        <p:txBody>
          <a:bodyPr/>
          <a:lstStyle/>
          <a:p>
            <a:pPr eaLnBrk="1" hangingPunct="1"/>
            <a:r>
              <a:rPr lang="en-US" altLang="en-US">
                <a:latin typeface="Rockwell" panose="02060603020205020403" pitchFamily="18" charset="77"/>
              </a:rPr>
              <a:t>Domain Levels</a:t>
            </a:r>
          </a:p>
        </p:txBody>
      </p:sp>
      <p:sp>
        <p:nvSpPr>
          <p:cNvPr id="84994" name="Date Placeholder 2">
            <a:extLst>
              <a:ext uri="{FF2B5EF4-FFF2-40B4-BE49-F238E27FC236}">
                <a16:creationId xmlns:a16="http://schemas.microsoft.com/office/drawing/2014/main" id="{910365B5-CEF5-A342-A652-17A8EA76158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fld id="{654CB7E6-E0B0-DC4A-BB7D-4618673E23DF}" type="datetime1">
              <a:rPr lang="en-US" altLang="en-US" sz="1800" smtClean="0"/>
              <a:pPr fontAlgn="base">
                <a:spcBef>
                  <a:spcPct val="0"/>
                </a:spcBef>
                <a:spcAft>
                  <a:spcPct val="0"/>
                </a:spcAft>
                <a:buClrTx/>
                <a:buFontTx/>
                <a:buNone/>
              </a:pPr>
              <a:t>2/4/19</a:t>
            </a:fld>
            <a:endParaRPr lang="en-US" altLang="en-US" sz="1800"/>
          </a:p>
        </p:txBody>
      </p:sp>
      <p:sp>
        <p:nvSpPr>
          <p:cNvPr id="4" name="Slide Number Placeholder 3">
            <a:extLst>
              <a:ext uri="{FF2B5EF4-FFF2-40B4-BE49-F238E27FC236}">
                <a16:creationId xmlns:a16="http://schemas.microsoft.com/office/drawing/2014/main" id="{E865BC29-4140-0F44-BB29-944B3E52CBC5}"/>
              </a:ext>
            </a:extLst>
          </p:cNvPr>
          <p:cNvSpPr>
            <a:spLocks noGrp="1"/>
          </p:cNvSpPr>
          <p:nvPr>
            <p:ph type="sldNum" sz="quarter" idx="12"/>
          </p:nvPr>
        </p:nvSpPr>
        <p:spPr/>
        <p:txBody>
          <a:bodyPr/>
          <a:lstStyle/>
          <a:p>
            <a:pPr>
              <a:defRPr/>
            </a:pPr>
            <a:fld id="{89A51407-CFCF-7745-96D8-2ACC765D06DD}" type="slidenum">
              <a:rPr lang="en-US"/>
              <a:pPr>
                <a:defRPr/>
              </a:pPr>
              <a:t>48</a:t>
            </a:fld>
            <a:endParaRPr lang="en-US"/>
          </a:p>
        </p:txBody>
      </p:sp>
      <p:sp>
        <p:nvSpPr>
          <p:cNvPr id="84996" name="Footer Placeholder 4">
            <a:extLst>
              <a:ext uri="{FF2B5EF4-FFF2-40B4-BE49-F238E27FC236}">
                <a16:creationId xmlns:a16="http://schemas.microsoft.com/office/drawing/2014/main" id="{7448D5A2-5ABF-8A4D-A59B-26299BDB404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endParaRPr lang="en-US" altLang="en-US" sz="1800"/>
          </a:p>
        </p:txBody>
      </p:sp>
      <p:grpSp>
        <p:nvGrpSpPr>
          <p:cNvPr id="84997" name="Group 9">
            <a:extLst>
              <a:ext uri="{FF2B5EF4-FFF2-40B4-BE49-F238E27FC236}">
                <a16:creationId xmlns:a16="http://schemas.microsoft.com/office/drawing/2014/main" id="{16F2EB72-90E3-874F-835C-C912E46D2D42}"/>
              </a:ext>
            </a:extLst>
          </p:cNvPr>
          <p:cNvGrpSpPr>
            <a:grpSpLocks/>
          </p:cNvGrpSpPr>
          <p:nvPr/>
        </p:nvGrpSpPr>
        <p:grpSpPr bwMode="auto">
          <a:xfrm>
            <a:off x="-22225" y="1055688"/>
            <a:ext cx="5314950" cy="3024187"/>
            <a:chOff x="914400" y="1628800"/>
            <a:chExt cx="5313784" cy="3024336"/>
          </a:xfrm>
        </p:grpSpPr>
        <p:sp>
          <p:nvSpPr>
            <p:cNvPr id="85002" name="Rectangle 2">
              <a:extLst>
                <a:ext uri="{FF2B5EF4-FFF2-40B4-BE49-F238E27FC236}">
                  <a16:creationId xmlns:a16="http://schemas.microsoft.com/office/drawing/2014/main" id="{A18E6341-981D-5B4E-98AB-2F5A18BD795B}"/>
                </a:ext>
              </a:extLst>
            </p:cNvPr>
            <p:cNvSpPr>
              <a:spLocks noChangeArrowheads="1"/>
            </p:cNvSpPr>
            <p:nvPr/>
          </p:nvSpPr>
          <p:spPr bwMode="auto">
            <a:xfrm>
              <a:off x="3969115" y="2430180"/>
              <a:ext cx="1815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800"/>
                <a:t>www.google.com</a:t>
              </a:r>
            </a:p>
          </p:txBody>
        </p:sp>
        <p:sp>
          <p:nvSpPr>
            <p:cNvPr id="85003" name="Rectangle 4">
              <a:extLst>
                <a:ext uri="{FF2B5EF4-FFF2-40B4-BE49-F238E27FC236}">
                  <a16:creationId xmlns:a16="http://schemas.microsoft.com/office/drawing/2014/main" id="{01E62005-02DC-7B47-B252-32F7516029F2}"/>
                </a:ext>
              </a:extLst>
            </p:cNvPr>
            <p:cNvSpPr>
              <a:spLocks noChangeArrowheads="1"/>
            </p:cNvSpPr>
            <p:nvPr/>
          </p:nvSpPr>
          <p:spPr bwMode="auto">
            <a:xfrm>
              <a:off x="1800359" y="2430180"/>
              <a:ext cx="1580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800"/>
                <a:t> 172.217.16.68</a:t>
              </a:r>
            </a:p>
          </p:txBody>
        </p:sp>
        <p:sp>
          <p:nvSpPr>
            <p:cNvPr id="85004" name="Rectangle 5">
              <a:extLst>
                <a:ext uri="{FF2B5EF4-FFF2-40B4-BE49-F238E27FC236}">
                  <a16:creationId xmlns:a16="http://schemas.microsoft.com/office/drawing/2014/main" id="{78BB4EAD-FB6B-094E-9FC3-FEE20A77CF99}"/>
                </a:ext>
              </a:extLst>
            </p:cNvPr>
            <p:cNvSpPr>
              <a:spLocks noChangeArrowheads="1"/>
            </p:cNvSpPr>
            <p:nvPr/>
          </p:nvSpPr>
          <p:spPr bwMode="auto">
            <a:xfrm>
              <a:off x="3969115" y="3068960"/>
              <a:ext cx="1325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800"/>
                <a:t> google.com</a:t>
              </a:r>
            </a:p>
          </p:txBody>
        </p:sp>
        <p:sp>
          <p:nvSpPr>
            <p:cNvPr id="85005" name="Rectangle 6">
              <a:extLst>
                <a:ext uri="{FF2B5EF4-FFF2-40B4-BE49-F238E27FC236}">
                  <a16:creationId xmlns:a16="http://schemas.microsoft.com/office/drawing/2014/main" id="{EF85CD22-4442-DA45-8DD3-C0B83C74466C}"/>
                </a:ext>
              </a:extLst>
            </p:cNvPr>
            <p:cNvSpPr>
              <a:spLocks noChangeArrowheads="1"/>
            </p:cNvSpPr>
            <p:nvPr/>
          </p:nvSpPr>
          <p:spPr bwMode="auto">
            <a:xfrm>
              <a:off x="1800359" y="3068960"/>
              <a:ext cx="1645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800"/>
                <a:t>192.116.22.102</a:t>
              </a:r>
            </a:p>
          </p:txBody>
        </p:sp>
        <p:sp>
          <p:nvSpPr>
            <p:cNvPr id="8" name="Oval 7">
              <a:extLst>
                <a:ext uri="{FF2B5EF4-FFF2-40B4-BE49-F238E27FC236}">
                  <a16:creationId xmlns:a16="http://schemas.microsoft.com/office/drawing/2014/main" id="{E8308D86-35DA-AC4E-AE5E-162C42D7E466}"/>
                </a:ext>
              </a:extLst>
            </p:cNvPr>
            <p:cNvSpPr/>
            <p:nvPr/>
          </p:nvSpPr>
          <p:spPr>
            <a:xfrm>
              <a:off x="914400" y="1628800"/>
              <a:ext cx="5313784" cy="302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84998" name="Picture 8">
            <a:extLst>
              <a:ext uri="{FF2B5EF4-FFF2-40B4-BE49-F238E27FC236}">
                <a16:creationId xmlns:a16="http://schemas.microsoft.com/office/drawing/2014/main" id="{F5A7615E-D61F-6F42-BF14-EE0E4521DE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3188" y="4349750"/>
            <a:ext cx="494823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a:extLst>
              <a:ext uri="{FF2B5EF4-FFF2-40B4-BE49-F238E27FC236}">
                <a16:creationId xmlns:a16="http://schemas.microsoft.com/office/drawing/2014/main" id="{49DD0AF9-A53F-8E46-A29D-8541F3E6599E}"/>
              </a:ext>
            </a:extLst>
          </p:cNvPr>
          <p:cNvSpPr/>
          <p:nvPr/>
        </p:nvSpPr>
        <p:spPr>
          <a:xfrm>
            <a:off x="4513263" y="1509713"/>
            <a:ext cx="3357562" cy="2947987"/>
          </a:xfrm>
          <a:custGeom>
            <a:avLst/>
            <a:gdLst>
              <a:gd name="connsiteX0" fmla="*/ 0 w 3357272"/>
              <a:gd name="connsiteY0" fmla="*/ 0 h 2948930"/>
              <a:gd name="connsiteX1" fmla="*/ 290286 w 3357272"/>
              <a:gd name="connsiteY1" fmla="*/ 14514 h 2948930"/>
              <a:gd name="connsiteX2" fmla="*/ 624114 w 3357272"/>
              <a:gd name="connsiteY2" fmla="*/ 116114 h 2948930"/>
              <a:gd name="connsiteX3" fmla="*/ 1451428 w 3357272"/>
              <a:gd name="connsiteY3" fmla="*/ 435428 h 2948930"/>
              <a:gd name="connsiteX4" fmla="*/ 1886857 w 3357272"/>
              <a:gd name="connsiteY4" fmla="*/ 624114 h 2948930"/>
              <a:gd name="connsiteX5" fmla="*/ 2046514 w 3357272"/>
              <a:gd name="connsiteY5" fmla="*/ 725714 h 2948930"/>
              <a:gd name="connsiteX6" fmla="*/ 2467428 w 3357272"/>
              <a:gd name="connsiteY6" fmla="*/ 1117600 h 2948930"/>
              <a:gd name="connsiteX7" fmla="*/ 2554514 w 3357272"/>
              <a:gd name="connsiteY7" fmla="*/ 1277257 h 2948930"/>
              <a:gd name="connsiteX8" fmla="*/ 2656114 w 3357272"/>
              <a:gd name="connsiteY8" fmla="*/ 1393371 h 2948930"/>
              <a:gd name="connsiteX9" fmla="*/ 2757714 w 3357272"/>
              <a:gd name="connsiteY9" fmla="*/ 1596571 h 2948930"/>
              <a:gd name="connsiteX10" fmla="*/ 2815771 w 3357272"/>
              <a:gd name="connsiteY10" fmla="*/ 1683657 h 2948930"/>
              <a:gd name="connsiteX11" fmla="*/ 2844800 w 3357272"/>
              <a:gd name="connsiteY11" fmla="*/ 1756228 h 2948930"/>
              <a:gd name="connsiteX12" fmla="*/ 2888343 w 3357272"/>
              <a:gd name="connsiteY12" fmla="*/ 1843314 h 2948930"/>
              <a:gd name="connsiteX13" fmla="*/ 2917371 w 3357272"/>
              <a:gd name="connsiteY13" fmla="*/ 1930400 h 2948930"/>
              <a:gd name="connsiteX14" fmla="*/ 2946400 w 3357272"/>
              <a:gd name="connsiteY14" fmla="*/ 2075543 h 2948930"/>
              <a:gd name="connsiteX15" fmla="*/ 2975428 w 3357272"/>
              <a:gd name="connsiteY15" fmla="*/ 2177143 h 2948930"/>
              <a:gd name="connsiteX16" fmla="*/ 3018971 w 3357272"/>
              <a:gd name="connsiteY16" fmla="*/ 2307771 h 2948930"/>
              <a:gd name="connsiteX17" fmla="*/ 3048000 w 3357272"/>
              <a:gd name="connsiteY17" fmla="*/ 2394857 h 2948930"/>
              <a:gd name="connsiteX18" fmla="*/ 3106057 w 3357272"/>
              <a:gd name="connsiteY18" fmla="*/ 2540000 h 2948930"/>
              <a:gd name="connsiteX19" fmla="*/ 3120571 w 3357272"/>
              <a:gd name="connsiteY19" fmla="*/ 2583543 h 2948930"/>
              <a:gd name="connsiteX20" fmla="*/ 3135086 w 3357272"/>
              <a:gd name="connsiteY20" fmla="*/ 2902857 h 2948930"/>
              <a:gd name="connsiteX21" fmla="*/ 3149600 w 3357272"/>
              <a:gd name="connsiteY21" fmla="*/ 2946400 h 2948930"/>
              <a:gd name="connsiteX22" fmla="*/ 3178628 w 3357272"/>
              <a:gd name="connsiteY22" fmla="*/ 2830285 h 2948930"/>
              <a:gd name="connsiteX23" fmla="*/ 3236686 w 3357272"/>
              <a:gd name="connsiteY23" fmla="*/ 2728685 h 2948930"/>
              <a:gd name="connsiteX24" fmla="*/ 3265714 w 3357272"/>
              <a:gd name="connsiteY24" fmla="*/ 2670628 h 2948930"/>
              <a:gd name="connsiteX25" fmla="*/ 3309257 w 3357272"/>
              <a:gd name="connsiteY25" fmla="*/ 2525485 h 2948930"/>
              <a:gd name="connsiteX26" fmla="*/ 3323771 w 3357272"/>
              <a:gd name="connsiteY26" fmla="*/ 2481943 h 2948930"/>
              <a:gd name="connsiteX27" fmla="*/ 3352800 w 3357272"/>
              <a:gd name="connsiteY27" fmla="*/ 2438400 h 2948930"/>
              <a:gd name="connsiteX28" fmla="*/ 3309257 w 3357272"/>
              <a:gd name="connsiteY28" fmla="*/ 2481943 h 2948930"/>
              <a:gd name="connsiteX29" fmla="*/ 3294743 w 3357272"/>
              <a:gd name="connsiteY29" fmla="*/ 2627085 h 2948930"/>
              <a:gd name="connsiteX30" fmla="*/ 3251200 w 3357272"/>
              <a:gd name="connsiteY30" fmla="*/ 2656114 h 2948930"/>
              <a:gd name="connsiteX31" fmla="*/ 3193143 w 3357272"/>
              <a:gd name="connsiteY31" fmla="*/ 2728685 h 2948930"/>
              <a:gd name="connsiteX32" fmla="*/ 3164114 w 3357272"/>
              <a:gd name="connsiteY32" fmla="*/ 2815771 h 2948930"/>
              <a:gd name="connsiteX33" fmla="*/ 3149600 w 3357272"/>
              <a:gd name="connsiteY33" fmla="*/ 2859314 h 2948930"/>
              <a:gd name="connsiteX34" fmla="*/ 3135086 w 3357272"/>
              <a:gd name="connsiteY34" fmla="*/ 2931885 h 2948930"/>
              <a:gd name="connsiteX35" fmla="*/ 2975428 w 3357272"/>
              <a:gd name="connsiteY35" fmla="*/ 2902857 h 2948930"/>
              <a:gd name="connsiteX36" fmla="*/ 2873828 w 3357272"/>
              <a:gd name="connsiteY36" fmla="*/ 2844800 h 2948930"/>
              <a:gd name="connsiteX37" fmla="*/ 2844800 w 3357272"/>
              <a:gd name="connsiteY37" fmla="*/ 2801257 h 2948930"/>
              <a:gd name="connsiteX38" fmla="*/ 2801257 w 3357272"/>
              <a:gd name="connsiteY38" fmla="*/ 2786743 h 2948930"/>
              <a:gd name="connsiteX39" fmla="*/ 2757714 w 3357272"/>
              <a:gd name="connsiteY39" fmla="*/ 2757714 h 2948930"/>
              <a:gd name="connsiteX40" fmla="*/ 2670628 w 3357272"/>
              <a:gd name="connsiteY40" fmla="*/ 2685143 h 2948930"/>
              <a:gd name="connsiteX41" fmla="*/ 2583543 w 3357272"/>
              <a:gd name="connsiteY41" fmla="*/ 2656114 h 2948930"/>
              <a:gd name="connsiteX42" fmla="*/ 2467428 w 3357272"/>
              <a:gd name="connsiteY42" fmla="*/ 2627085 h 2948930"/>
              <a:gd name="connsiteX43" fmla="*/ 2510971 w 3357272"/>
              <a:gd name="connsiteY43" fmla="*/ 2612571 h 2948930"/>
              <a:gd name="connsiteX44" fmla="*/ 2598057 w 3357272"/>
              <a:gd name="connsiteY44" fmla="*/ 2656114 h 2948930"/>
              <a:gd name="connsiteX45" fmla="*/ 2685143 w 3357272"/>
              <a:gd name="connsiteY45" fmla="*/ 2685143 h 2948930"/>
              <a:gd name="connsiteX46" fmla="*/ 2699657 w 3357272"/>
              <a:gd name="connsiteY46" fmla="*/ 2728685 h 2948930"/>
              <a:gd name="connsiteX47" fmla="*/ 2743200 w 3357272"/>
              <a:gd name="connsiteY47" fmla="*/ 2743200 h 2948930"/>
              <a:gd name="connsiteX48" fmla="*/ 2786743 w 3357272"/>
              <a:gd name="connsiteY48" fmla="*/ 2772228 h 2948930"/>
              <a:gd name="connsiteX49" fmla="*/ 2873828 w 3357272"/>
              <a:gd name="connsiteY49" fmla="*/ 2801257 h 2948930"/>
              <a:gd name="connsiteX50" fmla="*/ 2917371 w 3357272"/>
              <a:gd name="connsiteY50" fmla="*/ 2815771 h 2948930"/>
              <a:gd name="connsiteX51" fmla="*/ 2960914 w 3357272"/>
              <a:gd name="connsiteY51" fmla="*/ 2830285 h 2948930"/>
              <a:gd name="connsiteX52" fmla="*/ 3004457 w 3357272"/>
              <a:gd name="connsiteY52" fmla="*/ 2859314 h 2948930"/>
              <a:gd name="connsiteX53" fmla="*/ 3048000 w 3357272"/>
              <a:gd name="connsiteY53" fmla="*/ 2873828 h 2948930"/>
              <a:gd name="connsiteX54" fmla="*/ 3120571 w 3357272"/>
              <a:gd name="connsiteY54" fmla="*/ 2931885 h 2948930"/>
              <a:gd name="connsiteX55" fmla="*/ 3077028 w 3357272"/>
              <a:gd name="connsiteY55" fmla="*/ 2946400 h 2948930"/>
              <a:gd name="connsiteX56" fmla="*/ 2975428 w 3357272"/>
              <a:gd name="connsiteY56" fmla="*/ 2902857 h 294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57272" h="2948930">
                <a:moveTo>
                  <a:pt x="0" y="0"/>
                </a:moveTo>
                <a:cubicBezTo>
                  <a:pt x="96762" y="4838"/>
                  <a:pt x="193917" y="4545"/>
                  <a:pt x="290286" y="14514"/>
                </a:cubicBezTo>
                <a:cubicBezTo>
                  <a:pt x="403103" y="26185"/>
                  <a:pt x="520838" y="81689"/>
                  <a:pt x="624114" y="116114"/>
                </a:cubicBezTo>
                <a:cubicBezTo>
                  <a:pt x="1267652" y="330627"/>
                  <a:pt x="802601" y="148737"/>
                  <a:pt x="1451428" y="435428"/>
                </a:cubicBezTo>
                <a:lnTo>
                  <a:pt x="1886857" y="624114"/>
                </a:lnTo>
                <a:cubicBezTo>
                  <a:pt x="1940076" y="657981"/>
                  <a:pt x="1996233" y="687622"/>
                  <a:pt x="2046514" y="725714"/>
                </a:cubicBezTo>
                <a:cubicBezTo>
                  <a:pt x="2230315" y="864957"/>
                  <a:pt x="2352877" y="941368"/>
                  <a:pt x="2467428" y="1117600"/>
                </a:cubicBezTo>
                <a:cubicBezTo>
                  <a:pt x="2500466" y="1168427"/>
                  <a:pt x="2520282" y="1227226"/>
                  <a:pt x="2554514" y="1277257"/>
                </a:cubicBezTo>
                <a:cubicBezTo>
                  <a:pt x="2583556" y="1319702"/>
                  <a:pt x="2628503" y="1349982"/>
                  <a:pt x="2656114" y="1393371"/>
                </a:cubicBezTo>
                <a:cubicBezTo>
                  <a:pt x="2696771" y="1457260"/>
                  <a:pt x="2715708" y="1533561"/>
                  <a:pt x="2757714" y="1596571"/>
                </a:cubicBezTo>
                <a:cubicBezTo>
                  <a:pt x="2777066" y="1625600"/>
                  <a:pt x="2799065" y="1653029"/>
                  <a:pt x="2815771" y="1683657"/>
                </a:cubicBezTo>
                <a:cubicBezTo>
                  <a:pt x="2828247" y="1706530"/>
                  <a:pt x="2834019" y="1732509"/>
                  <a:pt x="2844800" y="1756228"/>
                </a:cubicBezTo>
                <a:cubicBezTo>
                  <a:pt x="2858230" y="1785774"/>
                  <a:pt x="2875860" y="1813355"/>
                  <a:pt x="2888343" y="1843314"/>
                </a:cubicBezTo>
                <a:cubicBezTo>
                  <a:pt x="2900112" y="1871559"/>
                  <a:pt x="2909950" y="1900715"/>
                  <a:pt x="2917371" y="1930400"/>
                </a:cubicBezTo>
                <a:cubicBezTo>
                  <a:pt x="3009997" y="2300900"/>
                  <a:pt x="2874025" y="1810161"/>
                  <a:pt x="2946400" y="2075543"/>
                </a:cubicBezTo>
                <a:cubicBezTo>
                  <a:pt x="2955667" y="2109524"/>
                  <a:pt x="2965070" y="2143479"/>
                  <a:pt x="2975428" y="2177143"/>
                </a:cubicBezTo>
                <a:cubicBezTo>
                  <a:pt x="2988926" y="2221011"/>
                  <a:pt x="3004457" y="2264228"/>
                  <a:pt x="3018971" y="2307771"/>
                </a:cubicBezTo>
                <a:cubicBezTo>
                  <a:pt x="3028647" y="2336800"/>
                  <a:pt x="3034316" y="2367488"/>
                  <a:pt x="3048000" y="2394857"/>
                </a:cubicBezTo>
                <a:cubicBezTo>
                  <a:pt x="3090711" y="2480281"/>
                  <a:pt x="3070187" y="2432390"/>
                  <a:pt x="3106057" y="2540000"/>
                </a:cubicBezTo>
                <a:lnTo>
                  <a:pt x="3120571" y="2583543"/>
                </a:lnTo>
                <a:cubicBezTo>
                  <a:pt x="3125409" y="2689981"/>
                  <a:pt x="3126589" y="2796648"/>
                  <a:pt x="3135086" y="2902857"/>
                </a:cubicBezTo>
                <a:cubicBezTo>
                  <a:pt x="3136306" y="2918108"/>
                  <a:pt x="3141729" y="2959519"/>
                  <a:pt x="3149600" y="2946400"/>
                </a:cubicBezTo>
                <a:cubicBezTo>
                  <a:pt x="3170126" y="2912189"/>
                  <a:pt x="3160786" y="2865969"/>
                  <a:pt x="3178628" y="2830285"/>
                </a:cubicBezTo>
                <a:cubicBezTo>
                  <a:pt x="3266363" y="2654818"/>
                  <a:pt x="3154614" y="2872311"/>
                  <a:pt x="3236686" y="2728685"/>
                </a:cubicBezTo>
                <a:cubicBezTo>
                  <a:pt x="3247421" y="2709899"/>
                  <a:pt x="3256038" y="2689980"/>
                  <a:pt x="3265714" y="2670628"/>
                </a:cubicBezTo>
                <a:cubicBezTo>
                  <a:pt x="3289001" y="2530902"/>
                  <a:pt x="3263232" y="2632877"/>
                  <a:pt x="3309257" y="2525485"/>
                </a:cubicBezTo>
                <a:cubicBezTo>
                  <a:pt x="3315284" y="2511423"/>
                  <a:pt x="3316929" y="2495627"/>
                  <a:pt x="3323771" y="2481943"/>
                </a:cubicBezTo>
                <a:cubicBezTo>
                  <a:pt x="3331572" y="2466341"/>
                  <a:pt x="3370244" y="2438400"/>
                  <a:pt x="3352800" y="2438400"/>
                </a:cubicBezTo>
                <a:cubicBezTo>
                  <a:pt x="3332274" y="2438400"/>
                  <a:pt x="3323771" y="2467429"/>
                  <a:pt x="3309257" y="2481943"/>
                </a:cubicBezTo>
                <a:cubicBezTo>
                  <a:pt x="3304419" y="2530324"/>
                  <a:pt x="3310119" y="2580958"/>
                  <a:pt x="3294743" y="2627085"/>
                </a:cubicBezTo>
                <a:cubicBezTo>
                  <a:pt x="3289227" y="2643634"/>
                  <a:pt x="3262097" y="2642492"/>
                  <a:pt x="3251200" y="2656114"/>
                </a:cubicBezTo>
                <a:cubicBezTo>
                  <a:pt x="3171080" y="2756265"/>
                  <a:pt x="3317928" y="2645497"/>
                  <a:pt x="3193143" y="2728685"/>
                </a:cubicBezTo>
                <a:lnTo>
                  <a:pt x="3164114" y="2815771"/>
                </a:lnTo>
                <a:cubicBezTo>
                  <a:pt x="3159276" y="2830285"/>
                  <a:pt x="3152600" y="2844312"/>
                  <a:pt x="3149600" y="2859314"/>
                </a:cubicBezTo>
                <a:lnTo>
                  <a:pt x="3135086" y="2931885"/>
                </a:lnTo>
                <a:cubicBezTo>
                  <a:pt x="3123280" y="2930199"/>
                  <a:pt x="3002801" y="2916543"/>
                  <a:pt x="2975428" y="2902857"/>
                </a:cubicBezTo>
                <a:cubicBezTo>
                  <a:pt x="2799685" y="2814986"/>
                  <a:pt x="3007010" y="2889193"/>
                  <a:pt x="2873828" y="2844800"/>
                </a:cubicBezTo>
                <a:cubicBezTo>
                  <a:pt x="2864152" y="2830286"/>
                  <a:pt x="2858421" y="2812154"/>
                  <a:pt x="2844800" y="2801257"/>
                </a:cubicBezTo>
                <a:cubicBezTo>
                  <a:pt x="2832853" y="2791700"/>
                  <a:pt x="2814941" y="2793585"/>
                  <a:pt x="2801257" y="2786743"/>
                </a:cubicBezTo>
                <a:cubicBezTo>
                  <a:pt x="2785655" y="2778942"/>
                  <a:pt x="2771115" y="2768881"/>
                  <a:pt x="2757714" y="2757714"/>
                </a:cubicBezTo>
                <a:cubicBezTo>
                  <a:pt x="2718649" y="2725159"/>
                  <a:pt x="2716962" y="2705736"/>
                  <a:pt x="2670628" y="2685143"/>
                </a:cubicBezTo>
                <a:cubicBezTo>
                  <a:pt x="2642667" y="2672716"/>
                  <a:pt x="2612571" y="2665790"/>
                  <a:pt x="2583543" y="2656114"/>
                </a:cubicBezTo>
                <a:cubicBezTo>
                  <a:pt x="2516601" y="2633800"/>
                  <a:pt x="2554994" y="2644599"/>
                  <a:pt x="2467428" y="2627085"/>
                </a:cubicBezTo>
                <a:cubicBezTo>
                  <a:pt x="2481942" y="2622247"/>
                  <a:pt x="2495672" y="2612571"/>
                  <a:pt x="2510971" y="2612571"/>
                </a:cubicBezTo>
                <a:cubicBezTo>
                  <a:pt x="2550673" y="2612571"/>
                  <a:pt x="2565033" y="2641436"/>
                  <a:pt x="2598057" y="2656114"/>
                </a:cubicBezTo>
                <a:cubicBezTo>
                  <a:pt x="2626019" y="2668542"/>
                  <a:pt x="2685143" y="2685143"/>
                  <a:pt x="2685143" y="2685143"/>
                </a:cubicBezTo>
                <a:cubicBezTo>
                  <a:pt x="2689981" y="2699657"/>
                  <a:pt x="2688839" y="2717867"/>
                  <a:pt x="2699657" y="2728685"/>
                </a:cubicBezTo>
                <a:cubicBezTo>
                  <a:pt x="2710475" y="2739503"/>
                  <a:pt x="2729516" y="2736358"/>
                  <a:pt x="2743200" y="2743200"/>
                </a:cubicBezTo>
                <a:cubicBezTo>
                  <a:pt x="2758802" y="2751001"/>
                  <a:pt x="2770803" y="2765143"/>
                  <a:pt x="2786743" y="2772228"/>
                </a:cubicBezTo>
                <a:cubicBezTo>
                  <a:pt x="2814704" y="2784655"/>
                  <a:pt x="2844800" y="2791581"/>
                  <a:pt x="2873828" y="2801257"/>
                </a:cubicBezTo>
                <a:lnTo>
                  <a:pt x="2917371" y="2815771"/>
                </a:lnTo>
                <a:lnTo>
                  <a:pt x="2960914" y="2830285"/>
                </a:lnTo>
                <a:cubicBezTo>
                  <a:pt x="2975428" y="2839961"/>
                  <a:pt x="2988855" y="2851513"/>
                  <a:pt x="3004457" y="2859314"/>
                </a:cubicBezTo>
                <a:cubicBezTo>
                  <a:pt x="3018141" y="2866156"/>
                  <a:pt x="3036053" y="2864271"/>
                  <a:pt x="3048000" y="2873828"/>
                </a:cubicBezTo>
                <a:cubicBezTo>
                  <a:pt x="3141787" y="2948858"/>
                  <a:pt x="3011124" y="2895404"/>
                  <a:pt x="3120571" y="2931885"/>
                </a:cubicBezTo>
                <a:cubicBezTo>
                  <a:pt x="3106057" y="2936723"/>
                  <a:pt x="3092234" y="2948090"/>
                  <a:pt x="3077028" y="2946400"/>
                </a:cubicBezTo>
                <a:cubicBezTo>
                  <a:pt x="3006849" y="2938602"/>
                  <a:pt x="3006348" y="2933775"/>
                  <a:pt x="2975428" y="2902857"/>
                </a:cubicBezTo>
              </a:path>
            </a:pathLst>
          </a:cu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sp>
        <p:nvSpPr>
          <p:cNvPr id="85000" name="TextBox 11">
            <a:extLst>
              <a:ext uri="{FF2B5EF4-FFF2-40B4-BE49-F238E27FC236}">
                <a16:creationId xmlns:a16="http://schemas.microsoft.com/office/drawing/2014/main" id="{0B20361B-9AF3-7C40-A28F-3747BC54B8EA}"/>
              </a:ext>
            </a:extLst>
          </p:cNvPr>
          <p:cNvSpPr txBox="1">
            <a:spLocks noChangeArrowheads="1"/>
          </p:cNvSpPr>
          <p:nvPr/>
        </p:nvSpPr>
        <p:spPr bwMode="auto">
          <a:xfrm>
            <a:off x="5087938" y="1876425"/>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800" b="1"/>
              <a:t>Three levels</a:t>
            </a:r>
          </a:p>
        </p:txBody>
      </p:sp>
      <p:sp>
        <p:nvSpPr>
          <p:cNvPr id="85001" name="TextBox 17">
            <a:extLst>
              <a:ext uri="{FF2B5EF4-FFF2-40B4-BE49-F238E27FC236}">
                <a16:creationId xmlns:a16="http://schemas.microsoft.com/office/drawing/2014/main" id="{CEFBF0AD-4A97-6647-B20D-7D1ECC27D142}"/>
              </a:ext>
            </a:extLst>
          </p:cNvPr>
          <p:cNvSpPr txBox="1">
            <a:spLocks noChangeArrowheads="1"/>
          </p:cNvSpPr>
          <p:nvPr/>
        </p:nvSpPr>
        <p:spPr bwMode="auto">
          <a:xfrm>
            <a:off x="5227638" y="2579688"/>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800" b="1"/>
              <a:t>Two levels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9935278D-173B-6042-92DB-354E0A20AD03}"/>
              </a:ext>
            </a:extLst>
          </p:cNvPr>
          <p:cNvSpPr>
            <a:spLocks noGrp="1"/>
          </p:cNvSpPr>
          <p:nvPr>
            <p:ph type="title"/>
          </p:nvPr>
        </p:nvSpPr>
        <p:spPr/>
        <p:txBody>
          <a:bodyPr/>
          <a:lstStyle/>
          <a:p>
            <a:pPr eaLnBrk="1" hangingPunct="1"/>
            <a:r>
              <a:rPr lang="en-US" altLang="en-US">
                <a:latin typeface="Rockwell" panose="02060603020205020403" pitchFamily="18" charset="77"/>
              </a:rPr>
              <a:t>Types of TLDs</a:t>
            </a:r>
          </a:p>
        </p:txBody>
      </p:sp>
      <p:sp>
        <p:nvSpPr>
          <p:cNvPr id="87042" name="Content Placeholder 2">
            <a:extLst>
              <a:ext uri="{FF2B5EF4-FFF2-40B4-BE49-F238E27FC236}">
                <a16:creationId xmlns:a16="http://schemas.microsoft.com/office/drawing/2014/main" id="{622CE988-046D-1747-A990-F5F0FBE758A5}"/>
              </a:ext>
            </a:extLst>
          </p:cNvPr>
          <p:cNvSpPr>
            <a:spLocks noGrp="1"/>
          </p:cNvSpPr>
          <p:nvPr>
            <p:ph idx="1"/>
          </p:nvPr>
        </p:nvSpPr>
        <p:spPr>
          <a:xfrm>
            <a:off x="914400" y="1646238"/>
            <a:ext cx="6400800" cy="4525962"/>
          </a:xfrm>
        </p:spPr>
        <p:txBody>
          <a:bodyPr/>
          <a:lstStyle/>
          <a:p>
            <a:pPr eaLnBrk="1" hangingPunct="1"/>
            <a:r>
              <a:rPr lang="en-US" altLang="en-US" b="1">
                <a:solidFill>
                  <a:schemeClr val="accent1"/>
                </a:solidFill>
              </a:rPr>
              <a:t>Generic top-level domains</a:t>
            </a:r>
            <a:r>
              <a:rPr lang="en-US" altLang="en-US">
                <a:solidFill>
                  <a:schemeClr val="accent1"/>
                </a:solidFill>
              </a:rPr>
              <a:t> </a:t>
            </a:r>
            <a:r>
              <a:rPr lang="en-US" altLang="en-US"/>
              <a:t>(gTLD)</a:t>
            </a:r>
          </a:p>
          <a:p>
            <a:pPr eaLnBrk="1" hangingPunct="1"/>
            <a:r>
              <a:rPr lang="en-US" altLang="en-US" b="1">
                <a:solidFill>
                  <a:schemeClr val="accent1"/>
                </a:solidFill>
              </a:rPr>
              <a:t>Country code top-level domain</a:t>
            </a:r>
            <a:r>
              <a:rPr lang="en-US" altLang="en-US">
                <a:solidFill>
                  <a:schemeClr val="accent1"/>
                </a:solidFill>
              </a:rPr>
              <a:t> </a:t>
            </a:r>
            <a:r>
              <a:rPr lang="en-US" altLang="en-US"/>
              <a:t>(ccTLD)</a:t>
            </a:r>
          </a:p>
          <a:p>
            <a:pPr eaLnBrk="1" hangingPunct="1"/>
            <a:endParaRPr lang="en-US" altLang="en-US"/>
          </a:p>
        </p:txBody>
      </p:sp>
      <p:sp>
        <p:nvSpPr>
          <p:cNvPr id="4" name="Content Placeholder 3">
            <a:extLst>
              <a:ext uri="{FF2B5EF4-FFF2-40B4-BE49-F238E27FC236}">
                <a16:creationId xmlns:a16="http://schemas.microsoft.com/office/drawing/2014/main" id="{B8615E00-5935-9A45-8DA4-DAF5BB8B91BE}"/>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sp>
        <p:nvSpPr>
          <p:cNvPr id="5" name="Slide Number Placeholder 4">
            <a:extLst>
              <a:ext uri="{FF2B5EF4-FFF2-40B4-BE49-F238E27FC236}">
                <a16:creationId xmlns:a16="http://schemas.microsoft.com/office/drawing/2014/main" id="{FD319E56-0C52-DE4C-8560-60D8C1D927A6}"/>
              </a:ext>
            </a:extLst>
          </p:cNvPr>
          <p:cNvSpPr>
            <a:spLocks noGrp="1"/>
          </p:cNvSpPr>
          <p:nvPr>
            <p:ph type="sldNum" sz="quarter" idx="14"/>
          </p:nvPr>
        </p:nvSpPr>
        <p:spPr/>
        <p:txBody>
          <a:bodyPr/>
          <a:lstStyle/>
          <a:p>
            <a:pPr>
              <a:defRPr/>
            </a:pPr>
            <a:fld id="{39BA2D45-5C45-9446-AE90-EFA6D45697E6}" type="slidenum">
              <a:rPr lang="en-US"/>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D8F98A55-ACD4-6D42-B760-AEB3DE768145}"/>
              </a:ext>
            </a:extLst>
          </p:cNvPr>
          <p:cNvSpPr>
            <a:spLocks noGrp="1"/>
          </p:cNvSpPr>
          <p:nvPr>
            <p:ph type="title"/>
          </p:nvPr>
        </p:nvSpPr>
        <p:spPr>
          <a:xfrm>
            <a:off x="-5076825" y="184150"/>
            <a:ext cx="7924800" cy="1066800"/>
          </a:xfrm>
        </p:spPr>
        <p:txBody>
          <a:bodyPr/>
          <a:lstStyle/>
          <a:p>
            <a:pPr algn="r" eaLnBrk="1" hangingPunct="1"/>
            <a:r>
              <a:rPr lang="en-US" altLang="en-US">
                <a:latin typeface="Rockwell" panose="02060603020205020403" pitchFamily="18" charset="77"/>
              </a:rPr>
              <a:t>Internet</a:t>
            </a:r>
          </a:p>
        </p:txBody>
      </p:sp>
      <p:sp>
        <p:nvSpPr>
          <p:cNvPr id="4" name="Slide Number Placeholder 3">
            <a:extLst>
              <a:ext uri="{FF2B5EF4-FFF2-40B4-BE49-F238E27FC236}">
                <a16:creationId xmlns:a16="http://schemas.microsoft.com/office/drawing/2014/main" id="{EA03499B-BBDA-874C-BF5A-F9103ADBD59D}"/>
              </a:ext>
            </a:extLst>
          </p:cNvPr>
          <p:cNvSpPr>
            <a:spLocks noGrp="1"/>
          </p:cNvSpPr>
          <p:nvPr>
            <p:ph type="sldNum" sz="quarter" idx="10"/>
          </p:nvPr>
        </p:nvSpPr>
        <p:spPr/>
        <p:txBody>
          <a:bodyPr/>
          <a:lstStyle/>
          <a:p>
            <a:pPr>
              <a:defRPr/>
            </a:pPr>
            <a:fld id="{3953BBD4-CF51-EC4E-8E18-AE349E71F64E}" type="slidenum">
              <a:rPr lang="en-US" altLang="en-US"/>
              <a:pPr>
                <a:defRPr/>
              </a:pPr>
              <a:t>5</a:t>
            </a:fld>
            <a:endParaRPr lang="en-US" altLang="en-US"/>
          </a:p>
        </p:txBody>
      </p:sp>
      <p:sp>
        <p:nvSpPr>
          <p:cNvPr id="5" name="Rectangle 4">
            <a:extLst>
              <a:ext uri="{FF2B5EF4-FFF2-40B4-BE49-F238E27FC236}">
                <a16:creationId xmlns:a16="http://schemas.microsoft.com/office/drawing/2014/main" id="{D89BA5FB-D2F9-6F45-AA90-C7F7EC433E75}"/>
              </a:ext>
            </a:extLst>
          </p:cNvPr>
          <p:cNvSpPr/>
          <p:nvPr/>
        </p:nvSpPr>
        <p:spPr>
          <a:xfrm>
            <a:off x="611188" y="1282700"/>
            <a:ext cx="7362825" cy="3071813"/>
          </a:xfrm>
          <a:prstGeom prst="rect">
            <a:avLst/>
          </a:prstGeom>
        </p:spPr>
        <p:txBody>
          <a:bodyPr>
            <a:spAutoFit/>
          </a:bodyPr>
          <a:lstStyle/>
          <a:p>
            <a:pPr eaLnBrk="1" fontAlgn="auto" hangingPunct="1">
              <a:spcBef>
                <a:spcPct val="20000"/>
              </a:spcBef>
              <a:spcAft>
                <a:spcPts val="0"/>
              </a:spcAft>
              <a:buClr>
                <a:schemeClr val="accent3">
                  <a:lumMod val="75000"/>
                </a:schemeClr>
              </a:buClr>
              <a:defRPr/>
            </a:pPr>
            <a:r>
              <a:rPr lang="en-US" sz="2200" dirty="0">
                <a:latin typeface="+mn-lt"/>
              </a:rPr>
              <a:t>is a vast</a:t>
            </a:r>
            <a:r>
              <a:rPr lang="en-US" sz="2200" dirty="0">
                <a:solidFill>
                  <a:schemeClr val="accent1"/>
                </a:solidFill>
                <a:latin typeface="+mn-lt"/>
              </a:rPr>
              <a:t>, international network </a:t>
            </a:r>
            <a:r>
              <a:rPr lang="en-US" sz="2200" dirty="0">
                <a:latin typeface="+mn-lt"/>
              </a:rPr>
              <a:t>of computers.</a:t>
            </a:r>
          </a:p>
          <a:p>
            <a:pPr eaLnBrk="1" fontAlgn="auto" hangingPunct="1">
              <a:spcBef>
                <a:spcPct val="20000"/>
              </a:spcBef>
              <a:spcAft>
                <a:spcPts val="0"/>
              </a:spcAft>
              <a:buClr>
                <a:schemeClr val="accent3">
                  <a:lumMod val="75000"/>
                </a:schemeClr>
              </a:buClr>
              <a:defRPr/>
            </a:pPr>
            <a:endParaRPr lang="en-US" sz="2200" dirty="0">
              <a:latin typeface="+mn-lt"/>
            </a:endParaRPr>
          </a:p>
          <a:p>
            <a:pPr eaLnBrk="1" fontAlgn="auto" hangingPunct="1">
              <a:spcBef>
                <a:spcPct val="20000"/>
              </a:spcBef>
              <a:spcAft>
                <a:spcPts val="0"/>
              </a:spcAft>
              <a:buClr>
                <a:schemeClr val="accent3">
                  <a:lumMod val="75000"/>
                </a:schemeClr>
              </a:buClr>
              <a:defRPr/>
            </a:pPr>
            <a:r>
              <a:rPr lang="en-US" sz="2200" dirty="0">
                <a:latin typeface="+mn-lt"/>
              </a:rPr>
              <a:t>Consists of computers around the world and the communication links that connect them.</a:t>
            </a:r>
          </a:p>
          <a:p>
            <a:pPr marL="0" lvl="1" eaLnBrk="1" fontAlgn="auto" hangingPunct="1">
              <a:spcBef>
                <a:spcPct val="20000"/>
              </a:spcBef>
              <a:spcAft>
                <a:spcPts val="0"/>
              </a:spcAft>
              <a:buClr>
                <a:schemeClr val="accent3">
                  <a:lumMod val="75000"/>
                </a:schemeClr>
              </a:buClr>
              <a:defRPr/>
            </a:pPr>
            <a:endParaRPr lang="en-US" sz="2200" dirty="0">
              <a:latin typeface="+mn-lt"/>
            </a:endParaRPr>
          </a:p>
          <a:p>
            <a:pPr marL="0" lvl="1" eaLnBrk="1" fontAlgn="auto" hangingPunct="1">
              <a:spcBef>
                <a:spcPct val="20000"/>
              </a:spcBef>
              <a:spcAft>
                <a:spcPts val="0"/>
              </a:spcAft>
              <a:buClr>
                <a:schemeClr val="accent3">
                  <a:lumMod val="75000"/>
                </a:schemeClr>
              </a:buClr>
              <a:defRPr/>
            </a:pPr>
            <a:r>
              <a:rPr lang="en-US" sz="2200" dirty="0">
                <a:latin typeface="+mn-lt"/>
              </a:rPr>
              <a:t>the </a:t>
            </a:r>
            <a:r>
              <a:rPr lang="en-US" sz="2200" dirty="0">
                <a:solidFill>
                  <a:srgbClr val="FF0000"/>
                </a:solidFill>
                <a:latin typeface="+mn-lt"/>
              </a:rPr>
              <a:t>physical connections </a:t>
            </a:r>
            <a:r>
              <a:rPr lang="en-US" sz="2200" dirty="0">
                <a:latin typeface="+mn-lt"/>
              </a:rPr>
              <a:t>between computers vary, but the overall effect is that computers around the world can </a:t>
            </a:r>
            <a:r>
              <a:rPr lang="en-US" sz="2200" dirty="0">
                <a:solidFill>
                  <a:srgbClr val="FF0000"/>
                </a:solidFill>
                <a:latin typeface="+mn-lt"/>
              </a:rPr>
              <a:t>communicate and share resources</a:t>
            </a:r>
          </a:p>
        </p:txBody>
      </p:sp>
      <p:pic>
        <p:nvPicPr>
          <p:cNvPr id="6" name="Picture 5">
            <a:extLst>
              <a:ext uri="{FF2B5EF4-FFF2-40B4-BE49-F238E27FC236}">
                <a16:creationId xmlns:a16="http://schemas.microsoft.com/office/drawing/2014/main" id="{F7687B61-DBA1-4240-9896-1BC01B374A79}"/>
              </a:ext>
            </a:extLst>
          </p:cNvPr>
          <p:cNvPicPr>
            <a:picLocks noChangeAspect="1"/>
          </p:cNvPicPr>
          <p:nvPr/>
        </p:nvPicPr>
        <p:blipFill>
          <a:blip r:embed="rId3"/>
          <a:stretch>
            <a:fillRect/>
          </a:stretch>
        </p:blipFill>
        <p:spPr>
          <a:xfrm>
            <a:off x="2827723" y="4581128"/>
            <a:ext cx="3362325" cy="1943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F0D15655-39DE-3E4C-B989-20A058E1FBD1}"/>
              </a:ext>
            </a:extLst>
          </p:cNvPr>
          <p:cNvSpPr>
            <a:spLocks noGrp="1" noChangeArrowheads="1"/>
          </p:cNvSpPr>
          <p:nvPr>
            <p:ph type="title"/>
          </p:nvPr>
        </p:nvSpPr>
        <p:spPr>
          <a:xfrm>
            <a:off x="319088" y="188913"/>
            <a:ext cx="7924800" cy="1066800"/>
          </a:xfrm>
        </p:spPr>
        <p:txBody>
          <a:bodyPr rtlCol="0">
            <a:normAutofit fontScale="90000"/>
          </a:bodyPr>
          <a:lstStyle/>
          <a:p>
            <a:pPr eaLnBrk="1" fontAlgn="auto" hangingPunct="1">
              <a:spcAft>
                <a:spcPts val="0"/>
              </a:spcAft>
              <a:defRPr/>
            </a:pPr>
            <a:r>
              <a:rPr lang="en-US" sz="4900" dirty="0"/>
              <a:t>TLD</a:t>
            </a:r>
            <a:br>
              <a:rPr lang="en-US" sz="4900" dirty="0"/>
            </a:br>
            <a:r>
              <a:rPr lang="en-US" sz="4900" dirty="0"/>
              <a:t>Top-Level Domain Name</a:t>
            </a:r>
          </a:p>
        </p:txBody>
      </p:sp>
      <p:sp>
        <p:nvSpPr>
          <p:cNvPr id="88066" name="Rectangle 3">
            <a:extLst>
              <a:ext uri="{FF2B5EF4-FFF2-40B4-BE49-F238E27FC236}">
                <a16:creationId xmlns:a16="http://schemas.microsoft.com/office/drawing/2014/main" id="{96E1F87A-7EF2-0440-A876-DD7C869D22C7}"/>
              </a:ext>
            </a:extLst>
          </p:cNvPr>
          <p:cNvSpPr>
            <a:spLocks noGrp="1"/>
          </p:cNvSpPr>
          <p:nvPr>
            <p:ph idx="1"/>
          </p:nvPr>
        </p:nvSpPr>
        <p:spPr>
          <a:xfrm>
            <a:off x="136525" y="1663700"/>
            <a:ext cx="7497763" cy="4800600"/>
          </a:xfrm>
        </p:spPr>
        <p:txBody>
          <a:bodyPr/>
          <a:lstStyle/>
          <a:p>
            <a:pPr eaLnBrk="1" hangingPunct="1"/>
            <a:r>
              <a:rPr lang="en-US" altLang="en-US" sz="2200"/>
              <a:t>A top-level domain (TLD) identifies the </a:t>
            </a:r>
            <a:r>
              <a:rPr lang="en-US" altLang="en-US" sz="2200">
                <a:solidFill>
                  <a:srgbClr val="FF0000"/>
                </a:solidFill>
              </a:rPr>
              <a:t>right-most part of the domain name.</a:t>
            </a:r>
          </a:p>
          <a:p>
            <a:pPr eaLnBrk="1" hangingPunct="1"/>
            <a:endParaRPr lang="en-US" altLang="en-US" sz="2200"/>
          </a:p>
          <a:p>
            <a:pPr eaLnBrk="1" hangingPunct="1"/>
            <a:r>
              <a:rPr lang="en-US" altLang="en-US" sz="2200"/>
              <a:t>Examples of generic TLDs:</a:t>
            </a:r>
            <a:br>
              <a:rPr lang="en-US" altLang="en-US" sz="2200"/>
            </a:br>
            <a:r>
              <a:rPr lang="en-US" altLang="en-US" sz="2200"/>
              <a:t>.com, .org, .net, .mil, .gov, .edu, .int, .aero, .asia, .cat, .jobs, .name, .biz, .mobi, .museum, .info, .coop, .post, .pro, .tel, .travel</a:t>
            </a:r>
          </a:p>
        </p:txBody>
      </p:sp>
      <p:sp>
        <p:nvSpPr>
          <p:cNvPr id="88067" name="Slide Number Placeholder 5">
            <a:extLst>
              <a:ext uri="{FF2B5EF4-FFF2-40B4-BE49-F238E27FC236}">
                <a16:creationId xmlns:a16="http://schemas.microsoft.com/office/drawing/2014/main" id="{E823B6BD-CFD2-EF43-81C2-A8D6383C4B9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fld id="{B4BA8DB5-F07E-2342-BEB4-E49C0398CD50}" type="slidenum">
              <a:rPr lang="en-US" altLang="en-US" sz="1100" smtClean="0">
                <a:latin typeface="Times New Roman" panose="02020603050405020304" pitchFamily="18" charset="0"/>
              </a:rPr>
              <a:pPr fontAlgn="base">
                <a:spcBef>
                  <a:spcPct val="0"/>
                </a:spcBef>
                <a:spcAft>
                  <a:spcPct val="0"/>
                </a:spcAft>
                <a:buClrTx/>
                <a:buFontTx/>
                <a:buNone/>
              </a:pPr>
              <a:t>50</a:t>
            </a:fld>
            <a:endParaRPr lang="en-US" altLang="en-US" sz="1100">
              <a:latin typeface="Times New Roman" panose="02020603050405020304" pitchFamily="18" charset="0"/>
            </a:endParaRPr>
          </a:p>
        </p:txBody>
      </p:sp>
      <p:pic>
        <p:nvPicPr>
          <p:cNvPr id="88068" name="Picture 1">
            <a:extLst>
              <a:ext uri="{FF2B5EF4-FFF2-40B4-BE49-F238E27FC236}">
                <a16:creationId xmlns:a16="http://schemas.microsoft.com/office/drawing/2014/main" id="{7FC049A2-DCEA-2544-966E-6DC2C80BD1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8988" y="3529013"/>
            <a:ext cx="199390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34A3E102-3FB3-2C41-BC00-D4AC9B4EA14D}"/>
              </a:ext>
            </a:extLst>
          </p:cNvPr>
          <p:cNvSpPr>
            <a:spLocks noGrp="1"/>
          </p:cNvSpPr>
          <p:nvPr>
            <p:ph type="title"/>
          </p:nvPr>
        </p:nvSpPr>
        <p:spPr>
          <a:xfrm>
            <a:off x="381000" y="188913"/>
            <a:ext cx="7924800" cy="1066800"/>
          </a:xfrm>
        </p:spPr>
        <p:txBody>
          <a:bodyPr/>
          <a:lstStyle/>
          <a:p>
            <a:pPr eaLnBrk="1" hangingPunct="1"/>
            <a:r>
              <a:rPr lang="en-US" altLang="en-US">
                <a:latin typeface="Rockwell" panose="02060603020205020403" pitchFamily="18" charset="77"/>
              </a:rPr>
              <a:t>County Code TLDs</a:t>
            </a:r>
          </a:p>
        </p:txBody>
      </p:sp>
      <p:sp>
        <p:nvSpPr>
          <p:cNvPr id="90114" name="Rectangle 3">
            <a:extLst>
              <a:ext uri="{FF2B5EF4-FFF2-40B4-BE49-F238E27FC236}">
                <a16:creationId xmlns:a16="http://schemas.microsoft.com/office/drawing/2014/main" id="{494FC6C8-D395-1C49-8F40-1C6150AA1B7F}"/>
              </a:ext>
            </a:extLst>
          </p:cNvPr>
          <p:cNvSpPr>
            <a:spLocks noGrp="1"/>
          </p:cNvSpPr>
          <p:nvPr>
            <p:ph idx="1"/>
          </p:nvPr>
        </p:nvSpPr>
        <p:spPr>
          <a:xfrm>
            <a:off x="381000" y="1844675"/>
            <a:ext cx="8564563" cy="4800600"/>
          </a:xfrm>
        </p:spPr>
        <p:txBody>
          <a:bodyPr/>
          <a:lstStyle/>
          <a:p>
            <a:pPr eaLnBrk="1" hangingPunct="1"/>
            <a:r>
              <a:rPr lang="en-US" altLang="en-US" sz="2200">
                <a:solidFill>
                  <a:srgbClr val="FF0000"/>
                </a:solidFill>
              </a:rPr>
              <a:t>Two character codes originally intended to indicate the geographical location (country) of the web site</a:t>
            </a:r>
            <a:r>
              <a:rPr lang="en-US" altLang="en-US" sz="2200"/>
              <a:t>. </a:t>
            </a:r>
            <a:br>
              <a:rPr lang="en-US" altLang="en-US" sz="2200"/>
            </a:br>
            <a:br>
              <a:rPr lang="en-US" altLang="en-US" sz="2200"/>
            </a:br>
            <a:endParaRPr lang="en-US" altLang="en-US" sz="2200"/>
          </a:p>
          <a:p>
            <a:pPr eaLnBrk="1" hangingPunct="1"/>
            <a:r>
              <a:rPr lang="en-US" altLang="en-US" sz="2200"/>
              <a:t> Examples:</a:t>
            </a:r>
          </a:p>
          <a:p>
            <a:pPr lvl="1" eaLnBrk="1" hangingPunct="1"/>
            <a:r>
              <a:rPr lang="en-US" altLang="en-US" sz="2200"/>
              <a:t>.ps,.jp, .uk</a:t>
            </a:r>
          </a:p>
          <a:p>
            <a:pPr eaLnBrk="1" hangingPunct="1"/>
            <a:endParaRPr lang="en-US" altLang="en-US" sz="2800">
              <a:cs typeface="Arial" panose="020B0604020202020204" pitchFamily="34" charset="0"/>
            </a:endParaRPr>
          </a:p>
        </p:txBody>
      </p:sp>
      <p:sp>
        <p:nvSpPr>
          <p:cNvPr id="90115" name="Slide Number Placeholder 5">
            <a:extLst>
              <a:ext uri="{FF2B5EF4-FFF2-40B4-BE49-F238E27FC236}">
                <a16:creationId xmlns:a16="http://schemas.microsoft.com/office/drawing/2014/main" id="{EB7E7642-C4E2-7343-92E6-62BDF9D10EB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fld id="{914DB898-A51A-0548-BF8B-BD971F9F3F71}" type="slidenum">
              <a:rPr lang="en-US" altLang="en-US" sz="1100" smtClean="0">
                <a:latin typeface="Times New Roman" panose="02020603050405020304" pitchFamily="18" charset="0"/>
              </a:rPr>
              <a:pPr fontAlgn="base">
                <a:spcBef>
                  <a:spcPct val="0"/>
                </a:spcBef>
                <a:spcAft>
                  <a:spcPct val="0"/>
                </a:spcAft>
                <a:buClrTx/>
                <a:buFontTx/>
                <a:buNone/>
              </a:pPr>
              <a:t>51</a:t>
            </a:fld>
            <a:endParaRPr lang="en-US" altLang="en-US" sz="1100">
              <a:latin typeface="Times New Roman" panose="02020603050405020304" pitchFamily="18" charset="0"/>
            </a:endParaRPr>
          </a:p>
        </p:txBody>
      </p:sp>
      <p:pic>
        <p:nvPicPr>
          <p:cNvPr id="90116" name="Picture 1">
            <a:extLst>
              <a:ext uri="{FF2B5EF4-FFF2-40B4-BE49-F238E27FC236}">
                <a16:creationId xmlns:a16="http://schemas.microsoft.com/office/drawing/2014/main" id="{97703030-132B-7545-995D-D30BD07A29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686175"/>
            <a:ext cx="31813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E7931FC9-93A4-ED42-ADD7-72322468570C}"/>
              </a:ext>
            </a:extLst>
          </p:cNvPr>
          <p:cNvSpPr>
            <a:spLocks noGrp="1"/>
          </p:cNvSpPr>
          <p:nvPr>
            <p:ph type="title"/>
          </p:nvPr>
        </p:nvSpPr>
        <p:spPr/>
        <p:txBody>
          <a:bodyPr/>
          <a:lstStyle/>
          <a:p>
            <a:pPr eaLnBrk="1" hangingPunct="1"/>
            <a:r>
              <a:rPr lang="en-US" altLang="en-US">
                <a:latin typeface="Rockwell" panose="02060603020205020403" pitchFamily="18" charset="77"/>
              </a:rPr>
              <a:t>Name Registration</a:t>
            </a:r>
          </a:p>
        </p:txBody>
      </p:sp>
      <p:sp>
        <p:nvSpPr>
          <p:cNvPr id="92162" name="Content Placeholder 2">
            <a:extLst>
              <a:ext uri="{FF2B5EF4-FFF2-40B4-BE49-F238E27FC236}">
                <a16:creationId xmlns:a16="http://schemas.microsoft.com/office/drawing/2014/main" id="{4495B73A-988C-BD4C-BFB9-3EA19186194E}"/>
              </a:ext>
            </a:extLst>
          </p:cNvPr>
          <p:cNvSpPr>
            <a:spLocks noGrp="1"/>
          </p:cNvSpPr>
          <p:nvPr>
            <p:ph idx="1"/>
          </p:nvPr>
        </p:nvSpPr>
        <p:spPr>
          <a:xfrm>
            <a:off x="914400" y="1646238"/>
            <a:ext cx="6400800" cy="4525962"/>
          </a:xfrm>
        </p:spPr>
        <p:txBody>
          <a:bodyPr/>
          <a:lstStyle/>
          <a:p>
            <a:pPr eaLnBrk="1" hangingPunct="1"/>
            <a:r>
              <a:rPr lang="en-US" altLang="en-US"/>
              <a:t>How are domain names assigned? </a:t>
            </a:r>
          </a:p>
          <a:p>
            <a:pPr eaLnBrk="1" hangingPunct="1"/>
            <a:r>
              <a:rPr lang="en-US" altLang="en-US"/>
              <a:t>Special organizations or companies called </a:t>
            </a:r>
            <a:r>
              <a:rPr lang="en-US" altLang="en-US" b="1">
                <a:solidFill>
                  <a:schemeClr val="accent1"/>
                </a:solidFill>
              </a:rPr>
              <a:t>domain name registrars</a:t>
            </a:r>
            <a:r>
              <a:rPr lang="en-US" altLang="en-US"/>
              <a:t> manage the registration of domain names. </a:t>
            </a:r>
          </a:p>
          <a:p>
            <a:pPr eaLnBrk="1" hangingPunct="1"/>
            <a:r>
              <a:rPr lang="en-US" altLang="en-US"/>
              <a:t>These domain name registrars are given permission to do so by the appropriate generic top-level domain (gTLD) registry and/or a country code top-level domain (ccTLD) registry.</a:t>
            </a:r>
          </a:p>
        </p:txBody>
      </p:sp>
      <p:sp>
        <p:nvSpPr>
          <p:cNvPr id="4" name="Content Placeholder 3">
            <a:extLst>
              <a:ext uri="{FF2B5EF4-FFF2-40B4-BE49-F238E27FC236}">
                <a16:creationId xmlns:a16="http://schemas.microsoft.com/office/drawing/2014/main" id="{D779DE18-F8C2-B944-B784-73823CD64B64}"/>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sp>
        <p:nvSpPr>
          <p:cNvPr id="5" name="Slide Number Placeholder 4">
            <a:extLst>
              <a:ext uri="{FF2B5EF4-FFF2-40B4-BE49-F238E27FC236}">
                <a16:creationId xmlns:a16="http://schemas.microsoft.com/office/drawing/2014/main" id="{68E8EE39-9155-EF4F-9B01-BA33B104DEE2}"/>
              </a:ext>
            </a:extLst>
          </p:cNvPr>
          <p:cNvSpPr>
            <a:spLocks noGrp="1"/>
          </p:cNvSpPr>
          <p:nvPr>
            <p:ph type="sldNum" sz="quarter" idx="14"/>
          </p:nvPr>
        </p:nvSpPr>
        <p:spPr/>
        <p:txBody>
          <a:bodyPr/>
          <a:lstStyle/>
          <a:p>
            <a:pPr>
              <a:defRPr/>
            </a:pPr>
            <a:fld id="{34960334-5018-F243-82AD-E818E3F1CF80}" type="slidenum">
              <a:rPr lang="en-US"/>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0272B-FC32-BE41-84F5-4F62791A750C}"/>
              </a:ext>
            </a:extLst>
          </p:cNvPr>
          <p:cNvSpPr>
            <a:spLocks noGrp="1"/>
          </p:cNvSpPr>
          <p:nvPr>
            <p:ph type="title"/>
          </p:nvPr>
        </p:nvSpPr>
        <p:spPr/>
        <p:txBody>
          <a:bodyPr rtlCol="0">
            <a:normAutofit fontScale="90000"/>
          </a:bodyPr>
          <a:lstStyle/>
          <a:p>
            <a:pPr eaLnBrk="1" fontAlgn="auto" hangingPunct="1">
              <a:spcAft>
                <a:spcPts val="0"/>
              </a:spcAft>
              <a:defRPr/>
            </a:pPr>
            <a:r>
              <a:rPr lang="en-US" dirty="0"/>
              <a:t>Uniform Resource Locators (</a:t>
            </a:r>
            <a:r>
              <a:rPr lang="en-US" dirty="0">
                <a:solidFill>
                  <a:schemeClr val="tx2"/>
                </a:solidFill>
              </a:rPr>
              <a:t>URL</a:t>
            </a:r>
            <a:r>
              <a:rPr lang="en-US" dirty="0"/>
              <a:t>)</a:t>
            </a:r>
          </a:p>
        </p:txBody>
      </p:sp>
      <p:sp>
        <p:nvSpPr>
          <p:cNvPr id="4" name="Text Placeholder 3">
            <a:extLst>
              <a:ext uri="{FF2B5EF4-FFF2-40B4-BE49-F238E27FC236}">
                <a16:creationId xmlns:a16="http://schemas.microsoft.com/office/drawing/2014/main" id="{B09ECC57-E392-474A-9569-4638789E195E}"/>
              </a:ext>
            </a:extLst>
          </p:cNvPr>
          <p:cNvSpPr>
            <a:spLocks noGrp="1"/>
          </p:cNvSpPr>
          <p:nvPr>
            <p:ph type="body" idx="1"/>
          </p:nvPr>
        </p:nvSpPr>
        <p:spPr>
          <a:xfrm>
            <a:off x="457200" y="3962400"/>
            <a:ext cx="7772400" cy="1500188"/>
          </a:xfrm>
        </p:spPr>
        <p:txBody>
          <a:bodyPr rtlCol="0">
            <a:normAutofit/>
          </a:bodyPr>
          <a:lstStyle/>
          <a:p>
            <a:pPr eaLnBrk="1" fontAlgn="auto" hangingPunct="1">
              <a:spcAft>
                <a:spcPts val="0"/>
              </a:spcAft>
              <a:buClr>
                <a:schemeClr val="accent3">
                  <a:lumMod val="75000"/>
                </a:schemeClr>
              </a:buClr>
              <a:defRPr/>
            </a:pPr>
            <a:r>
              <a:rPr lang="en-US" dirty="0"/>
              <a:t>Section </a:t>
            </a:r>
            <a:r>
              <a:rPr lang="en-US" dirty="0">
                <a:solidFill>
                  <a:schemeClr val="accent1"/>
                </a:solidFill>
              </a:rPr>
              <a:t>6</a:t>
            </a:r>
            <a:r>
              <a:rPr lang="en-US" dirty="0"/>
              <a:t> of </a:t>
            </a:r>
            <a:r>
              <a:rPr lang="en-US" dirty="0">
                <a:solidFill>
                  <a:schemeClr val="tx1"/>
                </a:solidFill>
              </a:rPr>
              <a:t>8</a:t>
            </a:r>
          </a:p>
        </p:txBody>
      </p:sp>
      <p:sp>
        <p:nvSpPr>
          <p:cNvPr id="2" name="Slide Number Placeholder 1">
            <a:extLst>
              <a:ext uri="{FF2B5EF4-FFF2-40B4-BE49-F238E27FC236}">
                <a16:creationId xmlns:a16="http://schemas.microsoft.com/office/drawing/2014/main" id="{C18154D4-3904-374F-8DBB-2F5FFCCA6982}"/>
              </a:ext>
            </a:extLst>
          </p:cNvPr>
          <p:cNvSpPr>
            <a:spLocks noGrp="1"/>
          </p:cNvSpPr>
          <p:nvPr>
            <p:ph type="sldNum" sz="quarter" idx="10"/>
          </p:nvPr>
        </p:nvSpPr>
        <p:spPr/>
        <p:txBody>
          <a:bodyPr/>
          <a:lstStyle/>
          <a:p>
            <a:pPr>
              <a:defRPr/>
            </a:pPr>
            <a:fld id="{176D9129-EB98-AA41-AA8A-4677DA202EE3}" type="slidenum">
              <a:rPr lang="en-US"/>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3">
            <a:extLst>
              <a:ext uri="{FF2B5EF4-FFF2-40B4-BE49-F238E27FC236}">
                <a16:creationId xmlns:a16="http://schemas.microsoft.com/office/drawing/2014/main" id="{B791E2BD-1A9A-9849-BD99-8891478F6C81}"/>
              </a:ext>
            </a:extLst>
          </p:cNvPr>
          <p:cNvSpPr>
            <a:spLocks noGrp="1"/>
          </p:cNvSpPr>
          <p:nvPr>
            <p:ph type="title"/>
          </p:nvPr>
        </p:nvSpPr>
        <p:spPr/>
        <p:txBody>
          <a:bodyPr/>
          <a:lstStyle/>
          <a:p>
            <a:pPr eaLnBrk="1" hangingPunct="1"/>
            <a:r>
              <a:rPr lang="en-US" altLang="en-US">
                <a:latin typeface="Rockwell" panose="02060603020205020403" pitchFamily="18" charset="77"/>
              </a:rPr>
              <a:t>URL Components</a:t>
            </a:r>
          </a:p>
        </p:txBody>
      </p:sp>
      <p:sp>
        <p:nvSpPr>
          <p:cNvPr id="94210" name="Content Placeholder 4">
            <a:extLst>
              <a:ext uri="{FF2B5EF4-FFF2-40B4-BE49-F238E27FC236}">
                <a16:creationId xmlns:a16="http://schemas.microsoft.com/office/drawing/2014/main" id="{0A019837-C08C-0D40-8BED-53A787609076}"/>
              </a:ext>
            </a:extLst>
          </p:cNvPr>
          <p:cNvSpPr>
            <a:spLocks noGrp="1"/>
          </p:cNvSpPr>
          <p:nvPr>
            <p:ph idx="1"/>
          </p:nvPr>
        </p:nvSpPr>
        <p:spPr>
          <a:xfrm>
            <a:off x="914400" y="1646238"/>
            <a:ext cx="6400800" cy="4525962"/>
          </a:xfrm>
        </p:spPr>
        <p:txBody>
          <a:bodyPr/>
          <a:lstStyle/>
          <a:p>
            <a:pPr eaLnBrk="1" hangingPunct="1"/>
            <a:r>
              <a:rPr lang="en-US" altLang="en-US"/>
              <a:t>In order to allow clients to request particular resources from the server, a naming mechanism is required so that the client knows </a:t>
            </a:r>
            <a:r>
              <a:rPr lang="en-US" altLang="en-US">
                <a:solidFill>
                  <a:srgbClr val="FF0000"/>
                </a:solidFill>
              </a:rPr>
              <a:t>how to ask the server for the file</a:t>
            </a:r>
            <a:r>
              <a:rPr lang="en-US" altLang="en-US"/>
              <a:t>.</a:t>
            </a:r>
          </a:p>
          <a:p>
            <a:pPr eaLnBrk="1" hangingPunct="1"/>
            <a:r>
              <a:rPr lang="en-US" altLang="en-US"/>
              <a:t>For the web that naming mechanism is the </a:t>
            </a:r>
            <a:r>
              <a:rPr lang="en-US" altLang="en-US" b="1">
                <a:solidFill>
                  <a:schemeClr val="accent1"/>
                </a:solidFill>
              </a:rPr>
              <a:t>Uniform Resource Locator</a:t>
            </a:r>
            <a:r>
              <a:rPr lang="en-US" altLang="en-US"/>
              <a:t> (</a:t>
            </a:r>
            <a:r>
              <a:rPr lang="en-US" altLang="en-US" b="1">
                <a:solidFill>
                  <a:schemeClr val="accent1"/>
                </a:solidFill>
              </a:rPr>
              <a:t>URL</a:t>
            </a:r>
            <a:r>
              <a:rPr lang="en-US" altLang="en-US"/>
              <a:t>). </a:t>
            </a:r>
          </a:p>
        </p:txBody>
      </p:sp>
      <p:sp>
        <p:nvSpPr>
          <p:cNvPr id="6" name="Content Placeholder 5">
            <a:extLst>
              <a:ext uri="{FF2B5EF4-FFF2-40B4-BE49-F238E27FC236}">
                <a16:creationId xmlns:a16="http://schemas.microsoft.com/office/drawing/2014/main" id="{2861B8D3-7D8A-0848-8CDE-54876E464A6F}"/>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graphicFrame>
        <p:nvGraphicFramePr>
          <p:cNvPr id="94212" name="Object 2">
            <a:extLst>
              <a:ext uri="{FF2B5EF4-FFF2-40B4-BE49-F238E27FC236}">
                <a16:creationId xmlns:a16="http://schemas.microsoft.com/office/drawing/2014/main" id="{CFA57183-F825-C743-940A-B918462E4927}"/>
              </a:ext>
            </a:extLst>
          </p:cNvPr>
          <p:cNvGraphicFramePr>
            <a:graphicFrameLocks noChangeAspect="1"/>
          </p:cNvGraphicFramePr>
          <p:nvPr/>
        </p:nvGraphicFramePr>
        <p:xfrm>
          <a:off x="1116013" y="5735638"/>
          <a:ext cx="6402387" cy="787400"/>
        </p:xfrm>
        <a:graphic>
          <a:graphicData uri="http://schemas.openxmlformats.org/presentationml/2006/ole">
            <mc:AlternateContent xmlns:mc="http://schemas.openxmlformats.org/markup-compatibility/2006">
              <mc:Choice xmlns:v="urn:schemas-microsoft-com:vml" Requires="v">
                <p:oleObj spid="_x0000_s94215" name="Visio" r:id="rId3" imgW="6413500" imgH="800100" progId="Visio.Drawing.11">
                  <p:embed/>
                </p:oleObj>
              </mc:Choice>
              <mc:Fallback>
                <p:oleObj name="Visio" r:id="rId3" imgW="6413500" imgH="80010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5735638"/>
                        <a:ext cx="6402387"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6310FF1B-DB63-6442-B09D-E179870E8012}"/>
              </a:ext>
            </a:extLst>
          </p:cNvPr>
          <p:cNvSpPr>
            <a:spLocks noGrp="1"/>
          </p:cNvSpPr>
          <p:nvPr>
            <p:ph type="sldNum" sz="quarter" idx="14"/>
          </p:nvPr>
        </p:nvSpPr>
        <p:spPr/>
        <p:txBody>
          <a:bodyPr/>
          <a:lstStyle/>
          <a:p>
            <a:pPr>
              <a:defRPr/>
            </a:pPr>
            <a:fld id="{E3E5E8A8-601F-F047-AB96-A9276173CF8F}" type="slidenum">
              <a:rPr lang="en-US"/>
              <a:pPr>
                <a:defRPr/>
              </a:pPr>
              <a:t>54</a:t>
            </a:fld>
            <a:endParaRPr lang="en-US"/>
          </a:p>
        </p:txBody>
      </p:sp>
      <p:pic>
        <p:nvPicPr>
          <p:cNvPr id="94214" name="Picture 6">
            <a:extLst>
              <a:ext uri="{FF2B5EF4-FFF2-40B4-BE49-F238E27FC236}">
                <a16:creationId xmlns:a16="http://schemas.microsoft.com/office/drawing/2014/main" id="{A3991535-D0E8-2740-AD01-7CEC025BA1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3802063"/>
            <a:ext cx="36004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EC9CC-F04B-9042-91A2-B1DD850C555F}"/>
              </a:ext>
            </a:extLst>
          </p:cNvPr>
          <p:cNvSpPr>
            <a:spLocks noGrp="1"/>
          </p:cNvSpPr>
          <p:nvPr>
            <p:ph type="title"/>
          </p:nvPr>
        </p:nvSpPr>
        <p:spPr/>
        <p:txBody>
          <a:bodyPr rtlCol="0">
            <a:normAutofit fontScale="90000"/>
          </a:bodyPr>
          <a:lstStyle/>
          <a:p>
            <a:pPr eaLnBrk="1" fontAlgn="auto" hangingPunct="1">
              <a:spcAft>
                <a:spcPts val="0"/>
              </a:spcAft>
              <a:defRPr/>
            </a:pPr>
            <a:r>
              <a:rPr lang="en-US" dirty="0"/>
              <a:t>Hypertext transfer protocol (</a:t>
            </a:r>
            <a:r>
              <a:rPr lang="en-US" dirty="0">
                <a:solidFill>
                  <a:schemeClr val="tx2"/>
                </a:solidFill>
              </a:rPr>
              <a:t>http</a:t>
            </a:r>
            <a:r>
              <a:rPr lang="en-US" dirty="0"/>
              <a:t>)</a:t>
            </a:r>
          </a:p>
        </p:txBody>
      </p:sp>
      <p:sp>
        <p:nvSpPr>
          <p:cNvPr id="4" name="Text Placeholder 3">
            <a:extLst>
              <a:ext uri="{FF2B5EF4-FFF2-40B4-BE49-F238E27FC236}">
                <a16:creationId xmlns:a16="http://schemas.microsoft.com/office/drawing/2014/main" id="{02C29A42-330A-D24D-ADFB-DF7E6A59EC3B}"/>
              </a:ext>
            </a:extLst>
          </p:cNvPr>
          <p:cNvSpPr>
            <a:spLocks noGrp="1"/>
          </p:cNvSpPr>
          <p:nvPr>
            <p:ph type="body" idx="1"/>
          </p:nvPr>
        </p:nvSpPr>
        <p:spPr>
          <a:xfrm>
            <a:off x="457200" y="3962400"/>
            <a:ext cx="7772400" cy="1500188"/>
          </a:xfrm>
        </p:spPr>
        <p:txBody>
          <a:bodyPr rtlCol="0">
            <a:normAutofit/>
          </a:bodyPr>
          <a:lstStyle/>
          <a:p>
            <a:pPr eaLnBrk="1" fontAlgn="auto" hangingPunct="1">
              <a:spcAft>
                <a:spcPts val="0"/>
              </a:spcAft>
              <a:buClr>
                <a:schemeClr val="accent3">
                  <a:lumMod val="75000"/>
                </a:schemeClr>
              </a:buClr>
              <a:defRPr/>
            </a:pPr>
            <a:r>
              <a:rPr lang="en-US" dirty="0"/>
              <a:t>Section </a:t>
            </a:r>
            <a:r>
              <a:rPr lang="en-US" dirty="0">
                <a:solidFill>
                  <a:schemeClr val="accent1"/>
                </a:solidFill>
              </a:rPr>
              <a:t>7</a:t>
            </a:r>
            <a:r>
              <a:rPr lang="en-US" dirty="0"/>
              <a:t> of </a:t>
            </a:r>
            <a:r>
              <a:rPr lang="en-US" dirty="0">
                <a:solidFill>
                  <a:schemeClr val="tx1"/>
                </a:solidFill>
              </a:rPr>
              <a:t>8</a:t>
            </a:r>
          </a:p>
        </p:txBody>
      </p:sp>
      <p:sp>
        <p:nvSpPr>
          <p:cNvPr id="2" name="Slide Number Placeholder 1">
            <a:extLst>
              <a:ext uri="{FF2B5EF4-FFF2-40B4-BE49-F238E27FC236}">
                <a16:creationId xmlns:a16="http://schemas.microsoft.com/office/drawing/2014/main" id="{3CE73C8D-6616-BA40-B753-23DA4E2B1E60}"/>
              </a:ext>
            </a:extLst>
          </p:cNvPr>
          <p:cNvSpPr>
            <a:spLocks noGrp="1"/>
          </p:cNvSpPr>
          <p:nvPr>
            <p:ph type="sldNum" sz="quarter" idx="10"/>
          </p:nvPr>
        </p:nvSpPr>
        <p:spPr/>
        <p:txBody>
          <a:bodyPr/>
          <a:lstStyle/>
          <a:p>
            <a:pPr>
              <a:defRPr/>
            </a:pPr>
            <a:fld id="{14DC18CE-0530-3A4E-AB8C-044E225BB2D1}" type="slidenum">
              <a:rPr lang="en-US"/>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FEBC8FFD-BE5E-9844-9675-3A6194408B41}"/>
              </a:ext>
            </a:extLst>
          </p:cNvPr>
          <p:cNvSpPr>
            <a:spLocks noGrp="1"/>
          </p:cNvSpPr>
          <p:nvPr>
            <p:ph type="title"/>
          </p:nvPr>
        </p:nvSpPr>
        <p:spPr/>
        <p:txBody>
          <a:bodyPr/>
          <a:lstStyle/>
          <a:p>
            <a:pPr eaLnBrk="1" hangingPunct="1"/>
            <a:r>
              <a:rPr lang="en-US" altLang="en-US">
                <a:latin typeface="Rockwell" panose="02060603020205020403" pitchFamily="18" charset="77"/>
              </a:rPr>
              <a:t>HTTP</a:t>
            </a:r>
          </a:p>
        </p:txBody>
      </p:sp>
      <p:sp>
        <p:nvSpPr>
          <p:cNvPr id="96258" name="Content Placeholder 2">
            <a:extLst>
              <a:ext uri="{FF2B5EF4-FFF2-40B4-BE49-F238E27FC236}">
                <a16:creationId xmlns:a16="http://schemas.microsoft.com/office/drawing/2014/main" id="{23DD3FC7-4934-3747-B83B-FE5AD055177D}"/>
              </a:ext>
            </a:extLst>
          </p:cNvPr>
          <p:cNvSpPr>
            <a:spLocks noGrp="1"/>
          </p:cNvSpPr>
          <p:nvPr>
            <p:ph idx="1"/>
          </p:nvPr>
        </p:nvSpPr>
        <p:spPr>
          <a:xfrm>
            <a:off x="914400" y="1646238"/>
            <a:ext cx="6400800" cy="4525962"/>
          </a:xfrm>
        </p:spPr>
        <p:txBody>
          <a:bodyPr/>
          <a:lstStyle/>
          <a:p>
            <a:pPr eaLnBrk="1" hangingPunct="1"/>
            <a:r>
              <a:rPr lang="en-US" altLang="en-US"/>
              <a:t>The HTTP protocol establishes a TCP connection on port 80 (by default). </a:t>
            </a:r>
          </a:p>
          <a:p>
            <a:pPr eaLnBrk="1" hangingPunct="1"/>
            <a:r>
              <a:rPr lang="en-US" altLang="en-US"/>
              <a:t>The server waits for the request, and then responds with a response code, headers and an optional message (which can include files).</a:t>
            </a:r>
          </a:p>
        </p:txBody>
      </p:sp>
      <p:sp>
        <p:nvSpPr>
          <p:cNvPr id="4" name="Content Placeholder 3">
            <a:extLst>
              <a:ext uri="{FF2B5EF4-FFF2-40B4-BE49-F238E27FC236}">
                <a16:creationId xmlns:a16="http://schemas.microsoft.com/office/drawing/2014/main" id="{4EA08B16-EB51-1A40-94A1-046D2A9B1B0F}"/>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sp>
        <p:nvSpPr>
          <p:cNvPr id="5" name="Slide Number Placeholder 4">
            <a:extLst>
              <a:ext uri="{FF2B5EF4-FFF2-40B4-BE49-F238E27FC236}">
                <a16:creationId xmlns:a16="http://schemas.microsoft.com/office/drawing/2014/main" id="{C2EFDF1E-2575-774C-8289-8FC3F9AE4DCA}"/>
              </a:ext>
            </a:extLst>
          </p:cNvPr>
          <p:cNvSpPr>
            <a:spLocks noGrp="1"/>
          </p:cNvSpPr>
          <p:nvPr>
            <p:ph type="sldNum" sz="quarter" idx="14"/>
          </p:nvPr>
        </p:nvSpPr>
        <p:spPr/>
        <p:txBody>
          <a:bodyPr/>
          <a:lstStyle/>
          <a:p>
            <a:pPr>
              <a:defRPr/>
            </a:pPr>
            <a:fld id="{55C6C659-A5F1-B242-BD49-975BA645C56C}" type="slidenum">
              <a:rPr lang="en-US"/>
              <a:pPr>
                <a:defRPr/>
              </a:pPr>
              <a:t>56</a:t>
            </a:fld>
            <a:endParaRPr lang="en-US"/>
          </a:p>
        </p:txBody>
      </p:sp>
      <p:pic>
        <p:nvPicPr>
          <p:cNvPr id="3" name="Picture 2">
            <a:extLst>
              <a:ext uri="{FF2B5EF4-FFF2-40B4-BE49-F238E27FC236}">
                <a16:creationId xmlns:a16="http://schemas.microsoft.com/office/drawing/2014/main" id="{4FD93877-4684-AA4E-AAA2-12F1722B74B8}"/>
              </a:ext>
            </a:extLst>
          </p:cNvPr>
          <p:cNvPicPr>
            <a:picLocks noChangeAspect="1"/>
          </p:cNvPicPr>
          <p:nvPr/>
        </p:nvPicPr>
        <p:blipFill>
          <a:blip r:embed="rId3"/>
          <a:stretch>
            <a:fillRect/>
          </a:stretch>
        </p:blipFill>
        <p:spPr>
          <a:xfrm>
            <a:off x="1116013" y="4005263"/>
            <a:ext cx="6562725"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D82F818E-773B-0D47-ADA4-DB106FA556B8}"/>
              </a:ext>
            </a:extLst>
          </p:cNvPr>
          <p:cNvSpPr>
            <a:spLocks noGrp="1"/>
          </p:cNvSpPr>
          <p:nvPr>
            <p:ph type="title"/>
          </p:nvPr>
        </p:nvSpPr>
        <p:spPr/>
        <p:txBody>
          <a:bodyPr/>
          <a:lstStyle/>
          <a:p>
            <a:r>
              <a:rPr lang="en-US" altLang="en-US">
                <a:latin typeface="Rockwell" panose="02060603020205020403" pitchFamily="18" charset="77"/>
              </a:rPr>
              <a:t>HTTP</a:t>
            </a:r>
          </a:p>
        </p:txBody>
      </p:sp>
      <p:pic>
        <p:nvPicPr>
          <p:cNvPr id="98306" name="Picture 4" descr="C:\Users\ricardo\Desktop\ch1-3\CH01\4071501031.eps.png">
            <a:extLst>
              <a:ext uri="{FF2B5EF4-FFF2-40B4-BE49-F238E27FC236}">
                <a16:creationId xmlns:a16="http://schemas.microsoft.com/office/drawing/2014/main" id="{1D8A0967-73F3-D449-B0B9-17A0A5BC1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41438"/>
            <a:ext cx="69119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807E0192-AB68-9E4D-8329-C4F538075340}"/>
              </a:ext>
            </a:extLst>
          </p:cNvPr>
          <p:cNvSpPr>
            <a:spLocks noGrp="1"/>
          </p:cNvSpPr>
          <p:nvPr>
            <p:ph type="title"/>
          </p:nvPr>
        </p:nvSpPr>
        <p:spPr/>
        <p:txBody>
          <a:bodyPr/>
          <a:lstStyle/>
          <a:p>
            <a:pPr eaLnBrk="1" hangingPunct="1"/>
            <a:r>
              <a:rPr lang="en-US" altLang="en-US">
                <a:latin typeface="Rockwell" panose="02060603020205020403" pitchFamily="18" charset="77"/>
              </a:rPr>
              <a:t>Browser Tools for HTTP</a:t>
            </a:r>
          </a:p>
        </p:txBody>
      </p:sp>
      <p:sp>
        <p:nvSpPr>
          <p:cNvPr id="100354" name="Content Placeholder 2">
            <a:extLst>
              <a:ext uri="{FF2B5EF4-FFF2-40B4-BE49-F238E27FC236}">
                <a16:creationId xmlns:a16="http://schemas.microsoft.com/office/drawing/2014/main" id="{2D804FAA-EE75-6B4E-B617-D39CB7D0BB5D}"/>
              </a:ext>
            </a:extLst>
          </p:cNvPr>
          <p:cNvSpPr>
            <a:spLocks noGrp="1"/>
          </p:cNvSpPr>
          <p:nvPr>
            <p:ph idx="1"/>
          </p:nvPr>
        </p:nvSpPr>
        <p:spPr>
          <a:xfrm>
            <a:off x="914400" y="1646238"/>
            <a:ext cx="6400800" cy="4525962"/>
          </a:xfrm>
        </p:spPr>
        <p:txBody>
          <a:bodyPr/>
          <a:lstStyle/>
          <a:p>
            <a:pPr eaLnBrk="1" hangingPunct="1"/>
            <a:r>
              <a:rPr lang="en-US" altLang="en-US"/>
              <a:t>Modern browsers provide the developer with tools that can help us understand the HTTP traffic for a given page.</a:t>
            </a:r>
          </a:p>
        </p:txBody>
      </p:sp>
      <p:sp>
        <p:nvSpPr>
          <p:cNvPr id="4" name="Content Placeholder 3">
            <a:extLst>
              <a:ext uri="{FF2B5EF4-FFF2-40B4-BE49-F238E27FC236}">
                <a16:creationId xmlns:a16="http://schemas.microsoft.com/office/drawing/2014/main" id="{723B4B33-2412-A14E-A6FE-E456B29A5369}"/>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pic>
        <p:nvPicPr>
          <p:cNvPr id="100356" name="Picture 2" descr="T:\CompSci\Research\web development textbook\manuscript\chapter01\images\figure01-36.tif">
            <a:extLst>
              <a:ext uri="{FF2B5EF4-FFF2-40B4-BE49-F238E27FC236}">
                <a16:creationId xmlns:a16="http://schemas.microsoft.com/office/drawing/2014/main" id="{A45247E9-B390-C841-90BE-A1C440EC9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54625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A89DBCDC-30B4-BC46-BC67-AED3E3747F5F}"/>
              </a:ext>
            </a:extLst>
          </p:cNvPr>
          <p:cNvSpPr>
            <a:spLocks noGrp="1"/>
          </p:cNvSpPr>
          <p:nvPr>
            <p:ph type="sldNum" sz="quarter" idx="14"/>
          </p:nvPr>
        </p:nvSpPr>
        <p:spPr/>
        <p:txBody>
          <a:bodyPr/>
          <a:lstStyle/>
          <a:p>
            <a:pPr>
              <a:defRPr/>
            </a:pPr>
            <a:fld id="{4C4A7178-465A-8B45-92DB-A0F902AFFE78}" type="slidenum">
              <a:rPr lang="en-US"/>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BFD3102F-1232-B64E-B70D-1931DB012140}"/>
              </a:ext>
            </a:extLst>
          </p:cNvPr>
          <p:cNvSpPr>
            <a:spLocks noGrp="1"/>
          </p:cNvSpPr>
          <p:nvPr>
            <p:ph type="title"/>
          </p:nvPr>
        </p:nvSpPr>
        <p:spPr/>
        <p:txBody>
          <a:bodyPr/>
          <a:lstStyle/>
          <a:p>
            <a:pPr eaLnBrk="1" hangingPunct="1"/>
            <a:r>
              <a:rPr lang="en-US" altLang="en-US">
                <a:latin typeface="Rockwell" panose="02060603020205020403" pitchFamily="18" charset="77"/>
              </a:rPr>
              <a:t>HTTP Request Methods</a:t>
            </a:r>
          </a:p>
        </p:txBody>
      </p:sp>
      <p:sp>
        <p:nvSpPr>
          <p:cNvPr id="101378" name="Content Placeholder 2">
            <a:extLst>
              <a:ext uri="{FF2B5EF4-FFF2-40B4-BE49-F238E27FC236}">
                <a16:creationId xmlns:a16="http://schemas.microsoft.com/office/drawing/2014/main" id="{0FFBDD5F-A4B9-6A40-B65E-3E8A1A722FFE}"/>
              </a:ext>
            </a:extLst>
          </p:cNvPr>
          <p:cNvSpPr>
            <a:spLocks noGrp="1"/>
          </p:cNvSpPr>
          <p:nvPr>
            <p:ph idx="1"/>
          </p:nvPr>
        </p:nvSpPr>
        <p:spPr>
          <a:xfrm>
            <a:off x="914400" y="1646238"/>
            <a:ext cx="6400800" cy="4525962"/>
          </a:xfrm>
        </p:spPr>
        <p:txBody>
          <a:bodyPr/>
          <a:lstStyle/>
          <a:p>
            <a:pPr eaLnBrk="1" hangingPunct="1"/>
            <a:r>
              <a:rPr lang="en-US" altLang="en-US">
                <a:solidFill>
                  <a:srgbClr val="002060"/>
                </a:solidFill>
              </a:rPr>
              <a:t>The HTTP protocol </a:t>
            </a:r>
            <a:r>
              <a:rPr lang="en-US" altLang="en-US">
                <a:solidFill>
                  <a:srgbClr val="FF0000"/>
                </a:solidFill>
              </a:rPr>
              <a:t>defines several different types of requests, each with a different intent and characteristics. </a:t>
            </a:r>
          </a:p>
          <a:p>
            <a:pPr eaLnBrk="1" hangingPunct="1"/>
            <a:r>
              <a:rPr lang="en-US" altLang="en-US"/>
              <a:t>The most common requests are the </a:t>
            </a:r>
            <a:r>
              <a:rPr lang="en-US" altLang="en-US">
                <a:solidFill>
                  <a:srgbClr val="FF0000"/>
                </a:solidFill>
              </a:rPr>
              <a:t>GET and POST </a:t>
            </a:r>
            <a:r>
              <a:rPr lang="en-US" altLang="en-US"/>
              <a:t>request, along with the HEAD request. </a:t>
            </a:r>
          </a:p>
          <a:p>
            <a:pPr eaLnBrk="1" hangingPunct="1"/>
            <a:r>
              <a:rPr lang="en-US" altLang="en-US"/>
              <a:t>Other requests, such as PUT, DELETE, CONNECT, TRACE and OPTIONS are seldom used, and are not covered here.</a:t>
            </a:r>
          </a:p>
          <a:p>
            <a:pPr eaLnBrk="1" hangingPunct="1"/>
            <a:endParaRPr lang="en-US" altLang="en-US"/>
          </a:p>
        </p:txBody>
      </p:sp>
      <p:sp>
        <p:nvSpPr>
          <p:cNvPr id="4" name="Content Placeholder 3">
            <a:extLst>
              <a:ext uri="{FF2B5EF4-FFF2-40B4-BE49-F238E27FC236}">
                <a16:creationId xmlns:a16="http://schemas.microsoft.com/office/drawing/2014/main" id="{9824E8BB-D5A7-E541-8E78-B7BBB1D322C4}"/>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sp>
        <p:nvSpPr>
          <p:cNvPr id="5" name="Slide Number Placeholder 4">
            <a:extLst>
              <a:ext uri="{FF2B5EF4-FFF2-40B4-BE49-F238E27FC236}">
                <a16:creationId xmlns:a16="http://schemas.microsoft.com/office/drawing/2014/main" id="{C9CC897C-3AB2-BB4B-AED5-5AB8AEAE0418}"/>
              </a:ext>
            </a:extLst>
          </p:cNvPr>
          <p:cNvSpPr>
            <a:spLocks noGrp="1"/>
          </p:cNvSpPr>
          <p:nvPr>
            <p:ph type="sldNum" sz="quarter" idx="14"/>
          </p:nvPr>
        </p:nvSpPr>
        <p:spPr/>
        <p:txBody>
          <a:bodyPr/>
          <a:lstStyle/>
          <a:p>
            <a:pPr>
              <a:defRPr/>
            </a:pPr>
            <a:fld id="{C3FAFFF7-666C-E54B-8D28-8C95D392B478}" type="slidenum">
              <a:rPr lang="en-US"/>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938FFBE0-0903-6541-8ED0-AEB2CACB6E94}"/>
              </a:ext>
            </a:extLst>
          </p:cNvPr>
          <p:cNvSpPr>
            <a:spLocks noGrp="1"/>
          </p:cNvSpPr>
          <p:nvPr>
            <p:ph type="title"/>
          </p:nvPr>
        </p:nvSpPr>
        <p:spPr>
          <a:xfrm>
            <a:off x="-1692275" y="279400"/>
            <a:ext cx="7924800" cy="1066800"/>
          </a:xfrm>
        </p:spPr>
        <p:txBody>
          <a:bodyPr/>
          <a:lstStyle/>
          <a:p>
            <a:pPr algn="r" eaLnBrk="1" hangingPunct="1"/>
            <a:r>
              <a:rPr lang="en-US" altLang="en-US">
                <a:latin typeface="Rockwell" panose="02060603020205020403" pitchFamily="18" charset="77"/>
              </a:rPr>
              <a:t>The  World  Wide  Web</a:t>
            </a:r>
          </a:p>
        </p:txBody>
      </p:sp>
      <p:sp>
        <p:nvSpPr>
          <p:cNvPr id="23554" name="Slide Number Placeholder 5">
            <a:extLst>
              <a:ext uri="{FF2B5EF4-FFF2-40B4-BE49-F238E27FC236}">
                <a16:creationId xmlns:a16="http://schemas.microsoft.com/office/drawing/2014/main" id="{B1F5CAD3-AA5C-194A-BDE3-F023224F939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fld id="{DC598035-BA73-FA48-90BE-FACD31F8EA4B}" type="slidenum">
              <a:rPr lang="en-US" altLang="en-US" sz="1100" smtClean="0">
                <a:latin typeface="Times New Roman" panose="02020603050405020304" pitchFamily="18" charset="0"/>
              </a:rPr>
              <a:pPr fontAlgn="base">
                <a:spcBef>
                  <a:spcPct val="0"/>
                </a:spcBef>
                <a:spcAft>
                  <a:spcPct val="0"/>
                </a:spcAft>
                <a:buClrTx/>
                <a:buFontTx/>
                <a:buNone/>
              </a:pPr>
              <a:t>6</a:t>
            </a:fld>
            <a:endParaRPr lang="en-US" altLang="en-US" sz="1100">
              <a:latin typeface="Times New Roman" panose="02020603050405020304" pitchFamily="18" charset="0"/>
            </a:endParaRPr>
          </a:p>
        </p:txBody>
      </p:sp>
      <p:pic>
        <p:nvPicPr>
          <p:cNvPr id="16402" name="Picture 18" descr="C:\Users\DrMorris\AppData\Local\Microsoft\Windows\Temporary Internet Files\Content.IE5\S3AUFVY0\MP900424389[1].jpg">
            <a:extLst>
              <a:ext uri="{FF2B5EF4-FFF2-40B4-BE49-F238E27FC236}">
                <a16:creationId xmlns:a16="http://schemas.microsoft.com/office/drawing/2014/main" id="{A83D466D-D8A5-E740-A8AA-C58A5B71ACA8}"/>
              </a:ext>
            </a:extLst>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334000" y="2504182"/>
            <a:ext cx="2915262" cy="1915418"/>
          </a:xfrm>
          <a:prstGeom prst="rect">
            <a:avLst/>
          </a:prstGeom>
          <a:noFill/>
          <a:extLst>
            <a:ext uri="{909E8E84-426E-40DD-AFC4-6F175D3DCCD1}">
              <a14:hiddenFill xmlns:a14="http://schemas.microsoft.com/office/drawing/2010/main">
                <a:solidFill>
                  <a:srgbClr val="FFFFFF"/>
                </a:solidFill>
              </a14:hiddenFill>
            </a:ext>
          </a:extLst>
        </p:spPr>
      </p:pic>
      <p:sp>
        <p:nvSpPr>
          <p:cNvPr id="23556" name="Rectangle 1">
            <a:extLst>
              <a:ext uri="{FF2B5EF4-FFF2-40B4-BE49-F238E27FC236}">
                <a16:creationId xmlns:a16="http://schemas.microsoft.com/office/drawing/2014/main" id="{9E726BD1-5873-B74D-81BF-94333535E40E}"/>
              </a:ext>
            </a:extLst>
          </p:cNvPr>
          <p:cNvSpPr>
            <a:spLocks noChangeArrowheads="1"/>
          </p:cNvSpPr>
          <p:nvPr/>
        </p:nvSpPr>
        <p:spPr bwMode="auto">
          <a:xfrm>
            <a:off x="323850" y="1484313"/>
            <a:ext cx="45720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2200"/>
              <a:t>World Wide Web  (WWW)</a:t>
            </a:r>
          </a:p>
          <a:p>
            <a:pPr eaLnBrk="1" hangingPunct="1">
              <a:spcBef>
                <a:spcPct val="0"/>
              </a:spcBef>
              <a:buClrTx/>
              <a:buFontTx/>
              <a:buNone/>
            </a:pPr>
            <a:r>
              <a:rPr lang="en-US" altLang="en-US" sz="2200"/>
              <a:t>Software consists of web pages, images, sound files,..etc and the software that stores and retrieves  these files</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EE021668-37DB-654E-8E23-A075CECCA93A}"/>
              </a:ext>
            </a:extLst>
          </p:cNvPr>
          <p:cNvSpPr>
            <a:spLocks noGrp="1"/>
          </p:cNvSpPr>
          <p:nvPr>
            <p:ph type="title"/>
          </p:nvPr>
        </p:nvSpPr>
        <p:spPr/>
        <p:txBody>
          <a:bodyPr/>
          <a:lstStyle/>
          <a:p>
            <a:pPr eaLnBrk="1" hangingPunct="1"/>
            <a:r>
              <a:rPr lang="en-US" altLang="en-US">
                <a:latin typeface="Rockwell" panose="02060603020205020403" pitchFamily="18" charset="77"/>
              </a:rPr>
              <a:t>GET versus POST requests</a:t>
            </a:r>
          </a:p>
        </p:txBody>
      </p:sp>
      <p:pic>
        <p:nvPicPr>
          <p:cNvPr id="102402" name="Picture 2" descr="C:\Users\ricardo\Desktop\ch1-3\CH01\4071501035.eps.png">
            <a:extLst>
              <a:ext uri="{FF2B5EF4-FFF2-40B4-BE49-F238E27FC236}">
                <a16:creationId xmlns:a16="http://schemas.microsoft.com/office/drawing/2014/main" id="{EA5EC657-1852-D748-9F31-91F55A5B2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96975"/>
            <a:ext cx="792003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Date Placeholder 2">
            <a:extLst>
              <a:ext uri="{FF2B5EF4-FFF2-40B4-BE49-F238E27FC236}">
                <a16:creationId xmlns:a16="http://schemas.microsoft.com/office/drawing/2014/main" id="{40036037-D5BB-DD42-8C06-19A274FBA60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fld id="{502EF47F-5787-D143-A69A-216B8DD178E1}" type="datetime1">
              <a:rPr lang="en-US" altLang="en-US" sz="1800" smtClean="0"/>
              <a:pPr fontAlgn="base">
                <a:spcBef>
                  <a:spcPct val="0"/>
                </a:spcBef>
                <a:spcAft>
                  <a:spcPct val="0"/>
                </a:spcAft>
                <a:buClrTx/>
                <a:buFontTx/>
                <a:buNone/>
              </a:pPr>
              <a:t>2/4/19</a:t>
            </a:fld>
            <a:endParaRPr lang="en-US" altLang="en-US" sz="1800"/>
          </a:p>
        </p:txBody>
      </p:sp>
      <p:sp>
        <p:nvSpPr>
          <p:cNvPr id="4" name="Slide Number Placeholder 3">
            <a:extLst>
              <a:ext uri="{FF2B5EF4-FFF2-40B4-BE49-F238E27FC236}">
                <a16:creationId xmlns:a16="http://schemas.microsoft.com/office/drawing/2014/main" id="{BF1EAAF2-0E5B-234F-BBF5-F3881908CB81}"/>
              </a:ext>
            </a:extLst>
          </p:cNvPr>
          <p:cNvSpPr>
            <a:spLocks noGrp="1"/>
          </p:cNvSpPr>
          <p:nvPr>
            <p:ph type="sldNum" sz="quarter" idx="12"/>
          </p:nvPr>
        </p:nvSpPr>
        <p:spPr/>
        <p:txBody>
          <a:bodyPr/>
          <a:lstStyle/>
          <a:p>
            <a:pPr>
              <a:defRPr/>
            </a:pPr>
            <a:fld id="{FE6A5094-A35F-AD43-9203-402FC53DC3C5}" type="slidenum">
              <a:rPr lang="en-US"/>
              <a:pPr>
                <a:defRPr/>
              </a:pPr>
              <a:t>60</a:t>
            </a:fld>
            <a:endParaRPr lang="en-US"/>
          </a:p>
        </p:txBody>
      </p:sp>
      <p:sp>
        <p:nvSpPr>
          <p:cNvPr id="102405" name="Footer Placeholder 4">
            <a:extLst>
              <a:ext uri="{FF2B5EF4-FFF2-40B4-BE49-F238E27FC236}">
                <a16:creationId xmlns:a16="http://schemas.microsoft.com/office/drawing/2014/main" id="{7F6B491C-39D7-3A47-B1E6-943BD7B1551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endParaRPr lang="en-US" altLang="en-US" sz="1800"/>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647C6-4D80-A64A-B542-0F80AE87F96C}"/>
              </a:ext>
            </a:extLst>
          </p:cNvPr>
          <p:cNvSpPr>
            <a:spLocks noGrp="1"/>
          </p:cNvSpPr>
          <p:nvPr>
            <p:ph type="title"/>
          </p:nvPr>
        </p:nvSpPr>
        <p:spPr/>
        <p:txBody>
          <a:bodyPr rtlCol="0">
            <a:normAutofit/>
          </a:bodyPr>
          <a:lstStyle/>
          <a:p>
            <a:pPr eaLnBrk="1" fontAlgn="auto" hangingPunct="1">
              <a:spcAft>
                <a:spcPts val="0"/>
              </a:spcAft>
              <a:defRPr/>
            </a:pPr>
            <a:r>
              <a:rPr lang="en-US" dirty="0"/>
              <a:t>Web </a:t>
            </a:r>
            <a:r>
              <a:rPr lang="en-US" dirty="0">
                <a:solidFill>
                  <a:schemeClr val="tx2"/>
                </a:solidFill>
              </a:rPr>
              <a:t>Servers</a:t>
            </a:r>
          </a:p>
        </p:txBody>
      </p:sp>
      <p:sp>
        <p:nvSpPr>
          <p:cNvPr id="4" name="Text Placeholder 3">
            <a:extLst>
              <a:ext uri="{FF2B5EF4-FFF2-40B4-BE49-F238E27FC236}">
                <a16:creationId xmlns:a16="http://schemas.microsoft.com/office/drawing/2014/main" id="{D074F9D9-2A79-F54E-A604-9085B7AFF061}"/>
              </a:ext>
            </a:extLst>
          </p:cNvPr>
          <p:cNvSpPr>
            <a:spLocks noGrp="1"/>
          </p:cNvSpPr>
          <p:nvPr>
            <p:ph type="body" idx="1"/>
          </p:nvPr>
        </p:nvSpPr>
        <p:spPr>
          <a:xfrm>
            <a:off x="457200" y="3962400"/>
            <a:ext cx="7772400" cy="1500188"/>
          </a:xfrm>
        </p:spPr>
        <p:txBody>
          <a:bodyPr rtlCol="0">
            <a:normAutofit/>
          </a:bodyPr>
          <a:lstStyle/>
          <a:p>
            <a:pPr eaLnBrk="1" fontAlgn="auto" hangingPunct="1">
              <a:spcAft>
                <a:spcPts val="0"/>
              </a:spcAft>
              <a:buClr>
                <a:schemeClr val="accent3">
                  <a:lumMod val="75000"/>
                </a:schemeClr>
              </a:buClr>
              <a:defRPr/>
            </a:pPr>
            <a:r>
              <a:rPr lang="en-US" dirty="0"/>
              <a:t>Section </a:t>
            </a:r>
            <a:r>
              <a:rPr lang="en-US" dirty="0">
                <a:solidFill>
                  <a:schemeClr val="accent1"/>
                </a:solidFill>
              </a:rPr>
              <a:t>8</a:t>
            </a:r>
            <a:r>
              <a:rPr lang="en-US" dirty="0"/>
              <a:t> of </a:t>
            </a:r>
            <a:r>
              <a:rPr lang="en-US" dirty="0">
                <a:solidFill>
                  <a:schemeClr val="tx1"/>
                </a:solidFill>
              </a:rPr>
              <a:t>8</a:t>
            </a:r>
          </a:p>
        </p:txBody>
      </p:sp>
      <p:sp>
        <p:nvSpPr>
          <p:cNvPr id="2" name="Slide Number Placeholder 1">
            <a:extLst>
              <a:ext uri="{FF2B5EF4-FFF2-40B4-BE49-F238E27FC236}">
                <a16:creationId xmlns:a16="http://schemas.microsoft.com/office/drawing/2014/main" id="{CFA4C5CC-BC75-A442-BB4A-CC9BBE8D679D}"/>
              </a:ext>
            </a:extLst>
          </p:cNvPr>
          <p:cNvSpPr>
            <a:spLocks noGrp="1"/>
          </p:cNvSpPr>
          <p:nvPr>
            <p:ph type="sldNum" sz="quarter" idx="10"/>
          </p:nvPr>
        </p:nvSpPr>
        <p:spPr/>
        <p:txBody>
          <a:bodyPr/>
          <a:lstStyle/>
          <a:p>
            <a:pPr>
              <a:defRPr/>
            </a:pPr>
            <a:fld id="{D6075912-7096-0142-9B5A-CDBD2BD3AC30}" type="slidenum">
              <a:rPr lang="en-US"/>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FD86744F-ED79-AC47-9C03-3A536377B843}"/>
              </a:ext>
            </a:extLst>
          </p:cNvPr>
          <p:cNvSpPr>
            <a:spLocks noGrp="1"/>
          </p:cNvSpPr>
          <p:nvPr>
            <p:ph type="title"/>
          </p:nvPr>
        </p:nvSpPr>
        <p:spPr/>
        <p:txBody>
          <a:bodyPr/>
          <a:lstStyle/>
          <a:p>
            <a:pPr eaLnBrk="1" hangingPunct="1"/>
            <a:r>
              <a:rPr lang="en-US" altLang="en-US">
                <a:latin typeface="Rockwell" panose="02060603020205020403" pitchFamily="18" charset="77"/>
              </a:rPr>
              <a:t>Web Servers</a:t>
            </a:r>
          </a:p>
        </p:txBody>
      </p:sp>
      <p:sp>
        <p:nvSpPr>
          <p:cNvPr id="104450" name="Content Placeholder 2">
            <a:extLst>
              <a:ext uri="{FF2B5EF4-FFF2-40B4-BE49-F238E27FC236}">
                <a16:creationId xmlns:a16="http://schemas.microsoft.com/office/drawing/2014/main" id="{ABE0006F-5E3C-394A-8F8E-F67DE20315C1}"/>
              </a:ext>
            </a:extLst>
          </p:cNvPr>
          <p:cNvSpPr>
            <a:spLocks noGrp="1"/>
          </p:cNvSpPr>
          <p:nvPr>
            <p:ph idx="1"/>
          </p:nvPr>
        </p:nvSpPr>
        <p:spPr>
          <a:xfrm>
            <a:off x="914400" y="1646238"/>
            <a:ext cx="6400800" cy="4525962"/>
          </a:xfrm>
        </p:spPr>
        <p:txBody>
          <a:bodyPr/>
          <a:lstStyle/>
          <a:p>
            <a:pPr eaLnBrk="1" hangingPunct="1"/>
            <a:r>
              <a:rPr lang="en-US" altLang="en-US"/>
              <a:t>A </a:t>
            </a:r>
            <a:r>
              <a:rPr lang="en-US" altLang="en-US" b="1">
                <a:solidFill>
                  <a:schemeClr val="accent1"/>
                </a:solidFill>
              </a:rPr>
              <a:t>web server</a:t>
            </a:r>
            <a:r>
              <a:rPr lang="en-US" altLang="en-US">
                <a:solidFill>
                  <a:schemeClr val="accent1"/>
                </a:solidFill>
              </a:rPr>
              <a:t> </a:t>
            </a:r>
            <a:r>
              <a:rPr lang="en-US" altLang="en-US"/>
              <a:t>is, at a fundamental level, nothing more than a computer that responds to HTTP requests. </a:t>
            </a:r>
          </a:p>
          <a:p>
            <a:pPr eaLnBrk="1" hangingPunct="1"/>
            <a:endParaRPr lang="en-US" altLang="en-US"/>
          </a:p>
        </p:txBody>
      </p:sp>
      <p:sp>
        <p:nvSpPr>
          <p:cNvPr id="4" name="Content Placeholder 3">
            <a:extLst>
              <a:ext uri="{FF2B5EF4-FFF2-40B4-BE49-F238E27FC236}">
                <a16:creationId xmlns:a16="http://schemas.microsoft.com/office/drawing/2014/main" id="{957709B6-41FB-2548-9C9E-174DBF78A33F}"/>
              </a:ext>
            </a:extLst>
          </p:cNvPr>
          <p:cNvSpPr>
            <a:spLocks noGrp="1"/>
          </p:cNvSpPr>
          <p:nvPr>
            <p:ph sz="quarter" idx="13"/>
          </p:nvPr>
        </p:nvSpPr>
        <p:spPr/>
        <p:txBody>
          <a:bodyPr rtlCol="0">
            <a:normAutofit lnSpcReduction="10000"/>
          </a:bodyPr>
          <a:lstStyle/>
          <a:p>
            <a:pPr eaLnBrk="1" fontAlgn="auto" hangingPunct="1">
              <a:spcAft>
                <a:spcPts val="0"/>
              </a:spcAft>
              <a:buClr>
                <a:schemeClr val="accent3">
                  <a:lumMod val="75000"/>
                </a:schemeClr>
              </a:buClr>
              <a:defRPr/>
            </a:pPr>
            <a:endParaRPr lang="en-US"/>
          </a:p>
        </p:txBody>
      </p:sp>
      <p:sp>
        <p:nvSpPr>
          <p:cNvPr id="5" name="Slide Number Placeholder 4">
            <a:extLst>
              <a:ext uri="{FF2B5EF4-FFF2-40B4-BE49-F238E27FC236}">
                <a16:creationId xmlns:a16="http://schemas.microsoft.com/office/drawing/2014/main" id="{41D116D6-1CF0-B44C-AF2D-181639881862}"/>
              </a:ext>
            </a:extLst>
          </p:cNvPr>
          <p:cNvSpPr>
            <a:spLocks noGrp="1"/>
          </p:cNvSpPr>
          <p:nvPr>
            <p:ph type="sldNum" sz="quarter" idx="14"/>
          </p:nvPr>
        </p:nvSpPr>
        <p:spPr/>
        <p:txBody>
          <a:bodyPr/>
          <a:lstStyle/>
          <a:p>
            <a:pPr>
              <a:defRPr/>
            </a:pPr>
            <a:fld id="{C10D886F-B86A-D64B-A8C5-D3803B684B44}" type="slidenum">
              <a:rPr lang="en-US"/>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4">
            <a:extLst>
              <a:ext uri="{FF2B5EF4-FFF2-40B4-BE49-F238E27FC236}">
                <a16:creationId xmlns:a16="http://schemas.microsoft.com/office/drawing/2014/main" id="{44824AB4-104B-FE47-9053-3C0CBE8D1180}"/>
              </a:ext>
            </a:extLst>
          </p:cNvPr>
          <p:cNvSpPr>
            <a:spLocks noGrp="1"/>
          </p:cNvSpPr>
          <p:nvPr>
            <p:ph type="title"/>
          </p:nvPr>
        </p:nvSpPr>
        <p:spPr/>
        <p:txBody>
          <a:bodyPr/>
          <a:lstStyle/>
          <a:p>
            <a:pPr eaLnBrk="1" hangingPunct="1"/>
            <a:r>
              <a:rPr lang="en-US" altLang="en-US">
                <a:latin typeface="Rockwell" panose="02060603020205020403" pitchFamily="18" charset="77"/>
              </a:rPr>
              <a:t>What You’ve Learned</a:t>
            </a:r>
          </a:p>
        </p:txBody>
      </p:sp>
      <p:sp>
        <p:nvSpPr>
          <p:cNvPr id="6" name="Rounded Rectangle 5">
            <a:extLst>
              <a:ext uri="{FF2B5EF4-FFF2-40B4-BE49-F238E27FC236}">
                <a16:creationId xmlns:a16="http://schemas.microsoft.com/office/drawing/2014/main" id="{DF44FC04-FAC5-094B-8BDA-22D91813EA70}"/>
              </a:ext>
            </a:extLst>
          </p:cNvPr>
          <p:cNvSpPr/>
          <p:nvPr/>
        </p:nvSpPr>
        <p:spPr>
          <a:xfrm>
            <a:off x="914400" y="914400"/>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ounded Rectangle 6">
            <a:extLst>
              <a:ext uri="{FF2B5EF4-FFF2-40B4-BE49-F238E27FC236}">
                <a16:creationId xmlns:a16="http://schemas.microsoft.com/office/drawing/2014/main" id="{4B24C781-8179-5144-81EB-920F689BCD90}"/>
              </a:ext>
            </a:extLst>
          </p:cNvPr>
          <p:cNvSpPr/>
          <p:nvPr/>
        </p:nvSpPr>
        <p:spPr>
          <a:xfrm>
            <a:off x="4648200" y="914400"/>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a:extLst>
              <a:ext uri="{FF2B5EF4-FFF2-40B4-BE49-F238E27FC236}">
                <a16:creationId xmlns:a16="http://schemas.microsoft.com/office/drawing/2014/main" id="{E1A5262E-BD87-B643-9EAC-B5A2F0409EDD}"/>
              </a:ext>
            </a:extLst>
          </p:cNvPr>
          <p:cNvSpPr txBox="1"/>
          <p:nvPr/>
        </p:nvSpPr>
        <p:spPr>
          <a:xfrm>
            <a:off x="1676400" y="1076325"/>
            <a:ext cx="2646363" cy="954088"/>
          </a:xfrm>
          <a:prstGeom prst="rect">
            <a:avLst/>
          </a:prstGeom>
          <a:noFill/>
        </p:spPr>
        <p:txBody>
          <a:bodyPr>
            <a:spAutoFit/>
          </a:bodyPr>
          <a:lstStyle/>
          <a:p>
            <a:pPr eaLnBrk="1" fontAlgn="auto" hangingPunct="1">
              <a:spcBef>
                <a:spcPts val="0"/>
              </a:spcBef>
              <a:spcAft>
                <a:spcPts val="0"/>
              </a:spcAft>
              <a:defRPr/>
            </a:pPr>
            <a:r>
              <a:rPr lang="en-US" sz="2800" dirty="0">
                <a:solidFill>
                  <a:schemeClr val="bg2"/>
                </a:solidFill>
                <a:latin typeface="Rockwell Condensed" pitchFamily="18" charset="0"/>
              </a:rPr>
              <a:t>Definitions </a:t>
            </a:r>
            <a:r>
              <a:rPr lang="en-US" sz="2800" dirty="0">
                <a:solidFill>
                  <a:schemeClr val="accent5"/>
                </a:solidFill>
                <a:latin typeface="Rockwell Condensed" pitchFamily="18" charset="0"/>
              </a:rPr>
              <a:t>and</a:t>
            </a:r>
            <a:r>
              <a:rPr lang="en-US" sz="2800" dirty="0">
                <a:solidFill>
                  <a:schemeClr val="bg2"/>
                </a:solidFill>
                <a:latin typeface="Rockwell Condensed" pitchFamily="18" charset="0"/>
              </a:rPr>
              <a:t> History</a:t>
            </a:r>
          </a:p>
        </p:txBody>
      </p:sp>
      <p:sp>
        <p:nvSpPr>
          <p:cNvPr id="9" name="TextBox 8">
            <a:extLst>
              <a:ext uri="{FF2B5EF4-FFF2-40B4-BE49-F238E27FC236}">
                <a16:creationId xmlns:a16="http://schemas.microsoft.com/office/drawing/2014/main" id="{527A6B5B-E18F-1449-8E94-024974DB351D}"/>
              </a:ext>
            </a:extLst>
          </p:cNvPr>
          <p:cNvSpPr txBox="1"/>
          <p:nvPr/>
        </p:nvSpPr>
        <p:spPr>
          <a:xfrm>
            <a:off x="5410200" y="1076325"/>
            <a:ext cx="2590800" cy="523875"/>
          </a:xfrm>
          <a:prstGeom prst="rect">
            <a:avLst/>
          </a:prstGeom>
          <a:noFill/>
        </p:spPr>
        <p:txBody>
          <a:bodyPr>
            <a:spAutoFit/>
          </a:bodyPr>
          <a:lstStyle/>
          <a:p>
            <a:pPr eaLnBrk="1" fontAlgn="auto" hangingPunct="1">
              <a:spcBef>
                <a:spcPts val="0"/>
              </a:spcBef>
              <a:spcAft>
                <a:spcPts val="0"/>
              </a:spcAft>
              <a:defRPr/>
            </a:pPr>
            <a:r>
              <a:rPr lang="en-US" sz="2800" dirty="0">
                <a:solidFill>
                  <a:schemeClr val="bg2"/>
                </a:solidFill>
                <a:latin typeface="Rockwell Condensed" pitchFamily="18" charset="0"/>
              </a:rPr>
              <a:t>Internet </a:t>
            </a:r>
            <a:r>
              <a:rPr lang="en-US" sz="2800" dirty="0">
                <a:solidFill>
                  <a:schemeClr val="accent5"/>
                </a:solidFill>
                <a:latin typeface="Rockwell Condensed" pitchFamily="18" charset="0"/>
              </a:rPr>
              <a:t>Protocols</a:t>
            </a:r>
          </a:p>
        </p:txBody>
      </p:sp>
      <p:sp>
        <p:nvSpPr>
          <p:cNvPr id="10" name="Rounded Rectangle 9">
            <a:extLst>
              <a:ext uri="{FF2B5EF4-FFF2-40B4-BE49-F238E27FC236}">
                <a16:creationId xmlns:a16="http://schemas.microsoft.com/office/drawing/2014/main" id="{B1A5CF66-70D1-4645-B0B7-08E87B3004EF}"/>
              </a:ext>
            </a:extLst>
          </p:cNvPr>
          <p:cNvSpPr/>
          <p:nvPr/>
        </p:nvSpPr>
        <p:spPr>
          <a:xfrm>
            <a:off x="914400" y="2362200"/>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16CEC1F5-73AE-A745-8196-28BB4CBFF1D3}"/>
              </a:ext>
            </a:extLst>
          </p:cNvPr>
          <p:cNvSpPr txBox="1"/>
          <p:nvPr/>
        </p:nvSpPr>
        <p:spPr>
          <a:xfrm>
            <a:off x="1676400" y="2524125"/>
            <a:ext cx="2590800" cy="523875"/>
          </a:xfrm>
          <a:prstGeom prst="rect">
            <a:avLst/>
          </a:prstGeom>
          <a:noFill/>
        </p:spPr>
        <p:txBody>
          <a:bodyPr>
            <a:spAutoFit/>
          </a:bodyPr>
          <a:lstStyle/>
          <a:p>
            <a:pPr eaLnBrk="1" fontAlgn="auto" hangingPunct="1">
              <a:spcBef>
                <a:spcPts val="0"/>
              </a:spcBef>
              <a:spcAft>
                <a:spcPts val="0"/>
              </a:spcAft>
              <a:defRPr/>
            </a:pPr>
            <a:r>
              <a:rPr lang="en-US" sz="2800" dirty="0">
                <a:solidFill>
                  <a:schemeClr val="accent5"/>
                </a:solidFill>
                <a:latin typeface="Rockwell Condensed" pitchFamily="18" charset="0"/>
              </a:rPr>
              <a:t>Client-Server</a:t>
            </a:r>
            <a:r>
              <a:rPr lang="en-US" sz="2800" dirty="0">
                <a:solidFill>
                  <a:schemeClr val="tx2"/>
                </a:solidFill>
                <a:latin typeface="Rockwell Condensed" pitchFamily="18" charset="0"/>
              </a:rPr>
              <a:t> </a:t>
            </a:r>
            <a:r>
              <a:rPr lang="en-US" sz="2800" dirty="0">
                <a:solidFill>
                  <a:schemeClr val="bg2"/>
                </a:solidFill>
                <a:latin typeface="Rockwell Condensed" pitchFamily="18" charset="0"/>
              </a:rPr>
              <a:t>Model</a:t>
            </a:r>
          </a:p>
        </p:txBody>
      </p:sp>
      <p:sp>
        <p:nvSpPr>
          <p:cNvPr id="14" name="Rounded Rectangle 13">
            <a:extLst>
              <a:ext uri="{FF2B5EF4-FFF2-40B4-BE49-F238E27FC236}">
                <a16:creationId xmlns:a16="http://schemas.microsoft.com/office/drawing/2014/main" id="{99FB15D1-6435-004B-A1B9-1B03062A1699}"/>
              </a:ext>
            </a:extLst>
          </p:cNvPr>
          <p:cNvSpPr/>
          <p:nvPr/>
        </p:nvSpPr>
        <p:spPr>
          <a:xfrm>
            <a:off x="4625975" y="2335213"/>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extBox 14">
            <a:extLst>
              <a:ext uri="{FF2B5EF4-FFF2-40B4-BE49-F238E27FC236}">
                <a16:creationId xmlns:a16="http://schemas.microsoft.com/office/drawing/2014/main" id="{AF68324A-CCC2-8149-B363-283DA51585B6}"/>
              </a:ext>
            </a:extLst>
          </p:cNvPr>
          <p:cNvSpPr txBox="1"/>
          <p:nvPr/>
        </p:nvSpPr>
        <p:spPr>
          <a:xfrm>
            <a:off x="5322888" y="2614613"/>
            <a:ext cx="2743200" cy="523875"/>
          </a:xfrm>
          <a:prstGeom prst="rect">
            <a:avLst/>
          </a:prstGeom>
          <a:noFill/>
        </p:spPr>
        <p:txBody>
          <a:bodyPr>
            <a:spAutoFit/>
          </a:bodyPr>
          <a:lstStyle/>
          <a:p>
            <a:pPr eaLnBrk="1" fontAlgn="auto" hangingPunct="1">
              <a:spcBef>
                <a:spcPts val="0"/>
              </a:spcBef>
              <a:spcAft>
                <a:spcPts val="0"/>
              </a:spcAft>
              <a:defRPr/>
            </a:pPr>
            <a:r>
              <a:rPr lang="en-US" sz="2800" dirty="0">
                <a:solidFill>
                  <a:schemeClr val="accent5"/>
                </a:solidFill>
                <a:latin typeface="Rockwell Condensed" pitchFamily="18" charset="0"/>
              </a:rPr>
              <a:t>Domain</a:t>
            </a:r>
            <a:r>
              <a:rPr lang="en-US" sz="2800" dirty="0">
                <a:solidFill>
                  <a:schemeClr val="bg2"/>
                </a:solidFill>
                <a:latin typeface="Rockwell Condensed" pitchFamily="18" charset="0"/>
              </a:rPr>
              <a:t> Name System</a:t>
            </a:r>
          </a:p>
        </p:txBody>
      </p:sp>
      <p:sp>
        <p:nvSpPr>
          <p:cNvPr id="16" name="Rounded Rectangle 15">
            <a:extLst>
              <a:ext uri="{FF2B5EF4-FFF2-40B4-BE49-F238E27FC236}">
                <a16:creationId xmlns:a16="http://schemas.microsoft.com/office/drawing/2014/main" id="{9DBD76E1-55AE-D844-9CE2-01EC1F9BCF28}"/>
              </a:ext>
            </a:extLst>
          </p:cNvPr>
          <p:cNvSpPr/>
          <p:nvPr/>
        </p:nvSpPr>
        <p:spPr>
          <a:xfrm>
            <a:off x="914400" y="3810000"/>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extBox 16">
            <a:extLst>
              <a:ext uri="{FF2B5EF4-FFF2-40B4-BE49-F238E27FC236}">
                <a16:creationId xmlns:a16="http://schemas.microsoft.com/office/drawing/2014/main" id="{F4A2B85F-DF7E-CF41-AF82-FC87D240A735}"/>
              </a:ext>
            </a:extLst>
          </p:cNvPr>
          <p:cNvSpPr txBox="1"/>
          <p:nvPr/>
        </p:nvSpPr>
        <p:spPr>
          <a:xfrm>
            <a:off x="1676400" y="3971925"/>
            <a:ext cx="2590800" cy="954088"/>
          </a:xfrm>
          <a:prstGeom prst="rect">
            <a:avLst/>
          </a:prstGeom>
          <a:noFill/>
        </p:spPr>
        <p:txBody>
          <a:bodyPr>
            <a:spAutoFit/>
          </a:bodyPr>
          <a:lstStyle/>
          <a:p>
            <a:pPr eaLnBrk="1" fontAlgn="auto" hangingPunct="1">
              <a:spcBef>
                <a:spcPts val="0"/>
              </a:spcBef>
              <a:spcAft>
                <a:spcPts val="0"/>
              </a:spcAft>
              <a:defRPr/>
            </a:pPr>
            <a:r>
              <a:rPr lang="en-US" sz="2800" dirty="0">
                <a:solidFill>
                  <a:schemeClr val="bg2"/>
                </a:solidFill>
                <a:latin typeface="Rockwell Condensed" pitchFamily="18" charset="0"/>
              </a:rPr>
              <a:t>Uniform Resource Locators (</a:t>
            </a:r>
            <a:r>
              <a:rPr lang="en-US" sz="2800" dirty="0">
                <a:solidFill>
                  <a:schemeClr val="accent5"/>
                </a:solidFill>
                <a:latin typeface="Rockwell Condensed" pitchFamily="18" charset="0"/>
              </a:rPr>
              <a:t>URL</a:t>
            </a:r>
            <a:r>
              <a:rPr lang="en-US" sz="2800" dirty="0">
                <a:solidFill>
                  <a:schemeClr val="bg2"/>
                </a:solidFill>
                <a:latin typeface="Rockwell Condensed" pitchFamily="18" charset="0"/>
              </a:rPr>
              <a:t>)</a:t>
            </a:r>
            <a:endParaRPr lang="en-US" sz="2800" dirty="0">
              <a:solidFill>
                <a:schemeClr val="tx2"/>
              </a:solidFill>
              <a:latin typeface="Rockwell Condensed" pitchFamily="18" charset="0"/>
            </a:endParaRPr>
          </a:p>
        </p:txBody>
      </p:sp>
      <p:sp>
        <p:nvSpPr>
          <p:cNvPr id="105484" name="TextBox 19">
            <a:extLst>
              <a:ext uri="{FF2B5EF4-FFF2-40B4-BE49-F238E27FC236}">
                <a16:creationId xmlns:a16="http://schemas.microsoft.com/office/drawing/2014/main" id="{A46934C7-0181-014E-A9C1-87D6BE74BDC8}"/>
              </a:ext>
            </a:extLst>
          </p:cNvPr>
          <p:cNvSpPr txBox="1">
            <a:spLocks noChangeArrowheads="1"/>
          </p:cNvSpPr>
          <p:nvPr/>
        </p:nvSpPr>
        <p:spPr bwMode="auto">
          <a:xfrm>
            <a:off x="914400" y="9144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1</a:t>
            </a:r>
          </a:p>
        </p:txBody>
      </p:sp>
      <p:sp>
        <p:nvSpPr>
          <p:cNvPr id="105485" name="TextBox 20">
            <a:extLst>
              <a:ext uri="{FF2B5EF4-FFF2-40B4-BE49-F238E27FC236}">
                <a16:creationId xmlns:a16="http://schemas.microsoft.com/office/drawing/2014/main" id="{166DC158-0C21-8F41-BBB6-AA7246BBA181}"/>
              </a:ext>
            </a:extLst>
          </p:cNvPr>
          <p:cNvSpPr txBox="1">
            <a:spLocks noChangeArrowheads="1"/>
          </p:cNvSpPr>
          <p:nvPr/>
        </p:nvSpPr>
        <p:spPr bwMode="auto">
          <a:xfrm>
            <a:off x="4648200" y="9144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2</a:t>
            </a:r>
          </a:p>
        </p:txBody>
      </p:sp>
      <p:sp>
        <p:nvSpPr>
          <p:cNvPr id="105486" name="TextBox 21">
            <a:extLst>
              <a:ext uri="{FF2B5EF4-FFF2-40B4-BE49-F238E27FC236}">
                <a16:creationId xmlns:a16="http://schemas.microsoft.com/office/drawing/2014/main" id="{1B90730D-F205-B546-81E5-12E5238FF1D5}"/>
              </a:ext>
            </a:extLst>
          </p:cNvPr>
          <p:cNvSpPr txBox="1">
            <a:spLocks noChangeArrowheads="1"/>
          </p:cNvSpPr>
          <p:nvPr/>
        </p:nvSpPr>
        <p:spPr bwMode="auto">
          <a:xfrm>
            <a:off x="914400" y="238125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3</a:t>
            </a:r>
          </a:p>
        </p:txBody>
      </p:sp>
      <p:sp>
        <p:nvSpPr>
          <p:cNvPr id="105487" name="TextBox 23">
            <a:extLst>
              <a:ext uri="{FF2B5EF4-FFF2-40B4-BE49-F238E27FC236}">
                <a16:creationId xmlns:a16="http://schemas.microsoft.com/office/drawing/2014/main" id="{8D557E39-032B-8F41-8D12-934225700FE8}"/>
              </a:ext>
            </a:extLst>
          </p:cNvPr>
          <p:cNvSpPr txBox="1">
            <a:spLocks noChangeArrowheads="1"/>
          </p:cNvSpPr>
          <p:nvPr/>
        </p:nvSpPr>
        <p:spPr bwMode="auto">
          <a:xfrm>
            <a:off x="962025" y="3725863"/>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5</a:t>
            </a:r>
          </a:p>
        </p:txBody>
      </p:sp>
      <p:sp>
        <p:nvSpPr>
          <p:cNvPr id="26" name="Rounded Rectangle 25">
            <a:extLst>
              <a:ext uri="{FF2B5EF4-FFF2-40B4-BE49-F238E27FC236}">
                <a16:creationId xmlns:a16="http://schemas.microsoft.com/office/drawing/2014/main" id="{AAD06EC1-2B0C-6E42-98ED-3553E2AC3B4E}"/>
              </a:ext>
            </a:extLst>
          </p:cNvPr>
          <p:cNvSpPr/>
          <p:nvPr/>
        </p:nvSpPr>
        <p:spPr>
          <a:xfrm>
            <a:off x="4625975" y="3790950"/>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TextBox 26">
            <a:extLst>
              <a:ext uri="{FF2B5EF4-FFF2-40B4-BE49-F238E27FC236}">
                <a16:creationId xmlns:a16="http://schemas.microsoft.com/office/drawing/2014/main" id="{695F887D-1A14-9744-911E-71C6A347E908}"/>
              </a:ext>
            </a:extLst>
          </p:cNvPr>
          <p:cNvSpPr txBox="1"/>
          <p:nvPr/>
        </p:nvSpPr>
        <p:spPr>
          <a:xfrm>
            <a:off x="5387975" y="3952875"/>
            <a:ext cx="2743200" cy="954088"/>
          </a:xfrm>
          <a:prstGeom prst="rect">
            <a:avLst/>
          </a:prstGeom>
          <a:noFill/>
        </p:spPr>
        <p:txBody>
          <a:bodyPr>
            <a:spAutoFit/>
          </a:bodyPr>
          <a:lstStyle/>
          <a:p>
            <a:pPr eaLnBrk="1" fontAlgn="auto" hangingPunct="1">
              <a:spcBef>
                <a:spcPts val="0"/>
              </a:spcBef>
              <a:spcAft>
                <a:spcPts val="0"/>
              </a:spcAft>
              <a:defRPr/>
            </a:pPr>
            <a:r>
              <a:rPr lang="en-US" sz="2800" dirty="0">
                <a:solidFill>
                  <a:schemeClr val="bg2"/>
                </a:solidFill>
                <a:latin typeface="Rockwell Condensed" pitchFamily="18" charset="0"/>
              </a:rPr>
              <a:t>Hypertext Transfer Protocol (</a:t>
            </a:r>
            <a:r>
              <a:rPr lang="en-US" sz="2800" dirty="0">
                <a:solidFill>
                  <a:schemeClr val="accent5"/>
                </a:solidFill>
                <a:latin typeface="Rockwell Condensed" pitchFamily="18" charset="0"/>
              </a:rPr>
              <a:t>HTTP</a:t>
            </a:r>
            <a:r>
              <a:rPr lang="en-US" sz="2800" dirty="0">
                <a:solidFill>
                  <a:schemeClr val="bg2"/>
                </a:solidFill>
                <a:latin typeface="Rockwell Condensed" pitchFamily="18" charset="0"/>
              </a:rPr>
              <a:t>)</a:t>
            </a:r>
            <a:endParaRPr lang="en-US" sz="2800" dirty="0">
              <a:solidFill>
                <a:schemeClr val="tx2"/>
              </a:solidFill>
              <a:latin typeface="Rockwell Condensed" pitchFamily="18" charset="0"/>
            </a:endParaRPr>
          </a:p>
        </p:txBody>
      </p:sp>
      <p:sp>
        <p:nvSpPr>
          <p:cNvPr id="29" name="Rounded Rectangle 28">
            <a:extLst>
              <a:ext uri="{FF2B5EF4-FFF2-40B4-BE49-F238E27FC236}">
                <a16:creationId xmlns:a16="http://schemas.microsoft.com/office/drawing/2014/main" id="{63E659CB-FEFC-5D4B-AA3F-2F8058548B2F}"/>
              </a:ext>
            </a:extLst>
          </p:cNvPr>
          <p:cNvSpPr/>
          <p:nvPr/>
        </p:nvSpPr>
        <p:spPr>
          <a:xfrm>
            <a:off x="914400" y="5205413"/>
            <a:ext cx="3581400" cy="1219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TextBox 29">
            <a:extLst>
              <a:ext uri="{FF2B5EF4-FFF2-40B4-BE49-F238E27FC236}">
                <a16:creationId xmlns:a16="http://schemas.microsoft.com/office/drawing/2014/main" id="{66CC66EE-D539-F441-8D2D-4A0E5C2CC4B4}"/>
              </a:ext>
            </a:extLst>
          </p:cNvPr>
          <p:cNvSpPr txBox="1"/>
          <p:nvPr/>
        </p:nvSpPr>
        <p:spPr>
          <a:xfrm>
            <a:off x="1781175" y="5445125"/>
            <a:ext cx="2590800" cy="523875"/>
          </a:xfrm>
          <a:prstGeom prst="rect">
            <a:avLst/>
          </a:prstGeom>
          <a:noFill/>
        </p:spPr>
        <p:txBody>
          <a:bodyPr>
            <a:spAutoFit/>
          </a:bodyPr>
          <a:lstStyle/>
          <a:p>
            <a:pPr eaLnBrk="1" fontAlgn="auto" hangingPunct="1">
              <a:spcBef>
                <a:spcPts val="0"/>
              </a:spcBef>
              <a:spcAft>
                <a:spcPts val="0"/>
              </a:spcAft>
              <a:defRPr/>
            </a:pPr>
            <a:r>
              <a:rPr lang="en-US" sz="2800" dirty="0">
                <a:solidFill>
                  <a:schemeClr val="accent5"/>
                </a:solidFill>
                <a:latin typeface="Rockwell Condensed" pitchFamily="18" charset="0"/>
              </a:rPr>
              <a:t>Web</a:t>
            </a:r>
            <a:r>
              <a:rPr lang="en-US" sz="2800" dirty="0">
                <a:solidFill>
                  <a:schemeClr val="bg2"/>
                </a:solidFill>
                <a:latin typeface="Rockwell Condensed" pitchFamily="18" charset="0"/>
              </a:rPr>
              <a:t> Servers</a:t>
            </a:r>
            <a:endParaRPr lang="en-US" sz="2800" dirty="0">
              <a:solidFill>
                <a:schemeClr val="tx2"/>
              </a:solidFill>
              <a:latin typeface="Rockwell Condensed" pitchFamily="18" charset="0"/>
            </a:endParaRPr>
          </a:p>
        </p:txBody>
      </p:sp>
      <p:sp>
        <p:nvSpPr>
          <p:cNvPr id="105492" name="TextBox 31">
            <a:extLst>
              <a:ext uri="{FF2B5EF4-FFF2-40B4-BE49-F238E27FC236}">
                <a16:creationId xmlns:a16="http://schemas.microsoft.com/office/drawing/2014/main" id="{4FC985B9-63A3-164E-BE04-888CC1C18ED4}"/>
              </a:ext>
            </a:extLst>
          </p:cNvPr>
          <p:cNvSpPr txBox="1">
            <a:spLocks noChangeArrowheads="1"/>
          </p:cNvSpPr>
          <p:nvPr/>
        </p:nvSpPr>
        <p:spPr bwMode="auto">
          <a:xfrm>
            <a:off x="4621213" y="2295525"/>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4</a:t>
            </a:r>
          </a:p>
        </p:txBody>
      </p:sp>
      <p:sp>
        <p:nvSpPr>
          <p:cNvPr id="105493" name="TextBox 24">
            <a:extLst>
              <a:ext uri="{FF2B5EF4-FFF2-40B4-BE49-F238E27FC236}">
                <a16:creationId xmlns:a16="http://schemas.microsoft.com/office/drawing/2014/main" id="{24F45E67-4EDC-6546-AF93-38051F2298B1}"/>
              </a:ext>
            </a:extLst>
          </p:cNvPr>
          <p:cNvSpPr txBox="1">
            <a:spLocks noChangeArrowheads="1"/>
          </p:cNvSpPr>
          <p:nvPr/>
        </p:nvSpPr>
        <p:spPr bwMode="auto">
          <a:xfrm>
            <a:off x="4705350" y="3806825"/>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6</a:t>
            </a:r>
          </a:p>
        </p:txBody>
      </p:sp>
      <p:sp>
        <p:nvSpPr>
          <p:cNvPr id="105494" name="TextBox 27">
            <a:extLst>
              <a:ext uri="{FF2B5EF4-FFF2-40B4-BE49-F238E27FC236}">
                <a16:creationId xmlns:a16="http://schemas.microsoft.com/office/drawing/2014/main" id="{5E64E45C-E287-C64A-B3C6-AD67FED5AC29}"/>
              </a:ext>
            </a:extLst>
          </p:cNvPr>
          <p:cNvSpPr txBox="1">
            <a:spLocks noChangeArrowheads="1"/>
          </p:cNvSpPr>
          <p:nvPr/>
        </p:nvSpPr>
        <p:spPr bwMode="auto">
          <a:xfrm>
            <a:off x="985838" y="5214938"/>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7200">
                <a:solidFill>
                  <a:schemeClr val="bg1"/>
                </a:solidFill>
                <a:latin typeface="Rockwell Extra Bold" panose="02060603020205020403" pitchFamily="18" charset="77"/>
              </a:rPr>
              <a:t>7</a:t>
            </a:r>
          </a:p>
        </p:txBody>
      </p:sp>
      <p:sp>
        <p:nvSpPr>
          <p:cNvPr id="105495" name="Date Placeholder 1">
            <a:extLst>
              <a:ext uri="{FF2B5EF4-FFF2-40B4-BE49-F238E27FC236}">
                <a16:creationId xmlns:a16="http://schemas.microsoft.com/office/drawing/2014/main" id="{7F7C953C-02F6-4A41-8D9F-4F5316252FB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fld id="{D8870EFD-892C-7740-B96B-F9354753A622}" type="datetime1">
              <a:rPr lang="en-US" altLang="en-US" sz="1800" smtClean="0"/>
              <a:pPr fontAlgn="base">
                <a:spcBef>
                  <a:spcPct val="0"/>
                </a:spcBef>
                <a:spcAft>
                  <a:spcPct val="0"/>
                </a:spcAft>
                <a:buClrTx/>
                <a:buFontTx/>
                <a:buNone/>
              </a:pPr>
              <a:t>2/4/19</a:t>
            </a:fld>
            <a:endParaRPr lang="en-US" altLang="en-US" sz="1800"/>
          </a:p>
        </p:txBody>
      </p:sp>
      <p:sp>
        <p:nvSpPr>
          <p:cNvPr id="3" name="Slide Number Placeholder 2">
            <a:extLst>
              <a:ext uri="{FF2B5EF4-FFF2-40B4-BE49-F238E27FC236}">
                <a16:creationId xmlns:a16="http://schemas.microsoft.com/office/drawing/2014/main" id="{AE16ECDD-32DE-FB4F-98C3-0D363E7AFC2E}"/>
              </a:ext>
            </a:extLst>
          </p:cNvPr>
          <p:cNvSpPr>
            <a:spLocks noGrp="1"/>
          </p:cNvSpPr>
          <p:nvPr>
            <p:ph type="sldNum" sz="quarter" idx="12"/>
          </p:nvPr>
        </p:nvSpPr>
        <p:spPr/>
        <p:txBody>
          <a:bodyPr/>
          <a:lstStyle/>
          <a:p>
            <a:pPr>
              <a:defRPr/>
            </a:pPr>
            <a:fld id="{FA18EE9A-6C14-2C45-A714-639D71C99AB4}" type="slidenum">
              <a:rPr lang="en-US"/>
              <a:pPr>
                <a:defRPr/>
              </a:pPr>
              <a:t>63</a:t>
            </a:fld>
            <a:endParaRPr lang="en-US"/>
          </a:p>
        </p:txBody>
      </p:sp>
      <p:sp>
        <p:nvSpPr>
          <p:cNvPr id="105497" name="Footer Placeholder 3">
            <a:extLst>
              <a:ext uri="{FF2B5EF4-FFF2-40B4-BE49-F238E27FC236}">
                <a16:creationId xmlns:a16="http://schemas.microsoft.com/office/drawing/2014/main" id="{48B6C0DB-4AB8-8040-9C6D-F40FB3C8951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endParaRPr lang="en-US"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8E6B26D-56BD-9641-8100-CF456E01AF59}"/>
              </a:ext>
            </a:extLst>
          </p:cNvPr>
          <p:cNvSpPr>
            <a:spLocks noGrp="1"/>
          </p:cNvSpPr>
          <p:nvPr>
            <p:ph type="title"/>
          </p:nvPr>
        </p:nvSpPr>
        <p:spPr>
          <a:xfrm>
            <a:off x="-1692275" y="279400"/>
            <a:ext cx="7924800" cy="1066800"/>
          </a:xfrm>
        </p:spPr>
        <p:txBody>
          <a:bodyPr/>
          <a:lstStyle/>
          <a:p>
            <a:pPr algn="r" eaLnBrk="1" hangingPunct="1"/>
            <a:r>
              <a:rPr lang="en-US" altLang="en-US">
                <a:latin typeface="Rockwell" panose="02060603020205020403" pitchFamily="18" charset="77"/>
              </a:rPr>
              <a:t>Checkpoint </a:t>
            </a:r>
          </a:p>
        </p:txBody>
      </p:sp>
      <p:sp>
        <p:nvSpPr>
          <p:cNvPr id="25602" name="Slide Number Placeholder 5">
            <a:extLst>
              <a:ext uri="{FF2B5EF4-FFF2-40B4-BE49-F238E27FC236}">
                <a16:creationId xmlns:a16="http://schemas.microsoft.com/office/drawing/2014/main" id="{9A98BA93-A487-FE48-943A-54E111166BA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fld id="{0A3B1C89-4346-544B-B351-1175921BA12F}" type="slidenum">
              <a:rPr lang="en-US" altLang="en-US" sz="1100" smtClean="0">
                <a:latin typeface="Times New Roman" panose="02020603050405020304" pitchFamily="18" charset="0"/>
              </a:rPr>
              <a:pPr fontAlgn="base">
                <a:spcBef>
                  <a:spcPct val="0"/>
                </a:spcBef>
                <a:spcAft>
                  <a:spcPct val="0"/>
                </a:spcAft>
                <a:buClrTx/>
                <a:buFontTx/>
                <a:buNone/>
              </a:pPr>
              <a:t>7</a:t>
            </a:fld>
            <a:endParaRPr lang="en-US" altLang="en-US" sz="1100">
              <a:latin typeface="Times New Roman" panose="02020603050405020304" pitchFamily="18" charset="0"/>
            </a:endParaRPr>
          </a:p>
        </p:txBody>
      </p:sp>
      <p:sp>
        <p:nvSpPr>
          <p:cNvPr id="2" name="Rectangle 1">
            <a:extLst>
              <a:ext uri="{FF2B5EF4-FFF2-40B4-BE49-F238E27FC236}">
                <a16:creationId xmlns:a16="http://schemas.microsoft.com/office/drawing/2014/main" id="{0C319185-E0A1-EC43-82BB-904F7F791AF2}"/>
              </a:ext>
            </a:extLst>
          </p:cNvPr>
          <p:cNvSpPr/>
          <p:nvPr/>
        </p:nvSpPr>
        <p:spPr>
          <a:xfrm>
            <a:off x="684213" y="1773238"/>
            <a:ext cx="6048375" cy="1108075"/>
          </a:xfrm>
          <a:prstGeom prst="rect">
            <a:avLst/>
          </a:prstGeom>
        </p:spPr>
        <p:txBody>
          <a:bodyPr>
            <a:spAutoFit/>
          </a:bodyPr>
          <a:lstStyle/>
          <a:p>
            <a:pPr marL="342900" indent="-342900">
              <a:buFont typeface="Arial" panose="020B0604020202020204" pitchFamily="34" charset="0"/>
              <a:buChar char="•"/>
              <a:defRPr/>
            </a:pPr>
            <a:r>
              <a:rPr lang="en-US" sz="2200" dirty="0">
                <a:latin typeface="+mn-lt"/>
              </a:rPr>
              <a:t>Could the web exist without the internet?</a:t>
            </a:r>
          </a:p>
          <a:p>
            <a:pPr>
              <a:defRPr/>
            </a:pPr>
            <a:endParaRPr lang="en-US" sz="2200" dirty="0">
              <a:latin typeface="+mn-lt"/>
            </a:endParaRPr>
          </a:p>
          <a:p>
            <a:pPr marL="342900" indent="-342900">
              <a:buFont typeface="Arial" panose="020B0604020202020204" pitchFamily="34" charset="0"/>
              <a:buChar char="•"/>
              <a:defRPr/>
            </a:pPr>
            <a:r>
              <a:rPr lang="en-US" sz="2200" dirty="0">
                <a:latin typeface="+mn-lt"/>
              </a:rPr>
              <a:t>Could the internet exist without the web?</a:t>
            </a:r>
          </a:p>
        </p:txBody>
      </p:sp>
      <p:sp>
        <p:nvSpPr>
          <p:cNvPr id="3" name="Rectangle 2">
            <a:extLst>
              <a:ext uri="{FF2B5EF4-FFF2-40B4-BE49-F238E27FC236}">
                <a16:creationId xmlns:a16="http://schemas.microsoft.com/office/drawing/2014/main" id="{D37EF1A4-54E8-A444-937E-46E49646D63E}"/>
              </a:ext>
            </a:extLst>
          </p:cNvPr>
          <p:cNvSpPr>
            <a:spLocks noChangeArrowheads="1"/>
          </p:cNvSpPr>
          <p:nvPr/>
        </p:nvSpPr>
        <p:spPr bwMode="auto">
          <a:xfrm>
            <a:off x="539750" y="3933825"/>
            <a:ext cx="8064500" cy="184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B18714"/>
              </a:buClr>
              <a:buFont typeface="Wingdings" pitchFamily="2" charset="2"/>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endParaRPr lang="en-US" altLang="en-US" sz="2000"/>
          </a:p>
          <a:p>
            <a:pPr>
              <a:spcBef>
                <a:spcPct val="0"/>
              </a:spcBef>
              <a:buClrTx/>
              <a:buFontTx/>
              <a:buNone/>
            </a:pPr>
            <a:r>
              <a:rPr lang="en-US" altLang="en-US" sz="2000"/>
              <a:t>Internet </a:t>
            </a:r>
            <a:r>
              <a:rPr lang="en-US" altLang="en-US" sz="2000">
                <a:solidFill>
                  <a:srgbClr val="FF0000"/>
                </a:solidFill>
              </a:rPr>
              <a:t>could exist </a:t>
            </a:r>
            <a:r>
              <a:rPr lang="en-US" altLang="en-US" sz="2000"/>
              <a:t>without the Web </a:t>
            </a:r>
          </a:p>
          <a:p>
            <a:pPr>
              <a:spcBef>
                <a:spcPct val="0"/>
              </a:spcBef>
              <a:buClrTx/>
              <a:buFontTx/>
              <a:buNone/>
            </a:pPr>
            <a:endParaRPr lang="en-US" altLang="en-US" sz="2000"/>
          </a:p>
          <a:p>
            <a:pPr>
              <a:spcBef>
                <a:spcPct val="0"/>
              </a:spcBef>
              <a:buClrTx/>
              <a:buFontTx/>
              <a:buNone/>
            </a:pPr>
            <a:r>
              <a:rPr lang="en-US" altLang="en-US" sz="2000"/>
              <a:t> Web </a:t>
            </a:r>
            <a:r>
              <a:rPr lang="en-US" altLang="en-US" sz="2000">
                <a:solidFill>
                  <a:srgbClr val="FF0000"/>
                </a:solidFill>
              </a:rPr>
              <a:t>couldn't exist </a:t>
            </a:r>
            <a:r>
              <a:rPr lang="en-US" altLang="en-US" sz="2000"/>
              <a:t>without the Internet </a:t>
            </a:r>
          </a:p>
          <a:p>
            <a:pPr>
              <a:spcBef>
                <a:spcPct val="0"/>
              </a:spcBef>
              <a:buClrTx/>
              <a:buFontTx/>
              <a:buNone/>
            </a:pPr>
            <a:r>
              <a:rPr lang="en-US" altLang="en-US" sz="2000"/>
              <a:t>     Internet is the hardware that stores and executes the Web software</a:t>
            </a:r>
          </a:p>
          <a:p>
            <a:pPr eaLnBrk="1" hangingPunct="1">
              <a:spcBef>
                <a:spcPct val="0"/>
              </a:spcBef>
              <a:buClrTx/>
              <a:buFontTx/>
              <a:buNone/>
            </a:pPr>
            <a:endParaRPr lang="en-US" altLang="en-US" sz="1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B9C65824-EB9C-3441-8A8A-BAA40FF76E46}"/>
              </a:ext>
            </a:extLst>
          </p:cNvPr>
          <p:cNvSpPr>
            <a:spLocks noGrp="1"/>
          </p:cNvSpPr>
          <p:nvPr>
            <p:ph type="title"/>
          </p:nvPr>
        </p:nvSpPr>
        <p:spPr/>
        <p:txBody>
          <a:bodyPr/>
          <a:lstStyle/>
          <a:p>
            <a:r>
              <a:rPr lang="en-US" altLang="en-US">
                <a:latin typeface="Rockwell" panose="02060603020205020403" pitchFamily="18" charset="77"/>
              </a:rPr>
              <a:t>Short History of the Internet</a:t>
            </a:r>
          </a:p>
        </p:txBody>
      </p:sp>
      <p:sp>
        <p:nvSpPr>
          <p:cNvPr id="34818" name="Content Placeholder 2">
            <a:extLst>
              <a:ext uri="{FF2B5EF4-FFF2-40B4-BE49-F238E27FC236}">
                <a16:creationId xmlns:a16="http://schemas.microsoft.com/office/drawing/2014/main" id="{131AF58C-ECB3-8244-8492-DC261C09E83A}"/>
              </a:ext>
            </a:extLst>
          </p:cNvPr>
          <p:cNvSpPr>
            <a:spLocks noGrp="1"/>
          </p:cNvSpPr>
          <p:nvPr>
            <p:ph idx="1"/>
          </p:nvPr>
        </p:nvSpPr>
        <p:spPr>
          <a:xfrm>
            <a:off x="914400" y="1176338"/>
            <a:ext cx="6400800" cy="4525962"/>
          </a:xfrm>
        </p:spPr>
        <p:txBody>
          <a:bodyPr/>
          <a:lstStyle/>
          <a:p>
            <a:r>
              <a:rPr lang="en-US" altLang="en-US"/>
              <a:t>The early </a:t>
            </a:r>
            <a:r>
              <a:rPr lang="en-US" altLang="en-US">
                <a:solidFill>
                  <a:srgbClr val="FF0000"/>
                </a:solidFill>
              </a:rPr>
              <a:t>ARPANET</a:t>
            </a:r>
            <a:r>
              <a:rPr lang="en-US" altLang="en-US"/>
              <a:t> network was funded and controlled by </a:t>
            </a:r>
            <a:r>
              <a:rPr lang="en-US" altLang="en-US">
                <a:solidFill>
                  <a:srgbClr val="FF0000"/>
                </a:solidFill>
              </a:rPr>
              <a:t>the United States government</a:t>
            </a:r>
            <a:r>
              <a:rPr lang="en-US" altLang="en-US"/>
              <a:t>, and was used exclusively for academic and scientific purposes. </a:t>
            </a:r>
          </a:p>
          <a:p>
            <a:r>
              <a:rPr lang="en-US" altLang="en-US"/>
              <a:t>The early network started small with just a handful of </a:t>
            </a:r>
            <a:r>
              <a:rPr lang="en-US" altLang="en-US">
                <a:solidFill>
                  <a:srgbClr val="FF0000"/>
                </a:solidFill>
              </a:rPr>
              <a:t>connected campuses in 1969 </a:t>
            </a:r>
            <a:r>
              <a:rPr lang="en-US" altLang="en-US"/>
              <a:t>and grew to a few hundred by the early 1980s.</a:t>
            </a:r>
          </a:p>
        </p:txBody>
      </p:sp>
      <p:sp>
        <p:nvSpPr>
          <p:cNvPr id="4" name="Content Placeholder 3">
            <a:extLst>
              <a:ext uri="{FF2B5EF4-FFF2-40B4-BE49-F238E27FC236}">
                <a16:creationId xmlns:a16="http://schemas.microsoft.com/office/drawing/2014/main" id="{55C0DEAD-43BE-6947-B991-44E601B98F22}"/>
              </a:ext>
            </a:extLst>
          </p:cNvPr>
          <p:cNvSpPr>
            <a:spLocks noGrp="1"/>
          </p:cNvSpPr>
          <p:nvPr>
            <p:ph sz="quarter" idx="13"/>
          </p:nvPr>
        </p:nvSpPr>
        <p:spPr/>
        <p:txBody>
          <a:bodyPr>
            <a:normAutofit lnSpcReduction="10000"/>
          </a:bodyPr>
          <a:lstStyle/>
          <a:p>
            <a:pPr>
              <a:defRPr/>
            </a:pPr>
            <a:r>
              <a:rPr lang="en-US" dirty="0"/>
              <a:t>Perhaps not short enough</a:t>
            </a:r>
          </a:p>
        </p:txBody>
      </p:sp>
      <p:pic>
        <p:nvPicPr>
          <p:cNvPr id="5" name="Picture 12">
            <a:extLst>
              <a:ext uri="{FF2B5EF4-FFF2-40B4-BE49-F238E27FC236}">
                <a16:creationId xmlns:a16="http://schemas.microsoft.com/office/drawing/2014/main" id="{0B5BFDAD-4727-FF49-AC53-2181B2B227C5}"/>
              </a:ext>
            </a:extLst>
          </p:cNvPr>
          <p:cNvPicPr>
            <a:picLocks noChangeAspect="1" noChangeArrowheads="1"/>
          </p:cNvPicPr>
          <p:nvPr/>
        </p:nvPicPr>
        <p:blipFill>
          <a:blip r:embed="rId2"/>
          <a:srcRect/>
          <a:stretch>
            <a:fillRect/>
          </a:stretch>
        </p:blipFill>
        <p:spPr bwMode="auto">
          <a:xfrm>
            <a:off x="1763713" y="3573463"/>
            <a:ext cx="5208587" cy="291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101B8178-17A6-F346-AA92-8E3B59E1931F}"/>
              </a:ext>
            </a:extLst>
          </p:cNvPr>
          <p:cNvSpPr>
            <a:spLocks noGrp="1"/>
          </p:cNvSpPr>
          <p:nvPr>
            <p:ph type="title"/>
          </p:nvPr>
        </p:nvSpPr>
        <p:spPr/>
        <p:txBody>
          <a:bodyPr/>
          <a:lstStyle/>
          <a:p>
            <a:r>
              <a:rPr lang="en-US" altLang="en-US">
                <a:latin typeface="Rockwell" panose="02060603020205020403" pitchFamily="18" charset="77"/>
              </a:rPr>
              <a:t>TCP/IP</a:t>
            </a:r>
          </a:p>
        </p:txBody>
      </p:sp>
      <p:sp>
        <p:nvSpPr>
          <p:cNvPr id="35842" name="Content Placeholder 2">
            <a:extLst>
              <a:ext uri="{FF2B5EF4-FFF2-40B4-BE49-F238E27FC236}">
                <a16:creationId xmlns:a16="http://schemas.microsoft.com/office/drawing/2014/main" id="{9FC81B2F-FEEF-2142-A46D-1A032EB51EB3}"/>
              </a:ext>
            </a:extLst>
          </p:cNvPr>
          <p:cNvSpPr>
            <a:spLocks noGrp="1"/>
          </p:cNvSpPr>
          <p:nvPr>
            <p:ph idx="1"/>
          </p:nvPr>
        </p:nvSpPr>
        <p:spPr>
          <a:xfrm>
            <a:off x="914400" y="1646238"/>
            <a:ext cx="6400800" cy="4525962"/>
          </a:xfrm>
        </p:spPr>
        <p:txBody>
          <a:bodyPr/>
          <a:lstStyle/>
          <a:p>
            <a:r>
              <a:rPr lang="en-US" altLang="en-US"/>
              <a:t>To promote the growth and unification of the disparate networks a suite of protocols was invented to unify the networks together.</a:t>
            </a:r>
          </a:p>
          <a:p>
            <a:r>
              <a:rPr lang="en-US" altLang="en-US"/>
              <a:t>By 1981, new networks built in the US began to adopt the </a:t>
            </a:r>
            <a:r>
              <a:rPr lang="en-US" altLang="en-US" b="1">
                <a:solidFill>
                  <a:schemeClr val="accent1"/>
                </a:solidFill>
              </a:rPr>
              <a:t>TCP/IP</a:t>
            </a:r>
            <a:r>
              <a:rPr lang="en-US" altLang="en-US"/>
              <a:t> (</a:t>
            </a:r>
            <a:r>
              <a:rPr lang="en-US" altLang="en-US" b="1">
                <a:solidFill>
                  <a:schemeClr val="accent1"/>
                </a:solidFill>
              </a:rPr>
              <a:t>Transmission Control Protocol / Internet Protocol</a:t>
            </a:r>
            <a:r>
              <a:rPr lang="en-US" altLang="en-US"/>
              <a:t>) communication model (discussed in the next section), while older networks were transitioned over to it. </a:t>
            </a:r>
          </a:p>
        </p:txBody>
      </p:sp>
      <p:sp>
        <p:nvSpPr>
          <p:cNvPr id="4" name="Content Placeholder 3">
            <a:extLst>
              <a:ext uri="{FF2B5EF4-FFF2-40B4-BE49-F238E27FC236}">
                <a16:creationId xmlns:a16="http://schemas.microsoft.com/office/drawing/2014/main" id="{ED1242BA-1286-5046-B832-CA2F8B8A3CDA}"/>
              </a:ext>
            </a:extLst>
          </p:cNvPr>
          <p:cNvSpPr>
            <a:spLocks noGrp="1"/>
          </p:cNvSpPr>
          <p:nvPr>
            <p:ph sz="quarter" idx="13"/>
          </p:nvPr>
        </p:nvSpPr>
        <p:spPr/>
        <p:txBody>
          <a:bodyPr>
            <a:normAutofit lnSpcReduction="10000"/>
          </a:bodyPr>
          <a:lstStyle/>
          <a:p>
            <a:pPr>
              <a:defRPr/>
            </a:pPr>
            <a:r>
              <a:rPr lang="en-US" dirty="0"/>
              <a:t>Rides to the rescue</a:t>
            </a:r>
          </a:p>
        </p:txBody>
      </p:sp>
    </p:spTree>
  </p:cSld>
  <p:clrMapOvr>
    <a:masterClrMapping/>
  </p:clrMapOvr>
  <p:transition spd="slow"/>
</p:sld>
</file>

<file path=ppt/theme/theme1.xml><?xml version="1.0" encoding="utf-8"?>
<a:theme xmlns:a="http://schemas.openxmlformats.org/drawingml/2006/main" name="Presentation">
  <a:themeElements>
    <a:clrScheme name="Book Palette">
      <a:dk1>
        <a:srgbClr val="404040"/>
      </a:dk1>
      <a:lt1>
        <a:srgbClr val="F3F3E7"/>
      </a:lt1>
      <a:dk2>
        <a:srgbClr val="467082"/>
      </a:dk2>
      <a:lt2>
        <a:srgbClr val="FFFFFF"/>
      </a:lt2>
      <a:accent1>
        <a:srgbClr val="009FDA"/>
      </a:accent1>
      <a:accent2>
        <a:srgbClr val="CE2933"/>
      </a:accent2>
      <a:accent3>
        <a:srgbClr val="E6B120"/>
      </a:accent3>
      <a:accent4>
        <a:srgbClr val="467082"/>
      </a:accent4>
      <a:accent5>
        <a:srgbClr val="F3703A"/>
      </a:accent5>
      <a:accent6>
        <a:srgbClr val="00A651"/>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901</TotalTime>
  <Words>3121</Words>
  <Application>Microsoft Macintosh PowerPoint</Application>
  <PresentationFormat>On-screen Show (4:3)</PresentationFormat>
  <Paragraphs>375</Paragraphs>
  <Slides>63</Slides>
  <Notes>18</Notes>
  <HiddenSlides>3</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8" baseType="lpstr">
      <vt:lpstr>Calibri</vt:lpstr>
      <vt:lpstr>Arial</vt:lpstr>
      <vt:lpstr>Rockwell</vt:lpstr>
      <vt:lpstr>Wingdings</vt:lpstr>
      <vt:lpstr>Calibri Light</vt:lpstr>
      <vt:lpstr>Rockwell Condensed</vt:lpstr>
      <vt:lpstr>Rockwell Extra Bold</vt:lpstr>
      <vt:lpstr>Times New Roman</vt:lpstr>
      <vt:lpstr>新細明體</vt:lpstr>
      <vt:lpstr>Source Serif Pro</vt:lpstr>
      <vt:lpstr>Frutiger-Italic</vt:lpstr>
      <vt:lpstr>Times</vt:lpstr>
      <vt:lpstr>Verdana</vt:lpstr>
      <vt:lpstr>Presentation</vt:lpstr>
      <vt:lpstr>Visio</vt:lpstr>
      <vt:lpstr>How the Web Works</vt:lpstr>
      <vt:lpstr>Objectives</vt:lpstr>
      <vt:lpstr>Definitions and history</vt:lpstr>
      <vt:lpstr>Internet = Web?</vt:lpstr>
      <vt:lpstr>Internet</vt:lpstr>
      <vt:lpstr>The  World  Wide  Web</vt:lpstr>
      <vt:lpstr>Checkpoint </vt:lpstr>
      <vt:lpstr>Short History of the Internet</vt:lpstr>
      <vt:lpstr>TCP/IP</vt:lpstr>
      <vt:lpstr>Core Features of the Web</vt:lpstr>
      <vt:lpstr>W3C</vt:lpstr>
      <vt:lpstr>Web Apps Compared to Desktop Apps</vt:lpstr>
      <vt:lpstr>Web Apps Compared to Desktop Apps</vt:lpstr>
      <vt:lpstr>What is an “Intranet”?</vt:lpstr>
      <vt:lpstr>What is an “Intranet”?</vt:lpstr>
      <vt:lpstr>Intranet versus Internet</vt:lpstr>
      <vt:lpstr>Static Web Sites VS Dynamic Web Sites</vt:lpstr>
      <vt:lpstr>Static Web Sites VS Dynamic Web Sites</vt:lpstr>
      <vt:lpstr>Dynamic Web Sites</vt:lpstr>
      <vt:lpstr>Dynamic Web Sites</vt:lpstr>
      <vt:lpstr>Web 2.0</vt:lpstr>
      <vt:lpstr>Web 2.0</vt:lpstr>
      <vt:lpstr>Checkpoint </vt:lpstr>
      <vt:lpstr>Internet protocols</vt:lpstr>
      <vt:lpstr>What’s a Protocol?</vt:lpstr>
      <vt:lpstr>Four Layer Network Model</vt:lpstr>
      <vt:lpstr>Internet Protocol (IP) </vt:lpstr>
      <vt:lpstr>PowerPoint Presentation</vt:lpstr>
      <vt:lpstr>IP addresses and the Internet </vt:lpstr>
      <vt:lpstr>IP Addresses</vt:lpstr>
      <vt:lpstr>PowerPoint Presentation</vt:lpstr>
      <vt:lpstr>PowerPoint Presentation</vt:lpstr>
      <vt:lpstr>PowerPoint Presentation</vt:lpstr>
      <vt:lpstr>PowerPoint Presentation</vt:lpstr>
      <vt:lpstr>Client-Server MODEL</vt:lpstr>
      <vt:lpstr>Client-Server Model</vt:lpstr>
      <vt:lpstr>Request-Response Loop</vt:lpstr>
      <vt:lpstr>Clients and Web Servers </vt:lpstr>
      <vt:lpstr>Commercial Web Hosting</vt:lpstr>
      <vt:lpstr>PowerPoint Presentation</vt:lpstr>
      <vt:lpstr>PowerPoint Presentation</vt:lpstr>
      <vt:lpstr>PowerPoint Presentation</vt:lpstr>
      <vt:lpstr>URL Components</vt:lpstr>
      <vt:lpstr>DOMAIN NAME SYSTEM (DNS)</vt:lpstr>
      <vt:lpstr>Domain Name System</vt:lpstr>
      <vt:lpstr>DNS Overview</vt:lpstr>
      <vt:lpstr>Domain Levels</vt:lpstr>
      <vt:lpstr>Domain Levels</vt:lpstr>
      <vt:lpstr>Types of TLDs</vt:lpstr>
      <vt:lpstr>TLD Top-Level Domain Name</vt:lpstr>
      <vt:lpstr>County Code TLDs</vt:lpstr>
      <vt:lpstr>Name Registration</vt:lpstr>
      <vt:lpstr>Uniform Resource Locators (URL)</vt:lpstr>
      <vt:lpstr>URL Components</vt:lpstr>
      <vt:lpstr>Hypertext transfer protocol (http)</vt:lpstr>
      <vt:lpstr>HTTP</vt:lpstr>
      <vt:lpstr>HTTP</vt:lpstr>
      <vt:lpstr>Browser Tools for HTTP</vt:lpstr>
      <vt:lpstr>HTTP Request Methods</vt:lpstr>
      <vt:lpstr>GET versus POST requests</vt:lpstr>
      <vt:lpstr>Web Servers</vt:lpstr>
      <vt:lpstr>Web Servers</vt:lpstr>
      <vt:lpstr>What You’ve Learned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Web Works</dc:title>
  <dc:creator>Ricardo Hoar</dc:creator>
  <cp:lastModifiedBy>Yousef Hassouneh</cp:lastModifiedBy>
  <cp:revision>102</cp:revision>
  <dcterms:created xsi:type="dcterms:W3CDTF">2014-01-14T22:57:40Z</dcterms:created>
  <dcterms:modified xsi:type="dcterms:W3CDTF">2019-02-04T06:15:32Z</dcterms:modified>
</cp:coreProperties>
</file>