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57" r:id="rId2"/>
    <p:sldId id="525" r:id="rId3"/>
    <p:sldId id="658" r:id="rId4"/>
    <p:sldId id="530" r:id="rId5"/>
    <p:sldId id="616" r:id="rId6"/>
    <p:sldId id="516" r:id="rId7"/>
    <p:sldId id="268" r:id="rId8"/>
    <p:sldId id="509" r:id="rId9"/>
    <p:sldId id="498" r:id="rId10"/>
    <p:sldId id="548" r:id="rId11"/>
    <p:sldId id="517" r:id="rId12"/>
    <p:sldId id="550" r:id="rId13"/>
    <p:sldId id="647" r:id="rId14"/>
    <p:sldId id="649" r:id="rId15"/>
    <p:sldId id="650" r:id="rId16"/>
    <p:sldId id="651" r:id="rId17"/>
    <p:sldId id="652" r:id="rId18"/>
    <p:sldId id="653" r:id="rId19"/>
    <p:sldId id="654" r:id="rId20"/>
    <p:sldId id="502" r:id="rId21"/>
    <p:sldId id="648" r:id="rId22"/>
    <p:sldId id="544" r:id="rId23"/>
    <p:sldId id="619" r:id="rId24"/>
    <p:sldId id="620" r:id="rId25"/>
    <p:sldId id="621" r:id="rId26"/>
    <p:sldId id="622" r:id="rId27"/>
    <p:sldId id="612" r:id="rId28"/>
    <p:sldId id="551" r:id="rId29"/>
    <p:sldId id="655" r:id="rId30"/>
    <p:sldId id="515" r:id="rId31"/>
    <p:sldId id="656" r:id="rId32"/>
    <p:sldId id="657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64">
          <p15:clr>
            <a:srgbClr val="A4A3A4"/>
          </p15:clr>
        </p15:guide>
        <p15:guide id="2" pos="5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2D8BF67-492E-9541-8CFF-6490DC172036}" v="1" dt="2023-01-08T21:00:56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7" autoAdjust="0"/>
    <p:restoredTop sz="94694" autoAdjust="0"/>
  </p:normalViewPr>
  <p:slideViewPr>
    <p:cSldViewPr>
      <p:cViewPr varScale="1">
        <p:scale>
          <a:sx n="121" d="100"/>
          <a:sy n="121" d="100"/>
        </p:scale>
        <p:origin x="1688" y="176"/>
      </p:cViewPr>
      <p:guideLst>
        <p:guide orient="horz" pos="864"/>
        <p:guide pos="5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6"/>
    </p:cViewPr>
  </p:sorterViewPr>
  <p:notesViewPr>
    <p:cSldViewPr>
      <p:cViewPr varScale="1">
        <p:scale>
          <a:sx n="43" d="100"/>
          <a:sy n="43" d="100"/>
        </p:scale>
        <p:origin x="-1422" y="-84"/>
      </p:cViewPr>
      <p:guideLst>
        <p:guide orient="horz" pos="2160"/>
        <p:guide pos="2880"/>
      </p:guideLst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as arram" userId="f7360c5f506f9f87" providerId="LiveId" clId="{42D8BF67-492E-9541-8CFF-6490DC172036}"/>
    <pc:docChg chg="modSld">
      <pc:chgData name="anas arram" userId="f7360c5f506f9f87" providerId="LiveId" clId="{42D8BF67-492E-9541-8CFF-6490DC172036}" dt="2023-01-08T21:00:56.139" v="0" actId="1037"/>
      <pc:docMkLst>
        <pc:docMk/>
      </pc:docMkLst>
      <pc:sldChg chg="modSp">
        <pc:chgData name="anas arram" userId="f7360c5f506f9f87" providerId="LiveId" clId="{42D8BF67-492E-9541-8CFF-6490DC172036}" dt="2023-01-08T21:00:56.139" v="0" actId="1037"/>
        <pc:sldMkLst>
          <pc:docMk/>
          <pc:sldMk cId="0" sldId="544"/>
        </pc:sldMkLst>
        <pc:spChg chg="mod">
          <ac:chgData name="anas arram" userId="f7360c5f506f9f87" providerId="LiveId" clId="{42D8BF67-492E-9541-8CFF-6490DC172036}" dt="2023-01-08T21:00:56.139" v="0" actId="1037"/>
          <ac:spMkLst>
            <pc:docMk/>
            <pc:sldMk cId="0" sldId="544"/>
            <ac:spMk id="25611" creationId="{24C04991-9C9F-2586-C1BF-4AD83DE1BCA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955A8076-E3F5-4D45-8D45-8AA8FD37C4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942EB74-2DA8-4DCF-8BB2-BDC55E2FB58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E5B9BB85-6519-2A1D-6ADF-5719BD8E0F7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07ADC20-41B7-4CC0-ADDF-83A2F27140F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09DA993-8698-4DC6-9BFC-9E3C6402AA0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000" i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945E897-7ABE-4B24-99B9-4847AED806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r">
              <a:defRPr sz="1000" i="1"/>
            </a:lvl1pPr>
          </a:lstStyle>
          <a:p>
            <a:fld id="{FAA0B93B-9C0B-BB4D-8D2F-6E80013B456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1">
            <a:extLst>
              <a:ext uri="{FF2B5EF4-FFF2-40B4-BE49-F238E27FC236}">
                <a16:creationId xmlns:a16="http://schemas.microsoft.com/office/drawing/2014/main" id="{7B1FCC75-3E7C-6AD1-CC68-C1BBE7503A05}"/>
              </a:ext>
            </a:extLst>
          </p:cNvPr>
          <p:cNvGrpSpPr>
            <a:grpSpLocks/>
          </p:cNvGrpSpPr>
          <p:nvPr/>
        </p:nvGrpSpPr>
        <p:grpSpPr bwMode="auto">
          <a:xfrm>
            <a:off x="0" y="114300"/>
            <a:ext cx="9142413" cy="6742113"/>
            <a:chOff x="0" y="72"/>
            <a:chExt cx="5759" cy="424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86252E82-0E36-27DF-E696-DF53E44411B2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2112"/>
              <a:ext cx="5759" cy="22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4" name="Group 30">
              <a:extLst>
                <a:ext uri="{FF2B5EF4-FFF2-40B4-BE49-F238E27FC236}">
                  <a16:creationId xmlns:a16="http://schemas.microsoft.com/office/drawing/2014/main" id="{85B12201-F958-B0F4-ED8D-05E6923331E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72"/>
              <a:ext cx="5759" cy="2040"/>
              <a:chOff x="0" y="72"/>
              <a:chExt cx="5759" cy="2040"/>
            </a:xfrm>
          </p:grpSpPr>
          <p:sp>
            <p:nvSpPr>
              <p:cNvPr id="5" name="Rectangle 3">
                <a:extLst>
                  <a:ext uri="{FF2B5EF4-FFF2-40B4-BE49-F238E27FC236}">
                    <a16:creationId xmlns:a16="http://schemas.microsoft.com/office/drawing/2014/main" id="{8F3692D9-DDE1-7A40-EECE-C47FDB1A20FC}"/>
                  </a:ext>
                </a:extLst>
              </p:cNvPr>
              <p:cNvSpPr>
                <a:spLocks noChangeArrowheads="1"/>
              </p:cNvSpPr>
              <p:nvPr/>
            </p:nvSpPr>
            <p:spPr bwMode="hidden">
              <a:xfrm>
                <a:off x="0" y="1872"/>
                <a:ext cx="5759" cy="240"/>
              </a:xfrm>
              <a:prstGeom prst="rect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hlink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6" name="Group 9">
                <a:extLst>
                  <a:ext uri="{FF2B5EF4-FFF2-40B4-BE49-F238E27FC236}">
                    <a16:creationId xmlns:a16="http://schemas.microsoft.com/office/drawing/2014/main" id="{C007F4B1-1897-7013-135A-608A523F1D0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89" y="72"/>
                <a:ext cx="1440" cy="1984"/>
                <a:chOff x="2289" y="72"/>
                <a:chExt cx="1440" cy="1984"/>
              </a:xfrm>
            </p:grpSpPr>
            <p:sp>
              <p:nvSpPr>
                <p:cNvPr id="27" name="Freeform 4">
                  <a:extLst>
                    <a:ext uri="{FF2B5EF4-FFF2-40B4-BE49-F238E27FC236}">
                      <a16:creationId xmlns:a16="http://schemas.microsoft.com/office/drawing/2014/main" id="{643F99DD-9867-CE61-3665-D56DBDCB7812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289" y="127"/>
                  <a:ext cx="1440" cy="1770"/>
                </a:xfrm>
                <a:custGeom>
                  <a:avLst/>
                  <a:gdLst>
                    <a:gd name="T0" fmla="*/ 901 w 1440"/>
                    <a:gd name="T1" fmla="*/ 33 h 1770"/>
                    <a:gd name="T2" fmla="*/ 1066 w 1440"/>
                    <a:gd name="T3" fmla="*/ 129 h 1770"/>
                    <a:gd name="T4" fmla="*/ 1207 w 1440"/>
                    <a:gd name="T5" fmla="*/ 256 h 1770"/>
                    <a:gd name="T6" fmla="*/ 1316 w 1440"/>
                    <a:gd name="T7" fmla="*/ 410 h 1770"/>
                    <a:gd name="T8" fmla="*/ 1394 w 1440"/>
                    <a:gd name="T9" fmla="*/ 581 h 1770"/>
                    <a:gd name="T10" fmla="*/ 1435 w 1440"/>
                    <a:gd name="T11" fmla="*/ 766 h 1770"/>
                    <a:gd name="T12" fmla="*/ 1435 w 1440"/>
                    <a:gd name="T13" fmla="*/ 958 h 1770"/>
                    <a:gd name="T14" fmla="*/ 1394 w 1440"/>
                    <a:gd name="T15" fmla="*/ 1143 h 1770"/>
                    <a:gd name="T16" fmla="*/ 1316 w 1440"/>
                    <a:gd name="T17" fmla="*/ 1314 h 1770"/>
                    <a:gd name="T18" fmla="*/ 1207 w 1440"/>
                    <a:gd name="T19" fmla="*/ 1468 h 1770"/>
                    <a:gd name="T20" fmla="*/ 1066 w 1440"/>
                    <a:gd name="T21" fmla="*/ 1597 h 1770"/>
                    <a:gd name="T22" fmla="*/ 901 w 1440"/>
                    <a:gd name="T23" fmla="*/ 1691 h 1770"/>
                    <a:gd name="T24" fmla="*/ 721 w 1440"/>
                    <a:gd name="T25" fmla="*/ 1749 h 1770"/>
                    <a:gd name="T26" fmla="*/ 533 w 1440"/>
                    <a:gd name="T27" fmla="*/ 1769 h 1770"/>
                    <a:gd name="T28" fmla="*/ 344 w 1440"/>
                    <a:gd name="T29" fmla="*/ 1749 h 1770"/>
                    <a:gd name="T30" fmla="*/ 165 w 1440"/>
                    <a:gd name="T31" fmla="*/ 1691 h 1770"/>
                    <a:gd name="T32" fmla="*/ 0 w 1440"/>
                    <a:gd name="T33" fmla="*/ 1597 h 1770"/>
                    <a:gd name="T34" fmla="*/ 125 w 1440"/>
                    <a:gd name="T35" fmla="*/ 1571 h 1770"/>
                    <a:gd name="T36" fmla="*/ 281 w 1440"/>
                    <a:gd name="T37" fmla="*/ 1640 h 1770"/>
                    <a:gd name="T38" fmla="*/ 446 w 1440"/>
                    <a:gd name="T39" fmla="*/ 1675 h 1770"/>
                    <a:gd name="T40" fmla="*/ 618 w 1440"/>
                    <a:gd name="T41" fmla="*/ 1675 h 1770"/>
                    <a:gd name="T42" fmla="*/ 785 w 1440"/>
                    <a:gd name="T43" fmla="*/ 1640 h 1770"/>
                    <a:gd name="T44" fmla="*/ 941 w 1440"/>
                    <a:gd name="T45" fmla="*/ 1571 h 1770"/>
                    <a:gd name="T46" fmla="*/ 1080 w 1440"/>
                    <a:gd name="T47" fmla="*/ 1470 h 1770"/>
                    <a:gd name="T48" fmla="*/ 1194 w 1440"/>
                    <a:gd name="T49" fmla="*/ 1343 h 1770"/>
                    <a:gd name="T50" fmla="*/ 1281 w 1440"/>
                    <a:gd name="T51" fmla="*/ 1194 h 1770"/>
                    <a:gd name="T52" fmla="*/ 1332 w 1440"/>
                    <a:gd name="T53" fmla="*/ 1032 h 1770"/>
                    <a:gd name="T54" fmla="*/ 1350 w 1440"/>
                    <a:gd name="T55" fmla="*/ 862 h 1770"/>
                    <a:gd name="T56" fmla="*/ 1332 w 1440"/>
                    <a:gd name="T57" fmla="*/ 691 h 1770"/>
                    <a:gd name="T58" fmla="*/ 1281 w 1440"/>
                    <a:gd name="T59" fmla="*/ 530 h 1770"/>
                    <a:gd name="T60" fmla="*/ 1194 w 1440"/>
                    <a:gd name="T61" fmla="*/ 381 h 1770"/>
                    <a:gd name="T62" fmla="*/ 1080 w 1440"/>
                    <a:gd name="T63" fmla="*/ 254 h 1770"/>
                    <a:gd name="T64" fmla="*/ 941 w 1440"/>
                    <a:gd name="T65" fmla="*/ 154 h 1770"/>
                    <a:gd name="T66" fmla="*/ 785 w 1440"/>
                    <a:gd name="T67" fmla="*/ 85 h 1770"/>
                    <a:gd name="T68" fmla="*/ 812 w 1440"/>
                    <a:gd name="T69" fmla="*/ 0 h 1770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</a:gdLst>
                  <a:ahLst/>
                  <a:cxnLst>
                    <a:cxn ang="T70">
                      <a:pos x="T0" y="T1"/>
                    </a:cxn>
                    <a:cxn ang="T71">
                      <a:pos x="T2" y="T3"/>
                    </a:cxn>
                    <a:cxn ang="T72">
                      <a:pos x="T4" y="T5"/>
                    </a:cxn>
                    <a:cxn ang="T73">
                      <a:pos x="T6" y="T7"/>
                    </a:cxn>
                    <a:cxn ang="T74">
                      <a:pos x="T8" y="T9"/>
                    </a:cxn>
                    <a:cxn ang="T75">
                      <a:pos x="T10" y="T11"/>
                    </a:cxn>
                    <a:cxn ang="T76">
                      <a:pos x="T12" y="T13"/>
                    </a:cxn>
                    <a:cxn ang="T77">
                      <a:pos x="T14" y="T15"/>
                    </a:cxn>
                    <a:cxn ang="T78">
                      <a:pos x="T16" y="T17"/>
                    </a:cxn>
                    <a:cxn ang="T79">
                      <a:pos x="T18" y="T19"/>
                    </a:cxn>
                    <a:cxn ang="T80">
                      <a:pos x="T20" y="T21"/>
                    </a:cxn>
                    <a:cxn ang="T81">
                      <a:pos x="T22" y="T23"/>
                    </a:cxn>
                    <a:cxn ang="T82">
                      <a:pos x="T24" y="T25"/>
                    </a:cxn>
                    <a:cxn ang="T83">
                      <a:pos x="T26" y="T27"/>
                    </a:cxn>
                    <a:cxn ang="T84">
                      <a:pos x="T28" y="T29"/>
                    </a:cxn>
                    <a:cxn ang="T85">
                      <a:pos x="T30" y="T31"/>
                    </a:cxn>
                    <a:cxn ang="T86">
                      <a:pos x="T32" y="T33"/>
                    </a:cxn>
                    <a:cxn ang="T87">
                      <a:pos x="T34" y="T35"/>
                    </a:cxn>
                    <a:cxn ang="T88">
                      <a:pos x="T36" y="T37"/>
                    </a:cxn>
                    <a:cxn ang="T89">
                      <a:pos x="T38" y="T39"/>
                    </a:cxn>
                    <a:cxn ang="T90">
                      <a:pos x="T40" y="T41"/>
                    </a:cxn>
                    <a:cxn ang="T91">
                      <a:pos x="T42" y="T43"/>
                    </a:cxn>
                    <a:cxn ang="T92">
                      <a:pos x="T44" y="T45"/>
                    </a:cxn>
                    <a:cxn ang="T93">
                      <a:pos x="T46" y="T47"/>
                    </a:cxn>
                    <a:cxn ang="T94">
                      <a:pos x="T48" y="T49"/>
                    </a:cxn>
                    <a:cxn ang="T95">
                      <a:pos x="T50" y="T51"/>
                    </a:cxn>
                    <a:cxn ang="T96">
                      <a:pos x="T52" y="T53"/>
                    </a:cxn>
                    <a:cxn ang="T97">
                      <a:pos x="T54" y="T55"/>
                    </a:cxn>
                    <a:cxn ang="T98">
                      <a:pos x="T56" y="T57"/>
                    </a:cxn>
                    <a:cxn ang="T99">
                      <a:pos x="T58" y="T59"/>
                    </a:cxn>
                    <a:cxn ang="T100">
                      <a:pos x="T60" y="T61"/>
                    </a:cxn>
                    <a:cxn ang="T101">
                      <a:pos x="T62" y="T63"/>
                    </a:cxn>
                    <a:cxn ang="T102">
                      <a:pos x="T64" y="T65"/>
                    </a:cxn>
                    <a:cxn ang="T103">
                      <a:pos x="T66" y="T67"/>
                    </a:cxn>
                    <a:cxn ang="T104">
                      <a:pos x="T68" y="T69"/>
                    </a:cxn>
                  </a:cxnLst>
                  <a:rect l="0" t="0" r="r" b="b"/>
                  <a:pathLst>
                    <a:path w="1440" h="1770">
                      <a:moveTo>
                        <a:pt x="812" y="0"/>
                      </a:moveTo>
                      <a:lnTo>
                        <a:pt x="901" y="33"/>
                      </a:lnTo>
                      <a:lnTo>
                        <a:pt x="986" y="78"/>
                      </a:lnTo>
                      <a:lnTo>
                        <a:pt x="1066" y="129"/>
                      </a:lnTo>
                      <a:lnTo>
                        <a:pt x="1140" y="187"/>
                      </a:lnTo>
                      <a:lnTo>
                        <a:pt x="1207" y="256"/>
                      </a:lnTo>
                      <a:lnTo>
                        <a:pt x="1265" y="330"/>
                      </a:lnTo>
                      <a:lnTo>
                        <a:pt x="1316" y="410"/>
                      </a:lnTo>
                      <a:lnTo>
                        <a:pt x="1361" y="492"/>
                      </a:lnTo>
                      <a:lnTo>
                        <a:pt x="1394" y="581"/>
                      </a:lnTo>
                      <a:lnTo>
                        <a:pt x="1419" y="673"/>
                      </a:lnTo>
                      <a:lnTo>
                        <a:pt x="1435" y="766"/>
                      </a:lnTo>
                      <a:lnTo>
                        <a:pt x="1439" y="862"/>
                      </a:lnTo>
                      <a:lnTo>
                        <a:pt x="1435" y="958"/>
                      </a:lnTo>
                      <a:lnTo>
                        <a:pt x="1419" y="1052"/>
                      </a:lnTo>
                      <a:lnTo>
                        <a:pt x="1394" y="1143"/>
                      </a:lnTo>
                      <a:lnTo>
                        <a:pt x="1361" y="1230"/>
                      </a:lnTo>
                      <a:lnTo>
                        <a:pt x="1316" y="1314"/>
                      </a:lnTo>
                      <a:lnTo>
                        <a:pt x="1265" y="1395"/>
                      </a:lnTo>
                      <a:lnTo>
                        <a:pt x="1207" y="1468"/>
                      </a:lnTo>
                      <a:lnTo>
                        <a:pt x="1140" y="1537"/>
                      </a:lnTo>
                      <a:lnTo>
                        <a:pt x="1066" y="1597"/>
                      </a:lnTo>
                      <a:lnTo>
                        <a:pt x="986" y="1646"/>
                      </a:lnTo>
                      <a:lnTo>
                        <a:pt x="901" y="1691"/>
                      </a:lnTo>
                      <a:lnTo>
                        <a:pt x="812" y="1724"/>
                      </a:lnTo>
                      <a:lnTo>
                        <a:pt x="721" y="1749"/>
                      </a:lnTo>
                      <a:lnTo>
                        <a:pt x="627" y="1765"/>
                      </a:lnTo>
                      <a:lnTo>
                        <a:pt x="533" y="1769"/>
                      </a:lnTo>
                      <a:lnTo>
                        <a:pt x="437" y="1765"/>
                      </a:lnTo>
                      <a:lnTo>
                        <a:pt x="344" y="1749"/>
                      </a:lnTo>
                      <a:lnTo>
                        <a:pt x="252" y="1724"/>
                      </a:lnTo>
                      <a:lnTo>
                        <a:pt x="165" y="1691"/>
                      </a:lnTo>
                      <a:lnTo>
                        <a:pt x="80" y="1646"/>
                      </a:lnTo>
                      <a:lnTo>
                        <a:pt x="0" y="1597"/>
                      </a:lnTo>
                      <a:lnTo>
                        <a:pt x="51" y="1524"/>
                      </a:lnTo>
                      <a:lnTo>
                        <a:pt x="125" y="1571"/>
                      </a:lnTo>
                      <a:lnTo>
                        <a:pt x="201" y="1609"/>
                      </a:lnTo>
                      <a:lnTo>
                        <a:pt x="281" y="1640"/>
                      </a:lnTo>
                      <a:lnTo>
                        <a:pt x="364" y="1662"/>
                      </a:lnTo>
                      <a:lnTo>
                        <a:pt x="446" y="1675"/>
                      </a:lnTo>
                      <a:lnTo>
                        <a:pt x="533" y="1680"/>
                      </a:lnTo>
                      <a:lnTo>
                        <a:pt x="618" y="1675"/>
                      </a:lnTo>
                      <a:lnTo>
                        <a:pt x="703" y="1662"/>
                      </a:lnTo>
                      <a:lnTo>
                        <a:pt x="785" y="1640"/>
                      </a:lnTo>
                      <a:lnTo>
                        <a:pt x="866" y="1609"/>
                      </a:lnTo>
                      <a:lnTo>
                        <a:pt x="941" y="1571"/>
                      </a:lnTo>
                      <a:lnTo>
                        <a:pt x="1013" y="1524"/>
                      </a:lnTo>
                      <a:lnTo>
                        <a:pt x="1080" y="1470"/>
                      </a:lnTo>
                      <a:lnTo>
                        <a:pt x="1140" y="1410"/>
                      </a:lnTo>
                      <a:lnTo>
                        <a:pt x="1194" y="1343"/>
                      </a:lnTo>
                      <a:lnTo>
                        <a:pt x="1240" y="1270"/>
                      </a:lnTo>
                      <a:lnTo>
                        <a:pt x="1281" y="1194"/>
                      </a:lnTo>
                      <a:lnTo>
                        <a:pt x="1312" y="1116"/>
                      </a:lnTo>
                      <a:lnTo>
                        <a:pt x="1332" y="1032"/>
                      </a:lnTo>
                      <a:lnTo>
                        <a:pt x="1345" y="947"/>
                      </a:lnTo>
                      <a:lnTo>
                        <a:pt x="1350" y="862"/>
                      </a:lnTo>
                      <a:lnTo>
                        <a:pt x="1345" y="775"/>
                      </a:lnTo>
                      <a:lnTo>
                        <a:pt x="1332" y="691"/>
                      </a:lnTo>
                      <a:lnTo>
                        <a:pt x="1312" y="608"/>
                      </a:lnTo>
                      <a:lnTo>
                        <a:pt x="1281" y="530"/>
                      </a:lnTo>
                      <a:lnTo>
                        <a:pt x="1240" y="452"/>
                      </a:lnTo>
                      <a:lnTo>
                        <a:pt x="1194" y="381"/>
                      </a:lnTo>
                      <a:lnTo>
                        <a:pt x="1140" y="314"/>
                      </a:lnTo>
                      <a:lnTo>
                        <a:pt x="1080" y="254"/>
                      </a:lnTo>
                      <a:lnTo>
                        <a:pt x="1013" y="201"/>
                      </a:lnTo>
                      <a:lnTo>
                        <a:pt x="941" y="154"/>
                      </a:lnTo>
                      <a:lnTo>
                        <a:pt x="866" y="114"/>
                      </a:lnTo>
                      <a:lnTo>
                        <a:pt x="785" y="85"/>
                      </a:lnTo>
                      <a:lnTo>
                        <a:pt x="788" y="78"/>
                      </a:lnTo>
                      <a:lnTo>
                        <a:pt x="812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8" name="Line 5">
                  <a:extLst>
                    <a:ext uri="{FF2B5EF4-FFF2-40B4-BE49-F238E27FC236}">
                      <a16:creationId xmlns:a16="http://schemas.microsoft.com/office/drawing/2014/main" id="{6492AA9F-2AFA-5898-7441-6E321902C1E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2324" y="1620"/>
                  <a:ext cx="143" cy="258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29" name="Line 6">
                  <a:extLst>
                    <a:ext uri="{FF2B5EF4-FFF2-40B4-BE49-F238E27FC236}">
                      <a16:creationId xmlns:a16="http://schemas.microsoft.com/office/drawing/2014/main" id="{78A115E7-64A6-F084-9941-2E4689E3CA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119" y="243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0" name="Line 7">
                  <a:extLst>
                    <a:ext uri="{FF2B5EF4-FFF2-40B4-BE49-F238E27FC236}">
                      <a16:creationId xmlns:a16="http://schemas.microsoft.com/office/drawing/2014/main" id="{734B14AE-255F-34E1-1D81-790DD7D5FEC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ltGray">
                <a:xfrm flipV="1">
                  <a:off x="3203" y="72"/>
                  <a:ext cx="50" cy="99"/>
                </a:xfrm>
                <a:prstGeom prst="line">
                  <a:avLst/>
                </a:prstGeom>
                <a:noFill/>
                <a:ln w="25400">
                  <a:solidFill>
                    <a:schemeClr val="bg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PS"/>
                </a:p>
              </p:txBody>
            </p:sp>
            <p:sp>
              <p:nvSpPr>
                <p:cNvPr id="31" name="Freeform 8">
                  <a:extLst>
                    <a:ext uri="{FF2B5EF4-FFF2-40B4-BE49-F238E27FC236}">
                      <a16:creationId xmlns:a16="http://schemas.microsoft.com/office/drawing/2014/main" id="{672D2FAE-4D16-4764-5AFB-755F831EB2E0}"/>
                    </a:ext>
                  </a:extLst>
                </p:cNvPr>
                <p:cNvSpPr>
                  <a:spLocks/>
                </p:cNvSpPr>
                <p:nvPr/>
              </p:nvSpPr>
              <p:spPr bwMode="ltGray">
                <a:xfrm>
                  <a:off x="2483" y="1903"/>
                  <a:ext cx="841" cy="153"/>
                </a:xfrm>
                <a:custGeom>
                  <a:avLst/>
                  <a:gdLst>
                    <a:gd name="T0" fmla="*/ 3 w 841"/>
                    <a:gd name="T1" fmla="*/ 98 h 153"/>
                    <a:gd name="T2" fmla="*/ 20 w 841"/>
                    <a:gd name="T3" fmla="*/ 80 h 153"/>
                    <a:gd name="T4" fmla="*/ 44 w 841"/>
                    <a:gd name="T5" fmla="*/ 65 h 153"/>
                    <a:gd name="T6" fmla="*/ 89 w 841"/>
                    <a:gd name="T7" fmla="*/ 43 h 153"/>
                    <a:gd name="T8" fmla="*/ 140 w 841"/>
                    <a:gd name="T9" fmla="*/ 30 h 153"/>
                    <a:gd name="T10" fmla="*/ 188 w 841"/>
                    <a:gd name="T11" fmla="*/ 19 h 153"/>
                    <a:gd name="T12" fmla="*/ 253 w 841"/>
                    <a:gd name="T13" fmla="*/ 9 h 153"/>
                    <a:gd name="T14" fmla="*/ 314 w 841"/>
                    <a:gd name="T15" fmla="*/ 3 h 153"/>
                    <a:gd name="T16" fmla="*/ 386 w 841"/>
                    <a:gd name="T17" fmla="*/ 0 h 153"/>
                    <a:gd name="T18" fmla="*/ 475 w 841"/>
                    <a:gd name="T19" fmla="*/ 1 h 153"/>
                    <a:gd name="T20" fmla="*/ 567 w 841"/>
                    <a:gd name="T21" fmla="*/ 6 h 153"/>
                    <a:gd name="T22" fmla="*/ 632 w 841"/>
                    <a:gd name="T23" fmla="*/ 14 h 153"/>
                    <a:gd name="T24" fmla="*/ 700 w 841"/>
                    <a:gd name="T25" fmla="*/ 27 h 153"/>
                    <a:gd name="T26" fmla="*/ 765 w 841"/>
                    <a:gd name="T27" fmla="*/ 47 h 153"/>
                    <a:gd name="T28" fmla="*/ 799 w 841"/>
                    <a:gd name="T29" fmla="*/ 66 h 153"/>
                    <a:gd name="T30" fmla="*/ 820 w 841"/>
                    <a:gd name="T31" fmla="*/ 82 h 153"/>
                    <a:gd name="T32" fmla="*/ 840 w 841"/>
                    <a:gd name="T33" fmla="*/ 108 h 153"/>
                    <a:gd name="T34" fmla="*/ 806 w 841"/>
                    <a:gd name="T35" fmla="*/ 122 h 153"/>
                    <a:gd name="T36" fmla="*/ 748 w 841"/>
                    <a:gd name="T37" fmla="*/ 133 h 153"/>
                    <a:gd name="T38" fmla="*/ 676 w 841"/>
                    <a:gd name="T39" fmla="*/ 141 h 153"/>
                    <a:gd name="T40" fmla="*/ 608 w 841"/>
                    <a:gd name="T41" fmla="*/ 148 h 153"/>
                    <a:gd name="T42" fmla="*/ 526 w 841"/>
                    <a:gd name="T43" fmla="*/ 151 h 153"/>
                    <a:gd name="T44" fmla="*/ 437 w 841"/>
                    <a:gd name="T45" fmla="*/ 152 h 153"/>
                    <a:gd name="T46" fmla="*/ 352 w 841"/>
                    <a:gd name="T47" fmla="*/ 152 h 153"/>
                    <a:gd name="T48" fmla="*/ 263 w 841"/>
                    <a:gd name="T49" fmla="*/ 151 h 153"/>
                    <a:gd name="T50" fmla="*/ 164 w 841"/>
                    <a:gd name="T51" fmla="*/ 143 h 153"/>
                    <a:gd name="T52" fmla="*/ 85 w 841"/>
                    <a:gd name="T53" fmla="*/ 135 h 153"/>
                    <a:gd name="T54" fmla="*/ 20 w 841"/>
                    <a:gd name="T55" fmla="*/ 120 h 153"/>
                    <a:gd name="T56" fmla="*/ 0 w 841"/>
                    <a:gd name="T57" fmla="*/ 109 h 153"/>
                    <a:gd name="T58" fmla="*/ 3 w 841"/>
                    <a:gd name="T59" fmla="*/ 98 h 153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0" t="0" r="r" b="b"/>
                  <a:pathLst>
                    <a:path w="841" h="153">
                      <a:moveTo>
                        <a:pt x="3" y="98"/>
                      </a:moveTo>
                      <a:lnTo>
                        <a:pt x="20" y="80"/>
                      </a:lnTo>
                      <a:lnTo>
                        <a:pt x="44" y="65"/>
                      </a:lnTo>
                      <a:lnTo>
                        <a:pt x="89" y="43"/>
                      </a:lnTo>
                      <a:lnTo>
                        <a:pt x="140" y="30"/>
                      </a:lnTo>
                      <a:lnTo>
                        <a:pt x="188" y="19"/>
                      </a:lnTo>
                      <a:lnTo>
                        <a:pt x="253" y="9"/>
                      </a:lnTo>
                      <a:lnTo>
                        <a:pt x="314" y="3"/>
                      </a:lnTo>
                      <a:lnTo>
                        <a:pt x="386" y="0"/>
                      </a:lnTo>
                      <a:lnTo>
                        <a:pt x="475" y="1"/>
                      </a:lnTo>
                      <a:lnTo>
                        <a:pt x="567" y="6"/>
                      </a:lnTo>
                      <a:lnTo>
                        <a:pt x="632" y="14"/>
                      </a:lnTo>
                      <a:lnTo>
                        <a:pt x="700" y="27"/>
                      </a:lnTo>
                      <a:lnTo>
                        <a:pt x="765" y="47"/>
                      </a:lnTo>
                      <a:lnTo>
                        <a:pt x="799" y="66"/>
                      </a:lnTo>
                      <a:lnTo>
                        <a:pt x="820" y="82"/>
                      </a:lnTo>
                      <a:lnTo>
                        <a:pt x="840" y="108"/>
                      </a:lnTo>
                      <a:lnTo>
                        <a:pt x="806" y="122"/>
                      </a:lnTo>
                      <a:lnTo>
                        <a:pt x="748" y="133"/>
                      </a:lnTo>
                      <a:lnTo>
                        <a:pt x="676" y="141"/>
                      </a:lnTo>
                      <a:lnTo>
                        <a:pt x="608" y="148"/>
                      </a:lnTo>
                      <a:lnTo>
                        <a:pt x="526" y="151"/>
                      </a:lnTo>
                      <a:lnTo>
                        <a:pt x="437" y="152"/>
                      </a:lnTo>
                      <a:lnTo>
                        <a:pt x="352" y="152"/>
                      </a:lnTo>
                      <a:lnTo>
                        <a:pt x="263" y="151"/>
                      </a:lnTo>
                      <a:lnTo>
                        <a:pt x="164" y="143"/>
                      </a:lnTo>
                      <a:lnTo>
                        <a:pt x="85" y="135"/>
                      </a:lnTo>
                      <a:lnTo>
                        <a:pt x="20" y="120"/>
                      </a:lnTo>
                      <a:lnTo>
                        <a:pt x="0" y="109"/>
                      </a:lnTo>
                      <a:lnTo>
                        <a:pt x="3" y="98"/>
                      </a:lnTo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bg2"/>
                    </a:gs>
                  </a:gsLst>
                  <a:lin ang="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  <p:sp>
            <p:nvSpPr>
              <p:cNvPr id="7" name="Oval 10">
                <a:extLst>
                  <a:ext uri="{FF2B5EF4-FFF2-40B4-BE49-F238E27FC236}">
                    <a16:creationId xmlns:a16="http://schemas.microsoft.com/office/drawing/2014/main" id="{769C39EB-E335-5C66-38DC-F4253543D1C1}"/>
                  </a:ext>
                </a:extLst>
              </p:cNvPr>
              <p:cNvSpPr>
                <a:spLocks noChangeArrowheads="1"/>
              </p:cNvSpPr>
              <p:nvPr/>
            </p:nvSpPr>
            <p:spPr bwMode="blackWhite">
              <a:xfrm>
                <a:off x="2071" y="250"/>
                <a:ext cx="1497" cy="1494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8" name="Group 29">
                <a:extLst>
                  <a:ext uri="{FF2B5EF4-FFF2-40B4-BE49-F238E27FC236}">
                    <a16:creationId xmlns:a16="http://schemas.microsoft.com/office/drawing/2014/main" id="{16BE25A8-3FEC-9D47-92DF-29C314C76FA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071" y="406"/>
                <a:ext cx="1392" cy="1109"/>
                <a:chOff x="2071" y="406"/>
                <a:chExt cx="1392" cy="1109"/>
              </a:xfrm>
            </p:grpSpPr>
            <p:sp>
              <p:nvSpPr>
                <p:cNvPr id="9" name="Freeform 11">
                  <a:extLst>
                    <a:ext uri="{FF2B5EF4-FFF2-40B4-BE49-F238E27FC236}">
                      <a16:creationId xmlns:a16="http://schemas.microsoft.com/office/drawing/2014/main" id="{14202BBA-943D-B406-73F3-1AD88BFE393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68" y="812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" name="Freeform 12">
                  <a:extLst>
                    <a:ext uri="{FF2B5EF4-FFF2-40B4-BE49-F238E27FC236}">
                      <a16:creationId xmlns:a16="http://schemas.microsoft.com/office/drawing/2014/main" id="{1C640FBF-6835-F5D7-84E9-9410084646C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92" y="843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1" name="Freeform 13">
                  <a:extLst>
                    <a:ext uri="{FF2B5EF4-FFF2-40B4-BE49-F238E27FC236}">
                      <a16:creationId xmlns:a16="http://schemas.microsoft.com/office/drawing/2014/main" id="{6EEBF471-9D01-8EBE-5931-7A4B531E629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372" y="802"/>
                  <a:ext cx="51" cy="48"/>
                </a:xfrm>
                <a:custGeom>
                  <a:avLst/>
                  <a:gdLst>
                    <a:gd name="T0" fmla="*/ 50 w 51"/>
                    <a:gd name="T1" fmla="*/ 0 h 48"/>
                    <a:gd name="T2" fmla="*/ 31 w 51"/>
                    <a:gd name="T3" fmla="*/ 0 h 48"/>
                    <a:gd name="T4" fmla="*/ 20 w 51"/>
                    <a:gd name="T5" fmla="*/ 13 h 48"/>
                    <a:gd name="T6" fmla="*/ 13 w 51"/>
                    <a:gd name="T7" fmla="*/ 13 h 48"/>
                    <a:gd name="T8" fmla="*/ 7 w 51"/>
                    <a:gd name="T9" fmla="*/ 19 h 48"/>
                    <a:gd name="T10" fmla="*/ 0 w 51"/>
                    <a:gd name="T11" fmla="*/ 19 h 48"/>
                    <a:gd name="T12" fmla="*/ 0 w 51"/>
                    <a:gd name="T13" fmla="*/ 35 h 48"/>
                    <a:gd name="T14" fmla="*/ 12 w 51"/>
                    <a:gd name="T15" fmla="*/ 47 h 48"/>
                    <a:gd name="T16" fmla="*/ 41 w 51"/>
                    <a:gd name="T17" fmla="*/ 47 h 48"/>
                    <a:gd name="T18" fmla="*/ 50 w 51"/>
                    <a:gd name="T19" fmla="*/ 35 h 48"/>
                    <a:gd name="T20" fmla="*/ 50 w 51"/>
                    <a:gd name="T21" fmla="*/ 0 h 48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51" h="48">
                      <a:moveTo>
                        <a:pt x="50" y="0"/>
                      </a:moveTo>
                      <a:lnTo>
                        <a:pt x="31" y="0"/>
                      </a:lnTo>
                      <a:lnTo>
                        <a:pt x="20" y="13"/>
                      </a:lnTo>
                      <a:lnTo>
                        <a:pt x="13" y="13"/>
                      </a:lnTo>
                      <a:lnTo>
                        <a:pt x="7" y="19"/>
                      </a:lnTo>
                      <a:lnTo>
                        <a:pt x="0" y="19"/>
                      </a:lnTo>
                      <a:lnTo>
                        <a:pt x="0" y="35"/>
                      </a:lnTo>
                      <a:lnTo>
                        <a:pt x="12" y="47"/>
                      </a:lnTo>
                      <a:lnTo>
                        <a:pt x="41" y="47"/>
                      </a:lnTo>
                      <a:lnTo>
                        <a:pt x="50" y="35"/>
                      </a:lnTo>
                      <a:lnTo>
                        <a:pt x="5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2" name="Freeform 14">
                  <a:extLst>
                    <a:ext uri="{FF2B5EF4-FFF2-40B4-BE49-F238E27FC236}">
                      <a16:creationId xmlns:a16="http://schemas.microsoft.com/office/drawing/2014/main" id="{617FD511-E690-0694-2465-E8D38A1D1FD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071" y="840"/>
                  <a:ext cx="451" cy="587"/>
                </a:xfrm>
                <a:custGeom>
                  <a:avLst/>
                  <a:gdLst>
                    <a:gd name="T0" fmla="*/ 107 w 451"/>
                    <a:gd name="T1" fmla="*/ 0 h 587"/>
                    <a:gd name="T2" fmla="*/ 99 w 451"/>
                    <a:gd name="T3" fmla="*/ 16 h 587"/>
                    <a:gd name="T4" fmla="*/ 64 w 451"/>
                    <a:gd name="T5" fmla="*/ 47 h 587"/>
                    <a:gd name="T6" fmla="*/ 56 w 451"/>
                    <a:gd name="T7" fmla="*/ 75 h 587"/>
                    <a:gd name="T8" fmla="*/ 30 w 451"/>
                    <a:gd name="T9" fmla="*/ 95 h 587"/>
                    <a:gd name="T10" fmla="*/ 12 w 451"/>
                    <a:gd name="T11" fmla="*/ 135 h 587"/>
                    <a:gd name="T12" fmla="*/ 12 w 451"/>
                    <a:gd name="T13" fmla="*/ 159 h 587"/>
                    <a:gd name="T14" fmla="*/ 0 w 451"/>
                    <a:gd name="T15" fmla="*/ 201 h 587"/>
                    <a:gd name="T16" fmla="*/ 16 w 451"/>
                    <a:gd name="T17" fmla="*/ 219 h 587"/>
                    <a:gd name="T18" fmla="*/ 56 w 451"/>
                    <a:gd name="T19" fmla="*/ 272 h 587"/>
                    <a:gd name="T20" fmla="*/ 68 w 451"/>
                    <a:gd name="T21" fmla="*/ 265 h 587"/>
                    <a:gd name="T22" fmla="*/ 139 w 451"/>
                    <a:gd name="T23" fmla="*/ 265 h 587"/>
                    <a:gd name="T24" fmla="*/ 172 w 451"/>
                    <a:gd name="T25" fmla="*/ 278 h 587"/>
                    <a:gd name="T26" fmla="*/ 169 w 451"/>
                    <a:gd name="T27" fmla="*/ 319 h 587"/>
                    <a:gd name="T28" fmla="*/ 193 w 451"/>
                    <a:gd name="T29" fmla="*/ 374 h 587"/>
                    <a:gd name="T30" fmla="*/ 191 w 451"/>
                    <a:gd name="T31" fmla="*/ 389 h 587"/>
                    <a:gd name="T32" fmla="*/ 201 w 451"/>
                    <a:gd name="T33" fmla="*/ 406 h 587"/>
                    <a:gd name="T34" fmla="*/ 186 w 451"/>
                    <a:gd name="T35" fmla="*/ 445 h 587"/>
                    <a:gd name="T36" fmla="*/ 204 w 451"/>
                    <a:gd name="T37" fmla="*/ 494 h 587"/>
                    <a:gd name="T38" fmla="*/ 214 w 451"/>
                    <a:gd name="T39" fmla="*/ 532 h 587"/>
                    <a:gd name="T40" fmla="*/ 226 w 451"/>
                    <a:gd name="T41" fmla="*/ 556 h 587"/>
                    <a:gd name="T42" fmla="*/ 239 w 451"/>
                    <a:gd name="T43" fmla="*/ 586 h 587"/>
                    <a:gd name="T44" fmla="*/ 263 w 451"/>
                    <a:gd name="T45" fmla="*/ 582 h 587"/>
                    <a:gd name="T46" fmla="*/ 302 w 451"/>
                    <a:gd name="T47" fmla="*/ 560 h 587"/>
                    <a:gd name="T48" fmla="*/ 320 w 451"/>
                    <a:gd name="T49" fmla="*/ 533 h 587"/>
                    <a:gd name="T50" fmla="*/ 319 w 451"/>
                    <a:gd name="T51" fmla="*/ 515 h 587"/>
                    <a:gd name="T52" fmla="*/ 342 w 451"/>
                    <a:gd name="T53" fmla="*/ 500 h 587"/>
                    <a:gd name="T54" fmla="*/ 338 w 451"/>
                    <a:gd name="T55" fmla="*/ 474 h 587"/>
                    <a:gd name="T56" fmla="*/ 373 w 451"/>
                    <a:gd name="T57" fmla="*/ 432 h 587"/>
                    <a:gd name="T58" fmla="*/ 378 w 451"/>
                    <a:gd name="T59" fmla="*/ 398 h 587"/>
                    <a:gd name="T60" fmla="*/ 369 w 451"/>
                    <a:gd name="T61" fmla="*/ 386 h 587"/>
                    <a:gd name="T62" fmla="*/ 373 w 451"/>
                    <a:gd name="T63" fmla="*/ 372 h 587"/>
                    <a:gd name="T64" fmla="*/ 365 w 451"/>
                    <a:gd name="T65" fmla="*/ 360 h 587"/>
                    <a:gd name="T66" fmla="*/ 391 w 451"/>
                    <a:gd name="T67" fmla="*/ 327 h 587"/>
                    <a:gd name="T68" fmla="*/ 391 w 451"/>
                    <a:gd name="T69" fmla="*/ 310 h 587"/>
                    <a:gd name="T70" fmla="*/ 427 w 451"/>
                    <a:gd name="T71" fmla="*/ 282 h 587"/>
                    <a:gd name="T72" fmla="*/ 450 w 451"/>
                    <a:gd name="T73" fmla="*/ 207 h 587"/>
                    <a:gd name="T74" fmla="*/ 417 w 451"/>
                    <a:gd name="T75" fmla="*/ 226 h 587"/>
                    <a:gd name="T76" fmla="*/ 388 w 451"/>
                    <a:gd name="T77" fmla="*/ 218 h 587"/>
                    <a:gd name="T78" fmla="*/ 392 w 451"/>
                    <a:gd name="T79" fmla="*/ 200 h 587"/>
                    <a:gd name="T80" fmla="*/ 363 w 451"/>
                    <a:gd name="T81" fmla="*/ 180 h 587"/>
                    <a:gd name="T82" fmla="*/ 349 w 451"/>
                    <a:gd name="T83" fmla="*/ 132 h 587"/>
                    <a:gd name="T84" fmla="*/ 321 w 451"/>
                    <a:gd name="T85" fmla="*/ 93 h 587"/>
                    <a:gd name="T86" fmla="*/ 321 w 451"/>
                    <a:gd name="T87" fmla="*/ 66 h 587"/>
                    <a:gd name="T88" fmla="*/ 306 w 451"/>
                    <a:gd name="T89" fmla="*/ 65 h 587"/>
                    <a:gd name="T90" fmla="*/ 296 w 451"/>
                    <a:gd name="T91" fmla="*/ 69 h 587"/>
                    <a:gd name="T92" fmla="*/ 254 w 451"/>
                    <a:gd name="T93" fmla="*/ 54 h 587"/>
                    <a:gd name="T94" fmla="*/ 243 w 451"/>
                    <a:gd name="T95" fmla="*/ 65 h 587"/>
                    <a:gd name="T96" fmla="*/ 234 w 451"/>
                    <a:gd name="T97" fmla="*/ 78 h 587"/>
                    <a:gd name="T98" fmla="*/ 211 w 451"/>
                    <a:gd name="T99" fmla="*/ 53 h 587"/>
                    <a:gd name="T100" fmla="*/ 189 w 451"/>
                    <a:gd name="T101" fmla="*/ 47 h 587"/>
                    <a:gd name="T102" fmla="*/ 187 w 451"/>
                    <a:gd name="T103" fmla="*/ 15 h 587"/>
                    <a:gd name="T104" fmla="*/ 155 w 451"/>
                    <a:gd name="T105" fmla="*/ 20 h 587"/>
                    <a:gd name="T106" fmla="*/ 135 w 451"/>
                    <a:gd name="T107" fmla="*/ 13 h 587"/>
                    <a:gd name="T108" fmla="*/ 107 w 451"/>
                    <a:gd name="T109" fmla="*/ 0 h 587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451" h="587">
                      <a:moveTo>
                        <a:pt x="107" y="0"/>
                      </a:moveTo>
                      <a:lnTo>
                        <a:pt x="99" y="16"/>
                      </a:lnTo>
                      <a:lnTo>
                        <a:pt x="64" y="47"/>
                      </a:lnTo>
                      <a:lnTo>
                        <a:pt x="56" y="75"/>
                      </a:lnTo>
                      <a:lnTo>
                        <a:pt x="30" y="95"/>
                      </a:lnTo>
                      <a:lnTo>
                        <a:pt x="12" y="135"/>
                      </a:lnTo>
                      <a:lnTo>
                        <a:pt x="12" y="159"/>
                      </a:lnTo>
                      <a:lnTo>
                        <a:pt x="0" y="201"/>
                      </a:lnTo>
                      <a:lnTo>
                        <a:pt x="16" y="219"/>
                      </a:lnTo>
                      <a:lnTo>
                        <a:pt x="56" y="272"/>
                      </a:lnTo>
                      <a:lnTo>
                        <a:pt x="68" y="265"/>
                      </a:lnTo>
                      <a:lnTo>
                        <a:pt x="139" y="265"/>
                      </a:lnTo>
                      <a:lnTo>
                        <a:pt x="172" y="278"/>
                      </a:lnTo>
                      <a:lnTo>
                        <a:pt x="169" y="319"/>
                      </a:lnTo>
                      <a:lnTo>
                        <a:pt x="193" y="374"/>
                      </a:lnTo>
                      <a:lnTo>
                        <a:pt x="191" y="389"/>
                      </a:lnTo>
                      <a:lnTo>
                        <a:pt x="201" y="406"/>
                      </a:lnTo>
                      <a:lnTo>
                        <a:pt x="186" y="445"/>
                      </a:lnTo>
                      <a:lnTo>
                        <a:pt x="204" y="494"/>
                      </a:lnTo>
                      <a:lnTo>
                        <a:pt x="214" y="532"/>
                      </a:lnTo>
                      <a:lnTo>
                        <a:pt x="226" y="556"/>
                      </a:lnTo>
                      <a:lnTo>
                        <a:pt x="239" y="586"/>
                      </a:lnTo>
                      <a:lnTo>
                        <a:pt x="263" y="582"/>
                      </a:lnTo>
                      <a:lnTo>
                        <a:pt x="302" y="560"/>
                      </a:lnTo>
                      <a:lnTo>
                        <a:pt x="320" y="533"/>
                      </a:lnTo>
                      <a:lnTo>
                        <a:pt x="319" y="515"/>
                      </a:lnTo>
                      <a:lnTo>
                        <a:pt x="342" y="500"/>
                      </a:lnTo>
                      <a:lnTo>
                        <a:pt x="338" y="474"/>
                      </a:lnTo>
                      <a:lnTo>
                        <a:pt x="373" y="432"/>
                      </a:lnTo>
                      <a:lnTo>
                        <a:pt x="378" y="398"/>
                      </a:lnTo>
                      <a:lnTo>
                        <a:pt x="369" y="386"/>
                      </a:lnTo>
                      <a:lnTo>
                        <a:pt x="373" y="372"/>
                      </a:lnTo>
                      <a:lnTo>
                        <a:pt x="365" y="360"/>
                      </a:lnTo>
                      <a:lnTo>
                        <a:pt x="391" y="327"/>
                      </a:lnTo>
                      <a:lnTo>
                        <a:pt x="391" y="310"/>
                      </a:lnTo>
                      <a:lnTo>
                        <a:pt x="427" y="282"/>
                      </a:lnTo>
                      <a:lnTo>
                        <a:pt x="450" y="207"/>
                      </a:lnTo>
                      <a:lnTo>
                        <a:pt x="417" y="226"/>
                      </a:lnTo>
                      <a:lnTo>
                        <a:pt x="388" y="218"/>
                      </a:lnTo>
                      <a:lnTo>
                        <a:pt x="392" y="200"/>
                      </a:lnTo>
                      <a:lnTo>
                        <a:pt x="363" y="180"/>
                      </a:lnTo>
                      <a:lnTo>
                        <a:pt x="349" y="132"/>
                      </a:lnTo>
                      <a:lnTo>
                        <a:pt x="321" y="93"/>
                      </a:lnTo>
                      <a:lnTo>
                        <a:pt x="321" y="66"/>
                      </a:lnTo>
                      <a:lnTo>
                        <a:pt x="306" y="65"/>
                      </a:lnTo>
                      <a:lnTo>
                        <a:pt x="296" y="69"/>
                      </a:lnTo>
                      <a:lnTo>
                        <a:pt x="254" y="54"/>
                      </a:lnTo>
                      <a:lnTo>
                        <a:pt x="243" y="65"/>
                      </a:lnTo>
                      <a:lnTo>
                        <a:pt x="234" y="78"/>
                      </a:lnTo>
                      <a:lnTo>
                        <a:pt x="211" y="53"/>
                      </a:lnTo>
                      <a:lnTo>
                        <a:pt x="189" y="47"/>
                      </a:lnTo>
                      <a:lnTo>
                        <a:pt x="187" y="15"/>
                      </a:lnTo>
                      <a:lnTo>
                        <a:pt x="155" y="20"/>
                      </a:lnTo>
                      <a:lnTo>
                        <a:pt x="135" y="13"/>
                      </a:lnTo>
                      <a:lnTo>
                        <a:pt x="10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3" name="Freeform 15">
                  <a:extLst>
                    <a:ext uri="{FF2B5EF4-FFF2-40B4-BE49-F238E27FC236}">
                      <a16:creationId xmlns:a16="http://schemas.microsoft.com/office/drawing/2014/main" id="{8800D3AF-8086-9750-6494-5402C3DF299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12" y="987"/>
                  <a:ext cx="17" cy="28"/>
                </a:xfrm>
                <a:custGeom>
                  <a:avLst/>
                  <a:gdLst>
                    <a:gd name="T0" fmla="*/ 7 w 17"/>
                    <a:gd name="T1" fmla="*/ 0 h 28"/>
                    <a:gd name="T2" fmla="*/ 9 w 17"/>
                    <a:gd name="T3" fmla="*/ 8 h 28"/>
                    <a:gd name="T4" fmla="*/ 7 w 17"/>
                    <a:gd name="T5" fmla="*/ 14 h 28"/>
                    <a:gd name="T6" fmla="*/ 7 w 17"/>
                    <a:gd name="T7" fmla="*/ 19 h 28"/>
                    <a:gd name="T8" fmla="*/ 16 w 17"/>
                    <a:gd name="T9" fmla="*/ 23 h 28"/>
                    <a:gd name="T10" fmla="*/ 16 w 17"/>
                    <a:gd name="T11" fmla="*/ 27 h 28"/>
                    <a:gd name="T12" fmla="*/ 9 w 17"/>
                    <a:gd name="T13" fmla="*/ 23 h 28"/>
                    <a:gd name="T14" fmla="*/ 3 w 17"/>
                    <a:gd name="T15" fmla="*/ 27 h 28"/>
                    <a:gd name="T16" fmla="*/ 0 w 17"/>
                    <a:gd name="T17" fmla="*/ 23 h 28"/>
                    <a:gd name="T18" fmla="*/ 3 w 17"/>
                    <a:gd name="T19" fmla="*/ 19 h 28"/>
                    <a:gd name="T20" fmla="*/ 0 w 17"/>
                    <a:gd name="T21" fmla="*/ 14 h 28"/>
                    <a:gd name="T22" fmla="*/ 3 w 17"/>
                    <a:gd name="T23" fmla="*/ 4 h 28"/>
                    <a:gd name="T24" fmla="*/ 7 w 17"/>
                    <a:gd name="T25" fmla="*/ 0 h 28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8">
                      <a:moveTo>
                        <a:pt x="7" y="0"/>
                      </a:moveTo>
                      <a:lnTo>
                        <a:pt x="9" y="8"/>
                      </a:lnTo>
                      <a:lnTo>
                        <a:pt x="7" y="14"/>
                      </a:lnTo>
                      <a:lnTo>
                        <a:pt x="7" y="19"/>
                      </a:lnTo>
                      <a:lnTo>
                        <a:pt x="16" y="23"/>
                      </a:lnTo>
                      <a:lnTo>
                        <a:pt x="16" y="27"/>
                      </a:lnTo>
                      <a:lnTo>
                        <a:pt x="9" y="23"/>
                      </a:lnTo>
                      <a:lnTo>
                        <a:pt x="3" y="27"/>
                      </a:lnTo>
                      <a:lnTo>
                        <a:pt x="0" y="23"/>
                      </a:lnTo>
                      <a:lnTo>
                        <a:pt x="3" y="19"/>
                      </a:lnTo>
                      <a:lnTo>
                        <a:pt x="0" y="14"/>
                      </a:lnTo>
                      <a:lnTo>
                        <a:pt x="3" y="4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4" name="Freeform 16">
                  <a:extLst>
                    <a:ext uri="{FF2B5EF4-FFF2-40B4-BE49-F238E27FC236}">
                      <a16:creationId xmlns:a16="http://schemas.microsoft.com/office/drawing/2014/main" id="{36621973-35EC-69C8-9007-199D6D641FA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27" y="1109"/>
                  <a:ext cx="68" cy="97"/>
                </a:xfrm>
                <a:custGeom>
                  <a:avLst/>
                  <a:gdLst>
                    <a:gd name="T0" fmla="*/ 0 w 68"/>
                    <a:gd name="T1" fmla="*/ 48 h 97"/>
                    <a:gd name="T2" fmla="*/ 24 w 68"/>
                    <a:gd name="T3" fmla="*/ 48 h 97"/>
                    <a:gd name="T4" fmla="*/ 52 w 68"/>
                    <a:gd name="T5" fmla="*/ 0 h 97"/>
                    <a:gd name="T6" fmla="*/ 67 w 68"/>
                    <a:gd name="T7" fmla="*/ 28 h 97"/>
                    <a:gd name="T8" fmla="*/ 55 w 68"/>
                    <a:gd name="T9" fmla="*/ 96 h 97"/>
                    <a:gd name="T10" fmla="*/ 5 w 68"/>
                    <a:gd name="T11" fmla="*/ 80 h 97"/>
                    <a:gd name="T12" fmla="*/ 0 w 68"/>
                    <a:gd name="T13" fmla="*/ 48 h 97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68" h="97">
                      <a:moveTo>
                        <a:pt x="0" y="48"/>
                      </a:moveTo>
                      <a:lnTo>
                        <a:pt x="24" y="48"/>
                      </a:lnTo>
                      <a:lnTo>
                        <a:pt x="52" y="0"/>
                      </a:lnTo>
                      <a:lnTo>
                        <a:pt x="67" y="28"/>
                      </a:lnTo>
                      <a:lnTo>
                        <a:pt x="55" y="96"/>
                      </a:lnTo>
                      <a:lnTo>
                        <a:pt x="5" y="80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5" name="Freeform 17">
                  <a:extLst>
                    <a:ext uri="{FF2B5EF4-FFF2-40B4-BE49-F238E27FC236}">
                      <a16:creationId xmlns:a16="http://schemas.microsoft.com/office/drawing/2014/main" id="{2F6A51A9-135B-AC99-0469-8AB4CA2D127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62" y="1146"/>
                  <a:ext cx="117" cy="94"/>
                </a:xfrm>
                <a:custGeom>
                  <a:avLst/>
                  <a:gdLst>
                    <a:gd name="T0" fmla="*/ 7 w 117"/>
                    <a:gd name="T1" fmla="*/ 22 h 94"/>
                    <a:gd name="T2" fmla="*/ 0 w 117"/>
                    <a:gd name="T3" fmla="*/ 0 h 94"/>
                    <a:gd name="T4" fmla="*/ 39 w 117"/>
                    <a:gd name="T5" fmla="*/ 9 h 94"/>
                    <a:gd name="T6" fmla="*/ 95 w 117"/>
                    <a:gd name="T7" fmla="*/ 32 h 94"/>
                    <a:gd name="T8" fmla="*/ 95 w 117"/>
                    <a:gd name="T9" fmla="*/ 49 h 94"/>
                    <a:gd name="T10" fmla="*/ 116 w 117"/>
                    <a:gd name="T11" fmla="*/ 93 h 94"/>
                    <a:gd name="T12" fmla="*/ 73 w 117"/>
                    <a:gd name="T13" fmla="*/ 51 h 94"/>
                    <a:gd name="T14" fmla="*/ 44 w 117"/>
                    <a:gd name="T15" fmla="*/ 54 h 94"/>
                    <a:gd name="T16" fmla="*/ 7 w 117"/>
                    <a:gd name="T17" fmla="*/ 22 h 9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17" h="94">
                      <a:moveTo>
                        <a:pt x="7" y="22"/>
                      </a:moveTo>
                      <a:lnTo>
                        <a:pt x="0" y="0"/>
                      </a:lnTo>
                      <a:lnTo>
                        <a:pt x="39" y="9"/>
                      </a:lnTo>
                      <a:lnTo>
                        <a:pt x="95" y="32"/>
                      </a:lnTo>
                      <a:lnTo>
                        <a:pt x="95" y="49"/>
                      </a:lnTo>
                      <a:lnTo>
                        <a:pt x="116" y="93"/>
                      </a:lnTo>
                      <a:lnTo>
                        <a:pt x="73" y="51"/>
                      </a:lnTo>
                      <a:lnTo>
                        <a:pt x="44" y="54"/>
                      </a:lnTo>
                      <a:lnTo>
                        <a:pt x="7" y="2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6" name="Freeform 18">
                  <a:extLst>
                    <a:ext uri="{FF2B5EF4-FFF2-40B4-BE49-F238E27FC236}">
                      <a16:creationId xmlns:a16="http://schemas.microsoft.com/office/drawing/2014/main" id="{DAA3504B-5B89-91D7-0D7C-D18A1D0BCE0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384" y="1337"/>
                  <a:ext cx="79" cy="101"/>
                </a:xfrm>
                <a:custGeom>
                  <a:avLst/>
                  <a:gdLst>
                    <a:gd name="T0" fmla="*/ 48 w 79"/>
                    <a:gd name="T1" fmla="*/ 0 h 101"/>
                    <a:gd name="T2" fmla="*/ 78 w 79"/>
                    <a:gd name="T3" fmla="*/ 30 h 101"/>
                    <a:gd name="T4" fmla="*/ 16 w 79"/>
                    <a:gd name="T5" fmla="*/ 100 h 101"/>
                    <a:gd name="T6" fmla="*/ 0 w 79"/>
                    <a:gd name="T7" fmla="*/ 84 h 101"/>
                    <a:gd name="T8" fmla="*/ 45 w 79"/>
                    <a:gd name="T9" fmla="*/ 39 h 101"/>
                    <a:gd name="T10" fmla="*/ 48 w 79"/>
                    <a:gd name="T11" fmla="*/ 0 h 10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79" h="101">
                      <a:moveTo>
                        <a:pt x="48" y="0"/>
                      </a:moveTo>
                      <a:lnTo>
                        <a:pt x="78" y="30"/>
                      </a:lnTo>
                      <a:lnTo>
                        <a:pt x="16" y="100"/>
                      </a:lnTo>
                      <a:lnTo>
                        <a:pt x="0" y="84"/>
                      </a:lnTo>
                      <a:lnTo>
                        <a:pt x="45" y="39"/>
                      </a:lnTo>
                      <a:lnTo>
                        <a:pt x="4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7" name="Freeform 19">
                  <a:extLst>
                    <a:ext uri="{FF2B5EF4-FFF2-40B4-BE49-F238E27FC236}">
                      <a16:creationId xmlns:a16="http://schemas.microsoft.com/office/drawing/2014/main" id="{7CDE2AF3-F02C-BB5F-C13E-26D2305589D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11" y="651"/>
                  <a:ext cx="39" cy="66"/>
                </a:xfrm>
                <a:custGeom>
                  <a:avLst/>
                  <a:gdLst>
                    <a:gd name="T0" fmla="*/ 38 w 39"/>
                    <a:gd name="T1" fmla="*/ 51 h 66"/>
                    <a:gd name="T2" fmla="*/ 28 w 39"/>
                    <a:gd name="T3" fmla="*/ 43 h 66"/>
                    <a:gd name="T4" fmla="*/ 28 w 39"/>
                    <a:gd name="T5" fmla="*/ 14 h 66"/>
                    <a:gd name="T6" fmla="*/ 33 w 39"/>
                    <a:gd name="T7" fmla="*/ 8 h 66"/>
                    <a:gd name="T8" fmla="*/ 24 w 39"/>
                    <a:gd name="T9" fmla="*/ 8 h 66"/>
                    <a:gd name="T10" fmla="*/ 29 w 39"/>
                    <a:gd name="T11" fmla="*/ 0 h 66"/>
                    <a:gd name="T12" fmla="*/ 22 w 39"/>
                    <a:gd name="T13" fmla="*/ 0 h 66"/>
                    <a:gd name="T14" fmla="*/ 14 w 39"/>
                    <a:gd name="T15" fmla="*/ 9 h 66"/>
                    <a:gd name="T16" fmla="*/ 14 w 39"/>
                    <a:gd name="T17" fmla="*/ 27 h 66"/>
                    <a:gd name="T18" fmla="*/ 18 w 39"/>
                    <a:gd name="T19" fmla="*/ 31 h 66"/>
                    <a:gd name="T20" fmla="*/ 18 w 39"/>
                    <a:gd name="T21" fmla="*/ 39 h 66"/>
                    <a:gd name="T22" fmla="*/ 16 w 39"/>
                    <a:gd name="T23" fmla="*/ 39 h 66"/>
                    <a:gd name="T24" fmla="*/ 9 w 39"/>
                    <a:gd name="T25" fmla="*/ 46 h 66"/>
                    <a:gd name="T26" fmla="*/ 9 w 39"/>
                    <a:gd name="T27" fmla="*/ 53 h 66"/>
                    <a:gd name="T28" fmla="*/ 0 w 39"/>
                    <a:gd name="T29" fmla="*/ 65 h 66"/>
                    <a:gd name="T30" fmla="*/ 29 w 39"/>
                    <a:gd name="T31" fmla="*/ 65 h 66"/>
                    <a:gd name="T32" fmla="*/ 38 w 39"/>
                    <a:gd name="T33" fmla="*/ 51 h 6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39" h="66">
                      <a:moveTo>
                        <a:pt x="38" y="51"/>
                      </a:moveTo>
                      <a:lnTo>
                        <a:pt x="28" y="43"/>
                      </a:lnTo>
                      <a:lnTo>
                        <a:pt x="28" y="14"/>
                      </a:lnTo>
                      <a:lnTo>
                        <a:pt x="33" y="8"/>
                      </a:lnTo>
                      <a:lnTo>
                        <a:pt x="24" y="8"/>
                      </a:lnTo>
                      <a:lnTo>
                        <a:pt x="29" y="0"/>
                      </a:ln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14" y="27"/>
                      </a:lnTo>
                      <a:lnTo>
                        <a:pt x="18" y="31"/>
                      </a:lnTo>
                      <a:lnTo>
                        <a:pt x="18" y="39"/>
                      </a:lnTo>
                      <a:lnTo>
                        <a:pt x="16" y="39"/>
                      </a:lnTo>
                      <a:lnTo>
                        <a:pt x="9" y="46"/>
                      </a:lnTo>
                      <a:lnTo>
                        <a:pt x="9" y="53"/>
                      </a:lnTo>
                      <a:lnTo>
                        <a:pt x="0" y="65"/>
                      </a:lnTo>
                      <a:lnTo>
                        <a:pt x="29" y="65"/>
                      </a:lnTo>
                      <a:lnTo>
                        <a:pt x="38" y="51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8" name="Freeform 20">
                  <a:extLst>
                    <a:ext uri="{FF2B5EF4-FFF2-40B4-BE49-F238E27FC236}">
                      <a16:creationId xmlns:a16="http://schemas.microsoft.com/office/drawing/2014/main" id="{C75C992B-8B59-EBC2-E0D6-35BB645F1B6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98" y="673"/>
                  <a:ext cx="21" cy="24"/>
                </a:xfrm>
                <a:custGeom>
                  <a:avLst/>
                  <a:gdLst>
                    <a:gd name="T0" fmla="*/ 17 w 21"/>
                    <a:gd name="T1" fmla="*/ 8 h 24"/>
                    <a:gd name="T2" fmla="*/ 20 w 21"/>
                    <a:gd name="T3" fmla="*/ 8 h 24"/>
                    <a:gd name="T4" fmla="*/ 20 w 21"/>
                    <a:gd name="T5" fmla="*/ 0 h 24"/>
                    <a:gd name="T6" fmla="*/ 13 w 21"/>
                    <a:gd name="T7" fmla="*/ 0 h 24"/>
                    <a:gd name="T8" fmla="*/ 0 w 21"/>
                    <a:gd name="T9" fmla="*/ 15 h 24"/>
                    <a:gd name="T10" fmla="*/ 0 w 21"/>
                    <a:gd name="T11" fmla="*/ 23 h 24"/>
                    <a:gd name="T12" fmla="*/ 12 w 21"/>
                    <a:gd name="T13" fmla="*/ 23 h 24"/>
                    <a:gd name="T14" fmla="*/ 17 w 21"/>
                    <a:gd name="T15" fmla="*/ 17 h 24"/>
                    <a:gd name="T16" fmla="*/ 17 w 21"/>
                    <a:gd name="T17" fmla="*/ 8 h 2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1" h="24">
                      <a:moveTo>
                        <a:pt x="17" y="8"/>
                      </a:moveTo>
                      <a:lnTo>
                        <a:pt x="20" y="8"/>
                      </a:lnTo>
                      <a:lnTo>
                        <a:pt x="20" y="0"/>
                      </a:lnTo>
                      <a:lnTo>
                        <a:pt x="13" y="0"/>
                      </a:lnTo>
                      <a:lnTo>
                        <a:pt x="0" y="15"/>
                      </a:lnTo>
                      <a:lnTo>
                        <a:pt x="0" y="23"/>
                      </a:lnTo>
                      <a:lnTo>
                        <a:pt x="12" y="23"/>
                      </a:lnTo>
                      <a:lnTo>
                        <a:pt x="17" y="17"/>
                      </a:lnTo>
                      <a:lnTo>
                        <a:pt x="17" y="8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9" name="Freeform 21">
                  <a:extLst>
                    <a:ext uri="{FF2B5EF4-FFF2-40B4-BE49-F238E27FC236}">
                      <a16:creationId xmlns:a16="http://schemas.microsoft.com/office/drawing/2014/main" id="{127F3837-8B46-605A-FBB3-8F35A0168ED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167" y="634"/>
                  <a:ext cx="256" cy="216"/>
                </a:xfrm>
                <a:custGeom>
                  <a:avLst/>
                  <a:gdLst>
                    <a:gd name="T0" fmla="*/ 168 w 256"/>
                    <a:gd name="T1" fmla="*/ 15 h 216"/>
                    <a:gd name="T2" fmla="*/ 201 w 256"/>
                    <a:gd name="T3" fmla="*/ 20 h 216"/>
                    <a:gd name="T4" fmla="*/ 181 w 256"/>
                    <a:gd name="T5" fmla="*/ 28 h 216"/>
                    <a:gd name="T6" fmla="*/ 172 w 256"/>
                    <a:gd name="T7" fmla="*/ 41 h 216"/>
                    <a:gd name="T8" fmla="*/ 160 w 256"/>
                    <a:gd name="T9" fmla="*/ 70 h 216"/>
                    <a:gd name="T10" fmla="*/ 140 w 256"/>
                    <a:gd name="T11" fmla="*/ 72 h 216"/>
                    <a:gd name="T12" fmla="*/ 123 w 256"/>
                    <a:gd name="T13" fmla="*/ 69 h 216"/>
                    <a:gd name="T14" fmla="*/ 131 w 256"/>
                    <a:gd name="T15" fmla="*/ 55 h 216"/>
                    <a:gd name="T16" fmla="*/ 124 w 256"/>
                    <a:gd name="T17" fmla="*/ 37 h 216"/>
                    <a:gd name="T18" fmla="*/ 114 w 256"/>
                    <a:gd name="T19" fmla="*/ 69 h 216"/>
                    <a:gd name="T20" fmla="*/ 87 w 256"/>
                    <a:gd name="T21" fmla="*/ 84 h 216"/>
                    <a:gd name="T22" fmla="*/ 73 w 256"/>
                    <a:gd name="T23" fmla="*/ 94 h 216"/>
                    <a:gd name="T24" fmla="*/ 53 w 256"/>
                    <a:gd name="T25" fmla="*/ 108 h 216"/>
                    <a:gd name="T26" fmla="*/ 43 w 256"/>
                    <a:gd name="T27" fmla="*/ 143 h 216"/>
                    <a:gd name="T28" fmla="*/ 8 w 256"/>
                    <a:gd name="T29" fmla="*/ 130 h 216"/>
                    <a:gd name="T30" fmla="*/ 0 w 256"/>
                    <a:gd name="T31" fmla="*/ 156 h 216"/>
                    <a:gd name="T32" fmla="*/ 15 w 256"/>
                    <a:gd name="T33" fmla="*/ 194 h 216"/>
                    <a:gd name="T34" fmla="*/ 71 w 256"/>
                    <a:gd name="T35" fmla="*/ 153 h 216"/>
                    <a:gd name="T36" fmla="*/ 105 w 256"/>
                    <a:gd name="T37" fmla="*/ 145 h 216"/>
                    <a:gd name="T38" fmla="*/ 111 w 256"/>
                    <a:gd name="T39" fmla="*/ 161 h 216"/>
                    <a:gd name="T40" fmla="*/ 139 w 256"/>
                    <a:gd name="T41" fmla="*/ 201 h 216"/>
                    <a:gd name="T42" fmla="*/ 142 w 256"/>
                    <a:gd name="T43" fmla="*/ 189 h 216"/>
                    <a:gd name="T44" fmla="*/ 150 w 256"/>
                    <a:gd name="T45" fmla="*/ 189 h 216"/>
                    <a:gd name="T46" fmla="*/ 123 w 256"/>
                    <a:gd name="T47" fmla="*/ 152 h 216"/>
                    <a:gd name="T48" fmla="*/ 131 w 256"/>
                    <a:gd name="T49" fmla="*/ 139 h 216"/>
                    <a:gd name="T50" fmla="*/ 160 w 256"/>
                    <a:gd name="T51" fmla="*/ 178 h 216"/>
                    <a:gd name="T52" fmla="*/ 172 w 256"/>
                    <a:gd name="T53" fmla="*/ 202 h 216"/>
                    <a:gd name="T54" fmla="*/ 178 w 256"/>
                    <a:gd name="T55" fmla="*/ 215 h 216"/>
                    <a:gd name="T56" fmla="*/ 183 w 256"/>
                    <a:gd name="T57" fmla="*/ 191 h 216"/>
                    <a:gd name="T58" fmla="*/ 202 w 256"/>
                    <a:gd name="T59" fmla="*/ 182 h 216"/>
                    <a:gd name="T60" fmla="*/ 214 w 256"/>
                    <a:gd name="T61" fmla="*/ 177 h 216"/>
                    <a:gd name="T62" fmla="*/ 210 w 256"/>
                    <a:gd name="T63" fmla="*/ 158 h 216"/>
                    <a:gd name="T64" fmla="*/ 219 w 256"/>
                    <a:gd name="T65" fmla="*/ 126 h 216"/>
                    <a:gd name="T66" fmla="*/ 232 w 256"/>
                    <a:gd name="T67" fmla="*/ 130 h 216"/>
                    <a:gd name="T68" fmla="*/ 236 w 256"/>
                    <a:gd name="T69" fmla="*/ 145 h 216"/>
                    <a:gd name="T70" fmla="*/ 247 w 256"/>
                    <a:gd name="T71" fmla="*/ 137 h 216"/>
                    <a:gd name="T72" fmla="*/ 244 w 256"/>
                    <a:gd name="T73" fmla="*/ 134 h 216"/>
                    <a:gd name="T74" fmla="*/ 252 w 256"/>
                    <a:gd name="T75" fmla="*/ 114 h 216"/>
                    <a:gd name="T76" fmla="*/ 255 w 256"/>
                    <a:gd name="T77" fmla="*/ 137 h 216"/>
                    <a:gd name="T78" fmla="*/ 168 w 256"/>
                    <a:gd name="T79" fmla="*/ 0 h 21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256" h="216">
                      <a:moveTo>
                        <a:pt x="168" y="0"/>
                      </a:moveTo>
                      <a:lnTo>
                        <a:pt x="168" y="15"/>
                      </a:lnTo>
                      <a:lnTo>
                        <a:pt x="173" y="20"/>
                      </a:lnTo>
                      <a:lnTo>
                        <a:pt x="201" y="20"/>
                      </a:lnTo>
                      <a:lnTo>
                        <a:pt x="201" y="28"/>
                      </a:lnTo>
                      <a:lnTo>
                        <a:pt x="181" y="28"/>
                      </a:lnTo>
                      <a:lnTo>
                        <a:pt x="181" y="52"/>
                      </a:lnTo>
                      <a:lnTo>
                        <a:pt x="172" y="41"/>
                      </a:lnTo>
                      <a:lnTo>
                        <a:pt x="172" y="56"/>
                      </a:lnTo>
                      <a:lnTo>
                        <a:pt x="160" y="70"/>
                      </a:lnTo>
                      <a:lnTo>
                        <a:pt x="152" y="62"/>
                      </a:lnTo>
                      <a:lnTo>
                        <a:pt x="140" y="72"/>
                      </a:lnTo>
                      <a:lnTo>
                        <a:pt x="138" y="69"/>
                      </a:lnTo>
                      <a:lnTo>
                        <a:pt x="123" y="69"/>
                      </a:lnTo>
                      <a:lnTo>
                        <a:pt x="131" y="59"/>
                      </a:lnTo>
                      <a:lnTo>
                        <a:pt x="131" y="55"/>
                      </a:lnTo>
                      <a:lnTo>
                        <a:pt x="124" y="48"/>
                      </a:lnTo>
                      <a:lnTo>
                        <a:pt x="124" y="37"/>
                      </a:lnTo>
                      <a:lnTo>
                        <a:pt x="114" y="48"/>
                      </a:lnTo>
                      <a:lnTo>
                        <a:pt x="114" y="69"/>
                      </a:lnTo>
                      <a:lnTo>
                        <a:pt x="102" y="69"/>
                      </a:lnTo>
                      <a:lnTo>
                        <a:pt x="87" y="84"/>
                      </a:lnTo>
                      <a:lnTo>
                        <a:pt x="81" y="84"/>
                      </a:lnTo>
                      <a:lnTo>
                        <a:pt x="73" y="94"/>
                      </a:lnTo>
                      <a:lnTo>
                        <a:pt x="43" y="94"/>
                      </a:lnTo>
                      <a:lnTo>
                        <a:pt x="53" y="108"/>
                      </a:lnTo>
                      <a:lnTo>
                        <a:pt x="53" y="130"/>
                      </a:lnTo>
                      <a:lnTo>
                        <a:pt x="43" y="143"/>
                      </a:lnTo>
                      <a:lnTo>
                        <a:pt x="31" y="130"/>
                      </a:lnTo>
                      <a:lnTo>
                        <a:pt x="8" y="130"/>
                      </a:lnTo>
                      <a:lnTo>
                        <a:pt x="8" y="146"/>
                      </a:lnTo>
                      <a:lnTo>
                        <a:pt x="0" y="156"/>
                      </a:lnTo>
                      <a:lnTo>
                        <a:pt x="0" y="177"/>
                      </a:lnTo>
                      <a:lnTo>
                        <a:pt x="15" y="194"/>
                      </a:lnTo>
                      <a:lnTo>
                        <a:pt x="37" y="194"/>
                      </a:lnTo>
                      <a:lnTo>
                        <a:pt x="71" y="153"/>
                      </a:lnTo>
                      <a:lnTo>
                        <a:pt x="101" y="153"/>
                      </a:lnTo>
                      <a:lnTo>
                        <a:pt x="105" y="145"/>
                      </a:lnTo>
                      <a:lnTo>
                        <a:pt x="112" y="153"/>
                      </a:lnTo>
                      <a:lnTo>
                        <a:pt x="111" y="161"/>
                      </a:lnTo>
                      <a:lnTo>
                        <a:pt x="139" y="189"/>
                      </a:lnTo>
                      <a:lnTo>
                        <a:pt x="139" y="201"/>
                      </a:lnTo>
                      <a:lnTo>
                        <a:pt x="145" y="196"/>
                      </a:lnTo>
                      <a:lnTo>
                        <a:pt x="142" y="189"/>
                      </a:lnTo>
                      <a:lnTo>
                        <a:pt x="145" y="185"/>
                      </a:lnTo>
                      <a:lnTo>
                        <a:pt x="150" y="189"/>
                      </a:lnTo>
                      <a:lnTo>
                        <a:pt x="152" y="188"/>
                      </a:lnTo>
                      <a:lnTo>
                        <a:pt x="123" y="152"/>
                      </a:lnTo>
                      <a:lnTo>
                        <a:pt x="123" y="139"/>
                      </a:lnTo>
                      <a:lnTo>
                        <a:pt x="131" y="139"/>
                      </a:lnTo>
                      <a:lnTo>
                        <a:pt x="131" y="146"/>
                      </a:lnTo>
                      <a:lnTo>
                        <a:pt x="160" y="178"/>
                      </a:lnTo>
                      <a:lnTo>
                        <a:pt x="160" y="188"/>
                      </a:lnTo>
                      <a:lnTo>
                        <a:pt x="172" y="202"/>
                      </a:lnTo>
                      <a:lnTo>
                        <a:pt x="169" y="205"/>
                      </a:lnTo>
                      <a:lnTo>
                        <a:pt x="178" y="215"/>
                      </a:lnTo>
                      <a:lnTo>
                        <a:pt x="191" y="200"/>
                      </a:lnTo>
                      <a:lnTo>
                        <a:pt x="183" y="191"/>
                      </a:lnTo>
                      <a:lnTo>
                        <a:pt x="191" y="182"/>
                      </a:lnTo>
                      <a:lnTo>
                        <a:pt x="202" y="182"/>
                      </a:lnTo>
                      <a:lnTo>
                        <a:pt x="207" y="177"/>
                      </a:lnTo>
                      <a:lnTo>
                        <a:pt x="214" y="177"/>
                      </a:lnTo>
                      <a:lnTo>
                        <a:pt x="205" y="164"/>
                      </a:lnTo>
                      <a:lnTo>
                        <a:pt x="210" y="158"/>
                      </a:lnTo>
                      <a:lnTo>
                        <a:pt x="210" y="137"/>
                      </a:lnTo>
                      <a:lnTo>
                        <a:pt x="219" y="126"/>
                      </a:lnTo>
                      <a:lnTo>
                        <a:pt x="223" y="130"/>
                      </a:lnTo>
                      <a:lnTo>
                        <a:pt x="232" y="130"/>
                      </a:lnTo>
                      <a:lnTo>
                        <a:pt x="228" y="136"/>
                      </a:lnTo>
                      <a:lnTo>
                        <a:pt x="236" y="145"/>
                      </a:lnTo>
                      <a:lnTo>
                        <a:pt x="241" y="137"/>
                      </a:lnTo>
                      <a:lnTo>
                        <a:pt x="247" y="137"/>
                      </a:lnTo>
                      <a:lnTo>
                        <a:pt x="247" y="134"/>
                      </a:lnTo>
                      <a:lnTo>
                        <a:pt x="244" y="134"/>
                      </a:lnTo>
                      <a:lnTo>
                        <a:pt x="239" y="130"/>
                      </a:lnTo>
                      <a:lnTo>
                        <a:pt x="252" y="114"/>
                      </a:lnTo>
                      <a:lnTo>
                        <a:pt x="252" y="137"/>
                      </a:lnTo>
                      <a:lnTo>
                        <a:pt x="255" y="137"/>
                      </a:lnTo>
                      <a:lnTo>
                        <a:pt x="255" y="0"/>
                      </a:lnTo>
                      <a:lnTo>
                        <a:pt x="16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0" name="Freeform 22">
                  <a:extLst>
                    <a:ext uri="{FF2B5EF4-FFF2-40B4-BE49-F238E27FC236}">
                      <a16:creationId xmlns:a16="http://schemas.microsoft.com/office/drawing/2014/main" id="{6DB7210C-EDA0-7199-7F32-5BB72930575E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276" y="406"/>
                  <a:ext cx="1089" cy="769"/>
                </a:xfrm>
                <a:custGeom>
                  <a:avLst/>
                  <a:gdLst>
                    <a:gd name="T0" fmla="*/ 32 w 1089"/>
                    <a:gd name="T1" fmla="*/ 202 h 769"/>
                    <a:gd name="T2" fmla="*/ 99 w 1089"/>
                    <a:gd name="T3" fmla="*/ 134 h 769"/>
                    <a:gd name="T4" fmla="*/ 142 w 1089"/>
                    <a:gd name="T5" fmla="*/ 181 h 769"/>
                    <a:gd name="T6" fmla="*/ 118 w 1089"/>
                    <a:gd name="T7" fmla="*/ 179 h 769"/>
                    <a:gd name="T8" fmla="*/ 216 w 1089"/>
                    <a:gd name="T9" fmla="*/ 172 h 769"/>
                    <a:gd name="T10" fmla="*/ 240 w 1089"/>
                    <a:gd name="T11" fmla="*/ 110 h 769"/>
                    <a:gd name="T12" fmla="*/ 241 w 1089"/>
                    <a:gd name="T13" fmla="*/ 124 h 769"/>
                    <a:gd name="T14" fmla="*/ 223 w 1089"/>
                    <a:gd name="T15" fmla="*/ 172 h 769"/>
                    <a:gd name="T16" fmla="*/ 301 w 1089"/>
                    <a:gd name="T17" fmla="*/ 133 h 769"/>
                    <a:gd name="T18" fmla="*/ 460 w 1089"/>
                    <a:gd name="T19" fmla="*/ 23 h 769"/>
                    <a:gd name="T20" fmla="*/ 574 w 1089"/>
                    <a:gd name="T21" fmla="*/ 29 h 769"/>
                    <a:gd name="T22" fmla="*/ 701 w 1089"/>
                    <a:gd name="T23" fmla="*/ 15 h 769"/>
                    <a:gd name="T24" fmla="*/ 840 w 1089"/>
                    <a:gd name="T25" fmla="*/ 71 h 769"/>
                    <a:gd name="T26" fmla="*/ 1001 w 1089"/>
                    <a:gd name="T27" fmla="*/ 91 h 769"/>
                    <a:gd name="T28" fmla="*/ 1080 w 1089"/>
                    <a:gd name="T29" fmla="*/ 156 h 769"/>
                    <a:gd name="T30" fmla="*/ 1019 w 1089"/>
                    <a:gd name="T31" fmla="*/ 206 h 769"/>
                    <a:gd name="T32" fmla="*/ 985 w 1089"/>
                    <a:gd name="T33" fmla="*/ 270 h 769"/>
                    <a:gd name="T34" fmla="*/ 945 w 1089"/>
                    <a:gd name="T35" fmla="*/ 273 h 769"/>
                    <a:gd name="T36" fmla="*/ 958 w 1089"/>
                    <a:gd name="T37" fmla="*/ 184 h 769"/>
                    <a:gd name="T38" fmla="*/ 906 w 1089"/>
                    <a:gd name="T39" fmla="*/ 232 h 769"/>
                    <a:gd name="T40" fmla="*/ 868 w 1089"/>
                    <a:gd name="T41" fmla="*/ 273 h 769"/>
                    <a:gd name="T42" fmla="*/ 881 w 1089"/>
                    <a:gd name="T43" fmla="*/ 318 h 769"/>
                    <a:gd name="T44" fmla="*/ 837 w 1089"/>
                    <a:gd name="T45" fmla="*/ 385 h 769"/>
                    <a:gd name="T46" fmla="*/ 844 w 1089"/>
                    <a:gd name="T47" fmla="*/ 439 h 769"/>
                    <a:gd name="T48" fmla="*/ 839 w 1089"/>
                    <a:gd name="T49" fmla="*/ 413 h 769"/>
                    <a:gd name="T50" fmla="*/ 797 w 1089"/>
                    <a:gd name="T51" fmla="*/ 416 h 769"/>
                    <a:gd name="T52" fmla="*/ 828 w 1089"/>
                    <a:gd name="T53" fmla="*/ 496 h 769"/>
                    <a:gd name="T54" fmla="*/ 751 w 1089"/>
                    <a:gd name="T55" fmla="*/ 589 h 769"/>
                    <a:gd name="T56" fmla="*/ 730 w 1089"/>
                    <a:gd name="T57" fmla="*/ 615 h 769"/>
                    <a:gd name="T58" fmla="*/ 703 w 1089"/>
                    <a:gd name="T59" fmla="*/ 706 h 769"/>
                    <a:gd name="T60" fmla="*/ 665 w 1089"/>
                    <a:gd name="T61" fmla="*/ 708 h 769"/>
                    <a:gd name="T62" fmla="*/ 711 w 1089"/>
                    <a:gd name="T63" fmla="*/ 768 h 769"/>
                    <a:gd name="T64" fmla="*/ 634 w 1089"/>
                    <a:gd name="T65" fmla="*/ 626 h 769"/>
                    <a:gd name="T66" fmla="*/ 545 w 1089"/>
                    <a:gd name="T67" fmla="*/ 596 h 769"/>
                    <a:gd name="T68" fmla="*/ 503 w 1089"/>
                    <a:gd name="T69" fmla="*/ 689 h 769"/>
                    <a:gd name="T70" fmla="*/ 471 w 1089"/>
                    <a:gd name="T71" fmla="*/ 738 h 769"/>
                    <a:gd name="T72" fmla="*/ 416 w 1089"/>
                    <a:gd name="T73" fmla="*/ 592 h 769"/>
                    <a:gd name="T74" fmla="*/ 373 w 1089"/>
                    <a:gd name="T75" fmla="*/ 607 h 769"/>
                    <a:gd name="T76" fmla="*/ 336 w 1089"/>
                    <a:gd name="T77" fmla="*/ 545 h 769"/>
                    <a:gd name="T78" fmla="*/ 223 w 1089"/>
                    <a:gd name="T79" fmla="*/ 510 h 769"/>
                    <a:gd name="T80" fmla="*/ 263 w 1089"/>
                    <a:gd name="T81" fmla="*/ 577 h 769"/>
                    <a:gd name="T82" fmla="*/ 234 w 1089"/>
                    <a:gd name="T83" fmla="*/ 620 h 769"/>
                    <a:gd name="T84" fmla="*/ 190 w 1089"/>
                    <a:gd name="T85" fmla="*/ 605 h 769"/>
                    <a:gd name="T86" fmla="*/ 119 w 1089"/>
                    <a:gd name="T87" fmla="*/ 495 h 769"/>
                    <a:gd name="T88" fmla="*/ 149 w 1089"/>
                    <a:gd name="T89" fmla="*/ 432 h 769"/>
                    <a:gd name="T90" fmla="*/ 166 w 1089"/>
                    <a:gd name="T91" fmla="*/ 385 h 769"/>
                    <a:gd name="T92" fmla="*/ 149 w 1089"/>
                    <a:gd name="T93" fmla="*/ 226 h 769"/>
                    <a:gd name="T94" fmla="*/ 86 w 1089"/>
                    <a:gd name="T95" fmla="*/ 193 h 769"/>
                    <a:gd name="T96" fmla="*/ 55 w 1089"/>
                    <a:gd name="T97" fmla="*/ 210 h 769"/>
                    <a:gd name="T98" fmla="*/ 0 w 1089"/>
                    <a:gd name="T99" fmla="*/ 226 h 769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1089" h="769">
                      <a:moveTo>
                        <a:pt x="0" y="226"/>
                      </a:moveTo>
                      <a:lnTo>
                        <a:pt x="32" y="202"/>
                      </a:lnTo>
                      <a:lnTo>
                        <a:pt x="62" y="156"/>
                      </a:lnTo>
                      <a:lnTo>
                        <a:pt x="99" y="134"/>
                      </a:lnTo>
                      <a:lnTo>
                        <a:pt x="137" y="160"/>
                      </a:lnTo>
                      <a:lnTo>
                        <a:pt x="142" y="181"/>
                      </a:lnTo>
                      <a:lnTo>
                        <a:pt x="133" y="181"/>
                      </a:lnTo>
                      <a:lnTo>
                        <a:pt x="118" y="179"/>
                      </a:lnTo>
                      <a:lnTo>
                        <a:pt x="137" y="202"/>
                      </a:lnTo>
                      <a:lnTo>
                        <a:pt x="216" y="172"/>
                      </a:lnTo>
                      <a:lnTo>
                        <a:pt x="206" y="149"/>
                      </a:lnTo>
                      <a:lnTo>
                        <a:pt x="240" y="110"/>
                      </a:lnTo>
                      <a:lnTo>
                        <a:pt x="262" y="111"/>
                      </a:lnTo>
                      <a:lnTo>
                        <a:pt x="241" y="124"/>
                      </a:lnTo>
                      <a:lnTo>
                        <a:pt x="223" y="153"/>
                      </a:lnTo>
                      <a:lnTo>
                        <a:pt x="223" y="172"/>
                      </a:lnTo>
                      <a:lnTo>
                        <a:pt x="255" y="193"/>
                      </a:lnTo>
                      <a:lnTo>
                        <a:pt x="301" y="133"/>
                      </a:lnTo>
                      <a:lnTo>
                        <a:pt x="461" y="63"/>
                      </a:lnTo>
                      <a:lnTo>
                        <a:pt x="460" y="23"/>
                      </a:lnTo>
                      <a:lnTo>
                        <a:pt x="533" y="8"/>
                      </a:lnTo>
                      <a:lnTo>
                        <a:pt x="574" y="29"/>
                      </a:lnTo>
                      <a:lnTo>
                        <a:pt x="671" y="0"/>
                      </a:lnTo>
                      <a:lnTo>
                        <a:pt x="701" y="15"/>
                      </a:lnTo>
                      <a:lnTo>
                        <a:pt x="766" y="85"/>
                      </a:lnTo>
                      <a:lnTo>
                        <a:pt x="840" y="71"/>
                      </a:lnTo>
                      <a:lnTo>
                        <a:pt x="886" y="96"/>
                      </a:lnTo>
                      <a:lnTo>
                        <a:pt x="1001" y="91"/>
                      </a:lnTo>
                      <a:lnTo>
                        <a:pt x="1088" y="118"/>
                      </a:lnTo>
                      <a:lnTo>
                        <a:pt x="1080" y="156"/>
                      </a:lnTo>
                      <a:lnTo>
                        <a:pt x="1006" y="181"/>
                      </a:lnTo>
                      <a:lnTo>
                        <a:pt x="1019" y="206"/>
                      </a:lnTo>
                      <a:lnTo>
                        <a:pt x="987" y="220"/>
                      </a:lnTo>
                      <a:lnTo>
                        <a:pt x="985" y="270"/>
                      </a:lnTo>
                      <a:lnTo>
                        <a:pt x="957" y="304"/>
                      </a:lnTo>
                      <a:lnTo>
                        <a:pt x="945" y="273"/>
                      </a:lnTo>
                      <a:lnTo>
                        <a:pt x="961" y="244"/>
                      </a:lnTo>
                      <a:lnTo>
                        <a:pt x="958" y="184"/>
                      </a:lnTo>
                      <a:lnTo>
                        <a:pt x="929" y="215"/>
                      </a:lnTo>
                      <a:lnTo>
                        <a:pt x="906" y="232"/>
                      </a:lnTo>
                      <a:lnTo>
                        <a:pt x="884" y="205"/>
                      </a:lnTo>
                      <a:lnTo>
                        <a:pt x="868" y="273"/>
                      </a:lnTo>
                      <a:lnTo>
                        <a:pt x="885" y="273"/>
                      </a:lnTo>
                      <a:lnTo>
                        <a:pt x="881" y="318"/>
                      </a:lnTo>
                      <a:lnTo>
                        <a:pt x="861" y="366"/>
                      </a:lnTo>
                      <a:lnTo>
                        <a:pt x="837" y="385"/>
                      </a:lnTo>
                      <a:lnTo>
                        <a:pt x="857" y="417"/>
                      </a:lnTo>
                      <a:lnTo>
                        <a:pt x="844" y="439"/>
                      </a:lnTo>
                      <a:lnTo>
                        <a:pt x="839" y="420"/>
                      </a:lnTo>
                      <a:lnTo>
                        <a:pt x="839" y="413"/>
                      </a:lnTo>
                      <a:lnTo>
                        <a:pt x="823" y="402"/>
                      </a:lnTo>
                      <a:lnTo>
                        <a:pt x="797" y="416"/>
                      </a:lnTo>
                      <a:lnTo>
                        <a:pt x="820" y="469"/>
                      </a:lnTo>
                      <a:lnTo>
                        <a:pt x="828" y="496"/>
                      </a:lnTo>
                      <a:lnTo>
                        <a:pt x="801" y="569"/>
                      </a:lnTo>
                      <a:lnTo>
                        <a:pt x="751" y="589"/>
                      </a:lnTo>
                      <a:lnTo>
                        <a:pt x="710" y="585"/>
                      </a:lnTo>
                      <a:lnTo>
                        <a:pt x="730" y="615"/>
                      </a:lnTo>
                      <a:lnTo>
                        <a:pt x="732" y="657"/>
                      </a:lnTo>
                      <a:lnTo>
                        <a:pt x="703" y="706"/>
                      </a:lnTo>
                      <a:lnTo>
                        <a:pt x="670" y="679"/>
                      </a:lnTo>
                      <a:lnTo>
                        <a:pt x="665" y="708"/>
                      </a:lnTo>
                      <a:lnTo>
                        <a:pt x="690" y="732"/>
                      </a:lnTo>
                      <a:lnTo>
                        <a:pt x="711" y="768"/>
                      </a:lnTo>
                      <a:lnTo>
                        <a:pt x="676" y="747"/>
                      </a:lnTo>
                      <a:lnTo>
                        <a:pt x="634" y="626"/>
                      </a:lnTo>
                      <a:lnTo>
                        <a:pt x="583" y="593"/>
                      </a:lnTo>
                      <a:lnTo>
                        <a:pt x="545" y="596"/>
                      </a:lnTo>
                      <a:lnTo>
                        <a:pt x="497" y="665"/>
                      </a:lnTo>
                      <a:lnTo>
                        <a:pt x="503" y="689"/>
                      </a:lnTo>
                      <a:lnTo>
                        <a:pt x="487" y="738"/>
                      </a:lnTo>
                      <a:lnTo>
                        <a:pt x="471" y="738"/>
                      </a:lnTo>
                      <a:lnTo>
                        <a:pt x="416" y="636"/>
                      </a:lnTo>
                      <a:lnTo>
                        <a:pt x="416" y="592"/>
                      </a:lnTo>
                      <a:lnTo>
                        <a:pt x="404" y="608"/>
                      </a:lnTo>
                      <a:lnTo>
                        <a:pt x="373" y="607"/>
                      </a:lnTo>
                      <a:lnTo>
                        <a:pt x="385" y="580"/>
                      </a:lnTo>
                      <a:lnTo>
                        <a:pt x="336" y="545"/>
                      </a:lnTo>
                      <a:lnTo>
                        <a:pt x="275" y="545"/>
                      </a:lnTo>
                      <a:lnTo>
                        <a:pt x="223" y="510"/>
                      </a:lnTo>
                      <a:lnTo>
                        <a:pt x="220" y="545"/>
                      </a:lnTo>
                      <a:lnTo>
                        <a:pt x="263" y="577"/>
                      </a:lnTo>
                      <a:lnTo>
                        <a:pt x="278" y="576"/>
                      </a:lnTo>
                      <a:lnTo>
                        <a:pt x="234" y="620"/>
                      </a:lnTo>
                      <a:lnTo>
                        <a:pt x="190" y="630"/>
                      </a:lnTo>
                      <a:lnTo>
                        <a:pt x="190" y="605"/>
                      </a:lnTo>
                      <a:lnTo>
                        <a:pt x="127" y="518"/>
                      </a:lnTo>
                      <a:lnTo>
                        <a:pt x="119" y="495"/>
                      </a:lnTo>
                      <a:lnTo>
                        <a:pt x="153" y="467"/>
                      </a:lnTo>
                      <a:lnTo>
                        <a:pt x="149" y="432"/>
                      </a:lnTo>
                      <a:lnTo>
                        <a:pt x="149" y="393"/>
                      </a:lnTo>
                      <a:lnTo>
                        <a:pt x="166" y="385"/>
                      </a:lnTo>
                      <a:lnTo>
                        <a:pt x="149" y="366"/>
                      </a:lnTo>
                      <a:lnTo>
                        <a:pt x="149" y="226"/>
                      </a:lnTo>
                      <a:lnTo>
                        <a:pt x="61" y="226"/>
                      </a:lnTo>
                      <a:lnTo>
                        <a:pt x="86" y="193"/>
                      </a:lnTo>
                      <a:lnTo>
                        <a:pt x="84" y="181"/>
                      </a:lnTo>
                      <a:lnTo>
                        <a:pt x="55" y="210"/>
                      </a:lnTo>
                      <a:lnTo>
                        <a:pt x="45" y="226"/>
                      </a:lnTo>
                      <a:lnTo>
                        <a:pt x="0" y="2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1" name="Freeform 23">
                  <a:extLst>
                    <a:ext uri="{FF2B5EF4-FFF2-40B4-BE49-F238E27FC236}">
                      <a16:creationId xmlns:a16="http://schemas.microsoft.com/office/drawing/2014/main" id="{B6231C82-E037-E0C5-5BA4-BD970E8BE6E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135" y="720"/>
                  <a:ext cx="94" cy="157"/>
                </a:xfrm>
                <a:custGeom>
                  <a:avLst/>
                  <a:gdLst>
                    <a:gd name="T0" fmla="*/ 63 w 94"/>
                    <a:gd name="T1" fmla="*/ 0 h 157"/>
                    <a:gd name="T2" fmla="*/ 63 w 94"/>
                    <a:gd name="T3" fmla="*/ 20 h 157"/>
                    <a:gd name="T4" fmla="*/ 55 w 94"/>
                    <a:gd name="T5" fmla="*/ 33 h 157"/>
                    <a:gd name="T6" fmla="*/ 57 w 94"/>
                    <a:gd name="T7" fmla="*/ 54 h 157"/>
                    <a:gd name="T8" fmla="*/ 47 w 94"/>
                    <a:gd name="T9" fmla="*/ 82 h 157"/>
                    <a:gd name="T10" fmla="*/ 31 w 94"/>
                    <a:gd name="T11" fmla="*/ 108 h 157"/>
                    <a:gd name="T12" fmla="*/ 7 w 94"/>
                    <a:gd name="T13" fmla="*/ 125 h 157"/>
                    <a:gd name="T14" fmla="*/ 0 w 94"/>
                    <a:gd name="T15" fmla="*/ 154 h 157"/>
                    <a:gd name="T16" fmla="*/ 10 w 94"/>
                    <a:gd name="T17" fmla="*/ 156 h 157"/>
                    <a:gd name="T18" fmla="*/ 10 w 94"/>
                    <a:gd name="T19" fmla="*/ 129 h 157"/>
                    <a:gd name="T20" fmla="*/ 44 w 94"/>
                    <a:gd name="T21" fmla="*/ 127 h 157"/>
                    <a:gd name="T22" fmla="*/ 69 w 94"/>
                    <a:gd name="T23" fmla="*/ 109 h 157"/>
                    <a:gd name="T24" fmla="*/ 69 w 94"/>
                    <a:gd name="T25" fmla="*/ 72 h 157"/>
                    <a:gd name="T26" fmla="*/ 77 w 94"/>
                    <a:gd name="T27" fmla="*/ 58 h 157"/>
                    <a:gd name="T28" fmla="*/ 64 w 94"/>
                    <a:gd name="T29" fmla="*/ 34 h 157"/>
                    <a:gd name="T30" fmla="*/ 82 w 94"/>
                    <a:gd name="T31" fmla="*/ 27 h 157"/>
                    <a:gd name="T32" fmla="*/ 93 w 94"/>
                    <a:gd name="T33" fmla="*/ 8 h 157"/>
                    <a:gd name="T34" fmla="*/ 69 w 94"/>
                    <a:gd name="T35" fmla="*/ 11 h 157"/>
                    <a:gd name="T36" fmla="*/ 63 w 94"/>
                    <a:gd name="T37" fmla="*/ 0 h 157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94" h="157">
                      <a:moveTo>
                        <a:pt x="63" y="0"/>
                      </a:moveTo>
                      <a:lnTo>
                        <a:pt x="63" y="20"/>
                      </a:lnTo>
                      <a:lnTo>
                        <a:pt x="55" y="33"/>
                      </a:lnTo>
                      <a:lnTo>
                        <a:pt x="57" y="54"/>
                      </a:lnTo>
                      <a:lnTo>
                        <a:pt x="47" y="82"/>
                      </a:lnTo>
                      <a:lnTo>
                        <a:pt x="31" y="108"/>
                      </a:lnTo>
                      <a:lnTo>
                        <a:pt x="7" y="125"/>
                      </a:lnTo>
                      <a:lnTo>
                        <a:pt x="0" y="154"/>
                      </a:lnTo>
                      <a:lnTo>
                        <a:pt x="10" y="156"/>
                      </a:lnTo>
                      <a:lnTo>
                        <a:pt x="10" y="129"/>
                      </a:lnTo>
                      <a:lnTo>
                        <a:pt x="44" y="127"/>
                      </a:lnTo>
                      <a:lnTo>
                        <a:pt x="69" y="109"/>
                      </a:lnTo>
                      <a:lnTo>
                        <a:pt x="69" y="72"/>
                      </a:lnTo>
                      <a:lnTo>
                        <a:pt x="77" y="58"/>
                      </a:lnTo>
                      <a:lnTo>
                        <a:pt x="64" y="34"/>
                      </a:lnTo>
                      <a:lnTo>
                        <a:pt x="82" y="27"/>
                      </a:lnTo>
                      <a:lnTo>
                        <a:pt x="93" y="8"/>
                      </a:lnTo>
                      <a:lnTo>
                        <a:pt x="69" y="11"/>
                      </a:lnTo>
                      <a:lnTo>
                        <a:pt x="63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2" name="Freeform 24">
                  <a:extLst>
                    <a:ext uri="{FF2B5EF4-FFF2-40B4-BE49-F238E27FC236}">
                      <a16:creationId xmlns:a16="http://schemas.microsoft.com/office/drawing/2014/main" id="{CD11894A-D7AC-1AE8-AFBA-22C3CDF90578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780" y="1139"/>
                  <a:ext cx="19" cy="36"/>
                </a:xfrm>
                <a:custGeom>
                  <a:avLst/>
                  <a:gdLst>
                    <a:gd name="T0" fmla="*/ 9 w 19"/>
                    <a:gd name="T1" fmla="*/ 0 h 36"/>
                    <a:gd name="T2" fmla="*/ 0 w 19"/>
                    <a:gd name="T3" fmla="*/ 16 h 36"/>
                    <a:gd name="T4" fmla="*/ 6 w 19"/>
                    <a:gd name="T5" fmla="*/ 35 h 36"/>
                    <a:gd name="T6" fmla="*/ 18 w 19"/>
                    <a:gd name="T7" fmla="*/ 21 h 36"/>
                    <a:gd name="T8" fmla="*/ 9 w 19"/>
                    <a:gd name="T9" fmla="*/ 0 h 3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9" h="36">
                      <a:moveTo>
                        <a:pt x="9" y="0"/>
                      </a:moveTo>
                      <a:lnTo>
                        <a:pt x="0" y="16"/>
                      </a:lnTo>
                      <a:lnTo>
                        <a:pt x="6" y="35"/>
                      </a:lnTo>
                      <a:lnTo>
                        <a:pt x="18" y="21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3" name="Freeform 25">
                  <a:extLst>
                    <a:ext uri="{FF2B5EF4-FFF2-40B4-BE49-F238E27FC236}">
                      <a16:creationId xmlns:a16="http://schemas.microsoft.com/office/drawing/2014/main" id="{23425E22-949D-5160-305D-2A09A0A6EAE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923" y="1177"/>
                  <a:ext cx="220" cy="94"/>
                </a:xfrm>
                <a:custGeom>
                  <a:avLst/>
                  <a:gdLst>
                    <a:gd name="T0" fmla="*/ 0 w 220"/>
                    <a:gd name="T1" fmla="*/ 0 h 94"/>
                    <a:gd name="T2" fmla="*/ 33 w 220"/>
                    <a:gd name="T3" fmla="*/ 7 h 94"/>
                    <a:gd name="T4" fmla="*/ 82 w 220"/>
                    <a:gd name="T5" fmla="*/ 41 h 94"/>
                    <a:gd name="T6" fmla="*/ 75 w 220"/>
                    <a:gd name="T7" fmla="*/ 60 h 94"/>
                    <a:gd name="T8" fmla="*/ 115 w 220"/>
                    <a:gd name="T9" fmla="*/ 77 h 94"/>
                    <a:gd name="T10" fmla="*/ 219 w 220"/>
                    <a:gd name="T11" fmla="*/ 77 h 94"/>
                    <a:gd name="T12" fmla="*/ 106 w 220"/>
                    <a:gd name="T13" fmla="*/ 93 h 94"/>
                    <a:gd name="T14" fmla="*/ 75 w 220"/>
                    <a:gd name="T15" fmla="*/ 60 h 94"/>
                    <a:gd name="T16" fmla="*/ 46 w 220"/>
                    <a:gd name="T17" fmla="*/ 54 h 94"/>
                    <a:gd name="T18" fmla="*/ 0 w 220"/>
                    <a:gd name="T19" fmla="*/ 0 h 94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220" h="94">
                      <a:moveTo>
                        <a:pt x="0" y="0"/>
                      </a:moveTo>
                      <a:lnTo>
                        <a:pt x="33" y="7"/>
                      </a:lnTo>
                      <a:lnTo>
                        <a:pt x="82" y="41"/>
                      </a:lnTo>
                      <a:lnTo>
                        <a:pt x="75" y="60"/>
                      </a:lnTo>
                      <a:lnTo>
                        <a:pt x="115" y="77"/>
                      </a:lnTo>
                      <a:lnTo>
                        <a:pt x="219" y="77"/>
                      </a:lnTo>
                      <a:lnTo>
                        <a:pt x="106" y="93"/>
                      </a:lnTo>
                      <a:lnTo>
                        <a:pt x="75" y="60"/>
                      </a:lnTo>
                      <a:lnTo>
                        <a:pt x="46" y="54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4" name="Freeform 26">
                  <a:extLst>
                    <a:ext uri="{FF2B5EF4-FFF2-40B4-BE49-F238E27FC236}">
                      <a16:creationId xmlns:a16="http://schemas.microsoft.com/office/drawing/2014/main" id="{C43BE950-397F-64D0-F03C-F85639081E02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098" y="1255"/>
                  <a:ext cx="236" cy="221"/>
                </a:xfrm>
                <a:custGeom>
                  <a:avLst/>
                  <a:gdLst>
                    <a:gd name="T0" fmla="*/ 190 w 236"/>
                    <a:gd name="T1" fmla="*/ 216 h 221"/>
                    <a:gd name="T2" fmla="*/ 179 w 236"/>
                    <a:gd name="T3" fmla="*/ 212 h 221"/>
                    <a:gd name="T4" fmla="*/ 154 w 236"/>
                    <a:gd name="T5" fmla="*/ 187 h 221"/>
                    <a:gd name="T6" fmla="*/ 130 w 236"/>
                    <a:gd name="T7" fmla="*/ 182 h 221"/>
                    <a:gd name="T8" fmla="*/ 124 w 236"/>
                    <a:gd name="T9" fmla="*/ 167 h 221"/>
                    <a:gd name="T10" fmla="*/ 110 w 236"/>
                    <a:gd name="T11" fmla="*/ 155 h 221"/>
                    <a:gd name="T12" fmla="*/ 87 w 236"/>
                    <a:gd name="T13" fmla="*/ 155 h 221"/>
                    <a:gd name="T14" fmla="*/ 62 w 236"/>
                    <a:gd name="T15" fmla="*/ 165 h 221"/>
                    <a:gd name="T16" fmla="*/ 40 w 236"/>
                    <a:gd name="T17" fmla="*/ 169 h 221"/>
                    <a:gd name="T18" fmla="*/ 15 w 236"/>
                    <a:gd name="T19" fmla="*/ 169 h 221"/>
                    <a:gd name="T20" fmla="*/ 14 w 236"/>
                    <a:gd name="T21" fmla="*/ 152 h 221"/>
                    <a:gd name="T22" fmla="*/ 5 w 236"/>
                    <a:gd name="T23" fmla="*/ 127 h 221"/>
                    <a:gd name="T24" fmla="*/ 3 w 236"/>
                    <a:gd name="T25" fmla="*/ 114 h 221"/>
                    <a:gd name="T26" fmla="*/ 3 w 236"/>
                    <a:gd name="T27" fmla="*/ 79 h 221"/>
                    <a:gd name="T28" fmla="*/ 44 w 236"/>
                    <a:gd name="T29" fmla="*/ 60 h 221"/>
                    <a:gd name="T30" fmla="*/ 48 w 236"/>
                    <a:gd name="T31" fmla="*/ 41 h 221"/>
                    <a:gd name="T32" fmla="*/ 57 w 236"/>
                    <a:gd name="T33" fmla="*/ 43 h 221"/>
                    <a:gd name="T34" fmla="*/ 77 w 236"/>
                    <a:gd name="T35" fmla="*/ 22 h 221"/>
                    <a:gd name="T36" fmla="*/ 98 w 236"/>
                    <a:gd name="T37" fmla="*/ 25 h 221"/>
                    <a:gd name="T38" fmla="*/ 113 w 236"/>
                    <a:gd name="T39" fmla="*/ 10 h 221"/>
                    <a:gd name="T40" fmla="*/ 125 w 236"/>
                    <a:gd name="T41" fmla="*/ 8 h 221"/>
                    <a:gd name="T42" fmla="*/ 145 w 236"/>
                    <a:gd name="T43" fmla="*/ 34 h 221"/>
                    <a:gd name="T44" fmla="*/ 163 w 236"/>
                    <a:gd name="T45" fmla="*/ 43 h 221"/>
                    <a:gd name="T46" fmla="*/ 165 w 236"/>
                    <a:gd name="T47" fmla="*/ 16 h 221"/>
                    <a:gd name="T48" fmla="*/ 172 w 236"/>
                    <a:gd name="T49" fmla="*/ 0 h 221"/>
                    <a:gd name="T50" fmla="*/ 185 w 236"/>
                    <a:gd name="T51" fmla="*/ 22 h 221"/>
                    <a:gd name="T52" fmla="*/ 196 w 236"/>
                    <a:gd name="T53" fmla="*/ 60 h 221"/>
                    <a:gd name="T54" fmla="*/ 219 w 236"/>
                    <a:gd name="T55" fmla="*/ 83 h 221"/>
                    <a:gd name="T56" fmla="*/ 232 w 236"/>
                    <a:gd name="T57" fmla="*/ 101 h 221"/>
                    <a:gd name="T58" fmla="*/ 235 w 236"/>
                    <a:gd name="T59" fmla="*/ 133 h 221"/>
                    <a:gd name="T60" fmla="*/ 221 w 236"/>
                    <a:gd name="T61" fmla="*/ 169 h 221"/>
                    <a:gd name="T62" fmla="*/ 217 w 236"/>
                    <a:gd name="T63" fmla="*/ 202 h 221"/>
                    <a:gd name="T64" fmla="*/ 196 w 236"/>
                    <a:gd name="T65" fmla="*/ 215 h 221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236" h="221">
                      <a:moveTo>
                        <a:pt x="196" y="215"/>
                      </a:moveTo>
                      <a:lnTo>
                        <a:pt x="190" y="216"/>
                      </a:lnTo>
                      <a:lnTo>
                        <a:pt x="185" y="220"/>
                      </a:lnTo>
                      <a:lnTo>
                        <a:pt x="179" y="212"/>
                      </a:lnTo>
                      <a:lnTo>
                        <a:pt x="158" y="202"/>
                      </a:lnTo>
                      <a:lnTo>
                        <a:pt x="154" y="187"/>
                      </a:lnTo>
                      <a:lnTo>
                        <a:pt x="147" y="182"/>
                      </a:lnTo>
                      <a:lnTo>
                        <a:pt x="130" y="182"/>
                      </a:lnTo>
                      <a:lnTo>
                        <a:pt x="130" y="170"/>
                      </a:lnTo>
                      <a:lnTo>
                        <a:pt x="124" y="167"/>
                      </a:lnTo>
                      <a:lnTo>
                        <a:pt x="123" y="157"/>
                      </a:lnTo>
                      <a:lnTo>
                        <a:pt x="110" y="155"/>
                      </a:lnTo>
                      <a:lnTo>
                        <a:pt x="98" y="152"/>
                      </a:lnTo>
                      <a:lnTo>
                        <a:pt x="87" y="155"/>
                      </a:lnTo>
                      <a:lnTo>
                        <a:pt x="87" y="157"/>
                      </a:lnTo>
                      <a:lnTo>
                        <a:pt x="62" y="165"/>
                      </a:lnTo>
                      <a:lnTo>
                        <a:pt x="62" y="169"/>
                      </a:lnTo>
                      <a:lnTo>
                        <a:pt x="40" y="169"/>
                      </a:lnTo>
                      <a:lnTo>
                        <a:pt x="28" y="176"/>
                      </a:lnTo>
                      <a:lnTo>
                        <a:pt x="15" y="169"/>
                      </a:lnTo>
                      <a:lnTo>
                        <a:pt x="14" y="167"/>
                      </a:lnTo>
                      <a:lnTo>
                        <a:pt x="14" y="152"/>
                      </a:lnTo>
                      <a:lnTo>
                        <a:pt x="10" y="139"/>
                      </a:lnTo>
                      <a:lnTo>
                        <a:pt x="5" y="127"/>
                      </a:lnTo>
                      <a:lnTo>
                        <a:pt x="8" y="118"/>
                      </a:lnTo>
                      <a:lnTo>
                        <a:pt x="3" y="114"/>
                      </a:lnTo>
                      <a:lnTo>
                        <a:pt x="0" y="93"/>
                      </a:lnTo>
                      <a:lnTo>
                        <a:pt x="3" y="79"/>
                      </a:lnTo>
                      <a:lnTo>
                        <a:pt x="16" y="68"/>
                      </a:lnTo>
                      <a:lnTo>
                        <a:pt x="44" y="60"/>
                      </a:lnTo>
                      <a:lnTo>
                        <a:pt x="51" y="51"/>
                      </a:lnTo>
                      <a:lnTo>
                        <a:pt x="48" y="41"/>
                      </a:lnTo>
                      <a:lnTo>
                        <a:pt x="55" y="38"/>
                      </a:lnTo>
                      <a:lnTo>
                        <a:pt x="57" y="43"/>
                      </a:lnTo>
                      <a:lnTo>
                        <a:pt x="60" y="35"/>
                      </a:lnTo>
                      <a:lnTo>
                        <a:pt x="77" y="22"/>
                      </a:lnTo>
                      <a:lnTo>
                        <a:pt x="87" y="28"/>
                      </a:lnTo>
                      <a:lnTo>
                        <a:pt x="98" y="25"/>
                      </a:lnTo>
                      <a:lnTo>
                        <a:pt x="102" y="13"/>
                      </a:lnTo>
                      <a:lnTo>
                        <a:pt x="113" y="10"/>
                      </a:lnTo>
                      <a:lnTo>
                        <a:pt x="110" y="2"/>
                      </a:lnTo>
                      <a:lnTo>
                        <a:pt x="125" y="8"/>
                      </a:lnTo>
                      <a:lnTo>
                        <a:pt x="138" y="5"/>
                      </a:lnTo>
                      <a:lnTo>
                        <a:pt x="145" y="34"/>
                      </a:lnTo>
                      <a:lnTo>
                        <a:pt x="154" y="43"/>
                      </a:lnTo>
                      <a:lnTo>
                        <a:pt x="163" y="43"/>
                      </a:lnTo>
                      <a:lnTo>
                        <a:pt x="167" y="25"/>
                      </a:lnTo>
                      <a:lnTo>
                        <a:pt x="165" y="16"/>
                      </a:lnTo>
                      <a:lnTo>
                        <a:pt x="167" y="2"/>
                      </a:lnTo>
                      <a:lnTo>
                        <a:pt x="172" y="0"/>
                      </a:lnTo>
                      <a:lnTo>
                        <a:pt x="179" y="18"/>
                      </a:lnTo>
                      <a:lnTo>
                        <a:pt x="185" y="22"/>
                      </a:lnTo>
                      <a:lnTo>
                        <a:pt x="189" y="38"/>
                      </a:lnTo>
                      <a:lnTo>
                        <a:pt x="196" y="60"/>
                      </a:lnTo>
                      <a:lnTo>
                        <a:pt x="206" y="66"/>
                      </a:lnTo>
                      <a:lnTo>
                        <a:pt x="219" y="83"/>
                      </a:lnTo>
                      <a:lnTo>
                        <a:pt x="221" y="91"/>
                      </a:lnTo>
                      <a:lnTo>
                        <a:pt x="232" y="101"/>
                      </a:lnTo>
                      <a:lnTo>
                        <a:pt x="235" y="119"/>
                      </a:lnTo>
                      <a:lnTo>
                        <a:pt x="235" y="133"/>
                      </a:lnTo>
                      <a:lnTo>
                        <a:pt x="232" y="155"/>
                      </a:lnTo>
                      <a:lnTo>
                        <a:pt x="221" y="169"/>
                      </a:lnTo>
                      <a:lnTo>
                        <a:pt x="217" y="187"/>
                      </a:lnTo>
                      <a:lnTo>
                        <a:pt x="217" y="202"/>
                      </a:lnTo>
                      <a:lnTo>
                        <a:pt x="206" y="205"/>
                      </a:lnTo>
                      <a:lnTo>
                        <a:pt x="196" y="2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5" name="Freeform 27">
                  <a:extLst>
                    <a:ext uri="{FF2B5EF4-FFF2-40B4-BE49-F238E27FC236}">
                      <a16:creationId xmlns:a16="http://schemas.microsoft.com/office/drawing/2014/main" id="{933AB9D2-E130-C6B8-BE2E-D0755AFE9C3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3286" y="1488"/>
                  <a:ext cx="18" cy="27"/>
                </a:xfrm>
                <a:custGeom>
                  <a:avLst/>
                  <a:gdLst>
                    <a:gd name="T0" fmla="*/ 9 w 18"/>
                    <a:gd name="T1" fmla="*/ 23 h 27"/>
                    <a:gd name="T2" fmla="*/ 3 w 18"/>
                    <a:gd name="T3" fmla="*/ 19 h 27"/>
                    <a:gd name="T4" fmla="*/ 3 w 18"/>
                    <a:gd name="T5" fmla="*/ 15 h 27"/>
                    <a:gd name="T6" fmla="*/ 3 w 18"/>
                    <a:gd name="T7" fmla="*/ 11 h 27"/>
                    <a:gd name="T8" fmla="*/ 2 w 18"/>
                    <a:gd name="T9" fmla="*/ 7 h 27"/>
                    <a:gd name="T10" fmla="*/ 0 w 18"/>
                    <a:gd name="T11" fmla="*/ 0 h 27"/>
                    <a:gd name="T12" fmla="*/ 3 w 18"/>
                    <a:gd name="T13" fmla="*/ 0 h 27"/>
                    <a:gd name="T14" fmla="*/ 9 w 18"/>
                    <a:gd name="T15" fmla="*/ 4 h 27"/>
                    <a:gd name="T16" fmla="*/ 12 w 18"/>
                    <a:gd name="T17" fmla="*/ 3 h 27"/>
                    <a:gd name="T18" fmla="*/ 13 w 18"/>
                    <a:gd name="T19" fmla="*/ 3 h 27"/>
                    <a:gd name="T20" fmla="*/ 17 w 18"/>
                    <a:gd name="T21" fmla="*/ 0 h 27"/>
                    <a:gd name="T22" fmla="*/ 17 w 18"/>
                    <a:gd name="T23" fmla="*/ 11 h 27"/>
                    <a:gd name="T24" fmla="*/ 15 w 18"/>
                    <a:gd name="T25" fmla="*/ 15 h 27"/>
                    <a:gd name="T26" fmla="*/ 13 w 18"/>
                    <a:gd name="T27" fmla="*/ 19 h 27"/>
                    <a:gd name="T28" fmla="*/ 13 w 18"/>
                    <a:gd name="T29" fmla="*/ 22 h 27"/>
                    <a:gd name="T30" fmla="*/ 12 w 18"/>
                    <a:gd name="T31" fmla="*/ 23 h 27"/>
                    <a:gd name="T32" fmla="*/ 12 w 18"/>
                    <a:gd name="T33" fmla="*/ 26 h 27"/>
                    <a:gd name="T34" fmla="*/ 9 w 18"/>
                    <a:gd name="T35" fmla="*/ 23 h 27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8" h="27">
                      <a:moveTo>
                        <a:pt x="9" y="23"/>
                      </a:moveTo>
                      <a:lnTo>
                        <a:pt x="3" y="19"/>
                      </a:lnTo>
                      <a:lnTo>
                        <a:pt x="3" y="15"/>
                      </a:lnTo>
                      <a:lnTo>
                        <a:pt x="3" y="11"/>
                      </a:lnTo>
                      <a:lnTo>
                        <a:pt x="2" y="7"/>
                      </a:lnTo>
                      <a:lnTo>
                        <a:pt x="0" y="0"/>
                      </a:lnTo>
                      <a:lnTo>
                        <a:pt x="3" y="0"/>
                      </a:lnTo>
                      <a:lnTo>
                        <a:pt x="9" y="4"/>
                      </a:lnTo>
                      <a:lnTo>
                        <a:pt x="12" y="3"/>
                      </a:lnTo>
                      <a:lnTo>
                        <a:pt x="13" y="3"/>
                      </a:lnTo>
                      <a:lnTo>
                        <a:pt x="17" y="0"/>
                      </a:lnTo>
                      <a:lnTo>
                        <a:pt x="17" y="11"/>
                      </a:lnTo>
                      <a:lnTo>
                        <a:pt x="15" y="15"/>
                      </a:lnTo>
                      <a:lnTo>
                        <a:pt x="13" y="19"/>
                      </a:lnTo>
                      <a:lnTo>
                        <a:pt x="13" y="22"/>
                      </a:lnTo>
                      <a:lnTo>
                        <a:pt x="12" y="23"/>
                      </a:lnTo>
                      <a:lnTo>
                        <a:pt x="12" y="26"/>
                      </a:lnTo>
                      <a:lnTo>
                        <a:pt x="9" y="23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6" name="Freeform 28">
                  <a:extLst>
                    <a:ext uri="{FF2B5EF4-FFF2-40B4-BE49-F238E27FC236}">
                      <a16:creationId xmlns:a16="http://schemas.microsoft.com/office/drawing/2014/main" id="{575F004C-E23B-0747-67B5-11E9437D74B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2463" y="1235"/>
                  <a:ext cx="26" cy="106"/>
                </a:xfrm>
                <a:custGeom>
                  <a:avLst/>
                  <a:gdLst>
                    <a:gd name="T0" fmla="*/ 3 w 26"/>
                    <a:gd name="T1" fmla="*/ 37 h 106"/>
                    <a:gd name="T2" fmla="*/ 13 w 26"/>
                    <a:gd name="T3" fmla="*/ 28 h 106"/>
                    <a:gd name="T4" fmla="*/ 20 w 26"/>
                    <a:gd name="T5" fmla="*/ 0 h 106"/>
                    <a:gd name="T6" fmla="*/ 25 w 26"/>
                    <a:gd name="T7" fmla="*/ 42 h 106"/>
                    <a:gd name="T8" fmla="*/ 17 w 26"/>
                    <a:gd name="T9" fmla="*/ 94 h 106"/>
                    <a:gd name="T10" fmla="*/ 0 w 26"/>
                    <a:gd name="T11" fmla="*/ 105 h 106"/>
                    <a:gd name="T12" fmla="*/ 0 w 26"/>
                    <a:gd name="T13" fmla="*/ 80 h 106"/>
                    <a:gd name="T14" fmla="*/ 5 w 26"/>
                    <a:gd name="T15" fmla="*/ 64 h 106"/>
                    <a:gd name="T16" fmla="*/ 3 w 26"/>
                    <a:gd name="T17" fmla="*/ 37 h 10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6" h="106">
                      <a:moveTo>
                        <a:pt x="3" y="37"/>
                      </a:moveTo>
                      <a:lnTo>
                        <a:pt x="13" y="28"/>
                      </a:lnTo>
                      <a:lnTo>
                        <a:pt x="20" y="0"/>
                      </a:lnTo>
                      <a:lnTo>
                        <a:pt x="25" y="42"/>
                      </a:lnTo>
                      <a:lnTo>
                        <a:pt x="17" y="94"/>
                      </a:lnTo>
                      <a:lnTo>
                        <a:pt x="0" y="105"/>
                      </a:lnTo>
                      <a:lnTo>
                        <a:pt x="0" y="80"/>
                      </a:lnTo>
                      <a:lnTo>
                        <a:pt x="5" y="64"/>
                      </a:lnTo>
                      <a:lnTo>
                        <a:pt x="3" y="37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32" name="Rectangle 37">
            <a:extLst>
              <a:ext uri="{FF2B5EF4-FFF2-40B4-BE49-F238E27FC236}">
                <a16:creationId xmlns:a16="http://schemas.microsoft.com/office/drawing/2014/main" id="{734F691A-A096-709F-B0DA-5DF0F4D7CCD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dirty="0">
                <a:latin typeface="Arial" pitchFamily="34" charset="0"/>
                <a:cs typeface="+mn-cs"/>
              </a:rPr>
              <a:t>Liang, Introduction to Java Programming and Data Structures, Twelfth Edition, (c) 2020  Pearson Education, Inc. All rights reserved. 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429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6482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3" name="Date Placeholder 34">
            <a:extLst>
              <a:ext uri="{FF2B5EF4-FFF2-40B4-BE49-F238E27FC236}">
                <a16:creationId xmlns:a16="http://schemas.microsoft.com/office/drawing/2014/main" id="{DD0556CE-D812-1AC8-54DA-0CB0A01F7646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" name="Rectangle 36">
            <a:extLst>
              <a:ext uri="{FF2B5EF4-FFF2-40B4-BE49-F238E27FC236}">
                <a16:creationId xmlns:a16="http://schemas.microsoft.com/office/drawing/2014/main" id="{0956F79D-75D0-AD6F-6D73-C88024EDC3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493929-7375-3846-840F-D597A58DCF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088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F50A3D40-5A10-2BD9-5D7C-B2C4FB1E95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962F6692-9F83-B5E6-FE82-846234BD1ED2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A16D6E-54E9-FB4A-ACD0-D3F587152F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842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8575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8575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D565B01A-F06F-85C0-B21E-037F4DF718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33EA528B-BBC0-1ADC-36E6-E6BDFB200850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D4279-85AF-5445-AAC5-7F6EC95EB6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5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B7DFC7F9-75B3-44A4-FB20-E05508BE11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84DE9A5D-CBBD-6620-F4EC-2EBDE0A4741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6909B0-6E0B-7F49-8DB3-A85071542D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527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2">
            <a:extLst>
              <a:ext uri="{FF2B5EF4-FFF2-40B4-BE49-F238E27FC236}">
                <a16:creationId xmlns:a16="http://schemas.microsoft.com/office/drawing/2014/main" id="{82211F63-9516-675D-0F43-FFEBCA1BC9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4">
            <a:extLst>
              <a:ext uri="{FF2B5EF4-FFF2-40B4-BE49-F238E27FC236}">
                <a16:creationId xmlns:a16="http://schemas.microsoft.com/office/drawing/2014/main" id="{DC5FE478-C61A-4E3E-8BD1-9197A609B5B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173E32-F84F-3A46-AAA8-9257128882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6387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735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187D64A3-9BD8-729B-F2B1-BC52B54E79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3D8CFE96-0028-52CC-B0E2-DFE2A9BD952C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E9F3F-A2C9-964C-8B01-34EF14E95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197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49D59540-04EC-AB3F-7A8F-64D3F34589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4">
            <a:extLst>
              <a:ext uri="{FF2B5EF4-FFF2-40B4-BE49-F238E27FC236}">
                <a16:creationId xmlns:a16="http://schemas.microsoft.com/office/drawing/2014/main" id="{D2DEF39B-7ADD-6A1E-AC8E-889EAEB1256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6E17E3-7D23-AF4F-AF6A-863D197C75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430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2">
            <a:extLst>
              <a:ext uri="{FF2B5EF4-FFF2-40B4-BE49-F238E27FC236}">
                <a16:creationId xmlns:a16="http://schemas.microsoft.com/office/drawing/2014/main" id="{51F7433F-6976-4844-6BD9-F90A90384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0E75FD35-5143-0FB6-7130-56244FB3D76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FEB76C-26E0-3B4F-A35E-0D46DA3B54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54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2">
            <a:extLst>
              <a:ext uri="{FF2B5EF4-FFF2-40B4-BE49-F238E27FC236}">
                <a16:creationId xmlns:a16="http://schemas.microsoft.com/office/drawing/2014/main" id="{9393792E-C615-95D6-122A-5448C27DBF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4">
            <a:extLst>
              <a:ext uri="{FF2B5EF4-FFF2-40B4-BE49-F238E27FC236}">
                <a16:creationId xmlns:a16="http://schemas.microsoft.com/office/drawing/2014/main" id="{E1426DAE-B5D9-FCE2-3DA5-250D454D424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21F52-8080-A142-9BEC-0D4AEC5344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0545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8B04142B-3ACA-D640-833C-47EED3A18B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2DD63D32-0AC2-335A-2B3C-5C7A958752E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23CC9-27EE-6C44-A364-BC67D21A4D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218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2">
            <a:extLst>
              <a:ext uri="{FF2B5EF4-FFF2-40B4-BE49-F238E27FC236}">
                <a16:creationId xmlns:a16="http://schemas.microsoft.com/office/drawing/2014/main" id="{11FCE300-F818-5E5F-393D-EDA68B9E5A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4">
            <a:extLst>
              <a:ext uri="{FF2B5EF4-FFF2-40B4-BE49-F238E27FC236}">
                <a16:creationId xmlns:a16="http://schemas.microsoft.com/office/drawing/2014/main" id="{9C674604-7C81-66BE-FFDB-EDB89E1C0F77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F9D49B-F07B-3040-AF84-6B5E889DDA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0237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9">
            <a:extLst>
              <a:ext uri="{FF2B5EF4-FFF2-40B4-BE49-F238E27FC236}">
                <a16:creationId xmlns:a16="http://schemas.microsoft.com/office/drawing/2014/main" id="{C3BF917D-CF9E-BF50-DD87-7E9D72A0E49C}"/>
              </a:ext>
            </a:extLst>
          </p:cNvPr>
          <p:cNvGrpSpPr>
            <a:grpSpLocks/>
          </p:cNvGrpSpPr>
          <p:nvPr/>
        </p:nvGrpSpPr>
        <p:grpSpPr bwMode="auto">
          <a:xfrm>
            <a:off x="0" y="4367213"/>
            <a:ext cx="9131300" cy="2478087"/>
            <a:chOff x="0" y="2751"/>
            <a:chExt cx="5752" cy="1561"/>
          </a:xfrm>
        </p:grpSpPr>
        <p:sp>
          <p:nvSpPr>
            <p:cNvPr id="1032" name="Rectangle 2">
              <a:extLst>
                <a:ext uri="{FF2B5EF4-FFF2-40B4-BE49-F238E27FC236}">
                  <a16:creationId xmlns:a16="http://schemas.microsoft.com/office/drawing/2014/main" id="{6C5B2B8D-3DDC-4C8A-8F5F-343C209E6363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4080"/>
              <a:ext cx="5752" cy="23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defRPr/>
              </a:pPr>
              <a:endParaRPr lang="en-US" altLang="en-US">
                <a:cs typeface="+mn-cs"/>
              </a:endParaRPr>
            </a:p>
          </p:txBody>
        </p:sp>
        <p:grpSp>
          <p:nvGrpSpPr>
            <p:cNvPr id="1033" name="Group 28">
              <a:extLst>
                <a:ext uri="{FF2B5EF4-FFF2-40B4-BE49-F238E27FC236}">
                  <a16:creationId xmlns:a16="http://schemas.microsoft.com/office/drawing/2014/main" id="{E85CA991-2BE9-FCB3-E40A-F2A0573A90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58" y="2751"/>
              <a:ext cx="1190" cy="1426"/>
              <a:chOff x="4458" y="2751"/>
              <a:chExt cx="1190" cy="1426"/>
            </a:xfrm>
          </p:grpSpPr>
          <p:sp>
            <p:nvSpPr>
              <p:cNvPr id="1034" name="Freeform 3">
                <a:extLst>
                  <a:ext uri="{FF2B5EF4-FFF2-40B4-BE49-F238E27FC236}">
                    <a16:creationId xmlns:a16="http://schemas.microsoft.com/office/drawing/2014/main" id="{4D20680C-F7AB-A315-D7B3-F19AB7184D9A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614" y="2790"/>
                <a:ext cx="1034" cy="1273"/>
              </a:xfrm>
              <a:custGeom>
                <a:avLst/>
                <a:gdLst>
                  <a:gd name="T0" fmla="*/ 646 w 1034"/>
                  <a:gd name="T1" fmla="*/ 23 h 1273"/>
                  <a:gd name="T2" fmla="*/ 765 w 1034"/>
                  <a:gd name="T3" fmla="*/ 92 h 1273"/>
                  <a:gd name="T4" fmla="*/ 866 w 1034"/>
                  <a:gd name="T5" fmla="*/ 184 h 1273"/>
                  <a:gd name="T6" fmla="*/ 944 w 1034"/>
                  <a:gd name="T7" fmla="*/ 294 h 1273"/>
                  <a:gd name="T8" fmla="*/ 1000 w 1034"/>
                  <a:gd name="T9" fmla="*/ 417 h 1273"/>
                  <a:gd name="T10" fmla="*/ 1030 w 1034"/>
                  <a:gd name="T11" fmla="*/ 550 h 1273"/>
                  <a:gd name="T12" fmla="*/ 1030 w 1034"/>
                  <a:gd name="T13" fmla="*/ 688 h 1273"/>
                  <a:gd name="T14" fmla="*/ 1000 w 1034"/>
                  <a:gd name="T15" fmla="*/ 821 h 1273"/>
                  <a:gd name="T16" fmla="*/ 944 w 1034"/>
                  <a:gd name="T17" fmla="*/ 944 h 1273"/>
                  <a:gd name="T18" fmla="*/ 866 w 1034"/>
                  <a:gd name="T19" fmla="*/ 1055 h 1273"/>
                  <a:gd name="T20" fmla="*/ 765 w 1034"/>
                  <a:gd name="T21" fmla="*/ 1148 h 1273"/>
                  <a:gd name="T22" fmla="*/ 646 w 1034"/>
                  <a:gd name="T23" fmla="*/ 1215 h 1273"/>
                  <a:gd name="T24" fmla="*/ 517 w 1034"/>
                  <a:gd name="T25" fmla="*/ 1257 h 1273"/>
                  <a:gd name="T26" fmla="*/ 382 w 1034"/>
                  <a:gd name="T27" fmla="*/ 1272 h 1273"/>
                  <a:gd name="T28" fmla="*/ 246 w 1034"/>
                  <a:gd name="T29" fmla="*/ 1257 h 1273"/>
                  <a:gd name="T30" fmla="*/ 118 w 1034"/>
                  <a:gd name="T31" fmla="*/ 1215 h 1273"/>
                  <a:gd name="T32" fmla="*/ 0 w 1034"/>
                  <a:gd name="T33" fmla="*/ 1148 h 1273"/>
                  <a:gd name="T34" fmla="*/ 89 w 1034"/>
                  <a:gd name="T35" fmla="*/ 1129 h 1273"/>
                  <a:gd name="T36" fmla="*/ 201 w 1034"/>
                  <a:gd name="T37" fmla="*/ 1179 h 1273"/>
                  <a:gd name="T38" fmla="*/ 320 w 1034"/>
                  <a:gd name="T39" fmla="*/ 1204 h 1273"/>
                  <a:gd name="T40" fmla="*/ 443 w 1034"/>
                  <a:gd name="T41" fmla="*/ 1204 h 1273"/>
                  <a:gd name="T42" fmla="*/ 563 w 1034"/>
                  <a:gd name="T43" fmla="*/ 1179 h 1273"/>
                  <a:gd name="T44" fmla="*/ 675 w 1034"/>
                  <a:gd name="T45" fmla="*/ 1129 h 1273"/>
                  <a:gd name="T46" fmla="*/ 775 w 1034"/>
                  <a:gd name="T47" fmla="*/ 1057 h 1273"/>
                  <a:gd name="T48" fmla="*/ 857 w 1034"/>
                  <a:gd name="T49" fmla="*/ 965 h 1273"/>
                  <a:gd name="T50" fmla="*/ 919 w 1034"/>
                  <a:gd name="T51" fmla="*/ 858 h 1273"/>
                  <a:gd name="T52" fmla="*/ 956 w 1034"/>
                  <a:gd name="T53" fmla="*/ 742 h 1273"/>
                  <a:gd name="T54" fmla="*/ 969 w 1034"/>
                  <a:gd name="T55" fmla="*/ 619 h 1273"/>
                  <a:gd name="T56" fmla="*/ 956 w 1034"/>
                  <a:gd name="T57" fmla="*/ 496 h 1273"/>
                  <a:gd name="T58" fmla="*/ 919 w 1034"/>
                  <a:gd name="T59" fmla="*/ 381 h 1273"/>
                  <a:gd name="T60" fmla="*/ 857 w 1034"/>
                  <a:gd name="T61" fmla="*/ 273 h 1273"/>
                  <a:gd name="T62" fmla="*/ 775 w 1034"/>
                  <a:gd name="T63" fmla="*/ 182 h 1273"/>
                  <a:gd name="T64" fmla="*/ 675 w 1034"/>
                  <a:gd name="T65" fmla="*/ 110 h 1273"/>
                  <a:gd name="T66" fmla="*/ 563 w 1034"/>
                  <a:gd name="T67" fmla="*/ 61 h 1273"/>
                  <a:gd name="T68" fmla="*/ 582 w 1034"/>
                  <a:gd name="T69" fmla="*/ 0 h 1273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1034" h="1273">
                    <a:moveTo>
                      <a:pt x="582" y="0"/>
                    </a:moveTo>
                    <a:lnTo>
                      <a:pt x="646" y="23"/>
                    </a:lnTo>
                    <a:lnTo>
                      <a:pt x="707" y="56"/>
                    </a:lnTo>
                    <a:lnTo>
                      <a:pt x="765" y="92"/>
                    </a:lnTo>
                    <a:lnTo>
                      <a:pt x="818" y="134"/>
                    </a:lnTo>
                    <a:lnTo>
                      <a:pt x="866" y="184"/>
                    </a:lnTo>
                    <a:lnTo>
                      <a:pt x="908" y="237"/>
                    </a:lnTo>
                    <a:lnTo>
                      <a:pt x="944" y="294"/>
                    </a:lnTo>
                    <a:lnTo>
                      <a:pt x="977" y="353"/>
                    </a:lnTo>
                    <a:lnTo>
                      <a:pt x="1000" y="417"/>
                    </a:lnTo>
                    <a:lnTo>
                      <a:pt x="1018" y="483"/>
                    </a:lnTo>
                    <a:lnTo>
                      <a:pt x="1030" y="550"/>
                    </a:lnTo>
                    <a:lnTo>
                      <a:pt x="1033" y="619"/>
                    </a:lnTo>
                    <a:lnTo>
                      <a:pt x="1030" y="688"/>
                    </a:lnTo>
                    <a:lnTo>
                      <a:pt x="1018" y="756"/>
                    </a:lnTo>
                    <a:lnTo>
                      <a:pt x="1000" y="821"/>
                    </a:lnTo>
                    <a:lnTo>
                      <a:pt x="977" y="884"/>
                    </a:lnTo>
                    <a:lnTo>
                      <a:pt x="944" y="944"/>
                    </a:lnTo>
                    <a:lnTo>
                      <a:pt x="908" y="1003"/>
                    </a:lnTo>
                    <a:lnTo>
                      <a:pt x="866" y="1055"/>
                    </a:lnTo>
                    <a:lnTo>
                      <a:pt x="818" y="1105"/>
                    </a:lnTo>
                    <a:lnTo>
                      <a:pt x="765" y="1148"/>
                    </a:lnTo>
                    <a:lnTo>
                      <a:pt x="707" y="1183"/>
                    </a:lnTo>
                    <a:lnTo>
                      <a:pt x="646" y="1215"/>
                    </a:lnTo>
                    <a:lnTo>
                      <a:pt x="582" y="1239"/>
                    </a:lnTo>
                    <a:lnTo>
                      <a:pt x="517" y="1257"/>
                    </a:lnTo>
                    <a:lnTo>
                      <a:pt x="450" y="1269"/>
                    </a:lnTo>
                    <a:lnTo>
                      <a:pt x="382" y="1272"/>
                    </a:lnTo>
                    <a:lnTo>
                      <a:pt x="313" y="1269"/>
                    </a:lnTo>
                    <a:lnTo>
                      <a:pt x="246" y="1257"/>
                    </a:lnTo>
                    <a:lnTo>
                      <a:pt x="180" y="1239"/>
                    </a:lnTo>
                    <a:lnTo>
                      <a:pt x="118" y="1215"/>
                    </a:lnTo>
                    <a:lnTo>
                      <a:pt x="57" y="1183"/>
                    </a:lnTo>
                    <a:lnTo>
                      <a:pt x="0" y="1148"/>
                    </a:lnTo>
                    <a:lnTo>
                      <a:pt x="36" y="1095"/>
                    </a:lnTo>
                    <a:lnTo>
                      <a:pt x="89" y="1129"/>
                    </a:lnTo>
                    <a:lnTo>
                      <a:pt x="144" y="1156"/>
                    </a:lnTo>
                    <a:lnTo>
                      <a:pt x="201" y="1179"/>
                    </a:lnTo>
                    <a:lnTo>
                      <a:pt x="261" y="1195"/>
                    </a:lnTo>
                    <a:lnTo>
                      <a:pt x="320" y="1204"/>
                    </a:lnTo>
                    <a:lnTo>
                      <a:pt x="382" y="1208"/>
                    </a:lnTo>
                    <a:lnTo>
                      <a:pt x="443" y="1204"/>
                    </a:lnTo>
                    <a:lnTo>
                      <a:pt x="504" y="1195"/>
                    </a:lnTo>
                    <a:lnTo>
                      <a:pt x="563" y="1179"/>
                    </a:lnTo>
                    <a:lnTo>
                      <a:pt x="621" y="1156"/>
                    </a:lnTo>
                    <a:lnTo>
                      <a:pt x="675" y="1129"/>
                    </a:lnTo>
                    <a:lnTo>
                      <a:pt x="727" y="1095"/>
                    </a:lnTo>
                    <a:lnTo>
                      <a:pt x="775" y="1057"/>
                    </a:lnTo>
                    <a:lnTo>
                      <a:pt x="818" y="1013"/>
                    </a:lnTo>
                    <a:lnTo>
                      <a:pt x="857" y="965"/>
                    </a:lnTo>
                    <a:lnTo>
                      <a:pt x="890" y="913"/>
                    </a:lnTo>
                    <a:lnTo>
                      <a:pt x="919" y="858"/>
                    </a:lnTo>
                    <a:lnTo>
                      <a:pt x="941" y="802"/>
                    </a:lnTo>
                    <a:lnTo>
                      <a:pt x="956" y="742"/>
                    </a:lnTo>
                    <a:lnTo>
                      <a:pt x="965" y="680"/>
                    </a:lnTo>
                    <a:lnTo>
                      <a:pt x="969" y="619"/>
                    </a:lnTo>
                    <a:lnTo>
                      <a:pt x="965" y="557"/>
                    </a:lnTo>
                    <a:lnTo>
                      <a:pt x="956" y="496"/>
                    </a:lnTo>
                    <a:lnTo>
                      <a:pt x="941" y="437"/>
                    </a:lnTo>
                    <a:lnTo>
                      <a:pt x="919" y="381"/>
                    </a:lnTo>
                    <a:lnTo>
                      <a:pt x="890" y="325"/>
                    </a:lnTo>
                    <a:lnTo>
                      <a:pt x="857" y="273"/>
                    </a:lnTo>
                    <a:lnTo>
                      <a:pt x="818" y="225"/>
                    </a:lnTo>
                    <a:lnTo>
                      <a:pt x="775" y="182"/>
                    </a:lnTo>
                    <a:lnTo>
                      <a:pt x="727" y="144"/>
                    </a:lnTo>
                    <a:lnTo>
                      <a:pt x="675" y="110"/>
                    </a:lnTo>
                    <a:lnTo>
                      <a:pt x="621" y="81"/>
                    </a:lnTo>
                    <a:lnTo>
                      <a:pt x="563" y="61"/>
                    </a:lnTo>
                    <a:lnTo>
                      <a:pt x="565" y="56"/>
                    </a:lnTo>
                    <a:lnTo>
                      <a:pt x="582" y="0"/>
                    </a:lnTo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5" name="Line 4">
                <a:extLst>
                  <a:ext uri="{FF2B5EF4-FFF2-40B4-BE49-F238E27FC236}">
                    <a16:creationId xmlns:a16="http://schemas.microsoft.com/office/drawing/2014/main" id="{5E98E6F1-237D-245E-B993-BA7748B2E86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4639" y="3863"/>
                <a:ext cx="103" cy="186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6" name="Line 5">
                <a:extLst>
                  <a:ext uri="{FF2B5EF4-FFF2-40B4-BE49-F238E27FC236}">
                    <a16:creationId xmlns:a16="http://schemas.microsoft.com/office/drawing/2014/main" id="{A010ECB3-479C-99BD-6619-5BDAF27B55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10" y="2874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7" name="Line 6">
                <a:extLst>
                  <a:ext uri="{FF2B5EF4-FFF2-40B4-BE49-F238E27FC236}">
                    <a16:creationId xmlns:a16="http://schemas.microsoft.com/office/drawing/2014/main" id="{7DAE9A30-8BFF-2C3D-85E8-1A570F0D53B5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5270" y="2751"/>
                <a:ext cx="36" cy="71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PS"/>
              </a:p>
            </p:txBody>
          </p:sp>
          <p:sp>
            <p:nvSpPr>
              <p:cNvPr id="1038" name="Freeform 7">
                <a:extLst>
                  <a:ext uri="{FF2B5EF4-FFF2-40B4-BE49-F238E27FC236}">
                    <a16:creationId xmlns:a16="http://schemas.microsoft.com/office/drawing/2014/main" id="{D988E0B1-440E-77A3-2F27-338FBD9633B7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4753" y="4067"/>
                <a:ext cx="604" cy="110"/>
              </a:xfrm>
              <a:custGeom>
                <a:avLst/>
                <a:gdLst>
                  <a:gd name="T0" fmla="*/ 2 w 604"/>
                  <a:gd name="T1" fmla="*/ 70 h 110"/>
                  <a:gd name="T2" fmla="*/ 14 w 604"/>
                  <a:gd name="T3" fmla="*/ 57 h 110"/>
                  <a:gd name="T4" fmla="*/ 31 w 604"/>
                  <a:gd name="T5" fmla="*/ 46 h 110"/>
                  <a:gd name="T6" fmla="*/ 63 w 604"/>
                  <a:gd name="T7" fmla="*/ 30 h 110"/>
                  <a:gd name="T8" fmla="*/ 100 w 604"/>
                  <a:gd name="T9" fmla="*/ 21 h 110"/>
                  <a:gd name="T10" fmla="*/ 134 w 604"/>
                  <a:gd name="T11" fmla="*/ 13 h 110"/>
                  <a:gd name="T12" fmla="*/ 181 w 604"/>
                  <a:gd name="T13" fmla="*/ 6 h 110"/>
                  <a:gd name="T14" fmla="*/ 225 w 604"/>
                  <a:gd name="T15" fmla="*/ 2 h 110"/>
                  <a:gd name="T16" fmla="*/ 277 w 604"/>
                  <a:gd name="T17" fmla="*/ 0 h 110"/>
                  <a:gd name="T18" fmla="*/ 340 w 604"/>
                  <a:gd name="T19" fmla="*/ 0 h 110"/>
                  <a:gd name="T20" fmla="*/ 407 w 604"/>
                  <a:gd name="T21" fmla="*/ 4 h 110"/>
                  <a:gd name="T22" fmla="*/ 453 w 604"/>
                  <a:gd name="T23" fmla="*/ 10 h 110"/>
                  <a:gd name="T24" fmla="*/ 502 w 604"/>
                  <a:gd name="T25" fmla="*/ 19 h 110"/>
                  <a:gd name="T26" fmla="*/ 549 w 604"/>
                  <a:gd name="T27" fmla="*/ 33 h 110"/>
                  <a:gd name="T28" fmla="*/ 573 w 604"/>
                  <a:gd name="T29" fmla="*/ 47 h 110"/>
                  <a:gd name="T30" fmla="*/ 588 w 604"/>
                  <a:gd name="T31" fmla="*/ 58 h 110"/>
                  <a:gd name="T32" fmla="*/ 603 w 604"/>
                  <a:gd name="T33" fmla="*/ 77 h 110"/>
                  <a:gd name="T34" fmla="*/ 578 w 604"/>
                  <a:gd name="T35" fmla="*/ 87 h 110"/>
                  <a:gd name="T36" fmla="*/ 536 w 604"/>
                  <a:gd name="T37" fmla="*/ 95 h 110"/>
                  <a:gd name="T38" fmla="*/ 485 w 604"/>
                  <a:gd name="T39" fmla="*/ 101 h 110"/>
                  <a:gd name="T40" fmla="*/ 436 w 604"/>
                  <a:gd name="T41" fmla="*/ 106 h 110"/>
                  <a:gd name="T42" fmla="*/ 377 w 604"/>
                  <a:gd name="T43" fmla="*/ 108 h 110"/>
                  <a:gd name="T44" fmla="*/ 313 w 604"/>
                  <a:gd name="T45" fmla="*/ 109 h 110"/>
                  <a:gd name="T46" fmla="*/ 252 w 604"/>
                  <a:gd name="T47" fmla="*/ 109 h 110"/>
                  <a:gd name="T48" fmla="*/ 188 w 604"/>
                  <a:gd name="T49" fmla="*/ 108 h 110"/>
                  <a:gd name="T50" fmla="*/ 117 w 604"/>
                  <a:gd name="T51" fmla="*/ 102 h 110"/>
                  <a:gd name="T52" fmla="*/ 61 w 604"/>
                  <a:gd name="T53" fmla="*/ 96 h 110"/>
                  <a:gd name="T54" fmla="*/ 14 w 604"/>
                  <a:gd name="T55" fmla="*/ 86 h 110"/>
                  <a:gd name="T56" fmla="*/ 0 w 604"/>
                  <a:gd name="T57" fmla="*/ 78 h 110"/>
                  <a:gd name="T58" fmla="*/ 2 w 604"/>
                  <a:gd name="T59" fmla="*/ 70 h 110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0" t="0" r="r" b="b"/>
                <a:pathLst>
                  <a:path w="604" h="110">
                    <a:moveTo>
                      <a:pt x="2" y="70"/>
                    </a:moveTo>
                    <a:lnTo>
                      <a:pt x="14" y="57"/>
                    </a:lnTo>
                    <a:lnTo>
                      <a:pt x="31" y="46"/>
                    </a:lnTo>
                    <a:lnTo>
                      <a:pt x="63" y="30"/>
                    </a:lnTo>
                    <a:lnTo>
                      <a:pt x="100" y="21"/>
                    </a:lnTo>
                    <a:lnTo>
                      <a:pt x="134" y="13"/>
                    </a:lnTo>
                    <a:lnTo>
                      <a:pt x="181" y="6"/>
                    </a:lnTo>
                    <a:lnTo>
                      <a:pt x="225" y="2"/>
                    </a:lnTo>
                    <a:lnTo>
                      <a:pt x="277" y="0"/>
                    </a:lnTo>
                    <a:lnTo>
                      <a:pt x="340" y="0"/>
                    </a:lnTo>
                    <a:lnTo>
                      <a:pt x="407" y="4"/>
                    </a:lnTo>
                    <a:lnTo>
                      <a:pt x="453" y="10"/>
                    </a:lnTo>
                    <a:lnTo>
                      <a:pt x="502" y="19"/>
                    </a:lnTo>
                    <a:lnTo>
                      <a:pt x="549" y="33"/>
                    </a:lnTo>
                    <a:lnTo>
                      <a:pt x="573" y="47"/>
                    </a:lnTo>
                    <a:lnTo>
                      <a:pt x="588" y="58"/>
                    </a:lnTo>
                    <a:lnTo>
                      <a:pt x="603" y="77"/>
                    </a:lnTo>
                    <a:lnTo>
                      <a:pt x="578" y="87"/>
                    </a:lnTo>
                    <a:lnTo>
                      <a:pt x="536" y="95"/>
                    </a:lnTo>
                    <a:lnTo>
                      <a:pt x="485" y="101"/>
                    </a:lnTo>
                    <a:lnTo>
                      <a:pt x="436" y="106"/>
                    </a:lnTo>
                    <a:lnTo>
                      <a:pt x="377" y="108"/>
                    </a:lnTo>
                    <a:lnTo>
                      <a:pt x="313" y="109"/>
                    </a:lnTo>
                    <a:lnTo>
                      <a:pt x="252" y="109"/>
                    </a:lnTo>
                    <a:lnTo>
                      <a:pt x="188" y="108"/>
                    </a:lnTo>
                    <a:lnTo>
                      <a:pt x="117" y="102"/>
                    </a:lnTo>
                    <a:lnTo>
                      <a:pt x="61" y="96"/>
                    </a:lnTo>
                    <a:lnTo>
                      <a:pt x="14" y="86"/>
                    </a:lnTo>
                    <a:lnTo>
                      <a:pt x="0" y="78"/>
                    </a:lnTo>
                    <a:lnTo>
                      <a:pt x="2" y="70"/>
                    </a:lnTo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PS"/>
              </a:p>
            </p:txBody>
          </p:sp>
          <p:sp>
            <p:nvSpPr>
              <p:cNvPr id="1039" name="Oval 8">
                <a:extLst>
                  <a:ext uri="{FF2B5EF4-FFF2-40B4-BE49-F238E27FC236}">
                    <a16:creationId xmlns:a16="http://schemas.microsoft.com/office/drawing/2014/main" id="{B4BD2CE0-0EFC-4AC9-8178-E715E2863C47}"/>
                  </a:ext>
                </a:extLst>
              </p:cNvPr>
              <p:cNvSpPr>
                <a:spLocks noChangeArrowheads="1"/>
              </p:cNvSpPr>
              <p:nvPr/>
            </p:nvSpPr>
            <p:spPr bwMode="grayWhite">
              <a:xfrm>
                <a:off x="4458" y="2879"/>
                <a:ext cx="1074" cy="1073"/>
              </a:xfrm>
              <a:prstGeom prst="ellipse">
                <a:avLst/>
              </a:pr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>
                  <a:defRPr/>
                </a:pPr>
                <a:endParaRPr lang="en-US" altLang="en-US">
                  <a:cs typeface="+mn-cs"/>
                </a:endParaRPr>
              </a:p>
            </p:txBody>
          </p: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51064D5C-C6A4-25F8-CFAC-0D73D2BABE2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4458" y="2991"/>
                <a:ext cx="999" cy="797"/>
                <a:chOff x="4458" y="2991"/>
                <a:chExt cx="999" cy="797"/>
              </a:xfrm>
            </p:grpSpPr>
            <p:sp>
              <p:nvSpPr>
                <p:cNvPr id="1041" name="Freeform 9">
                  <a:extLst>
                    <a:ext uri="{FF2B5EF4-FFF2-40B4-BE49-F238E27FC236}">
                      <a16:creationId xmlns:a16="http://schemas.microsoft.com/office/drawing/2014/main" id="{B621C78B-664E-2D13-C745-D9BA2CEE6F1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99" y="3283"/>
                  <a:ext cx="1" cy="17"/>
                </a:xfrm>
                <a:custGeom>
                  <a:avLst/>
                  <a:gdLst>
                    <a:gd name="T0" fmla="*/ 0 w 1"/>
                    <a:gd name="T1" fmla="*/ 0 h 17"/>
                    <a:gd name="T2" fmla="*/ 0 w 1"/>
                    <a:gd name="T3" fmla="*/ 16 h 17"/>
                    <a:gd name="T4" fmla="*/ 0 w 1"/>
                    <a:gd name="T5" fmla="*/ 16 h 17"/>
                    <a:gd name="T6" fmla="*/ 0 w 1"/>
                    <a:gd name="T7" fmla="*/ 6 h 17"/>
                    <a:gd name="T8" fmla="*/ 0 w 1"/>
                    <a:gd name="T9" fmla="*/ 0 h 17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" h="17">
                      <a:moveTo>
                        <a:pt x="0" y="0"/>
                      </a:moveTo>
                      <a:lnTo>
                        <a:pt x="0" y="16"/>
                      </a:lnTo>
                      <a:lnTo>
                        <a:pt x="0" y="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2" name="Freeform 10">
                  <a:extLst>
                    <a:ext uri="{FF2B5EF4-FFF2-40B4-BE49-F238E27FC236}">
                      <a16:creationId xmlns:a16="http://schemas.microsoft.com/office/drawing/2014/main" id="{86AA9F83-2ED9-3391-182E-0B2033E8018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16" y="3305"/>
                  <a:ext cx="17" cy="17"/>
                </a:xfrm>
                <a:custGeom>
                  <a:avLst/>
                  <a:gdLst>
                    <a:gd name="T0" fmla="*/ 0 w 17"/>
                    <a:gd name="T1" fmla="*/ 0 h 17"/>
                    <a:gd name="T2" fmla="*/ 16 w 17"/>
                    <a:gd name="T3" fmla="*/ 0 h 17"/>
                    <a:gd name="T4" fmla="*/ 16 w 17"/>
                    <a:gd name="T5" fmla="*/ 16 h 17"/>
                    <a:gd name="T6" fmla="*/ 0 w 17"/>
                    <a:gd name="T7" fmla="*/ 0 h 17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17" h="17">
                      <a:moveTo>
                        <a:pt x="0" y="0"/>
                      </a:moveTo>
                      <a:lnTo>
                        <a:pt x="16" y="0"/>
                      </a:lnTo>
                      <a:lnTo>
                        <a:pt x="16" y="16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3" name="Freeform 11">
                  <a:extLst>
                    <a:ext uri="{FF2B5EF4-FFF2-40B4-BE49-F238E27FC236}">
                      <a16:creationId xmlns:a16="http://schemas.microsoft.com/office/drawing/2014/main" id="{D7F916C1-6943-D5F7-DFF5-A99832E6038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74" y="3275"/>
                  <a:ext cx="37" cy="35"/>
                </a:xfrm>
                <a:custGeom>
                  <a:avLst/>
                  <a:gdLst>
                    <a:gd name="T0" fmla="*/ 36 w 37"/>
                    <a:gd name="T1" fmla="*/ 0 h 35"/>
                    <a:gd name="T2" fmla="*/ 22 w 37"/>
                    <a:gd name="T3" fmla="*/ 0 h 35"/>
                    <a:gd name="T4" fmla="*/ 14 w 37"/>
                    <a:gd name="T5" fmla="*/ 9 h 35"/>
                    <a:gd name="T6" fmla="*/ 9 w 37"/>
                    <a:gd name="T7" fmla="*/ 9 h 35"/>
                    <a:gd name="T8" fmla="*/ 5 w 37"/>
                    <a:gd name="T9" fmla="*/ 13 h 35"/>
                    <a:gd name="T10" fmla="*/ 0 w 37"/>
                    <a:gd name="T11" fmla="*/ 13 h 35"/>
                    <a:gd name="T12" fmla="*/ 0 w 37"/>
                    <a:gd name="T13" fmla="*/ 25 h 35"/>
                    <a:gd name="T14" fmla="*/ 8 w 37"/>
                    <a:gd name="T15" fmla="*/ 34 h 35"/>
                    <a:gd name="T16" fmla="*/ 29 w 37"/>
                    <a:gd name="T17" fmla="*/ 34 h 35"/>
                    <a:gd name="T18" fmla="*/ 36 w 37"/>
                    <a:gd name="T19" fmla="*/ 25 h 35"/>
                    <a:gd name="T20" fmla="*/ 36 w 37"/>
                    <a:gd name="T21" fmla="*/ 0 h 3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37" h="35">
                      <a:moveTo>
                        <a:pt x="36" y="0"/>
                      </a:moveTo>
                      <a:lnTo>
                        <a:pt x="22" y="0"/>
                      </a:lnTo>
                      <a:lnTo>
                        <a:pt x="14" y="9"/>
                      </a:lnTo>
                      <a:lnTo>
                        <a:pt x="9" y="9"/>
                      </a:lnTo>
                      <a:lnTo>
                        <a:pt x="5" y="13"/>
                      </a:lnTo>
                      <a:lnTo>
                        <a:pt x="0" y="13"/>
                      </a:lnTo>
                      <a:lnTo>
                        <a:pt x="0" y="25"/>
                      </a:lnTo>
                      <a:lnTo>
                        <a:pt x="8" y="34"/>
                      </a:lnTo>
                      <a:lnTo>
                        <a:pt x="29" y="34"/>
                      </a:lnTo>
                      <a:lnTo>
                        <a:pt x="36" y="25"/>
                      </a:lnTo>
                      <a:lnTo>
                        <a:pt x="3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4" name="Freeform 12">
                  <a:extLst>
                    <a:ext uri="{FF2B5EF4-FFF2-40B4-BE49-F238E27FC236}">
                      <a16:creationId xmlns:a16="http://schemas.microsoft.com/office/drawing/2014/main" id="{4EC54B44-F432-BF9F-9EC5-A311781735F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458" y="3303"/>
                  <a:ext cx="324" cy="422"/>
                </a:xfrm>
                <a:custGeom>
                  <a:avLst/>
                  <a:gdLst>
                    <a:gd name="T0" fmla="*/ 76 w 324"/>
                    <a:gd name="T1" fmla="*/ 0 h 422"/>
                    <a:gd name="T2" fmla="*/ 71 w 324"/>
                    <a:gd name="T3" fmla="*/ 11 h 422"/>
                    <a:gd name="T4" fmla="*/ 45 w 324"/>
                    <a:gd name="T5" fmla="*/ 33 h 422"/>
                    <a:gd name="T6" fmla="*/ 40 w 324"/>
                    <a:gd name="T7" fmla="*/ 53 h 422"/>
                    <a:gd name="T8" fmla="*/ 21 w 324"/>
                    <a:gd name="T9" fmla="*/ 68 h 422"/>
                    <a:gd name="T10" fmla="*/ 8 w 324"/>
                    <a:gd name="T11" fmla="*/ 96 h 422"/>
                    <a:gd name="T12" fmla="*/ 8 w 324"/>
                    <a:gd name="T13" fmla="*/ 114 h 422"/>
                    <a:gd name="T14" fmla="*/ 0 w 324"/>
                    <a:gd name="T15" fmla="*/ 144 h 422"/>
                    <a:gd name="T16" fmla="*/ 11 w 324"/>
                    <a:gd name="T17" fmla="*/ 157 h 422"/>
                    <a:gd name="T18" fmla="*/ 40 w 324"/>
                    <a:gd name="T19" fmla="*/ 195 h 422"/>
                    <a:gd name="T20" fmla="*/ 48 w 324"/>
                    <a:gd name="T21" fmla="*/ 190 h 422"/>
                    <a:gd name="T22" fmla="*/ 99 w 324"/>
                    <a:gd name="T23" fmla="*/ 190 h 422"/>
                    <a:gd name="T24" fmla="*/ 123 w 324"/>
                    <a:gd name="T25" fmla="*/ 199 h 422"/>
                    <a:gd name="T26" fmla="*/ 121 w 324"/>
                    <a:gd name="T27" fmla="*/ 229 h 422"/>
                    <a:gd name="T28" fmla="*/ 138 w 324"/>
                    <a:gd name="T29" fmla="*/ 268 h 422"/>
                    <a:gd name="T30" fmla="*/ 137 w 324"/>
                    <a:gd name="T31" fmla="*/ 279 h 422"/>
                    <a:gd name="T32" fmla="*/ 144 w 324"/>
                    <a:gd name="T33" fmla="*/ 291 h 422"/>
                    <a:gd name="T34" fmla="*/ 133 w 324"/>
                    <a:gd name="T35" fmla="*/ 319 h 422"/>
                    <a:gd name="T36" fmla="*/ 146 w 324"/>
                    <a:gd name="T37" fmla="*/ 354 h 422"/>
                    <a:gd name="T38" fmla="*/ 153 w 324"/>
                    <a:gd name="T39" fmla="*/ 382 h 422"/>
                    <a:gd name="T40" fmla="*/ 162 w 324"/>
                    <a:gd name="T41" fmla="*/ 399 h 422"/>
                    <a:gd name="T42" fmla="*/ 171 w 324"/>
                    <a:gd name="T43" fmla="*/ 421 h 422"/>
                    <a:gd name="T44" fmla="*/ 188 w 324"/>
                    <a:gd name="T45" fmla="*/ 418 h 422"/>
                    <a:gd name="T46" fmla="*/ 216 w 324"/>
                    <a:gd name="T47" fmla="*/ 402 h 422"/>
                    <a:gd name="T48" fmla="*/ 229 w 324"/>
                    <a:gd name="T49" fmla="*/ 382 h 422"/>
                    <a:gd name="T50" fmla="*/ 228 w 324"/>
                    <a:gd name="T51" fmla="*/ 369 h 422"/>
                    <a:gd name="T52" fmla="*/ 245 w 324"/>
                    <a:gd name="T53" fmla="*/ 359 h 422"/>
                    <a:gd name="T54" fmla="*/ 242 w 324"/>
                    <a:gd name="T55" fmla="*/ 340 h 422"/>
                    <a:gd name="T56" fmla="*/ 267 w 324"/>
                    <a:gd name="T57" fmla="*/ 310 h 422"/>
                    <a:gd name="T58" fmla="*/ 271 w 324"/>
                    <a:gd name="T59" fmla="*/ 285 h 422"/>
                    <a:gd name="T60" fmla="*/ 264 w 324"/>
                    <a:gd name="T61" fmla="*/ 277 h 422"/>
                    <a:gd name="T62" fmla="*/ 267 w 324"/>
                    <a:gd name="T63" fmla="*/ 267 h 422"/>
                    <a:gd name="T64" fmla="*/ 261 w 324"/>
                    <a:gd name="T65" fmla="*/ 258 h 422"/>
                    <a:gd name="T66" fmla="*/ 280 w 324"/>
                    <a:gd name="T67" fmla="*/ 234 h 422"/>
                    <a:gd name="T68" fmla="*/ 280 w 324"/>
                    <a:gd name="T69" fmla="*/ 222 h 422"/>
                    <a:gd name="T70" fmla="*/ 306 w 324"/>
                    <a:gd name="T71" fmla="*/ 202 h 422"/>
                    <a:gd name="T72" fmla="*/ 323 w 324"/>
                    <a:gd name="T73" fmla="*/ 148 h 422"/>
                    <a:gd name="T74" fmla="*/ 299 w 324"/>
                    <a:gd name="T75" fmla="*/ 162 h 422"/>
                    <a:gd name="T76" fmla="*/ 278 w 324"/>
                    <a:gd name="T77" fmla="*/ 156 h 422"/>
                    <a:gd name="T78" fmla="*/ 281 w 324"/>
                    <a:gd name="T79" fmla="*/ 143 h 422"/>
                    <a:gd name="T80" fmla="*/ 260 w 324"/>
                    <a:gd name="T81" fmla="*/ 129 h 422"/>
                    <a:gd name="T82" fmla="*/ 250 w 324"/>
                    <a:gd name="T83" fmla="*/ 94 h 422"/>
                    <a:gd name="T84" fmla="*/ 230 w 324"/>
                    <a:gd name="T85" fmla="*/ 66 h 422"/>
                    <a:gd name="T86" fmla="*/ 230 w 324"/>
                    <a:gd name="T87" fmla="*/ 47 h 422"/>
                    <a:gd name="T88" fmla="*/ 219 w 324"/>
                    <a:gd name="T89" fmla="*/ 46 h 422"/>
                    <a:gd name="T90" fmla="*/ 212 w 324"/>
                    <a:gd name="T91" fmla="*/ 49 h 422"/>
                    <a:gd name="T92" fmla="*/ 182 w 324"/>
                    <a:gd name="T93" fmla="*/ 38 h 422"/>
                    <a:gd name="T94" fmla="*/ 174 w 324"/>
                    <a:gd name="T95" fmla="*/ 46 h 422"/>
                    <a:gd name="T96" fmla="*/ 167 w 324"/>
                    <a:gd name="T97" fmla="*/ 56 h 422"/>
                    <a:gd name="T98" fmla="*/ 151 w 324"/>
                    <a:gd name="T99" fmla="*/ 38 h 422"/>
                    <a:gd name="T100" fmla="*/ 135 w 324"/>
                    <a:gd name="T101" fmla="*/ 33 h 422"/>
                    <a:gd name="T102" fmla="*/ 134 w 324"/>
                    <a:gd name="T103" fmla="*/ 10 h 422"/>
                    <a:gd name="T104" fmla="*/ 111 w 324"/>
                    <a:gd name="T105" fmla="*/ 14 h 422"/>
                    <a:gd name="T106" fmla="*/ 96 w 324"/>
                    <a:gd name="T107" fmla="*/ 9 h 422"/>
                    <a:gd name="T108" fmla="*/ 76 w 324"/>
                    <a:gd name="T109" fmla="*/ 0 h 422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</a:gdLst>
                  <a:ahLst/>
                  <a:cxnLst>
                    <a:cxn ang="T110">
                      <a:pos x="T0" y="T1"/>
                    </a:cxn>
                    <a:cxn ang="T111">
                      <a:pos x="T2" y="T3"/>
                    </a:cxn>
                    <a:cxn ang="T112">
                      <a:pos x="T4" y="T5"/>
                    </a:cxn>
                    <a:cxn ang="T113">
                      <a:pos x="T6" y="T7"/>
                    </a:cxn>
                    <a:cxn ang="T114">
                      <a:pos x="T8" y="T9"/>
                    </a:cxn>
                    <a:cxn ang="T115">
                      <a:pos x="T10" y="T11"/>
                    </a:cxn>
                    <a:cxn ang="T116">
                      <a:pos x="T12" y="T13"/>
                    </a:cxn>
                    <a:cxn ang="T117">
                      <a:pos x="T14" y="T15"/>
                    </a:cxn>
                    <a:cxn ang="T118">
                      <a:pos x="T16" y="T17"/>
                    </a:cxn>
                    <a:cxn ang="T119">
                      <a:pos x="T18" y="T19"/>
                    </a:cxn>
                    <a:cxn ang="T120">
                      <a:pos x="T20" y="T21"/>
                    </a:cxn>
                    <a:cxn ang="T121">
                      <a:pos x="T22" y="T23"/>
                    </a:cxn>
                    <a:cxn ang="T122">
                      <a:pos x="T24" y="T25"/>
                    </a:cxn>
                    <a:cxn ang="T123">
                      <a:pos x="T26" y="T27"/>
                    </a:cxn>
                    <a:cxn ang="T124">
                      <a:pos x="T28" y="T29"/>
                    </a:cxn>
                    <a:cxn ang="T125">
                      <a:pos x="T30" y="T31"/>
                    </a:cxn>
                    <a:cxn ang="T126">
                      <a:pos x="T32" y="T33"/>
                    </a:cxn>
                    <a:cxn ang="T127">
                      <a:pos x="T34" y="T35"/>
                    </a:cxn>
                    <a:cxn ang="T128">
                      <a:pos x="T36" y="T37"/>
                    </a:cxn>
                    <a:cxn ang="T129">
                      <a:pos x="T38" y="T39"/>
                    </a:cxn>
                    <a:cxn ang="T130">
                      <a:pos x="T40" y="T41"/>
                    </a:cxn>
                    <a:cxn ang="T131">
                      <a:pos x="T42" y="T43"/>
                    </a:cxn>
                    <a:cxn ang="T132">
                      <a:pos x="T44" y="T45"/>
                    </a:cxn>
                    <a:cxn ang="T133">
                      <a:pos x="T46" y="T47"/>
                    </a:cxn>
                    <a:cxn ang="T134">
                      <a:pos x="T48" y="T49"/>
                    </a:cxn>
                    <a:cxn ang="T135">
                      <a:pos x="T50" y="T51"/>
                    </a:cxn>
                    <a:cxn ang="T136">
                      <a:pos x="T52" y="T53"/>
                    </a:cxn>
                    <a:cxn ang="T137">
                      <a:pos x="T54" y="T55"/>
                    </a:cxn>
                    <a:cxn ang="T138">
                      <a:pos x="T56" y="T57"/>
                    </a:cxn>
                    <a:cxn ang="T139">
                      <a:pos x="T58" y="T59"/>
                    </a:cxn>
                    <a:cxn ang="T140">
                      <a:pos x="T60" y="T61"/>
                    </a:cxn>
                    <a:cxn ang="T141">
                      <a:pos x="T62" y="T63"/>
                    </a:cxn>
                    <a:cxn ang="T142">
                      <a:pos x="T64" y="T65"/>
                    </a:cxn>
                    <a:cxn ang="T143">
                      <a:pos x="T66" y="T67"/>
                    </a:cxn>
                    <a:cxn ang="T144">
                      <a:pos x="T68" y="T69"/>
                    </a:cxn>
                    <a:cxn ang="T145">
                      <a:pos x="T70" y="T71"/>
                    </a:cxn>
                    <a:cxn ang="T146">
                      <a:pos x="T72" y="T73"/>
                    </a:cxn>
                    <a:cxn ang="T147">
                      <a:pos x="T74" y="T75"/>
                    </a:cxn>
                    <a:cxn ang="T148">
                      <a:pos x="T76" y="T77"/>
                    </a:cxn>
                    <a:cxn ang="T149">
                      <a:pos x="T78" y="T79"/>
                    </a:cxn>
                    <a:cxn ang="T150">
                      <a:pos x="T80" y="T81"/>
                    </a:cxn>
                    <a:cxn ang="T151">
                      <a:pos x="T82" y="T83"/>
                    </a:cxn>
                    <a:cxn ang="T152">
                      <a:pos x="T84" y="T85"/>
                    </a:cxn>
                    <a:cxn ang="T153">
                      <a:pos x="T86" y="T87"/>
                    </a:cxn>
                    <a:cxn ang="T154">
                      <a:pos x="T88" y="T89"/>
                    </a:cxn>
                    <a:cxn ang="T155">
                      <a:pos x="T90" y="T91"/>
                    </a:cxn>
                    <a:cxn ang="T156">
                      <a:pos x="T92" y="T93"/>
                    </a:cxn>
                    <a:cxn ang="T157">
                      <a:pos x="T94" y="T95"/>
                    </a:cxn>
                    <a:cxn ang="T158">
                      <a:pos x="T96" y="T97"/>
                    </a:cxn>
                    <a:cxn ang="T159">
                      <a:pos x="T98" y="T99"/>
                    </a:cxn>
                    <a:cxn ang="T160">
                      <a:pos x="T100" y="T101"/>
                    </a:cxn>
                    <a:cxn ang="T161">
                      <a:pos x="T102" y="T103"/>
                    </a:cxn>
                    <a:cxn ang="T162">
                      <a:pos x="T104" y="T105"/>
                    </a:cxn>
                    <a:cxn ang="T163">
                      <a:pos x="T106" y="T107"/>
                    </a:cxn>
                    <a:cxn ang="T164">
                      <a:pos x="T108" y="T109"/>
                    </a:cxn>
                  </a:cxnLst>
                  <a:rect l="0" t="0" r="r" b="b"/>
                  <a:pathLst>
                    <a:path w="324" h="422">
                      <a:moveTo>
                        <a:pt x="76" y="0"/>
                      </a:moveTo>
                      <a:lnTo>
                        <a:pt x="71" y="11"/>
                      </a:lnTo>
                      <a:lnTo>
                        <a:pt x="45" y="33"/>
                      </a:lnTo>
                      <a:lnTo>
                        <a:pt x="40" y="53"/>
                      </a:lnTo>
                      <a:lnTo>
                        <a:pt x="21" y="68"/>
                      </a:lnTo>
                      <a:lnTo>
                        <a:pt x="8" y="96"/>
                      </a:lnTo>
                      <a:lnTo>
                        <a:pt x="8" y="114"/>
                      </a:lnTo>
                      <a:lnTo>
                        <a:pt x="0" y="144"/>
                      </a:lnTo>
                      <a:lnTo>
                        <a:pt x="11" y="157"/>
                      </a:lnTo>
                      <a:lnTo>
                        <a:pt x="40" y="195"/>
                      </a:lnTo>
                      <a:lnTo>
                        <a:pt x="48" y="190"/>
                      </a:lnTo>
                      <a:lnTo>
                        <a:pt x="99" y="190"/>
                      </a:lnTo>
                      <a:lnTo>
                        <a:pt x="123" y="199"/>
                      </a:lnTo>
                      <a:lnTo>
                        <a:pt x="121" y="229"/>
                      </a:lnTo>
                      <a:lnTo>
                        <a:pt x="138" y="268"/>
                      </a:lnTo>
                      <a:lnTo>
                        <a:pt x="137" y="279"/>
                      </a:lnTo>
                      <a:lnTo>
                        <a:pt x="144" y="291"/>
                      </a:lnTo>
                      <a:lnTo>
                        <a:pt x="133" y="319"/>
                      </a:lnTo>
                      <a:lnTo>
                        <a:pt x="146" y="354"/>
                      </a:lnTo>
                      <a:lnTo>
                        <a:pt x="153" y="382"/>
                      </a:lnTo>
                      <a:lnTo>
                        <a:pt x="162" y="399"/>
                      </a:lnTo>
                      <a:lnTo>
                        <a:pt x="171" y="421"/>
                      </a:lnTo>
                      <a:lnTo>
                        <a:pt x="188" y="418"/>
                      </a:lnTo>
                      <a:lnTo>
                        <a:pt x="216" y="402"/>
                      </a:lnTo>
                      <a:lnTo>
                        <a:pt x="229" y="382"/>
                      </a:lnTo>
                      <a:lnTo>
                        <a:pt x="228" y="369"/>
                      </a:lnTo>
                      <a:lnTo>
                        <a:pt x="245" y="359"/>
                      </a:lnTo>
                      <a:lnTo>
                        <a:pt x="242" y="340"/>
                      </a:lnTo>
                      <a:lnTo>
                        <a:pt x="267" y="310"/>
                      </a:lnTo>
                      <a:lnTo>
                        <a:pt x="271" y="285"/>
                      </a:lnTo>
                      <a:lnTo>
                        <a:pt x="264" y="277"/>
                      </a:lnTo>
                      <a:lnTo>
                        <a:pt x="267" y="267"/>
                      </a:lnTo>
                      <a:lnTo>
                        <a:pt x="261" y="258"/>
                      </a:lnTo>
                      <a:lnTo>
                        <a:pt x="280" y="234"/>
                      </a:lnTo>
                      <a:lnTo>
                        <a:pt x="280" y="222"/>
                      </a:lnTo>
                      <a:lnTo>
                        <a:pt x="306" y="202"/>
                      </a:lnTo>
                      <a:lnTo>
                        <a:pt x="323" y="148"/>
                      </a:lnTo>
                      <a:lnTo>
                        <a:pt x="299" y="162"/>
                      </a:lnTo>
                      <a:lnTo>
                        <a:pt x="278" y="156"/>
                      </a:lnTo>
                      <a:lnTo>
                        <a:pt x="281" y="143"/>
                      </a:lnTo>
                      <a:lnTo>
                        <a:pt x="260" y="129"/>
                      </a:lnTo>
                      <a:lnTo>
                        <a:pt x="250" y="94"/>
                      </a:lnTo>
                      <a:lnTo>
                        <a:pt x="230" y="66"/>
                      </a:lnTo>
                      <a:lnTo>
                        <a:pt x="230" y="47"/>
                      </a:lnTo>
                      <a:lnTo>
                        <a:pt x="219" y="46"/>
                      </a:lnTo>
                      <a:lnTo>
                        <a:pt x="212" y="49"/>
                      </a:lnTo>
                      <a:lnTo>
                        <a:pt x="182" y="38"/>
                      </a:lnTo>
                      <a:lnTo>
                        <a:pt x="174" y="46"/>
                      </a:lnTo>
                      <a:lnTo>
                        <a:pt x="167" y="56"/>
                      </a:lnTo>
                      <a:lnTo>
                        <a:pt x="151" y="38"/>
                      </a:lnTo>
                      <a:lnTo>
                        <a:pt x="135" y="33"/>
                      </a:lnTo>
                      <a:lnTo>
                        <a:pt x="134" y="10"/>
                      </a:lnTo>
                      <a:lnTo>
                        <a:pt x="111" y="14"/>
                      </a:lnTo>
                      <a:lnTo>
                        <a:pt x="96" y="9"/>
                      </a:lnTo>
                      <a:lnTo>
                        <a:pt x="76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5" name="Freeform 13">
                  <a:extLst>
                    <a:ext uri="{FF2B5EF4-FFF2-40B4-BE49-F238E27FC236}">
                      <a16:creationId xmlns:a16="http://schemas.microsoft.com/office/drawing/2014/main" id="{260A5777-5304-F798-C6C7-C6C97E09E48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05" y="3408"/>
                  <a:ext cx="17" cy="21"/>
                </a:xfrm>
                <a:custGeom>
                  <a:avLst/>
                  <a:gdLst>
                    <a:gd name="T0" fmla="*/ 7 w 17"/>
                    <a:gd name="T1" fmla="*/ 0 h 21"/>
                    <a:gd name="T2" fmla="*/ 9 w 17"/>
                    <a:gd name="T3" fmla="*/ 5 h 21"/>
                    <a:gd name="T4" fmla="*/ 7 w 17"/>
                    <a:gd name="T5" fmla="*/ 10 h 21"/>
                    <a:gd name="T6" fmla="*/ 7 w 17"/>
                    <a:gd name="T7" fmla="*/ 14 h 21"/>
                    <a:gd name="T8" fmla="*/ 16 w 17"/>
                    <a:gd name="T9" fmla="*/ 17 h 21"/>
                    <a:gd name="T10" fmla="*/ 16 w 17"/>
                    <a:gd name="T11" fmla="*/ 20 h 21"/>
                    <a:gd name="T12" fmla="*/ 9 w 17"/>
                    <a:gd name="T13" fmla="*/ 17 h 21"/>
                    <a:gd name="T14" fmla="*/ 3 w 17"/>
                    <a:gd name="T15" fmla="*/ 20 h 21"/>
                    <a:gd name="T16" fmla="*/ 0 w 17"/>
                    <a:gd name="T17" fmla="*/ 17 h 21"/>
                    <a:gd name="T18" fmla="*/ 3 w 17"/>
                    <a:gd name="T19" fmla="*/ 14 h 21"/>
                    <a:gd name="T20" fmla="*/ 0 w 17"/>
                    <a:gd name="T21" fmla="*/ 10 h 21"/>
                    <a:gd name="T22" fmla="*/ 3 w 17"/>
                    <a:gd name="T23" fmla="*/ 2 h 21"/>
                    <a:gd name="T24" fmla="*/ 7 w 17"/>
                    <a:gd name="T25" fmla="*/ 0 h 21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17" h="21">
                      <a:moveTo>
                        <a:pt x="7" y="0"/>
                      </a:moveTo>
                      <a:lnTo>
                        <a:pt x="9" y="5"/>
                      </a:lnTo>
                      <a:lnTo>
                        <a:pt x="7" y="10"/>
                      </a:lnTo>
                      <a:lnTo>
                        <a:pt x="7" y="14"/>
                      </a:lnTo>
                      <a:lnTo>
                        <a:pt x="16" y="17"/>
                      </a:lnTo>
                      <a:lnTo>
                        <a:pt x="16" y="20"/>
                      </a:lnTo>
                      <a:lnTo>
                        <a:pt x="9" y="17"/>
                      </a:lnTo>
                      <a:lnTo>
                        <a:pt x="3" y="20"/>
                      </a:lnTo>
                      <a:lnTo>
                        <a:pt x="0" y="17"/>
                      </a:lnTo>
                      <a:lnTo>
                        <a:pt x="3" y="14"/>
                      </a:lnTo>
                      <a:lnTo>
                        <a:pt x="0" y="10"/>
                      </a:lnTo>
                      <a:lnTo>
                        <a:pt x="3" y="2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6" name="Freeform 14">
                  <a:extLst>
                    <a:ext uri="{FF2B5EF4-FFF2-40B4-BE49-F238E27FC236}">
                      <a16:creationId xmlns:a16="http://schemas.microsoft.com/office/drawing/2014/main" id="{EF42A1FE-28E3-CF88-FF72-52FCCB6C7D25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44" y="3496"/>
                  <a:ext cx="49" cy="70"/>
                </a:xfrm>
                <a:custGeom>
                  <a:avLst/>
                  <a:gdLst>
                    <a:gd name="T0" fmla="*/ 0 w 49"/>
                    <a:gd name="T1" fmla="*/ 34 h 70"/>
                    <a:gd name="T2" fmla="*/ 17 w 49"/>
                    <a:gd name="T3" fmla="*/ 34 h 70"/>
                    <a:gd name="T4" fmla="*/ 37 w 49"/>
                    <a:gd name="T5" fmla="*/ 0 h 70"/>
                    <a:gd name="T6" fmla="*/ 48 w 49"/>
                    <a:gd name="T7" fmla="*/ 20 h 70"/>
                    <a:gd name="T8" fmla="*/ 39 w 49"/>
                    <a:gd name="T9" fmla="*/ 69 h 70"/>
                    <a:gd name="T10" fmla="*/ 3 w 49"/>
                    <a:gd name="T11" fmla="*/ 57 h 70"/>
                    <a:gd name="T12" fmla="*/ 0 w 49"/>
                    <a:gd name="T13" fmla="*/ 34 h 70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</a:gdLst>
                  <a:ahLst/>
                  <a:cxnLst>
                    <a:cxn ang="T14">
                      <a:pos x="T0" y="T1"/>
                    </a:cxn>
                    <a:cxn ang="T15">
                      <a:pos x="T2" y="T3"/>
                    </a:cxn>
                    <a:cxn ang="T16">
                      <a:pos x="T4" y="T5"/>
                    </a:cxn>
                    <a:cxn ang="T17">
                      <a:pos x="T6" y="T7"/>
                    </a:cxn>
                    <a:cxn ang="T18">
                      <a:pos x="T8" y="T9"/>
                    </a:cxn>
                    <a:cxn ang="T19">
                      <a:pos x="T10" y="T11"/>
                    </a:cxn>
                    <a:cxn ang="T20">
                      <a:pos x="T12" y="T13"/>
                    </a:cxn>
                  </a:cxnLst>
                  <a:rect l="0" t="0" r="r" b="b"/>
                  <a:pathLst>
                    <a:path w="49" h="70">
                      <a:moveTo>
                        <a:pt x="0" y="34"/>
                      </a:moveTo>
                      <a:lnTo>
                        <a:pt x="17" y="34"/>
                      </a:lnTo>
                      <a:lnTo>
                        <a:pt x="37" y="0"/>
                      </a:lnTo>
                      <a:lnTo>
                        <a:pt x="48" y="20"/>
                      </a:lnTo>
                      <a:lnTo>
                        <a:pt x="39" y="69"/>
                      </a:lnTo>
                      <a:lnTo>
                        <a:pt x="3" y="57"/>
                      </a:lnTo>
                      <a:lnTo>
                        <a:pt x="0" y="3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7" name="Freeform 15">
                  <a:extLst>
                    <a:ext uri="{FF2B5EF4-FFF2-40B4-BE49-F238E27FC236}">
                      <a16:creationId xmlns:a16="http://schemas.microsoft.com/office/drawing/2014/main" id="{5BA4A193-7EF3-5555-6B78-46FCE5EA6AF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41" y="3523"/>
                  <a:ext cx="84" cy="67"/>
                </a:xfrm>
                <a:custGeom>
                  <a:avLst/>
                  <a:gdLst>
                    <a:gd name="T0" fmla="*/ 5 w 84"/>
                    <a:gd name="T1" fmla="*/ 15 h 67"/>
                    <a:gd name="T2" fmla="*/ 0 w 84"/>
                    <a:gd name="T3" fmla="*/ 0 h 67"/>
                    <a:gd name="T4" fmla="*/ 27 w 84"/>
                    <a:gd name="T5" fmla="*/ 6 h 67"/>
                    <a:gd name="T6" fmla="*/ 67 w 84"/>
                    <a:gd name="T7" fmla="*/ 22 h 67"/>
                    <a:gd name="T8" fmla="*/ 67 w 84"/>
                    <a:gd name="T9" fmla="*/ 34 h 67"/>
                    <a:gd name="T10" fmla="*/ 83 w 84"/>
                    <a:gd name="T11" fmla="*/ 66 h 67"/>
                    <a:gd name="T12" fmla="*/ 52 w 84"/>
                    <a:gd name="T13" fmla="*/ 36 h 67"/>
                    <a:gd name="T14" fmla="*/ 31 w 84"/>
                    <a:gd name="T15" fmla="*/ 38 h 67"/>
                    <a:gd name="T16" fmla="*/ 5 w 84"/>
                    <a:gd name="T17" fmla="*/ 15 h 6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4" h="67">
                      <a:moveTo>
                        <a:pt x="5" y="15"/>
                      </a:moveTo>
                      <a:lnTo>
                        <a:pt x="0" y="0"/>
                      </a:lnTo>
                      <a:lnTo>
                        <a:pt x="27" y="6"/>
                      </a:lnTo>
                      <a:lnTo>
                        <a:pt x="67" y="22"/>
                      </a:lnTo>
                      <a:lnTo>
                        <a:pt x="67" y="34"/>
                      </a:lnTo>
                      <a:lnTo>
                        <a:pt x="83" y="66"/>
                      </a:lnTo>
                      <a:lnTo>
                        <a:pt x="52" y="36"/>
                      </a:lnTo>
                      <a:lnTo>
                        <a:pt x="31" y="38"/>
                      </a:lnTo>
                      <a:lnTo>
                        <a:pt x="5" y="1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8" name="Freeform 16">
                  <a:extLst>
                    <a:ext uri="{FF2B5EF4-FFF2-40B4-BE49-F238E27FC236}">
                      <a16:creationId xmlns:a16="http://schemas.microsoft.com/office/drawing/2014/main" id="{75403D24-859F-771A-8FE3-878C421FA5BB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400" y="3660"/>
                  <a:ext cx="57" cy="73"/>
                </a:xfrm>
                <a:custGeom>
                  <a:avLst/>
                  <a:gdLst>
                    <a:gd name="T0" fmla="*/ 34 w 57"/>
                    <a:gd name="T1" fmla="*/ 0 h 73"/>
                    <a:gd name="T2" fmla="*/ 56 w 57"/>
                    <a:gd name="T3" fmla="*/ 21 h 73"/>
                    <a:gd name="T4" fmla="*/ 11 w 57"/>
                    <a:gd name="T5" fmla="*/ 72 h 73"/>
                    <a:gd name="T6" fmla="*/ 0 w 57"/>
                    <a:gd name="T7" fmla="*/ 60 h 73"/>
                    <a:gd name="T8" fmla="*/ 32 w 57"/>
                    <a:gd name="T9" fmla="*/ 28 h 73"/>
                    <a:gd name="T10" fmla="*/ 34 w 57"/>
                    <a:gd name="T11" fmla="*/ 0 h 73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57" h="73">
                      <a:moveTo>
                        <a:pt x="34" y="0"/>
                      </a:moveTo>
                      <a:lnTo>
                        <a:pt x="56" y="21"/>
                      </a:lnTo>
                      <a:lnTo>
                        <a:pt x="11" y="72"/>
                      </a:lnTo>
                      <a:lnTo>
                        <a:pt x="0" y="60"/>
                      </a:lnTo>
                      <a:lnTo>
                        <a:pt x="32" y="28"/>
                      </a:lnTo>
                      <a:lnTo>
                        <a:pt x="34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49" name="Freeform 17">
                  <a:extLst>
                    <a:ext uri="{FF2B5EF4-FFF2-40B4-BE49-F238E27FC236}">
                      <a16:creationId xmlns:a16="http://schemas.microsoft.com/office/drawing/2014/main" id="{640BD053-EEB0-BB53-46D2-5748FDCDD9FC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58" y="3167"/>
                  <a:ext cx="29" cy="48"/>
                </a:xfrm>
                <a:custGeom>
                  <a:avLst/>
                  <a:gdLst>
                    <a:gd name="T0" fmla="*/ 28 w 29"/>
                    <a:gd name="T1" fmla="*/ 36 h 48"/>
                    <a:gd name="T2" fmla="*/ 20 w 29"/>
                    <a:gd name="T3" fmla="*/ 31 h 48"/>
                    <a:gd name="T4" fmla="*/ 20 w 29"/>
                    <a:gd name="T5" fmla="*/ 10 h 48"/>
                    <a:gd name="T6" fmla="*/ 24 w 29"/>
                    <a:gd name="T7" fmla="*/ 5 h 48"/>
                    <a:gd name="T8" fmla="*/ 17 w 29"/>
                    <a:gd name="T9" fmla="*/ 5 h 48"/>
                    <a:gd name="T10" fmla="*/ 21 w 29"/>
                    <a:gd name="T11" fmla="*/ 0 h 48"/>
                    <a:gd name="T12" fmla="*/ 16 w 29"/>
                    <a:gd name="T13" fmla="*/ 0 h 48"/>
                    <a:gd name="T14" fmla="*/ 10 w 29"/>
                    <a:gd name="T15" fmla="*/ 6 h 48"/>
                    <a:gd name="T16" fmla="*/ 10 w 29"/>
                    <a:gd name="T17" fmla="*/ 19 h 48"/>
                    <a:gd name="T18" fmla="*/ 13 w 29"/>
                    <a:gd name="T19" fmla="*/ 22 h 48"/>
                    <a:gd name="T20" fmla="*/ 13 w 29"/>
                    <a:gd name="T21" fmla="*/ 28 h 48"/>
                    <a:gd name="T22" fmla="*/ 11 w 29"/>
                    <a:gd name="T23" fmla="*/ 28 h 48"/>
                    <a:gd name="T24" fmla="*/ 6 w 29"/>
                    <a:gd name="T25" fmla="*/ 33 h 48"/>
                    <a:gd name="T26" fmla="*/ 6 w 29"/>
                    <a:gd name="T27" fmla="*/ 38 h 48"/>
                    <a:gd name="T28" fmla="*/ 0 w 29"/>
                    <a:gd name="T29" fmla="*/ 47 h 48"/>
                    <a:gd name="T30" fmla="*/ 21 w 29"/>
                    <a:gd name="T31" fmla="*/ 47 h 48"/>
                    <a:gd name="T32" fmla="*/ 28 w 29"/>
                    <a:gd name="T33" fmla="*/ 36 h 48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</a:gdLst>
                  <a:ahLst/>
                  <a:cxnLst>
                    <a:cxn ang="T34">
                      <a:pos x="T0" y="T1"/>
                    </a:cxn>
                    <a:cxn ang="T35">
                      <a:pos x="T2" y="T3"/>
                    </a:cxn>
                    <a:cxn ang="T36">
                      <a:pos x="T4" y="T5"/>
                    </a:cxn>
                    <a:cxn ang="T37">
                      <a:pos x="T6" y="T7"/>
                    </a:cxn>
                    <a:cxn ang="T38">
                      <a:pos x="T8" y="T9"/>
                    </a:cxn>
                    <a:cxn ang="T39">
                      <a:pos x="T10" y="T11"/>
                    </a:cxn>
                    <a:cxn ang="T40">
                      <a:pos x="T12" y="T13"/>
                    </a:cxn>
                    <a:cxn ang="T41">
                      <a:pos x="T14" y="T15"/>
                    </a:cxn>
                    <a:cxn ang="T42">
                      <a:pos x="T16" y="T17"/>
                    </a:cxn>
                    <a:cxn ang="T43">
                      <a:pos x="T18" y="T19"/>
                    </a:cxn>
                    <a:cxn ang="T44">
                      <a:pos x="T20" y="T21"/>
                    </a:cxn>
                    <a:cxn ang="T45">
                      <a:pos x="T22" y="T23"/>
                    </a:cxn>
                    <a:cxn ang="T46">
                      <a:pos x="T24" y="T25"/>
                    </a:cxn>
                    <a:cxn ang="T47">
                      <a:pos x="T26" y="T27"/>
                    </a:cxn>
                    <a:cxn ang="T48">
                      <a:pos x="T28" y="T29"/>
                    </a:cxn>
                    <a:cxn ang="T49">
                      <a:pos x="T30" y="T31"/>
                    </a:cxn>
                    <a:cxn ang="T50">
                      <a:pos x="T32" y="T33"/>
                    </a:cxn>
                  </a:cxnLst>
                  <a:rect l="0" t="0" r="r" b="b"/>
                  <a:pathLst>
                    <a:path w="29" h="48">
                      <a:moveTo>
                        <a:pt x="28" y="36"/>
                      </a:moveTo>
                      <a:lnTo>
                        <a:pt x="20" y="31"/>
                      </a:lnTo>
                      <a:lnTo>
                        <a:pt x="20" y="10"/>
                      </a:lnTo>
                      <a:lnTo>
                        <a:pt x="24" y="5"/>
                      </a:lnTo>
                      <a:lnTo>
                        <a:pt x="17" y="5"/>
                      </a:lnTo>
                      <a:lnTo>
                        <a:pt x="21" y="0"/>
                      </a:lnTo>
                      <a:lnTo>
                        <a:pt x="16" y="0"/>
                      </a:lnTo>
                      <a:lnTo>
                        <a:pt x="10" y="6"/>
                      </a:lnTo>
                      <a:lnTo>
                        <a:pt x="10" y="19"/>
                      </a:lnTo>
                      <a:lnTo>
                        <a:pt x="13" y="22"/>
                      </a:lnTo>
                      <a:lnTo>
                        <a:pt x="13" y="28"/>
                      </a:lnTo>
                      <a:lnTo>
                        <a:pt x="11" y="28"/>
                      </a:lnTo>
                      <a:lnTo>
                        <a:pt x="6" y="33"/>
                      </a:lnTo>
                      <a:lnTo>
                        <a:pt x="6" y="38"/>
                      </a:lnTo>
                      <a:lnTo>
                        <a:pt x="0" y="47"/>
                      </a:lnTo>
                      <a:lnTo>
                        <a:pt x="21" y="47"/>
                      </a:lnTo>
                      <a:lnTo>
                        <a:pt x="28" y="3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0" name="Freeform 18">
                  <a:extLst>
                    <a:ext uri="{FF2B5EF4-FFF2-40B4-BE49-F238E27FC236}">
                      <a16:creationId xmlns:a16="http://schemas.microsoft.com/office/drawing/2014/main" id="{74F08991-7636-0395-3992-A2DB1872C89D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49" y="3183"/>
                  <a:ext cx="17" cy="17"/>
                </a:xfrm>
                <a:custGeom>
                  <a:avLst/>
                  <a:gdLst>
                    <a:gd name="T0" fmla="*/ 13 w 17"/>
                    <a:gd name="T1" fmla="*/ 5 h 17"/>
                    <a:gd name="T2" fmla="*/ 16 w 17"/>
                    <a:gd name="T3" fmla="*/ 5 h 17"/>
                    <a:gd name="T4" fmla="*/ 16 w 17"/>
                    <a:gd name="T5" fmla="*/ 0 h 17"/>
                    <a:gd name="T6" fmla="*/ 10 w 17"/>
                    <a:gd name="T7" fmla="*/ 0 h 17"/>
                    <a:gd name="T8" fmla="*/ 0 w 17"/>
                    <a:gd name="T9" fmla="*/ 10 h 17"/>
                    <a:gd name="T10" fmla="*/ 0 w 17"/>
                    <a:gd name="T11" fmla="*/ 16 h 17"/>
                    <a:gd name="T12" fmla="*/ 9 w 17"/>
                    <a:gd name="T13" fmla="*/ 16 h 17"/>
                    <a:gd name="T14" fmla="*/ 13 w 17"/>
                    <a:gd name="T15" fmla="*/ 11 h 17"/>
                    <a:gd name="T16" fmla="*/ 13 w 17"/>
                    <a:gd name="T17" fmla="*/ 5 h 17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7" h="17">
                      <a:moveTo>
                        <a:pt x="13" y="5"/>
                      </a:moveTo>
                      <a:lnTo>
                        <a:pt x="16" y="5"/>
                      </a:lnTo>
                      <a:lnTo>
                        <a:pt x="16" y="0"/>
                      </a:lnTo>
                      <a:lnTo>
                        <a:pt x="10" y="0"/>
                      </a:lnTo>
                      <a:lnTo>
                        <a:pt x="0" y="10"/>
                      </a:lnTo>
                      <a:lnTo>
                        <a:pt x="0" y="16"/>
                      </a:lnTo>
                      <a:lnTo>
                        <a:pt x="9" y="16"/>
                      </a:lnTo>
                      <a:lnTo>
                        <a:pt x="13" y="11"/>
                      </a:lnTo>
                      <a:lnTo>
                        <a:pt x="13" y="5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1" name="Freeform 19">
                  <a:extLst>
                    <a:ext uri="{FF2B5EF4-FFF2-40B4-BE49-F238E27FC236}">
                      <a16:creationId xmlns:a16="http://schemas.microsoft.com/office/drawing/2014/main" id="{F22ACCD3-BDE5-CBF6-81F0-96D162A26AE4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527" y="3155"/>
                  <a:ext cx="184" cy="155"/>
                </a:xfrm>
                <a:custGeom>
                  <a:avLst/>
                  <a:gdLst>
                    <a:gd name="T0" fmla="*/ 120 w 184"/>
                    <a:gd name="T1" fmla="*/ 10 h 155"/>
                    <a:gd name="T2" fmla="*/ 144 w 184"/>
                    <a:gd name="T3" fmla="*/ 14 h 155"/>
                    <a:gd name="T4" fmla="*/ 129 w 184"/>
                    <a:gd name="T5" fmla="*/ 20 h 155"/>
                    <a:gd name="T6" fmla="*/ 123 w 184"/>
                    <a:gd name="T7" fmla="*/ 29 h 155"/>
                    <a:gd name="T8" fmla="*/ 114 w 184"/>
                    <a:gd name="T9" fmla="*/ 50 h 155"/>
                    <a:gd name="T10" fmla="*/ 100 w 184"/>
                    <a:gd name="T11" fmla="*/ 51 h 155"/>
                    <a:gd name="T12" fmla="*/ 88 w 184"/>
                    <a:gd name="T13" fmla="*/ 49 h 155"/>
                    <a:gd name="T14" fmla="*/ 94 w 184"/>
                    <a:gd name="T15" fmla="*/ 39 h 155"/>
                    <a:gd name="T16" fmla="*/ 88 w 184"/>
                    <a:gd name="T17" fmla="*/ 26 h 155"/>
                    <a:gd name="T18" fmla="*/ 81 w 184"/>
                    <a:gd name="T19" fmla="*/ 49 h 155"/>
                    <a:gd name="T20" fmla="*/ 62 w 184"/>
                    <a:gd name="T21" fmla="*/ 60 h 155"/>
                    <a:gd name="T22" fmla="*/ 52 w 184"/>
                    <a:gd name="T23" fmla="*/ 67 h 155"/>
                    <a:gd name="T24" fmla="*/ 38 w 184"/>
                    <a:gd name="T25" fmla="*/ 77 h 155"/>
                    <a:gd name="T26" fmla="*/ 30 w 184"/>
                    <a:gd name="T27" fmla="*/ 102 h 155"/>
                    <a:gd name="T28" fmla="*/ 5 w 184"/>
                    <a:gd name="T29" fmla="*/ 93 h 155"/>
                    <a:gd name="T30" fmla="*/ 0 w 184"/>
                    <a:gd name="T31" fmla="*/ 111 h 155"/>
                    <a:gd name="T32" fmla="*/ 10 w 184"/>
                    <a:gd name="T33" fmla="*/ 138 h 155"/>
                    <a:gd name="T34" fmla="*/ 50 w 184"/>
                    <a:gd name="T35" fmla="*/ 109 h 155"/>
                    <a:gd name="T36" fmla="*/ 75 w 184"/>
                    <a:gd name="T37" fmla="*/ 103 h 155"/>
                    <a:gd name="T38" fmla="*/ 79 w 184"/>
                    <a:gd name="T39" fmla="*/ 115 h 155"/>
                    <a:gd name="T40" fmla="*/ 99 w 184"/>
                    <a:gd name="T41" fmla="*/ 143 h 155"/>
                    <a:gd name="T42" fmla="*/ 101 w 184"/>
                    <a:gd name="T43" fmla="*/ 135 h 155"/>
                    <a:gd name="T44" fmla="*/ 107 w 184"/>
                    <a:gd name="T45" fmla="*/ 135 h 155"/>
                    <a:gd name="T46" fmla="*/ 88 w 184"/>
                    <a:gd name="T47" fmla="*/ 108 h 155"/>
                    <a:gd name="T48" fmla="*/ 94 w 184"/>
                    <a:gd name="T49" fmla="*/ 99 h 155"/>
                    <a:gd name="T50" fmla="*/ 114 w 184"/>
                    <a:gd name="T51" fmla="*/ 127 h 155"/>
                    <a:gd name="T52" fmla="*/ 123 w 184"/>
                    <a:gd name="T53" fmla="*/ 144 h 155"/>
                    <a:gd name="T54" fmla="*/ 127 w 184"/>
                    <a:gd name="T55" fmla="*/ 154 h 155"/>
                    <a:gd name="T56" fmla="*/ 131 w 184"/>
                    <a:gd name="T57" fmla="*/ 136 h 155"/>
                    <a:gd name="T58" fmla="*/ 144 w 184"/>
                    <a:gd name="T59" fmla="*/ 130 h 155"/>
                    <a:gd name="T60" fmla="*/ 153 w 184"/>
                    <a:gd name="T61" fmla="*/ 126 h 155"/>
                    <a:gd name="T62" fmla="*/ 150 w 184"/>
                    <a:gd name="T63" fmla="*/ 113 h 155"/>
                    <a:gd name="T64" fmla="*/ 157 w 184"/>
                    <a:gd name="T65" fmla="*/ 90 h 155"/>
                    <a:gd name="T66" fmla="*/ 166 w 184"/>
                    <a:gd name="T67" fmla="*/ 93 h 155"/>
                    <a:gd name="T68" fmla="*/ 169 w 184"/>
                    <a:gd name="T69" fmla="*/ 103 h 155"/>
                    <a:gd name="T70" fmla="*/ 177 w 184"/>
                    <a:gd name="T71" fmla="*/ 98 h 155"/>
                    <a:gd name="T72" fmla="*/ 175 w 184"/>
                    <a:gd name="T73" fmla="*/ 95 h 155"/>
                    <a:gd name="T74" fmla="*/ 180 w 184"/>
                    <a:gd name="T75" fmla="*/ 81 h 155"/>
                    <a:gd name="T76" fmla="*/ 183 w 184"/>
                    <a:gd name="T77" fmla="*/ 98 h 155"/>
                    <a:gd name="T78" fmla="*/ 120 w 184"/>
                    <a:gd name="T79" fmla="*/ 0 h 155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</a:gdLst>
                  <a:ahLst/>
                  <a:cxnLst>
                    <a:cxn ang="T80">
                      <a:pos x="T0" y="T1"/>
                    </a:cxn>
                    <a:cxn ang="T81">
                      <a:pos x="T2" y="T3"/>
                    </a:cxn>
                    <a:cxn ang="T82">
                      <a:pos x="T4" y="T5"/>
                    </a:cxn>
                    <a:cxn ang="T83">
                      <a:pos x="T6" y="T7"/>
                    </a:cxn>
                    <a:cxn ang="T84">
                      <a:pos x="T8" y="T9"/>
                    </a:cxn>
                    <a:cxn ang="T85">
                      <a:pos x="T10" y="T11"/>
                    </a:cxn>
                    <a:cxn ang="T86">
                      <a:pos x="T12" y="T13"/>
                    </a:cxn>
                    <a:cxn ang="T87">
                      <a:pos x="T14" y="T15"/>
                    </a:cxn>
                    <a:cxn ang="T88">
                      <a:pos x="T16" y="T17"/>
                    </a:cxn>
                    <a:cxn ang="T89">
                      <a:pos x="T18" y="T19"/>
                    </a:cxn>
                    <a:cxn ang="T90">
                      <a:pos x="T20" y="T21"/>
                    </a:cxn>
                    <a:cxn ang="T91">
                      <a:pos x="T22" y="T23"/>
                    </a:cxn>
                    <a:cxn ang="T92">
                      <a:pos x="T24" y="T25"/>
                    </a:cxn>
                    <a:cxn ang="T93">
                      <a:pos x="T26" y="T27"/>
                    </a:cxn>
                    <a:cxn ang="T94">
                      <a:pos x="T28" y="T29"/>
                    </a:cxn>
                    <a:cxn ang="T95">
                      <a:pos x="T30" y="T31"/>
                    </a:cxn>
                    <a:cxn ang="T96">
                      <a:pos x="T32" y="T33"/>
                    </a:cxn>
                    <a:cxn ang="T97">
                      <a:pos x="T34" y="T35"/>
                    </a:cxn>
                    <a:cxn ang="T98">
                      <a:pos x="T36" y="T37"/>
                    </a:cxn>
                    <a:cxn ang="T99">
                      <a:pos x="T38" y="T39"/>
                    </a:cxn>
                    <a:cxn ang="T100">
                      <a:pos x="T40" y="T41"/>
                    </a:cxn>
                    <a:cxn ang="T101">
                      <a:pos x="T42" y="T43"/>
                    </a:cxn>
                    <a:cxn ang="T102">
                      <a:pos x="T44" y="T45"/>
                    </a:cxn>
                    <a:cxn ang="T103">
                      <a:pos x="T46" y="T47"/>
                    </a:cxn>
                    <a:cxn ang="T104">
                      <a:pos x="T48" y="T49"/>
                    </a:cxn>
                    <a:cxn ang="T105">
                      <a:pos x="T50" y="T51"/>
                    </a:cxn>
                    <a:cxn ang="T106">
                      <a:pos x="T52" y="T53"/>
                    </a:cxn>
                    <a:cxn ang="T107">
                      <a:pos x="T54" y="T55"/>
                    </a:cxn>
                    <a:cxn ang="T108">
                      <a:pos x="T56" y="T57"/>
                    </a:cxn>
                    <a:cxn ang="T109">
                      <a:pos x="T58" y="T59"/>
                    </a:cxn>
                    <a:cxn ang="T110">
                      <a:pos x="T60" y="T61"/>
                    </a:cxn>
                    <a:cxn ang="T111">
                      <a:pos x="T62" y="T63"/>
                    </a:cxn>
                    <a:cxn ang="T112">
                      <a:pos x="T64" y="T65"/>
                    </a:cxn>
                    <a:cxn ang="T113">
                      <a:pos x="T66" y="T67"/>
                    </a:cxn>
                    <a:cxn ang="T114">
                      <a:pos x="T68" y="T69"/>
                    </a:cxn>
                    <a:cxn ang="T115">
                      <a:pos x="T70" y="T71"/>
                    </a:cxn>
                    <a:cxn ang="T116">
                      <a:pos x="T72" y="T73"/>
                    </a:cxn>
                    <a:cxn ang="T117">
                      <a:pos x="T74" y="T75"/>
                    </a:cxn>
                    <a:cxn ang="T118">
                      <a:pos x="T76" y="T77"/>
                    </a:cxn>
                    <a:cxn ang="T119">
                      <a:pos x="T78" y="T79"/>
                    </a:cxn>
                  </a:cxnLst>
                  <a:rect l="0" t="0" r="r" b="b"/>
                  <a:pathLst>
                    <a:path w="184" h="155">
                      <a:moveTo>
                        <a:pt x="120" y="0"/>
                      </a:moveTo>
                      <a:lnTo>
                        <a:pt x="120" y="10"/>
                      </a:lnTo>
                      <a:lnTo>
                        <a:pt x="124" y="14"/>
                      </a:lnTo>
                      <a:lnTo>
                        <a:pt x="144" y="14"/>
                      </a:lnTo>
                      <a:lnTo>
                        <a:pt x="144" y="20"/>
                      </a:lnTo>
                      <a:lnTo>
                        <a:pt x="129" y="20"/>
                      </a:lnTo>
                      <a:lnTo>
                        <a:pt x="129" y="37"/>
                      </a:lnTo>
                      <a:lnTo>
                        <a:pt x="123" y="29"/>
                      </a:lnTo>
                      <a:lnTo>
                        <a:pt x="123" y="40"/>
                      </a:lnTo>
                      <a:lnTo>
                        <a:pt x="114" y="50"/>
                      </a:lnTo>
                      <a:lnTo>
                        <a:pt x="109" y="44"/>
                      </a:lnTo>
                      <a:lnTo>
                        <a:pt x="100" y="51"/>
                      </a:lnTo>
                      <a:lnTo>
                        <a:pt x="99" y="49"/>
                      </a:lnTo>
                      <a:lnTo>
                        <a:pt x="88" y="49"/>
                      </a:lnTo>
                      <a:lnTo>
                        <a:pt x="94" y="42"/>
                      </a:lnTo>
                      <a:lnTo>
                        <a:pt x="94" y="39"/>
                      </a:lnTo>
                      <a:lnTo>
                        <a:pt x="88" y="34"/>
                      </a:lnTo>
                      <a:lnTo>
                        <a:pt x="88" y="26"/>
                      </a:lnTo>
                      <a:lnTo>
                        <a:pt x="81" y="34"/>
                      </a:lnTo>
                      <a:lnTo>
                        <a:pt x="81" y="49"/>
                      </a:lnTo>
                      <a:lnTo>
                        <a:pt x="73" y="49"/>
                      </a:lnTo>
                      <a:lnTo>
                        <a:pt x="62" y="60"/>
                      </a:lnTo>
                      <a:lnTo>
                        <a:pt x="58" y="60"/>
                      </a:lnTo>
                      <a:lnTo>
                        <a:pt x="52" y="67"/>
                      </a:lnTo>
                      <a:lnTo>
                        <a:pt x="30" y="67"/>
                      </a:lnTo>
                      <a:lnTo>
                        <a:pt x="38" y="77"/>
                      </a:lnTo>
                      <a:lnTo>
                        <a:pt x="38" y="93"/>
                      </a:lnTo>
                      <a:lnTo>
                        <a:pt x="30" y="102"/>
                      </a:lnTo>
                      <a:lnTo>
                        <a:pt x="22" y="93"/>
                      </a:lnTo>
                      <a:lnTo>
                        <a:pt x="5" y="93"/>
                      </a:lnTo>
                      <a:lnTo>
                        <a:pt x="5" y="104"/>
                      </a:lnTo>
                      <a:lnTo>
                        <a:pt x="0" y="111"/>
                      </a:lnTo>
                      <a:lnTo>
                        <a:pt x="0" y="126"/>
                      </a:lnTo>
                      <a:lnTo>
                        <a:pt x="10" y="138"/>
                      </a:lnTo>
                      <a:lnTo>
                        <a:pt x="26" y="138"/>
                      </a:lnTo>
                      <a:lnTo>
                        <a:pt x="50" y="109"/>
                      </a:lnTo>
                      <a:lnTo>
                        <a:pt x="72" y="109"/>
                      </a:lnTo>
                      <a:lnTo>
                        <a:pt x="75" y="103"/>
                      </a:lnTo>
                      <a:lnTo>
                        <a:pt x="80" y="109"/>
                      </a:lnTo>
                      <a:lnTo>
                        <a:pt x="79" y="115"/>
                      </a:lnTo>
                      <a:lnTo>
                        <a:pt x="99" y="135"/>
                      </a:lnTo>
                      <a:lnTo>
                        <a:pt x="99" y="143"/>
                      </a:lnTo>
                      <a:lnTo>
                        <a:pt x="104" y="140"/>
                      </a:lnTo>
                      <a:lnTo>
                        <a:pt x="101" y="135"/>
                      </a:lnTo>
                      <a:lnTo>
                        <a:pt x="104" y="132"/>
                      </a:lnTo>
                      <a:lnTo>
                        <a:pt x="107" y="135"/>
                      </a:lnTo>
                      <a:lnTo>
                        <a:pt x="109" y="134"/>
                      </a:lnTo>
                      <a:lnTo>
                        <a:pt x="88" y="108"/>
                      </a:lnTo>
                      <a:lnTo>
                        <a:pt x="88" y="99"/>
                      </a:lnTo>
                      <a:lnTo>
                        <a:pt x="94" y="99"/>
                      </a:lnTo>
                      <a:lnTo>
                        <a:pt x="94" y="104"/>
                      </a:lnTo>
                      <a:lnTo>
                        <a:pt x="114" y="127"/>
                      </a:lnTo>
                      <a:lnTo>
                        <a:pt x="114" y="134"/>
                      </a:lnTo>
                      <a:lnTo>
                        <a:pt x="123" y="144"/>
                      </a:lnTo>
                      <a:lnTo>
                        <a:pt x="121" y="146"/>
                      </a:lnTo>
                      <a:lnTo>
                        <a:pt x="127" y="154"/>
                      </a:lnTo>
                      <a:lnTo>
                        <a:pt x="137" y="143"/>
                      </a:lnTo>
                      <a:lnTo>
                        <a:pt x="131" y="136"/>
                      </a:lnTo>
                      <a:lnTo>
                        <a:pt x="137" y="130"/>
                      </a:lnTo>
                      <a:lnTo>
                        <a:pt x="144" y="130"/>
                      </a:lnTo>
                      <a:lnTo>
                        <a:pt x="148" y="126"/>
                      </a:lnTo>
                      <a:lnTo>
                        <a:pt x="153" y="126"/>
                      </a:lnTo>
                      <a:lnTo>
                        <a:pt x="147" y="117"/>
                      </a:lnTo>
                      <a:lnTo>
                        <a:pt x="150" y="113"/>
                      </a:lnTo>
                      <a:lnTo>
                        <a:pt x="150" y="98"/>
                      </a:lnTo>
                      <a:lnTo>
                        <a:pt x="157" y="90"/>
                      </a:lnTo>
                      <a:lnTo>
                        <a:pt x="160" y="93"/>
                      </a:lnTo>
                      <a:lnTo>
                        <a:pt x="166" y="93"/>
                      </a:lnTo>
                      <a:lnTo>
                        <a:pt x="163" y="97"/>
                      </a:lnTo>
                      <a:lnTo>
                        <a:pt x="169" y="103"/>
                      </a:lnTo>
                      <a:lnTo>
                        <a:pt x="172" y="98"/>
                      </a:lnTo>
                      <a:lnTo>
                        <a:pt x="177" y="98"/>
                      </a:lnTo>
                      <a:lnTo>
                        <a:pt x="177" y="95"/>
                      </a:lnTo>
                      <a:lnTo>
                        <a:pt x="175" y="95"/>
                      </a:lnTo>
                      <a:lnTo>
                        <a:pt x="171" y="93"/>
                      </a:lnTo>
                      <a:lnTo>
                        <a:pt x="180" y="81"/>
                      </a:lnTo>
                      <a:lnTo>
                        <a:pt x="180" y="98"/>
                      </a:lnTo>
                      <a:lnTo>
                        <a:pt x="183" y="98"/>
                      </a:lnTo>
                      <a:lnTo>
                        <a:pt x="183" y="0"/>
                      </a:lnTo>
                      <a:lnTo>
                        <a:pt x="12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2" name="Freeform 20">
                  <a:extLst>
                    <a:ext uri="{FF2B5EF4-FFF2-40B4-BE49-F238E27FC236}">
                      <a16:creationId xmlns:a16="http://schemas.microsoft.com/office/drawing/2014/main" id="{363CC8DA-9B33-FB55-236F-CF19778274C9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605" y="2991"/>
                  <a:ext cx="782" cy="553"/>
                </a:xfrm>
                <a:custGeom>
                  <a:avLst/>
                  <a:gdLst>
                    <a:gd name="T0" fmla="*/ 22 w 782"/>
                    <a:gd name="T1" fmla="*/ 145 h 553"/>
                    <a:gd name="T2" fmla="*/ 71 w 782"/>
                    <a:gd name="T3" fmla="*/ 96 h 553"/>
                    <a:gd name="T4" fmla="*/ 101 w 782"/>
                    <a:gd name="T5" fmla="*/ 130 h 553"/>
                    <a:gd name="T6" fmla="*/ 84 w 782"/>
                    <a:gd name="T7" fmla="*/ 128 h 553"/>
                    <a:gd name="T8" fmla="*/ 155 w 782"/>
                    <a:gd name="T9" fmla="*/ 123 h 553"/>
                    <a:gd name="T10" fmla="*/ 172 w 782"/>
                    <a:gd name="T11" fmla="*/ 79 h 553"/>
                    <a:gd name="T12" fmla="*/ 172 w 782"/>
                    <a:gd name="T13" fmla="*/ 89 h 553"/>
                    <a:gd name="T14" fmla="*/ 160 w 782"/>
                    <a:gd name="T15" fmla="*/ 123 h 553"/>
                    <a:gd name="T16" fmla="*/ 216 w 782"/>
                    <a:gd name="T17" fmla="*/ 95 h 553"/>
                    <a:gd name="T18" fmla="*/ 330 w 782"/>
                    <a:gd name="T19" fmla="*/ 16 h 553"/>
                    <a:gd name="T20" fmla="*/ 412 w 782"/>
                    <a:gd name="T21" fmla="*/ 20 h 553"/>
                    <a:gd name="T22" fmla="*/ 503 w 782"/>
                    <a:gd name="T23" fmla="*/ 10 h 553"/>
                    <a:gd name="T24" fmla="*/ 602 w 782"/>
                    <a:gd name="T25" fmla="*/ 51 h 553"/>
                    <a:gd name="T26" fmla="*/ 718 w 782"/>
                    <a:gd name="T27" fmla="*/ 65 h 553"/>
                    <a:gd name="T28" fmla="*/ 775 w 782"/>
                    <a:gd name="T29" fmla="*/ 112 h 553"/>
                    <a:gd name="T30" fmla="*/ 731 w 782"/>
                    <a:gd name="T31" fmla="*/ 148 h 553"/>
                    <a:gd name="T32" fmla="*/ 707 w 782"/>
                    <a:gd name="T33" fmla="*/ 194 h 553"/>
                    <a:gd name="T34" fmla="*/ 678 w 782"/>
                    <a:gd name="T35" fmla="*/ 196 h 553"/>
                    <a:gd name="T36" fmla="*/ 687 w 782"/>
                    <a:gd name="T37" fmla="*/ 132 h 553"/>
                    <a:gd name="T38" fmla="*/ 650 w 782"/>
                    <a:gd name="T39" fmla="*/ 166 h 553"/>
                    <a:gd name="T40" fmla="*/ 623 w 782"/>
                    <a:gd name="T41" fmla="*/ 196 h 553"/>
                    <a:gd name="T42" fmla="*/ 632 w 782"/>
                    <a:gd name="T43" fmla="*/ 228 h 553"/>
                    <a:gd name="T44" fmla="*/ 600 w 782"/>
                    <a:gd name="T45" fmla="*/ 276 h 553"/>
                    <a:gd name="T46" fmla="*/ 605 w 782"/>
                    <a:gd name="T47" fmla="*/ 315 h 553"/>
                    <a:gd name="T48" fmla="*/ 602 w 782"/>
                    <a:gd name="T49" fmla="*/ 296 h 553"/>
                    <a:gd name="T50" fmla="*/ 572 w 782"/>
                    <a:gd name="T51" fmla="*/ 299 h 553"/>
                    <a:gd name="T52" fmla="*/ 594 w 782"/>
                    <a:gd name="T53" fmla="*/ 356 h 553"/>
                    <a:gd name="T54" fmla="*/ 539 w 782"/>
                    <a:gd name="T55" fmla="*/ 423 h 553"/>
                    <a:gd name="T56" fmla="*/ 524 w 782"/>
                    <a:gd name="T57" fmla="*/ 442 h 553"/>
                    <a:gd name="T58" fmla="*/ 504 w 782"/>
                    <a:gd name="T59" fmla="*/ 507 h 553"/>
                    <a:gd name="T60" fmla="*/ 477 w 782"/>
                    <a:gd name="T61" fmla="*/ 508 h 553"/>
                    <a:gd name="T62" fmla="*/ 510 w 782"/>
                    <a:gd name="T63" fmla="*/ 552 h 553"/>
                    <a:gd name="T64" fmla="*/ 455 w 782"/>
                    <a:gd name="T65" fmla="*/ 449 h 553"/>
                    <a:gd name="T66" fmla="*/ 391 w 782"/>
                    <a:gd name="T67" fmla="*/ 428 h 553"/>
                    <a:gd name="T68" fmla="*/ 361 w 782"/>
                    <a:gd name="T69" fmla="*/ 495 h 553"/>
                    <a:gd name="T70" fmla="*/ 338 w 782"/>
                    <a:gd name="T71" fmla="*/ 530 h 553"/>
                    <a:gd name="T72" fmla="*/ 298 w 782"/>
                    <a:gd name="T73" fmla="*/ 425 h 553"/>
                    <a:gd name="T74" fmla="*/ 267 w 782"/>
                    <a:gd name="T75" fmla="*/ 436 h 553"/>
                    <a:gd name="T76" fmla="*/ 241 w 782"/>
                    <a:gd name="T77" fmla="*/ 391 h 553"/>
                    <a:gd name="T78" fmla="*/ 160 w 782"/>
                    <a:gd name="T79" fmla="*/ 366 h 553"/>
                    <a:gd name="T80" fmla="*/ 188 w 782"/>
                    <a:gd name="T81" fmla="*/ 414 h 553"/>
                    <a:gd name="T82" fmla="*/ 167 w 782"/>
                    <a:gd name="T83" fmla="*/ 445 h 553"/>
                    <a:gd name="T84" fmla="*/ 136 w 782"/>
                    <a:gd name="T85" fmla="*/ 434 h 553"/>
                    <a:gd name="T86" fmla="*/ 85 w 782"/>
                    <a:gd name="T87" fmla="*/ 355 h 553"/>
                    <a:gd name="T88" fmla="*/ 106 w 782"/>
                    <a:gd name="T89" fmla="*/ 310 h 553"/>
                    <a:gd name="T90" fmla="*/ 119 w 782"/>
                    <a:gd name="T91" fmla="*/ 276 h 553"/>
                    <a:gd name="T92" fmla="*/ 106 w 782"/>
                    <a:gd name="T93" fmla="*/ 162 h 553"/>
                    <a:gd name="T94" fmla="*/ 61 w 782"/>
                    <a:gd name="T95" fmla="*/ 138 h 553"/>
                    <a:gd name="T96" fmla="*/ 39 w 782"/>
                    <a:gd name="T97" fmla="*/ 150 h 553"/>
                    <a:gd name="T98" fmla="*/ 0 w 782"/>
                    <a:gd name="T99" fmla="*/ 162 h 553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</a:gdLst>
                  <a:ahLst/>
                  <a:cxnLst>
                    <a:cxn ang="T100">
                      <a:pos x="T0" y="T1"/>
                    </a:cxn>
                    <a:cxn ang="T101">
                      <a:pos x="T2" y="T3"/>
                    </a:cxn>
                    <a:cxn ang="T102">
                      <a:pos x="T4" y="T5"/>
                    </a:cxn>
                    <a:cxn ang="T103">
                      <a:pos x="T6" y="T7"/>
                    </a:cxn>
                    <a:cxn ang="T104">
                      <a:pos x="T8" y="T9"/>
                    </a:cxn>
                    <a:cxn ang="T105">
                      <a:pos x="T10" y="T11"/>
                    </a:cxn>
                    <a:cxn ang="T106">
                      <a:pos x="T12" y="T13"/>
                    </a:cxn>
                    <a:cxn ang="T107">
                      <a:pos x="T14" y="T15"/>
                    </a:cxn>
                    <a:cxn ang="T108">
                      <a:pos x="T16" y="T17"/>
                    </a:cxn>
                    <a:cxn ang="T109">
                      <a:pos x="T18" y="T19"/>
                    </a:cxn>
                    <a:cxn ang="T110">
                      <a:pos x="T20" y="T21"/>
                    </a:cxn>
                    <a:cxn ang="T111">
                      <a:pos x="T22" y="T23"/>
                    </a:cxn>
                    <a:cxn ang="T112">
                      <a:pos x="T24" y="T25"/>
                    </a:cxn>
                    <a:cxn ang="T113">
                      <a:pos x="T26" y="T27"/>
                    </a:cxn>
                    <a:cxn ang="T114">
                      <a:pos x="T28" y="T29"/>
                    </a:cxn>
                    <a:cxn ang="T115">
                      <a:pos x="T30" y="T31"/>
                    </a:cxn>
                    <a:cxn ang="T116">
                      <a:pos x="T32" y="T33"/>
                    </a:cxn>
                    <a:cxn ang="T117">
                      <a:pos x="T34" y="T35"/>
                    </a:cxn>
                    <a:cxn ang="T118">
                      <a:pos x="T36" y="T37"/>
                    </a:cxn>
                    <a:cxn ang="T119">
                      <a:pos x="T38" y="T39"/>
                    </a:cxn>
                    <a:cxn ang="T120">
                      <a:pos x="T40" y="T41"/>
                    </a:cxn>
                    <a:cxn ang="T121">
                      <a:pos x="T42" y="T43"/>
                    </a:cxn>
                    <a:cxn ang="T122">
                      <a:pos x="T44" y="T45"/>
                    </a:cxn>
                    <a:cxn ang="T123">
                      <a:pos x="T46" y="T47"/>
                    </a:cxn>
                    <a:cxn ang="T124">
                      <a:pos x="T48" y="T49"/>
                    </a:cxn>
                    <a:cxn ang="T125">
                      <a:pos x="T50" y="T51"/>
                    </a:cxn>
                    <a:cxn ang="T126">
                      <a:pos x="T52" y="T53"/>
                    </a:cxn>
                    <a:cxn ang="T127">
                      <a:pos x="T54" y="T55"/>
                    </a:cxn>
                    <a:cxn ang="T128">
                      <a:pos x="T56" y="T57"/>
                    </a:cxn>
                    <a:cxn ang="T129">
                      <a:pos x="T58" y="T59"/>
                    </a:cxn>
                    <a:cxn ang="T130">
                      <a:pos x="T60" y="T61"/>
                    </a:cxn>
                    <a:cxn ang="T131">
                      <a:pos x="T62" y="T63"/>
                    </a:cxn>
                    <a:cxn ang="T132">
                      <a:pos x="T64" y="T65"/>
                    </a:cxn>
                    <a:cxn ang="T133">
                      <a:pos x="T66" y="T67"/>
                    </a:cxn>
                    <a:cxn ang="T134">
                      <a:pos x="T68" y="T69"/>
                    </a:cxn>
                    <a:cxn ang="T135">
                      <a:pos x="T70" y="T71"/>
                    </a:cxn>
                    <a:cxn ang="T136">
                      <a:pos x="T72" y="T73"/>
                    </a:cxn>
                    <a:cxn ang="T137">
                      <a:pos x="T74" y="T75"/>
                    </a:cxn>
                    <a:cxn ang="T138">
                      <a:pos x="T76" y="T77"/>
                    </a:cxn>
                    <a:cxn ang="T139">
                      <a:pos x="T78" y="T79"/>
                    </a:cxn>
                    <a:cxn ang="T140">
                      <a:pos x="T80" y="T81"/>
                    </a:cxn>
                    <a:cxn ang="T141">
                      <a:pos x="T82" y="T83"/>
                    </a:cxn>
                    <a:cxn ang="T142">
                      <a:pos x="T84" y="T85"/>
                    </a:cxn>
                    <a:cxn ang="T143">
                      <a:pos x="T86" y="T87"/>
                    </a:cxn>
                    <a:cxn ang="T144">
                      <a:pos x="T88" y="T89"/>
                    </a:cxn>
                    <a:cxn ang="T145">
                      <a:pos x="T90" y="T91"/>
                    </a:cxn>
                    <a:cxn ang="T146">
                      <a:pos x="T92" y="T93"/>
                    </a:cxn>
                    <a:cxn ang="T147">
                      <a:pos x="T94" y="T95"/>
                    </a:cxn>
                    <a:cxn ang="T148">
                      <a:pos x="T96" y="T97"/>
                    </a:cxn>
                    <a:cxn ang="T149">
                      <a:pos x="T98" y="T99"/>
                    </a:cxn>
                  </a:cxnLst>
                  <a:rect l="0" t="0" r="r" b="b"/>
                  <a:pathLst>
                    <a:path w="782" h="553">
                      <a:moveTo>
                        <a:pt x="0" y="162"/>
                      </a:moveTo>
                      <a:lnTo>
                        <a:pt x="22" y="145"/>
                      </a:lnTo>
                      <a:lnTo>
                        <a:pt x="44" y="112"/>
                      </a:lnTo>
                      <a:lnTo>
                        <a:pt x="71" y="96"/>
                      </a:lnTo>
                      <a:lnTo>
                        <a:pt x="98" y="115"/>
                      </a:lnTo>
                      <a:lnTo>
                        <a:pt x="101" y="130"/>
                      </a:lnTo>
                      <a:lnTo>
                        <a:pt x="95" y="130"/>
                      </a:lnTo>
                      <a:lnTo>
                        <a:pt x="84" y="128"/>
                      </a:lnTo>
                      <a:lnTo>
                        <a:pt x="98" y="145"/>
                      </a:lnTo>
                      <a:lnTo>
                        <a:pt x="155" y="123"/>
                      </a:lnTo>
                      <a:lnTo>
                        <a:pt x="147" y="107"/>
                      </a:lnTo>
                      <a:lnTo>
                        <a:pt x="172" y="79"/>
                      </a:lnTo>
                      <a:lnTo>
                        <a:pt x="188" y="79"/>
                      </a:lnTo>
                      <a:lnTo>
                        <a:pt x="172" y="89"/>
                      </a:lnTo>
                      <a:lnTo>
                        <a:pt x="160" y="109"/>
                      </a:lnTo>
                      <a:lnTo>
                        <a:pt x="160" y="123"/>
                      </a:lnTo>
                      <a:lnTo>
                        <a:pt x="183" y="138"/>
                      </a:lnTo>
                      <a:lnTo>
                        <a:pt x="216" y="95"/>
                      </a:lnTo>
                      <a:lnTo>
                        <a:pt x="330" y="45"/>
                      </a:lnTo>
                      <a:lnTo>
                        <a:pt x="330" y="16"/>
                      </a:lnTo>
                      <a:lnTo>
                        <a:pt x="382" y="5"/>
                      </a:lnTo>
                      <a:lnTo>
                        <a:pt x="412" y="20"/>
                      </a:lnTo>
                      <a:lnTo>
                        <a:pt x="481" y="0"/>
                      </a:lnTo>
                      <a:lnTo>
                        <a:pt x="503" y="10"/>
                      </a:lnTo>
                      <a:lnTo>
                        <a:pt x="549" y="61"/>
                      </a:lnTo>
                      <a:lnTo>
                        <a:pt x="602" y="51"/>
                      </a:lnTo>
                      <a:lnTo>
                        <a:pt x="635" y="69"/>
                      </a:lnTo>
                      <a:lnTo>
                        <a:pt x="718" y="65"/>
                      </a:lnTo>
                      <a:lnTo>
                        <a:pt x="781" y="84"/>
                      </a:lnTo>
                      <a:lnTo>
                        <a:pt x="775" y="112"/>
                      </a:lnTo>
                      <a:lnTo>
                        <a:pt x="722" y="130"/>
                      </a:lnTo>
                      <a:lnTo>
                        <a:pt x="731" y="148"/>
                      </a:lnTo>
                      <a:lnTo>
                        <a:pt x="708" y="158"/>
                      </a:lnTo>
                      <a:lnTo>
                        <a:pt x="707" y="194"/>
                      </a:lnTo>
                      <a:lnTo>
                        <a:pt x="686" y="218"/>
                      </a:lnTo>
                      <a:lnTo>
                        <a:pt x="678" y="196"/>
                      </a:lnTo>
                      <a:lnTo>
                        <a:pt x="689" y="175"/>
                      </a:lnTo>
                      <a:lnTo>
                        <a:pt x="687" y="132"/>
                      </a:lnTo>
                      <a:lnTo>
                        <a:pt x="666" y="154"/>
                      </a:lnTo>
                      <a:lnTo>
                        <a:pt x="650" y="166"/>
                      </a:lnTo>
                      <a:lnTo>
                        <a:pt x="634" y="147"/>
                      </a:lnTo>
                      <a:lnTo>
                        <a:pt x="623" y="196"/>
                      </a:lnTo>
                      <a:lnTo>
                        <a:pt x="635" y="196"/>
                      </a:lnTo>
                      <a:lnTo>
                        <a:pt x="632" y="228"/>
                      </a:lnTo>
                      <a:lnTo>
                        <a:pt x="618" y="263"/>
                      </a:lnTo>
                      <a:lnTo>
                        <a:pt x="600" y="276"/>
                      </a:lnTo>
                      <a:lnTo>
                        <a:pt x="615" y="299"/>
                      </a:lnTo>
                      <a:lnTo>
                        <a:pt x="605" y="315"/>
                      </a:lnTo>
                      <a:lnTo>
                        <a:pt x="602" y="301"/>
                      </a:lnTo>
                      <a:lnTo>
                        <a:pt x="602" y="296"/>
                      </a:lnTo>
                      <a:lnTo>
                        <a:pt x="590" y="288"/>
                      </a:lnTo>
                      <a:lnTo>
                        <a:pt x="572" y="299"/>
                      </a:lnTo>
                      <a:lnTo>
                        <a:pt x="588" y="337"/>
                      </a:lnTo>
                      <a:lnTo>
                        <a:pt x="594" y="356"/>
                      </a:lnTo>
                      <a:lnTo>
                        <a:pt x="574" y="408"/>
                      </a:lnTo>
                      <a:lnTo>
                        <a:pt x="539" y="423"/>
                      </a:lnTo>
                      <a:lnTo>
                        <a:pt x="509" y="420"/>
                      </a:lnTo>
                      <a:lnTo>
                        <a:pt x="524" y="442"/>
                      </a:lnTo>
                      <a:lnTo>
                        <a:pt x="525" y="472"/>
                      </a:lnTo>
                      <a:lnTo>
                        <a:pt x="504" y="507"/>
                      </a:lnTo>
                      <a:lnTo>
                        <a:pt x="480" y="488"/>
                      </a:lnTo>
                      <a:lnTo>
                        <a:pt x="477" y="508"/>
                      </a:lnTo>
                      <a:lnTo>
                        <a:pt x="495" y="526"/>
                      </a:lnTo>
                      <a:lnTo>
                        <a:pt x="510" y="552"/>
                      </a:lnTo>
                      <a:lnTo>
                        <a:pt x="485" y="536"/>
                      </a:lnTo>
                      <a:lnTo>
                        <a:pt x="455" y="449"/>
                      </a:lnTo>
                      <a:lnTo>
                        <a:pt x="418" y="426"/>
                      </a:lnTo>
                      <a:lnTo>
                        <a:pt x="391" y="428"/>
                      </a:lnTo>
                      <a:lnTo>
                        <a:pt x="356" y="477"/>
                      </a:lnTo>
                      <a:lnTo>
                        <a:pt x="361" y="495"/>
                      </a:lnTo>
                      <a:lnTo>
                        <a:pt x="349" y="530"/>
                      </a:lnTo>
                      <a:lnTo>
                        <a:pt x="338" y="530"/>
                      </a:lnTo>
                      <a:lnTo>
                        <a:pt x="298" y="457"/>
                      </a:lnTo>
                      <a:lnTo>
                        <a:pt x="298" y="425"/>
                      </a:lnTo>
                      <a:lnTo>
                        <a:pt x="290" y="437"/>
                      </a:lnTo>
                      <a:lnTo>
                        <a:pt x="267" y="436"/>
                      </a:lnTo>
                      <a:lnTo>
                        <a:pt x="276" y="416"/>
                      </a:lnTo>
                      <a:lnTo>
                        <a:pt x="241" y="391"/>
                      </a:lnTo>
                      <a:lnTo>
                        <a:pt x="197" y="391"/>
                      </a:lnTo>
                      <a:lnTo>
                        <a:pt x="160" y="366"/>
                      </a:lnTo>
                      <a:lnTo>
                        <a:pt x="157" y="391"/>
                      </a:lnTo>
                      <a:lnTo>
                        <a:pt x="188" y="414"/>
                      </a:lnTo>
                      <a:lnTo>
                        <a:pt x="199" y="414"/>
                      </a:lnTo>
                      <a:lnTo>
                        <a:pt x="167" y="445"/>
                      </a:lnTo>
                      <a:lnTo>
                        <a:pt x="136" y="452"/>
                      </a:lnTo>
                      <a:lnTo>
                        <a:pt x="136" y="434"/>
                      </a:lnTo>
                      <a:lnTo>
                        <a:pt x="91" y="372"/>
                      </a:lnTo>
                      <a:lnTo>
                        <a:pt x="85" y="355"/>
                      </a:lnTo>
                      <a:lnTo>
                        <a:pt x="109" y="335"/>
                      </a:lnTo>
                      <a:lnTo>
                        <a:pt x="106" y="310"/>
                      </a:lnTo>
                      <a:lnTo>
                        <a:pt x="106" y="282"/>
                      </a:lnTo>
                      <a:lnTo>
                        <a:pt x="119" y="276"/>
                      </a:lnTo>
                      <a:lnTo>
                        <a:pt x="106" y="263"/>
                      </a:lnTo>
                      <a:lnTo>
                        <a:pt x="106" y="162"/>
                      </a:lnTo>
                      <a:lnTo>
                        <a:pt x="43" y="162"/>
                      </a:lnTo>
                      <a:lnTo>
                        <a:pt x="61" y="138"/>
                      </a:lnTo>
                      <a:lnTo>
                        <a:pt x="60" y="130"/>
                      </a:lnTo>
                      <a:lnTo>
                        <a:pt x="39" y="150"/>
                      </a:lnTo>
                      <a:lnTo>
                        <a:pt x="32" y="162"/>
                      </a:lnTo>
                      <a:lnTo>
                        <a:pt x="0" y="162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3" name="Freeform 21">
                  <a:extLst>
                    <a:ext uri="{FF2B5EF4-FFF2-40B4-BE49-F238E27FC236}">
                      <a16:creationId xmlns:a16="http://schemas.microsoft.com/office/drawing/2014/main" id="{90B64CFF-37C5-D70A-C6A3-CE68C1F611C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221" y="3217"/>
                  <a:ext cx="68" cy="113"/>
                </a:xfrm>
                <a:custGeom>
                  <a:avLst/>
                  <a:gdLst>
                    <a:gd name="T0" fmla="*/ 45 w 68"/>
                    <a:gd name="T1" fmla="*/ 0 h 113"/>
                    <a:gd name="T2" fmla="*/ 45 w 68"/>
                    <a:gd name="T3" fmla="*/ 14 h 113"/>
                    <a:gd name="T4" fmla="*/ 39 w 68"/>
                    <a:gd name="T5" fmla="*/ 23 h 113"/>
                    <a:gd name="T6" fmla="*/ 41 w 68"/>
                    <a:gd name="T7" fmla="*/ 38 h 113"/>
                    <a:gd name="T8" fmla="*/ 33 w 68"/>
                    <a:gd name="T9" fmla="*/ 58 h 113"/>
                    <a:gd name="T10" fmla="*/ 22 w 68"/>
                    <a:gd name="T11" fmla="*/ 77 h 113"/>
                    <a:gd name="T12" fmla="*/ 5 w 68"/>
                    <a:gd name="T13" fmla="*/ 89 h 113"/>
                    <a:gd name="T14" fmla="*/ 0 w 68"/>
                    <a:gd name="T15" fmla="*/ 110 h 113"/>
                    <a:gd name="T16" fmla="*/ 7 w 68"/>
                    <a:gd name="T17" fmla="*/ 112 h 113"/>
                    <a:gd name="T18" fmla="*/ 7 w 68"/>
                    <a:gd name="T19" fmla="*/ 92 h 113"/>
                    <a:gd name="T20" fmla="*/ 31 w 68"/>
                    <a:gd name="T21" fmla="*/ 91 h 113"/>
                    <a:gd name="T22" fmla="*/ 49 w 68"/>
                    <a:gd name="T23" fmla="*/ 78 h 113"/>
                    <a:gd name="T24" fmla="*/ 49 w 68"/>
                    <a:gd name="T25" fmla="*/ 51 h 113"/>
                    <a:gd name="T26" fmla="*/ 55 w 68"/>
                    <a:gd name="T27" fmla="*/ 41 h 113"/>
                    <a:gd name="T28" fmla="*/ 46 w 68"/>
                    <a:gd name="T29" fmla="*/ 24 h 113"/>
                    <a:gd name="T30" fmla="*/ 59 w 68"/>
                    <a:gd name="T31" fmla="*/ 19 h 113"/>
                    <a:gd name="T32" fmla="*/ 67 w 68"/>
                    <a:gd name="T33" fmla="*/ 5 h 113"/>
                    <a:gd name="T34" fmla="*/ 49 w 68"/>
                    <a:gd name="T35" fmla="*/ 7 h 113"/>
                    <a:gd name="T36" fmla="*/ 45 w 68"/>
                    <a:gd name="T37" fmla="*/ 0 h 113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</a:gdLst>
                  <a:ahLst/>
                  <a:cxnLst>
                    <a:cxn ang="T38">
                      <a:pos x="T0" y="T1"/>
                    </a:cxn>
                    <a:cxn ang="T39">
                      <a:pos x="T2" y="T3"/>
                    </a:cxn>
                    <a:cxn ang="T40">
                      <a:pos x="T4" y="T5"/>
                    </a:cxn>
                    <a:cxn ang="T41">
                      <a:pos x="T6" y="T7"/>
                    </a:cxn>
                    <a:cxn ang="T42">
                      <a:pos x="T8" y="T9"/>
                    </a:cxn>
                    <a:cxn ang="T43">
                      <a:pos x="T10" y="T11"/>
                    </a:cxn>
                    <a:cxn ang="T44">
                      <a:pos x="T12" y="T13"/>
                    </a:cxn>
                    <a:cxn ang="T45">
                      <a:pos x="T14" y="T15"/>
                    </a:cxn>
                    <a:cxn ang="T46">
                      <a:pos x="T16" y="T17"/>
                    </a:cxn>
                    <a:cxn ang="T47">
                      <a:pos x="T18" y="T19"/>
                    </a:cxn>
                    <a:cxn ang="T48">
                      <a:pos x="T20" y="T21"/>
                    </a:cxn>
                    <a:cxn ang="T49">
                      <a:pos x="T22" y="T23"/>
                    </a:cxn>
                    <a:cxn ang="T50">
                      <a:pos x="T24" y="T25"/>
                    </a:cxn>
                    <a:cxn ang="T51">
                      <a:pos x="T26" y="T27"/>
                    </a:cxn>
                    <a:cxn ang="T52">
                      <a:pos x="T28" y="T29"/>
                    </a:cxn>
                    <a:cxn ang="T53">
                      <a:pos x="T30" y="T31"/>
                    </a:cxn>
                    <a:cxn ang="T54">
                      <a:pos x="T32" y="T33"/>
                    </a:cxn>
                    <a:cxn ang="T55">
                      <a:pos x="T34" y="T35"/>
                    </a:cxn>
                    <a:cxn ang="T56">
                      <a:pos x="T36" y="T37"/>
                    </a:cxn>
                  </a:cxnLst>
                  <a:rect l="0" t="0" r="r" b="b"/>
                  <a:pathLst>
                    <a:path w="68" h="113">
                      <a:moveTo>
                        <a:pt x="45" y="0"/>
                      </a:moveTo>
                      <a:lnTo>
                        <a:pt x="45" y="14"/>
                      </a:lnTo>
                      <a:lnTo>
                        <a:pt x="39" y="23"/>
                      </a:lnTo>
                      <a:lnTo>
                        <a:pt x="41" y="38"/>
                      </a:lnTo>
                      <a:lnTo>
                        <a:pt x="33" y="58"/>
                      </a:lnTo>
                      <a:lnTo>
                        <a:pt x="22" y="77"/>
                      </a:lnTo>
                      <a:lnTo>
                        <a:pt x="5" y="89"/>
                      </a:lnTo>
                      <a:lnTo>
                        <a:pt x="0" y="110"/>
                      </a:lnTo>
                      <a:lnTo>
                        <a:pt x="7" y="112"/>
                      </a:lnTo>
                      <a:lnTo>
                        <a:pt x="7" y="92"/>
                      </a:lnTo>
                      <a:lnTo>
                        <a:pt x="31" y="91"/>
                      </a:lnTo>
                      <a:lnTo>
                        <a:pt x="49" y="78"/>
                      </a:lnTo>
                      <a:lnTo>
                        <a:pt x="49" y="51"/>
                      </a:lnTo>
                      <a:lnTo>
                        <a:pt x="55" y="41"/>
                      </a:lnTo>
                      <a:lnTo>
                        <a:pt x="46" y="24"/>
                      </a:lnTo>
                      <a:lnTo>
                        <a:pt x="59" y="19"/>
                      </a:lnTo>
                      <a:lnTo>
                        <a:pt x="67" y="5"/>
                      </a:lnTo>
                      <a:lnTo>
                        <a:pt x="49" y="7"/>
                      </a:lnTo>
                      <a:lnTo>
                        <a:pt x="45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4" name="Freeform 22">
                  <a:extLst>
                    <a:ext uri="{FF2B5EF4-FFF2-40B4-BE49-F238E27FC236}">
                      <a16:creationId xmlns:a16="http://schemas.microsoft.com/office/drawing/2014/main" id="{A402EADB-8B64-322E-8281-16289D9106D3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967" y="3518"/>
                  <a:ext cx="17" cy="26"/>
                </a:xfrm>
                <a:custGeom>
                  <a:avLst/>
                  <a:gdLst>
                    <a:gd name="T0" fmla="*/ 8 w 17"/>
                    <a:gd name="T1" fmla="*/ 0 h 26"/>
                    <a:gd name="T2" fmla="*/ 0 w 17"/>
                    <a:gd name="T3" fmla="*/ 11 h 26"/>
                    <a:gd name="T4" fmla="*/ 5 w 17"/>
                    <a:gd name="T5" fmla="*/ 25 h 26"/>
                    <a:gd name="T6" fmla="*/ 16 w 17"/>
                    <a:gd name="T7" fmla="*/ 15 h 26"/>
                    <a:gd name="T8" fmla="*/ 8 w 17"/>
                    <a:gd name="T9" fmla="*/ 0 h 26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17" h="26">
                      <a:moveTo>
                        <a:pt x="8" y="0"/>
                      </a:moveTo>
                      <a:lnTo>
                        <a:pt x="0" y="11"/>
                      </a:lnTo>
                      <a:lnTo>
                        <a:pt x="5" y="25"/>
                      </a:lnTo>
                      <a:lnTo>
                        <a:pt x="16" y="15"/>
                      </a:lnTo>
                      <a:lnTo>
                        <a:pt x="8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5" name="Freeform 23">
                  <a:extLst>
                    <a:ext uri="{FF2B5EF4-FFF2-40B4-BE49-F238E27FC236}">
                      <a16:creationId xmlns:a16="http://schemas.microsoft.com/office/drawing/2014/main" id="{86C1DA20-7ECD-20D3-F3C9-0F750C6A1380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069" y="3545"/>
                  <a:ext cx="158" cy="68"/>
                </a:xfrm>
                <a:custGeom>
                  <a:avLst/>
                  <a:gdLst>
                    <a:gd name="T0" fmla="*/ 0 w 158"/>
                    <a:gd name="T1" fmla="*/ 0 h 68"/>
                    <a:gd name="T2" fmla="*/ 23 w 158"/>
                    <a:gd name="T3" fmla="*/ 5 h 68"/>
                    <a:gd name="T4" fmla="*/ 58 w 158"/>
                    <a:gd name="T5" fmla="*/ 29 h 68"/>
                    <a:gd name="T6" fmla="*/ 53 w 158"/>
                    <a:gd name="T7" fmla="*/ 43 h 68"/>
                    <a:gd name="T8" fmla="*/ 82 w 158"/>
                    <a:gd name="T9" fmla="*/ 55 h 68"/>
                    <a:gd name="T10" fmla="*/ 157 w 158"/>
                    <a:gd name="T11" fmla="*/ 55 h 68"/>
                    <a:gd name="T12" fmla="*/ 75 w 158"/>
                    <a:gd name="T13" fmla="*/ 67 h 68"/>
                    <a:gd name="T14" fmla="*/ 53 w 158"/>
                    <a:gd name="T15" fmla="*/ 43 h 68"/>
                    <a:gd name="T16" fmla="*/ 32 w 158"/>
                    <a:gd name="T17" fmla="*/ 38 h 68"/>
                    <a:gd name="T18" fmla="*/ 0 w 158"/>
                    <a:gd name="T19" fmla="*/ 0 h 68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158" h="68">
                      <a:moveTo>
                        <a:pt x="0" y="0"/>
                      </a:moveTo>
                      <a:lnTo>
                        <a:pt x="23" y="5"/>
                      </a:lnTo>
                      <a:lnTo>
                        <a:pt x="58" y="29"/>
                      </a:lnTo>
                      <a:lnTo>
                        <a:pt x="53" y="43"/>
                      </a:lnTo>
                      <a:lnTo>
                        <a:pt x="82" y="55"/>
                      </a:lnTo>
                      <a:lnTo>
                        <a:pt x="157" y="55"/>
                      </a:lnTo>
                      <a:lnTo>
                        <a:pt x="75" y="67"/>
                      </a:lnTo>
                      <a:lnTo>
                        <a:pt x="53" y="43"/>
                      </a:lnTo>
                      <a:lnTo>
                        <a:pt x="32" y="38"/>
                      </a:lnTo>
                      <a:lnTo>
                        <a:pt x="0" y="0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2" name="Freeform 24">
                  <a:extLst>
                    <a:ext uri="{FF2B5EF4-FFF2-40B4-BE49-F238E27FC236}">
                      <a16:creationId xmlns:a16="http://schemas.microsoft.com/office/drawing/2014/main" id="{E9798119-D5A3-3AE7-C0A4-9C55EE514DF6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195" y="3601"/>
                  <a:ext cx="169" cy="159"/>
                </a:xfrm>
                <a:custGeom>
                  <a:avLst/>
                  <a:gdLst>
                    <a:gd name="T0" fmla="*/ 135 w 169"/>
                    <a:gd name="T1" fmla="*/ 155 h 159"/>
                    <a:gd name="T2" fmla="*/ 127 w 169"/>
                    <a:gd name="T3" fmla="*/ 152 h 159"/>
                    <a:gd name="T4" fmla="*/ 110 w 169"/>
                    <a:gd name="T5" fmla="*/ 134 h 159"/>
                    <a:gd name="T6" fmla="*/ 92 w 169"/>
                    <a:gd name="T7" fmla="*/ 130 h 159"/>
                    <a:gd name="T8" fmla="*/ 88 w 169"/>
                    <a:gd name="T9" fmla="*/ 119 h 159"/>
                    <a:gd name="T10" fmla="*/ 78 w 169"/>
                    <a:gd name="T11" fmla="*/ 111 h 159"/>
                    <a:gd name="T12" fmla="*/ 62 w 169"/>
                    <a:gd name="T13" fmla="*/ 111 h 159"/>
                    <a:gd name="T14" fmla="*/ 44 w 169"/>
                    <a:gd name="T15" fmla="*/ 118 h 159"/>
                    <a:gd name="T16" fmla="*/ 28 w 169"/>
                    <a:gd name="T17" fmla="*/ 121 h 159"/>
                    <a:gd name="T18" fmla="*/ 10 w 169"/>
                    <a:gd name="T19" fmla="*/ 121 h 159"/>
                    <a:gd name="T20" fmla="*/ 10 w 169"/>
                    <a:gd name="T21" fmla="*/ 109 h 159"/>
                    <a:gd name="T22" fmla="*/ 3 w 169"/>
                    <a:gd name="T23" fmla="*/ 91 h 159"/>
                    <a:gd name="T24" fmla="*/ 2 w 169"/>
                    <a:gd name="T25" fmla="*/ 81 h 159"/>
                    <a:gd name="T26" fmla="*/ 2 w 169"/>
                    <a:gd name="T27" fmla="*/ 56 h 159"/>
                    <a:gd name="T28" fmla="*/ 31 w 169"/>
                    <a:gd name="T29" fmla="*/ 43 h 159"/>
                    <a:gd name="T30" fmla="*/ 34 w 169"/>
                    <a:gd name="T31" fmla="*/ 29 h 159"/>
                    <a:gd name="T32" fmla="*/ 40 w 169"/>
                    <a:gd name="T33" fmla="*/ 30 h 159"/>
                    <a:gd name="T34" fmla="*/ 55 w 169"/>
                    <a:gd name="T35" fmla="*/ 15 h 159"/>
                    <a:gd name="T36" fmla="*/ 70 w 169"/>
                    <a:gd name="T37" fmla="*/ 17 h 159"/>
                    <a:gd name="T38" fmla="*/ 80 w 169"/>
                    <a:gd name="T39" fmla="*/ 7 h 159"/>
                    <a:gd name="T40" fmla="*/ 89 w 169"/>
                    <a:gd name="T41" fmla="*/ 5 h 159"/>
                    <a:gd name="T42" fmla="*/ 103 w 169"/>
                    <a:gd name="T43" fmla="*/ 24 h 159"/>
                    <a:gd name="T44" fmla="*/ 116 w 169"/>
                    <a:gd name="T45" fmla="*/ 30 h 159"/>
                    <a:gd name="T46" fmla="*/ 117 w 169"/>
                    <a:gd name="T47" fmla="*/ 11 h 159"/>
                    <a:gd name="T48" fmla="*/ 122 w 169"/>
                    <a:gd name="T49" fmla="*/ 0 h 159"/>
                    <a:gd name="T50" fmla="*/ 132 w 169"/>
                    <a:gd name="T51" fmla="*/ 15 h 159"/>
                    <a:gd name="T52" fmla="*/ 140 w 169"/>
                    <a:gd name="T53" fmla="*/ 43 h 159"/>
                    <a:gd name="T54" fmla="*/ 156 w 169"/>
                    <a:gd name="T55" fmla="*/ 59 h 159"/>
                    <a:gd name="T56" fmla="*/ 165 w 169"/>
                    <a:gd name="T57" fmla="*/ 72 h 159"/>
                    <a:gd name="T58" fmla="*/ 168 w 169"/>
                    <a:gd name="T59" fmla="*/ 95 h 159"/>
                    <a:gd name="T60" fmla="*/ 157 w 169"/>
                    <a:gd name="T61" fmla="*/ 121 h 159"/>
                    <a:gd name="T62" fmla="*/ 155 w 169"/>
                    <a:gd name="T63" fmla="*/ 145 h 159"/>
                    <a:gd name="T64" fmla="*/ 140 w 169"/>
                    <a:gd name="T65" fmla="*/ 154 h 159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0" t="0" r="r" b="b"/>
                  <a:pathLst>
                    <a:path w="169" h="159">
                      <a:moveTo>
                        <a:pt x="140" y="154"/>
                      </a:moveTo>
                      <a:lnTo>
                        <a:pt x="135" y="155"/>
                      </a:lnTo>
                      <a:lnTo>
                        <a:pt x="132" y="158"/>
                      </a:lnTo>
                      <a:lnTo>
                        <a:pt x="127" y="152"/>
                      </a:lnTo>
                      <a:lnTo>
                        <a:pt x="112" y="145"/>
                      </a:lnTo>
                      <a:lnTo>
                        <a:pt x="110" y="134"/>
                      </a:lnTo>
                      <a:lnTo>
                        <a:pt x="105" y="130"/>
                      </a:lnTo>
                      <a:lnTo>
                        <a:pt x="92" y="130"/>
                      </a:lnTo>
                      <a:lnTo>
                        <a:pt x="92" y="122"/>
                      </a:lnTo>
                      <a:lnTo>
                        <a:pt x="88" y="119"/>
                      </a:lnTo>
                      <a:lnTo>
                        <a:pt x="87" y="112"/>
                      </a:lnTo>
                      <a:lnTo>
                        <a:pt x="78" y="111"/>
                      </a:lnTo>
                      <a:lnTo>
                        <a:pt x="70" y="109"/>
                      </a:lnTo>
                      <a:lnTo>
                        <a:pt x="62" y="111"/>
                      </a:lnTo>
                      <a:lnTo>
                        <a:pt x="62" y="112"/>
                      </a:lnTo>
                      <a:lnTo>
                        <a:pt x="44" y="118"/>
                      </a:lnTo>
                      <a:lnTo>
                        <a:pt x="44" y="121"/>
                      </a:lnTo>
                      <a:lnTo>
                        <a:pt x="28" y="121"/>
                      </a:lnTo>
                      <a:lnTo>
                        <a:pt x="20" y="126"/>
                      </a:lnTo>
                      <a:lnTo>
                        <a:pt x="10" y="121"/>
                      </a:lnTo>
                      <a:lnTo>
                        <a:pt x="10" y="119"/>
                      </a:lnTo>
                      <a:lnTo>
                        <a:pt x="10" y="109"/>
                      </a:lnTo>
                      <a:lnTo>
                        <a:pt x="7" y="99"/>
                      </a:lnTo>
                      <a:lnTo>
                        <a:pt x="3" y="91"/>
                      </a:lnTo>
                      <a:lnTo>
                        <a:pt x="5" y="84"/>
                      </a:lnTo>
                      <a:lnTo>
                        <a:pt x="2" y="81"/>
                      </a:lnTo>
                      <a:lnTo>
                        <a:pt x="0" y="66"/>
                      </a:lnTo>
                      <a:lnTo>
                        <a:pt x="2" y="56"/>
                      </a:lnTo>
                      <a:lnTo>
                        <a:pt x="11" y="48"/>
                      </a:lnTo>
                      <a:lnTo>
                        <a:pt x="31" y="43"/>
                      </a:lnTo>
                      <a:lnTo>
                        <a:pt x="36" y="36"/>
                      </a:lnTo>
                      <a:lnTo>
                        <a:pt x="34" y="29"/>
                      </a:lnTo>
                      <a:lnTo>
                        <a:pt x="39" y="27"/>
                      </a:lnTo>
                      <a:lnTo>
                        <a:pt x="40" y="30"/>
                      </a:lnTo>
                      <a:lnTo>
                        <a:pt x="42" y="25"/>
                      </a:lnTo>
                      <a:lnTo>
                        <a:pt x="55" y="15"/>
                      </a:lnTo>
                      <a:lnTo>
                        <a:pt x="62" y="20"/>
                      </a:lnTo>
                      <a:lnTo>
                        <a:pt x="70" y="17"/>
                      </a:lnTo>
                      <a:lnTo>
                        <a:pt x="72" y="9"/>
                      </a:lnTo>
                      <a:lnTo>
                        <a:pt x="80" y="7"/>
                      </a:lnTo>
                      <a:lnTo>
                        <a:pt x="78" y="1"/>
                      </a:lnTo>
                      <a:lnTo>
                        <a:pt x="89" y="5"/>
                      </a:lnTo>
                      <a:lnTo>
                        <a:pt x="98" y="3"/>
                      </a:lnTo>
                      <a:lnTo>
                        <a:pt x="103" y="24"/>
                      </a:lnTo>
                      <a:lnTo>
                        <a:pt x="110" y="30"/>
                      </a:lnTo>
                      <a:lnTo>
                        <a:pt x="116" y="30"/>
                      </a:lnTo>
                      <a:lnTo>
                        <a:pt x="119" y="17"/>
                      </a:lnTo>
                      <a:lnTo>
                        <a:pt x="117" y="11"/>
                      </a:lnTo>
                      <a:lnTo>
                        <a:pt x="119" y="1"/>
                      </a:lnTo>
                      <a:lnTo>
                        <a:pt x="122" y="0"/>
                      </a:lnTo>
                      <a:lnTo>
                        <a:pt x="127" y="12"/>
                      </a:lnTo>
                      <a:lnTo>
                        <a:pt x="132" y="15"/>
                      </a:lnTo>
                      <a:lnTo>
                        <a:pt x="135" y="27"/>
                      </a:lnTo>
                      <a:lnTo>
                        <a:pt x="140" y="43"/>
                      </a:lnTo>
                      <a:lnTo>
                        <a:pt x="147" y="47"/>
                      </a:lnTo>
                      <a:lnTo>
                        <a:pt x="156" y="59"/>
                      </a:lnTo>
                      <a:lnTo>
                        <a:pt x="157" y="65"/>
                      </a:lnTo>
                      <a:lnTo>
                        <a:pt x="165" y="72"/>
                      </a:lnTo>
                      <a:lnTo>
                        <a:pt x="168" y="85"/>
                      </a:lnTo>
                      <a:lnTo>
                        <a:pt x="168" y="95"/>
                      </a:lnTo>
                      <a:lnTo>
                        <a:pt x="165" y="111"/>
                      </a:lnTo>
                      <a:lnTo>
                        <a:pt x="157" y="121"/>
                      </a:lnTo>
                      <a:lnTo>
                        <a:pt x="155" y="134"/>
                      </a:lnTo>
                      <a:lnTo>
                        <a:pt x="155" y="145"/>
                      </a:lnTo>
                      <a:lnTo>
                        <a:pt x="147" y="147"/>
                      </a:lnTo>
                      <a:lnTo>
                        <a:pt x="140" y="154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1057" name="Freeform 25">
                  <a:extLst>
                    <a:ext uri="{FF2B5EF4-FFF2-40B4-BE49-F238E27FC236}">
                      <a16:creationId xmlns:a16="http://schemas.microsoft.com/office/drawing/2014/main" id="{1F35F80A-D5E6-7556-3943-9914C4DA7D31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5330" y="3768"/>
                  <a:ext cx="17" cy="20"/>
                </a:xfrm>
                <a:custGeom>
                  <a:avLst/>
                  <a:gdLst>
                    <a:gd name="T0" fmla="*/ 8 w 17"/>
                    <a:gd name="T1" fmla="*/ 16 h 20"/>
                    <a:gd name="T2" fmla="*/ 2 w 17"/>
                    <a:gd name="T3" fmla="*/ 13 h 20"/>
                    <a:gd name="T4" fmla="*/ 2 w 17"/>
                    <a:gd name="T5" fmla="*/ 10 h 20"/>
                    <a:gd name="T6" fmla="*/ 2 w 17"/>
                    <a:gd name="T7" fmla="*/ 8 h 20"/>
                    <a:gd name="T8" fmla="*/ 1 w 17"/>
                    <a:gd name="T9" fmla="*/ 5 h 20"/>
                    <a:gd name="T10" fmla="*/ 0 w 17"/>
                    <a:gd name="T11" fmla="*/ 0 h 20"/>
                    <a:gd name="T12" fmla="*/ 2 w 17"/>
                    <a:gd name="T13" fmla="*/ 0 h 20"/>
                    <a:gd name="T14" fmla="*/ 8 w 17"/>
                    <a:gd name="T15" fmla="*/ 2 h 20"/>
                    <a:gd name="T16" fmla="*/ 11 w 17"/>
                    <a:gd name="T17" fmla="*/ 2 h 20"/>
                    <a:gd name="T18" fmla="*/ 12 w 17"/>
                    <a:gd name="T19" fmla="*/ 2 h 20"/>
                    <a:gd name="T20" fmla="*/ 16 w 17"/>
                    <a:gd name="T21" fmla="*/ 0 h 20"/>
                    <a:gd name="T22" fmla="*/ 16 w 17"/>
                    <a:gd name="T23" fmla="*/ 8 h 20"/>
                    <a:gd name="T24" fmla="*/ 14 w 17"/>
                    <a:gd name="T25" fmla="*/ 10 h 20"/>
                    <a:gd name="T26" fmla="*/ 12 w 17"/>
                    <a:gd name="T27" fmla="*/ 13 h 20"/>
                    <a:gd name="T28" fmla="*/ 12 w 17"/>
                    <a:gd name="T29" fmla="*/ 16 h 20"/>
                    <a:gd name="T30" fmla="*/ 11 w 17"/>
                    <a:gd name="T31" fmla="*/ 16 h 20"/>
                    <a:gd name="T32" fmla="*/ 11 w 17"/>
                    <a:gd name="T33" fmla="*/ 19 h 20"/>
                    <a:gd name="T34" fmla="*/ 8 w 17"/>
                    <a:gd name="T35" fmla="*/ 16 h 20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</a:gdLst>
                  <a:ahLst/>
                  <a:cxnLst>
                    <a:cxn ang="T36">
                      <a:pos x="T0" y="T1"/>
                    </a:cxn>
                    <a:cxn ang="T37">
                      <a:pos x="T2" y="T3"/>
                    </a:cxn>
                    <a:cxn ang="T38">
                      <a:pos x="T4" y="T5"/>
                    </a:cxn>
                    <a:cxn ang="T39">
                      <a:pos x="T6" y="T7"/>
                    </a:cxn>
                    <a:cxn ang="T40">
                      <a:pos x="T8" y="T9"/>
                    </a:cxn>
                    <a:cxn ang="T41">
                      <a:pos x="T10" y="T11"/>
                    </a:cxn>
                    <a:cxn ang="T42">
                      <a:pos x="T12" y="T13"/>
                    </a:cxn>
                    <a:cxn ang="T43">
                      <a:pos x="T14" y="T15"/>
                    </a:cxn>
                    <a:cxn ang="T44">
                      <a:pos x="T16" y="T17"/>
                    </a:cxn>
                    <a:cxn ang="T45">
                      <a:pos x="T18" y="T19"/>
                    </a:cxn>
                    <a:cxn ang="T46">
                      <a:pos x="T20" y="T21"/>
                    </a:cxn>
                    <a:cxn ang="T47">
                      <a:pos x="T22" y="T23"/>
                    </a:cxn>
                    <a:cxn ang="T48">
                      <a:pos x="T24" y="T25"/>
                    </a:cxn>
                    <a:cxn ang="T49">
                      <a:pos x="T26" y="T27"/>
                    </a:cxn>
                    <a:cxn ang="T50">
                      <a:pos x="T28" y="T29"/>
                    </a:cxn>
                    <a:cxn ang="T51">
                      <a:pos x="T30" y="T31"/>
                    </a:cxn>
                    <a:cxn ang="T52">
                      <a:pos x="T32" y="T33"/>
                    </a:cxn>
                    <a:cxn ang="T53">
                      <a:pos x="T34" y="T35"/>
                    </a:cxn>
                  </a:cxnLst>
                  <a:rect l="0" t="0" r="r" b="b"/>
                  <a:pathLst>
                    <a:path w="17" h="20">
                      <a:moveTo>
                        <a:pt x="8" y="16"/>
                      </a:moveTo>
                      <a:lnTo>
                        <a:pt x="2" y="13"/>
                      </a:lnTo>
                      <a:lnTo>
                        <a:pt x="2" y="10"/>
                      </a:lnTo>
                      <a:lnTo>
                        <a:pt x="2" y="8"/>
                      </a:lnTo>
                      <a:lnTo>
                        <a:pt x="1" y="5"/>
                      </a:lnTo>
                      <a:lnTo>
                        <a:pt x="0" y="0"/>
                      </a:lnTo>
                      <a:lnTo>
                        <a:pt x="2" y="0"/>
                      </a:lnTo>
                      <a:lnTo>
                        <a:pt x="8" y="2"/>
                      </a:lnTo>
                      <a:lnTo>
                        <a:pt x="11" y="2"/>
                      </a:lnTo>
                      <a:lnTo>
                        <a:pt x="12" y="2"/>
                      </a:lnTo>
                      <a:lnTo>
                        <a:pt x="16" y="0"/>
                      </a:lnTo>
                      <a:lnTo>
                        <a:pt x="16" y="8"/>
                      </a:lnTo>
                      <a:lnTo>
                        <a:pt x="14" y="10"/>
                      </a:lnTo>
                      <a:lnTo>
                        <a:pt x="12" y="13"/>
                      </a:lnTo>
                      <a:lnTo>
                        <a:pt x="12" y="16"/>
                      </a:lnTo>
                      <a:lnTo>
                        <a:pt x="11" y="16"/>
                      </a:lnTo>
                      <a:lnTo>
                        <a:pt x="11" y="19"/>
                      </a:lnTo>
                      <a:lnTo>
                        <a:pt x="8" y="1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  <p:sp>
              <p:nvSpPr>
                <p:cNvPr id="3" name="Freeform 26">
                  <a:extLst>
                    <a:ext uri="{FF2B5EF4-FFF2-40B4-BE49-F238E27FC236}">
                      <a16:creationId xmlns:a16="http://schemas.microsoft.com/office/drawing/2014/main" id="{D0861A55-4DA3-5C81-B642-C2C663A68437}"/>
                    </a:ext>
                  </a:extLst>
                </p:cNvPr>
                <p:cNvSpPr>
                  <a:spLocks/>
                </p:cNvSpPr>
                <p:nvPr/>
              </p:nvSpPr>
              <p:spPr bwMode="grayWhite">
                <a:xfrm>
                  <a:off x="4739" y="3587"/>
                  <a:ext cx="19" cy="76"/>
                </a:xfrm>
                <a:custGeom>
                  <a:avLst/>
                  <a:gdLst>
                    <a:gd name="T0" fmla="*/ 2 w 19"/>
                    <a:gd name="T1" fmla="*/ 26 h 76"/>
                    <a:gd name="T2" fmla="*/ 9 w 19"/>
                    <a:gd name="T3" fmla="*/ 20 h 76"/>
                    <a:gd name="T4" fmla="*/ 14 w 19"/>
                    <a:gd name="T5" fmla="*/ 0 h 76"/>
                    <a:gd name="T6" fmla="*/ 18 w 19"/>
                    <a:gd name="T7" fmla="*/ 30 h 76"/>
                    <a:gd name="T8" fmla="*/ 12 w 19"/>
                    <a:gd name="T9" fmla="*/ 67 h 76"/>
                    <a:gd name="T10" fmla="*/ 0 w 19"/>
                    <a:gd name="T11" fmla="*/ 75 h 76"/>
                    <a:gd name="T12" fmla="*/ 0 w 19"/>
                    <a:gd name="T13" fmla="*/ 57 h 76"/>
                    <a:gd name="T14" fmla="*/ 3 w 19"/>
                    <a:gd name="T15" fmla="*/ 45 h 76"/>
                    <a:gd name="T16" fmla="*/ 2 w 19"/>
                    <a:gd name="T17" fmla="*/ 26 h 7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9" h="76">
                      <a:moveTo>
                        <a:pt x="2" y="26"/>
                      </a:moveTo>
                      <a:lnTo>
                        <a:pt x="9" y="20"/>
                      </a:lnTo>
                      <a:lnTo>
                        <a:pt x="14" y="0"/>
                      </a:lnTo>
                      <a:lnTo>
                        <a:pt x="18" y="30"/>
                      </a:lnTo>
                      <a:lnTo>
                        <a:pt x="12" y="67"/>
                      </a:lnTo>
                      <a:lnTo>
                        <a:pt x="0" y="75"/>
                      </a:lnTo>
                      <a:lnTo>
                        <a:pt x="0" y="57"/>
                      </a:lnTo>
                      <a:lnTo>
                        <a:pt x="3" y="45"/>
                      </a:lnTo>
                      <a:lnTo>
                        <a:pt x="2" y="26"/>
                      </a:lnTo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PS"/>
                </a:p>
              </p:txBody>
            </p:sp>
          </p:grpSp>
        </p:grpSp>
      </p:grpSp>
      <p:sp>
        <p:nvSpPr>
          <p:cNvPr id="1027" name="Rectangle 30">
            <a:extLst>
              <a:ext uri="{FF2B5EF4-FFF2-40B4-BE49-F238E27FC236}">
                <a16:creationId xmlns:a16="http://schemas.microsoft.com/office/drawing/2014/main" id="{02E5972A-4CBD-BA1A-0A62-4E724A6F1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857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1">
            <a:extLst>
              <a:ext uri="{FF2B5EF4-FFF2-40B4-BE49-F238E27FC236}">
                <a16:creationId xmlns:a16="http://schemas.microsoft.com/office/drawing/2014/main" id="{570161FB-67AE-BEA0-E442-EA7B843A2D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5735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56" name="Rectangle 32">
            <a:extLst>
              <a:ext uri="{FF2B5EF4-FFF2-40B4-BE49-F238E27FC236}">
                <a16:creationId xmlns:a16="http://schemas.microsoft.com/office/drawing/2014/main" id="{C102D135-B6D8-4672-8C58-73827B8C060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8" name="Rectangle 34">
            <a:extLst>
              <a:ext uri="{FF2B5EF4-FFF2-40B4-BE49-F238E27FC236}">
                <a16:creationId xmlns:a16="http://schemas.microsoft.com/office/drawing/2014/main" id="{68EC4E0D-AA99-40C6-BCEC-2EF78B7578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992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CF23516-7063-5740-B5E9-5A9B36636B7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35">
            <a:extLst>
              <a:ext uri="{FF2B5EF4-FFF2-40B4-BE49-F238E27FC236}">
                <a16:creationId xmlns:a16="http://schemas.microsoft.com/office/drawing/2014/main" id="{9B971668-59DD-4443-BFFE-D49BD4A501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6438900"/>
            <a:ext cx="5581650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1000" dirty="0">
                <a:latin typeface="Arial" pitchFamily="34" charset="0"/>
                <a:cs typeface="+mn-cs"/>
              </a:rPr>
              <a:t>Liang, Introduction to Java Programming and Data Structures, Twelfth Edition, (c) 2020  Pearson Education, Inc. All rights reserved.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5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Monotype Sorts" pitchFamily="2" charset="2"/>
        <a:buChar char="F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Monotype Sorts" pitchFamily="2" charset="2"/>
        <a:buChar char="u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PassTwoDimensionalArray.html" TargetMode="External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liveexample.pearsoncmg.com/html/GradeExam.html" TargetMode="Externa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dsanimation/ClosestPaireBook.htm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liveexample.pearsoncmg.com/html/FindNearestPoints.html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s.armstrong.edu/liang/animation/web/Sudoku.html" TargetMode="External"/><Relationship Id="rId4" Type="http://schemas.openxmlformats.org/officeDocument/2006/relationships/hyperlink" Target="https://liveexample.pearsoncmg.com/dsanimation/Sudoku.html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iveexample.pearsoncmg.com/html/CheckSudokuSolution.html" TargetMode="Externa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8.bin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TotalScore.html" TargetMode="External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hyperlink" Target="https://liveexample.pearsoncmg.com/html/Weather.html" TargetMode="External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e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2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liveexample.pearsoncmg.com/html/GuessBirthdayUsingArray.html" TargetMode="External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winword%20TestSelectionSort.jav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>
            <a:extLst>
              <a:ext uri="{FF2B5EF4-FFF2-40B4-BE49-F238E27FC236}">
                <a16:creationId xmlns:a16="http://schemas.microsoft.com/office/drawing/2014/main" id="{CCDE21F1-69D2-E09B-E3A5-7A0FF87DA82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B26BF43-6938-0141-8D3A-E17A4F560D84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AF92EFC-1AA6-22AA-B830-4B4CE0C787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050" y="587375"/>
            <a:ext cx="7772400" cy="1143000"/>
          </a:xfrm>
        </p:spPr>
        <p:txBody>
          <a:bodyPr/>
          <a:lstStyle/>
          <a:p>
            <a:r>
              <a:rPr lang="en-US" altLang="en-US" sz="4000"/>
              <a:t>Chapter 8 Multidimensional Arrays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>
            <a:extLst>
              <a:ext uri="{FF2B5EF4-FFF2-40B4-BE49-F238E27FC236}">
                <a16:creationId xmlns:a16="http://schemas.microsoft.com/office/drawing/2014/main" id="{321B032B-0C1D-9F58-9693-8716D27493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6DDC5-F512-334B-A6BC-5ACC8FBCF615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861062F2-B964-8CAA-E5E2-E7BE22E622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 altLang="en-US"/>
              <a:t>Lengths of Two-dimensional Arrays, cont.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ACD53715-772E-E3DF-DB34-921E617575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57350"/>
            <a:ext cx="3352800" cy="31432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int[][] array =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 {1, 2, 3},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 {4, 5, 6},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 {7, 8, 9},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  {10, 11, 12}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solidFill>
                  <a:schemeClr val="tx2"/>
                </a:solidFill>
                <a:cs typeface="Times New Roman" panose="02020603050405020304" pitchFamily="18" charset="0"/>
              </a:rPr>
              <a:t>};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747022D0-1ADF-FA47-9124-720B1C174F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9200" y="1752600"/>
            <a:ext cx="335280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array.length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array[0].length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array[1].length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array[2].length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array[3].length</a:t>
            </a:r>
          </a:p>
          <a:p>
            <a:pPr>
              <a:buFont typeface="Monotype Sorts" pitchFamily="2" charset="2"/>
              <a:buNone/>
            </a:pPr>
            <a:endParaRPr lang="en-US" altLang="en-US" sz="2800">
              <a:cs typeface="Times New Roman" panose="02020603050405020304" pitchFamily="18" charset="0"/>
            </a:endParaRPr>
          </a:p>
        </p:txBody>
      </p:sp>
      <p:sp>
        <p:nvSpPr>
          <p:cNvPr id="13318" name="Rectangle 5">
            <a:extLst>
              <a:ext uri="{FF2B5EF4-FFF2-40B4-BE49-F238E27FC236}">
                <a16:creationId xmlns:a16="http://schemas.microsoft.com/office/drawing/2014/main" id="{199F4301-846F-A077-CD9E-92F7EB564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5181600"/>
            <a:ext cx="8305800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array[4].length      ArrayIndexOutOfBoundsException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>
            <a:extLst>
              <a:ext uri="{FF2B5EF4-FFF2-40B4-BE49-F238E27FC236}">
                <a16:creationId xmlns:a16="http://schemas.microsoft.com/office/drawing/2014/main" id="{9E2550A3-E26C-1B76-5DA5-447175FC0F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305835D-6EE4-504F-904C-C7ADABAFCD7A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B979ACCA-8913-5BF3-9A9F-C622F49FE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 altLang="en-US"/>
              <a:t>Ragged Arrays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72F1C25A-F1ED-1455-1517-12DCD847B0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86800" cy="51054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Each row in a two-dimensional array is itself an array. So, the rows can have different lengths. Such an array is known as </a:t>
            </a:r>
            <a:r>
              <a:rPr lang="en-US" altLang="en-US" sz="2800" i="1">
                <a:cs typeface="Times New Roman" panose="02020603050405020304" pitchFamily="18" charset="0"/>
              </a:rPr>
              <a:t>a ragged array</a:t>
            </a:r>
            <a:r>
              <a:rPr lang="en-US" altLang="en-US" sz="2800">
                <a:cs typeface="Times New Roman" panose="02020603050405020304" pitchFamily="18" charset="0"/>
              </a:rPr>
              <a:t>. For example,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int[][] matrix = {    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{1, 2, 3, 4, 5},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{2, 3, 4, 5},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{3, 4, 5},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{4, 5},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  {5}</a:t>
            </a:r>
          </a:p>
          <a:p>
            <a:pPr>
              <a:buFont typeface="Monotype Sorts" pitchFamily="2" charset="2"/>
              <a:buNone/>
            </a:pPr>
            <a:r>
              <a:rPr lang="en-US" altLang="en-US" sz="2800">
                <a:cs typeface="Times New Roman" panose="02020603050405020304" pitchFamily="18" charset="0"/>
              </a:rPr>
              <a:t>};</a:t>
            </a:r>
            <a:r>
              <a:rPr lang="en-US" altLang="en-US" sz="2800"/>
              <a:t> </a:t>
            </a:r>
          </a:p>
        </p:txBody>
      </p:sp>
      <p:sp>
        <p:nvSpPr>
          <p:cNvPr id="14341" name="Rectangle 4">
            <a:extLst>
              <a:ext uri="{FF2B5EF4-FFF2-40B4-BE49-F238E27FC236}">
                <a16:creationId xmlns:a16="http://schemas.microsoft.com/office/drawing/2014/main" id="{790C7220-2875-A266-C4B4-76371F127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971800"/>
            <a:ext cx="4648200" cy="3352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matrix.length is 5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matrix[0].length is 5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matrix[1].length is 4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matrix[2].length is 3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matrix[3].length is 2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/>
              <a:t>matrix[4].length is 1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>
            <a:extLst>
              <a:ext uri="{FF2B5EF4-FFF2-40B4-BE49-F238E27FC236}">
                <a16:creationId xmlns:a16="http://schemas.microsoft.com/office/drawing/2014/main" id="{D71584BB-7C17-23FD-B50D-FA7685E3B7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2AC3211-1CB5-A145-8631-25A6E947C35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1EF691D1-A374-D4E2-E8FC-1E908056E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 altLang="en-US"/>
              <a:t>Ragged Arrays, cont.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15364" name="Rectangle 7">
            <a:extLst>
              <a:ext uri="{FF2B5EF4-FFF2-40B4-BE49-F238E27FC236}">
                <a16:creationId xmlns:a16="http://schemas.microsoft.com/office/drawing/2014/main" id="{EE939F76-8273-F91E-52CF-96D7380C8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6038" y="2767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5365" name="Rectangle 9">
            <a:extLst>
              <a:ext uri="{FF2B5EF4-FFF2-40B4-BE49-F238E27FC236}">
                <a16:creationId xmlns:a16="http://schemas.microsoft.com/office/drawing/2014/main" id="{C372D4FA-8259-BB84-01C0-7C2E1FD8F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7670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15366" name="Picture 7">
            <a:extLst>
              <a:ext uri="{FF2B5EF4-FFF2-40B4-BE49-F238E27FC236}">
                <a16:creationId xmlns:a16="http://schemas.microsoft.com/office/drawing/2014/main" id="{556E245A-406B-379A-F946-F0574F436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1547813"/>
            <a:ext cx="8475663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>
            <a:extLst>
              <a:ext uri="{FF2B5EF4-FFF2-40B4-BE49-F238E27FC236}">
                <a16:creationId xmlns:a16="http://schemas.microsoft.com/office/drawing/2014/main" id="{45338E6A-A4A0-BF85-2253-C5CF1BC269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8DE9D5-CE10-2748-BEEB-9B8C32C038C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BA4C66C1-2B1C-55FE-F9D2-8A6EC85087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/>
              <a:t>Processing Two-Dimensional Arrays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ADCD3370-B9BD-FBA7-9FEB-016365666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431925"/>
            <a:ext cx="8682037" cy="45704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See the examples in the text.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(Initializing arrays with input values)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(Printing arrays)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(Summing all elements)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(Summing all elements by column)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(Which row has the largest sum)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>
                <a:cs typeface="Times New Roman" panose="02020603050405020304" pitchFamily="18" charset="0"/>
              </a:rPr>
              <a:t>(Finding the smallest index of the largest element)</a:t>
            </a:r>
          </a:p>
          <a:p>
            <a:pPr marL="609600" indent="-609600">
              <a:lnSpc>
                <a:spcPct val="80000"/>
              </a:lnSpc>
              <a:spcBef>
                <a:spcPct val="50000"/>
              </a:spcBef>
              <a:buFont typeface="Monotype Sorts" pitchFamily="2" charset="2"/>
              <a:buAutoNum type="arabicPeriod"/>
            </a:pPr>
            <a:r>
              <a:rPr lang="en-US" altLang="en-US" sz="2900"/>
              <a:t>(</a:t>
            </a:r>
            <a:r>
              <a:rPr lang="en-US" altLang="en-US" sz="2900" i="1"/>
              <a:t>Random shuffling</a:t>
            </a:r>
            <a:r>
              <a:rPr lang="en-US" altLang="en-US" sz="2900"/>
              <a:t>) </a:t>
            </a:r>
          </a:p>
        </p:txBody>
      </p:sp>
      <p:sp>
        <p:nvSpPr>
          <p:cNvPr id="16389" name="Rectangle 4">
            <a:extLst>
              <a:ext uri="{FF2B5EF4-FFF2-40B4-BE49-F238E27FC236}">
                <a16:creationId xmlns:a16="http://schemas.microsoft.com/office/drawing/2014/main" id="{25F0A2A4-E1CE-6718-7A81-61CCFD2B1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7E5B6655-F4DE-4F2B-27C7-36C76EF76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>
            <a:extLst>
              <a:ext uri="{FF2B5EF4-FFF2-40B4-BE49-F238E27FC236}">
                <a16:creationId xmlns:a16="http://schemas.microsoft.com/office/drawing/2014/main" id="{61D383CD-CE7F-7820-FEF9-860044F04E0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8060CE2-5946-8A40-B51A-B87BAD5DE62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9F7B7AD-992E-0547-6F64-1484B20CB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500">
                <a:cs typeface="Times New Roman" panose="02020603050405020304" pitchFamily="18" charset="0"/>
              </a:rPr>
              <a:t>Initializing arrays with input values</a:t>
            </a:r>
            <a:endParaRPr lang="en-US" altLang="en-US" sz="45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3A923E27-0F5E-6391-8C5E-8825269273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778000"/>
            <a:ext cx="8794750" cy="3263900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java.util.Scanner input = new Scanner(System.in);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System.out.println("Enter " + matrix.length + " rows and " +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matrix[0].length + " columns: ");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for (int row = 0; row &lt; matrix.length; row++)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for (int column = 0; column &lt; matrix[row].length; column++)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  matrix[row][column] = input.nextInt(); 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}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78BFEE73-1900-34D2-BCCF-5BAA2FB7DC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7414" name="Rectangle 5">
            <a:extLst>
              <a:ext uri="{FF2B5EF4-FFF2-40B4-BE49-F238E27FC236}">
                <a16:creationId xmlns:a16="http://schemas.microsoft.com/office/drawing/2014/main" id="{73069C6A-46F1-6D13-CAAC-FCBA07C973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>
            <a:extLst>
              <a:ext uri="{FF2B5EF4-FFF2-40B4-BE49-F238E27FC236}">
                <a16:creationId xmlns:a16="http://schemas.microsoft.com/office/drawing/2014/main" id="{A46D95D1-35B1-0980-155F-74CDEA5EA1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0355853-0EE1-6844-B138-D5EFC9160FA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ABD823E-3C65-464D-EB9C-E880DBCC4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100">
                <a:cs typeface="Times New Roman" panose="02020603050405020304" pitchFamily="18" charset="0"/>
              </a:rPr>
              <a:t>Initializing arrays with random values</a:t>
            </a:r>
            <a:endParaRPr lang="en-US" altLang="en-US" sz="41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9D5C0261-97DF-5AE8-1DB2-0D827F406B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778000"/>
            <a:ext cx="8836025" cy="2073275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for (int row = 0; row &lt; matrix.length; row++) {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for (int column = 0; column &lt; matrix[row].length; column++) {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  matrix[row][column] = (int)(Math.random() * 100);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}</a:t>
            </a:r>
          </a:p>
          <a:p>
            <a:pPr marL="609600" indent="-60960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B276B6C1-511E-7FCE-9808-911F326F4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8438" name="Rectangle 5">
            <a:extLst>
              <a:ext uri="{FF2B5EF4-FFF2-40B4-BE49-F238E27FC236}">
                <a16:creationId xmlns:a16="http://schemas.microsoft.com/office/drawing/2014/main" id="{0DA3531D-C0FD-AEEB-4420-8B074007E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>
            <a:extLst>
              <a:ext uri="{FF2B5EF4-FFF2-40B4-BE49-F238E27FC236}">
                <a16:creationId xmlns:a16="http://schemas.microsoft.com/office/drawing/2014/main" id="{32A393BB-632A-F312-FE43-F5AA73C1D7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5FD37BA-4E6A-E449-971C-0B4242EC7DA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0DDBA943-D215-BE60-3AB6-F0A9CEF1B8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500">
                <a:cs typeface="Times New Roman" panose="02020603050405020304" pitchFamily="18" charset="0"/>
              </a:rPr>
              <a:t>Printing arrays</a:t>
            </a:r>
            <a:endParaRPr lang="en-US" altLang="en-US" sz="45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2C4DCC06-E749-A0E0-B356-9952057F31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778000"/>
            <a:ext cx="8832850" cy="26495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for (int row = 0; row &lt; matrix.length; row++)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for (int column = 0; column &lt; matrix[row].length; column++)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  System.out.print(matrix[row][column] + " ");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}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endParaRPr lang="en-US" altLang="en-US" sz="2400">
              <a:solidFill>
                <a:schemeClr val="tx2"/>
              </a:solidFill>
            </a:endParaRP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System.out.println();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} </a:t>
            </a:r>
          </a:p>
        </p:txBody>
      </p:sp>
      <p:sp>
        <p:nvSpPr>
          <p:cNvPr id="19461" name="Rectangle 4">
            <a:extLst>
              <a:ext uri="{FF2B5EF4-FFF2-40B4-BE49-F238E27FC236}">
                <a16:creationId xmlns:a16="http://schemas.microsoft.com/office/drawing/2014/main" id="{3F1695FB-FE34-A571-74A6-0A8BD66C3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9462" name="Rectangle 5">
            <a:extLst>
              <a:ext uri="{FF2B5EF4-FFF2-40B4-BE49-F238E27FC236}">
                <a16:creationId xmlns:a16="http://schemas.microsoft.com/office/drawing/2014/main" id="{B5930637-A43A-008E-4688-7A7276F40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>
            <a:extLst>
              <a:ext uri="{FF2B5EF4-FFF2-40B4-BE49-F238E27FC236}">
                <a16:creationId xmlns:a16="http://schemas.microsoft.com/office/drawing/2014/main" id="{3ED98645-B67A-98B9-A869-891D60B2F4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964B057-845C-2B49-9350-D40EAD83EC5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F6FF5E9A-88BF-4AB3-0FCD-F744B4DB53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500">
                <a:cs typeface="Times New Roman" panose="02020603050405020304" pitchFamily="18" charset="0"/>
              </a:rPr>
              <a:t>Summing all elements</a:t>
            </a:r>
            <a:endParaRPr lang="en-US" altLang="en-US" sz="45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CC88833B-3D1B-3DE9-2127-57650B4B4C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778000"/>
            <a:ext cx="8832850" cy="264953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int total = 0;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for (int row = 0; row &lt; matrix.length; row++)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for (int column = 0; column &lt; matrix[row].length; column++)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  total += matrix[row][column];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  }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20485" name="Rectangle 4">
            <a:extLst>
              <a:ext uri="{FF2B5EF4-FFF2-40B4-BE49-F238E27FC236}">
                <a16:creationId xmlns:a16="http://schemas.microsoft.com/office/drawing/2014/main" id="{EAEBF5D4-F898-EFAB-8CED-FDACEAC95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0486" name="Rectangle 5">
            <a:extLst>
              <a:ext uri="{FF2B5EF4-FFF2-40B4-BE49-F238E27FC236}">
                <a16:creationId xmlns:a16="http://schemas.microsoft.com/office/drawing/2014/main" id="{763C8337-9704-0387-7890-C096828EC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>
            <a:extLst>
              <a:ext uri="{FF2B5EF4-FFF2-40B4-BE49-F238E27FC236}">
                <a16:creationId xmlns:a16="http://schemas.microsoft.com/office/drawing/2014/main" id="{8BB2B9BD-7C47-DC1D-071D-496D09788A4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B2F80D-07C9-1245-90D8-495949E919C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E01860B2-E7C5-4C83-96CB-15FD95FF7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500">
                <a:cs typeface="Times New Roman" panose="02020603050405020304" pitchFamily="18" charset="0"/>
              </a:rPr>
              <a:t>Summing elements by column</a:t>
            </a:r>
            <a:endParaRPr lang="en-US" altLang="en-US" sz="45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B0089ECE-A4F6-5AE4-2DA3-2F6788C73F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778000"/>
            <a:ext cx="8718550" cy="3109913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for (int column = 0; column &lt; matrix[0].length; column++)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  int total = 0;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  for (int row = 0; row &lt; matrix.length; row++)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    total += matrix[row][column];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  System.out.println("Sum for column " + column + " is " 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    + total);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700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4BA8AFE5-8AC4-612D-F84C-854D0D369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1510" name="Rectangle 5">
            <a:extLst>
              <a:ext uri="{FF2B5EF4-FFF2-40B4-BE49-F238E27FC236}">
                <a16:creationId xmlns:a16="http://schemas.microsoft.com/office/drawing/2014/main" id="{5A54B22E-5BFD-BE7B-5A61-BE2CA1A380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>
            <a:extLst>
              <a:ext uri="{FF2B5EF4-FFF2-40B4-BE49-F238E27FC236}">
                <a16:creationId xmlns:a16="http://schemas.microsoft.com/office/drawing/2014/main" id="{61714260-BBE7-DA42-07C7-E5B5D68209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A927B93-BB34-E04A-939A-9E5D5D38B73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7A3BE08-B50D-277D-C945-98ECFB771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9563" y="381000"/>
            <a:ext cx="8564562" cy="782638"/>
          </a:xfrm>
        </p:spPr>
        <p:txBody>
          <a:bodyPr/>
          <a:lstStyle/>
          <a:p>
            <a:r>
              <a:rPr lang="en-US" altLang="en-US" sz="4500">
                <a:cs typeface="Times New Roman" panose="02020603050405020304" pitchFamily="18" charset="0"/>
              </a:rPr>
              <a:t>Random shuffling</a:t>
            </a:r>
            <a:endParaRPr lang="en-US" altLang="en-US" sz="4500">
              <a:cs typeface="Times New Roman" panose="02020603050405020304" pitchFamily="18" charset="0"/>
              <a:hlinkClick r:id="rId2" action="ppaction://program"/>
            </a:endParaRP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D090C181-01E5-9475-3B54-851B900BB3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5575" y="1355725"/>
            <a:ext cx="8718550" cy="5068888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for (int i = 0; i &lt; matrix.length; i++)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for (int j = 0; j &lt; matrix[i].length; j++) {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int i1 = (int)(Math.random() * matrix.length);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int j1 = (int)(Math.random() * matrix[i].length);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// Swap matrix[i][j] with matrix[i1][j1]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int temp = matrix[i][j];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matrix[i][j] = matrix[i1][j1]; 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  matrix[i1][j1] = temp;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}</a:t>
            </a:r>
          </a:p>
          <a:p>
            <a:pPr marL="609600" indent="-60960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}</a:t>
            </a:r>
          </a:p>
        </p:txBody>
      </p:sp>
      <p:sp>
        <p:nvSpPr>
          <p:cNvPr id="22533" name="Rectangle 4">
            <a:extLst>
              <a:ext uri="{FF2B5EF4-FFF2-40B4-BE49-F238E27FC236}">
                <a16:creationId xmlns:a16="http://schemas.microsoft.com/office/drawing/2014/main" id="{68F0DD07-ACE0-8146-8AEB-DBE695C09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2534" name="Rectangle 5">
            <a:extLst>
              <a:ext uri="{FF2B5EF4-FFF2-40B4-BE49-F238E27FC236}">
                <a16:creationId xmlns:a16="http://schemas.microsoft.com/office/drawing/2014/main" id="{14E00677-DDD4-C34F-7E47-7ED69130B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>
            <a:extLst>
              <a:ext uri="{FF2B5EF4-FFF2-40B4-BE49-F238E27FC236}">
                <a16:creationId xmlns:a16="http://schemas.microsoft.com/office/drawing/2014/main" id="{77B8E445-F467-5549-9EB1-7733A46178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6D8EDB5-5098-BF4E-9255-30513878E27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97BF8B55-F658-6C7F-79EE-ACB8E78689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altLang="en-US"/>
              <a:t>Motivations</a:t>
            </a:r>
            <a:endParaRPr lang="en-US" altLang="en-US" b="1"/>
          </a:p>
        </p:txBody>
      </p:sp>
      <p:sp>
        <p:nvSpPr>
          <p:cNvPr id="5124" name="Rectangle 6">
            <a:extLst>
              <a:ext uri="{FF2B5EF4-FFF2-40B4-BE49-F238E27FC236}">
                <a16:creationId xmlns:a16="http://schemas.microsoft.com/office/drawing/2014/main" id="{4D69451C-76ED-3EDD-7C5D-CD4C7CD72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5125" name="Object 5">
            <a:extLst>
              <a:ext uri="{FF2B5EF4-FFF2-40B4-BE49-F238E27FC236}">
                <a16:creationId xmlns:a16="http://schemas.microsoft.com/office/drawing/2014/main" id="{4E921CD2-C7A9-3C1B-B7BB-15AEF664157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77850" y="2738438"/>
          <a:ext cx="7988300" cy="365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29502100" imgH="13474700" progId="Word.Picture.8">
                  <p:embed/>
                </p:oleObj>
              </mc:Choice>
              <mc:Fallback>
                <p:oleObj r:id="rId2" imgW="29502100" imgH="13474700" progId="Word.Picture.8">
                  <p:embed/>
                  <p:pic>
                    <p:nvPicPr>
                      <p:cNvPr id="5125" name="Object 5">
                        <a:extLst>
                          <a:ext uri="{FF2B5EF4-FFF2-40B4-BE49-F238E27FC236}">
                            <a16:creationId xmlns:a16="http://schemas.microsoft.com/office/drawing/2014/main" id="{4E921CD2-C7A9-3C1B-B7BB-15AEF664157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2738438"/>
                        <a:ext cx="7988300" cy="3654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6" name="Rectangle 7">
            <a:extLst>
              <a:ext uri="{FF2B5EF4-FFF2-40B4-BE49-F238E27FC236}">
                <a16:creationId xmlns:a16="http://schemas.microsoft.com/office/drawing/2014/main" id="{9331E16F-7E76-80BE-38A9-99CDBB422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529638" cy="1978025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2400"/>
              <a:t>Thus far, you have used one-dimensional arrays to model linear collections of elements. You can use a two-dimensional array to represent a matrix or a table. For example, the following table that describes the distances between the cities can be represented using a two-dimensional array.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>
            <a:extLst>
              <a:ext uri="{FF2B5EF4-FFF2-40B4-BE49-F238E27FC236}">
                <a16:creationId xmlns:a16="http://schemas.microsoft.com/office/drawing/2014/main" id="{654423C5-9F56-AF33-4C91-DB438E7FF4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8B474D-CBDF-E549-B44D-F294F8301B33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0D2D0790-8942-1D8E-EB52-8A087835C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675" y="381000"/>
            <a:ext cx="8756650" cy="1371600"/>
          </a:xfrm>
        </p:spPr>
        <p:txBody>
          <a:bodyPr/>
          <a:lstStyle/>
          <a:p>
            <a:r>
              <a:rPr lang="en-US" altLang="en-US"/>
              <a:t>Passing Tow-Dimensional Arrays to Methods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23556" name="Rectangle 9">
            <a:extLst>
              <a:ext uri="{FF2B5EF4-FFF2-40B4-BE49-F238E27FC236}">
                <a16:creationId xmlns:a16="http://schemas.microsoft.com/office/drawing/2014/main" id="{71802C2F-A5F6-2DB2-241D-14E507606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3557" name="Rectangle 7">
            <a:hlinkClick r:id="rId3"/>
            <a:extLst>
              <a:ext uri="{FF2B5EF4-FFF2-40B4-BE49-F238E27FC236}">
                <a16:creationId xmlns:a16="http://schemas.microsoft.com/office/drawing/2014/main" id="{36B5557B-93A4-9CB5-27DE-7D7896D48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7388" y="4119563"/>
            <a:ext cx="32258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PassTwoDimensionalArray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>
            <a:extLst>
              <a:ext uri="{FF2B5EF4-FFF2-40B4-BE49-F238E27FC236}">
                <a16:creationId xmlns:a16="http://schemas.microsoft.com/office/drawing/2014/main" id="{3AF82B48-147E-B07F-0260-2941DD80A5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1C366BF-9FCB-474D-A702-852DEF22D9AC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/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646B7F82-82F9-D7EA-5837-A582BCCB4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5950" y="395288"/>
            <a:ext cx="7772400" cy="1371600"/>
          </a:xfrm>
        </p:spPr>
        <p:txBody>
          <a:bodyPr/>
          <a:lstStyle/>
          <a:p>
            <a:r>
              <a:rPr lang="en-US" altLang="en-US"/>
              <a:t>Problem: Grading Multiple-Choice Test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B57F4E29-D289-4228-A22F-24BB36E6C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40350" y="1905000"/>
            <a:ext cx="3651250" cy="15240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800"/>
              <a:t>Objective: </a:t>
            </a:r>
            <a:r>
              <a:rPr lang="en-US" altLang="en-US" sz="2800">
                <a:cs typeface="Times New Roman" panose="02020603050405020304" pitchFamily="18" charset="0"/>
              </a:rPr>
              <a:t>write a program that grades multiple-choice test</a:t>
            </a:r>
            <a:r>
              <a:rPr lang="en-US" altLang="en-US" sz="34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24581" name="Rectangle 4">
            <a:extLst>
              <a:ext uri="{FF2B5EF4-FFF2-40B4-BE49-F238E27FC236}">
                <a16:creationId xmlns:a16="http://schemas.microsoft.com/office/drawing/2014/main" id="{09272D87-A5AB-2A88-E853-1A6E49A0A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CB7C41EC-5689-76A9-51C1-C37011140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24583" name="Picture 12">
            <a:extLst>
              <a:ext uri="{FF2B5EF4-FFF2-40B4-BE49-F238E27FC236}">
                <a16:creationId xmlns:a16="http://schemas.microsoft.com/office/drawing/2014/main" id="{FA341167-90C0-5249-DA40-827AA46914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2471738"/>
            <a:ext cx="5033963" cy="280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4584" name="Rectangle 3">
            <a:extLst>
              <a:ext uri="{FF2B5EF4-FFF2-40B4-BE49-F238E27FC236}">
                <a16:creationId xmlns:a16="http://schemas.microsoft.com/office/drawing/2014/main" id="{C58E6A48-8E94-86F6-574C-D55B28F0E5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1752600"/>
            <a:ext cx="2778125" cy="60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800"/>
              <a:t>Students’ answer</a:t>
            </a:r>
            <a:endParaRPr lang="en-US" altLang="en-US" sz="3400">
              <a:cs typeface="Times New Roman" panose="02020603050405020304" pitchFamily="18" charset="0"/>
            </a:endParaRPr>
          </a:p>
        </p:txBody>
      </p:sp>
      <p:pic>
        <p:nvPicPr>
          <p:cNvPr id="24585" name="Picture 13">
            <a:extLst>
              <a:ext uri="{FF2B5EF4-FFF2-40B4-BE49-F238E27FC236}">
                <a16:creationId xmlns:a16="http://schemas.microsoft.com/office/drawing/2014/main" id="{80145495-362A-448C-FEBF-44F3C7B20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0" y="3873500"/>
            <a:ext cx="36957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4586" name="Rectangle 12">
            <a:hlinkClick r:id="rId5"/>
            <a:extLst>
              <a:ext uri="{FF2B5EF4-FFF2-40B4-BE49-F238E27FC236}">
                <a16:creationId xmlns:a16="http://schemas.microsoft.com/office/drawing/2014/main" id="{37D9848E-3A31-DD52-4F31-BF3E22A64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388" y="5656263"/>
            <a:ext cx="32258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PassTwoDimensionalArray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>
            <a:extLst>
              <a:ext uri="{FF2B5EF4-FFF2-40B4-BE49-F238E27FC236}">
                <a16:creationId xmlns:a16="http://schemas.microsoft.com/office/drawing/2014/main" id="{945BD2F8-78AB-86A2-96C0-DFB3800007A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5670BF-7349-8F4C-9E81-82021A59DAE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FFF84D90-FDA5-0AC4-0604-7345A3A4FF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375" y="165100"/>
            <a:ext cx="6605588" cy="1066800"/>
          </a:xfrm>
        </p:spPr>
        <p:txBody>
          <a:bodyPr/>
          <a:lstStyle/>
          <a:p>
            <a:r>
              <a:rPr lang="en-US" altLang="en-US" sz="4000"/>
              <a:t>Problem: Finding Two Points Nearest to Each Other</a:t>
            </a:r>
            <a:endParaRPr lang="en-US" altLang="en-US" sz="4000">
              <a:solidFill>
                <a:schemeClr val="tx1"/>
              </a:solidFill>
            </a:endParaRPr>
          </a:p>
        </p:txBody>
      </p:sp>
      <p:sp>
        <p:nvSpPr>
          <p:cNvPr id="25604" name="Rectangle 8">
            <a:extLst>
              <a:ext uri="{FF2B5EF4-FFF2-40B4-BE49-F238E27FC236}">
                <a16:creationId xmlns:a16="http://schemas.microsoft.com/office/drawing/2014/main" id="{9911F4C2-6BAB-7F45-701D-D8852DC17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5" name="Rectangle 9">
            <a:extLst>
              <a:ext uri="{FF2B5EF4-FFF2-40B4-BE49-F238E27FC236}">
                <a16:creationId xmlns:a16="http://schemas.microsoft.com/office/drawing/2014/main" id="{8F75B528-DF87-3268-4A53-7401560AB3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6" name="Rectangle 12">
            <a:extLst>
              <a:ext uri="{FF2B5EF4-FFF2-40B4-BE49-F238E27FC236}">
                <a16:creationId xmlns:a16="http://schemas.microsoft.com/office/drawing/2014/main" id="{A6FD067F-D101-F35E-3A6B-7757D73020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74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07" name="Rectangle 13">
            <a:extLst>
              <a:ext uri="{FF2B5EF4-FFF2-40B4-BE49-F238E27FC236}">
                <a16:creationId xmlns:a16="http://schemas.microsoft.com/office/drawing/2014/main" id="{A0477E5D-601F-24E2-F4B3-DC2238D0E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1830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25608" name="Picture 13">
            <a:extLst>
              <a:ext uri="{FF2B5EF4-FFF2-40B4-BE49-F238E27FC236}">
                <a16:creationId xmlns:a16="http://schemas.microsoft.com/office/drawing/2014/main" id="{72515741-F302-FB6F-B66C-6F53B915E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" y="1754188"/>
            <a:ext cx="8591550" cy="405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25609" name="Rectangle 3">
            <a:extLst>
              <a:ext uri="{FF2B5EF4-FFF2-40B4-BE49-F238E27FC236}">
                <a16:creationId xmlns:a16="http://schemas.microsoft.com/office/drawing/2014/main" id="{FD440057-F62F-DB80-0639-5D934F33D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375" y="1322388"/>
            <a:ext cx="4186238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https://liveexample.pearsoncmg.com/dsanimation/ClosestPaireBook.html</a:t>
            </a:r>
          </a:p>
        </p:txBody>
      </p:sp>
      <p:sp>
        <p:nvSpPr>
          <p:cNvPr id="25610" name="AutoShape 19">
            <a:hlinkClick r:id="rId3" highlightClick="1"/>
            <a:extLst>
              <a:ext uri="{FF2B5EF4-FFF2-40B4-BE49-F238E27FC236}">
                <a16:creationId xmlns:a16="http://schemas.microsoft.com/office/drawing/2014/main" id="{CE7CC187-6EC1-8D61-4CDF-AED648847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26375" y="2379663"/>
            <a:ext cx="517525" cy="576262"/>
          </a:xfrm>
          <a:prstGeom prst="actionButtonDocumen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5611" name="Rectangle 13">
            <a:hlinkClick r:id="rId4"/>
            <a:extLst>
              <a:ext uri="{FF2B5EF4-FFF2-40B4-BE49-F238E27FC236}">
                <a16:creationId xmlns:a16="http://schemas.microsoft.com/office/drawing/2014/main" id="{24C04991-9C9F-2586-C1BF-4AD83DE1BC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4760" y="5924550"/>
            <a:ext cx="32258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PassTwoDimensionalArray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>
            <a:extLst>
              <a:ext uri="{FF2B5EF4-FFF2-40B4-BE49-F238E27FC236}">
                <a16:creationId xmlns:a16="http://schemas.microsoft.com/office/drawing/2014/main" id="{72445385-4EED-CD89-0363-1FD4C536DE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92E59F8-0FD0-C24F-92F1-8143B94BA617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/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CF923692-772D-A668-6618-8B8A521E3A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857250"/>
          </a:xfrm>
        </p:spPr>
        <p:txBody>
          <a:bodyPr/>
          <a:lstStyle/>
          <a:p>
            <a:r>
              <a:rPr lang="en-US" altLang="en-US"/>
              <a:t>What is Sudoku?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000CCC81-9071-661A-3673-77D01B005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6629" name="Rectangle 4">
            <a:extLst>
              <a:ext uri="{FF2B5EF4-FFF2-40B4-BE49-F238E27FC236}">
                <a16:creationId xmlns:a16="http://schemas.microsoft.com/office/drawing/2014/main" id="{15BA7907-910E-D2F2-F7DE-CD8AE1730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6630" name="Rectangle 5">
            <a:extLst>
              <a:ext uri="{FF2B5EF4-FFF2-40B4-BE49-F238E27FC236}">
                <a16:creationId xmlns:a16="http://schemas.microsoft.com/office/drawing/2014/main" id="{4ADFFD8D-EB1C-3E5E-C9D1-14F8284D65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6631" name="Object 6">
            <a:extLst>
              <a:ext uri="{FF2B5EF4-FFF2-40B4-BE49-F238E27FC236}">
                <a16:creationId xmlns:a16="http://schemas.microsoft.com/office/drawing/2014/main" id="{6A2540BD-B5ED-088E-B125-1BE918CC10D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" y="1624013"/>
          <a:ext cx="3252788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451100" imgH="2489200" progId="Word.Picture.8">
                  <p:embed/>
                </p:oleObj>
              </mc:Choice>
              <mc:Fallback>
                <p:oleObj name="Picture" r:id="rId2" imgW="2451100" imgH="2489200" progId="Word.Picture.8">
                  <p:embed/>
                  <p:pic>
                    <p:nvPicPr>
                      <p:cNvPr id="26631" name="Object 6">
                        <a:extLst>
                          <a:ext uri="{FF2B5EF4-FFF2-40B4-BE49-F238E27FC236}">
                            <a16:creationId xmlns:a16="http://schemas.microsoft.com/office/drawing/2014/main" id="{6A2540BD-B5ED-088E-B125-1BE918CC10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624013"/>
                        <a:ext cx="3252788" cy="330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7">
            <a:extLst>
              <a:ext uri="{FF2B5EF4-FFF2-40B4-BE49-F238E27FC236}">
                <a16:creationId xmlns:a16="http://schemas.microsoft.com/office/drawing/2014/main" id="{F826049E-325A-7864-7440-FBAA037705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6633" name="Rectangle 3">
            <a:hlinkClick r:id="rId4"/>
            <a:extLst>
              <a:ext uri="{FF2B5EF4-FFF2-40B4-BE49-F238E27FC236}">
                <a16:creationId xmlns:a16="http://schemas.microsoft.com/office/drawing/2014/main" id="{686CA663-C108-5488-D954-1CF314D10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3650" y="1751013"/>
            <a:ext cx="5146675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800"/>
              <a:t>https://liveexample.pearsoncmg.com/dsanimation/Sudoku.html</a:t>
            </a:r>
          </a:p>
        </p:txBody>
      </p:sp>
      <p:sp>
        <p:nvSpPr>
          <p:cNvPr id="26634" name="AutoShape 19">
            <a:hlinkClick r:id="rId5" highlightClick="1"/>
            <a:extLst>
              <a:ext uri="{FF2B5EF4-FFF2-40B4-BE49-F238E27FC236}">
                <a16:creationId xmlns:a16="http://schemas.microsoft.com/office/drawing/2014/main" id="{BA74C47E-B78D-C5C7-BC45-9606F5DB1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7488" y="2698750"/>
            <a:ext cx="517525" cy="576263"/>
          </a:xfrm>
          <a:prstGeom prst="actionButtonDocumen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>
            <a:extLst>
              <a:ext uri="{FF2B5EF4-FFF2-40B4-BE49-F238E27FC236}">
                <a16:creationId xmlns:a16="http://schemas.microsoft.com/office/drawing/2014/main" id="{54B49813-7BEC-00BD-3203-19534B3D45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159B3A9-0BBE-D34E-A8D2-CE9CBC34268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B5FFE64E-1619-6C2B-DAD5-B5A0D6CA0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>
                <a:solidFill>
                  <a:schemeClr val="tx1"/>
                </a:solidFill>
              </a:rPr>
              <a:t>Every row contains the numbers 1 to 9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448C8BCF-D9EB-687A-3887-BE5EF611C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653" name="Rectangle 4">
            <a:extLst>
              <a:ext uri="{FF2B5EF4-FFF2-40B4-BE49-F238E27FC236}">
                <a16:creationId xmlns:a16="http://schemas.microsoft.com/office/drawing/2014/main" id="{D6B7D869-6C02-A8C7-88F2-BB68128B5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7654" name="Rectangle 5">
            <a:extLst>
              <a:ext uri="{FF2B5EF4-FFF2-40B4-BE49-F238E27FC236}">
                <a16:creationId xmlns:a16="http://schemas.microsoft.com/office/drawing/2014/main" id="{62151911-CE05-8A80-D22C-E23E970DBF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7655" name="Object 6">
            <a:extLst>
              <a:ext uri="{FF2B5EF4-FFF2-40B4-BE49-F238E27FC236}">
                <a16:creationId xmlns:a16="http://schemas.microsoft.com/office/drawing/2014/main" id="{C9E20D37-DC69-9DFD-5203-B31B84922D9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" y="1624013"/>
          <a:ext cx="3252788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451100" imgH="2489200" progId="Word.Picture.8">
                  <p:embed/>
                </p:oleObj>
              </mc:Choice>
              <mc:Fallback>
                <p:oleObj name="Picture" r:id="rId2" imgW="2451100" imgH="2489200" progId="Word.Picture.8">
                  <p:embed/>
                  <p:pic>
                    <p:nvPicPr>
                      <p:cNvPr id="27655" name="Object 6">
                        <a:extLst>
                          <a:ext uri="{FF2B5EF4-FFF2-40B4-BE49-F238E27FC236}">
                            <a16:creationId xmlns:a16="http://schemas.microsoft.com/office/drawing/2014/main" id="{C9E20D37-DC69-9DFD-5203-B31B84922D9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624013"/>
                        <a:ext cx="3252788" cy="330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6" name="Rectangle 7">
            <a:extLst>
              <a:ext uri="{FF2B5EF4-FFF2-40B4-BE49-F238E27FC236}">
                <a16:creationId xmlns:a16="http://schemas.microsoft.com/office/drawing/2014/main" id="{8B8DB157-FF68-7CB3-2C7B-E505C8562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7657" name="Object 8">
            <a:extLst>
              <a:ext uri="{FF2B5EF4-FFF2-40B4-BE49-F238E27FC236}">
                <a16:creationId xmlns:a16="http://schemas.microsoft.com/office/drawing/2014/main" id="{653CD1E5-CEF2-1DBB-2CB3-534A89D3A09D}"/>
              </a:ext>
            </a:extLst>
          </p:cNvPr>
          <p:cNvGraphicFramePr>
            <a:graphicFrameLocks noGrp="1" noChangeAspect="1"/>
          </p:cNvGraphicFramePr>
          <p:nvPr>
            <p:ph idx="1"/>
          </p:nvPr>
        </p:nvGraphicFramePr>
        <p:xfrm>
          <a:off x="4725988" y="1585913"/>
          <a:ext cx="3336925" cy="337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2451100" imgH="2489200" progId="Word.Picture.8">
                  <p:embed/>
                </p:oleObj>
              </mc:Choice>
              <mc:Fallback>
                <p:oleObj name="Picture" r:id="rId4" imgW="2451100" imgH="2489200" progId="Word.Picture.8">
                  <p:embed/>
                  <p:pic>
                    <p:nvPicPr>
                      <p:cNvPr id="27657" name="Object 8">
                        <a:extLst>
                          <a:ext uri="{FF2B5EF4-FFF2-40B4-BE49-F238E27FC236}">
                            <a16:creationId xmlns:a16="http://schemas.microsoft.com/office/drawing/2014/main" id="{653CD1E5-CEF2-1DBB-2CB3-534A89D3A09D}"/>
                          </a:ext>
                        </a:extLst>
                      </p:cNvPr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5988" y="1585913"/>
                        <a:ext cx="3336925" cy="337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7561" name="Group 9">
            <a:extLst>
              <a:ext uri="{FF2B5EF4-FFF2-40B4-BE49-F238E27FC236}">
                <a16:creationId xmlns:a16="http://schemas.microsoft.com/office/drawing/2014/main" id="{1A21C18D-F7AF-400F-ECA0-CD6F5983DBDD}"/>
              </a:ext>
            </a:extLst>
          </p:cNvPr>
          <p:cNvGrpSpPr>
            <a:grpSpLocks/>
          </p:cNvGrpSpPr>
          <p:nvPr/>
        </p:nvGrpSpPr>
        <p:grpSpPr bwMode="auto">
          <a:xfrm>
            <a:off x="4341813" y="1930400"/>
            <a:ext cx="3916362" cy="2689225"/>
            <a:chOff x="2735" y="1216"/>
            <a:chExt cx="2467" cy="1694"/>
          </a:xfrm>
        </p:grpSpPr>
        <p:sp>
          <p:nvSpPr>
            <p:cNvPr id="27659" name="Line 10">
              <a:extLst>
                <a:ext uri="{FF2B5EF4-FFF2-40B4-BE49-F238E27FC236}">
                  <a16:creationId xmlns:a16="http://schemas.microsoft.com/office/drawing/2014/main" id="{1E3AECB7-527C-CC0D-4451-23FD2E455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1216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0" name="Line 11">
              <a:extLst>
                <a:ext uri="{FF2B5EF4-FFF2-40B4-BE49-F238E27FC236}">
                  <a16:creationId xmlns:a16="http://schemas.microsoft.com/office/drawing/2014/main" id="{991258FF-CCE1-30C6-EDF2-8BE50026A4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1410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1" name="Line 12">
              <a:extLst>
                <a:ext uri="{FF2B5EF4-FFF2-40B4-BE49-F238E27FC236}">
                  <a16:creationId xmlns:a16="http://schemas.microsoft.com/office/drawing/2014/main" id="{1564EAD7-2F8B-ABB5-7185-39B8792A8E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628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2" name="Line 13">
              <a:extLst>
                <a:ext uri="{FF2B5EF4-FFF2-40B4-BE49-F238E27FC236}">
                  <a16:creationId xmlns:a16="http://schemas.microsoft.com/office/drawing/2014/main" id="{6AC99ECD-6F1F-6B03-C233-F28619D23A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1822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3" name="Line 14">
              <a:extLst>
                <a:ext uri="{FF2B5EF4-FFF2-40B4-BE49-F238E27FC236}">
                  <a16:creationId xmlns:a16="http://schemas.microsoft.com/office/drawing/2014/main" id="{935513E4-E618-1969-E0AA-62E700A33B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063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4" name="Line 15">
              <a:extLst>
                <a:ext uri="{FF2B5EF4-FFF2-40B4-BE49-F238E27FC236}">
                  <a16:creationId xmlns:a16="http://schemas.microsoft.com/office/drawing/2014/main" id="{2D186BA2-7D48-4A5E-9D21-4ACBF1FD87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9" y="2257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5" name="Line 16">
              <a:extLst>
                <a:ext uri="{FF2B5EF4-FFF2-40B4-BE49-F238E27FC236}">
                  <a16:creationId xmlns:a16="http://schemas.microsoft.com/office/drawing/2014/main" id="{5D5E65AA-3987-3499-0E16-0A0D75C4BD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475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6" name="Line 17">
              <a:extLst>
                <a:ext uri="{FF2B5EF4-FFF2-40B4-BE49-F238E27FC236}">
                  <a16:creationId xmlns:a16="http://schemas.microsoft.com/office/drawing/2014/main" id="{2EDD8B66-26F3-34D2-4C90-989FF17DB6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669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7667" name="Line 18">
              <a:extLst>
                <a:ext uri="{FF2B5EF4-FFF2-40B4-BE49-F238E27FC236}">
                  <a16:creationId xmlns:a16="http://schemas.microsoft.com/office/drawing/2014/main" id="{3C4BCF69-E095-5DD2-ABEC-E6433C0625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5" y="2910"/>
              <a:ext cx="2443" cy="0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7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>
            <a:extLst>
              <a:ext uri="{FF2B5EF4-FFF2-40B4-BE49-F238E27FC236}">
                <a16:creationId xmlns:a16="http://schemas.microsoft.com/office/drawing/2014/main" id="{4E470058-5D6E-9825-A487-E2B1B0110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0F6AD-11B8-B446-95C9-B34855CDC996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D26A1120-D697-D1D1-0114-CB33937EE0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400">
                <a:solidFill>
                  <a:schemeClr val="tx1"/>
                </a:solidFill>
              </a:rPr>
              <a:t>Every column contains the numbers 1 to 9</a:t>
            </a:r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75821C9D-A1F0-FDA1-CBDF-7E873F02F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77" name="Rectangle 4">
            <a:extLst>
              <a:ext uri="{FF2B5EF4-FFF2-40B4-BE49-F238E27FC236}">
                <a16:creationId xmlns:a16="http://schemas.microsoft.com/office/drawing/2014/main" id="{40AA9924-0D1C-8201-52FF-A623DAF13B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78" name="Rectangle 5">
            <a:extLst>
              <a:ext uri="{FF2B5EF4-FFF2-40B4-BE49-F238E27FC236}">
                <a16:creationId xmlns:a16="http://schemas.microsoft.com/office/drawing/2014/main" id="{03932AD8-24D8-268E-6643-25AFF9A8C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8679" name="Object 6">
            <a:extLst>
              <a:ext uri="{FF2B5EF4-FFF2-40B4-BE49-F238E27FC236}">
                <a16:creationId xmlns:a16="http://schemas.microsoft.com/office/drawing/2014/main" id="{F8B6C5DC-EECE-3E5E-2F4B-C159DC58B44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" y="1624013"/>
          <a:ext cx="3252788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451100" imgH="2489200" progId="Word.Picture.8">
                  <p:embed/>
                </p:oleObj>
              </mc:Choice>
              <mc:Fallback>
                <p:oleObj name="Picture" r:id="rId2" imgW="2451100" imgH="2489200" progId="Word.Picture.8">
                  <p:embed/>
                  <p:pic>
                    <p:nvPicPr>
                      <p:cNvPr id="28679" name="Object 6">
                        <a:extLst>
                          <a:ext uri="{FF2B5EF4-FFF2-40B4-BE49-F238E27FC236}">
                            <a16:creationId xmlns:a16="http://schemas.microsoft.com/office/drawing/2014/main" id="{F8B6C5DC-EECE-3E5E-2F4B-C159DC58B44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624013"/>
                        <a:ext cx="3252788" cy="330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80" name="Rectangle 7">
            <a:extLst>
              <a:ext uri="{FF2B5EF4-FFF2-40B4-BE49-F238E27FC236}">
                <a16:creationId xmlns:a16="http://schemas.microsoft.com/office/drawing/2014/main" id="{E276D9AA-E9B2-9634-485D-30FB826E68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1" name="AutoShape 8">
            <a:extLst>
              <a:ext uri="{FF2B5EF4-FFF2-40B4-BE49-F238E27FC236}">
                <a16:creationId xmlns:a16="http://schemas.microsoft.com/office/drawing/2014/main" id="{B6BE2843-4514-F689-BFEC-B9B580923CDC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725988" y="1585913"/>
            <a:ext cx="33369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682" name="Rectangle 9">
            <a:extLst>
              <a:ext uri="{FF2B5EF4-FFF2-40B4-BE49-F238E27FC236}">
                <a16:creationId xmlns:a16="http://schemas.microsoft.com/office/drawing/2014/main" id="{889FF652-C659-5E7B-7505-063BDC094D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15859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grpSp>
        <p:nvGrpSpPr>
          <p:cNvPr id="28683" name="Group 10">
            <a:extLst>
              <a:ext uri="{FF2B5EF4-FFF2-40B4-BE49-F238E27FC236}">
                <a16:creationId xmlns:a16="http://schemas.microsoft.com/office/drawing/2014/main" id="{55D3E68B-B124-885C-5904-F1F91D0E713E}"/>
              </a:ext>
            </a:extLst>
          </p:cNvPr>
          <p:cNvGrpSpPr>
            <a:grpSpLocks/>
          </p:cNvGrpSpPr>
          <p:nvPr/>
        </p:nvGrpSpPr>
        <p:grpSpPr bwMode="auto">
          <a:xfrm>
            <a:off x="4897438" y="1757363"/>
            <a:ext cx="2990850" cy="3055937"/>
            <a:chOff x="3085" y="1107"/>
            <a:chExt cx="1884" cy="1925"/>
          </a:xfrm>
        </p:grpSpPr>
        <p:sp>
          <p:nvSpPr>
            <p:cNvPr id="28899" name="Rectangle 11">
              <a:extLst>
                <a:ext uri="{FF2B5EF4-FFF2-40B4-BE49-F238E27FC236}">
                  <a16:creationId xmlns:a16="http://schemas.microsoft.com/office/drawing/2014/main" id="{2538312B-AB75-8F42-B81F-98B639160F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" y="1107"/>
              <a:ext cx="1884" cy="1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F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Monotype Sorts" pitchFamily="2" charset="2"/>
                <a:buChar char="u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8900" name="Rectangle 12">
              <a:extLst>
                <a:ext uri="{FF2B5EF4-FFF2-40B4-BE49-F238E27FC236}">
                  <a16:creationId xmlns:a16="http://schemas.microsoft.com/office/drawing/2014/main" id="{B2327117-DA7B-26FC-96E0-2771800D07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" y="1107"/>
              <a:ext cx="1884" cy="1925"/>
            </a:xfrm>
            <a:prstGeom prst="rect">
              <a:avLst/>
            </a:prstGeom>
            <a:noFill/>
            <a:ln w="30163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F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Monotype Sorts" pitchFamily="2" charset="2"/>
                <a:buChar char="u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8684" name="Rectangle 13">
            <a:extLst>
              <a:ext uri="{FF2B5EF4-FFF2-40B4-BE49-F238E27FC236}">
                <a16:creationId xmlns:a16="http://schemas.microsoft.com/office/drawing/2014/main" id="{786B3AE4-B2C6-C228-AB24-0F8B8C9C0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5" name="Rectangle 14">
            <a:extLst>
              <a:ext uri="{FF2B5EF4-FFF2-40B4-BE49-F238E27FC236}">
                <a16:creationId xmlns:a16="http://schemas.microsoft.com/office/drawing/2014/main" id="{79502C5E-C173-E8F8-B61A-0B02C2134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1804988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6" name="Rectangle 15">
            <a:extLst>
              <a:ext uri="{FF2B5EF4-FFF2-40B4-BE49-F238E27FC236}">
                <a16:creationId xmlns:a16="http://schemas.microsoft.com/office/drawing/2014/main" id="{6D3BE970-155D-A076-51B4-8692FBADC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18049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7" name="Rectangle 16">
            <a:extLst>
              <a:ext uri="{FF2B5EF4-FFF2-40B4-BE49-F238E27FC236}">
                <a16:creationId xmlns:a16="http://schemas.microsoft.com/office/drawing/2014/main" id="{72662A05-15A6-0551-020C-C066947A4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18049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8" name="Rectangle 17">
            <a:extLst>
              <a:ext uri="{FF2B5EF4-FFF2-40B4-BE49-F238E27FC236}">
                <a16:creationId xmlns:a16="http://schemas.microsoft.com/office/drawing/2014/main" id="{61D59E28-35EE-5615-8E69-686D68BEFC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89" name="Rectangle 18">
            <a:extLst>
              <a:ext uri="{FF2B5EF4-FFF2-40B4-BE49-F238E27FC236}">
                <a16:creationId xmlns:a16="http://schemas.microsoft.com/office/drawing/2014/main" id="{D33593FF-8787-D5C5-8461-C38592BF8B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690" name="Rectangle 19">
            <a:extLst>
              <a:ext uri="{FF2B5EF4-FFF2-40B4-BE49-F238E27FC236}">
                <a16:creationId xmlns:a16="http://schemas.microsoft.com/office/drawing/2014/main" id="{78242F0E-CC1C-4423-8C76-0C4CF0B16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1806575"/>
            <a:ext cx="711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5    3    </a:t>
            </a:r>
            <a:endParaRPr lang="en-US" altLang="en-US" sz="2400"/>
          </a:p>
        </p:txBody>
      </p:sp>
      <p:sp>
        <p:nvSpPr>
          <p:cNvPr id="28691" name="Rectangle 20">
            <a:extLst>
              <a:ext uri="{FF2B5EF4-FFF2-40B4-BE49-F238E27FC236}">
                <a16:creationId xmlns:a16="http://schemas.microsoft.com/office/drawing/2014/main" id="{114047F5-585C-4EB7-6C35-9148B97947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692" name="Rectangle 21">
            <a:extLst>
              <a:ext uri="{FF2B5EF4-FFF2-40B4-BE49-F238E27FC236}">
                <a16:creationId xmlns:a16="http://schemas.microsoft.com/office/drawing/2014/main" id="{67E07AB6-1B24-55DC-3CB8-AE035AEFB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18065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693" name="Rectangle 22">
            <a:extLst>
              <a:ext uri="{FF2B5EF4-FFF2-40B4-BE49-F238E27FC236}">
                <a16:creationId xmlns:a16="http://schemas.microsoft.com/office/drawing/2014/main" id="{9F9BE513-3966-ED70-F2C5-204247CE6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8694" name="Rectangle 23">
            <a:extLst>
              <a:ext uri="{FF2B5EF4-FFF2-40B4-BE49-F238E27FC236}">
                <a16:creationId xmlns:a16="http://schemas.microsoft.com/office/drawing/2014/main" id="{A1607A29-7739-3F06-CF75-04C352B056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180657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7     </a:t>
            </a:r>
            <a:endParaRPr lang="en-US" altLang="en-US" sz="2400"/>
          </a:p>
        </p:txBody>
      </p:sp>
      <p:sp>
        <p:nvSpPr>
          <p:cNvPr id="28695" name="Rectangle 24">
            <a:extLst>
              <a:ext uri="{FF2B5EF4-FFF2-40B4-BE49-F238E27FC236}">
                <a16:creationId xmlns:a16="http://schemas.microsoft.com/office/drawing/2014/main" id="{D2AAC04C-020F-640E-A30B-3F2C58D9A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8696" name="Rectangle 25">
            <a:extLst>
              <a:ext uri="{FF2B5EF4-FFF2-40B4-BE49-F238E27FC236}">
                <a16:creationId xmlns:a16="http://schemas.microsoft.com/office/drawing/2014/main" id="{88BF1FAB-08EE-BD5B-9A2B-28B9B85C6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1806575"/>
            <a:ext cx="152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</a:t>
            </a:r>
            <a:endParaRPr lang="en-US" altLang="en-US" sz="2400"/>
          </a:p>
        </p:txBody>
      </p:sp>
      <p:sp>
        <p:nvSpPr>
          <p:cNvPr id="28697" name="Rectangle 26">
            <a:extLst>
              <a:ext uri="{FF2B5EF4-FFF2-40B4-BE49-F238E27FC236}">
                <a16:creationId xmlns:a16="http://schemas.microsoft.com/office/drawing/2014/main" id="{1B56EEBC-E65B-8BC7-5C8A-2B444EC41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18065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698" name="Rectangle 27">
            <a:extLst>
              <a:ext uri="{FF2B5EF4-FFF2-40B4-BE49-F238E27FC236}">
                <a16:creationId xmlns:a16="http://schemas.microsoft.com/office/drawing/2014/main" id="{7B2801CA-5E8D-2C78-E50D-AD1EA56EB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8699" name="Rectangle 28">
            <a:extLst>
              <a:ext uri="{FF2B5EF4-FFF2-40B4-BE49-F238E27FC236}">
                <a16:creationId xmlns:a16="http://schemas.microsoft.com/office/drawing/2014/main" id="{0E9E2C20-45F8-D66D-3059-11336A8835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8065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700" name="Rectangle 29">
            <a:extLst>
              <a:ext uri="{FF2B5EF4-FFF2-40B4-BE49-F238E27FC236}">
                <a16:creationId xmlns:a16="http://schemas.microsoft.com/office/drawing/2014/main" id="{D3F61E19-8D7B-CEC8-CD14-EB1343489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701" name="Rectangle 30">
            <a:extLst>
              <a:ext uri="{FF2B5EF4-FFF2-40B4-BE49-F238E27FC236}">
                <a16:creationId xmlns:a16="http://schemas.microsoft.com/office/drawing/2014/main" id="{7B696B4B-8AE2-1FD5-C044-B644E3E96F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18065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02" name="Rectangle 31">
            <a:extLst>
              <a:ext uri="{FF2B5EF4-FFF2-40B4-BE49-F238E27FC236}">
                <a16:creationId xmlns:a16="http://schemas.microsoft.com/office/drawing/2014/main" id="{1BEC19A9-C513-C222-4955-73D202C8B0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703" name="Rectangle 32">
            <a:extLst>
              <a:ext uri="{FF2B5EF4-FFF2-40B4-BE49-F238E27FC236}">
                <a16:creationId xmlns:a16="http://schemas.microsoft.com/office/drawing/2014/main" id="{9B5E4FBA-076B-C118-A5C6-8BCF0CC2C5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18065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04" name="Rectangle 33">
            <a:extLst>
              <a:ext uri="{FF2B5EF4-FFF2-40B4-BE49-F238E27FC236}">
                <a16:creationId xmlns:a16="http://schemas.microsoft.com/office/drawing/2014/main" id="{6DC81D4C-0016-E4B7-922C-550110434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05" name="Rectangle 34">
            <a:extLst>
              <a:ext uri="{FF2B5EF4-FFF2-40B4-BE49-F238E27FC236}">
                <a16:creationId xmlns:a16="http://schemas.microsoft.com/office/drawing/2014/main" id="{F24B9807-D37B-5ECB-34BB-7E52E5B25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06" name="Rectangle 35">
            <a:extLst>
              <a:ext uri="{FF2B5EF4-FFF2-40B4-BE49-F238E27FC236}">
                <a16:creationId xmlns:a16="http://schemas.microsoft.com/office/drawing/2014/main" id="{B1E651E6-32C2-EFCD-2F50-F1144DA3F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130425"/>
            <a:ext cx="103187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07" name="Rectangle 36">
            <a:extLst>
              <a:ext uri="{FF2B5EF4-FFF2-40B4-BE49-F238E27FC236}">
                <a16:creationId xmlns:a16="http://schemas.microsoft.com/office/drawing/2014/main" id="{24439B49-ABBE-CE57-E396-288D75788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130425"/>
            <a:ext cx="103187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08" name="Rectangle 37">
            <a:extLst>
              <a:ext uri="{FF2B5EF4-FFF2-40B4-BE49-F238E27FC236}">
                <a16:creationId xmlns:a16="http://schemas.microsoft.com/office/drawing/2014/main" id="{5FB3EAD1-5387-8C02-AFD5-9DE03686C0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09" name="Rectangle 38">
            <a:extLst>
              <a:ext uri="{FF2B5EF4-FFF2-40B4-BE49-F238E27FC236}">
                <a16:creationId xmlns:a16="http://schemas.microsoft.com/office/drawing/2014/main" id="{43242515-DB6F-1EC4-8836-D6C0C4B97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132013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6    </a:t>
            </a:r>
            <a:endParaRPr lang="en-US" altLang="en-US" sz="2400"/>
          </a:p>
        </p:txBody>
      </p:sp>
      <p:sp>
        <p:nvSpPr>
          <p:cNvPr id="28710" name="Rectangle 39">
            <a:extLst>
              <a:ext uri="{FF2B5EF4-FFF2-40B4-BE49-F238E27FC236}">
                <a16:creationId xmlns:a16="http://schemas.microsoft.com/office/drawing/2014/main" id="{09AD1047-393B-14C0-977C-CDA0D128D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711" name="Rectangle 40">
            <a:extLst>
              <a:ext uri="{FF2B5EF4-FFF2-40B4-BE49-F238E27FC236}">
                <a16:creationId xmlns:a16="http://schemas.microsoft.com/office/drawing/2014/main" id="{5CBFD693-F394-DA31-5336-DF6F77BA1A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13201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12" name="Rectangle 41">
            <a:extLst>
              <a:ext uri="{FF2B5EF4-FFF2-40B4-BE49-F238E27FC236}">
                <a16:creationId xmlns:a16="http://schemas.microsoft.com/office/drawing/2014/main" id="{E0C32EFE-315D-EFAF-A9BE-9021A9A5C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713" name="Rectangle 42">
            <a:extLst>
              <a:ext uri="{FF2B5EF4-FFF2-40B4-BE49-F238E27FC236}">
                <a16:creationId xmlns:a16="http://schemas.microsoft.com/office/drawing/2014/main" id="{A9976245-0548-FFB3-9360-0D9D4FDAE0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2132013"/>
            <a:ext cx="1168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1    9     5   </a:t>
            </a:r>
            <a:endParaRPr lang="en-US" altLang="en-US" sz="2400"/>
          </a:p>
        </p:txBody>
      </p:sp>
      <p:sp>
        <p:nvSpPr>
          <p:cNvPr id="28714" name="Rectangle 43">
            <a:extLst>
              <a:ext uri="{FF2B5EF4-FFF2-40B4-BE49-F238E27FC236}">
                <a16:creationId xmlns:a16="http://schemas.microsoft.com/office/drawing/2014/main" id="{18FCA9C5-C00A-7725-91D6-1A3FC4B215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21320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15" name="Rectangle 44">
            <a:extLst>
              <a:ext uri="{FF2B5EF4-FFF2-40B4-BE49-F238E27FC236}">
                <a16:creationId xmlns:a16="http://schemas.microsoft.com/office/drawing/2014/main" id="{E1F92153-BF01-C11B-3076-69A325E3B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716" name="Rectangle 45">
            <a:extLst>
              <a:ext uri="{FF2B5EF4-FFF2-40B4-BE49-F238E27FC236}">
                <a16:creationId xmlns:a16="http://schemas.microsoft.com/office/drawing/2014/main" id="{B0AD241E-564E-CAD4-4D93-FE919B57A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13201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17" name="Rectangle 46">
            <a:extLst>
              <a:ext uri="{FF2B5EF4-FFF2-40B4-BE49-F238E27FC236}">
                <a16:creationId xmlns:a16="http://schemas.microsoft.com/office/drawing/2014/main" id="{02159D23-744F-C28A-8CAB-73BBAD7815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718" name="Rectangle 47">
            <a:extLst>
              <a:ext uri="{FF2B5EF4-FFF2-40B4-BE49-F238E27FC236}">
                <a16:creationId xmlns:a16="http://schemas.microsoft.com/office/drawing/2014/main" id="{34C26207-A5EF-FB70-D61E-5BAC9607B5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213201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719" name="Rectangle 48">
            <a:extLst>
              <a:ext uri="{FF2B5EF4-FFF2-40B4-BE49-F238E27FC236}">
                <a16:creationId xmlns:a16="http://schemas.microsoft.com/office/drawing/2014/main" id="{0B1F5DEE-4B0F-A0A9-4707-93A69F960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8720" name="Rectangle 49">
            <a:extLst>
              <a:ext uri="{FF2B5EF4-FFF2-40B4-BE49-F238E27FC236}">
                <a16:creationId xmlns:a16="http://schemas.microsoft.com/office/drawing/2014/main" id="{5BD90067-E186-3F69-F23B-1D4BCFCFF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1320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21" name="Rectangle 50">
            <a:extLst>
              <a:ext uri="{FF2B5EF4-FFF2-40B4-BE49-F238E27FC236}">
                <a16:creationId xmlns:a16="http://schemas.microsoft.com/office/drawing/2014/main" id="{F5BDBF0D-53C4-F5F0-29BE-BBCA0A4CC0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2454275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2" name="Rectangle 51">
            <a:extLst>
              <a:ext uri="{FF2B5EF4-FFF2-40B4-BE49-F238E27FC236}">
                <a16:creationId xmlns:a16="http://schemas.microsoft.com/office/drawing/2014/main" id="{A6BD32C9-FA01-3EF7-9CCE-322FB5B39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454275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3" name="Rectangle 52">
            <a:extLst>
              <a:ext uri="{FF2B5EF4-FFF2-40B4-BE49-F238E27FC236}">
                <a16:creationId xmlns:a16="http://schemas.microsoft.com/office/drawing/2014/main" id="{CBA746AC-428F-E0C6-2562-6E40C6141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2454275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4" name="Rectangle 53">
            <a:extLst>
              <a:ext uri="{FF2B5EF4-FFF2-40B4-BE49-F238E27FC236}">
                <a16:creationId xmlns:a16="http://schemas.microsoft.com/office/drawing/2014/main" id="{F14E609E-4F89-4B58-D617-45241327A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454275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5" name="Rectangle 54">
            <a:extLst>
              <a:ext uri="{FF2B5EF4-FFF2-40B4-BE49-F238E27FC236}">
                <a16:creationId xmlns:a16="http://schemas.microsoft.com/office/drawing/2014/main" id="{66922518-104C-7EFE-9A80-96BDC4CB75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454275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6" name="Rectangle 55">
            <a:extLst>
              <a:ext uri="{FF2B5EF4-FFF2-40B4-BE49-F238E27FC236}">
                <a16:creationId xmlns:a16="http://schemas.microsoft.com/office/drawing/2014/main" id="{69F34047-91A8-1F73-EC55-875DF4D28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454275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27" name="Rectangle 56">
            <a:extLst>
              <a:ext uri="{FF2B5EF4-FFF2-40B4-BE49-F238E27FC236}">
                <a16:creationId xmlns:a16="http://schemas.microsoft.com/office/drawing/2014/main" id="{73009533-909D-1153-C1EB-86D649709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28" name="Rectangle 57">
            <a:extLst>
              <a:ext uri="{FF2B5EF4-FFF2-40B4-BE49-F238E27FC236}">
                <a16:creationId xmlns:a16="http://schemas.microsoft.com/office/drawing/2014/main" id="{189808C6-A641-90A5-1F6C-89DA79569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29" name="Rectangle 58">
            <a:extLst>
              <a:ext uri="{FF2B5EF4-FFF2-40B4-BE49-F238E27FC236}">
                <a16:creationId xmlns:a16="http://schemas.microsoft.com/office/drawing/2014/main" id="{575E690E-01D2-2899-59F0-8B3A32EBE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730" name="Rectangle 59">
            <a:extLst>
              <a:ext uri="{FF2B5EF4-FFF2-40B4-BE49-F238E27FC236}">
                <a16:creationId xmlns:a16="http://schemas.microsoft.com/office/drawing/2014/main" id="{BC0369EA-B35F-1CFF-0A27-5B4845920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2454275"/>
            <a:ext cx="86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9    8     </a:t>
            </a:r>
            <a:endParaRPr lang="en-US" altLang="en-US" sz="2400"/>
          </a:p>
        </p:txBody>
      </p:sp>
      <p:sp>
        <p:nvSpPr>
          <p:cNvPr id="28731" name="Rectangle 60">
            <a:extLst>
              <a:ext uri="{FF2B5EF4-FFF2-40B4-BE49-F238E27FC236}">
                <a16:creationId xmlns:a16="http://schemas.microsoft.com/office/drawing/2014/main" id="{5DA25751-668A-934F-CF66-A0FD2820F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732" name="Rectangle 61">
            <a:extLst>
              <a:ext uri="{FF2B5EF4-FFF2-40B4-BE49-F238E27FC236}">
                <a16:creationId xmlns:a16="http://schemas.microsoft.com/office/drawing/2014/main" id="{B9AB924C-10C2-8464-FFE5-459CEAC8FC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4542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33" name="Rectangle 62">
            <a:extLst>
              <a:ext uri="{FF2B5EF4-FFF2-40B4-BE49-F238E27FC236}">
                <a16:creationId xmlns:a16="http://schemas.microsoft.com/office/drawing/2014/main" id="{BBD5B911-4252-AC3F-B33F-A2C962A8AC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734" name="Rectangle 63">
            <a:extLst>
              <a:ext uri="{FF2B5EF4-FFF2-40B4-BE49-F238E27FC236}">
                <a16:creationId xmlns:a16="http://schemas.microsoft.com/office/drawing/2014/main" id="{D227D4B0-46EC-FD8D-FF7F-4E8422AF1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24542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735" name="Rectangle 64">
            <a:extLst>
              <a:ext uri="{FF2B5EF4-FFF2-40B4-BE49-F238E27FC236}">
                <a16:creationId xmlns:a16="http://schemas.microsoft.com/office/drawing/2014/main" id="{A5262CD8-8835-9C7F-1619-6AED665D70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736" name="Rectangle 65">
            <a:extLst>
              <a:ext uri="{FF2B5EF4-FFF2-40B4-BE49-F238E27FC236}">
                <a16:creationId xmlns:a16="http://schemas.microsoft.com/office/drawing/2014/main" id="{9D81F38F-0D39-4237-4266-9CC2E0F99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24542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37" name="Rectangle 66">
            <a:extLst>
              <a:ext uri="{FF2B5EF4-FFF2-40B4-BE49-F238E27FC236}">
                <a16:creationId xmlns:a16="http://schemas.microsoft.com/office/drawing/2014/main" id="{B90A218C-88FD-DEA2-3105-B52275514C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738" name="Rectangle 67">
            <a:extLst>
              <a:ext uri="{FF2B5EF4-FFF2-40B4-BE49-F238E27FC236}">
                <a16:creationId xmlns:a16="http://schemas.microsoft.com/office/drawing/2014/main" id="{CC3F3494-3273-CD3B-E075-EF148D871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45427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 </a:t>
            </a:r>
            <a:endParaRPr lang="en-US" altLang="en-US" sz="2400"/>
          </a:p>
        </p:txBody>
      </p:sp>
      <p:sp>
        <p:nvSpPr>
          <p:cNvPr id="28739" name="Rectangle 68">
            <a:extLst>
              <a:ext uri="{FF2B5EF4-FFF2-40B4-BE49-F238E27FC236}">
                <a16:creationId xmlns:a16="http://schemas.microsoft.com/office/drawing/2014/main" id="{27B5D95B-6AC6-B913-5DF6-FE761513D9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740" name="Rectangle 69">
            <a:extLst>
              <a:ext uri="{FF2B5EF4-FFF2-40B4-BE49-F238E27FC236}">
                <a16:creationId xmlns:a16="http://schemas.microsoft.com/office/drawing/2014/main" id="{BA616567-02A9-C019-A7C4-9102A818D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41" name="Rectangle 70">
            <a:extLst>
              <a:ext uri="{FF2B5EF4-FFF2-40B4-BE49-F238E27FC236}">
                <a16:creationId xmlns:a16="http://schemas.microsoft.com/office/drawing/2014/main" id="{CCAC7FB7-ADB6-FFED-A731-A82040C5D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7955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2" name="Rectangle 71">
            <a:extLst>
              <a:ext uri="{FF2B5EF4-FFF2-40B4-BE49-F238E27FC236}">
                <a16:creationId xmlns:a16="http://schemas.microsoft.com/office/drawing/2014/main" id="{D3B73320-A3D2-7EDF-3B50-CFF5621623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7955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3" name="Rectangle 72">
            <a:extLst>
              <a:ext uri="{FF2B5EF4-FFF2-40B4-BE49-F238E27FC236}">
                <a16:creationId xmlns:a16="http://schemas.microsoft.com/office/drawing/2014/main" id="{7AA316CC-50D8-C560-77E8-34F7F17BB7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795588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4" name="Rectangle 73">
            <a:extLst>
              <a:ext uri="{FF2B5EF4-FFF2-40B4-BE49-F238E27FC236}">
                <a16:creationId xmlns:a16="http://schemas.microsoft.com/office/drawing/2014/main" id="{8C636BAA-791D-AA5D-6CA5-8E4C9F040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5" name="Rectangle 74">
            <a:extLst>
              <a:ext uri="{FF2B5EF4-FFF2-40B4-BE49-F238E27FC236}">
                <a16:creationId xmlns:a16="http://schemas.microsoft.com/office/drawing/2014/main" id="{2C26303F-0A5D-22EE-07C3-AB0012B92E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6" name="Rectangle 75">
            <a:extLst>
              <a:ext uri="{FF2B5EF4-FFF2-40B4-BE49-F238E27FC236}">
                <a16:creationId xmlns:a16="http://schemas.microsoft.com/office/drawing/2014/main" id="{A126F395-AAC6-6F8B-14BD-6C95BF54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47" name="Rectangle 76">
            <a:extLst>
              <a:ext uri="{FF2B5EF4-FFF2-40B4-BE49-F238E27FC236}">
                <a16:creationId xmlns:a16="http://schemas.microsoft.com/office/drawing/2014/main" id="{0B8130B9-4B70-9A6F-A63E-2D5FD3C42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797175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8    </a:t>
            </a:r>
            <a:endParaRPr lang="en-US" altLang="en-US" sz="2400"/>
          </a:p>
        </p:txBody>
      </p:sp>
      <p:sp>
        <p:nvSpPr>
          <p:cNvPr id="28748" name="Rectangle 77">
            <a:extLst>
              <a:ext uri="{FF2B5EF4-FFF2-40B4-BE49-F238E27FC236}">
                <a16:creationId xmlns:a16="http://schemas.microsoft.com/office/drawing/2014/main" id="{0CE29900-8AA0-BE5F-A1F8-D1B525883E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749" name="Rectangle 78">
            <a:extLst>
              <a:ext uri="{FF2B5EF4-FFF2-40B4-BE49-F238E27FC236}">
                <a16:creationId xmlns:a16="http://schemas.microsoft.com/office/drawing/2014/main" id="{C0633086-7B26-2127-0A0A-01EE50592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50" name="Rectangle 79">
            <a:extLst>
              <a:ext uri="{FF2B5EF4-FFF2-40B4-BE49-F238E27FC236}">
                <a16:creationId xmlns:a16="http://schemas.microsoft.com/office/drawing/2014/main" id="{7011F923-9B92-995D-35FD-C3CE2033F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8751" name="Rectangle 80">
            <a:extLst>
              <a:ext uri="{FF2B5EF4-FFF2-40B4-BE49-F238E27FC236}">
                <a16:creationId xmlns:a16="http://schemas.microsoft.com/office/drawing/2014/main" id="{3BFFE137-4D26-987B-CC6E-EFB5F7C7C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27971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752" name="Rectangle 81">
            <a:extLst>
              <a:ext uri="{FF2B5EF4-FFF2-40B4-BE49-F238E27FC236}">
                <a16:creationId xmlns:a16="http://schemas.microsoft.com/office/drawing/2014/main" id="{9544FE5E-FA9B-9E56-E850-1CFED6500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753" name="Rectangle 82">
            <a:extLst>
              <a:ext uri="{FF2B5EF4-FFF2-40B4-BE49-F238E27FC236}">
                <a16:creationId xmlns:a16="http://schemas.microsoft.com/office/drawing/2014/main" id="{65CFC176-5295-4E8B-9C20-44A521DA3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797175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</a:t>
            </a:r>
            <a:endParaRPr lang="en-US" altLang="en-US" sz="2400"/>
          </a:p>
        </p:txBody>
      </p:sp>
      <p:sp>
        <p:nvSpPr>
          <p:cNvPr id="28754" name="Rectangle 83">
            <a:extLst>
              <a:ext uri="{FF2B5EF4-FFF2-40B4-BE49-F238E27FC236}">
                <a16:creationId xmlns:a16="http://schemas.microsoft.com/office/drawing/2014/main" id="{455F6357-AC13-E235-8CA4-ED8494C64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971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55" name="Rectangle 84">
            <a:extLst>
              <a:ext uri="{FF2B5EF4-FFF2-40B4-BE49-F238E27FC236}">
                <a16:creationId xmlns:a16="http://schemas.microsoft.com/office/drawing/2014/main" id="{7565333D-7B8B-F473-FDFB-03541FC61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756" name="Rectangle 85">
            <a:extLst>
              <a:ext uri="{FF2B5EF4-FFF2-40B4-BE49-F238E27FC236}">
                <a16:creationId xmlns:a16="http://schemas.microsoft.com/office/drawing/2014/main" id="{935E5791-C230-CAE9-1087-81D9C88BB3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57" name="Rectangle 86">
            <a:extLst>
              <a:ext uri="{FF2B5EF4-FFF2-40B4-BE49-F238E27FC236}">
                <a16:creationId xmlns:a16="http://schemas.microsoft.com/office/drawing/2014/main" id="{DE8AE762-4E1F-DDB9-7ACA-7FA7E0980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758" name="Rectangle 87">
            <a:extLst>
              <a:ext uri="{FF2B5EF4-FFF2-40B4-BE49-F238E27FC236}">
                <a16:creationId xmlns:a16="http://schemas.microsoft.com/office/drawing/2014/main" id="{D20C1CDA-EE36-FFB7-5397-1D6C63D7F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59" name="Rectangle 88">
            <a:extLst>
              <a:ext uri="{FF2B5EF4-FFF2-40B4-BE49-F238E27FC236}">
                <a16:creationId xmlns:a16="http://schemas.microsoft.com/office/drawing/2014/main" id="{265CE177-2A2C-05DA-8EAA-20EF799A1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760" name="Rectangle 89">
            <a:extLst>
              <a:ext uri="{FF2B5EF4-FFF2-40B4-BE49-F238E27FC236}">
                <a16:creationId xmlns:a16="http://schemas.microsoft.com/office/drawing/2014/main" id="{146865CC-3242-CA11-E09B-130A087A63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2797175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3</a:t>
            </a:r>
            <a:endParaRPr lang="en-US" altLang="en-US" sz="2400"/>
          </a:p>
        </p:txBody>
      </p:sp>
      <p:sp>
        <p:nvSpPr>
          <p:cNvPr id="28761" name="Rectangle 90">
            <a:extLst>
              <a:ext uri="{FF2B5EF4-FFF2-40B4-BE49-F238E27FC236}">
                <a16:creationId xmlns:a16="http://schemas.microsoft.com/office/drawing/2014/main" id="{424E285D-ED44-FAE8-1093-B224669E5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7971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62" name="Rectangle 91">
            <a:extLst>
              <a:ext uri="{FF2B5EF4-FFF2-40B4-BE49-F238E27FC236}">
                <a16:creationId xmlns:a16="http://schemas.microsoft.com/office/drawing/2014/main" id="{06D3B8AA-CDCE-2562-2EBE-0B05016A7F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54363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63" name="Rectangle 92">
            <a:extLst>
              <a:ext uri="{FF2B5EF4-FFF2-40B4-BE49-F238E27FC236}">
                <a16:creationId xmlns:a16="http://schemas.microsoft.com/office/drawing/2014/main" id="{D435E4EF-89D0-B047-0DDC-88555EE0B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154363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64" name="Rectangle 93">
            <a:extLst>
              <a:ext uri="{FF2B5EF4-FFF2-40B4-BE49-F238E27FC236}">
                <a16:creationId xmlns:a16="http://schemas.microsoft.com/office/drawing/2014/main" id="{55E5FD05-14D6-9EDB-2C58-D0552D3AB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154363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65" name="Rectangle 94">
            <a:extLst>
              <a:ext uri="{FF2B5EF4-FFF2-40B4-BE49-F238E27FC236}">
                <a16:creationId xmlns:a16="http://schemas.microsoft.com/office/drawing/2014/main" id="{7E3E7CC7-D58A-F9CF-1678-262D38F36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154363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66" name="Rectangle 95">
            <a:extLst>
              <a:ext uri="{FF2B5EF4-FFF2-40B4-BE49-F238E27FC236}">
                <a16:creationId xmlns:a16="http://schemas.microsoft.com/office/drawing/2014/main" id="{5E8AD1C1-B00C-FB89-1781-8D9882EA7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154363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67" name="Rectangle 96">
            <a:extLst>
              <a:ext uri="{FF2B5EF4-FFF2-40B4-BE49-F238E27FC236}">
                <a16:creationId xmlns:a16="http://schemas.microsoft.com/office/drawing/2014/main" id="{5235FD79-8861-AA7B-71F7-1780D15D05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157538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4    </a:t>
            </a:r>
            <a:endParaRPr lang="en-US" altLang="en-US" sz="2400"/>
          </a:p>
        </p:txBody>
      </p:sp>
      <p:sp>
        <p:nvSpPr>
          <p:cNvPr id="28768" name="Rectangle 97">
            <a:extLst>
              <a:ext uri="{FF2B5EF4-FFF2-40B4-BE49-F238E27FC236}">
                <a16:creationId xmlns:a16="http://schemas.microsoft.com/office/drawing/2014/main" id="{D5993BB0-4090-25A5-1E40-A9A8451133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769" name="Rectangle 98">
            <a:extLst>
              <a:ext uri="{FF2B5EF4-FFF2-40B4-BE49-F238E27FC236}">
                <a16:creationId xmlns:a16="http://schemas.microsoft.com/office/drawing/2014/main" id="{6516FC7C-F233-A910-8ED9-6EC1EAF779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31575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70" name="Rectangle 99">
            <a:extLst>
              <a:ext uri="{FF2B5EF4-FFF2-40B4-BE49-F238E27FC236}">
                <a16:creationId xmlns:a16="http://schemas.microsoft.com/office/drawing/2014/main" id="{4E0DF919-4903-772E-1703-568F8D4F2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8771" name="Rectangle 100">
            <a:extLst>
              <a:ext uri="{FF2B5EF4-FFF2-40B4-BE49-F238E27FC236}">
                <a16:creationId xmlns:a16="http://schemas.microsoft.com/office/drawing/2014/main" id="{9FBE7A4B-10C3-922B-108C-1AF6A9DEB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157538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8    </a:t>
            </a:r>
            <a:endParaRPr lang="en-US" altLang="en-US" sz="2400"/>
          </a:p>
        </p:txBody>
      </p:sp>
      <p:sp>
        <p:nvSpPr>
          <p:cNvPr id="28772" name="Rectangle 101">
            <a:extLst>
              <a:ext uri="{FF2B5EF4-FFF2-40B4-BE49-F238E27FC236}">
                <a16:creationId xmlns:a16="http://schemas.microsoft.com/office/drawing/2014/main" id="{AEB8977E-B096-7EA4-9169-D370DDAC29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773" name="Rectangle 102">
            <a:extLst>
              <a:ext uri="{FF2B5EF4-FFF2-40B4-BE49-F238E27FC236}">
                <a16:creationId xmlns:a16="http://schemas.microsoft.com/office/drawing/2014/main" id="{EE8C43AB-C995-4E45-6FF4-43661E33C0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157538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3    </a:t>
            </a:r>
            <a:endParaRPr lang="en-US" altLang="en-US" sz="2400"/>
          </a:p>
        </p:txBody>
      </p:sp>
      <p:sp>
        <p:nvSpPr>
          <p:cNvPr id="28774" name="Rectangle 103">
            <a:extLst>
              <a:ext uri="{FF2B5EF4-FFF2-40B4-BE49-F238E27FC236}">
                <a16:creationId xmlns:a16="http://schemas.microsoft.com/office/drawing/2014/main" id="{CC472F98-56D6-5192-6FB1-BCB9643D8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775" name="Rectangle 104">
            <a:extLst>
              <a:ext uri="{FF2B5EF4-FFF2-40B4-BE49-F238E27FC236}">
                <a16:creationId xmlns:a16="http://schemas.microsoft.com/office/drawing/2014/main" id="{02D9318B-97BA-FA76-FEBF-E28BC64F55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1575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76" name="Rectangle 105">
            <a:extLst>
              <a:ext uri="{FF2B5EF4-FFF2-40B4-BE49-F238E27FC236}">
                <a16:creationId xmlns:a16="http://schemas.microsoft.com/office/drawing/2014/main" id="{B278169A-FEC7-95A2-73F4-14B5853311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8777" name="Rectangle 106">
            <a:extLst>
              <a:ext uri="{FF2B5EF4-FFF2-40B4-BE49-F238E27FC236}">
                <a16:creationId xmlns:a16="http://schemas.microsoft.com/office/drawing/2014/main" id="{5367DE8F-B909-17D0-68C2-4BC3666BE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31575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78" name="Rectangle 107">
            <a:extLst>
              <a:ext uri="{FF2B5EF4-FFF2-40B4-BE49-F238E27FC236}">
                <a16:creationId xmlns:a16="http://schemas.microsoft.com/office/drawing/2014/main" id="{89E69359-F01C-2F66-9832-1555D3146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3157538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1</a:t>
            </a:r>
            <a:endParaRPr lang="en-US" altLang="en-US" sz="2400"/>
          </a:p>
        </p:txBody>
      </p:sp>
      <p:sp>
        <p:nvSpPr>
          <p:cNvPr id="28779" name="Rectangle 108">
            <a:extLst>
              <a:ext uri="{FF2B5EF4-FFF2-40B4-BE49-F238E27FC236}">
                <a16:creationId xmlns:a16="http://schemas.microsoft.com/office/drawing/2014/main" id="{E4A6E79A-5D81-E844-F479-ACD066B7B2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1575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780" name="Rectangle 109">
            <a:extLst>
              <a:ext uri="{FF2B5EF4-FFF2-40B4-BE49-F238E27FC236}">
                <a16:creationId xmlns:a16="http://schemas.microsoft.com/office/drawing/2014/main" id="{94284103-1468-293A-9CA1-DCDB312F7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13138"/>
            <a:ext cx="103188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1" name="Rectangle 110">
            <a:extLst>
              <a:ext uri="{FF2B5EF4-FFF2-40B4-BE49-F238E27FC236}">
                <a16:creationId xmlns:a16="http://schemas.microsoft.com/office/drawing/2014/main" id="{C6141A77-B728-2D3A-D16F-D2D281582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513138"/>
            <a:ext cx="103188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2" name="Rectangle 111">
            <a:extLst>
              <a:ext uri="{FF2B5EF4-FFF2-40B4-BE49-F238E27FC236}">
                <a16:creationId xmlns:a16="http://schemas.microsoft.com/office/drawing/2014/main" id="{A2DCC685-4AFA-C71D-235E-A8206FD81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513138"/>
            <a:ext cx="104775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3" name="Rectangle 112">
            <a:extLst>
              <a:ext uri="{FF2B5EF4-FFF2-40B4-BE49-F238E27FC236}">
                <a16:creationId xmlns:a16="http://schemas.microsoft.com/office/drawing/2014/main" id="{ECD23A81-0529-3BAA-5721-EF40B58845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4" name="Rectangle 113">
            <a:extLst>
              <a:ext uri="{FF2B5EF4-FFF2-40B4-BE49-F238E27FC236}">
                <a16:creationId xmlns:a16="http://schemas.microsoft.com/office/drawing/2014/main" id="{858C372F-9D09-7E6D-1BF4-0E585554F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5" name="Rectangle 114">
            <a:extLst>
              <a:ext uri="{FF2B5EF4-FFF2-40B4-BE49-F238E27FC236}">
                <a16:creationId xmlns:a16="http://schemas.microsoft.com/office/drawing/2014/main" id="{9F9A2741-2E88-2199-9E5C-AF4461C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786" name="Rectangle 115">
            <a:extLst>
              <a:ext uri="{FF2B5EF4-FFF2-40B4-BE49-F238E27FC236}">
                <a16:creationId xmlns:a16="http://schemas.microsoft.com/office/drawing/2014/main" id="{0F84F285-24DF-24E5-8056-15560078A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514725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7    </a:t>
            </a:r>
            <a:endParaRPr lang="en-US" altLang="en-US" sz="2400"/>
          </a:p>
        </p:txBody>
      </p:sp>
      <p:sp>
        <p:nvSpPr>
          <p:cNvPr id="28787" name="Rectangle 116">
            <a:extLst>
              <a:ext uri="{FF2B5EF4-FFF2-40B4-BE49-F238E27FC236}">
                <a16:creationId xmlns:a16="http://schemas.microsoft.com/office/drawing/2014/main" id="{10E92E84-2680-634C-6E4C-692382D0C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788" name="Rectangle 117">
            <a:extLst>
              <a:ext uri="{FF2B5EF4-FFF2-40B4-BE49-F238E27FC236}">
                <a16:creationId xmlns:a16="http://schemas.microsoft.com/office/drawing/2014/main" id="{CFE69589-ABB5-F9C5-80E1-D4757737D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89" name="Rectangle 118">
            <a:extLst>
              <a:ext uri="{FF2B5EF4-FFF2-40B4-BE49-F238E27FC236}">
                <a16:creationId xmlns:a16="http://schemas.microsoft.com/office/drawing/2014/main" id="{6CCB32C8-9FC8-8D0A-A176-8E9E5E0A7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790" name="Rectangle 119">
            <a:extLst>
              <a:ext uri="{FF2B5EF4-FFF2-40B4-BE49-F238E27FC236}">
                <a16:creationId xmlns:a16="http://schemas.microsoft.com/office/drawing/2014/main" id="{162251E6-6436-8381-5684-7F475D4A3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51472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791" name="Rectangle 120">
            <a:extLst>
              <a:ext uri="{FF2B5EF4-FFF2-40B4-BE49-F238E27FC236}">
                <a16:creationId xmlns:a16="http://schemas.microsoft.com/office/drawing/2014/main" id="{62FA1434-7133-53E8-CF21-7F61E3CC5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8792" name="Rectangle 121">
            <a:extLst>
              <a:ext uri="{FF2B5EF4-FFF2-40B4-BE49-F238E27FC236}">
                <a16:creationId xmlns:a16="http://schemas.microsoft.com/office/drawing/2014/main" id="{D5F07B69-3049-41F9-25AE-C05E91918B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351472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2     </a:t>
            </a:r>
            <a:endParaRPr lang="en-US" altLang="en-US" sz="2400"/>
          </a:p>
        </p:txBody>
      </p:sp>
      <p:sp>
        <p:nvSpPr>
          <p:cNvPr id="28793" name="Rectangle 122">
            <a:extLst>
              <a:ext uri="{FF2B5EF4-FFF2-40B4-BE49-F238E27FC236}">
                <a16:creationId xmlns:a16="http://schemas.microsoft.com/office/drawing/2014/main" id="{2B30BB85-C18F-3DAC-1EC0-26AF5986D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794" name="Rectangle 123">
            <a:extLst>
              <a:ext uri="{FF2B5EF4-FFF2-40B4-BE49-F238E27FC236}">
                <a16:creationId xmlns:a16="http://schemas.microsoft.com/office/drawing/2014/main" id="{AE87CD38-4B03-FC92-727D-26AC4080CE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95" name="Rectangle 124">
            <a:extLst>
              <a:ext uri="{FF2B5EF4-FFF2-40B4-BE49-F238E27FC236}">
                <a16:creationId xmlns:a16="http://schemas.microsoft.com/office/drawing/2014/main" id="{C70F1B40-7859-E911-F313-5DCB95CCD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8796" name="Rectangle 125">
            <a:extLst>
              <a:ext uri="{FF2B5EF4-FFF2-40B4-BE49-F238E27FC236}">
                <a16:creationId xmlns:a16="http://schemas.microsoft.com/office/drawing/2014/main" id="{3F199331-9651-9DBC-CF69-BA77C3AAE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797" name="Rectangle 126">
            <a:extLst>
              <a:ext uri="{FF2B5EF4-FFF2-40B4-BE49-F238E27FC236}">
                <a16:creationId xmlns:a16="http://schemas.microsoft.com/office/drawing/2014/main" id="{9531AFC4-26CE-2604-D26C-17B133942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798" name="Rectangle 127">
            <a:extLst>
              <a:ext uri="{FF2B5EF4-FFF2-40B4-BE49-F238E27FC236}">
                <a16:creationId xmlns:a16="http://schemas.microsoft.com/office/drawing/2014/main" id="{11AB8C53-E4E6-A1AF-8BD8-A1A4D2235C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3514725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6</a:t>
            </a:r>
            <a:endParaRPr lang="en-US" altLang="en-US" sz="2400"/>
          </a:p>
        </p:txBody>
      </p:sp>
      <p:sp>
        <p:nvSpPr>
          <p:cNvPr id="28799" name="Rectangle 128">
            <a:extLst>
              <a:ext uri="{FF2B5EF4-FFF2-40B4-BE49-F238E27FC236}">
                <a16:creationId xmlns:a16="http://schemas.microsoft.com/office/drawing/2014/main" id="{BA170418-EEA6-4114-FEAE-CF286BEB7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51472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800" name="Rectangle 129">
            <a:extLst>
              <a:ext uri="{FF2B5EF4-FFF2-40B4-BE49-F238E27FC236}">
                <a16:creationId xmlns:a16="http://schemas.microsoft.com/office/drawing/2014/main" id="{62879348-675B-ED7E-2156-1B502BBDF8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1" name="Rectangle 130">
            <a:extLst>
              <a:ext uri="{FF2B5EF4-FFF2-40B4-BE49-F238E27FC236}">
                <a16:creationId xmlns:a16="http://schemas.microsoft.com/office/drawing/2014/main" id="{E520E9B7-35CE-F1F3-AC30-3A5107C66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2" name="Rectangle 131">
            <a:extLst>
              <a:ext uri="{FF2B5EF4-FFF2-40B4-BE49-F238E27FC236}">
                <a16:creationId xmlns:a16="http://schemas.microsoft.com/office/drawing/2014/main" id="{B0E6B331-0758-F78A-8C1E-FBA5CC526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840163"/>
            <a:ext cx="104775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3" name="Rectangle 132">
            <a:extLst>
              <a:ext uri="{FF2B5EF4-FFF2-40B4-BE49-F238E27FC236}">
                <a16:creationId xmlns:a16="http://schemas.microsoft.com/office/drawing/2014/main" id="{E47DFD13-0486-B82F-0D5D-78A3D6003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40163"/>
            <a:ext cx="104775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4" name="Rectangle 133">
            <a:extLst>
              <a:ext uri="{FF2B5EF4-FFF2-40B4-BE49-F238E27FC236}">
                <a16:creationId xmlns:a16="http://schemas.microsoft.com/office/drawing/2014/main" id="{84EBF9A3-446C-3871-7883-1F6350215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840163"/>
            <a:ext cx="103187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5" name="Rectangle 134">
            <a:extLst>
              <a:ext uri="{FF2B5EF4-FFF2-40B4-BE49-F238E27FC236}">
                <a16:creationId xmlns:a16="http://schemas.microsoft.com/office/drawing/2014/main" id="{AC6F50D3-F86C-2A95-2283-910C0C7C2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840163"/>
            <a:ext cx="103187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6" name="Rectangle 135">
            <a:extLst>
              <a:ext uri="{FF2B5EF4-FFF2-40B4-BE49-F238E27FC236}">
                <a16:creationId xmlns:a16="http://schemas.microsoft.com/office/drawing/2014/main" id="{3C0217A0-3BFE-BF9C-277C-3BD9F03ACF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7" name="Rectangle 136">
            <a:extLst>
              <a:ext uri="{FF2B5EF4-FFF2-40B4-BE49-F238E27FC236}">
                <a16:creationId xmlns:a16="http://schemas.microsoft.com/office/drawing/2014/main" id="{6E964316-8E67-74D1-8CF7-357A5851C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08" name="Rectangle 137">
            <a:extLst>
              <a:ext uri="{FF2B5EF4-FFF2-40B4-BE49-F238E27FC236}">
                <a16:creationId xmlns:a16="http://schemas.microsoft.com/office/drawing/2014/main" id="{AED5E486-0429-C203-2DA3-21DBC6440F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8809" name="Rectangle 138">
            <a:extLst>
              <a:ext uri="{FF2B5EF4-FFF2-40B4-BE49-F238E27FC236}">
                <a16:creationId xmlns:a16="http://schemas.microsoft.com/office/drawing/2014/main" id="{2F6D67A1-D9C2-8630-C075-060D14317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8810" name="Rectangle 139">
            <a:extLst>
              <a:ext uri="{FF2B5EF4-FFF2-40B4-BE49-F238E27FC236}">
                <a16:creationId xmlns:a16="http://schemas.microsoft.com/office/drawing/2014/main" id="{2FADFD33-574E-9011-8C91-CFF11EE83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3840163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</a:t>
            </a:r>
            <a:endParaRPr lang="en-US" altLang="en-US" sz="2400"/>
          </a:p>
        </p:txBody>
      </p:sp>
      <p:sp>
        <p:nvSpPr>
          <p:cNvPr id="28811" name="Rectangle 140">
            <a:extLst>
              <a:ext uri="{FF2B5EF4-FFF2-40B4-BE49-F238E27FC236}">
                <a16:creationId xmlns:a16="http://schemas.microsoft.com/office/drawing/2014/main" id="{5C0822AD-920F-218B-248F-94801CC9C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812" name="Rectangle 141">
            <a:extLst>
              <a:ext uri="{FF2B5EF4-FFF2-40B4-BE49-F238E27FC236}">
                <a16:creationId xmlns:a16="http://schemas.microsoft.com/office/drawing/2014/main" id="{EEAC58CC-0376-1B40-D96D-DE64AD1566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813" name="Rectangle 142">
            <a:extLst>
              <a:ext uri="{FF2B5EF4-FFF2-40B4-BE49-F238E27FC236}">
                <a16:creationId xmlns:a16="http://schemas.microsoft.com/office/drawing/2014/main" id="{2C8FAD55-39AE-2222-1EA7-534A7511D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814" name="Rectangle 143">
            <a:extLst>
              <a:ext uri="{FF2B5EF4-FFF2-40B4-BE49-F238E27FC236}">
                <a16:creationId xmlns:a16="http://schemas.microsoft.com/office/drawing/2014/main" id="{F0BDC42F-A07B-E1B9-A2A8-204DC5F3BE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15" name="Rectangle 144">
            <a:extLst>
              <a:ext uri="{FF2B5EF4-FFF2-40B4-BE49-F238E27FC236}">
                <a16:creationId xmlns:a16="http://schemas.microsoft.com/office/drawing/2014/main" id="{459122E2-6746-211F-2A8F-DB518C6D2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816" name="Rectangle 145">
            <a:extLst>
              <a:ext uri="{FF2B5EF4-FFF2-40B4-BE49-F238E27FC236}">
                <a16:creationId xmlns:a16="http://schemas.microsoft.com/office/drawing/2014/main" id="{83E4A113-511F-B90E-147F-5949E2FEC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817" name="Rectangle 146">
            <a:extLst>
              <a:ext uri="{FF2B5EF4-FFF2-40B4-BE49-F238E27FC236}">
                <a16:creationId xmlns:a16="http://schemas.microsoft.com/office/drawing/2014/main" id="{77AD7D09-486D-636E-A8DC-7B8C41F35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818" name="Rectangle 147">
            <a:extLst>
              <a:ext uri="{FF2B5EF4-FFF2-40B4-BE49-F238E27FC236}">
                <a16:creationId xmlns:a16="http://schemas.microsoft.com/office/drawing/2014/main" id="{77229767-A995-4E73-D152-63DF772855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19" name="Rectangle 148">
            <a:extLst>
              <a:ext uri="{FF2B5EF4-FFF2-40B4-BE49-F238E27FC236}">
                <a16:creationId xmlns:a16="http://schemas.microsoft.com/office/drawing/2014/main" id="{8CA920E2-F48F-D092-BEAD-44A3ED3B2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820" name="Rectangle 149">
            <a:extLst>
              <a:ext uri="{FF2B5EF4-FFF2-40B4-BE49-F238E27FC236}">
                <a16:creationId xmlns:a16="http://schemas.microsoft.com/office/drawing/2014/main" id="{68D39619-B7F3-98FB-FEC9-B96F3391B2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821" name="Rectangle 150">
            <a:extLst>
              <a:ext uri="{FF2B5EF4-FFF2-40B4-BE49-F238E27FC236}">
                <a16:creationId xmlns:a16="http://schemas.microsoft.com/office/drawing/2014/main" id="{890DAE50-7E10-9527-C5E5-6BEBD5C5F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8822" name="Rectangle 151">
            <a:extLst>
              <a:ext uri="{FF2B5EF4-FFF2-40B4-BE49-F238E27FC236}">
                <a16:creationId xmlns:a16="http://schemas.microsoft.com/office/drawing/2014/main" id="{56A91F0F-F173-3B4D-C926-2312F98880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23" name="Rectangle 152">
            <a:extLst>
              <a:ext uri="{FF2B5EF4-FFF2-40B4-BE49-F238E27FC236}">
                <a16:creationId xmlns:a16="http://schemas.microsoft.com/office/drawing/2014/main" id="{EA82726E-85DC-10FE-311F-37E346BF2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824" name="Rectangle 153">
            <a:extLst>
              <a:ext uri="{FF2B5EF4-FFF2-40B4-BE49-F238E27FC236}">
                <a16:creationId xmlns:a16="http://schemas.microsoft.com/office/drawing/2014/main" id="{DEE1F6E4-CE30-C3D2-DF5E-586743B9F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84016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825" name="Rectangle 154">
            <a:extLst>
              <a:ext uri="{FF2B5EF4-FFF2-40B4-BE49-F238E27FC236}">
                <a16:creationId xmlns:a16="http://schemas.microsoft.com/office/drawing/2014/main" id="{0BA0CA9F-EF78-0963-BA34-C3E0867A15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26" name="Rectangle 155">
            <a:extLst>
              <a:ext uri="{FF2B5EF4-FFF2-40B4-BE49-F238E27FC236}">
                <a16:creationId xmlns:a16="http://schemas.microsoft.com/office/drawing/2014/main" id="{7B2980E0-F4EB-6FA6-E3D2-15A0D68AE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27" name="Rectangle 156">
            <a:extLst>
              <a:ext uri="{FF2B5EF4-FFF2-40B4-BE49-F238E27FC236}">
                <a16:creationId xmlns:a16="http://schemas.microsoft.com/office/drawing/2014/main" id="{82B0A8E2-2C36-DF9B-6769-59B917FFC8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28" name="Rectangle 157">
            <a:extLst>
              <a:ext uri="{FF2B5EF4-FFF2-40B4-BE49-F238E27FC236}">
                <a16:creationId xmlns:a16="http://schemas.microsoft.com/office/drawing/2014/main" id="{EEDBD899-E53B-3DC1-DC0B-FDF3A111B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1798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29" name="Rectangle 158">
            <a:extLst>
              <a:ext uri="{FF2B5EF4-FFF2-40B4-BE49-F238E27FC236}">
                <a16:creationId xmlns:a16="http://schemas.microsoft.com/office/drawing/2014/main" id="{A1930898-FEB0-26EE-0102-1362B4C7D4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30" name="Rectangle 159">
            <a:extLst>
              <a:ext uri="{FF2B5EF4-FFF2-40B4-BE49-F238E27FC236}">
                <a16:creationId xmlns:a16="http://schemas.microsoft.com/office/drawing/2014/main" id="{B9576060-682D-9D60-397B-8FAEF7ED53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8831" name="Rectangle 160">
            <a:extLst>
              <a:ext uri="{FF2B5EF4-FFF2-40B4-BE49-F238E27FC236}">
                <a16:creationId xmlns:a16="http://schemas.microsoft.com/office/drawing/2014/main" id="{85BDAADF-696F-5582-2E37-3C89ADA84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832" name="Rectangle 161">
            <a:extLst>
              <a:ext uri="{FF2B5EF4-FFF2-40B4-BE49-F238E27FC236}">
                <a16:creationId xmlns:a16="http://schemas.microsoft.com/office/drawing/2014/main" id="{27E53715-760D-2B38-E2B7-4A9F21B5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417988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33" name="Rectangle 162">
            <a:extLst>
              <a:ext uri="{FF2B5EF4-FFF2-40B4-BE49-F238E27FC236}">
                <a16:creationId xmlns:a16="http://schemas.microsoft.com/office/drawing/2014/main" id="{122F9908-22BE-A3AA-A855-E106A360A1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8834" name="Rectangle 163">
            <a:extLst>
              <a:ext uri="{FF2B5EF4-FFF2-40B4-BE49-F238E27FC236}">
                <a16:creationId xmlns:a16="http://schemas.microsoft.com/office/drawing/2014/main" id="{BF53A0F4-7951-C113-FC6C-B986E18A78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417988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35" name="Rectangle 164">
            <a:extLst>
              <a:ext uri="{FF2B5EF4-FFF2-40B4-BE49-F238E27FC236}">
                <a16:creationId xmlns:a16="http://schemas.microsoft.com/office/drawing/2014/main" id="{CF96C820-6879-991A-9313-54066D515D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8836" name="Rectangle 165">
            <a:extLst>
              <a:ext uri="{FF2B5EF4-FFF2-40B4-BE49-F238E27FC236}">
                <a16:creationId xmlns:a16="http://schemas.microsoft.com/office/drawing/2014/main" id="{62387842-965C-CDCB-8048-B84CFAC0A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179888"/>
            <a:ext cx="1168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4    1     9   </a:t>
            </a:r>
            <a:endParaRPr lang="en-US" altLang="en-US" sz="2400"/>
          </a:p>
        </p:txBody>
      </p:sp>
      <p:sp>
        <p:nvSpPr>
          <p:cNvPr id="28837" name="Rectangle 166">
            <a:extLst>
              <a:ext uri="{FF2B5EF4-FFF2-40B4-BE49-F238E27FC236}">
                <a16:creationId xmlns:a16="http://schemas.microsoft.com/office/drawing/2014/main" id="{693152E0-7DDF-9859-4899-0E03CAB66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417988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838" name="Rectangle 167">
            <a:extLst>
              <a:ext uri="{FF2B5EF4-FFF2-40B4-BE49-F238E27FC236}">
                <a16:creationId xmlns:a16="http://schemas.microsoft.com/office/drawing/2014/main" id="{91FFE797-A060-CA06-A326-951DB771E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8839" name="Rectangle 168">
            <a:extLst>
              <a:ext uri="{FF2B5EF4-FFF2-40B4-BE49-F238E27FC236}">
                <a16:creationId xmlns:a16="http://schemas.microsoft.com/office/drawing/2014/main" id="{8CC8FB68-3819-D893-B0EA-80E19B06B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417988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840" name="Rectangle 169">
            <a:extLst>
              <a:ext uri="{FF2B5EF4-FFF2-40B4-BE49-F238E27FC236}">
                <a16:creationId xmlns:a16="http://schemas.microsoft.com/office/drawing/2014/main" id="{8027FF3E-ADDE-390F-BF59-D87DC30F6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841" name="Rectangle 170">
            <a:extLst>
              <a:ext uri="{FF2B5EF4-FFF2-40B4-BE49-F238E27FC236}">
                <a16:creationId xmlns:a16="http://schemas.microsoft.com/office/drawing/2014/main" id="{A95A73ED-CE7C-142B-7506-D47A77AC5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4179888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5</a:t>
            </a:r>
            <a:endParaRPr lang="en-US" altLang="en-US" sz="2400"/>
          </a:p>
        </p:txBody>
      </p:sp>
      <p:sp>
        <p:nvSpPr>
          <p:cNvPr id="28842" name="Rectangle 171">
            <a:extLst>
              <a:ext uri="{FF2B5EF4-FFF2-40B4-BE49-F238E27FC236}">
                <a16:creationId xmlns:a16="http://schemas.microsoft.com/office/drawing/2014/main" id="{7B1771E9-90AC-8F19-2F45-281CD7735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417988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843" name="Rectangle 172">
            <a:extLst>
              <a:ext uri="{FF2B5EF4-FFF2-40B4-BE49-F238E27FC236}">
                <a16:creationId xmlns:a16="http://schemas.microsoft.com/office/drawing/2014/main" id="{297465A7-2EB0-04FC-9B60-982EFF344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4" name="Rectangle 173">
            <a:extLst>
              <a:ext uri="{FF2B5EF4-FFF2-40B4-BE49-F238E27FC236}">
                <a16:creationId xmlns:a16="http://schemas.microsoft.com/office/drawing/2014/main" id="{E3B1C174-DA5B-D4F9-1185-C3C33108A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5" name="Rectangle 174">
            <a:extLst>
              <a:ext uri="{FF2B5EF4-FFF2-40B4-BE49-F238E27FC236}">
                <a16:creationId xmlns:a16="http://schemas.microsoft.com/office/drawing/2014/main" id="{BCCF8151-E1B3-BF01-1EF2-228D1108D1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6" name="Rectangle 175">
            <a:extLst>
              <a:ext uri="{FF2B5EF4-FFF2-40B4-BE49-F238E27FC236}">
                <a16:creationId xmlns:a16="http://schemas.microsoft.com/office/drawing/2014/main" id="{304BD969-27F9-5664-DD12-3AFBF91B2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521200"/>
            <a:ext cx="104775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7" name="Rectangle 176">
            <a:extLst>
              <a:ext uri="{FF2B5EF4-FFF2-40B4-BE49-F238E27FC236}">
                <a16:creationId xmlns:a16="http://schemas.microsoft.com/office/drawing/2014/main" id="{32D1ABAE-58DC-80EB-B545-E4CFEA58F5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4521200"/>
            <a:ext cx="103187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8" name="Rectangle 177">
            <a:extLst>
              <a:ext uri="{FF2B5EF4-FFF2-40B4-BE49-F238E27FC236}">
                <a16:creationId xmlns:a16="http://schemas.microsoft.com/office/drawing/2014/main" id="{44FF53A5-02AC-2935-27CD-38F9580390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521200"/>
            <a:ext cx="103187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8849" name="Rectangle 178">
            <a:extLst>
              <a:ext uri="{FF2B5EF4-FFF2-40B4-BE49-F238E27FC236}">
                <a16:creationId xmlns:a16="http://schemas.microsoft.com/office/drawing/2014/main" id="{E41B82F0-2B4D-22DC-AA18-341B50333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8850" name="Rectangle 179">
            <a:extLst>
              <a:ext uri="{FF2B5EF4-FFF2-40B4-BE49-F238E27FC236}">
                <a16:creationId xmlns:a16="http://schemas.microsoft.com/office/drawing/2014/main" id="{2078C29C-0B89-0B71-8898-5294BB66C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8851" name="Rectangle 180">
            <a:extLst>
              <a:ext uri="{FF2B5EF4-FFF2-40B4-BE49-F238E27FC236}">
                <a16:creationId xmlns:a16="http://schemas.microsoft.com/office/drawing/2014/main" id="{076A535D-FBE9-3FA7-40F0-A6E7A47A1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52" name="Rectangle 181">
            <a:extLst>
              <a:ext uri="{FF2B5EF4-FFF2-40B4-BE49-F238E27FC236}">
                <a16:creationId xmlns:a16="http://schemas.microsoft.com/office/drawing/2014/main" id="{3ABD7589-A603-CFDE-B8C6-A13F71E314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8853" name="Rectangle 182">
            <a:extLst>
              <a:ext uri="{FF2B5EF4-FFF2-40B4-BE49-F238E27FC236}">
                <a16:creationId xmlns:a16="http://schemas.microsoft.com/office/drawing/2014/main" id="{4BA4DED8-816B-CEF7-8DBC-45C4512708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54" name="Rectangle 183">
            <a:extLst>
              <a:ext uri="{FF2B5EF4-FFF2-40B4-BE49-F238E27FC236}">
                <a16:creationId xmlns:a16="http://schemas.microsoft.com/office/drawing/2014/main" id="{B68751D7-76B0-2154-9CC4-BCE4E392F1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8855" name="Rectangle 184">
            <a:extLst>
              <a:ext uri="{FF2B5EF4-FFF2-40B4-BE49-F238E27FC236}">
                <a16:creationId xmlns:a16="http://schemas.microsoft.com/office/drawing/2014/main" id="{130F0419-EDFB-288F-A244-6BD6A307E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52913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8856" name="Rectangle 185">
            <a:extLst>
              <a:ext uri="{FF2B5EF4-FFF2-40B4-BE49-F238E27FC236}">
                <a16:creationId xmlns:a16="http://schemas.microsoft.com/office/drawing/2014/main" id="{27B68123-2639-2F68-E348-87B69387EE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8857" name="Rectangle 186">
            <a:extLst>
              <a:ext uri="{FF2B5EF4-FFF2-40B4-BE49-F238E27FC236}">
                <a16:creationId xmlns:a16="http://schemas.microsoft.com/office/drawing/2014/main" id="{23E6579D-ACDC-FEC9-D36A-9B45A861FA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58" name="Rectangle 187">
            <a:extLst>
              <a:ext uri="{FF2B5EF4-FFF2-40B4-BE49-F238E27FC236}">
                <a16:creationId xmlns:a16="http://schemas.microsoft.com/office/drawing/2014/main" id="{64C8F040-488D-D022-07C4-96F4F20B5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4529138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8     </a:t>
            </a:r>
            <a:endParaRPr lang="en-US" altLang="en-US" sz="2400"/>
          </a:p>
        </p:txBody>
      </p:sp>
      <p:sp>
        <p:nvSpPr>
          <p:cNvPr id="28859" name="Rectangle 188">
            <a:extLst>
              <a:ext uri="{FF2B5EF4-FFF2-40B4-BE49-F238E27FC236}">
                <a16:creationId xmlns:a16="http://schemas.microsoft.com/office/drawing/2014/main" id="{43244968-CE89-C48D-D71B-3BD349CAF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8860" name="Rectangle 189">
            <a:extLst>
              <a:ext uri="{FF2B5EF4-FFF2-40B4-BE49-F238E27FC236}">
                <a16:creationId xmlns:a16="http://schemas.microsoft.com/office/drawing/2014/main" id="{27296278-F92D-CC33-9FD3-E1632B9F4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8861" name="Rectangle 190">
            <a:extLst>
              <a:ext uri="{FF2B5EF4-FFF2-40B4-BE49-F238E27FC236}">
                <a16:creationId xmlns:a16="http://schemas.microsoft.com/office/drawing/2014/main" id="{CAAA9669-5BE8-FBEF-6C3B-F349734BE2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8862" name="Rectangle 191">
            <a:extLst>
              <a:ext uri="{FF2B5EF4-FFF2-40B4-BE49-F238E27FC236}">
                <a16:creationId xmlns:a16="http://schemas.microsoft.com/office/drawing/2014/main" id="{51201C5A-FBB0-F322-6FB1-ABF97477F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4529138"/>
            <a:ext cx="660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7    9</a:t>
            </a:r>
            <a:endParaRPr lang="en-US" altLang="en-US" sz="2400"/>
          </a:p>
        </p:txBody>
      </p:sp>
      <p:sp>
        <p:nvSpPr>
          <p:cNvPr id="28863" name="Rectangle 192">
            <a:extLst>
              <a:ext uri="{FF2B5EF4-FFF2-40B4-BE49-F238E27FC236}">
                <a16:creationId xmlns:a16="http://schemas.microsoft.com/office/drawing/2014/main" id="{B733D353-3F1B-5854-A710-0B49E2F32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45291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8864" name="Line 193">
            <a:extLst>
              <a:ext uri="{FF2B5EF4-FFF2-40B4-BE49-F238E27FC236}">
                <a16:creationId xmlns:a16="http://schemas.microsoft.com/office/drawing/2014/main" id="{06A110A5-893B-FD22-0291-CCD872CDED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8588" y="1757363"/>
            <a:ext cx="1587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65" name="Line 194">
            <a:extLst>
              <a:ext uri="{FF2B5EF4-FFF2-40B4-BE49-F238E27FC236}">
                <a16:creationId xmlns:a16="http://schemas.microsoft.com/office/drawing/2014/main" id="{31CF7090-450C-2D0B-DCC2-957F74823B34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1757363"/>
            <a:ext cx="1588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66" name="Line 195">
            <a:extLst>
              <a:ext uri="{FF2B5EF4-FFF2-40B4-BE49-F238E27FC236}">
                <a16:creationId xmlns:a16="http://schemas.microsoft.com/office/drawing/2014/main" id="{B1BE9994-69D5-8105-BD51-36E9B536A06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1757363"/>
            <a:ext cx="1588" cy="3038475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67" name="Line 196">
            <a:extLst>
              <a:ext uri="{FF2B5EF4-FFF2-40B4-BE49-F238E27FC236}">
                <a16:creationId xmlns:a16="http://schemas.microsoft.com/office/drawing/2014/main" id="{D329257D-B243-4415-209D-4BE0A556C7A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6963" y="1757363"/>
            <a:ext cx="17462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68" name="Line 197">
            <a:extLst>
              <a:ext uri="{FF2B5EF4-FFF2-40B4-BE49-F238E27FC236}">
                <a16:creationId xmlns:a16="http://schemas.microsoft.com/office/drawing/2014/main" id="{2789D383-86B7-46CD-AF2E-573FC5E4D1FD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0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69" name="Line 198">
            <a:extLst>
              <a:ext uri="{FF2B5EF4-FFF2-40B4-BE49-F238E27FC236}">
                <a16:creationId xmlns:a16="http://schemas.microsoft.com/office/drawing/2014/main" id="{9D6FFE91-C7B7-7656-786C-0F850AB07584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0" y="1757363"/>
            <a:ext cx="1588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0" name="Line 199">
            <a:extLst>
              <a:ext uri="{FF2B5EF4-FFF2-40B4-BE49-F238E27FC236}">
                <a16:creationId xmlns:a16="http://schemas.microsoft.com/office/drawing/2014/main" id="{CB8670B6-0751-DC87-CBC0-105E916DC78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525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1" name="Line 200">
            <a:extLst>
              <a:ext uri="{FF2B5EF4-FFF2-40B4-BE49-F238E27FC236}">
                <a16:creationId xmlns:a16="http://schemas.microsoft.com/office/drawing/2014/main" id="{81FFB809-093E-BD1E-D60D-E71CCAAF0C5A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2" name="Line 201">
            <a:extLst>
              <a:ext uri="{FF2B5EF4-FFF2-40B4-BE49-F238E27FC236}">
                <a16:creationId xmlns:a16="http://schemas.microsoft.com/office/drawing/2014/main" id="{F80B853A-4A97-C152-13FB-FC35AE464747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1757363"/>
            <a:ext cx="1588" cy="305593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3" name="Line 202">
            <a:extLst>
              <a:ext uri="{FF2B5EF4-FFF2-40B4-BE49-F238E27FC236}">
                <a16:creationId xmlns:a16="http://schemas.microsoft.com/office/drawing/2014/main" id="{E5BC799D-531E-B106-AD9E-6439414C7D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2213" y="1757363"/>
            <a:ext cx="1587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4" name="Line 203">
            <a:extLst>
              <a:ext uri="{FF2B5EF4-FFF2-40B4-BE49-F238E27FC236}">
                <a16:creationId xmlns:a16="http://schemas.microsoft.com/office/drawing/2014/main" id="{2CBE9C27-1BD5-C9C7-910D-646AF5574A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8288" y="1757363"/>
            <a:ext cx="1587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5" name="Line 204">
            <a:extLst>
              <a:ext uri="{FF2B5EF4-FFF2-40B4-BE49-F238E27FC236}">
                <a16:creationId xmlns:a16="http://schemas.microsoft.com/office/drawing/2014/main" id="{14FB0CA9-4ADF-9CDF-37A9-1C698051CC79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525" y="1757363"/>
            <a:ext cx="1588" cy="30559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6" name="Line 205">
            <a:extLst>
              <a:ext uri="{FF2B5EF4-FFF2-40B4-BE49-F238E27FC236}">
                <a16:creationId xmlns:a16="http://schemas.microsoft.com/office/drawing/2014/main" id="{8F13D4B2-2BB5-1162-8A60-CB59DC7F22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051050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7" name="Line 206">
            <a:extLst>
              <a:ext uri="{FF2B5EF4-FFF2-40B4-BE49-F238E27FC236}">
                <a16:creationId xmlns:a16="http://schemas.microsoft.com/office/drawing/2014/main" id="{029C7ABA-5733-2DBE-8AB6-181148D49E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39712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8" name="Line 207">
            <a:extLst>
              <a:ext uri="{FF2B5EF4-FFF2-40B4-BE49-F238E27FC236}">
                <a16:creationId xmlns:a16="http://schemas.microsoft.com/office/drawing/2014/main" id="{D401658E-189B-8AF3-3298-3ADA76749E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39712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79" name="Line 208">
            <a:extLst>
              <a:ext uri="{FF2B5EF4-FFF2-40B4-BE49-F238E27FC236}">
                <a16:creationId xmlns:a16="http://schemas.microsoft.com/office/drawing/2014/main" id="{561A60FE-C332-24BE-F3F7-7C506A5C9E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741613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0" name="Line 209">
            <a:extLst>
              <a:ext uri="{FF2B5EF4-FFF2-40B4-BE49-F238E27FC236}">
                <a16:creationId xmlns:a16="http://schemas.microsoft.com/office/drawing/2014/main" id="{E9EFD49D-596B-03C5-4BA5-5FA1F9591AB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741613"/>
            <a:ext cx="3008313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1" name="Line 210">
            <a:extLst>
              <a:ext uri="{FF2B5EF4-FFF2-40B4-BE49-F238E27FC236}">
                <a16:creationId xmlns:a16="http://schemas.microsoft.com/office/drawing/2014/main" id="{B4DE0FB3-B033-2CE3-F74F-7B758290ED9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087688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2" name="Line 211">
            <a:extLst>
              <a:ext uri="{FF2B5EF4-FFF2-40B4-BE49-F238E27FC236}">
                <a16:creationId xmlns:a16="http://schemas.microsoft.com/office/drawing/2014/main" id="{B6D44B59-9ED7-C3AC-942C-96EFB33D1C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43217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3" name="Line 212">
            <a:extLst>
              <a:ext uri="{FF2B5EF4-FFF2-40B4-BE49-F238E27FC236}">
                <a16:creationId xmlns:a16="http://schemas.microsoft.com/office/drawing/2014/main" id="{C666BAF2-AF01-5810-F96B-71F3638D62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43217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4" name="Line 213">
            <a:extLst>
              <a:ext uri="{FF2B5EF4-FFF2-40B4-BE49-F238E27FC236}">
                <a16:creationId xmlns:a16="http://schemas.microsoft.com/office/drawing/2014/main" id="{483BB401-0645-EEAB-75CD-022F74A00C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778250"/>
            <a:ext cx="3008313" cy="1588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5" name="Line 214">
            <a:extLst>
              <a:ext uri="{FF2B5EF4-FFF2-40B4-BE49-F238E27FC236}">
                <a16:creationId xmlns:a16="http://schemas.microsoft.com/office/drawing/2014/main" id="{A167A17D-C77E-642D-7328-D07D5BACBF1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4122738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6" name="Line 215">
            <a:extLst>
              <a:ext uri="{FF2B5EF4-FFF2-40B4-BE49-F238E27FC236}">
                <a16:creationId xmlns:a16="http://schemas.microsoft.com/office/drawing/2014/main" id="{3842A028-30F8-19D4-DB45-0308891498D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2513" y="4468813"/>
            <a:ext cx="3008312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7" name="Line 216">
            <a:extLst>
              <a:ext uri="{FF2B5EF4-FFF2-40B4-BE49-F238E27FC236}">
                <a16:creationId xmlns:a16="http://schemas.microsoft.com/office/drawing/2014/main" id="{2891F4EC-4601-F2BD-A83F-8DF5FED0D85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97438" y="4468813"/>
            <a:ext cx="2990850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8888" name="Line 217">
            <a:extLst>
              <a:ext uri="{FF2B5EF4-FFF2-40B4-BE49-F238E27FC236}">
                <a16:creationId xmlns:a16="http://schemas.microsoft.com/office/drawing/2014/main" id="{08A27C62-C44C-B67D-49BD-BE90723249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2513" y="4813300"/>
            <a:ext cx="3008312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grpSp>
        <p:nvGrpSpPr>
          <p:cNvPr id="408794" name="Group 218">
            <a:extLst>
              <a:ext uri="{FF2B5EF4-FFF2-40B4-BE49-F238E27FC236}">
                <a16:creationId xmlns:a16="http://schemas.microsoft.com/office/drawing/2014/main" id="{A9FCF9B9-D781-E493-36A3-6712B3BECD91}"/>
              </a:ext>
            </a:extLst>
          </p:cNvPr>
          <p:cNvGrpSpPr>
            <a:grpSpLocks/>
          </p:cNvGrpSpPr>
          <p:nvPr/>
        </p:nvGrpSpPr>
        <p:grpSpPr bwMode="auto">
          <a:xfrm>
            <a:off x="5072063" y="1585913"/>
            <a:ext cx="2649537" cy="3417887"/>
            <a:chOff x="3195" y="999"/>
            <a:chExt cx="1669" cy="2153"/>
          </a:xfrm>
        </p:grpSpPr>
        <p:sp>
          <p:nvSpPr>
            <p:cNvPr id="28890" name="Line 219">
              <a:extLst>
                <a:ext uri="{FF2B5EF4-FFF2-40B4-BE49-F238E27FC236}">
                  <a16:creationId xmlns:a16="http://schemas.microsoft.com/office/drawing/2014/main" id="{E90395C5-EB16-27E5-3038-9B4D143EAD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95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1" name="Line 220">
              <a:extLst>
                <a:ext uri="{FF2B5EF4-FFF2-40B4-BE49-F238E27FC236}">
                  <a16:creationId xmlns:a16="http://schemas.microsoft.com/office/drawing/2014/main" id="{40DDDA45-3CB7-B74C-3DDB-7740D8FF6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388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2" name="Line 221">
              <a:extLst>
                <a:ext uri="{FF2B5EF4-FFF2-40B4-BE49-F238E27FC236}">
                  <a16:creationId xmlns:a16="http://schemas.microsoft.com/office/drawing/2014/main" id="{82BC6DD3-D9CB-E36F-7C51-683EF6AD99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6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3" name="Line 222">
              <a:extLst>
                <a:ext uri="{FF2B5EF4-FFF2-40B4-BE49-F238E27FC236}">
                  <a16:creationId xmlns:a16="http://schemas.microsoft.com/office/drawing/2014/main" id="{B81EE5AC-A1A2-8103-3CF1-CAD93C0650F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99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4" name="Line 223">
              <a:extLst>
                <a:ext uri="{FF2B5EF4-FFF2-40B4-BE49-F238E27FC236}">
                  <a16:creationId xmlns:a16="http://schemas.microsoft.com/office/drawing/2014/main" id="{7093D2DC-00DE-0F25-D1EB-E6F6D0A64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7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5" name="Line 224">
              <a:extLst>
                <a:ext uri="{FF2B5EF4-FFF2-40B4-BE49-F238E27FC236}">
                  <a16:creationId xmlns:a16="http://schemas.microsoft.com/office/drawing/2014/main" id="{A4DE7F0F-2526-F341-A679-BC266683BB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10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6" name="Line 225">
              <a:extLst>
                <a:ext uri="{FF2B5EF4-FFF2-40B4-BE49-F238E27FC236}">
                  <a16:creationId xmlns:a16="http://schemas.microsoft.com/office/drawing/2014/main" id="{9309D924-FADE-F804-AB9B-232A40F418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28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7" name="Line 226">
              <a:extLst>
                <a:ext uri="{FF2B5EF4-FFF2-40B4-BE49-F238E27FC236}">
                  <a16:creationId xmlns:a16="http://schemas.microsoft.com/office/drawing/2014/main" id="{D8B1A780-8EA6-45D7-E83D-79CA16D11D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46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  <p:sp>
          <p:nvSpPr>
            <p:cNvPr id="28898" name="Line 227">
              <a:extLst>
                <a:ext uri="{FF2B5EF4-FFF2-40B4-BE49-F238E27FC236}">
                  <a16:creationId xmlns:a16="http://schemas.microsoft.com/office/drawing/2014/main" id="{24137BE4-6212-C430-1AFA-FD7150B6E6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64" y="999"/>
              <a:ext cx="0" cy="2153"/>
            </a:xfrm>
            <a:prstGeom prst="line">
              <a:avLst/>
            </a:prstGeom>
            <a:noFill/>
            <a:ln w="12700">
              <a:solidFill>
                <a:srgbClr val="FF6600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P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8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8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>
            <a:extLst>
              <a:ext uri="{FF2B5EF4-FFF2-40B4-BE49-F238E27FC236}">
                <a16:creationId xmlns:a16="http://schemas.microsoft.com/office/drawing/2014/main" id="{11C90692-E547-5259-0868-8A7C3A2EC80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118537-C350-6642-8D93-1D422D9B9A5D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22F88CFB-FFC3-526A-C1A5-C7299D93BB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1963" y="285750"/>
            <a:ext cx="8142287" cy="1143000"/>
          </a:xfrm>
        </p:spPr>
        <p:txBody>
          <a:bodyPr/>
          <a:lstStyle/>
          <a:p>
            <a:r>
              <a:rPr lang="en-US" altLang="en-US" sz="3600">
                <a:solidFill>
                  <a:schemeClr val="tx1"/>
                </a:solidFill>
              </a:rPr>
              <a:t>Every 3×3 box contains the numbers 1 to 9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B5AC3EE3-B6DA-9910-8550-B66706A56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1" name="Rectangle 4">
            <a:extLst>
              <a:ext uri="{FF2B5EF4-FFF2-40B4-BE49-F238E27FC236}">
                <a16:creationId xmlns:a16="http://schemas.microsoft.com/office/drawing/2014/main" id="{24755E28-DA5B-46AA-5A74-BCD4EDD73F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2" name="Rectangle 5">
            <a:extLst>
              <a:ext uri="{FF2B5EF4-FFF2-40B4-BE49-F238E27FC236}">
                <a16:creationId xmlns:a16="http://schemas.microsoft.com/office/drawing/2014/main" id="{39FB1652-6156-4F63-3DDD-30BCE20CD6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9703" name="Object 6">
            <a:extLst>
              <a:ext uri="{FF2B5EF4-FFF2-40B4-BE49-F238E27FC236}">
                <a16:creationId xmlns:a16="http://schemas.microsoft.com/office/drawing/2014/main" id="{3876FDCB-E187-7FB2-6188-68061A1E11E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3675" y="1624013"/>
          <a:ext cx="3252788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451100" imgH="2489200" progId="Word.Picture.8">
                  <p:embed/>
                </p:oleObj>
              </mc:Choice>
              <mc:Fallback>
                <p:oleObj name="Picture" r:id="rId2" imgW="2451100" imgH="2489200" progId="Word.Picture.8">
                  <p:embed/>
                  <p:pic>
                    <p:nvPicPr>
                      <p:cNvPr id="29703" name="Object 6">
                        <a:extLst>
                          <a:ext uri="{FF2B5EF4-FFF2-40B4-BE49-F238E27FC236}">
                            <a16:creationId xmlns:a16="http://schemas.microsoft.com/office/drawing/2014/main" id="{3876FDCB-E187-7FB2-6188-68061A1E11E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75" y="1624013"/>
                        <a:ext cx="3252788" cy="330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4" name="Rectangle 7">
            <a:extLst>
              <a:ext uri="{FF2B5EF4-FFF2-40B4-BE49-F238E27FC236}">
                <a16:creationId xmlns:a16="http://schemas.microsoft.com/office/drawing/2014/main" id="{FE5F3EFE-88DE-21C6-2B0D-1EEB033E5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5" name="AutoShape 8">
            <a:extLst>
              <a:ext uri="{FF2B5EF4-FFF2-40B4-BE49-F238E27FC236}">
                <a16:creationId xmlns:a16="http://schemas.microsoft.com/office/drawing/2014/main" id="{C3AEC9F3-7A58-FBE9-48C2-F45D6429E69A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4725988" y="1585913"/>
            <a:ext cx="33369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706" name="Rectangle 9">
            <a:extLst>
              <a:ext uri="{FF2B5EF4-FFF2-40B4-BE49-F238E27FC236}">
                <a16:creationId xmlns:a16="http://schemas.microsoft.com/office/drawing/2014/main" id="{66338A57-A876-B056-A749-B002993DD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5988" y="15859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grpSp>
        <p:nvGrpSpPr>
          <p:cNvPr id="29707" name="Group 10">
            <a:extLst>
              <a:ext uri="{FF2B5EF4-FFF2-40B4-BE49-F238E27FC236}">
                <a16:creationId xmlns:a16="http://schemas.microsoft.com/office/drawing/2014/main" id="{5489ECED-9153-9899-0A82-435F5F9E5DC8}"/>
              </a:ext>
            </a:extLst>
          </p:cNvPr>
          <p:cNvGrpSpPr>
            <a:grpSpLocks/>
          </p:cNvGrpSpPr>
          <p:nvPr/>
        </p:nvGrpSpPr>
        <p:grpSpPr bwMode="auto">
          <a:xfrm>
            <a:off x="4897438" y="1757363"/>
            <a:ext cx="2990850" cy="3055937"/>
            <a:chOff x="3085" y="1107"/>
            <a:chExt cx="1884" cy="1925"/>
          </a:xfrm>
        </p:grpSpPr>
        <p:sp>
          <p:nvSpPr>
            <p:cNvPr id="29922" name="Rectangle 11">
              <a:extLst>
                <a:ext uri="{FF2B5EF4-FFF2-40B4-BE49-F238E27FC236}">
                  <a16:creationId xmlns:a16="http://schemas.microsoft.com/office/drawing/2014/main" id="{3FEB98DA-6615-0209-056D-818BBDEF9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" y="1107"/>
              <a:ext cx="1884" cy="19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F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Monotype Sorts" pitchFamily="2" charset="2"/>
                <a:buChar char="u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  <p:sp>
          <p:nvSpPr>
            <p:cNvPr id="29923" name="Rectangle 12">
              <a:extLst>
                <a:ext uri="{FF2B5EF4-FFF2-40B4-BE49-F238E27FC236}">
                  <a16:creationId xmlns:a16="http://schemas.microsoft.com/office/drawing/2014/main" id="{AD825F54-C5A9-E859-D74F-1641BF3F8E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85" y="1107"/>
              <a:ext cx="1884" cy="1925"/>
            </a:xfrm>
            <a:prstGeom prst="rect">
              <a:avLst/>
            </a:prstGeom>
            <a:noFill/>
            <a:ln w="30163" cap="rnd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Font typeface="Monotype Sorts" pitchFamily="2" charset="2"/>
                <a:buChar char="F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tx1"/>
                </a:buClr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2"/>
                </a:buClr>
                <a:buSzPct val="65000"/>
                <a:buFont typeface="Monotype Sorts" pitchFamily="2" charset="2"/>
                <a:buChar char="u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tx1"/>
                </a:buClr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2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9708" name="Rectangle 13">
            <a:extLst>
              <a:ext uri="{FF2B5EF4-FFF2-40B4-BE49-F238E27FC236}">
                <a16:creationId xmlns:a16="http://schemas.microsoft.com/office/drawing/2014/main" id="{43970815-D3F0-7A08-BB97-96EFD943A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09" name="Rectangle 14">
            <a:extLst>
              <a:ext uri="{FF2B5EF4-FFF2-40B4-BE49-F238E27FC236}">
                <a16:creationId xmlns:a16="http://schemas.microsoft.com/office/drawing/2014/main" id="{BE762423-2151-A44E-1C50-29ABE394B8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1804988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0" name="Rectangle 15">
            <a:extLst>
              <a:ext uri="{FF2B5EF4-FFF2-40B4-BE49-F238E27FC236}">
                <a16:creationId xmlns:a16="http://schemas.microsoft.com/office/drawing/2014/main" id="{587398D9-0E44-BFC0-9822-CA1037CC2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18049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1" name="Rectangle 16">
            <a:extLst>
              <a:ext uri="{FF2B5EF4-FFF2-40B4-BE49-F238E27FC236}">
                <a16:creationId xmlns:a16="http://schemas.microsoft.com/office/drawing/2014/main" id="{4E7CE2ED-365F-1376-5E57-9CDE6ECF3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18049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2" name="Rectangle 17">
            <a:extLst>
              <a:ext uri="{FF2B5EF4-FFF2-40B4-BE49-F238E27FC236}">
                <a16:creationId xmlns:a16="http://schemas.microsoft.com/office/drawing/2014/main" id="{5D6E4CC0-3B87-21A3-6B33-A3158099F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3" name="Rectangle 18">
            <a:extLst>
              <a:ext uri="{FF2B5EF4-FFF2-40B4-BE49-F238E27FC236}">
                <a16:creationId xmlns:a16="http://schemas.microsoft.com/office/drawing/2014/main" id="{D2DCC0AE-C40A-F4E8-9957-4B3E997D86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8049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14" name="Rectangle 19">
            <a:extLst>
              <a:ext uri="{FF2B5EF4-FFF2-40B4-BE49-F238E27FC236}">
                <a16:creationId xmlns:a16="http://schemas.microsoft.com/office/drawing/2014/main" id="{A267784F-2A81-1A1B-A455-627A5D0F4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1806575"/>
            <a:ext cx="711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5    3    </a:t>
            </a:r>
            <a:endParaRPr lang="en-US" altLang="en-US" sz="2400"/>
          </a:p>
        </p:txBody>
      </p:sp>
      <p:sp>
        <p:nvSpPr>
          <p:cNvPr id="29715" name="Rectangle 20">
            <a:extLst>
              <a:ext uri="{FF2B5EF4-FFF2-40B4-BE49-F238E27FC236}">
                <a16:creationId xmlns:a16="http://schemas.microsoft.com/office/drawing/2014/main" id="{82ECEFDA-F139-B573-35A9-99EFE8B96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716" name="Rectangle 21">
            <a:extLst>
              <a:ext uri="{FF2B5EF4-FFF2-40B4-BE49-F238E27FC236}">
                <a16:creationId xmlns:a16="http://schemas.microsoft.com/office/drawing/2014/main" id="{A9F8B9EA-E560-BCDB-9D28-03ED754B0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18065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717" name="Rectangle 22">
            <a:extLst>
              <a:ext uri="{FF2B5EF4-FFF2-40B4-BE49-F238E27FC236}">
                <a16:creationId xmlns:a16="http://schemas.microsoft.com/office/drawing/2014/main" id="{5205BC61-82AB-4CCC-765B-A3F80C37F1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9718" name="Rectangle 23">
            <a:extLst>
              <a:ext uri="{FF2B5EF4-FFF2-40B4-BE49-F238E27FC236}">
                <a16:creationId xmlns:a16="http://schemas.microsoft.com/office/drawing/2014/main" id="{E47414F6-E2A7-33B9-BB26-8DBEDA157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180657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7     </a:t>
            </a:r>
            <a:endParaRPr lang="en-US" altLang="en-US" sz="2400"/>
          </a:p>
        </p:txBody>
      </p:sp>
      <p:sp>
        <p:nvSpPr>
          <p:cNvPr id="29719" name="Rectangle 24">
            <a:extLst>
              <a:ext uri="{FF2B5EF4-FFF2-40B4-BE49-F238E27FC236}">
                <a16:creationId xmlns:a16="http://schemas.microsoft.com/office/drawing/2014/main" id="{3B5C654D-78FC-125C-5E62-A6A9865BC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9720" name="Rectangle 25">
            <a:extLst>
              <a:ext uri="{FF2B5EF4-FFF2-40B4-BE49-F238E27FC236}">
                <a16:creationId xmlns:a16="http://schemas.microsoft.com/office/drawing/2014/main" id="{9EB7F6F2-61C0-1BA1-1B2B-3032E1439D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1806575"/>
            <a:ext cx="152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</a:t>
            </a:r>
            <a:endParaRPr lang="en-US" altLang="en-US" sz="2400"/>
          </a:p>
        </p:txBody>
      </p:sp>
      <p:sp>
        <p:nvSpPr>
          <p:cNvPr id="29721" name="Rectangle 26">
            <a:extLst>
              <a:ext uri="{FF2B5EF4-FFF2-40B4-BE49-F238E27FC236}">
                <a16:creationId xmlns:a16="http://schemas.microsoft.com/office/drawing/2014/main" id="{BF6800F5-E80B-6109-7E9F-A76654203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18065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22" name="Rectangle 27">
            <a:extLst>
              <a:ext uri="{FF2B5EF4-FFF2-40B4-BE49-F238E27FC236}">
                <a16:creationId xmlns:a16="http://schemas.microsoft.com/office/drawing/2014/main" id="{3B4CF6B3-BC43-A380-0E6C-18E1D1057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9723" name="Rectangle 28">
            <a:extLst>
              <a:ext uri="{FF2B5EF4-FFF2-40B4-BE49-F238E27FC236}">
                <a16:creationId xmlns:a16="http://schemas.microsoft.com/office/drawing/2014/main" id="{A2C7E3D3-6262-0C74-8D44-09C045CA25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18065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724" name="Rectangle 29">
            <a:extLst>
              <a:ext uri="{FF2B5EF4-FFF2-40B4-BE49-F238E27FC236}">
                <a16:creationId xmlns:a16="http://schemas.microsoft.com/office/drawing/2014/main" id="{F18F7779-B612-FCC3-62F4-A86DA9AF7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725" name="Rectangle 30">
            <a:extLst>
              <a:ext uri="{FF2B5EF4-FFF2-40B4-BE49-F238E27FC236}">
                <a16:creationId xmlns:a16="http://schemas.microsoft.com/office/drawing/2014/main" id="{679C844F-C996-1A35-9F97-1E060CB7B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18065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26" name="Rectangle 31">
            <a:extLst>
              <a:ext uri="{FF2B5EF4-FFF2-40B4-BE49-F238E27FC236}">
                <a16:creationId xmlns:a16="http://schemas.microsoft.com/office/drawing/2014/main" id="{EDE5F6EB-E2D0-F022-E8EA-E73A7FB04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8065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727" name="Rectangle 32">
            <a:extLst>
              <a:ext uri="{FF2B5EF4-FFF2-40B4-BE49-F238E27FC236}">
                <a16:creationId xmlns:a16="http://schemas.microsoft.com/office/drawing/2014/main" id="{A074581C-2A70-FA27-0958-D5DCB9FD9B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18065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28" name="Rectangle 33">
            <a:extLst>
              <a:ext uri="{FF2B5EF4-FFF2-40B4-BE49-F238E27FC236}">
                <a16:creationId xmlns:a16="http://schemas.microsoft.com/office/drawing/2014/main" id="{B1B15257-E6B5-7E8F-E674-35C05CF64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29" name="Rectangle 34">
            <a:extLst>
              <a:ext uri="{FF2B5EF4-FFF2-40B4-BE49-F238E27FC236}">
                <a16:creationId xmlns:a16="http://schemas.microsoft.com/office/drawing/2014/main" id="{424F6A41-8EE6-6F48-8EBB-FBFBFE0FE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30" name="Rectangle 35">
            <a:extLst>
              <a:ext uri="{FF2B5EF4-FFF2-40B4-BE49-F238E27FC236}">
                <a16:creationId xmlns:a16="http://schemas.microsoft.com/office/drawing/2014/main" id="{BA57DBBE-46E1-135E-13C0-7BCD74E892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130425"/>
            <a:ext cx="103187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31" name="Rectangle 36">
            <a:extLst>
              <a:ext uri="{FF2B5EF4-FFF2-40B4-BE49-F238E27FC236}">
                <a16:creationId xmlns:a16="http://schemas.microsoft.com/office/drawing/2014/main" id="{5B68F036-38F3-5012-BF60-6368E32AD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130425"/>
            <a:ext cx="103187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32" name="Rectangle 37">
            <a:extLst>
              <a:ext uri="{FF2B5EF4-FFF2-40B4-BE49-F238E27FC236}">
                <a16:creationId xmlns:a16="http://schemas.microsoft.com/office/drawing/2014/main" id="{676B9A61-30D0-0F04-6AA5-29BA39C943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130425"/>
            <a:ext cx="103188" cy="2365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33" name="Rectangle 38">
            <a:extLst>
              <a:ext uri="{FF2B5EF4-FFF2-40B4-BE49-F238E27FC236}">
                <a16:creationId xmlns:a16="http://schemas.microsoft.com/office/drawing/2014/main" id="{C7150011-8B8F-A1BC-87A0-8EC07B525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132013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6    </a:t>
            </a:r>
            <a:endParaRPr lang="en-US" altLang="en-US" sz="2400"/>
          </a:p>
        </p:txBody>
      </p:sp>
      <p:sp>
        <p:nvSpPr>
          <p:cNvPr id="29734" name="Rectangle 39">
            <a:extLst>
              <a:ext uri="{FF2B5EF4-FFF2-40B4-BE49-F238E27FC236}">
                <a16:creationId xmlns:a16="http://schemas.microsoft.com/office/drawing/2014/main" id="{E1E2E884-641A-C194-9418-7036CF62E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735" name="Rectangle 40">
            <a:extLst>
              <a:ext uri="{FF2B5EF4-FFF2-40B4-BE49-F238E27FC236}">
                <a16:creationId xmlns:a16="http://schemas.microsoft.com/office/drawing/2014/main" id="{A08E610C-2E7B-5CAF-5B1B-373DD1055C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13201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36" name="Rectangle 41">
            <a:extLst>
              <a:ext uri="{FF2B5EF4-FFF2-40B4-BE49-F238E27FC236}">
                <a16:creationId xmlns:a16="http://schemas.microsoft.com/office/drawing/2014/main" id="{4A1030E4-8C9D-E9F2-7101-D6439A5C7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737" name="Rectangle 42">
            <a:extLst>
              <a:ext uri="{FF2B5EF4-FFF2-40B4-BE49-F238E27FC236}">
                <a16:creationId xmlns:a16="http://schemas.microsoft.com/office/drawing/2014/main" id="{3261D30C-6F6F-0D20-D1F0-CD1FE275C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2132013"/>
            <a:ext cx="1168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1    9     5   </a:t>
            </a:r>
            <a:endParaRPr lang="en-US" altLang="en-US" sz="2400"/>
          </a:p>
        </p:txBody>
      </p:sp>
      <p:sp>
        <p:nvSpPr>
          <p:cNvPr id="29738" name="Rectangle 43">
            <a:extLst>
              <a:ext uri="{FF2B5EF4-FFF2-40B4-BE49-F238E27FC236}">
                <a16:creationId xmlns:a16="http://schemas.microsoft.com/office/drawing/2014/main" id="{E182E82C-1217-650A-A615-E7111815E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21320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39" name="Rectangle 44">
            <a:extLst>
              <a:ext uri="{FF2B5EF4-FFF2-40B4-BE49-F238E27FC236}">
                <a16:creationId xmlns:a16="http://schemas.microsoft.com/office/drawing/2014/main" id="{621EF158-EB36-53A6-F6FF-E124B9FDA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740" name="Rectangle 45">
            <a:extLst>
              <a:ext uri="{FF2B5EF4-FFF2-40B4-BE49-F238E27FC236}">
                <a16:creationId xmlns:a16="http://schemas.microsoft.com/office/drawing/2014/main" id="{1FC375B8-CFC3-AE6F-9D4F-C5141F84E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13201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41" name="Rectangle 46">
            <a:extLst>
              <a:ext uri="{FF2B5EF4-FFF2-40B4-BE49-F238E27FC236}">
                <a16:creationId xmlns:a16="http://schemas.microsoft.com/office/drawing/2014/main" id="{109272A3-A908-2676-57F4-02A6592D5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742" name="Rectangle 47">
            <a:extLst>
              <a:ext uri="{FF2B5EF4-FFF2-40B4-BE49-F238E27FC236}">
                <a16:creationId xmlns:a16="http://schemas.microsoft.com/office/drawing/2014/main" id="{C526A8A6-46B4-0A4F-C151-731CC98FC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213201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743" name="Rectangle 48">
            <a:extLst>
              <a:ext uri="{FF2B5EF4-FFF2-40B4-BE49-F238E27FC236}">
                <a16:creationId xmlns:a16="http://schemas.microsoft.com/office/drawing/2014/main" id="{86C76A2D-673C-FE0E-6A9E-0768221092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132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9744" name="Rectangle 49">
            <a:extLst>
              <a:ext uri="{FF2B5EF4-FFF2-40B4-BE49-F238E27FC236}">
                <a16:creationId xmlns:a16="http://schemas.microsoft.com/office/drawing/2014/main" id="{56BC0C0D-AC87-5C1E-99E3-EBD68387F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13201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45" name="Rectangle 50">
            <a:extLst>
              <a:ext uri="{FF2B5EF4-FFF2-40B4-BE49-F238E27FC236}">
                <a16:creationId xmlns:a16="http://schemas.microsoft.com/office/drawing/2014/main" id="{FA2AF8AD-925A-9977-4B99-79FF26342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2454275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46" name="Rectangle 51">
            <a:extLst>
              <a:ext uri="{FF2B5EF4-FFF2-40B4-BE49-F238E27FC236}">
                <a16:creationId xmlns:a16="http://schemas.microsoft.com/office/drawing/2014/main" id="{A3D88A2B-C1A1-6C8B-8503-476C6D36F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454275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47" name="Rectangle 52">
            <a:extLst>
              <a:ext uri="{FF2B5EF4-FFF2-40B4-BE49-F238E27FC236}">
                <a16:creationId xmlns:a16="http://schemas.microsoft.com/office/drawing/2014/main" id="{3CA15CF6-C0F0-80A6-65D4-8883B478B1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2454275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48" name="Rectangle 53">
            <a:extLst>
              <a:ext uri="{FF2B5EF4-FFF2-40B4-BE49-F238E27FC236}">
                <a16:creationId xmlns:a16="http://schemas.microsoft.com/office/drawing/2014/main" id="{178D46C8-45BD-FD4C-C7F6-17FE9D8233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454275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49" name="Rectangle 54">
            <a:extLst>
              <a:ext uri="{FF2B5EF4-FFF2-40B4-BE49-F238E27FC236}">
                <a16:creationId xmlns:a16="http://schemas.microsoft.com/office/drawing/2014/main" id="{698F6E51-0D11-CA26-3770-FC681221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454275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50" name="Rectangle 55">
            <a:extLst>
              <a:ext uri="{FF2B5EF4-FFF2-40B4-BE49-F238E27FC236}">
                <a16:creationId xmlns:a16="http://schemas.microsoft.com/office/drawing/2014/main" id="{5A0773D6-CF25-2F7C-6284-F1056CF012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454275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51" name="Rectangle 56">
            <a:extLst>
              <a:ext uri="{FF2B5EF4-FFF2-40B4-BE49-F238E27FC236}">
                <a16:creationId xmlns:a16="http://schemas.microsoft.com/office/drawing/2014/main" id="{AC5417F0-6F38-465B-58E9-6C81AD3E3A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52" name="Rectangle 57">
            <a:extLst>
              <a:ext uri="{FF2B5EF4-FFF2-40B4-BE49-F238E27FC236}">
                <a16:creationId xmlns:a16="http://schemas.microsoft.com/office/drawing/2014/main" id="{EB755A87-0AA5-48B7-924A-500C401D5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046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53" name="Rectangle 58">
            <a:extLst>
              <a:ext uri="{FF2B5EF4-FFF2-40B4-BE49-F238E27FC236}">
                <a16:creationId xmlns:a16="http://schemas.microsoft.com/office/drawing/2014/main" id="{38A5C371-AF2C-6030-095B-D07AA5055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754" name="Rectangle 59">
            <a:extLst>
              <a:ext uri="{FF2B5EF4-FFF2-40B4-BE49-F238E27FC236}">
                <a16:creationId xmlns:a16="http://schemas.microsoft.com/office/drawing/2014/main" id="{C1B54E35-2440-C14F-FC48-71C16841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2454275"/>
            <a:ext cx="863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9    8     </a:t>
            </a:r>
            <a:endParaRPr lang="en-US" altLang="en-US" sz="2400"/>
          </a:p>
        </p:txBody>
      </p:sp>
      <p:sp>
        <p:nvSpPr>
          <p:cNvPr id="29755" name="Rectangle 60">
            <a:extLst>
              <a:ext uri="{FF2B5EF4-FFF2-40B4-BE49-F238E27FC236}">
                <a16:creationId xmlns:a16="http://schemas.microsoft.com/office/drawing/2014/main" id="{5513FED9-F280-E675-F654-B03886923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756" name="Rectangle 61">
            <a:extLst>
              <a:ext uri="{FF2B5EF4-FFF2-40B4-BE49-F238E27FC236}">
                <a16:creationId xmlns:a16="http://schemas.microsoft.com/office/drawing/2014/main" id="{C1C87059-E501-769C-0130-C8D8C8DAA1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4542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57" name="Rectangle 62">
            <a:extLst>
              <a:ext uri="{FF2B5EF4-FFF2-40B4-BE49-F238E27FC236}">
                <a16:creationId xmlns:a16="http://schemas.microsoft.com/office/drawing/2014/main" id="{EBD976A1-19AE-21A7-8F73-EAA758676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758" name="Rectangle 63">
            <a:extLst>
              <a:ext uri="{FF2B5EF4-FFF2-40B4-BE49-F238E27FC236}">
                <a16:creationId xmlns:a16="http://schemas.microsoft.com/office/drawing/2014/main" id="{420F43D5-ECF5-D255-2686-EFDD2582A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24542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759" name="Rectangle 64">
            <a:extLst>
              <a:ext uri="{FF2B5EF4-FFF2-40B4-BE49-F238E27FC236}">
                <a16:creationId xmlns:a16="http://schemas.microsoft.com/office/drawing/2014/main" id="{6C0BEDA4-F912-1458-6BB3-926930663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760" name="Rectangle 65">
            <a:extLst>
              <a:ext uri="{FF2B5EF4-FFF2-40B4-BE49-F238E27FC236}">
                <a16:creationId xmlns:a16="http://schemas.microsoft.com/office/drawing/2014/main" id="{6F854B1A-A5DE-0001-03CA-897EA4ED9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24542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61" name="Rectangle 66">
            <a:extLst>
              <a:ext uri="{FF2B5EF4-FFF2-40B4-BE49-F238E27FC236}">
                <a16:creationId xmlns:a16="http://schemas.microsoft.com/office/drawing/2014/main" id="{7C6E3017-6435-2589-67E0-71B722355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762" name="Rectangle 67">
            <a:extLst>
              <a:ext uri="{FF2B5EF4-FFF2-40B4-BE49-F238E27FC236}">
                <a16:creationId xmlns:a16="http://schemas.microsoft.com/office/drawing/2014/main" id="{7AAEA5DB-7943-C016-CD7A-C2E4D916D9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45427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 </a:t>
            </a:r>
            <a:endParaRPr lang="en-US" altLang="en-US" sz="2400"/>
          </a:p>
        </p:txBody>
      </p:sp>
      <p:sp>
        <p:nvSpPr>
          <p:cNvPr id="29763" name="Rectangle 68">
            <a:extLst>
              <a:ext uri="{FF2B5EF4-FFF2-40B4-BE49-F238E27FC236}">
                <a16:creationId xmlns:a16="http://schemas.microsoft.com/office/drawing/2014/main" id="{9623535B-518D-BFC3-209B-39E77195E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2454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764" name="Rectangle 69">
            <a:extLst>
              <a:ext uri="{FF2B5EF4-FFF2-40B4-BE49-F238E27FC236}">
                <a16:creationId xmlns:a16="http://schemas.microsoft.com/office/drawing/2014/main" id="{77E59D8C-3E2A-4772-A9FA-746103880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4542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65" name="Rectangle 70">
            <a:extLst>
              <a:ext uri="{FF2B5EF4-FFF2-40B4-BE49-F238E27FC236}">
                <a16:creationId xmlns:a16="http://schemas.microsoft.com/office/drawing/2014/main" id="{7B77C911-7464-EA01-DCDC-F82640507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7955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66" name="Rectangle 71">
            <a:extLst>
              <a:ext uri="{FF2B5EF4-FFF2-40B4-BE49-F238E27FC236}">
                <a16:creationId xmlns:a16="http://schemas.microsoft.com/office/drawing/2014/main" id="{C24432F9-922F-D75E-44CD-44BA39E71F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7955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67" name="Rectangle 72">
            <a:extLst>
              <a:ext uri="{FF2B5EF4-FFF2-40B4-BE49-F238E27FC236}">
                <a16:creationId xmlns:a16="http://schemas.microsoft.com/office/drawing/2014/main" id="{8A9E399D-6A6E-A9C4-77AB-D00862A3F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795588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68" name="Rectangle 73">
            <a:extLst>
              <a:ext uri="{FF2B5EF4-FFF2-40B4-BE49-F238E27FC236}">
                <a16:creationId xmlns:a16="http://schemas.microsoft.com/office/drawing/2014/main" id="{D62D630D-B4ED-DB15-8452-5C6B714B2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69" name="Rectangle 74">
            <a:extLst>
              <a:ext uri="{FF2B5EF4-FFF2-40B4-BE49-F238E27FC236}">
                <a16:creationId xmlns:a16="http://schemas.microsoft.com/office/drawing/2014/main" id="{AFDD0050-C52E-B238-9CA6-D8526BB51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70" name="Rectangle 75">
            <a:extLst>
              <a:ext uri="{FF2B5EF4-FFF2-40B4-BE49-F238E27FC236}">
                <a16:creationId xmlns:a16="http://schemas.microsoft.com/office/drawing/2014/main" id="{10B4E999-9042-B4D7-C0AA-BCCE55917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7955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71" name="Rectangle 76">
            <a:extLst>
              <a:ext uri="{FF2B5EF4-FFF2-40B4-BE49-F238E27FC236}">
                <a16:creationId xmlns:a16="http://schemas.microsoft.com/office/drawing/2014/main" id="{C7A4C0E6-D10F-D0BC-A092-19DA3083B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2797175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8    </a:t>
            </a:r>
            <a:endParaRPr lang="en-US" altLang="en-US" sz="2400"/>
          </a:p>
        </p:txBody>
      </p:sp>
      <p:sp>
        <p:nvSpPr>
          <p:cNvPr id="29772" name="Rectangle 77">
            <a:extLst>
              <a:ext uri="{FF2B5EF4-FFF2-40B4-BE49-F238E27FC236}">
                <a16:creationId xmlns:a16="http://schemas.microsoft.com/office/drawing/2014/main" id="{92068881-2029-6952-CDCA-05F7702CD6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773" name="Rectangle 78">
            <a:extLst>
              <a:ext uri="{FF2B5EF4-FFF2-40B4-BE49-F238E27FC236}">
                <a16:creationId xmlns:a16="http://schemas.microsoft.com/office/drawing/2014/main" id="{2262A0C6-3237-A33C-DA5C-27935A9EB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74" name="Rectangle 79">
            <a:extLst>
              <a:ext uri="{FF2B5EF4-FFF2-40B4-BE49-F238E27FC236}">
                <a16:creationId xmlns:a16="http://schemas.microsoft.com/office/drawing/2014/main" id="{88A9BBAE-9AE0-B8A5-7679-C3500EC0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9775" name="Rectangle 80">
            <a:extLst>
              <a:ext uri="{FF2B5EF4-FFF2-40B4-BE49-F238E27FC236}">
                <a16:creationId xmlns:a16="http://schemas.microsoft.com/office/drawing/2014/main" id="{0C8B5383-0827-853F-D9EB-BF06E74E9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279717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776" name="Rectangle 81">
            <a:extLst>
              <a:ext uri="{FF2B5EF4-FFF2-40B4-BE49-F238E27FC236}">
                <a16:creationId xmlns:a16="http://schemas.microsoft.com/office/drawing/2014/main" id="{03963829-2E9A-8503-E8E2-822E7174E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777" name="Rectangle 82">
            <a:extLst>
              <a:ext uri="{FF2B5EF4-FFF2-40B4-BE49-F238E27FC236}">
                <a16:creationId xmlns:a16="http://schemas.microsoft.com/office/drawing/2014/main" id="{668925E0-5889-A416-ED9F-5574339C5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2797175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</a:t>
            </a:r>
            <a:endParaRPr lang="en-US" altLang="en-US" sz="2400"/>
          </a:p>
        </p:txBody>
      </p:sp>
      <p:sp>
        <p:nvSpPr>
          <p:cNvPr id="29778" name="Rectangle 83">
            <a:extLst>
              <a:ext uri="{FF2B5EF4-FFF2-40B4-BE49-F238E27FC236}">
                <a16:creationId xmlns:a16="http://schemas.microsoft.com/office/drawing/2014/main" id="{B1070BB0-6CA1-ED23-B9E5-F2FC88F00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27971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79" name="Rectangle 84">
            <a:extLst>
              <a:ext uri="{FF2B5EF4-FFF2-40B4-BE49-F238E27FC236}">
                <a16:creationId xmlns:a16="http://schemas.microsoft.com/office/drawing/2014/main" id="{1C196F7E-3927-FC12-A5F3-89A95B362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780" name="Rectangle 85">
            <a:extLst>
              <a:ext uri="{FF2B5EF4-FFF2-40B4-BE49-F238E27FC236}">
                <a16:creationId xmlns:a16="http://schemas.microsoft.com/office/drawing/2014/main" id="{76125F6F-F13D-D30A-6477-0B3EA39748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81" name="Rectangle 86">
            <a:extLst>
              <a:ext uri="{FF2B5EF4-FFF2-40B4-BE49-F238E27FC236}">
                <a16:creationId xmlns:a16="http://schemas.microsoft.com/office/drawing/2014/main" id="{87BE32F1-5A9C-1269-8817-017B8FD1E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782" name="Rectangle 87">
            <a:extLst>
              <a:ext uri="{FF2B5EF4-FFF2-40B4-BE49-F238E27FC236}">
                <a16:creationId xmlns:a16="http://schemas.microsoft.com/office/drawing/2014/main" id="{44C118BC-E3B4-1CA6-1A13-416AF0C3C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279717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83" name="Rectangle 88">
            <a:extLst>
              <a:ext uri="{FF2B5EF4-FFF2-40B4-BE49-F238E27FC236}">
                <a16:creationId xmlns:a16="http://schemas.microsoft.com/office/drawing/2014/main" id="{A0DB6107-611B-D415-BE34-2F18BE076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27971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784" name="Rectangle 89">
            <a:extLst>
              <a:ext uri="{FF2B5EF4-FFF2-40B4-BE49-F238E27FC236}">
                <a16:creationId xmlns:a16="http://schemas.microsoft.com/office/drawing/2014/main" id="{26BB8BC5-F2FB-281A-4165-5A1B9811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2797175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3</a:t>
            </a:r>
            <a:endParaRPr lang="en-US" altLang="en-US" sz="2400"/>
          </a:p>
        </p:txBody>
      </p:sp>
      <p:sp>
        <p:nvSpPr>
          <p:cNvPr id="29785" name="Rectangle 90">
            <a:extLst>
              <a:ext uri="{FF2B5EF4-FFF2-40B4-BE49-F238E27FC236}">
                <a16:creationId xmlns:a16="http://schemas.microsoft.com/office/drawing/2014/main" id="{F47D3FF4-4DBD-6BC0-2E25-8CC0C3978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79717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786" name="Rectangle 91">
            <a:extLst>
              <a:ext uri="{FF2B5EF4-FFF2-40B4-BE49-F238E27FC236}">
                <a16:creationId xmlns:a16="http://schemas.microsoft.com/office/drawing/2014/main" id="{254F884B-5243-2A49-6834-7113E2F5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54363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87" name="Rectangle 92">
            <a:extLst>
              <a:ext uri="{FF2B5EF4-FFF2-40B4-BE49-F238E27FC236}">
                <a16:creationId xmlns:a16="http://schemas.microsoft.com/office/drawing/2014/main" id="{9FCDC3B8-C87F-B8AD-25C2-111720E9C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154363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88" name="Rectangle 93">
            <a:extLst>
              <a:ext uri="{FF2B5EF4-FFF2-40B4-BE49-F238E27FC236}">
                <a16:creationId xmlns:a16="http://schemas.microsoft.com/office/drawing/2014/main" id="{F784D715-D112-AEEF-B155-6CDC668B93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154363"/>
            <a:ext cx="104775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89" name="Rectangle 94">
            <a:extLst>
              <a:ext uri="{FF2B5EF4-FFF2-40B4-BE49-F238E27FC236}">
                <a16:creationId xmlns:a16="http://schemas.microsoft.com/office/drawing/2014/main" id="{10662B22-367F-81D9-AF61-16ACFE6968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154363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90" name="Rectangle 95">
            <a:extLst>
              <a:ext uri="{FF2B5EF4-FFF2-40B4-BE49-F238E27FC236}">
                <a16:creationId xmlns:a16="http://schemas.microsoft.com/office/drawing/2014/main" id="{D0321B7A-46C8-3897-1191-CD4D16EFB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154363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791" name="Rectangle 96">
            <a:extLst>
              <a:ext uri="{FF2B5EF4-FFF2-40B4-BE49-F238E27FC236}">
                <a16:creationId xmlns:a16="http://schemas.microsoft.com/office/drawing/2014/main" id="{AA8B872F-7E16-B4F9-7933-A3FFB94C0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157538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4    </a:t>
            </a:r>
            <a:endParaRPr lang="en-US" altLang="en-US" sz="2400"/>
          </a:p>
        </p:txBody>
      </p:sp>
      <p:sp>
        <p:nvSpPr>
          <p:cNvPr id="29792" name="Rectangle 97">
            <a:extLst>
              <a:ext uri="{FF2B5EF4-FFF2-40B4-BE49-F238E27FC236}">
                <a16:creationId xmlns:a16="http://schemas.microsoft.com/office/drawing/2014/main" id="{BA85113D-31C3-3BE4-85EA-3551B1C7E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793" name="Rectangle 98">
            <a:extLst>
              <a:ext uri="{FF2B5EF4-FFF2-40B4-BE49-F238E27FC236}">
                <a16:creationId xmlns:a16="http://schemas.microsoft.com/office/drawing/2014/main" id="{9416ACAD-56D3-9C0D-35DB-9D40AD120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31575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794" name="Rectangle 99">
            <a:extLst>
              <a:ext uri="{FF2B5EF4-FFF2-40B4-BE49-F238E27FC236}">
                <a16:creationId xmlns:a16="http://schemas.microsoft.com/office/drawing/2014/main" id="{03BAAE8E-2026-EE87-728B-C4F23A7E5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9795" name="Rectangle 100">
            <a:extLst>
              <a:ext uri="{FF2B5EF4-FFF2-40B4-BE49-F238E27FC236}">
                <a16:creationId xmlns:a16="http://schemas.microsoft.com/office/drawing/2014/main" id="{A3D747D9-537E-04F8-E16D-6EEA1B97E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157538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8    </a:t>
            </a:r>
            <a:endParaRPr lang="en-US" altLang="en-US" sz="2400"/>
          </a:p>
        </p:txBody>
      </p:sp>
      <p:sp>
        <p:nvSpPr>
          <p:cNvPr id="29796" name="Rectangle 101">
            <a:extLst>
              <a:ext uri="{FF2B5EF4-FFF2-40B4-BE49-F238E27FC236}">
                <a16:creationId xmlns:a16="http://schemas.microsoft.com/office/drawing/2014/main" id="{BDCBCD91-6085-ABF4-FE63-378560AA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797" name="Rectangle 102">
            <a:extLst>
              <a:ext uri="{FF2B5EF4-FFF2-40B4-BE49-F238E27FC236}">
                <a16:creationId xmlns:a16="http://schemas.microsoft.com/office/drawing/2014/main" id="{BB5AD75A-7D51-5C73-265E-6265C3B73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157538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3    </a:t>
            </a:r>
            <a:endParaRPr lang="en-US" altLang="en-US" sz="2400"/>
          </a:p>
        </p:txBody>
      </p:sp>
      <p:sp>
        <p:nvSpPr>
          <p:cNvPr id="29798" name="Rectangle 103">
            <a:extLst>
              <a:ext uri="{FF2B5EF4-FFF2-40B4-BE49-F238E27FC236}">
                <a16:creationId xmlns:a16="http://schemas.microsoft.com/office/drawing/2014/main" id="{A553D278-1705-F255-9B8C-C9D8932F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799" name="Rectangle 104">
            <a:extLst>
              <a:ext uri="{FF2B5EF4-FFF2-40B4-BE49-F238E27FC236}">
                <a16:creationId xmlns:a16="http://schemas.microsoft.com/office/drawing/2014/main" id="{45245B99-0E71-F279-C0B4-01A23F13B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1575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00" name="Rectangle 105">
            <a:extLst>
              <a:ext uri="{FF2B5EF4-FFF2-40B4-BE49-F238E27FC236}">
                <a16:creationId xmlns:a16="http://schemas.microsoft.com/office/drawing/2014/main" id="{EAE88B90-5AF8-9888-B36D-13A71E871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1575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9801" name="Rectangle 106">
            <a:extLst>
              <a:ext uri="{FF2B5EF4-FFF2-40B4-BE49-F238E27FC236}">
                <a16:creationId xmlns:a16="http://schemas.microsoft.com/office/drawing/2014/main" id="{3F10548E-DD6E-F1A3-9D4B-919244CE2C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31575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02" name="Rectangle 107">
            <a:extLst>
              <a:ext uri="{FF2B5EF4-FFF2-40B4-BE49-F238E27FC236}">
                <a16:creationId xmlns:a16="http://schemas.microsoft.com/office/drawing/2014/main" id="{0988C98B-8361-B2A8-9994-ECC5F1DD0B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3157538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1</a:t>
            </a:r>
            <a:endParaRPr lang="en-US" altLang="en-US" sz="2400"/>
          </a:p>
        </p:txBody>
      </p:sp>
      <p:sp>
        <p:nvSpPr>
          <p:cNvPr id="29803" name="Rectangle 108">
            <a:extLst>
              <a:ext uri="{FF2B5EF4-FFF2-40B4-BE49-F238E27FC236}">
                <a16:creationId xmlns:a16="http://schemas.microsoft.com/office/drawing/2014/main" id="{30C3730F-9902-D843-E91E-62A6BC339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1575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04" name="Rectangle 109">
            <a:extLst>
              <a:ext uri="{FF2B5EF4-FFF2-40B4-BE49-F238E27FC236}">
                <a16:creationId xmlns:a16="http://schemas.microsoft.com/office/drawing/2014/main" id="{1E5E2E51-49FA-CF33-C7C3-91DEB6CD0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13138"/>
            <a:ext cx="103188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05" name="Rectangle 110">
            <a:extLst>
              <a:ext uri="{FF2B5EF4-FFF2-40B4-BE49-F238E27FC236}">
                <a16:creationId xmlns:a16="http://schemas.microsoft.com/office/drawing/2014/main" id="{D0F4132C-70DE-4F4E-C3F9-CEF1DC5BD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513138"/>
            <a:ext cx="103188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06" name="Rectangle 111">
            <a:extLst>
              <a:ext uri="{FF2B5EF4-FFF2-40B4-BE49-F238E27FC236}">
                <a16:creationId xmlns:a16="http://schemas.microsoft.com/office/drawing/2014/main" id="{DDF0A36A-2AAA-CD04-A659-7C280E0633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513138"/>
            <a:ext cx="104775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07" name="Rectangle 112">
            <a:extLst>
              <a:ext uri="{FF2B5EF4-FFF2-40B4-BE49-F238E27FC236}">
                <a16:creationId xmlns:a16="http://schemas.microsoft.com/office/drawing/2014/main" id="{2B26B6F0-117F-34F6-2950-569DF25A3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08" name="Rectangle 113">
            <a:extLst>
              <a:ext uri="{FF2B5EF4-FFF2-40B4-BE49-F238E27FC236}">
                <a16:creationId xmlns:a16="http://schemas.microsoft.com/office/drawing/2014/main" id="{C6803111-BF65-B92C-1799-49D19F68D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09" name="Rectangle 114">
            <a:extLst>
              <a:ext uri="{FF2B5EF4-FFF2-40B4-BE49-F238E27FC236}">
                <a16:creationId xmlns:a16="http://schemas.microsoft.com/office/drawing/2014/main" id="{70ACB039-4400-909C-C877-91B4BB6DDA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513138"/>
            <a:ext cx="103187" cy="239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10" name="Rectangle 115">
            <a:extLst>
              <a:ext uri="{FF2B5EF4-FFF2-40B4-BE49-F238E27FC236}">
                <a16:creationId xmlns:a16="http://schemas.microsoft.com/office/drawing/2014/main" id="{6ED0290C-8E61-9116-1CEA-A8772605D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514725"/>
            <a:ext cx="406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7    </a:t>
            </a:r>
            <a:endParaRPr lang="en-US" altLang="en-US" sz="2400"/>
          </a:p>
        </p:txBody>
      </p:sp>
      <p:sp>
        <p:nvSpPr>
          <p:cNvPr id="29811" name="Rectangle 116">
            <a:extLst>
              <a:ext uri="{FF2B5EF4-FFF2-40B4-BE49-F238E27FC236}">
                <a16:creationId xmlns:a16="http://schemas.microsoft.com/office/drawing/2014/main" id="{0F9ADFA1-48FB-0558-8A43-5F24928A6D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812" name="Rectangle 117">
            <a:extLst>
              <a:ext uri="{FF2B5EF4-FFF2-40B4-BE49-F238E27FC236}">
                <a16:creationId xmlns:a16="http://schemas.microsoft.com/office/drawing/2014/main" id="{49CFCF0D-49BC-7373-882F-9CE4DCF5A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13" name="Rectangle 118">
            <a:extLst>
              <a:ext uri="{FF2B5EF4-FFF2-40B4-BE49-F238E27FC236}">
                <a16:creationId xmlns:a16="http://schemas.microsoft.com/office/drawing/2014/main" id="{C0EC54A1-CD64-C7FF-340E-E61F1C47A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814" name="Rectangle 119">
            <a:extLst>
              <a:ext uri="{FF2B5EF4-FFF2-40B4-BE49-F238E27FC236}">
                <a16:creationId xmlns:a16="http://schemas.microsoft.com/office/drawing/2014/main" id="{805B6FDB-34FB-78F4-1C8E-3729AD2DB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514725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15" name="Rectangle 120">
            <a:extLst>
              <a:ext uri="{FF2B5EF4-FFF2-40B4-BE49-F238E27FC236}">
                <a16:creationId xmlns:a16="http://schemas.microsoft.com/office/drawing/2014/main" id="{1E08FD1D-F88E-C9E1-E840-E2B1364BE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9816" name="Rectangle 121">
            <a:extLst>
              <a:ext uri="{FF2B5EF4-FFF2-40B4-BE49-F238E27FC236}">
                <a16:creationId xmlns:a16="http://schemas.microsoft.com/office/drawing/2014/main" id="{91A097D8-0618-DCE5-7214-E66E0FC3E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3514725"/>
            <a:ext cx="55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2     </a:t>
            </a:r>
            <a:endParaRPr lang="en-US" altLang="en-US" sz="2400"/>
          </a:p>
        </p:txBody>
      </p:sp>
      <p:sp>
        <p:nvSpPr>
          <p:cNvPr id="29817" name="Rectangle 122">
            <a:extLst>
              <a:ext uri="{FF2B5EF4-FFF2-40B4-BE49-F238E27FC236}">
                <a16:creationId xmlns:a16="http://schemas.microsoft.com/office/drawing/2014/main" id="{27E7B5A1-A73E-3016-67DF-3D97EF95D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818" name="Rectangle 123">
            <a:extLst>
              <a:ext uri="{FF2B5EF4-FFF2-40B4-BE49-F238E27FC236}">
                <a16:creationId xmlns:a16="http://schemas.microsoft.com/office/drawing/2014/main" id="{775C9BD7-3D6F-8DD6-FE4D-7BB03AB51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19" name="Rectangle 124">
            <a:extLst>
              <a:ext uri="{FF2B5EF4-FFF2-40B4-BE49-F238E27FC236}">
                <a16:creationId xmlns:a16="http://schemas.microsoft.com/office/drawing/2014/main" id="{626F6622-9FB4-5F1C-CAC2-3CEDD19CB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9820" name="Rectangle 125">
            <a:extLst>
              <a:ext uri="{FF2B5EF4-FFF2-40B4-BE49-F238E27FC236}">
                <a16:creationId xmlns:a16="http://schemas.microsoft.com/office/drawing/2014/main" id="{177592C8-C514-C313-4E53-60F25F887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514725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21" name="Rectangle 126">
            <a:extLst>
              <a:ext uri="{FF2B5EF4-FFF2-40B4-BE49-F238E27FC236}">
                <a16:creationId xmlns:a16="http://schemas.microsoft.com/office/drawing/2014/main" id="{2EA5CB3A-373A-E965-F7E5-E7D50A36B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4088" y="351472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822" name="Rectangle 127">
            <a:extLst>
              <a:ext uri="{FF2B5EF4-FFF2-40B4-BE49-F238E27FC236}">
                <a16:creationId xmlns:a16="http://schemas.microsoft.com/office/drawing/2014/main" id="{7064FDE6-7D8E-0E36-36FD-8CEA10E87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07275" y="3514725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6</a:t>
            </a:r>
            <a:endParaRPr lang="en-US" altLang="en-US" sz="2400"/>
          </a:p>
        </p:txBody>
      </p:sp>
      <p:sp>
        <p:nvSpPr>
          <p:cNvPr id="29823" name="Rectangle 128">
            <a:extLst>
              <a:ext uri="{FF2B5EF4-FFF2-40B4-BE49-F238E27FC236}">
                <a16:creationId xmlns:a16="http://schemas.microsoft.com/office/drawing/2014/main" id="{C6BC41A5-FE24-3AD7-7585-5CBFA340A0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514725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24" name="Rectangle 129">
            <a:extLst>
              <a:ext uri="{FF2B5EF4-FFF2-40B4-BE49-F238E27FC236}">
                <a16:creationId xmlns:a16="http://schemas.microsoft.com/office/drawing/2014/main" id="{8B75EC05-59F8-0D64-1C0A-C49257B0F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25" name="Rectangle 130">
            <a:extLst>
              <a:ext uri="{FF2B5EF4-FFF2-40B4-BE49-F238E27FC236}">
                <a16:creationId xmlns:a16="http://schemas.microsoft.com/office/drawing/2014/main" id="{C735EE84-02E9-9F4D-9DF7-6D0DD8B7EB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26" name="Rectangle 131">
            <a:extLst>
              <a:ext uri="{FF2B5EF4-FFF2-40B4-BE49-F238E27FC236}">
                <a16:creationId xmlns:a16="http://schemas.microsoft.com/office/drawing/2014/main" id="{66514B42-0892-4630-1428-F721DBFA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840163"/>
            <a:ext cx="104775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27" name="Rectangle 132">
            <a:extLst>
              <a:ext uri="{FF2B5EF4-FFF2-40B4-BE49-F238E27FC236}">
                <a16:creationId xmlns:a16="http://schemas.microsoft.com/office/drawing/2014/main" id="{5A325BAD-C5A3-848D-1F15-FF71EF4A9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40163"/>
            <a:ext cx="104775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28" name="Rectangle 133">
            <a:extLst>
              <a:ext uri="{FF2B5EF4-FFF2-40B4-BE49-F238E27FC236}">
                <a16:creationId xmlns:a16="http://schemas.microsoft.com/office/drawing/2014/main" id="{335B41D9-BAD1-BD19-D23E-080713E82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840163"/>
            <a:ext cx="103187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29" name="Rectangle 134">
            <a:extLst>
              <a:ext uri="{FF2B5EF4-FFF2-40B4-BE49-F238E27FC236}">
                <a16:creationId xmlns:a16="http://schemas.microsoft.com/office/drawing/2014/main" id="{55F701DA-CBA7-78BC-9756-9BFCE5C052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840163"/>
            <a:ext cx="103187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30" name="Rectangle 135">
            <a:extLst>
              <a:ext uri="{FF2B5EF4-FFF2-40B4-BE49-F238E27FC236}">
                <a16:creationId xmlns:a16="http://schemas.microsoft.com/office/drawing/2014/main" id="{5417BD5B-7F9D-6A28-18BE-A813722289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31" name="Rectangle 136">
            <a:extLst>
              <a:ext uri="{FF2B5EF4-FFF2-40B4-BE49-F238E27FC236}">
                <a16:creationId xmlns:a16="http://schemas.microsoft.com/office/drawing/2014/main" id="{28AB54FA-B88F-3FA1-3818-2E4CED277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840163"/>
            <a:ext cx="103188" cy="2365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32" name="Rectangle 137">
            <a:extLst>
              <a:ext uri="{FF2B5EF4-FFF2-40B4-BE49-F238E27FC236}">
                <a16:creationId xmlns:a16="http://schemas.microsoft.com/office/drawing/2014/main" id="{35D3B065-26B4-CAE4-3D5A-5F128101D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9833" name="Rectangle 138">
            <a:extLst>
              <a:ext uri="{FF2B5EF4-FFF2-40B4-BE49-F238E27FC236}">
                <a16:creationId xmlns:a16="http://schemas.microsoft.com/office/drawing/2014/main" id="{94D2E111-6023-727F-6423-54B552B08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9</a:t>
            </a:r>
            <a:endParaRPr lang="en-US" altLang="en-US" sz="2400"/>
          </a:p>
        </p:txBody>
      </p:sp>
      <p:sp>
        <p:nvSpPr>
          <p:cNvPr id="29834" name="Rectangle 139">
            <a:extLst>
              <a:ext uri="{FF2B5EF4-FFF2-40B4-BE49-F238E27FC236}">
                <a16:creationId xmlns:a16="http://schemas.microsoft.com/office/drawing/2014/main" id="{DD22CDF9-4F47-31A9-41AE-5841F5AD5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3840163"/>
            <a:ext cx="508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6    </a:t>
            </a:r>
            <a:endParaRPr lang="en-US" altLang="en-US" sz="2400"/>
          </a:p>
        </p:txBody>
      </p:sp>
      <p:sp>
        <p:nvSpPr>
          <p:cNvPr id="29835" name="Rectangle 140">
            <a:extLst>
              <a:ext uri="{FF2B5EF4-FFF2-40B4-BE49-F238E27FC236}">
                <a16:creationId xmlns:a16="http://schemas.microsoft.com/office/drawing/2014/main" id="{C51130C1-45BD-50FE-CC09-9DFDF2CAC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836" name="Rectangle 141">
            <a:extLst>
              <a:ext uri="{FF2B5EF4-FFF2-40B4-BE49-F238E27FC236}">
                <a16:creationId xmlns:a16="http://schemas.microsoft.com/office/drawing/2014/main" id="{3FD8B80C-B0CB-DC90-67E4-AEC95226F9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37" name="Rectangle 142">
            <a:extLst>
              <a:ext uri="{FF2B5EF4-FFF2-40B4-BE49-F238E27FC236}">
                <a16:creationId xmlns:a16="http://schemas.microsoft.com/office/drawing/2014/main" id="{7B51A7E5-AC18-8208-D229-0F7B680CB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838" name="Rectangle 143">
            <a:extLst>
              <a:ext uri="{FF2B5EF4-FFF2-40B4-BE49-F238E27FC236}">
                <a16:creationId xmlns:a16="http://schemas.microsoft.com/office/drawing/2014/main" id="{46EF681F-FAF6-82B7-B9DD-4D32795D1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39" name="Rectangle 144">
            <a:extLst>
              <a:ext uri="{FF2B5EF4-FFF2-40B4-BE49-F238E27FC236}">
                <a16:creationId xmlns:a16="http://schemas.microsoft.com/office/drawing/2014/main" id="{F2F38823-BAE1-EA1A-B7E4-3957FEE5F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840" name="Rectangle 145">
            <a:extLst>
              <a:ext uri="{FF2B5EF4-FFF2-40B4-BE49-F238E27FC236}">
                <a16:creationId xmlns:a16="http://schemas.microsoft.com/office/drawing/2014/main" id="{FC83B6A4-F9F1-55B8-256C-D9AE3105B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3025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41" name="Rectangle 146">
            <a:extLst>
              <a:ext uri="{FF2B5EF4-FFF2-40B4-BE49-F238E27FC236}">
                <a16:creationId xmlns:a16="http://schemas.microsoft.com/office/drawing/2014/main" id="{8A3B2433-4236-C055-9893-EDD5B92AB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842" name="Rectangle 147">
            <a:extLst>
              <a:ext uri="{FF2B5EF4-FFF2-40B4-BE49-F238E27FC236}">
                <a16:creationId xmlns:a16="http://schemas.microsoft.com/office/drawing/2014/main" id="{E526C53A-82F7-7DB6-0843-29CA95D573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43" name="Rectangle 148">
            <a:extLst>
              <a:ext uri="{FF2B5EF4-FFF2-40B4-BE49-F238E27FC236}">
                <a16:creationId xmlns:a16="http://schemas.microsoft.com/office/drawing/2014/main" id="{9414EDFA-0895-5AB5-1ACD-89A93DAF8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844" name="Rectangle 149">
            <a:extLst>
              <a:ext uri="{FF2B5EF4-FFF2-40B4-BE49-F238E27FC236}">
                <a16:creationId xmlns:a16="http://schemas.microsoft.com/office/drawing/2014/main" id="{3130661B-5190-4F01-D56B-11F82AC47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3840163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45" name="Rectangle 150">
            <a:extLst>
              <a:ext uri="{FF2B5EF4-FFF2-40B4-BE49-F238E27FC236}">
                <a16:creationId xmlns:a16="http://schemas.microsoft.com/office/drawing/2014/main" id="{C5D5B778-4C9A-0E12-AA44-846E78552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9846" name="Rectangle 151">
            <a:extLst>
              <a:ext uri="{FF2B5EF4-FFF2-40B4-BE49-F238E27FC236}">
                <a16:creationId xmlns:a16="http://schemas.microsoft.com/office/drawing/2014/main" id="{D68F21FA-BA4B-5D4C-228E-6F1491154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3840163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47" name="Rectangle 152">
            <a:extLst>
              <a:ext uri="{FF2B5EF4-FFF2-40B4-BE49-F238E27FC236}">
                <a16:creationId xmlns:a16="http://schemas.microsoft.com/office/drawing/2014/main" id="{2C040DB5-BE67-B014-B166-57D9138A3F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384016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848" name="Rectangle 153">
            <a:extLst>
              <a:ext uri="{FF2B5EF4-FFF2-40B4-BE49-F238E27FC236}">
                <a16:creationId xmlns:a16="http://schemas.microsoft.com/office/drawing/2014/main" id="{45A448FF-B9D6-463F-6710-60909F1F5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840163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49" name="Rectangle 154">
            <a:extLst>
              <a:ext uri="{FF2B5EF4-FFF2-40B4-BE49-F238E27FC236}">
                <a16:creationId xmlns:a16="http://schemas.microsoft.com/office/drawing/2014/main" id="{1310C3BB-1B15-B687-046E-36024FF509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50" name="Rectangle 155">
            <a:extLst>
              <a:ext uri="{FF2B5EF4-FFF2-40B4-BE49-F238E27FC236}">
                <a16:creationId xmlns:a16="http://schemas.microsoft.com/office/drawing/2014/main" id="{81D72F33-4A72-C6F2-AD55-7E1005F3C7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51" name="Rectangle 156">
            <a:extLst>
              <a:ext uri="{FF2B5EF4-FFF2-40B4-BE49-F238E27FC236}">
                <a16:creationId xmlns:a16="http://schemas.microsoft.com/office/drawing/2014/main" id="{7E254B05-58B1-3CAD-3E56-5C79A1F10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52" name="Rectangle 157">
            <a:extLst>
              <a:ext uri="{FF2B5EF4-FFF2-40B4-BE49-F238E27FC236}">
                <a16:creationId xmlns:a16="http://schemas.microsoft.com/office/drawing/2014/main" id="{C8EAD56F-44BC-2188-5204-FE244FD88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179888"/>
            <a:ext cx="103187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53" name="Rectangle 158">
            <a:extLst>
              <a:ext uri="{FF2B5EF4-FFF2-40B4-BE49-F238E27FC236}">
                <a16:creationId xmlns:a16="http://schemas.microsoft.com/office/drawing/2014/main" id="{A0BA4819-D840-71E4-E5B1-BE5D921B7B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4179888"/>
            <a:ext cx="103188" cy="2381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54" name="Rectangle 159">
            <a:extLst>
              <a:ext uri="{FF2B5EF4-FFF2-40B4-BE49-F238E27FC236}">
                <a16:creationId xmlns:a16="http://schemas.microsoft.com/office/drawing/2014/main" id="{69AF909D-8ACB-53B8-D725-C182BFBFC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9855" name="Rectangle 160">
            <a:extLst>
              <a:ext uri="{FF2B5EF4-FFF2-40B4-BE49-F238E27FC236}">
                <a16:creationId xmlns:a16="http://schemas.microsoft.com/office/drawing/2014/main" id="{B10EDDD9-176D-D00F-7A2C-61923B6F7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856" name="Rectangle 161">
            <a:extLst>
              <a:ext uri="{FF2B5EF4-FFF2-40B4-BE49-F238E27FC236}">
                <a16:creationId xmlns:a16="http://schemas.microsoft.com/office/drawing/2014/main" id="{9EE88E2B-B35F-19E3-2105-10C528A93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417988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57" name="Rectangle 162">
            <a:extLst>
              <a:ext uri="{FF2B5EF4-FFF2-40B4-BE49-F238E27FC236}">
                <a16:creationId xmlns:a16="http://schemas.microsoft.com/office/drawing/2014/main" id="{62F4FEC9-3D52-C09E-D78F-A3E74153F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8</a:t>
            </a:r>
            <a:endParaRPr lang="en-US" altLang="en-US" sz="2400"/>
          </a:p>
        </p:txBody>
      </p:sp>
      <p:sp>
        <p:nvSpPr>
          <p:cNvPr id="29858" name="Rectangle 163">
            <a:extLst>
              <a:ext uri="{FF2B5EF4-FFF2-40B4-BE49-F238E27FC236}">
                <a16:creationId xmlns:a16="http://schemas.microsoft.com/office/drawing/2014/main" id="{2A491238-2E27-7781-2458-A4B0C6E70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417988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59" name="Rectangle 164">
            <a:extLst>
              <a:ext uri="{FF2B5EF4-FFF2-40B4-BE49-F238E27FC236}">
                <a16:creationId xmlns:a16="http://schemas.microsoft.com/office/drawing/2014/main" id="{4F94FFCD-BD59-BB22-93B2-E3065E9A7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7</a:t>
            </a:r>
            <a:endParaRPr lang="en-US" altLang="en-US" sz="2400"/>
          </a:p>
        </p:txBody>
      </p:sp>
      <p:sp>
        <p:nvSpPr>
          <p:cNvPr id="29860" name="Rectangle 165">
            <a:extLst>
              <a:ext uri="{FF2B5EF4-FFF2-40B4-BE49-F238E27FC236}">
                <a16:creationId xmlns:a16="http://schemas.microsoft.com/office/drawing/2014/main" id="{48E171C1-8B7A-D356-F9A9-EEBF8FCEF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179888"/>
            <a:ext cx="1168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4    1     9   </a:t>
            </a:r>
            <a:endParaRPr lang="en-US" altLang="en-US" sz="2400"/>
          </a:p>
        </p:txBody>
      </p:sp>
      <p:sp>
        <p:nvSpPr>
          <p:cNvPr id="29861" name="Rectangle 166">
            <a:extLst>
              <a:ext uri="{FF2B5EF4-FFF2-40B4-BE49-F238E27FC236}">
                <a16:creationId xmlns:a16="http://schemas.microsoft.com/office/drawing/2014/main" id="{E9E8D0A4-E780-9BBA-EDCC-8901AFAEB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0550" y="417988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62" name="Rectangle 167">
            <a:extLst>
              <a:ext uri="{FF2B5EF4-FFF2-40B4-BE49-F238E27FC236}">
                <a16:creationId xmlns:a16="http://schemas.microsoft.com/office/drawing/2014/main" id="{47E15C4A-1D5F-0C79-1FE1-073C75B25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9863" name="Rectangle 168">
            <a:extLst>
              <a:ext uri="{FF2B5EF4-FFF2-40B4-BE49-F238E27FC236}">
                <a16:creationId xmlns:a16="http://schemas.microsoft.com/office/drawing/2014/main" id="{A6F64D15-2F62-4074-FB0A-8A6BB37FD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417988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64" name="Rectangle 169">
            <a:extLst>
              <a:ext uri="{FF2B5EF4-FFF2-40B4-BE49-F238E27FC236}">
                <a16:creationId xmlns:a16="http://schemas.microsoft.com/office/drawing/2014/main" id="{F0D6ABC4-4420-AFD6-DE1A-D9CFDAB57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56475" y="41798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865" name="Rectangle 170">
            <a:extLst>
              <a:ext uri="{FF2B5EF4-FFF2-40B4-BE49-F238E27FC236}">
                <a16:creationId xmlns:a16="http://schemas.microsoft.com/office/drawing/2014/main" id="{7AE1D4E7-262B-709C-6280-6DDB7FE7F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9663" y="4179888"/>
            <a:ext cx="304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5</a:t>
            </a:r>
            <a:endParaRPr lang="en-US" altLang="en-US" sz="2400"/>
          </a:p>
        </p:txBody>
      </p:sp>
      <p:sp>
        <p:nvSpPr>
          <p:cNvPr id="29866" name="Rectangle 171">
            <a:extLst>
              <a:ext uri="{FF2B5EF4-FFF2-40B4-BE49-F238E27FC236}">
                <a16:creationId xmlns:a16="http://schemas.microsoft.com/office/drawing/2014/main" id="{BB8A65CB-A8AA-0909-9D10-625DEE800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417988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67" name="Rectangle 172">
            <a:extLst>
              <a:ext uri="{FF2B5EF4-FFF2-40B4-BE49-F238E27FC236}">
                <a16:creationId xmlns:a16="http://schemas.microsoft.com/office/drawing/2014/main" id="{3AB03362-0DF2-3FFB-7F95-EA6CF7994F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68" name="Rectangle 173">
            <a:extLst>
              <a:ext uri="{FF2B5EF4-FFF2-40B4-BE49-F238E27FC236}">
                <a16:creationId xmlns:a16="http://schemas.microsoft.com/office/drawing/2014/main" id="{14440B4E-F990-36FE-6ABC-4E6EEA8D8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69" name="Rectangle 174">
            <a:extLst>
              <a:ext uri="{FF2B5EF4-FFF2-40B4-BE49-F238E27FC236}">
                <a16:creationId xmlns:a16="http://schemas.microsoft.com/office/drawing/2014/main" id="{AFB110B1-6254-5523-68E7-CACAF8A996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521200"/>
            <a:ext cx="103188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70" name="Rectangle 175">
            <a:extLst>
              <a:ext uri="{FF2B5EF4-FFF2-40B4-BE49-F238E27FC236}">
                <a16:creationId xmlns:a16="http://schemas.microsoft.com/office/drawing/2014/main" id="{22E4A9AC-B4D3-18AF-0188-33FC0DFE83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521200"/>
            <a:ext cx="104775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71" name="Rectangle 176">
            <a:extLst>
              <a:ext uri="{FF2B5EF4-FFF2-40B4-BE49-F238E27FC236}">
                <a16:creationId xmlns:a16="http://schemas.microsoft.com/office/drawing/2014/main" id="{16D642B2-F5E1-AE0A-BB6E-DDCAFDFFB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4521200"/>
            <a:ext cx="103187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72" name="Rectangle 177">
            <a:extLst>
              <a:ext uri="{FF2B5EF4-FFF2-40B4-BE49-F238E27FC236}">
                <a16:creationId xmlns:a16="http://schemas.microsoft.com/office/drawing/2014/main" id="{349B2BD8-1CF6-2D77-8679-ADD699CBE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521200"/>
            <a:ext cx="103187" cy="2444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29873" name="Rectangle 178">
            <a:extLst>
              <a:ext uri="{FF2B5EF4-FFF2-40B4-BE49-F238E27FC236}">
                <a16:creationId xmlns:a16="http://schemas.microsoft.com/office/drawing/2014/main" id="{8FF87D44-9B95-9B27-0774-960A4B125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9663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</a:t>
            </a:r>
            <a:endParaRPr lang="en-US" altLang="en-US" sz="2400"/>
          </a:p>
        </p:txBody>
      </p:sp>
      <p:sp>
        <p:nvSpPr>
          <p:cNvPr id="29874" name="Rectangle 179">
            <a:extLst>
              <a:ext uri="{FF2B5EF4-FFF2-40B4-BE49-F238E27FC236}">
                <a16:creationId xmlns:a16="http://schemas.microsoft.com/office/drawing/2014/main" id="{4853D4D7-8DF7-A11E-6D6D-5776EE4B1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285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3</a:t>
            </a:r>
            <a:endParaRPr lang="en-US" altLang="en-US" sz="2400"/>
          </a:p>
        </p:txBody>
      </p:sp>
      <p:sp>
        <p:nvSpPr>
          <p:cNvPr id="29875" name="Rectangle 180">
            <a:extLst>
              <a:ext uri="{FF2B5EF4-FFF2-40B4-BE49-F238E27FC236}">
                <a16:creationId xmlns:a16="http://schemas.microsoft.com/office/drawing/2014/main" id="{CFBB3347-24E9-98FD-97EF-D6EC1A001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6038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76" name="Rectangle 181">
            <a:extLst>
              <a:ext uri="{FF2B5EF4-FFF2-40B4-BE49-F238E27FC236}">
                <a16:creationId xmlns:a16="http://schemas.microsoft.com/office/drawing/2014/main" id="{B920A9F1-BB32-DAB3-56AE-972F54D71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4</a:t>
            </a:r>
            <a:endParaRPr lang="en-US" altLang="en-US" sz="2400"/>
          </a:p>
        </p:txBody>
      </p:sp>
      <p:sp>
        <p:nvSpPr>
          <p:cNvPr id="29877" name="Rectangle 182">
            <a:extLst>
              <a:ext uri="{FF2B5EF4-FFF2-40B4-BE49-F238E27FC236}">
                <a16:creationId xmlns:a16="http://schemas.microsoft.com/office/drawing/2014/main" id="{51F71866-2DA8-9DC4-4D4D-382A2EEDD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78" name="Rectangle 183">
            <a:extLst>
              <a:ext uri="{FF2B5EF4-FFF2-40B4-BE49-F238E27FC236}">
                <a16:creationId xmlns:a16="http://schemas.microsoft.com/office/drawing/2014/main" id="{03EA22F5-EB1B-571A-24B5-7E74E57D1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515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5</a:t>
            </a:r>
            <a:endParaRPr lang="en-US" altLang="en-US" sz="2400"/>
          </a:p>
        </p:txBody>
      </p:sp>
      <p:sp>
        <p:nvSpPr>
          <p:cNvPr id="29879" name="Rectangle 184">
            <a:extLst>
              <a:ext uri="{FF2B5EF4-FFF2-40B4-BE49-F238E27FC236}">
                <a16:creationId xmlns:a16="http://schemas.microsoft.com/office/drawing/2014/main" id="{3C78FD4F-4F72-7476-09D7-4B0B2E073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8338" y="4529138"/>
            <a:ext cx="25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 </a:t>
            </a:r>
            <a:endParaRPr lang="en-US" altLang="en-US" sz="2400"/>
          </a:p>
        </p:txBody>
      </p:sp>
      <p:sp>
        <p:nvSpPr>
          <p:cNvPr id="29880" name="Rectangle 185">
            <a:extLst>
              <a:ext uri="{FF2B5EF4-FFF2-40B4-BE49-F238E27FC236}">
                <a16:creationId xmlns:a16="http://schemas.microsoft.com/office/drawing/2014/main" id="{59CB38E9-48F0-4DD2-8D39-D625C70FE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07100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2</a:t>
            </a:r>
            <a:endParaRPr lang="en-US" altLang="en-US" sz="2400"/>
          </a:p>
        </p:txBody>
      </p:sp>
      <p:sp>
        <p:nvSpPr>
          <p:cNvPr id="29881" name="Rectangle 186">
            <a:extLst>
              <a:ext uri="{FF2B5EF4-FFF2-40B4-BE49-F238E27FC236}">
                <a16:creationId xmlns:a16="http://schemas.microsoft.com/office/drawing/2014/main" id="{D3B0A730-F263-FBA9-C694-9DCFDCCF3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5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82" name="Rectangle 187">
            <a:extLst>
              <a:ext uri="{FF2B5EF4-FFF2-40B4-BE49-F238E27FC236}">
                <a16:creationId xmlns:a16="http://schemas.microsoft.com/office/drawing/2014/main" id="{0A1A97C9-C6DC-28C4-0270-52D432CC2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8250" y="4529138"/>
            <a:ext cx="355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8     </a:t>
            </a:r>
            <a:endParaRPr lang="en-US" altLang="en-US" sz="2400"/>
          </a:p>
        </p:txBody>
      </p:sp>
      <p:sp>
        <p:nvSpPr>
          <p:cNvPr id="29883" name="Rectangle 188">
            <a:extLst>
              <a:ext uri="{FF2B5EF4-FFF2-40B4-BE49-F238E27FC236}">
                <a16:creationId xmlns:a16="http://schemas.microsoft.com/office/drawing/2014/main" id="{48298F34-1C57-D940-7FD7-23BDDC68B3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1788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6</a:t>
            </a:r>
            <a:endParaRPr lang="en-US" altLang="en-US" sz="2400"/>
          </a:p>
        </p:txBody>
      </p:sp>
      <p:sp>
        <p:nvSpPr>
          <p:cNvPr id="29884" name="Rectangle 189">
            <a:extLst>
              <a:ext uri="{FF2B5EF4-FFF2-40B4-BE49-F238E27FC236}">
                <a16:creationId xmlns:a16="http://schemas.microsoft.com/office/drawing/2014/main" id="{8582B92A-4768-94C0-DABA-39D9D1961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975" y="4529138"/>
            <a:ext cx="203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    </a:t>
            </a:r>
            <a:endParaRPr lang="en-US" altLang="en-US" sz="2400"/>
          </a:p>
        </p:txBody>
      </p:sp>
      <p:sp>
        <p:nvSpPr>
          <p:cNvPr id="29885" name="Rectangle 190">
            <a:extLst>
              <a:ext uri="{FF2B5EF4-FFF2-40B4-BE49-F238E27FC236}">
                <a16:creationId xmlns:a16="http://schemas.microsoft.com/office/drawing/2014/main" id="{B8E4B5DF-507C-09A9-592D-43E7D62F8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2938" y="452913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i="1">
                <a:solidFill>
                  <a:srgbClr val="000000"/>
                </a:solidFill>
              </a:rPr>
              <a:t>1</a:t>
            </a:r>
            <a:endParaRPr lang="en-US" altLang="en-US" sz="2400"/>
          </a:p>
        </p:txBody>
      </p:sp>
      <p:sp>
        <p:nvSpPr>
          <p:cNvPr id="29886" name="Rectangle 191">
            <a:extLst>
              <a:ext uri="{FF2B5EF4-FFF2-40B4-BE49-F238E27FC236}">
                <a16:creationId xmlns:a16="http://schemas.microsoft.com/office/drawing/2014/main" id="{FD34898D-CD71-B4B8-B561-5E6D1B07A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25" y="4529138"/>
            <a:ext cx="660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    7    9</a:t>
            </a:r>
            <a:endParaRPr lang="en-US" altLang="en-US" sz="2400"/>
          </a:p>
        </p:txBody>
      </p:sp>
      <p:sp>
        <p:nvSpPr>
          <p:cNvPr id="29887" name="Rectangle 192">
            <a:extLst>
              <a:ext uri="{FF2B5EF4-FFF2-40B4-BE49-F238E27FC236}">
                <a16:creationId xmlns:a16="http://schemas.microsoft.com/office/drawing/2014/main" id="{388C389D-69C2-ED12-8DC0-8AA3DB7111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4529138"/>
            <a:ext cx="50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>
                <a:solidFill>
                  <a:srgbClr val="000000"/>
                </a:solidFill>
              </a:rPr>
              <a:t> </a:t>
            </a:r>
            <a:endParaRPr lang="en-US" altLang="en-US" sz="2400"/>
          </a:p>
        </p:txBody>
      </p:sp>
      <p:sp>
        <p:nvSpPr>
          <p:cNvPr id="29888" name="Line 193">
            <a:extLst>
              <a:ext uri="{FF2B5EF4-FFF2-40B4-BE49-F238E27FC236}">
                <a16:creationId xmlns:a16="http://schemas.microsoft.com/office/drawing/2014/main" id="{52C8BE81-F8B5-B952-56E7-6165EB7FC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08588" y="1757363"/>
            <a:ext cx="1587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89" name="Line 194">
            <a:extLst>
              <a:ext uri="{FF2B5EF4-FFF2-40B4-BE49-F238E27FC236}">
                <a16:creationId xmlns:a16="http://schemas.microsoft.com/office/drawing/2014/main" id="{1121A8DF-A8E4-8212-149B-0D24851929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37200" y="1757363"/>
            <a:ext cx="1588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0" name="Line 195">
            <a:extLst>
              <a:ext uri="{FF2B5EF4-FFF2-40B4-BE49-F238E27FC236}">
                <a16:creationId xmlns:a16="http://schemas.microsoft.com/office/drawing/2014/main" id="{7F748651-416B-98B3-024F-6BD25A6A2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83275" y="1757363"/>
            <a:ext cx="1588" cy="3038475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1" name="Line 196">
            <a:extLst>
              <a:ext uri="{FF2B5EF4-FFF2-40B4-BE49-F238E27FC236}">
                <a16:creationId xmlns:a16="http://schemas.microsoft.com/office/drawing/2014/main" id="{DA773DC1-86B3-55A7-A3C1-2DA998EB1F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176963" y="1757363"/>
            <a:ext cx="17462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2" name="Line 197">
            <a:extLst>
              <a:ext uri="{FF2B5EF4-FFF2-40B4-BE49-F238E27FC236}">
                <a16:creationId xmlns:a16="http://schemas.microsoft.com/office/drawing/2014/main" id="{8C8D1DBC-7D48-380C-2713-D2A05C715D62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0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3" name="Line 198">
            <a:extLst>
              <a:ext uri="{FF2B5EF4-FFF2-40B4-BE49-F238E27FC236}">
                <a16:creationId xmlns:a16="http://schemas.microsoft.com/office/drawing/2014/main" id="{8453C4A8-6BF0-3D49-0B79-F53E5AB12267}"/>
              </a:ext>
            </a:extLst>
          </p:cNvPr>
          <p:cNvSpPr>
            <a:spLocks noChangeShapeType="1"/>
          </p:cNvSpPr>
          <p:nvPr/>
        </p:nvSpPr>
        <p:spPr bwMode="auto">
          <a:xfrm>
            <a:off x="6540500" y="1757363"/>
            <a:ext cx="1588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4" name="Line 199">
            <a:extLst>
              <a:ext uri="{FF2B5EF4-FFF2-40B4-BE49-F238E27FC236}">
                <a16:creationId xmlns:a16="http://schemas.microsoft.com/office/drawing/2014/main" id="{2B63C762-0C3D-F9E6-977B-4CD37D299E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525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5" name="Line 200">
            <a:extLst>
              <a:ext uri="{FF2B5EF4-FFF2-40B4-BE49-F238E27FC236}">
                <a16:creationId xmlns:a16="http://schemas.microsoft.com/office/drawing/2014/main" id="{447383EE-5674-025A-9CD5-2EEE2D920EBD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1757363"/>
            <a:ext cx="1588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6" name="Line 201">
            <a:extLst>
              <a:ext uri="{FF2B5EF4-FFF2-40B4-BE49-F238E27FC236}">
                <a16:creationId xmlns:a16="http://schemas.microsoft.com/office/drawing/2014/main" id="{EFEC072A-706E-54D7-F0D5-718240974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7213600" y="1757363"/>
            <a:ext cx="1588" cy="305593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7" name="Line 202">
            <a:extLst>
              <a:ext uri="{FF2B5EF4-FFF2-40B4-BE49-F238E27FC236}">
                <a16:creationId xmlns:a16="http://schemas.microsoft.com/office/drawing/2014/main" id="{D5A07428-9210-7E04-EC2D-9AF527206E2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2213" y="1757363"/>
            <a:ext cx="1587" cy="3038475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8" name="Line 203">
            <a:extLst>
              <a:ext uri="{FF2B5EF4-FFF2-40B4-BE49-F238E27FC236}">
                <a16:creationId xmlns:a16="http://schemas.microsoft.com/office/drawing/2014/main" id="{58DD9182-DEF5-FBAB-8208-79AB3992BFB3}"/>
              </a:ext>
            </a:extLst>
          </p:cNvPr>
          <p:cNvSpPr>
            <a:spLocks noChangeShapeType="1"/>
          </p:cNvSpPr>
          <p:nvPr/>
        </p:nvSpPr>
        <p:spPr bwMode="auto">
          <a:xfrm>
            <a:off x="7888288" y="1757363"/>
            <a:ext cx="1587" cy="259080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899" name="Line 204">
            <a:extLst>
              <a:ext uri="{FF2B5EF4-FFF2-40B4-BE49-F238E27FC236}">
                <a16:creationId xmlns:a16="http://schemas.microsoft.com/office/drawing/2014/main" id="{07F1EB28-890E-0B61-3340-3034CEC9C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6867525" y="1757363"/>
            <a:ext cx="1588" cy="30559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0" name="Line 205">
            <a:extLst>
              <a:ext uri="{FF2B5EF4-FFF2-40B4-BE49-F238E27FC236}">
                <a16:creationId xmlns:a16="http://schemas.microsoft.com/office/drawing/2014/main" id="{F33241FE-3A0D-7440-4130-3B74FC70B9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051050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1" name="Line 206">
            <a:extLst>
              <a:ext uri="{FF2B5EF4-FFF2-40B4-BE49-F238E27FC236}">
                <a16:creationId xmlns:a16="http://schemas.microsoft.com/office/drawing/2014/main" id="{AAF6E23F-2F35-C7B1-4B4C-E0DCF7FA85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39712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2" name="Line 207">
            <a:extLst>
              <a:ext uri="{FF2B5EF4-FFF2-40B4-BE49-F238E27FC236}">
                <a16:creationId xmlns:a16="http://schemas.microsoft.com/office/drawing/2014/main" id="{827724DB-C63E-4FE3-6FAA-BCC7990B1CD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39712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3" name="Line 208">
            <a:extLst>
              <a:ext uri="{FF2B5EF4-FFF2-40B4-BE49-F238E27FC236}">
                <a16:creationId xmlns:a16="http://schemas.microsoft.com/office/drawing/2014/main" id="{A6090425-2BE4-06DC-1942-3DF0CA1E22B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741613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4" name="Line 209">
            <a:extLst>
              <a:ext uri="{FF2B5EF4-FFF2-40B4-BE49-F238E27FC236}">
                <a16:creationId xmlns:a16="http://schemas.microsoft.com/office/drawing/2014/main" id="{BCF69565-D7F0-2459-C9D0-3CC6A1DD99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2741613"/>
            <a:ext cx="3008313" cy="1587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5" name="Line 210">
            <a:extLst>
              <a:ext uri="{FF2B5EF4-FFF2-40B4-BE49-F238E27FC236}">
                <a16:creationId xmlns:a16="http://schemas.microsoft.com/office/drawing/2014/main" id="{BE5AFFD8-D27F-21DB-2B35-E3F2D90739A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087688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6" name="Line 211">
            <a:extLst>
              <a:ext uri="{FF2B5EF4-FFF2-40B4-BE49-F238E27FC236}">
                <a16:creationId xmlns:a16="http://schemas.microsoft.com/office/drawing/2014/main" id="{4C2B9347-0FBE-3403-2870-07BAA07516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43217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7" name="Line 212">
            <a:extLst>
              <a:ext uri="{FF2B5EF4-FFF2-40B4-BE49-F238E27FC236}">
                <a16:creationId xmlns:a16="http://schemas.microsoft.com/office/drawing/2014/main" id="{4AC4FCA3-D073-A9C9-CF58-F83E95A415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432175"/>
            <a:ext cx="3008313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8" name="Line 213">
            <a:extLst>
              <a:ext uri="{FF2B5EF4-FFF2-40B4-BE49-F238E27FC236}">
                <a16:creationId xmlns:a16="http://schemas.microsoft.com/office/drawing/2014/main" id="{076D8618-90B3-F408-E69F-A5C65B9895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3778250"/>
            <a:ext cx="3008313" cy="1588"/>
          </a:xfrm>
          <a:prstGeom prst="line">
            <a:avLst/>
          </a:prstGeom>
          <a:noFill/>
          <a:ln w="3016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09" name="Line 214">
            <a:extLst>
              <a:ext uri="{FF2B5EF4-FFF2-40B4-BE49-F238E27FC236}">
                <a16:creationId xmlns:a16="http://schemas.microsoft.com/office/drawing/2014/main" id="{355D4F1B-2D57-85C1-51A0-EC35A575C0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79975" y="4122738"/>
            <a:ext cx="3008313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10" name="Line 215">
            <a:extLst>
              <a:ext uri="{FF2B5EF4-FFF2-40B4-BE49-F238E27FC236}">
                <a16:creationId xmlns:a16="http://schemas.microsoft.com/office/drawing/2014/main" id="{225BC5F9-33BE-0121-E81D-ECC71E78CE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2513" y="4468813"/>
            <a:ext cx="3008312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11" name="Line 216">
            <a:extLst>
              <a:ext uri="{FF2B5EF4-FFF2-40B4-BE49-F238E27FC236}">
                <a16:creationId xmlns:a16="http://schemas.microsoft.com/office/drawing/2014/main" id="{49C9586E-6666-4DF1-9124-D40BE3B0F53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97438" y="4468813"/>
            <a:ext cx="2990850" cy="1587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29912" name="Line 217">
            <a:extLst>
              <a:ext uri="{FF2B5EF4-FFF2-40B4-BE49-F238E27FC236}">
                <a16:creationId xmlns:a16="http://schemas.microsoft.com/office/drawing/2014/main" id="{4F17F816-BC45-B78B-178E-4F4866D860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62513" y="4813300"/>
            <a:ext cx="3008312" cy="1588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409818" name="Rectangle 218">
            <a:extLst>
              <a:ext uri="{FF2B5EF4-FFF2-40B4-BE49-F238E27FC236}">
                <a16:creationId xmlns:a16="http://schemas.microsoft.com/office/drawing/2014/main" id="{B8EA0B82-0F30-57AB-4A84-3FB6B41E1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1778000"/>
            <a:ext cx="960438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19" name="Rectangle 219">
            <a:extLst>
              <a:ext uri="{FF2B5EF4-FFF2-40B4-BE49-F238E27FC236}">
                <a16:creationId xmlns:a16="http://schemas.microsoft.com/office/drawing/2014/main" id="{C81EA344-071F-EECD-F646-A90CEF9DB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1778000"/>
            <a:ext cx="960437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0" name="Rectangle 220">
            <a:extLst>
              <a:ext uri="{FF2B5EF4-FFF2-40B4-BE49-F238E27FC236}">
                <a16:creationId xmlns:a16="http://schemas.microsoft.com/office/drawing/2014/main" id="{412FD3DB-D397-9FF1-4B3F-280BC67D9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1778000"/>
            <a:ext cx="960438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1" name="Rectangle 221">
            <a:extLst>
              <a:ext uri="{FF2B5EF4-FFF2-40B4-BE49-F238E27FC236}">
                <a16:creationId xmlns:a16="http://schemas.microsoft.com/office/drawing/2014/main" id="{3DE87741-CFA7-8E48-15FC-F051F2192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2776538"/>
            <a:ext cx="960438" cy="960437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2" name="Rectangle 222">
            <a:extLst>
              <a:ext uri="{FF2B5EF4-FFF2-40B4-BE49-F238E27FC236}">
                <a16:creationId xmlns:a16="http://schemas.microsoft.com/office/drawing/2014/main" id="{623583C4-EBB2-BBF9-8446-FE894136A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2776538"/>
            <a:ext cx="960437" cy="960437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3" name="Rectangle 223">
            <a:extLst>
              <a:ext uri="{FF2B5EF4-FFF2-40B4-BE49-F238E27FC236}">
                <a16:creationId xmlns:a16="http://schemas.microsoft.com/office/drawing/2014/main" id="{1A9EFF96-994A-525C-C114-C52410AD8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2776538"/>
            <a:ext cx="960438" cy="960437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4" name="Rectangle 224">
            <a:extLst>
              <a:ext uri="{FF2B5EF4-FFF2-40B4-BE49-F238E27FC236}">
                <a16:creationId xmlns:a16="http://schemas.microsoft.com/office/drawing/2014/main" id="{53069D32-F2FA-A661-46E0-F8067FACA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8075" y="3813175"/>
            <a:ext cx="960438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5" name="Rectangle 225">
            <a:extLst>
              <a:ext uri="{FF2B5EF4-FFF2-40B4-BE49-F238E27FC236}">
                <a16:creationId xmlns:a16="http://schemas.microsoft.com/office/drawing/2014/main" id="{E511B314-700D-FB00-B1C9-99CE40AD4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6613" y="3813175"/>
            <a:ext cx="960437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409826" name="Rectangle 226">
            <a:extLst>
              <a:ext uri="{FF2B5EF4-FFF2-40B4-BE49-F238E27FC236}">
                <a16:creationId xmlns:a16="http://schemas.microsoft.com/office/drawing/2014/main" id="{BF80F611-C0B9-EB52-0CFB-72D4CD97A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7050" y="3813175"/>
            <a:ext cx="960438" cy="960438"/>
          </a:xfrm>
          <a:prstGeom prst="rect">
            <a:avLst/>
          </a:prstGeom>
          <a:solidFill>
            <a:schemeClr val="accent1">
              <a:alpha val="12157"/>
            </a:schemeClr>
          </a:solidFill>
          <a:ln w="127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9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9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9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09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9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9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3000" fill="hold"/>
                                        <p:tgtEl>
                                          <p:spTgt spid="409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409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18" grpId="0" animBg="1"/>
      <p:bldP spid="409819" grpId="0" animBg="1"/>
      <p:bldP spid="409820" grpId="0" animBg="1"/>
      <p:bldP spid="409821" grpId="0" animBg="1"/>
      <p:bldP spid="409822" grpId="0" animBg="1"/>
      <p:bldP spid="409823" grpId="0" animBg="1"/>
      <p:bldP spid="409824" grpId="0" animBg="1"/>
      <p:bldP spid="409825" grpId="0" animBg="1"/>
      <p:bldP spid="40982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4">
            <a:extLst>
              <a:ext uri="{FF2B5EF4-FFF2-40B4-BE49-F238E27FC236}">
                <a16:creationId xmlns:a16="http://schemas.microsoft.com/office/drawing/2014/main" id="{0E67E12C-453B-0328-30B9-F55DE05F65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20467D-1E19-5847-82F7-6ED4C7BBD7A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787279EC-B0A4-35ED-5150-8542D2CA7C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3675" y="228600"/>
            <a:ext cx="8794750" cy="857250"/>
          </a:xfrm>
        </p:spPr>
        <p:txBody>
          <a:bodyPr/>
          <a:lstStyle/>
          <a:p>
            <a:r>
              <a:rPr lang="en-US" altLang="en-US" sz="4000"/>
              <a:t>Checking Whether a Solution Is Correct</a:t>
            </a:r>
          </a:p>
        </p:txBody>
      </p:sp>
      <p:sp>
        <p:nvSpPr>
          <p:cNvPr id="30724" name="Rectangle 5">
            <a:extLst>
              <a:ext uri="{FF2B5EF4-FFF2-40B4-BE49-F238E27FC236}">
                <a16:creationId xmlns:a16="http://schemas.microsoft.com/office/drawing/2014/main" id="{00B1AAF8-D5E6-EF98-EB3F-C2B1965F6F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701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0725" name="Rectangle 6">
            <a:extLst>
              <a:ext uri="{FF2B5EF4-FFF2-40B4-BE49-F238E27FC236}">
                <a16:creationId xmlns:a16="http://schemas.microsoft.com/office/drawing/2014/main" id="{6B026BA6-AC84-A144-7220-4D6A1E61E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4878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0726" name="Rectangle 7">
            <a:extLst>
              <a:ext uri="{FF2B5EF4-FFF2-40B4-BE49-F238E27FC236}">
                <a16:creationId xmlns:a16="http://schemas.microsoft.com/office/drawing/2014/main" id="{06D30FB1-3481-66EB-2783-E01FFECAD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0727" name="Object 8">
            <a:extLst>
              <a:ext uri="{FF2B5EF4-FFF2-40B4-BE49-F238E27FC236}">
                <a16:creationId xmlns:a16="http://schemas.microsoft.com/office/drawing/2014/main" id="{C308F43C-B4C2-79A2-02D6-7978BB1DF0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00125" y="1277938"/>
          <a:ext cx="3252788" cy="3303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2451100" imgH="2489200" progId="Word.Picture.8">
                  <p:embed/>
                </p:oleObj>
              </mc:Choice>
              <mc:Fallback>
                <p:oleObj name="Picture" r:id="rId2" imgW="2451100" imgH="2489200" progId="Word.Picture.8">
                  <p:embed/>
                  <p:pic>
                    <p:nvPicPr>
                      <p:cNvPr id="30727" name="Object 8">
                        <a:extLst>
                          <a:ext uri="{FF2B5EF4-FFF2-40B4-BE49-F238E27FC236}">
                            <a16:creationId xmlns:a16="http://schemas.microsoft.com/office/drawing/2014/main" id="{C308F43C-B4C2-79A2-02D6-7978BB1DF0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1277938"/>
                        <a:ext cx="3252788" cy="3303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8" name="Rectangle 9">
            <a:extLst>
              <a:ext uri="{FF2B5EF4-FFF2-40B4-BE49-F238E27FC236}">
                <a16:creationId xmlns:a16="http://schemas.microsoft.com/office/drawing/2014/main" id="{ADCF1228-DA1A-7EDB-1E70-4AB967486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182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0729" name="Object 10">
            <a:extLst>
              <a:ext uri="{FF2B5EF4-FFF2-40B4-BE49-F238E27FC236}">
                <a16:creationId xmlns:a16="http://schemas.microsoft.com/office/drawing/2014/main" id="{96B40AF3-CE46-668E-5E77-DF24D601B2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456113" y="1277938"/>
          <a:ext cx="3289300" cy="3341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4" imgW="2451100" imgH="2489200" progId="Word.Picture.8">
                  <p:embed/>
                </p:oleObj>
              </mc:Choice>
              <mc:Fallback>
                <p:oleObj name="Picture" r:id="rId4" imgW="2451100" imgH="2489200" progId="Word.Picture.8">
                  <p:embed/>
                  <p:pic>
                    <p:nvPicPr>
                      <p:cNvPr id="30729" name="Object 10">
                        <a:extLst>
                          <a:ext uri="{FF2B5EF4-FFF2-40B4-BE49-F238E27FC236}">
                            <a16:creationId xmlns:a16="http://schemas.microsoft.com/office/drawing/2014/main" id="{96B40AF3-CE46-668E-5E77-DF24D601B25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6113" y="1277938"/>
                        <a:ext cx="3289300" cy="3341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0" name="Rectangle 12">
            <a:hlinkClick r:id="rId6"/>
            <a:extLst>
              <a:ext uri="{FF2B5EF4-FFF2-40B4-BE49-F238E27FC236}">
                <a16:creationId xmlns:a16="http://schemas.microsoft.com/office/drawing/2014/main" id="{69832855-4CB5-3927-741E-2D37BB92C9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38" y="5387975"/>
            <a:ext cx="3227387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CheckSudokuSolution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>
            <a:extLst>
              <a:ext uri="{FF2B5EF4-FFF2-40B4-BE49-F238E27FC236}">
                <a16:creationId xmlns:a16="http://schemas.microsoft.com/office/drawing/2014/main" id="{653AB699-C8AB-80C9-A83F-AF673786F4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FECA843-857A-7548-AA99-87FC221BD1A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A8EC6D5-8330-239D-38EE-F020074039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altLang="en-US"/>
              <a:t>Multidimensional Arrays</a:t>
            </a:r>
            <a:endParaRPr lang="en-US" altLang="en-US" b="1"/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21581804-FC83-3517-A1C9-28CCB76168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105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Occasionally, you will need to represent n-dimensional data structures. In Java, you can create n-dimensional arrays for any integer n. 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 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The way to declare two-dimensional array variables and create two-dimensional arrays can be generalized to declare n-dimensional array variables and create n-dimensional arrays for n &gt;= 3.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>
            <a:extLst>
              <a:ext uri="{FF2B5EF4-FFF2-40B4-BE49-F238E27FC236}">
                <a16:creationId xmlns:a16="http://schemas.microsoft.com/office/drawing/2014/main" id="{ED019140-325B-C17C-E35D-ED1296AA12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F124A57-AEF2-6E42-8B62-B1BFE0C20BE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AE267998-EDBE-5D1A-9EED-19E8A53137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altLang="en-US"/>
              <a:t>Multidimensional Arrays</a:t>
            </a:r>
            <a:endParaRPr lang="en-US" altLang="en-US" b="1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70CB6534-A73E-B246-8851-FFFE8761E3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839200" cy="324485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>
                <a:solidFill>
                  <a:schemeClr val="tx2"/>
                </a:solidFill>
              </a:rPr>
              <a:t>double</a:t>
            </a: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[][][] scores = {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{{7.5, 20.5}, {9.0, 22.5}, {15, 33.5}, {13, 21.5}, {15, 2.5}},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{{4.5, 21.5}, {9.0, 22.5}, {15, 34.5}, {12, 20.5}, {14, 9.5}},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{{6.5, 30.5}, {9.4, 10.5}, {11, 33.5}, {11, 23.5}, {10, 2.5}},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{{6.5, 23.5}, {9.4, 32.5}, {13, 34.5}, {11, 20.5}, {16, 7.5}},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{{8.5, 26.5}, {9.4, 52.5}, {13, 36.5}, {13, 24.5}, {16, 2.5}},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  {{9.5, 20.5}, {9.4, 42.5}, {13, 31.5}, {12, 20.5}, {16, 6.5}}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zh-CN" sz="2400">
                <a:solidFill>
                  <a:schemeClr val="tx2"/>
                </a:solidFill>
                <a:ea typeface="SimSun" panose="02010600030101010101" pitchFamily="2" charset="-122"/>
              </a:rPr>
              <a:t>};</a:t>
            </a:r>
            <a:endParaRPr lang="en-US" altLang="en-US" sz="2400">
              <a:solidFill>
                <a:schemeClr val="tx2"/>
              </a:solidFill>
            </a:endParaRPr>
          </a:p>
        </p:txBody>
      </p:sp>
      <p:graphicFrame>
        <p:nvGraphicFramePr>
          <p:cNvPr id="32773" name="Object 4">
            <a:extLst>
              <a:ext uri="{FF2B5EF4-FFF2-40B4-BE49-F238E27FC236}">
                <a16:creationId xmlns:a16="http://schemas.microsoft.com/office/drawing/2014/main" id="{09E6AD21-1C70-E80A-A0D8-9C7FA21B5B9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556125"/>
          <a:ext cx="9144000" cy="188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6413500" imgH="1320800" progId="Word.Picture.8">
                  <p:embed/>
                </p:oleObj>
              </mc:Choice>
              <mc:Fallback>
                <p:oleObj name="Picture" r:id="rId2" imgW="6413500" imgH="1320800" progId="Word.Picture.8">
                  <p:embed/>
                  <p:pic>
                    <p:nvPicPr>
                      <p:cNvPr id="32773" name="Object 4">
                        <a:extLst>
                          <a:ext uri="{FF2B5EF4-FFF2-40B4-BE49-F238E27FC236}">
                            <a16:creationId xmlns:a16="http://schemas.microsoft.com/office/drawing/2014/main" id="{09E6AD21-1C70-E80A-A0D8-9C7FA21B5B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56125"/>
                        <a:ext cx="9144000" cy="188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>
            <a:extLst>
              <a:ext uri="{FF2B5EF4-FFF2-40B4-BE49-F238E27FC236}">
                <a16:creationId xmlns:a16="http://schemas.microsoft.com/office/drawing/2014/main" id="{F4760D4B-79E1-74E0-321C-B215A60BD4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9187D04-641B-444B-826C-EBEF2001BEA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A9F302C-0C0E-AF03-0DC0-E9B82988DF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r>
              <a:rPr lang="en-US" altLang="en-US"/>
              <a:t>Motivations</a:t>
            </a:r>
            <a:endParaRPr lang="en-US" altLang="en-US" b="1"/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0B070DC9-7F13-3596-2217-EEE49F32F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050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pic>
        <p:nvPicPr>
          <p:cNvPr id="6149" name="Picture 2">
            <a:extLst>
              <a:ext uri="{FF2B5EF4-FFF2-40B4-BE49-F238E27FC236}">
                <a16:creationId xmlns:a16="http://schemas.microsoft.com/office/drawing/2014/main" id="{49EC2BC2-3F01-8A9E-38FF-0AAEAD3EF0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009775"/>
            <a:ext cx="62484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>
            <a:extLst>
              <a:ext uri="{FF2B5EF4-FFF2-40B4-BE49-F238E27FC236}">
                <a16:creationId xmlns:a16="http://schemas.microsoft.com/office/drawing/2014/main" id="{3BBC0152-7E08-2ABE-CF52-C19A70F149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80D735-DBDE-3740-AB97-E7D476A270D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FEA6428A-19E1-CC50-F5B6-65CCBEFAD0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066800"/>
          </a:xfrm>
        </p:spPr>
        <p:txBody>
          <a:bodyPr/>
          <a:lstStyle/>
          <a:p>
            <a:r>
              <a:rPr lang="en-US" altLang="en-US" sz="4000"/>
              <a:t>Problem: Calculating Total Scores</a:t>
            </a:r>
            <a:endParaRPr lang="en-US" altLang="en-US" sz="4000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9207C845-6200-AB2F-87BD-BCDDD2C94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" y="1393825"/>
            <a:ext cx="8763000" cy="38862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400"/>
              <a:t>Objective: </a:t>
            </a:r>
            <a:r>
              <a:rPr lang="en-US" altLang="en-US" sz="2400">
                <a:cs typeface="Times New Roman" panose="02020603050405020304" pitchFamily="18" charset="0"/>
              </a:rPr>
              <a:t>write a program that calculates the total score for students in a class. Suppose the scores are stored in a three-dimensional array named </a:t>
            </a:r>
            <a:r>
              <a:rPr lang="en-US" altLang="en-US" sz="2400" u="sng">
                <a:cs typeface="Times New Roman" panose="02020603050405020304" pitchFamily="18" charset="0"/>
              </a:rPr>
              <a:t>scores</a:t>
            </a:r>
            <a:r>
              <a:rPr lang="en-US" altLang="en-US" sz="2400">
                <a:cs typeface="Times New Roman" panose="02020603050405020304" pitchFamily="18" charset="0"/>
              </a:rPr>
              <a:t>. The first index in </a:t>
            </a:r>
            <a:r>
              <a:rPr lang="en-US" altLang="en-US" sz="2400" u="sng">
                <a:cs typeface="Times New Roman" panose="02020603050405020304" pitchFamily="18" charset="0"/>
              </a:rPr>
              <a:t>scores</a:t>
            </a:r>
            <a:r>
              <a:rPr lang="en-US" altLang="en-US" sz="2400">
                <a:cs typeface="Times New Roman" panose="02020603050405020304" pitchFamily="18" charset="0"/>
              </a:rPr>
              <a:t> refers to a student, the second refers to an exam, and the third refers to the part of the exam. Suppose there are 7 students, 5 exams, and each exam has two parts--the multiple-choice part and the programming part. So, </a:t>
            </a:r>
            <a:r>
              <a:rPr lang="en-US" altLang="en-US" sz="2400" u="sng">
                <a:cs typeface="Times New Roman" panose="02020603050405020304" pitchFamily="18" charset="0"/>
              </a:rPr>
              <a:t>scores[i][j][0]</a:t>
            </a:r>
            <a:r>
              <a:rPr lang="en-US" altLang="en-US" sz="2400">
                <a:cs typeface="Times New Roman" panose="02020603050405020304" pitchFamily="18" charset="0"/>
              </a:rPr>
              <a:t> represents the score on the multiple-choice part for the </a:t>
            </a:r>
            <a:r>
              <a:rPr lang="en-US" altLang="en-US" sz="2400" u="sng">
                <a:cs typeface="Times New Roman" panose="02020603050405020304" pitchFamily="18" charset="0"/>
              </a:rPr>
              <a:t>i</a:t>
            </a:r>
            <a:r>
              <a:rPr lang="en-US" altLang="en-US" sz="2400">
                <a:cs typeface="Times New Roman" panose="02020603050405020304" pitchFamily="18" charset="0"/>
              </a:rPr>
              <a:t>’s student on the </a:t>
            </a:r>
            <a:r>
              <a:rPr lang="en-US" altLang="en-US" sz="2400" u="sng">
                <a:cs typeface="Times New Roman" panose="02020603050405020304" pitchFamily="18" charset="0"/>
              </a:rPr>
              <a:t>j</a:t>
            </a:r>
            <a:r>
              <a:rPr lang="en-US" altLang="en-US" sz="2400">
                <a:cs typeface="Times New Roman" panose="02020603050405020304" pitchFamily="18" charset="0"/>
              </a:rPr>
              <a:t>’s exam. Your program displays the total score for each student</a:t>
            </a:r>
            <a:r>
              <a:rPr lang="en-US" altLang="en-US" sz="300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47BFFE1D-2D6D-6B9B-4E9E-8F3AE12AC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798" name="Rectangle 8">
            <a:extLst>
              <a:ext uri="{FF2B5EF4-FFF2-40B4-BE49-F238E27FC236}">
                <a16:creationId xmlns:a16="http://schemas.microsoft.com/office/drawing/2014/main" id="{92D701B0-E145-C20E-DF1C-A017791BA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3799" name="Rectangle 12">
            <a:hlinkClick r:id="rId3"/>
            <a:extLst>
              <a:ext uri="{FF2B5EF4-FFF2-40B4-BE49-F238E27FC236}">
                <a16:creationId xmlns:a16="http://schemas.microsoft.com/office/drawing/2014/main" id="{9428830B-B888-12C4-2C76-70C59699E7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2188" y="5187950"/>
            <a:ext cx="130810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TotalScore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4">
            <a:extLst>
              <a:ext uri="{FF2B5EF4-FFF2-40B4-BE49-F238E27FC236}">
                <a16:creationId xmlns:a16="http://schemas.microsoft.com/office/drawing/2014/main" id="{25D30AEA-3C53-4262-FA51-9DCBF17EC6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D041894-F65F-B94C-84A0-D110F8748D8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/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525E9B0-3388-78BB-5DCA-5BC84BFD52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228600"/>
            <a:ext cx="8564563" cy="1066800"/>
          </a:xfrm>
        </p:spPr>
        <p:txBody>
          <a:bodyPr/>
          <a:lstStyle/>
          <a:p>
            <a:r>
              <a:rPr lang="en-US" altLang="en-US" sz="4100"/>
              <a:t>Problem: Weather Information</a:t>
            </a:r>
            <a:endParaRPr lang="en-US" altLang="en-US" sz="4800">
              <a:hlinkClick r:id="rId2" action="ppaction://program"/>
            </a:endParaRPr>
          </a:p>
        </p:txBody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D8C2BEE0-03B3-7F60-A530-EC6E4A47C0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9875" y="1163638"/>
            <a:ext cx="8874125" cy="2559050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3000"/>
              <a:t>Suppose a meteorology station records the temperature and humidity at each hour of every day and stores the data for the past ten days in a text file named weather.txt. Each line of the file consists of four numbers that indicate the day, hour, temperature, and humidity. Your task is to write a program that calculates the average daily temperature and humidity for the </a:t>
            </a:r>
            <a:r>
              <a:rPr lang="en-US" altLang="en-US" sz="3000" u="sng"/>
              <a:t>10</a:t>
            </a:r>
            <a:r>
              <a:rPr lang="en-US" altLang="en-US" sz="3000"/>
              <a:t> days. </a:t>
            </a:r>
          </a:p>
        </p:txBody>
      </p:sp>
      <p:sp>
        <p:nvSpPr>
          <p:cNvPr id="34821" name="Rectangle 4">
            <a:extLst>
              <a:ext uri="{FF2B5EF4-FFF2-40B4-BE49-F238E27FC236}">
                <a16:creationId xmlns:a16="http://schemas.microsoft.com/office/drawing/2014/main" id="{B897D05D-D02B-DD16-1B28-FB9EA06DF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4822" name="Rectangle 5">
            <a:extLst>
              <a:ext uri="{FF2B5EF4-FFF2-40B4-BE49-F238E27FC236}">
                <a16:creationId xmlns:a16="http://schemas.microsoft.com/office/drawing/2014/main" id="{1743C130-AF7C-50F1-8DEA-D39DBF4951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4823" name="Rectangle 9">
            <a:extLst>
              <a:ext uri="{FF2B5EF4-FFF2-40B4-BE49-F238E27FC236}">
                <a16:creationId xmlns:a16="http://schemas.microsoft.com/office/drawing/2014/main" id="{E92A0C68-2D7E-CB2A-7E3D-52100606FD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4824" name="Object 8">
            <a:extLst>
              <a:ext uri="{FF2B5EF4-FFF2-40B4-BE49-F238E27FC236}">
                <a16:creationId xmlns:a16="http://schemas.microsoft.com/office/drawing/2014/main" id="{85BF1A08-7030-32BA-DE59-7B979C9F657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4356100"/>
          <a:ext cx="3303588" cy="180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3" imgW="2743200" imgH="1498600" progId="Word.Picture.8">
                  <p:embed/>
                </p:oleObj>
              </mc:Choice>
              <mc:Fallback>
                <p:oleObj name="Picture" r:id="rId3" imgW="2743200" imgH="1498600" progId="Word.Picture.8">
                  <p:embed/>
                  <p:pic>
                    <p:nvPicPr>
                      <p:cNvPr id="34824" name="Object 8">
                        <a:extLst>
                          <a:ext uri="{FF2B5EF4-FFF2-40B4-BE49-F238E27FC236}">
                            <a16:creationId xmlns:a16="http://schemas.microsoft.com/office/drawing/2014/main" id="{85BF1A08-7030-32BA-DE59-7B979C9F657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356100"/>
                        <a:ext cx="3303588" cy="1801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5" name="Rectangle 11">
            <a:extLst>
              <a:ext uri="{FF2B5EF4-FFF2-40B4-BE49-F238E27FC236}">
                <a16:creationId xmlns:a16="http://schemas.microsoft.com/office/drawing/2014/main" id="{E889450D-8FDB-A34C-C152-E5190451B5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4826" name="Object 10">
            <a:extLst>
              <a:ext uri="{FF2B5EF4-FFF2-40B4-BE49-F238E27FC236}">
                <a16:creationId xmlns:a16="http://schemas.microsoft.com/office/drawing/2014/main" id="{9542F767-8D0F-397C-F9FA-39FF16EA728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81375" y="4351338"/>
          <a:ext cx="3187700" cy="173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5" imgW="2743200" imgH="1498600" progId="Word.Picture.8">
                  <p:embed/>
                </p:oleObj>
              </mc:Choice>
              <mc:Fallback>
                <p:oleObj name="Picture" r:id="rId5" imgW="2743200" imgH="1498600" progId="Word.Picture.8">
                  <p:embed/>
                  <p:pic>
                    <p:nvPicPr>
                      <p:cNvPr id="34826" name="Object 10">
                        <a:extLst>
                          <a:ext uri="{FF2B5EF4-FFF2-40B4-BE49-F238E27FC236}">
                            <a16:creationId xmlns:a16="http://schemas.microsoft.com/office/drawing/2014/main" id="{9542F767-8D0F-397C-F9FA-39FF16EA728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1375" y="4351338"/>
                        <a:ext cx="3187700" cy="173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827" name="Rectangle 12">
            <a:hlinkClick r:id="rId7"/>
            <a:extLst>
              <a:ext uri="{FF2B5EF4-FFF2-40B4-BE49-F238E27FC236}">
                <a16:creationId xmlns:a16="http://schemas.microsoft.com/office/drawing/2014/main" id="{812C2BDF-583B-7DF6-8D9D-B5D7F35EA7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7650" y="5772150"/>
            <a:ext cx="1306513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Weather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>
            <a:extLst>
              <a:ext uri="{FF2B5EF4-FFF2-40B4-BE49-F238E27FC236}">
                <a16:creationId xmlns:a16="http://schemas.microsoft.com/office/drawing/2014/main" id="{FB234474-2536-F650-EF7E-E6B92F38A5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100EFE-3852-5E40-B04A-3F3FC9CCAA0F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US" altLang="en-US" sz="14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810CF886-6A6E-C283-4F5E-24A3719659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228600"/>
            <a:ext cx="8564563" cy="1066800"/>
          </a:xfrm>
        </p:spPr>
        <p:txBody>
          <a:bodyPr/>
          <a:lstStyle/>
          <a:p>
            <a:r>
              <a:rPr lang="en-US" altLang="en-US" sz="3700"/>
              <a:t>Problem: Guessing Birthday</a:t>
            </a:r>
            <a:endParaRPr lang="en-US" altLang="en-US">
              <a:hlinkClick r:id="rId2" action="ppaction://program"/>
            </a:endParaRPr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9B62F677-9512-01C1-ADD2-E68D72044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475" y="1316038"/>
            <a:ext cx="8870950" cy="3227387"/>
          </a:xfrm>
        </p:spPr>
        <p:txBody>
          <a:bodyPr/>
          <a:lstStyle/>
          <a:p>
            <a:pPr marL="0" indent="0">
              <a:lnSpc>
                <a:spcPct val="80000"/>
              </a:lnSpc>
              <a:buFont typeface="Monotype Sorts" pitchFamily="2" charset="2"/>
              <a:buNone/>
            </a:pPr>
            <a:r>
              <a:rPr lang="en-US" altLang="en-US" sz="3500"/>
              <a:t>Listing 4.3, GuessBirthday.java, gives a program that guesses a birthday. The program can be simplified by storing the numbers in five sets in a three-dimensional array, and it prompts the user for the answers using a loop. </a:t>
            </a:r>
          </a:p>
        </p:txBody>
      </p:sp>
      <p:sp>
        <p:nvSpPr>
          <p:cNvPr id="35845" name="Rectangle 4">
            <a:extLst>
              <a:ext uri="{FF2B5EF4-FFF2-40B4-BE49-F238E27FC236}">
                <a16:creationId xmlns:a16="http://schemas.microsoft.com/office/drawing/2014/main" id="{E0CA72CB-7982-DD58-C259-3E1393B646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2514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6" name="Rectangle 5">
            <a:extLst>
              <a:ext uri="{FF2B5EF4-FFF2-40B4-BE49-F238E27FC236}">
                <a16:creationId xmlns:a16="http://schemas.microsoft.com/office/drawing/2014/main" id="{11BB6CFA-A290-9EF5-E418-A478F370A4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971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7" name="Rectangle 8">
            <a:extLst>
              <a:ext uri="{FF2B5EF4-FFF2-40B4-BE49-F238E27FC236}">
                <a16:creationId xmlns:a16="http://schemas.microsoft.com/office/drawing/2014/main" id="{937A6022-2DE5-6B47-0101-DC51733E4A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8" name="Rectangle 10">
            <a:extLst>
              <a:ext uri="{FF2B5EF4-FFF2-40B4-BE49-F238E27FC236}">
                <a16:creationId xmlns:a16="http://schemas.microsoft.com/office/drawing/2014/main" id="{93B6C8FF-CA1F-B26D-504D-1E5F34CE26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6812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35849" name="Rectangle 12">
            <a:hlinkClick r:id="rId3"/>
            <a:extLst>
              <a:ext uri="{FF2B5EF4-FFF2-40B4-BE49-F238E27FC236}">
                <a16:creationId xmlns:a16="http://schemas.microsoft.com/office/drawing/2014/main" id="{B62168F2-AAE9-411D-8569-55663F494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4887913"/>
            <a:ext cx="3168650" cy="3810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round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/>
              <a:t>GuessBirthdayUsingArray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>
            <a:extLst>
              <a:ext uri="{FF2B5EF4-FFF2-40B4-BE49-F238E27FC236}">
                <a16:creationId xmlns:a16="http://schemas.microsoft.com/office/drawing/2014/main" id="{5EDB20E1-4B74-4B0E-2449-5E791D8BD3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1D9059-1BB8-1E40-AD82-D5C859758382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072EFA3F-4B2B-B3F1-F1DB-6DA4F88B08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73075"/>
          </a:xfrm>
        </p:spPr>
        <p:txBody>
          <a:bodyPr/>
          <a:lstStyle/>
          <a:p>
            <a:r>
              <a:rPr lang="en-US" altLang="en-US"/>
              <a:t>Objectives</a:t>
            </a:r>
          </a:p>
        </p:txBody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F9BE4B8E-CCE1-990A-7B52-F45652992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855663"/>
            <a:ext cx="8991600" cy="554513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altLang="en-US" sz="2300"/>
              <a:t>To give examples of representing data using two-dimensional arrays (§8.1).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declare variables for two-dimensional arrays, create arrays, and access array elements in a two-dimensional array using row and column indexes (§8.2).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program common operations for two-dimensional arrays (displaying arrays, summing all elements, finding the minimum and maximum elements, and random shuffling) (§8.3).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pass two-dimensional arrays to methods (§8.4).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write a program for grading multiple-choice questions using two-dimensional arrays (§8.5).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solve the closest-pair problem using two-dimensional arrays (§8.6).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check a Sudoku solution using two-dimensional arrays (§8.7).</a:t>
            </a:r>
          </a:p>
          <a:p>
            <a:pPr>
              <a:buFont typeface="Wingdings" pitchFamily="2" charset="2"/>
              <a:buChar char="q"/>
            </a:pPr>
            <a:r>
              <a:rPr lang="en-US" altLang="en-US" sz="2300"/>
              <a:t>To use multidimensional arrays (§8.8).</a:t>
            </a:r>
          </a:p>
          <a:p>
            <a:pPr>
              <a:buFont typeface="Wingdings" pitchFamily="2" charset="2"/>
              <a:buChar char="q"/>
            </a:pPr>
            <a:endParaRPr lang="en-US" altLang="en-US" sz="23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>
            <a:extLst>
              <a:ext uri="{FF2B5EF4-FFF2-40B4-BE49-F238E27FC236}">
                <a16:creationId xmlns:a16="http://schemas.microsoft.com/office/drawing/2014/main" id="{03AB1146-0CFC-0B17-F679-0A57FD1CDA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64EA32-9E48-9C44-ACDD-785E3884189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55846B6D-E6D9-7E12-845F-D255DD6F06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875" y="357188"/>
            <a:ext cx="8564563" cy="958850"/>
          </a:xfrm>
        </p:spPr>
        <p:txBody>
          <a:bodyPr/>
          <a:lstStyle/>
          <a:p>
            <a:r>
              <a:rPr lang="en-US" altLang="en-US" sz="4000"/>
              <a:t>Declare/Create Two-dimensional Arrays</a:t>
            </a:r>
            <a:endParaRPr lang="en-US" altLang="en-US" sz="4000" b="1"/>
          </a:p>
        </p:txBody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B9721EE-2291-86D3-DC49-2A27F625D0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9563" y="1431925"/>
            <a:ext cx="8602662" cy="44704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// Declare array ref var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dataType[][] refVar; 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// Create array and assign its reference to variable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refVar = new dataType[10][10]; 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// Combine declaration and creation in one statement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dataType[][] refVar = new dataType[10][10]; </a:t>
            </a:r>
          </a:p>
          <a:p>
            <a:pPr marL="0" indent="0">
              <a:buFont typeface="Monotype Sorts" pitchFamily="2" charset="2"/>
              <a:buNone/>
            </a:pPr>
            <a:endParaRPr lang="en-US" altLang="en-US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// Alternative syntax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latin typeface="Courier New" panose="02070309020205020404" pitchFamily="49" charset="0"/>
              </a:rPr>
              <a:t>dataType refVar[][] = new dataType[10][10]; 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>
            <a:extLst>
              <a:ext uri="{FF2B5EF4-FFF2-40B4-BE49-F238E27FC236}">
                <a16:creationId xmlns:a16="http://schemas.microsoft.com/office/drawing/2014/main" id="{4A9209DA-5499-D361-D338-8E5DF19706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BD0F32-908D-F74D-A182-B5B0C62B32C8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0F66F4E1-F299-5215-B81B-705D665E77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8001000" cy="1752600"/>
          </a:xfrm>
        </p:spPr>
        <p:txBody>
          <a:bodyPr/>
          <a:lstStyle/>
          <a:p>
            <a:r>
              <a:rPr lang="en-US" altLang="en-US" sz="4000"/>
              <a:t>Declaring Variables of Two-dimensional Arrays and Creating Two-dimensional Arrays 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FD4248EB-B317-272C-5288-3F10FD75B5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2400" y="2057400"/>
            <a:ext cx="8991600" cy="4114800"/>
          </a:xfrm>
        </p:spPr>
        <p:txBody>
          <a:bodyPr/>
          <a:lstStyle/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endParaRPr lang="en-US" altLang="en-US" sz="2400">
              <a:solidFill>
                <a:schemeClr val="bg2"/>
              </a:solidFill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int[][] matrix = new int[10][10];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800" b="1">
                <a:solidFill>
                  <a:schemeClr val="tx2"/>
                </a:solidFill>
              </a:rPr>
              <a:t>  or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int matrix[][] = new int[10][10];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matrix[0][0] = 3;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for (int i = 0; i &lt; matrix.length; i++)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  for (int j = 0; j &lt; matrix[i].length; j++)</a:t>
            </a:r>
          </a:p>
          <a:p>
            <a:pPr marL="0" indent="0">
              <a:lnSpc>
                <a:spcPct val="90000"/>
              </a:lnSpc>
              <a:spcBef>
                <a:spcPct val="0"/>
              </a:spcBef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    matrix[i][j] = (int)(Math.random() * 1000);</a:t>
            </a: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endParaRPr lang="en-US" altLang="en-US" sz="24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 marL="0" indent="0">
              <a:lnSpc>
                <a:spcPct val="90000"/>
              </a:lnSpc>
              <a:buFont typeface="Monotype Sorts" pitchFamily="2" charset="2"/>
              <a:buNone/>
            </a:pPr>
            <a:r>
              <a:rPr lang="en-US" altLang="en-US" sz="2400" b="1">
                <a:solidFill>
                  <a:schemeClr val="tx2"/>
                </a:solidFill>
                <a:latin typeface="Courier New" panose="02070309020205020404" pitchFamily="49" charset="0"/>
              </a:rPr>
              <a:t>double[][] x;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>
            <a:extLst>
              <a:ext uri="{FF2B5EF4-FFF2-40B4-BE49-F238E27FC236}">
                <a16:creationId xmlns:a16="http://schemas.microsoft.com/office/drawing/2014/main" id="{D3CC57B9-CEA2-1529-6961-734377068D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04CF114-746C-034A-B6B2-FCEF2F58A8E0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26A7F30B-3DB3-21AF-2C1A-6CBF32CDA9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534400" cy="1066800"/>
          </a:xfrm>
        </p:spPr>
        <p:txBody>
          <a:bodyPr/>
          <a:lstStyle/>
          <a:p>
            <a:r>
              <a:rPr lang="en-US" altLang="en-US"/>
              <a:t>Two-dimensional Array Illustration</a:t>
            </a:r>
            <a:endParaRPr lang="en-US" altLang="en-US" b="1"/>
          </a:p>
        </p:txBody>
      </p:sp>
      <p:sp>
        <p:nvSpPr>
          <p:cNvPr id="10244" name="Rectangle 7">
            <a:extLst>
              <a:ext uri="{FF2B5EF4-FFF2-40B4-BE49-F238E27FC236}">
                <a16:creationId xmlns:a16="http://schemas.microsoft.com/office/drawing/2014/main" id="{DA6ECB99-2EC2-D4A5-BA54-B3700F8D76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4100" y="2476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0245" name="Text Box 9">
            <a:extLst>
              <a:ext uri="{FF2B5EF4-FFF2-40B4-BE49-F238E27FC236}">
                <a16:creationId xmlns:a16="http://schemas.microsoft.com/office/drawing/2014/main" id="{981BBF48-84AD-CF70-F1CB-BB8CE94AA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08700" y="5233988"/>
            <a:ext cx="2743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array.length?  4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array[0].length? 3</a:t>
            </a:r>
          </a:p>
        </p:txBody>
      </p:sp>
      <p:sp>
        <p:nvSpPr>
          <p:cNvPr id="10246" name="Text Box 8">
            <a:extLst>
              <a:ext uri="{FF2B5EF4-FFF2-40B4-BE49-F238E27FC236}">
                <a16:creationId xmlns:a16="http://schemas.microsoft.com/office/drawing/2014/main" id="{B7B177E7-7089-81F1-0040-C1CAE0BB44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5195888"/>
            <a:ext cx="27432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matrix.length?  5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/>
              <a:t>matrix[0].length? 5</a:t>
            </a:r>
          </a:p>
        </p:txBody>
      </p:sp>
      <p:pic>
        <p:nvPicPr>
          <p:cNvPr id="10247" name="Picture 8">
            <a:extLst>
              <a:ext uri="{FF2B5EF4-FFF2-40B4-BE49-F238E27FC236}">
                <a16:creationId xmlns:a16="http://schemas.microsoft.com/office/drawing/2014/main" id="{497A71B7-997E-0BEC-4F9E-5A43E06B5A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79513"/>
            <a:ext cx="9128125" cy="391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>
            <a:extLst>
              <a:ext uri="{FF2B5EF4-FFF2-40B4-BE49-F238E27FC236}">
                <a16:creationId xmlns:a16="http://schemas.microsoft.com/office/drawing/2014/main" id="{9217267E-C7E7-B258-DC54-5B1D64C512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3251586-95D2-8A49-A02A-851134E6BD6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/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F5A3CD2F-ACDD-9286-925E-7EE1F45C8A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8839200" cy="762000"/>
          </a:xfrm>
        </p:spPr>
        <p:txBody>
          <a:bodyPr/>
          <a:lstStyle/>
          <a:p>
            <a:r>
              <a:rPr lang="en-US" altLang="en-US" sz="3600"/>
              <a:t>Declaring, Creating, and Initializing Using Shorthand Notations</a:t>
            </a:r>
            <a:endParaRPr lang="en-US" altLang="en-US" sz="3600" b="1"/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40A11C49-57B7-CED2-0D18-800D5E59F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763000" cy="11430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sz="2800"/>
              <a:t>You can also use an array initializer to declare, create and initialize a two-dimensional array. For example,</a:t>
            </a: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DA504D94-6AB9-0445-F2C2-FA1656D24C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3124200"/>
            <a:ext cx="5178425" cy="1905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chemeClr val="tx2"/>
                </a:solidFill>
                <a:cs typeface="Times New Roman" panose="02020603050405020304" pitchFamily="18" charset="0"/>
              </a:rPr>
              <a:t>int[][] array = new int[4][3];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chemeClr val="tx2"/>
                </a:solidFill>
                <a:cs typeface="Times New Roman" panose="02020603050405020304" pitchFamily="18" charset="0"/>
              </a:rPr>
              <a:t>array[0][0] = 1; array[0][1] = 2; array[0][2] = 3; 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chemeClr val="tx2"/>
                </a:solidFill>
                <a:cs typeface="Times New Roman" panose="02020603050405020304" pitchFamily="18" charset="0"/>
              </a:rPr>
              <a:t>array[1][0] = 4; array[1][1] = 5; array[1][2] = 6; 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chemeClr val="tx2"/>
                </a:solidFill>
                <a:cs typeface="Times New Roman" panose="02020603050405020304" pitchFamily="18" charset="0"/>
              </a:rPr>
              <a:t>array[2][0] = 7; array[2][1] = 8; array[2][2] = 9; </a:t>
            </a:r>
          </a:p>
          <a:p>
            <a:pPr>
              <a:buFont typeface="Monotype Sorts" pitchFamily="2" charset="2"/>
              <a:buNone/>
            </a:pPr>
            <a:r>
              <a:rPr lang="en-US" altLang="en-US" sz="1800" b="1">
                <a:solidFill>
                  <a:schemeClr val="tx2"/>
                </a:solidFill>
                <a:cs typeface="Times New Roman" panose="02020603050405020304" pitchFamily="18" charset="0"/>
              </a:rPr>
              <a:t>array[3][0] = 10; array[3][1] = 11; array[3][2] = 12</a:t>
            </a:r>
            <a:r>
              <a:rPr lang="en-US" altLang="en-US" sz="1800">
                <a:solidFill>
                  <a:schemeClr val="tx2"/>
                </a:solidFill>
                <a:cs typeface="Times New Roman" panose="02020603050405020304" pitchFamily="18" charset="0"/>
              </a:rPr>
              <a:t>;</a:t>
            </a:r>
            <a:r>
              <a:rPr lang="en-US" altLang="en-US" sz="1800">
                <a:solidFill>
                  <a:schemeClr val="tx2"/>
                </a:solidFill>
                <a:latin typeface="Courier" pitchFamily="2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0" name="Rectangle 5">
            <a:extLst>
              <a:ext uri="{FF2B5EF4-FFF2-40B4-BE49-F238E27FC236}">
                <a16:creationId xmlns:a16="http://schemas.microsoft.com/office/drawing/2014/main" id="{E177CE6C-8FB7-DAB5-F205-C1DEBF3AF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971800"/>
            <a:ext cx="1905000" cy="2286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int[][] array = {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  {1, 2, 3},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  {4, 5, 6},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  {7, 8, 9},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  {10, 11, 12}</a:t>
            </a:r>
          </a:p>
          <a:p>
            <a:pPr>
              <a:buFont typeface="Monotype Sorts" pitchFamily="2" charset="2"/>
              <a:buNone/>
            </a:pPr>
            <a:r>
              <a:rPr lang="en-US" altLang="en-US" sz="2000" b="1">
                <a:solidFill>
                  <a:schemeClr val="tx2"/>
                </a:solidFill>
                <a:cs typeface="Times New Roman" panose="02020603050405020304" pitchFamily="18" charset="0"/>
              </a:rPr>
              <a:t>};</a:t>
            </a:r>
            <a:endParaRPr lang="en-US" altLang="en-US" sz="1600" b="1">
              <a:solidFill>
                <a:schemeClr val="tx2"/>
              </a:solidFill>
              <a:latin typeface="Courier" pitchFamily="2" charset="0"/>
              <a:cs typeface="Times New Roman" panose="02020603050405020304" pitchFamily="18" charset="0"/>
            </a:endParaRPr>
          </a:p>
        </p:txBody>
      </p:sp>
      <p:sp>
        <p:nvSpPr>
          <p:cNvPr id="11271" name="Line 6">
            <a:extLst>
              <a:ext uri="{FF2B5EF4-FFF2-40B4-BE49-F238E27FC236}">
                <a16:creationId xmlns:a16="http://schemas.microsoft.com/office/drawing/2014/main" id="{BC181A50-C64C-7733-7662-E164F95A7AE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91000"/>
            <a:ext cx="1600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11272" name="Rectangle 7">
            <a:extLst>
              <a:ext uri="{FF2B5EF4-FFF2-40B4-BE49-F238E27FC236}">
                <a16:creationId xmlns:a16="http://schemas.microsoft.com/office/drawing/2014/main" id="{07E42AB9-B444-779C-3B60-92599D3DCF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8400" y="3657600"/>
            <a:ext cx="1371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US" altLang="en-US" sz="2400"/>
              <a:t>Same as</a:t>
            </a:r>
          </a:p>
        </p:txBody>
      </p:sp>
      <p:sp>
        <p:nvSpPr>
          <p:cNvPr id="11273" name="Line 8">
            <a:extLst>
              <a:ext uri="{FF2B5EF4-FFF2-40B4-BE49-F238E27FC236}">
                <a16:creationId xmlns:a16="http://schemas.microsoft.com/office/drawing/2014/main" id="{1AD21066-FFBA-87D3-A45B-32F9FF71903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14800"/>
            <a:ext cx="16002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  <p:sp>
        <p:nvSpPr>
          <p:cNvPr id="11274" name="Line 9">
            <a:extLst>
              <a:ext uri="{FF2B5EF4-FFF2-40B4-BE49-F238E27FC236}">
                <a16:creationId xmlns:a16="http://schemas.microsoft.com/office/drawing/2014/main" id="{067ED239-3FCD-7519-16C1-F4364137A4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1905000"/>
            <a:ext cx="2743200" cy="17526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 type="none" w="sm" len="sm"/>
            <a:tailEnd type="stealth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P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>
            <a:extLst>
              <a:ext uri="{FF2B5EF4-FFF2-40B4-BE49-F238E27FC236}">
                <a16:creationId xmlns:a16="http://schemas.microsoft.com/office/drawing/2014/main" id="{124448B8-F2BB-70D5-B183-BC8B228976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BB776B-D859-CC40-A6F2-F64CB7AF5C11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13DB90AD-72EE-8DD8-CB33-F9AE8DE138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762000"/>
          </a:xfrm>
        </p:spPr>
        <p:txBody>
          <a:bodyPr/>
          <a:lstStyle/>
          <a:p>
            <a:r>
              <a:rPr lang="en-US" altLang="en-US"/>
              <a:t>Lengths of Two-dimensional Arrays</a:t>
            </a:r>
            <a:endParaRPr lang="en-US" altLang="en-US">
              <a:solidFill>
                <a:schemeClr val="tx1"/>
              </a:solidFill>
              <a:latin typeface="Book Antiqua" panose="02040602050305030304" pitchFamily="18" charset="0"/>
              <a:hlinkClick r:id="rId2" action="ppaction://program"/>
            </a:endParaRPr>
          </a:p>
        </p:txBody>
      </p:sp>
      <p:sp>
        <p:nvSpPr>
          <p:cNvPr id="12292" name="Rectangle 12">
            <a:extLst>
              <a:ext uri="{FF2B5EF4-FFF2-40B4-BE49-F238E27FC236}">
                <a16:creationId xmlns:a16="http://schemas.microsoft.com/office/drawing/2014/main" id="{6F2FA1D3-80EC-9F9F-9518-08B311E53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6975" y="2790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Font typeface="Monotype Sorts" pitchFamily="2" charset="2"/>
              <a:buChar char="F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Monotype Sorts" pitchFamily="2" charset="2"/>
              <a:buChar char="u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sp>
        <p:nvSpPr>
          <p:cNvPr id="12293" name="Rectangle 17">
            <a:extLst>
              <a:ext uri="{FF2B5EF4-FFF2-40B4-BE49-F238E27FC236}">
                <a16:creationId xmlns:a16="http://schemas.microsoft.com/office/drawing/2014/main" id="{D0AA261C-3AB1-3ABD-F21F-0CA4188C8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57350"/>
            <a:ext cx="6553200" cy="62865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>
                <a:cs typeface="Times New Roman" panose="02020603050405020304" pitchFamily="18" charset="0"/>
              </a:rPr>
              <a:t>int[][] x = new int[3][4];</a:t>
            </a:r>
          </a:p>
        </p:txBody>
      </p:sp>
      <p:pic>
        <p:nvPicPr>
          <p:cNvPr id="12294" name="Picture 7">
            <a:extLst>
              <a:ext uri="{FF2B5EF4-FFF2-40B4-BE49-F238E27FC236}">
                <a16:creationId xmlns:a16="http://schemas.microsoft.com/office/drawing/2014/main" id="{CF41F652-7FF8-1D49-D3AB-D6E58EA5E9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2471738"/>
            <a:ext cx="8909050" cy="259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nternational">
  <a:themeElements>
    <a:clrScheme name="International 3">
      <a:dk1>
        <a:srgbClr val="000000"/>
      </a:dk1>
      <a:lt1>
        <a:srgbClr val="FFFFFF"/>
      </a:lt1>
      <a:dk2>
        <a:srgbClr val="000000"/>
      </a:dk2>
      <a:lt2>
        <a:srgbClr val="5F5F5F"/>
      </a:lt2>
      <a:accent1>
        <a:srgbClr val="CBCBCB"/>
      </a:accent1>
      <a:accent2>
        <a:srgbClr val="969696"/>
      </a:accent2>
      <a:accent3>
        <a:srgbClr val="FFFFFF"/>
      </a:accent3>
      <a:accent4>
        <a:srgbClr val="000000"/>
      </a:accent4>
      <a:accent5>
        <a:srgbClr val="E2E2E2"/>
      </a:accent5>
      <a:accent6>
        <a:srgbClr val="878787"/>
      </a:accent6>
      <a:hlink>
        <a:srgbClr val="DDDDDD"/>
      </a:hlink>
      <a:folHlink>
        <a:srgbClr val="EAEAEA"/>
      </a:folHlink>
    </a:clrScheme>
    <a:fontScheme name="International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International 1">
        <a:dk1>
          <a:srgbClr val="000000"/>
        </a:dk1>
        <a:lt1>
          <a:srgbClr val="FFFFFF"/>
        </a:lt1>
        <a:dk2>
          <a:srgbClr val="0000FF"/>
        </a:dk2>
        <a:lt2>
          <a:srgbClr val="FFFF99"/>
        </a:lt2>
        <a:accent1>
          <a:srgbClr val="009966"/>
        </a:accent1>
        <a:accent2>
          <a:srgbClr val="00CCCC"/>
        </a:accent2>
        <a:accent3>
          <a:srgbClr val="AAAAFF"/>
        </a:accent3>
        <a:accent4>
          <a:srgbClr val="DADADA"/>
        </a:accent4>
        <a:accent5>
          <a:srgbClr val="AACAB8"/>
        </a:accent5>
        <a:accent6>
          <a:srgbClr val="00B9B9"/>
        </a:accent6>
        <a:hlink>
          <a:srgbClr val="000080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ernational 2">
        <a:dk1>
          <a:srgbClr val="000000"/>
        </a:dk1>
        <a:lt1>
          <a:srgbClr val="FFFFFF"/>
        </a:lt1>
        <a:dk2>
          <a:srgbClr val="000080"/>
        </a:dk2>
        <a:lt2>
          <a:srgbClr val="003399"/>
        </a:lt2>
        <a:accent1>
          <a:srgbClr val="9999FF"/>
        </a:accent1>
        <a:accent2>
          <a:srgbClr val="FF99FF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E78AE7"/>
        </a:accent6>
        <a:hlink>
          <a:srgbClr val="85AD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ernational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DDDDD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Designs\International.pot</Template>
  <TotalTime>33872</TotalTime>
  <Words>2207</Words>
  <Application>Microsoft Macintosh PowerPoint</Application>
  <PresentationFormat>On-screen Show (4:3)</PresentationFormat>
  <Paragraphs>471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32</vt:i4>
      </vt:variant>
    </vt:vector>
  </HeadingPairs>
  <TitlesOfParts>
    <vt:vector size="42" baseType="lpstr">
      <vt:lpstr>Arial</vt:lpstr>
      <vt:lpstr>Book Antiqua</vt:lpstr>
      <vt:lpstr>Courier</vt:lpstr>
      <vt:lpstr>Courier New</vt:lpstr>
      <vt:lpstr>Monotype Sorts</vt:lpstr>
      <vt:lpstr>Times New Roman</vt:lpstr>
      <vt:lpstr>Wingdings</vt:lpstr>
      <vt:lpstr>International</vt:lpstr>
      <vt:lpstr>Word.Picture.8</vt:lpstr>
      <vt:lpstr>Picture</vt:lpstr>
      <vt:lpstr>Chapter 8 Multidimensional Arrays</vt:lpstr>
      <vt:lpstr>Motivations</vt:lpstr>
      <vt:lpstr>Motivations</vt:lpstr>
      <vt:lpstr>Objectives</vt:lpstr>
      <vt:lpstr>Declare/Create Two-dimensional Arrays</vt:lpstr>
      <vt:lpstr>Declaring Variables of Two-dimensional Arrays and Creating Two-dimensional Arrays </vt:lpstr>
      <vt:lpstr>Two-dimensional Array Illustration</vt:lpstr>
      <vt:lpstr>Declaring, Creating, and Initializing Using Shorthand Notations</vt:lpstr>
      <vt:lpstr>Lengths of Two-dimensional Arrays</vt:lpstr>
      <vt:lpstr>Lengths of Two-dimensional Arrays, cont.</vt:lpstr>
      <vt:lpstr>Ragged Arrays</vt:lpstr>
      <vt:lpstr>Ragged Arrays, cont.</vt:lpstr>
      <vt:lpstr>Processing Two-Dimensional Arrays</vt:lpstr>
      <vt:lpstr>Initializing arrays with input values</vt:lpstr>
      <vt:lpstr>Initializing arrays with random values</vt:lpstr>
      <vt:lpstr>Printing arrays</vt:lpstr>
      <vt:lpstr>Summing all elements</vt:lpstr>
      <vt:lpstr>Summing elements by column</vt:lpstr>
      <vt:lpstr>Random shuffling</vt:lpstr>
      <vt:lpstr>Passing Tow-Dimensional Arrays to Methods</vt:lpstr>
      <vt:lpstr>Problem: Grading Multiple-Choice Test</vt:lpstr>
      <vt:lpstr>Problem: Finding Two Points Nearest to Each Other</vt:lpstr>
      <vt:lpstr>What is Sudoku?</vt:lpstr>
      <vt:lpstr>Every row contains the numbers 1 to 9</vt:lpstr>
      <vt:lpstr>Every column contains the numbers 1 to 9</vt:lpstr>
      <vt:lpstr>Every 3×3 box contains the numbers 1 to 9</vt:lpstr>
      <vt:lpstr>Checking Whether a Solution Is Correct</vt:lpstr>
      <vt:lpstr>Multidimensional Arrays</vt:lpstr>
      <vt:lpstr>Multidimensional Arrays</vt:lpstr>
      <vt:lpstr>Problem: Calculating Total Scores</vt:lpstr>
      <vt:lpstr>Problem: Weather Information</vt:lpstr>
      <vt:lpstr>Problem: Guessing Birthday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5 Arrays</dc:title>
  <dc:creator>Y. Daniel Liang</dc:creator>
  <cp:lastModifiedBy>anas arram</cp:lastModifiedBy>
  <cp:revision>294</cp:revision>
  <dcterms:created xsi:type="dcterms:W3CDTF">1995-06-10T17:31:50Z</dcterms:created>
  <dcterms:modified xsi:type="dcterms:W3CDTF">2023-01-08T21:01:06Z</dcterms:modified>
</cp:coreProperties>
</file>