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7" r:id="rId14"/>
    <p:sldId id="272" r:id="rId15"/>
    <p:sldId id="268" r:id="rId16"/>
    <p:sldId id="270" r:id="rId17"/>
    <p:sldId id="26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3C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8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33BB8-6C7A-4BE0-9B55-9EAC48D52EC6}" type="datetimeFigureOut">
              <a:rPr lang="en-US"/>
              <a:t>3/5/2019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7AA83-DE31-4E93-AB07-EF7FB05F667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1EF64-F73B-4314-BB6F-BC0937BBDF19}" type="datetimeFigureOut">
              <a:rPr lang="en-US"/>
              <a:t>3/5/2019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5E2820-AFE1-45FA-949E-17BDB534E1D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1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42409-6A04-4DC6-AC3A-D3758287A8F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35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6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B9702-7FBF-4720-8670-571C5E7EEDDE}" type="datetime1">
              <a:rPr lang="en-US"/>
              <a:t>3/5/2019</a:t>
            </a:fld>
            <a:endParaRPr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7AEA-BBBB-4C9B-AB23-214EAA8AB789}" type="datetime1">
              <a:rPr lang="en-US"/>
              <a:t>3/5/2019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1CA30-F5CD-4CA0-B16A-349C6F830700}" type="datetime1">
              <a:rPr lang="en-US"/>
              <a:t>3/5/2019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F48E-ABA0-4B58-B562-D1D7408067C4}" type="datetime1">
              <a:rPr lang="en-US"/>
              <a:t>3/5/2019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anchor="b">
            <a:normAutofit/>
          </a:bodyPr>
          <a:lstStyle>
            <a:lvl1pPr>
              <a:defRPr sz="52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034C-8BD9-4B0C-893B-33834FAB227F}" type="datetime1">
              <a:rPr lang="en-US"/>
              <a:t>3/5/2019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87AA-CBCD-47F9-A04C-7106C508CDE4}" type="datetime1">
              <a:rPr lang="en-US"/>
              <a:t>3/5/2019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C9DD-75F5-4611-BA0B-CFB1A226639C}" type="datetime1">
              <a:rPr lang="en-US"/>
              <a:t>3/5/2019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0F1F9-2D3D-4243-878F-D000C3F2A1C4}" type="datetime1">
              <a:rPr lang="en-US"/>
              <a:t>3/5/2019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BCBE8-1824-4658-A8BB-BECFAEB7E35A}" type="datetime1">
              <a:rPr lang="en-US"/>
              <a:t>3/5/2019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CD17-C377-4DE5-9FCA-CC7471605C58}" type="datetime1">
              <a:rPr lang="en-US"/>
              <a:t>3/5/2019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9F02-BE96-4BAE-86A5-1FA60D24CAE2}" type="datetime1">
              <a:rPr lang="en-US"/>
              <a:t>3/5/2019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9D3B9702-7FBF-4720-8670-571C5E7EEDDE}" type="datetime1">
              <a:rPr lang="en-US" smtClean="0"/>
              <a:pPr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rgbClr val="AB3C19"/>
                </a:solidFill>
              </a:defRPr>
            </a:lvl1pPr>
          </a:lstStyle>
          <a:p>
            <a:fld id="{8FDBFFB2-86D9-4B8F-A59A-553A60B94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Player Types and Game pattern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4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3125" y="557213"/>
            <a:ext cx="8158162" cy="5157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986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Achiever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Seeking the achievement within the game context, and wants to be at the top of </a:t>
            </a:r>
            <a:r>
              <a:rPr lang="en-US" dirty="0" smtClean="0"/>
              <a:t>the leaderboard</a:t>
            </a:r>
            <a:r>
              <a:rPr lang="en-US" dirty="0"/>
              <a:t>.</a:t>
            </a:r>
          </a:p>
          <a:p>
            <a:r>
              <a:rPr lang="en-US" dirty="0" smtClean="0"/>
              <a:t>Always </a:t>
            </a:r>
            <a:r>
              <a:rPr lang="en-US" dirty="0"/>
              <a:t>want know how they can gain status and then to show everyone the status </a:t>
            </a:r>
            <a:r>
              <a:rPr lang="en-US" dirty="0" smtClean="0"/>
              <a:t>they have </a:t>
            </a:r>
            <a:r>
              <a:rPr lang="en-US" dirty="0"/>
              <a:t>achieved.</a:t>
            </a:r>
          </a:p>
          <a:p>
            <a:r>
              <a:rPr lang="en-US" dirty="0" smtClean="0"/>
              <a:t>The </a:t>
            </a:r>
            <a:r>
              <a:rPr lang="en-US" dirty="0"/>
              <a:t>primary enjoyment for this type of players is to challenge other players’ status, </a:t>
            </a:r>
            <a:r>
              <a:rPr lang="en-US" dirty="0" smtClean="0"/>
              <a:t>score, and </a:t>
            </a:r>
            <a:r>
              <a:rPr lang="en-US" dirty="0"/>
              <a:t>achievements.</a:t>
            </a:r>
          </a:p>
          <a:p>
            <a:r>
              <a:rPr lang="en-US" dirty="0" smtClean="0"/>
              <a:t>Achievers </a:t>
            </a:r>
            <a:r>
              <a:rPr lang="en-US" dirty="0"/>
              <a:t>goal is to gain rewards, score, and moving from lower levels to higher levels.</a:t>
            </a:r>
          </a:p>
          <a:p>
            <a:r>
              <a:rPr lang="en-US" dirty="0" smtClean="0"/>
              <a:t> </a:t>
            </a:r>
            <a:r>
              <a:rPr lang="en-US" dirty="0"/>
              <a:t>They only engage in activities that can be used to move them to their goals of </a:t>
            </a:r>
            <a:r>
              <a:rPr lang="en-US" dirty="0" smtClean="0"/>
              <a:t>achieving victory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837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Achiever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They find exploration necessary only to find new sources of rewards or points.</a:t>
            </a:r>
          </a:p>
          <a:p>
            <a:r>
              <a:rPr lang="en-US" dirty="0" smtClean="0"/>
              <a:t>They </a:t>
            </a:r>
            <a:r>
              <a:rPr lang="en-US" dirty="0"/>
              <a:t>socialize with others only to learn new ways to gain more levels or earn more points</a:t>
            </a:r>
            <a:r>
              <a:rPr lang="en-US" dirty="0" smtClean="0"/>
              <a:t>.</a:t>
            </a:r>
          </a:p>
          <a:p>
            <a:r>
              <a:rPr lang="en-US" dirty="0"/>
              <a:t>When opponents become obstacles in the way to achieving more, they are aggressive </a:t>
            </a:r>
            <a:r>
              <a:rPr lang="en-US" dirty="0" smtClean="0"/>
              <a:t>and kill </a:t>
            </a:r>
            <a:r>
              <a:rPr lang="en-US" dirty="0"/>
              <a:t>till they achieve what they want.</a:t>
            </a:r>
          </a:p>
          <a:p>
            <a:r>
              <a:rPr lang="en-US" dirty="0" smtClean="0"/>
              <a:t>The </a:t>
            </a:r>
            <a:r>
              <a:rPr lang="en-US" dirty="0"/>
              <a:t>social capital of achievers is that they have accumulated a large number of points </a:t>
            </a:r>
            <a:r>
              <a:rPr lang="en-US" dirty="0" smtClean="0"/>
              <a:t>and are </a:t>
            </a:r>
            <a:r>
              <a:rPr lang="en-US" dirty="0"/>
              <a:t>good at the game.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662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Explorer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They try to discover the game environment as much as they can, to learn all the </a:t>
            </a:r>
            <a:r>
              <a:rPr lang="en-US" dirty="0" smtClean="0"/>
              <a:t>nooks and </a:t>
            </a:r>
            <a:r>
              <a:rPr lang="en-US" dirty="0"/>
              <a:t>understand the breadth of the game.</a:t>
            </a:r>
          </a:p>
          <a:p>
            <a:r>
              <a:rPr lang="en-US" dirty="0" smtClean="0"/>
              <a:t>They </a:t>
            </a:r>
            <a:r>
              <a:rPr lang="en-US" dirty="0"/>
              <a:t>try to find all the hidden elements within the game.</a:t>
            </a:r>
          </a:p>
          <a:p>
            <a:r>
              <a:rPr lang="en-US" dirty="0" smtClean="0"/>
              <a:t> </a:t>
            </a:r>
            <a:r>
              <a:rPr lang="en-US" dirty="0"/>
              <a:t>They enjoy the discovery of learning new things other players don’t know.</a:t>
            </a:r>
          </a:p>
          <a:p>
            <a:r>
              <a:rPr lang="en-US" dirty="0" smtClean="0"/>
              <a:t>They </a:t>
            </a:r>
            <a:r>
              <a:rPr lang="en-US" dirty="0"/>
              <a:t>care of scoring points, as it could be necessary to explore new locations or open </a:t>
            </a:r>
            <a:r>
              <a:rPr lang="en-US" dirty="0" smtClean="0"/>
              <a:t>new levels </a:t>
            </a:r>
            <a:r>
              <a:rPr lang="en-US" dirty="0"/>
              <a:t>or unlock mini-games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0926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Explorer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They try to interact with all the aspects of the game to see what will happen (the results of their actions).</a:t>
            </a:r>
          </a:p>
          <a:p>
            <a:r>
              <a:rPr lang="en-US" dirty="0"/>
              <a:t>They socialize with others when it can be a source of interesting information, or when they want to share their knowledge.</a:t>
            </a:r>
          </a:p>
          <a:p>
            <a:r>
              <a:rPr lang="en-US" dirty="0"/>
              <a:t>They love to share information with others.</a:t>
            </a:r>
          </a:p>
          <a:p>
            <a:r>
              <a:rPr lang="en-US" dirty="0"/>
              <a:t>Their social capital is based on knowing the ins and outs of the game.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1102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socializer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Their main interests are in relationships with other players and in organizing players.</a:t>
            </a:r>
          </a:p>
          <a:p>
            <a:r>
              <a:rPr lang="en-US" dirty="0" smtClean="0"/>
              <a:t>They </a:t>
            </a:r>
            <a:r>
              <a:rPr lang="en-US" dirty="0"/>
              <a:t>enjoy connecting with other players through the game environment, and they </a:t>
            </a:r>
            <a:r>
              <a:rPr lang="en-US" dirty="0" smtClean="0"/>
              <a:t>enjoy the </a:t>
            </a:r>
            <a:r>
              <a:rPr lang="en-US" dirty="0"/>
              <a:t>company of others.</a:t>
            </a:r>
          </a:p>
          <a:p>
            <a:r>
              <a:rPr lang="en-US" dirty="0" smtClean="0"/>
              <a:t>They </a:t>
            </a:r>
            <a:r>
              <a:rPr lang="en-US" dirty="0"/>
              <a:t>like to greet and help new players; also they create subgroups within the game, </a:t>
            </a:r>
            <a:r>
              <a:rPr lang="en-US" dirty="0" smtClean="0"/>
              <a:t>and try </a:t>
            </a:r>
            <a:r>
              <a:rPr lang="en-US" dirty="0"/>
              <a:t>to use all the communication tools provided by the game to communicate with others</a:t>
            </a:r>
            <a:r>
              <a:rPr lang="en-US" dirty="0" smtClean="0"/>
              <a:t>.</a:t>
            </a:r>
          </a:p>
          <a:p>
            <a:r>
              <a:rPr lang="en-US" dirty="0"/>
              <a:t>In </a:t>
            </a:r>
            <a:r>
              <a:rPr lang="en-US" b="1" dirty="0"/>
              <a:t>Multiplayer</a:t>
            </a:r>
            <a:r>
              <a:rPr lang="en-US" dirty="0"/>
              <a:t>:</a:t>
            </a:r>
          </a:p>
          <a:p>
            <a:pPr marL="45720" indent="0">
              <a:buNone/>
            </a:pPr>
            <a:r>
              <a:rPr lang="en-US" dirty="0" smtClean="0"/>
              <a:t>	• </a:t>
            </a:r>
            <a:r>
              <a:rPr lang="en-US" dirty="0"/>
              <a:t>Those players are the first to send you friend request.</a:t>
            </a:r>
          </a:p>
          <a:p>
            <a:pPr marL="45720" indent="0">
              <a:buNone/>
            </a:pPr>
            <a:r>
              <a:rPr lang="en-US" dirty="0" smtClean="0"/>
              <a:t>	• </a:t>
            </a:r>
            <a:r>
              <a:rPr lang="en-US" dirty="0"/>
              <a:t>They love to open conversations with others.</a:t>
            </a:r>
          </a:p>
          <a:p>
            <a:pPr marL="45720" indent="0">
              <a:buNone/>
            </a:pPr>
            <a:r>
              <a:rPr lang="en-US" dirty="0" smtClean="0"/>
              <a:t>	• </a:t>
            </a:r>
            <a:r>
              <a:rPr lang="en-US" dirty="0"/>
              <a:t>They love to help other players to achieve success.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1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socializer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explore the environment to learn new places to discuss and socialize with others.</a:t>
            </a:r>
          </a:p>
          <a:p>
            <a:r>
              <a:rPr lang="en-US" dirty="0" smtClean="0"/>
              <a:t>Gaining </a:t>
            </a:r>
            <a:r>
              <a:rPr lang="en-US" dirty="0"/>
              <a:t>points in their perspective is required to facilitate socialization with others.</a:t>
            </a:r>
          </a:p>
          <a:p>
            <a:r>
              <a:rPr lang="en-US" dirty="0" smtClean="0"/>
              <a:t>When </a:t>
            </a:r>
            <a:r>
              <a:rPr lang="en-US" dirty="0"/>
              <a:t>it comes to killing, they rarely do, but when their friends are killed or attacked, </a:t>
            </a:r>
            <a:r>
              <a:rPr lang="en-US" dirty="0" smtClean="0"/>
              <a:t>they tend </a:t>
            </a:r>
            <a:r>
              <a:rPr lang="en-US" dirty="0"/>
              <a:t>to be aggressive to seek revenge.</a:t>
            </a:r>
          </a:p>
          <a:p>
            <a:r>
              <a:rPr lang="en-US" dirty="0" smtClean="0"/>
              <a:t>Their </a:t>
            </a:r>
            <a:r>
              <a:rPr lang="en-US" dirty="0"/>
              <a:t>social capital is that they know a lot of people within the game.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3405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Killer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His/her enjoyment is to defeat other players by killing them in all the possible ways.</a:t>
            </a:r>
          </a:p>
          <a:p>
            <a:r>
              <a:rPr lang="en-US" dirty="0" smtClean="0"/>
              <a:t> </a:t>
            </a:r>
            <a:r>
              <a:rPr lang="en-US" dirty="0"/>
              <a:t>Winning is not important, but to kill as many players as possible, and cause the </a:t>
            </a:r>
            <a:r>
              <a:rPr lang="en-US" dirty="0" smtClean="0"/>
              <a:t>larger possible </a:t>
            </a:r>
            <a:r>
              <a:rPr lang="en-US" dirty="0"/>
              <a:t>amount of trouble.</a:t>
            </a:r>
          </a:p>
          <a:p>
            <a:r>
              <a:rPr lang="en-US" dirty="0" smtClean="0"/>
              <a:t>They </a:t>
            </a:r>
            <a:r>
              <a:rPr lang="en-US" dirty="0"/>
              <a:t>try to impose themselves and their ideas on other players.</a:t>
            </a:r>
          </a:p>
          <a:p>
            <a:r>
              <a:rPr lang="en-US" dirty="0" smtClean="0"/>
              <a:t>Their </a:t>
            </a:r>
            <a:r>
              <a:rPr lang="en-US" dirty="0"/>
              <a:t>social capital is that they are very powerful within the game and others fear them.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886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Not </a:t>
            </a:r>
            <a:r>
              <a:rPr lang="en-US" dirty="0"/>
              <a:t>everyone plays a game the same way.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are ultracompetitive- they play to win. They don’t like losing and become</a:t>
            </a:r>
          </a:p>
          <a:p>
            <a:pPr marL="45720" indent="0">
              <a:buNone/>
            </a:pPr>
            <a:r>
              <a:rPr lang="en-US" dirty="0"/>
              <a:t> </a:t>
            </a:r>
            <a:r>
              <a:rPr lang="en-US" dirty="0" smtClean="0"/>
              <a:t>   emotionally </a:t>
            </a:r>
            <a:r>
              <a:rPr lang="en-US" dirty="0"/>
              <a:t>upset when they lose.</a:t>
            </a:r>
          </a:p>
          <a:p>
            <a:r>
              <a:rPr lang="en-US" dirty="0" smtClean="0"/>
              <a:t>Others </a:t>
            </a:r>
            <a:r>
              <a:rPr lang="en-US" dirty="0"/>
              <a:t>play games because of the challenge; they want to achieve the goal,</a:t>
            </a:r>
          </a:p>
          <a:p>
            <a:pPr marL="45720" indent="0">
              <a:buNone/>
            </a:pPr>
            <a:r>
              <a:rPr lang="en-US" dirty="0" smtClean="0"/>
              <a:t>    whatever </a:t>
            </a:r>
            <a:r>
              <a:rPr lang="en-US" dirty="0"/>
              <a:t>it may entail.</a:t>
            </a:r>
          </a:p>
          <a:p>
            <a:r>
              <a:rPr lang="en-US" dirty="0" smtClean="0"/>
              <a:t> </a:t>
            </a:r>
            <a:r>
              <a:rPr lang="en-US" dirty="0"/>
              <a:t>Others play for the social aspect.</a:t>
            </a:r>
          </a:p>
          <a:p>
            <a:r>
              <a:rPr lang="en-US" dirty="0" smtClean="0"/>
              <a:t> </a:t>
            </a:r>
            <a:r>
              <a:rPr lang="en-US" dirty="0"/>
              <a:t>Still others want to explore the elements of the game and determine what they </a:t>
            </a:r>
            <a:r>
              <a:rPr lang="en-US" dirty="0" smtClean="0"/>
              <a:t>all mean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928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all games have the same type </a:t>
            </a:r>
            <a:r>
              <a:rPr lang="en-US" dirty="0" smtClean="0"/>
              <a:t>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Interactions</a:t>
            </a:r>
          </a:p>
          <a:p>
            <a:r>
              <a:rPr lang="en-US" dirty="0" smtClean="0"/>
              <a:t> goals</a:t>
            </a:r>
          </a:p>
          <a:p>
            <a:r>
              <a:rPr lang="en-US" dirty="0" smtClean="0"/>
              <a:t> </a:t>
            </a:r>
            <a:r>
              <a:rPr lang="en-US" dirty="0"/>
              <a:t>playing styles.</a:t>
            </a:r>
          </a:p>
        </p:txBody>
      </p:sp>
    </p:spTree>
    <p:extLst>
      <p:ext uri="{BB962C8B-B14F-4D97-AF65-F5344CB8AC3E}">
        <p14:creationId xmlns:p14="http://schemas.microsoft.com/office/powerpoint/2010/main" val="2747370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play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b="1" dirty="0" smtClean="0"/>
              <a:t>Competitive </a:t>
            </a:r>
            <a:r>
              <a:rPr lang="en-US" b="1" dirty="0"/>
              <a:t>play</a:t>
            </a:r>
            <a:r>
              <a:rPr lang="en-US" dirty="0"/>
              <a:t>: players compete against the game or others to achieve goals.</a:t>
            </a:r>
          </a:p>
          <a:p>
            <a:r>
              <a:rPr lang="en-US" dirty="0" smtClean="0"/>
              <a:t> </a:t>
            </a:r>
            <a:r>
              <a:rPr lang="en-US" dirty="0"/>
              <a:t>First-person shooters: A player working against non-player characters created </a:t>
            </a:r>
            <a:r>
              <a:rPr lang="en-US" dirty="0" smtClean="0"/>
              <a:t>by A.I</a:t>
            </a:r>
            <a:r>
              <a:rPr lang="en-US" dirty="0"/>
              <a:t>. within the game. (e.g. </a:t>
            </a:r>
            <a:r>
              <a:rPr lang="en-US" b="1" dirty="0"/>
              <a:t>DOOM</a:t>
            </a:r>
            <a:r>
              <a:rPr lang="en-US" dirty="0"/>
              <a:t>)</a:t>
            </a:r>
          </a:p>
          <a:p>
            <a:r>
              <a:rPr lang="en-US" dirty="0" smtClean="0"/>
              <a:t> </a:t>
            </a:r>
            <a:r>
              <a:rPr lang="en-US" dirty="0"/>
              <a:t>First-person thinker: involves moving around an environment </a:t>
            </a:r>
            <a:r>
              <a:rPr lang="en-US" dirty="0" smtClean="0"/>
              <a:t>encountering    obstacles</a:t>
            </a:r>
            <a:r>
              <a:rPr lang="en-US" dirty="0"/>
              <a:t>, but not using violence. (e.g. </a:t>
            </a:r>
            <a:r>
              <a:rPr lang="en-US" b="1" dirty="0"/>
              <a:t>SUDOKU</a:t>
            </a:r>
            <a:r>
              <a:rPr lang="en-US" dirty="0"/>
              <a:t>)</a:t>
            </a:r>
          </a:p>
          <a:p>
            <a:r>
              <a:rPr lang="en-US" dirty="0" smtClean="0"/>
              <a:t>Player </a:t>
            </a:r>
            <a:r>
              <a:rPr lang="en-US" dirty="0"/>
              <a:t>vs. Player: where two or more players compete against one another </a:t>
            </a:r>
            <a:r>
              <a:rPr lang="en-US" dirty="0" smtClean="0"/>
              <a:t>until one </a:t>
            </a:r>
            <a:r>
              <a:rPr lang="en-US" dirty="0"/>
              <a:t>player lose. (e.g. </a:t>
            </a:r>
            <a:r>
              <a:rPr lang="en-US" b="1" dirty="0"/>
              <a:t>Chess</a:t>
            </a:r>
            <a:r>
              <a:rPr lang="en-US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103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play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b="1" dirty="0"/>
              <a:t>Cooperative play</a:t>
            </a:r>
            <a:r>
              <a:rPr lang="en-US" dirty="0"/>
              <a:t>: players work together to help each other and share resources </a:t>
            </a:r>
            <a:r>
              <a:rPr lang="en-US" dirty="0" smtClean="0"/>
              <a:t>to achieve </a:t>
            </a:r>
            <a:r>
              <a:rPr lang="en-US" dirty="0"/>
              <a:t>mutually desirable goals (referred as co-op mode).</a:t>
            </a:r>
          </a:p>
          <a:p>
            <a:r>
              <a:rPr lang="en-US" dirty="0" smtClean="0"/>
              <a:t>Players </a:t>
            </a:r>
            <a:r>
              <a:rPr lang="en-US" dirty="0"/>
              <a:t>may work alone to accomplish some goal but cannot reach the final </a:t>
            </a:r>
            <a:r>
              <a:rPr lang="en-US" dirty="0" smtClean="0"/>
              <a:t>stage of </a:t>
            </a:r>
            <a:r>
              <a:rPr lang="en-US" dirty="0"/>
              <a:t>the game without working with others (e.g. </a:t>
            </a:r>
            <a:r>
              <a:rPr lang="en-US" b="1" dirty="0" err="1"/>
              <a:t>Toontown</a:t>
            </a:r>
            <a:r>
              <a:rPr lang="en-US" dirty="0"/>
              <a:t>, </a:t>
            </a:r>
            <a:r>
              <a:rPr lang="en-US" b="1" dirty="0" err="1"/>
              <a:t>FarmVille</a:t>
            </a:r>
            <a:r>
              <a:rPr lang="en-US" dirty="0"/>
              <a:t>, </a:t>
            </a:r>
            <a:r>
              <a:rPr lang="en-US" b="1" dirty="0" err="1"/>
              <a:t>CityVille</a:t>
            </a:r>
            <a:r>
              <a:rPr lang="en-US" dirty="0" smtClean="0"/>
              <a:t>).</a:t>
            </a:r>
          </a:p>
          <a:p>
            <a:pPr marL="45720" indent="0">
              <a:buNone/>
            </a:pPr>
            <a:r>
              <a:rPr lang="en-US" b="1" dirty="0"/>
              <a:t>Self-expression/creative play</a:t>
            </a:r>
            <a:r>
              <a:rPr lang="en-US" dirty="0"/>
              <a:t>: these games are played simply to provide players a </a:t>
            </a:r>
            <a:r>
              <a:rPr lang="en-US" dirty="0" smtClean="0"/>
              <a:t>chance to </a:t>
            </a:r>
            <a:r>
              <a:rPr lang="en-US" dirty="0"/>
              <a:t>express themselves and exercise their creativity. (e.g. </a:t>
            </a:r>
            <a:r>
              <a:rPr lang="en-US" b="1" dirty="0"/>
              <a:t>Minecraft</a:t>
            </a:r>
            <a:r>
              <a:rPr lang="en-US" dirty="0" smtClean="0"/>
              <a:t>).</a:t>
            </a:r>
          </a:p>
          <a:p>
            <a:r>
              <a:rPr lang="en-US" b="1" dirty="0"/>
              <a:t>Most often gamification involves a combination of these three elements where one </a:t>
            </a:r>
            <a:r>
              <a:rPr lang="en-US" b="1" dirty="0" smtClean="0"/>
              <a:t>will be </a:t>
            </a:r>
            <a:r>
              <a:rPr lang="en-US" b="1" dirty="0"/>
              <a:t>the dominate form.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62747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3" y="399784"/>
            <a:ext cx="9372600" cy="1200416"/>
          </a:xfrm>
        </p:spPr>
        <p:txBody>
          <a:bodyPr/>
          <a:lstStyle/>
          <a:p>
            <a:r>
              <a:rPr lang="en-US" dirty="0" smtClean="0"/>
              <a:t>Player skill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b="1" dirty="0"/>
              <a:t>Novice player</a:t>
            </a:r>
            <a:r>
              <a:rPr lang="en-US" dirty="0" smtClean="0"/>
              <a:t>:</a:t>
            </a:r>
          </a:p>
          <a:p>
            <a:r>
              <a:rPr lang="en-US" dirty="0" smtClean="0"/>
              <a:t>Requires </a:t>
            </a:r>
            <a:r>
              <a:rPr lang="en-US" dirty="0"/>
              <a:t>some approaches to motivate and attract them different than those </a:t>
            </a:r>
            <a:r>
              <a:rPr lang="en-US" dirty="0" smtClean="0"/>
              <a:t>used to </a:t>
            </a:r>
            <a:r>
              <a:rPr lang="en-US" dirty="0"/>
              <a:t>hold onto players who consider themselves masters of the game.</a:t>
            </a:r>
          </a:p>
          <a:p>
            <a:r>
              <a:rPr lang="en-US" dirty="0" smtClean="0"/>
              <a:t> </a:t>
            </a:r>
            <a:r>
              <a:rPr lang="en-US" dirty="0"/>
              <a:t>An important first step is to guide them into the game gently but with a great </a:t>
            </a:r>
            <a:r>
              <a:rPr lang="en-US" dirty="0" smtClean="0"/>
              <a:t>deal of </a:t>
            </a:r>
            <a:r>
              <a:rPr lang="en-US" dirty="0"/>
              <a:t>attraction and interest.</a:t>
            </a:r>
          </a:p>
          <a:p>
            <a:r>
              <a:rPr lang="en-US" dirty="0" smtClean="0"/>
              <a:t>Most </a:t>
            </a:r>
            <a:r>
              <a:rPr lang="en-US" dirty="0"/>
              <a:t>of the time the first task, quest, or mission is nothing more than walking </a:t>
            </a:r>
            <a:r>
              <a:rPr lang="en-US" dirty="0" smtClean="0"/>
              <a:t>over to </a:t>
            </a:r>
            <a:r>
              <a:rPr lang="en-US" dirty="0"/>
              <a:t>a particular area. Once the player reaches the area, he receives a reward </a:t>
            </a:r>
            <a:r>
              <a:rPr lang="en-US" dirty="0" smtClean="0"/>
              <a:t>or token- </a:t>
            </a:r>
            <a:r>
              <a:rPr lang="en-US" b="1" dirty="0"/>
              <a:t>immediate reinforcement</a:t>
            </a:r>
            <a:r>
              <a:rPr lang="en-US" dirty="0"/>
              <a:t>. This will teaches basic navigation and </a:t>
            </a:r>
            <a:r>
              <a:rPr lang="en-US" dirty="0" smtClean="0"/>
              <a:t>interface control</a:t>
            </a:r>
            <a:r>
              <a:rPr lang="en-US" dirty="0"/>
              <a:t>.</a:t>
            </a:r>
          </a:p>
          <a:p>
            <a:r>
              <a:rPr lang="en-US" dirty="0" smtClean="0"/>
              <a:t>Next </a:t>
            </a:r>
            <a:r>
              <a:rPr lang="en-US" dirty="0"/>
              <a:t>step might be to manipulating objects within the environment.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418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Player skill Levels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b="1" dirty="0"/>
              <a:t>Expert </a:t>
            </a:r>
            <a:r>
              <a:rPr lang="en-US" b="1" dirty="0" smtClean="0"/>
              <a:t>player</a:t>
            </a:r>
          </a:p>
          <a:p>
            <a:r>
              <a:rPr lang="en-US" dirty="0"/>
              <a:t>Players have all the skills they need to competently/expertly engage at a high </a:t>
            </a:r>
            <a:r>
              <a:rPr lang="en-US" dirty="0" smtClean="0"/>
              <a:t>level of </a:t>
            </a:r>
            <a:r>
              <a:rPr lang="en-US" dirty="0"/>
              <a:t>game play.</a:t>
            </a:r>
          </a:p>
          <a:p>
            <a:r>
              <a:rPr lang="en-US" dirty="0" smtClean="0"/>
              <a:t>In </a:t>
            </a:r>
            <a:r>
              <a:rPr lang="en-US" dirty="0"/>
              <a:t>this level, player wants to gain access to rewards, items, and levels that are </a:t>
            </a:r>
            <a:r>
              <a:rPr lang="en-US" dirty="0" smtClean="0"/>
              <a:t>not accessible </a:t>
            </a:r>
            <a:r>
              <a:rPr lang="en-US" dirty="0"/>
              <a:t>to novice </a:t>
            </a:r>
            <a:r>
              <a:rPr lang="en-US" dirty="0" smtClean="0"/>
              <a:t>players</a:t>
            </a:r>
            <a:r>
              <a:rPr lang="en-US" b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032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Player skill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b="1" dirty="0"/>
              <a:t>Master </a:t>
            </a:r>
            <a:r>
              <a:rPr lang="en-US" b="1" dirty="0" smtClean="0"/>
              <a:t>Player</a:t>
            </a:r>
            <a:endParaRPr lang="en-US" dirty="0"/>
          </a:p>
          <a:p>
            <a:r>
              <a:rPr lang="en-US" dirty="0" smtClean="0"/>
              <a:t>Player </a:t>
            </a:r>
            <a:r>
              <a:rPr lang="en-US" dirty="0"/>
              <a:t>has accomplished every task in the game and has a high level of </a:t>
            </a:r>
            <a:r>
              <a:rPr lang="en-US" dirty="0" smtClean="0"/>
              <a:t>knowledge about </a:t>
            </a:r>
            <a:r>
              <a:rPr lang="en-US" dirty="0"/>
              <a:t>the game play, sequence, and mechanics of the game.</a:t>
            </a:r>
          </a:p>
          <a:p>
            <a:r>
              <a:rPr lang="en-US" dirty="0" smtClean="0"/>
              <a:t> </a:t>
            </a:r>
            <a:r>
              <a:rPr lang="en-US" dirty="0"/>
              <a:t>At this level, players look after status, exclusivity/uniqueness, and special </a:t>
            </a:r>
            <a:r>
              <a:rPr lang="en-US" dirty="0" smtClean="0"/>
              <a:t>benefits to </a:t>
            </a:r>
            <a:r>
              <a:rPr lang="en-US" dirty="0"/>
              <a:t>keep them interested in staying with the game.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992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Player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Determined </a:t>
            </a:r>
            <a:r>
              <a:rPr lang="en-US" dirty="0"/>
              <a:t>by how they interact with and within a game environment.</a:t>
            </a:r>
          </a:p>
          <a:p>
            <a:r>
              <a:rPr lang="en-US" dirty="0" smtClean="0"/>
              <a:t>Richard </a:t>
            </a:r>
            <a:r>
              <a:rPr lang="en-US" dirty="0"/>
              <a:t>Bartle (a game research from England) was able to identify that people </a:t>
            </a:r>
            <a:r>
              <a:rPr lang="en-US" dirty="0" smtClean="0"/>
              <a:t>mostly liked </a:t>
            </a:r>
            <a:r>
              <a:rPr lang="en-US" dirty="0"/>
              <a:t>the same types of things within the game.</a:t>
            </a:r>
          </a:p>
          <a:p>
            <a:r>
              <a:rPr lang="en-US" dirty="0" smtClean="0"/>
              <a:t> </a:t>
            </a:r>
            <a:r>
              <a:rPr lang="en-US" dirty="0"/>
              <a:t>Based on his research, he named and classified game players into four groups: </a:t>
            </a:r>
            <a:r>
              <a:rPr lang="en-US" dirty="0" smtClean="0"/>
              <a:t>Achiever, Explorer, </a:t>
            </a:r>
            <a:r>
              <a:rPr lang="en-US" dirty="0"/>
              <a:t>Socializer, and Killer.</a:t>
            </a:r>
          </a:p>
          <a:p>
            <a:r>
              <a:rPr lang="en-US" dirty="0" smtClean="0"/>
              <a:t>Every </a:t>
            </a:r>
            <a:r>
              <a:rPr lang="en-US" dirty="0"/>
              <a:t>person tends to exhibit behaviors from all the four types when playing games, </a:t>
            </a:r>
            <a:r>
              <a:rPr lang="en-US" dirty="0" smtClean="0"/>
              <a:t>but many </a:t>
            </a:r>
            <a:r>
              <a:rPr lang="en-US" dirty="0"/>
              <a:t>people tend to lean more heavily toward one of the types.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965116"/>
      </p:ext>
    </p:extLst>
  </p:cSld>
  <p:clrMapOvr>
    <a:masterClrMapping/>
  </p:clrMapOvr>
</p:sld>
</file>

<file path=ppt/theme/theme1.xml><?xml version="1.0" encoding="utf-8"?>
<a:theme xmlns:a="http://schemas.openxmlformats.org/drawingml/2006/main" name="Children Playing 16x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3461883.potx" id="{18737D51-7733-4200-B5C9-BF22CA2CE631}" vid="{40CEFE45-12FF-4454-86EB-59F04C858872}"/>
    </a:ext>
  </a:extLst>
</a:theme>
</file>

<file path=ppt/theme/theme2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Children playing education presentation design (cartoon illustration, widescreen)</Template>
  <TotalTime>77</TotalTime>
  <Words>1139</Words>
  <Application>Microsoft Office PowerPoint</Application>
  <PresentationFormat>Widescreen</PresentationFormat>
  <Paragraphs>82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Euphemia</vt:lpstr>
      <vt:lpstr>Wingdings</vt:lpstr>
      <vt:lpstr>Children Playing 16x9</vt:lpstr>
      <vt:lpstr>Player Types and Game pattern</vt:lpstr>
      <vt:lpstr>Not everyone plays a game the same way.</vt:lpstr>
      <vt:lpstr>Not all games have the same type on</vt:lpstr>
      <vt:lpstr>Types of play</vt:lpstr>
      <vt:lpstr>Types of play</vt:lpstr>
      <vt:lpstr>Player skill Levels</vt:lpstr>
      <vt:lpstr>Player skill Levels</vt:lpstr>
      <vt:lpstr>Player skill Level</vt:lpstr>
      <vt:lpstr>Player Types</vt:lpstr>
      <vt:lpstr>PowerPoint Presentation</vt:lpstr>
      <vt:lpstr>The Achiever</vt:lpstr>
      <vt:lpstr>The Achiever</vt:lpstr>
      <vt:lpstr>The Explorer</vt:lpstr>
      <vt:lpstr>The Explorer</vt:lpstr>
      <vt:lpstr>The socializer </vt:lpstr>
      <vt:lpstr>The socializer </vt:lpstr>
      <vt:lpstr>The Killer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Player Types and Game pattern</dc:title>
  <dc:creator>hafez ali</dc:creator>
  <cp:lastModifiedBy>hafez ali</cp:lastModifiedBy>
  <cp:revision>7</cp:revision>
  <dcterms:created xsi:type="dcterms:W3CDTF">2019-03-05T18:14:46Z</dcterms:created>
  <dcterms:modified xsi:type="dcterms:W3CDTF">2019-03-05T19:32:45Z</dcterms:modified>
</cp:coreProperties>
</file>