
<file path=[Content_Types].xml><?xml version="1.0" encoding="utf-8"?>
<Types xmlns="http://schemas.openxmlformats.org/package/2006/content-types">
  <Default ContentType="image/jpeg" Extension="jpg"/>
  <Default ContentType="application/vnd.openxmlformats-officedocument.vmlDrawing" Extension="vml"/>
  <Default ContentType="application/xml" Extension="xml"/>
  <Default ContentType="image/png" Extension="png"/>
  <Default ContentType="application/msword" Extension="doc"/>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msword" PartName="/ppt/embeddings/Microsoft_Office_Word_97_-_2003_Document2.doc"/>
  <Override ContentType="application/msword" PartName="/ppt/embeddings/Microsoft_Office_Word_97_-_2003_Document1.doc"/>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5" roundtripDataSignature="AMtx7mhDJvvJfTElVCx6WJ6wRa0HBTTq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F8BEECE-B565-4C07-8FC3-2B6F7DE21208}">
  <a:tblStyle styleId="{1F8BEECE-B565-4C07-8FC3-2B6F7DE2120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5"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79" name="Google Shape;79;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0" name="Google Shape;14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7" name="Google Shape;14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5" name="Google Shape;15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2" name="Google Shape;16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9" name="Google Shape;169;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5" name="Google Shape;17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2" name="Google Shape;182;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9" name="Google Shape;18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5" name="Google Shape;195;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6" name="Google Shape;8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2" name="Google Shape;9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8" name="Google Shape;9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05" name="Google Shape;10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2" name="Google Shape;11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9" name="Google Shape;11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6" name="Google Shape;12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3" name="Google Shape;13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20"/>
          <p:cNvSpPr txBox="1"/>
          <p:nvPr>
            <p:ph type="ctrTitle"/>
          </p:nvPr>
        </p:nvSpPr>
        <p:spPr>
          <a:xfrm>
            <a:off x="685800" y="2130425"/>
            <a:ext cx="7772400" cy="1470025"/>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 name="Google Shape;16;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rgbClr val="336699"/>
              </a:buClr>
              <a:buSzPts val="2800"/>
              <a:buFont typeface="Arial"/>
              <a:buNone/>
              <a:defRPr/>
            </a:lvl1pPr>
            <a:lvl2pPr lvl="1" algn="ctr">
              <a:spcBef>
                <a:spcPts val="480"/>
              </a:spcBef>
              <a:spcAft>
                <a:spcPts val="0"/>
              </a:spcAft>
              <a:buClr>
                <a:srgbClr val="336699"/>
              </a:buClr>
              <a:buSzPts val="2400"/>
              <a:buFont typeface="Arial"/>
              <a:buNone/>
              <a:defRPr/>
            </a:lvl2pPr>
            <a:lvl3pPr lvl="2" algn="ctr">
              <a:spcBef>
                <a:spcPts val="400"/>
              </a:spcBef>
              <a:spcAft>
                <a:spcPts val="0"/>
              </a:spcAft>
              <a:buClr>
                <a:srgbClr val="336699"/>
              </a:buClr>
              <a:buSzPts val="2000"/>
              <a:buFont typeface="Arial"/>
              <a:buNone/>
              <a:defRPr/>
            </a:lvl3pPr>
            <a:lvl4pPr lvl="3" algn="ctr">
              <a:spcBef>
                <a:spcPts val="360"/>
              </a:spcBef>
              <a:spcAft>
                <a:spcPts val="0"/>
              </a:spcAft>
              <a:buClr>
                <a:srgbClr val="336699"/>
              </a:buClr>
              <a:buSzPts val="1800"/>
              <a:buFont typeface="Arial"/>
              <a:buNone/>
              <a:defRPr/>
            </a:lvl4pPr>
            <a:lvl5pPr lvl="4" algn="ctr">
              <a:spcBef>
                <a:spcPts val="360"/>
              </a:spcBef>
              <a:spcAft>
                <a:spcPts val="0"/>
              </a:spcAft>
              <a:buClr>
                <a:srgbClr val="336699"/>
              </a:buClr>
              <a:buSzPts val="1800"/>
              <a:buFont typeface="Arial"/>
              <a:buNone/>
              <a:defRPr/>
            </a:lvl5pPr>
            <a:lvl6pPr lvl="5" algn="ctr">
              <a:spcBef>
                <a:spcPts val="360"/>
              </a:spcBef>
              <a:spcAft>
                <a:spcPts val="0"/>
              </a:spcAft>
              <a:buClr>
                <a:srgbClr val="336699"/>
              </a:buClr>
              <a:buSzPts val="1800"/>
              <a:buFont typeface="Arial"/>
              <a:buNone/>
              <a:defRPr/>
            </a:lvl6pPr>
            <a:lvl7pPr lvl="6" algn="ctr">
              <a:spcBef>
                <a:spcPts val="360"/>
              </a:spcBef>
              <a:spcAft>
                <a:spcPts val="0"/>
              </a:spcAft>
              <a:buClr>
                <a:srgbClr val="336699"/>
              </a:buClr>
              <a:buSzPts val="1800"/>
              <a:buFont typeface="Arial"/>
              <a:buNone/>
              <a:defRPr/>
            </a:lvl7pPr>
            <a:lvl8pPr lvl="7" algn="ctr">
              <a:spcBef>
                <a:spcPts val="360"/>
              </a:spcBef>
              <a:spcAft>
                <a:spcPts val="0"/>
              </a:spcAft>
              <a:buClr>
                <a:srgbClr val="336699"/>
              </a:buClr>
              <a:buSzPts val="1800"/>
              <a:buFont typeface="Arial"/>
              <a:buNone/>
              <a:defRPr/>
            </a:lvl8pPr>
            <a:lvl9pPr lvl="8" algn="ctr">
              <a:spcBef>
                <a:spcPts val="360"/>
              </a:spcBef>
              <a:spcAft>
                <a:spcPts val="0"/>
              </a:spcAft>
              <a:buClr>
                <a:srgbClr val="336699"/>
              </a:buClr>
              <a:buSzPts val="1800"/>
              <a:buFont typeface="Arial"/>
              <a:buNone/>
              <a:defRPr/>
            </a:lvl9pPr>
          </a:lstStyle>
          <a:p/>
        </p:txBody>
      </p:sp>
      <p:sp>
        <p:nvSpPr>
          <p:cNvPr id="17" name="Google Shape;17;p20"/>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0"/>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0" name="Shape 60"/>
        <p:cNvGrpSpPr/>
        <p:nvPr/>
      </p:nvGrpSpPr>
      <p:grpSpPr>
        <a:xfrm>
          <a:off x="0" y="0"/>
          <a:ext cx="0" cy="0"/>
          <a:chOff x="0" y="0"/>
          <a:chExt cx="0" cy="0"/>
        </a:xfrm>
      </p:grpSpPr>
      <p:sp>
        <p:nvSpPr>
          <p:cNvPr id="61" name="Google Shape;61;p29"/>
          <p:cNvSpPr txBox="1"/>
          <p:nvPr>
            <p:ph type="title"/>
          </p:nvPr>
        </p:nvSpPr>
        <p:spPr>
          <a:xfrm>
            <a:off x="1792288" y="4800600"/>
            <a:ext cx="5486400" cy="566738"/>
          </a:xfrm>
          <a:prstGeom prst="rect">
            <a:avLst/>
          </a:prstGeom>
          <a:blipFill rotWithShape="1">
            <a:blip r:embed="rId2">
              <a:alphaModFix/>
            </a:blip>
            <a:stretch>
              <a:fillRect b="0" l="0" r="0" t="0"/>
            </a:stretch>
          </a:blipFill>
          <a:ln>
            <a:noFill/>
          </a:ln>
        </p:spPr>
        <p:txBody>
          <a:bodyPr anchorCtr="1"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2" name="Google Shape;62;p29"/>
          <p:cNvSpPr/>
          <p:nvPr>
            <p:ph idx="2" type="pic"/>
          </p:nvPr>
        </p:nvSpPr>
        <p:spPr>
          <a:xfrm>
            <a:off x="1792288" y="612775"/>
            <a:ext cx="5486400" cy="4114800"/>
          </a:xfrm>
          <a:prstGeom prst="rect">
            <a:avLst/>
          </a:prstGeom>
          <a:noFill/>
          <a:ln>
            <a:noFill/>
          </a:ln>
        </p:spPr>
      </p:sp>
      <p:sp>
        <p:nvSpPr>
          <p:cNvPr id="63" name="Google Shape;63;p2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336699"/>
              </a:buClr>
              <a:buSzPts val="1400"/>
              <a:buFont typeface="Arial"/>
              <a:buNone/>
              <a:defRPr sz="1400"/>
            </a:lvl1pPr>
            <a:lvl2pPr indent="-228600" lvl="1" marL="914400" algn="l">
              <a:spcBef>
                <a:spcPts val="240"/>
              </a:spcBef>
              <a:spcAft>
                <a:spcPts val="0"/>
              </a:spcAft>
              <a:buClr>
                <a:srgbClr val="336699"/>
              </a:buClr>
              <a:buSzPts val="1200"/>
              <a:buFont typeface="Arial"/>
              <a:buNone/>
              <a:defRPr sz="1200"/>
            </a:lvl2pPr>
            <a:lvl3pPr indent="-228600" lvl="2" marL="1371600" algn="l">
              <a:spcBef>
                <a:spcPts val="200"/>
              </a:spcBef>
              <a:spcAft>
                <a:spcPts val="0"/>
              </a:spcAft>
              <a:buClr>
                <a:srgbClr val="336699"/>
              </a:buClr>
              <a:buSzPts val="1000"/>
              <a:buFont typeface="Arial"/>
              <a:buNone/>
              <a:defRPr sz="1000"/>
            </a:lvl3pPr>
            <a:lvl4pPr indent="-228600" lvl="3" marL="1828800" algn="l">
              <a:spcBef>
                <a:spcPts val="180"/>
              </a:spcBef>
              <a:spcAft>
                <a:spcPts val="0"/>
              </a:spcAft>
              <a:buClr>
                <a:srgbClr val="336699"/>
              </a:buClr>
              <a:buSzPts val="900"/>
              <a:buFont typeface="Arial"/>
              <a:buNone/>
              <a:defRPr sz="900"/>
            </a:lvl4pPr>
            <a:lvl5pPr indent="-228600" lvl="4" marL="2286000" algn="l">
              <a:spcBef>
                <a:spcPts val="180"/>
              </a:spcBef>
              <a:spcAft>
                <a:spcPts val="0"/>
              </a:spcAft>
              <a:buClr>
                <a:srgbClr val="336699"/>
              </a:buClr>
              <a:buSzPts val="900"/>
              <a:buFont typeface="Arial"/>
              <a:buNone/>
              <a:defRPr sz="900"/>
            </a:lvl5pPr>
            <a:lvl6pPr indent="-228600" lvl="5" marL="2743200" algn="l">
              <a:spcBef>
                <a:spcPts val="180"/>
              </a:spcBef>
              <a:spcAft>
                <a:spcPts val="0"/>
              </a:spcAft>
              <a:buClr>
                <a:srgbClr val="336699"/>
              </a:buClr>
              <a:buSzPts val="900"/>
              <a:buFont typeface="Arial"/>
              <a:buNone/>
              <a:defRPr sz="900"/>
            </a:lvl6pPr>
            <a:lvl7pPr indent="-228600" lvl="6" marL="3200400" algn="l">
              <a:spcBef>
                <a:spcPts val="180"/>
              </a:spcBef>
              <a:spcAft>
                <a:spcPts val="0"/>
              </a:spcAft>
              <a:buClr>
                <a:srgbClr val="336699"/>
              </a:buClr>
              <a:buSzPts val="900"/>
              <a:buFont typeface="Arial"/>
              <a:buNone/>
              <a:defRPr sz="900"/>
            </a:lvl7pPr>
            <a:lvl8pPr indent="-228600" lvl="7" marL="3657600" algn="l">
              <a:spcBef>
                <a:spcPts val="180"/>
              </a:spcBef>
              <a:spcAft>
                <a:spcPts val="0"/>
              </a:spcAft>
              <a:buClr>
                <a:srgbClr val="336699"/>
              </a:buClr>
              <a:buSzPts val="900"/>
              <a:buFont typeface="Arial"/>
              <a:buNone/>
              <a:defRPr sz="900"/>
            </a:lvl8pPr>
            <a:lvl9pPr indent="-228600" lvl="8" marL="4114800" algn="l">
              <a:spcBef>
                <a:spcPts val="180"/>
              </a:spcBef>
              <a:spcAft>
                <a:spcPts val="0"/>
              </a:spcAft>
              <a:buClr>
                <a:srgbClr val="336699"/>
              </a:buClr>
              <a:buSzPts val="900"/>
              <a:buFont typeface="Arial"/>
              <a:buNone/>
              <a:defRPr sz="900"/>
            </a:lvl9pPr>
          </a:lstStyle>
          <a:p/>
        </p:txBody>
      </p:sp>
      <p:sp>
        <p:nvSpPr>
          <p:cNvPr id="64" name="Google Shape;64;p29"/>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9"/>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30"/>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30"/>
          <p:cNvSpPr txBox="1"/>
          <p:nvPr>
            <p:ph idx="1" type="body"/>
          </p:nvPr>
        </p:nvSpPr>
        <p:spPr>
          <a:xfrm rot="5400000">
            <a:off x="2422525" y="-230187"/>
            <a:ext cx="4114800" cy="7772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69" name="Google Shape;69;p30"/>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0"/>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1" name="Shape 71"/>
        <p:cNvGrpSpPr/>
        <p:nvPr/>
      </p:nvGrpSpPr>
      <p:grpSpPr>
        <a:xfrm>
          <a:off x="0" y="0"/>
          <a:ext cx="0" cy="0"/>
          <a:chOff x="0" y="0"/>
          <a:chExt cx="0" cy="0"/>
        </a:xfrm>
      </p:grpSpPr>
      <p:sp>
        <p:nvSpPr>
          <p:cNvPr id="72" name="Google Shape;72;p31"/>
          <p:cNvSpPr txBox="1"/>
          <p:nvPr>
            <p:ph type="title"/>
          </p:nvPr>
        </p:nvSpPr>
        <p:spPr>
          <a:xfrm>
            <a:off x="6856413" y="0"/>
            <a:ext cx="2284412" cy="5713413"/>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spcBef>
                <a:spcPts val="0"/>
              </a:spcBef>
              <a:spcAft>
                <a:spcPts val="0"/>
              </a:spcAft>
              <a:buNone/>
              <a:defRPr/>
            </a:lvl1pPr>
          </a:lstStyle>
          <a:p/>
        </p:txBody>
      </p:sp>
      <p:sp>
        <p:nvSpPr>
          <p:cNvPr id="73" name="Google Shape;73;p31"/>
          <p:cNvSpPr txBox="1"/>
          <p:nvPr/>
        </p:nvSpPr>
        <p:spPr>
          <a:xfrm rot="5400000">
            <a:off x="5141899" y="1714501"/>
            <a:ext cx="5713413" cy="2284412"/>
          </a:xfrm>
          <a:prstGeom prst="rect">
            <a:avLst/>
          </a:prstGeom>
          <a:no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Click to edit Master title style</a:t>
            </a:r>
            <a:endParaRPr b="0" i="0" sz="3600" u="none" cap="none" strike="noStrike">
              <a:solidFill>
                <a:schemeClr val="lt1"/>
              </a:solidFill>
              <a:latin typeface="Times New Roman"/>
              <a:ea typeface="Times New Roman"/>
              <a:cs typeface="Times New Roman"/>
              <a:sym typeface="Times New Roman"/>
            </a:endParaRPr>
          </a:p>
        </p:txBody>
      </p:sp>
      <p:sp>
        <p:nvSpPr>
          <p:cNvPr id="74" name="Google Shape;74;p31"/>
          <p:cNvSpPr txBox="1"/>
          <p:nvPr>
            <p:ph idx="1" type="body"/>
          </p:nvPr>
        </p:nvSpPr>
        <p:spPr>
          <a:xfrm rot="5400000">
            <a:off x="495300" y="-495300"/>
            <a:ext cx="5713413" cy="670401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75" name="Google Shape;75;p31"/>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1"/>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21"/>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21"/>
          <p:cNvSpPr txBox="1"/>
          <p:nvPr>
            <p:ph idx="1" type="body"/>
          </p:nvPr>
        </p:nvSpPr>
        <p:spPr>
          <a:xfrm>
            <a:off x="593725" y="1598613"/>
            <a:ext cx="7772400" cy="4114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22" name="Google Shape;22;p21"/>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1"/>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24" name="Shape 24"/>
        <p:cNvGrpSpPr/>
        <p:nvPr/>
      </p:nvGrpSpPr>
      <p:grpSpPr>
        <a:xfrm>
          <a:off x="0" y="0"/>
          <a:ext cx="0" cy="0"/>
          <a:chOff x="0" y="0"/>
          <a:chExt cx="0" cy="0"/>
        </a:xfrm>
      </p:grpSpPr>
      <p:sp>
        <p:nvSpPr>
          <p:cNvPr id="25" name="Google Shape;25;p22"/>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22"/>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2"/>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23"/>
          <p:cNvSpPr txBox="1"/>
          <p:nvPr>
            <p:ph type="title"/>
          </p:nvPr>
        </p:nvSpPr>
        <p:spPr>
          <a:xfrm>
            <a:off x="722313" y="4406900"/>
            <a:ext cx="7772400" cy="1362075"/>
          </a:xfrm>
          <a:prstGeom prst="rect">
            <a:avLst/>
          </a:prstGeom>
          <a:blipFill rotWithShape="1">
            <a:blip r:embed="rId2">
              <a:alphaModFix/>
            </a:blip>
            <a:stretch>
              <a:fillRect b="0" l="0" r="0" t="0"/>
            </a:stretch>
          </a:blipFill>
          <a:ln>
            <a:noFill/>
          </a:ln>
        </p:spPr>
        <p:txBody>
          <a:bodyPr anchorCtr="1"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0" name="Google Shape;30;p2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336699"/>
              </a:buClr>
              <a:buSzPts val="2000"/>
              <a:buFont typeface="Arial"/>
              <a:buNone/>
              <a:defRPr sz="2000"/>
            </a:lvl1pPr>
            <a:lvl2pPr indent="-228600" lvl="1" marL="914400" algn="l">
              <a:spcBef>
                <a:spcPts val="360"/>
              </a:spcBef>
              <a:spcAft>
                <a:spcPts val="0"/>
              </a:spcAft>
              <a:buClr>
                <a:srgbClr val="336699"/>
              </a:buClr>
              <a:buSzPts val="1800"/>
              <a:buFont typeface="Arial"/>
              <a:buNone/>
              <a:defRPr sz="1800"/>
            </a:lvl2pPr>
            <a:lvl3pPr indent="-228600" lvl="2" marL="1371600" algn="l">
              <a:spcBef>
                <a:spcPts val="320"/>
              </a:spcBef>
              <a:spcAft>
                <a:spcPts val="0"/>
              </a:spcAft>
              <a:buClr>
                <a:srgbClr val="336699"/>
              </a:buClr>
              <a:buSzPts val="1600"/>
              <a:buFont typeface="Arial"/>
              <a:buNone/>
              <a:defRPr sz="1600"/>
            </a:lvl3pPr>
            <a:lvl4pPr indent="-228600" lvl="3" marL="1828800" algn="l">
              <a:spcBef>
                <a:spcPts val="280"/>
              </a:spcBef>
              <a:spcAft>
                <a:spcPts val="0"/>
              </a:spcAft>
              <a:buClr>
                <a:srgbClr val="336699"/>
              </a:buClr>
              <a:buSzPts val="1400"/>
              <a:buFont typeface="Arial"/>
              <a:buNone/>
              <a:defRPr sz="1400"/>
            </a:lvl4pPr>
            <a:lvl5pPr indent="-228600" lvl="4" marL="2286000" algn="l">
              <a:spcBef>
                <a:spcPts val="280"/>
              </a:spcBef>
              <a:spcAft>
                <a:spcPts val="0"/>
              </a:spcAft>
              <a:buClr>
                <a:srgbClr val="336699"/>
              </a:buClr>
              <a:buSzPts val="1400"/>
              <a:buFont typeface="Arial"/>
              <a:buNone/>
              <a:defRPr sz="1400"/>
            </a:lvl5pPr>
            <a:lvl6pPr indent="-228600" lvl="5" marL="2743200" algn="l">
              <a:spcBef>
                <a:spcPts val="280"/>
              </a:spcBef>
              <a:spcAft>
                <a:spcPts val="0"/>
              </a:spcAft>
              <a:buClr>
                <a:srgbClr val="336699"/>
              </a:buClr>
              <a:buSzPts val="1400"/>
              <a:buFont typeface="Arial"/>
              <a:buNone/>
              <a:defRPr sz="1400"/>
            </a:lvl6pPr>
            <a:lvl7pPr indent="-228600" lvl="6" marL="3200400" algn="l">
              <a:spcBef>
                <a:spcPts val="280"/>
              </a:spcBef>
              <a:spcAft>
                <a:spcPts val="0"/>
              </a:spcAft>
              <a:buClr>
                <a:srgbClr val="336699"/>
              </a:buClr>
              <a:buSzPts val="1400"/>
              <a:buFont typeface="Arial"/>
              <a:buNone/>
              <a:defRPr sz="1400"/>
            </a:lvl7pPr>
            <a:lvl8pPr indent="-228600" lvl="7" marL="3657600" algn="l">
              <a:spcBef>
                <a:spcPts val="280"/>
              </a:spcBef>
              <a:spcAft>
                <a:spcPts val="0"/>
              </a:spcAft>
              <a:buClr>
                <a:srgbClr val="336699"/>
              </a:buClr>
              <a:buSzPts val="1400"/>
              <a:buFont typeface="Arial"/>
              <a:buNone/>
              <a:defRPr sz="1400"/>
            </a:lvl8pPr>
            <a:lvl9pPr indent="-228600" lvl="8" marL="4114800" algn="l">
              <a:spcBef>
                <a:spcPts val="280"/>
              </a:spcBef>
              <a:spcAft>
                <a:spcPts val="0"/>
              </a:spcAft>
              <a:buClr>
                <a:srgbClr val="336699"/>
              </a:buClr>
              <a:buSzPts val="1400"/>
              <a:buFont typeface="Arial"/>
              <a:buNone/>
              <a:defRPr sz="1400"/>
            </a:lvl9pPr>
          </a:lstStyle>
          <a:p/>
        </p:txBody>
      </p:sp>
      <p:sp>
        <p:nvSpPr>
          <p:cNvPr id="31" name="Google Shape;31;p23"/>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3"/>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4"/>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24"/>
          <p:cNvSpPr txBox="1"/>
          <p:nvPr>
            <p:ph idx="1" type="body"/>
          </p:nvPr>
        </p:nvSpPr>
        <p:spPr>
          <a:xfrm>
            <a:off x="593725" y="1598613"/>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336699"/>
              </a:buClr>
              <a:buSzPts val="2800"/>
              <a:buFont typeface="Arial"/>
              <a:buChar char="•"/>
              <a:defRPr sz="2800"/>
            </a:lvl1pPr>
            <a:lvl2pPr indent="-381000" lvl="1" marL="914400" algn="l">
              <a:spcBef>
                <a:spcPts val="480"/>
              </a:spcBef>
              <a:spcAft>
                <a:spcPts val="0"/>
              </a:spcAft>
              <a:buClr>
                <a:srgbClr val="336699"/>
              </a:buClr>
              <a:buSzPts val="2400"/>
              <a:buFont typeface="Arial"/>
              <a:buChar char="–"/>
              <a:defRPr sz="2400"/>
            </a:lvl2pPr>
            <a:lvl3pPr indent="-355600" lvl="2" marL="1371600" algn="l">
              <a:spcBef>
                <a:spcPts val="400"/>
              </a:spcBef>
              <a:spcAft>
                <a:spcPts val="0"/>
              </a:spcAft>
              <a:buClr>
                <a:srgbClr val="336699"/>
              </a:buClr>
              <a:buSzPts val="2000"/>
              <a:buFont typeface="Arial"/>
              <a:buChar char="•"/>
              <a:defRPr sz="2000"/>
            </a:lvl3pPr>
            <a:lvl4pPr indent="-342900" lvl="3" marL="1828800" algn="l">
              <a:spcBef>
                <a:spcPts val="360"/>
              </a:spcBef>
              <a:spcAft>
                <a:spcPts val="0"/>
              </a:spcAft>
              <a:buClr>
                <a:srgbClr val="336699"/>
              </a:buClr>
              <a:buSzPts val="1800"/>
              <a:buFont typeface="Arial"/>
              <a:buChar char="–"/>
              <a:defRPr sz="1800"/>
            </a:lvl4pPr>
            <a:lvl5pPr indent="-342900" lvl="4" marL="2286000" algn="l">
              <a:spcBef>
                <a:spcPts val="360"/>
              </a:spcBef>
              <a:spcAft>
                <a:spcPts val="0"/>
              </a:spcAft>
              <a:buClr>
                <a:srgbClr val="336699"/>
              </a:buClr>
              <a:buSzPts val="1800"/>
              <a:buFont typeface="Arial"/>
              <a:buChar char="»"/>
              <a:defRPr sz="1800"/>
            </a:lvl5pPr>
            <a:lvl6pPr indent="-342900" lvl="5" marL="2743200" algn="l">
              <a:spcBef>
                <a:spcPts val="360"/>
              </a:spcBef>
              <a:spcAft>
                <a:spcPts val="0"/>
              </a:spcAft>
              <a:buClr>
                <a:srgbClr val="336699"/>
              </a:buClr>
              <a:buSzPts val="1800"/>
              <a:buFont typeface="Arial"/>
              <a:buChar char="»"/>
              <a:defRPr sz="1800"/>
            </a:lvl6pPr>
            <a:lvl7pPr indent="-342900" lvl="6" marL="3200400" algn="l">
              <a:spcBef>
                <a:spcPts val="360"/>
              </a:spcBef>
              <a:spcAft>
                <a:spcPts val="0"/>
              </a:spcAft>
              <a:buClr>
                <a:srgbClr val="336699"/>
              </a:buClr>
              <a:buSzPts val="1800"/>
              <a:buFont typeface="Arial"/>
              <a:buChar char="»"/>
              <a:defRPr sz="1800"/>
            </a:lvl7pPr>
            <a:lvl8pPr indent="-342900" lvl="7" marL="3657600" algn="l">
              <a:spcBef>
                <a:spcPts val="360"/>
              </a:spcBef>
              <a:spcAft>
                <a:spcPts val="0"/>
              </a:spcAft>
              <a:buClr>
                <a:srgbClr val="336699"/>
              </a:buClr>
              <a:buSzPts val="1800"/>
              <a:buFont typeface="Arial"/>
              <a:buChar char="»"/>
              <a:defRPr sz="1800"/>
            </a:lvl8pPr>
            <a:lvl9pPr indent="-342900" lvl="8" marL="4114800" algn="l">
              <a:spcBef>
                <a:spcPts val="360"/>
              </a:spcBef>
              <a:spcAft>
                <a:spcPts val="0"/>
              </a:spcAft>
              <a:buClr>
                <a:srgbClr val="336699"/>
              </a:buClr>
              <a:buSzPts val="1800"/>
              <a:buFont typeface="Arial"/>
              <a:buChar char="»"/>
              <a:defRPr sz="1800"/>
            </a:lvl9pPr>
          </a:lstStyle>
          <a:p/>
        </p:txBody>
      </p:sp>
      <p:sp>
        <p:nvSpPr>
          <p:cNvPr id="36" name="Google Shape;36;p24"/>
          <p:cNvSpPr txBox="1"/>
          <p:nvPr>
            <p:ph idx="2" type="body"/>
          </p:nvPr>
        </p:nvSpPr>
        <p:spPr>
          <a:xfrm>
            <a:off x="4556125" y="1598613"/>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336699"/>
              </a:buClr>
              <a:buSzPts val="2800"/>
              <a:buFont typeface="Arial"/>
              <a:buChar char="•"/>
              <a:defRPr sz="2800"/>
            </a:lvl1pPr>
            <a:lvl2pPr indent="-381000" lvl="1" marL="914400" algn="l">
              <a:spcBef>
                <a:spcPts val="480"/>
              </a:spcBef>
              <a:spcAft>
                <a:spcPts val="0"/>
              </a:spcAft>
              <a:buClr>
                <a:srgbClr val="336699"/>
              </a:buClr>
              <a:buSzPts val="2400"/>
              <a:buFont typeface="Arial"/>
              <a:buChar char="–"/>
              <a:defRPr sz="2400"/>
            </a:lvl2pPr>
            <a:lvl3pPr indent="-355600" lvl="2" marL="1371600" algn="l">
              <a:spcBef>
                <a:spcPts val="400"/>
              </a:spcBef>
              <a:spcAft>
                <a:spcPts val="0"/>
              </a:spcAft>
              <a:buClr>
                <a:srgbClr val="336699"/>
              </a:buClr>
              <a:buSzPts val="2000"/>
              <a:buFont typeface="Arial"/>
              <a:buChar char="•"/>
              <a:defRPr sz="2000"/>
            </a:lvl3pPr>
            <a:lvl4pPr indent="-342900" lvl="3" marL="1828800" algn="l">
              <a:spcBef>
                <a:spcPts val="360"/>
              </a:spcBef>
              <a:spcAft>
                <a:spcPts val="0"/>
              </a:spcAft>
              <a:buClr>
                <a:srgbClr val="336699"/>
              </a:buClr>
              <a:buSzPts val="1800"/>
              <a:buFont typeface="Arial"/>
              <a:buChar char="–"/>
              <a:defRPr sz="1800"/>
            </a:lvl4pPr>
            <a:lvl5pPr indent="-342900" lvl="4" marL="2286000" algn="l">
              <a:spcBef>
                <a:spcPts val="360"/>
              </a:spcBef>
              <a:spcAft>
                <a:spcPts val="0"/>
              </a:spcAft>
              <a:buClr>
                <a:srgbClr val="336699"/>
              </a:buClr>
              <a:buSzPts val="1800"/>
              <a:buFont typeface="Arial"/>
              <a:buChar char="»"/>
              <a:defRPr sz="1800"/>
            </a:lvl5pPr>
            <a:lvl6pPr indent="-342900" lvl="5" marL="2743200" algn="l">
              <a:spcBef>
                <a:spcPts val="360"/>
              </a:spcBef>
              <a:spcAft>
                <a:spcPts val="0"/>
              </a:spcAft>
              <a:buClr>
                <a:srgbClr val="336699"/>
              </a:buClr>
              <a:buSzPts val="1800"/>
              <a:buFont typeface="Arial"/>
              <a:buChar char="»"/>
              <a:defRPr sz="1800"/>
            </a:lvl6pPr>
            <a:lvl7pPr indent="-342900" lvl="6" marL="3200400" algn="l">
              <a:spcBef>
                <a:spcPts val="360"/>
              </a:spcBef>
              <a:spcAft>
                <a:spcPts val="0"/>
              </a:spcAft>
              <a:buClr>
                <a:srgbClr val="336699"/>
              </a:buClr>
              <a:buSzPts val="1800"/>
              <a:buFont typeface="Arial"/>
              <a:buChar char="»"/>
              <a:defRPr sz="1800"/>
            </a:lvl7pPr>
            <a:lvl8pPr indent="-342900" lvl="7" marL="3657600" algn="l">
              <a:spcBef>
                <a:spcPts val="360"/>
              </a:spcBef>
              <a:spcAft>
                <a:spcPts val="0"/>
              </a:spcAft>
              <a:buClr>
                <a:srgbClr val="336699"/>
              </a:buClr>
              <a:buSzPts val="1800"/>
              <a:buFont typeface="Arial"/>
              <a:buChar char="»"/>
              <a:defRPr sz="1800"/>
            </a:lvl8pPr>
            <a:lvl9pPr indent="-342900" lvl="8" marL="4114800" algn="l">
              <a:spcBef>
                <a:spcPts val="360"/>
              </a:spcBef>
              <a:spcAft>
                <a:spcPts val="0"/>
              </a:spcAft>
              <a:buClr>
                <a:srgbClr val="336699"/>
              </a:buClr>
              <a:buSzPts val="1800"/>
              <a:buFont typeface="Arial"/>
              <a:buChar char="»"/>
              <a:defRPr sz="1800"/>
            </a:lvl9pPr>
          </a:lstStyle>
          <a:p/>
        </p:txBody>
      </p:sp>
      <p:sp>
        <p:nvSpPr>
          <p:cNvPr id="37" name="Google Shape;37;p24"/>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4"/>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25"/>
          <p:cNvSpPr txBox="1"/>
          <p:nvPr>
            <p:ph type="title"/>
          </p:nvPr>
        </p:nvSpPr>
        <p:spPr>
          <a:xfrm>
            <a:off x="457200" y="274638"/>
            <a:ext cx="8229600"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2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336699"/>
              </a:buClr>
              <a:buSzPts val="2400"/>
              <a:buFont typeface="Arial"/>
              <a:buNone/>
              <a:defRPr b="1" sz="2400"/>
            </a:lvl1pPr>
            <a:lvl2pPr indent="-228600" lvl="1" marL="914400" algn="l">
              <a:spcBef>
                <a:spcPts val="400"/>
              </a:spcBef>
              <a:spcAft>
                <a:spcPts val="0"/>
              </a:spcAft>
              <a:buClr>
                <a:srgbClr val="336699"/>
              </a:buClr>
              <a:buSzPts val="2000"/>
              <a:buFont typeface="Arial"/>
              <a:buNone/>
              <a:defRPr b="1" sz="2000"/>
            </a:lvl2pPr>
            <a:lvl3pPr indent="-228600" lvl="2" marL="1371600" algn="l">
              <a:spcBef>
                <a:spcPts val="360"/>
              </a:spcBef>
              <a:spcAft>
                <a:spcPts val="0"/>
              </a:spcAft>
              <a:buClr>
                <a:srgbClr val="336699"/>
              </a:buClr>
              <a:buSzPts val="1800"/>
              <a:buFont typeface="Arial"/>
              <a:buNone/>
              <a:defRPr b="1" sz="1800"/>
            </a:lvl3pPr>
            <a:lvl4pPr indent="-228600" lvl="3" marL="1828800" algn="l">
              <a:spcBef>
                <a:spcPts val="320"/>
              </a:spcBef>
              <a:spcAft>
                <a:spcPts val="0"/>
              </a:spcAft>
              <a:buClr>
                <a:srgbClr val="336699"/>
              </a:buClr>
              <a:buSzPts val="1600"/>
              <a:buFont typeface="Arial"/>
              <a:buNone/>
              <a:defRPr b="1" sz="1600"/>
            </a:lvl4pPr>
            <a:lvl5pPr indent="-228600" lvl="4" marL="2286000" algn="l">
              <a:spcBef>
                <a:spcPts val="320"/>
              </a:spcBef>
              <a:spcAft>
                <a:spcPts val="0"/>
              </a:spcAft>
              <a:buClr>
                <a:srgbClr val="336699"/>
              </a:buClr>
              <a:buSzPts val="1600"/>
              <a:buFont typeface="Arial"/>
              <a:buNone/>
              <a:defRPr b="1" sz="1600"/>
            </a:lvl5pPr>
            <a:lvl6pPr indent="-228600" lvl="5" marL="2743200" algn="l">
              <a:spcBef>
                <a:spcPts val="320"/>
              </a:spcBef>
              <a:spcAft>
                <a:spcPts val="0"/>
              </a:spcAft>
              <a:buClr>
                <a:srgbClr val="336699"/>
              </a:buClr>
              <a:buSzPts val="1600"/>
              <a:buFont typeface="Arial"/>
              <a:buNone/>
              <a:defRPr b="1" sz="1600"/>
            </a:lvl6pPr>
            <a:lvl7pPr indent="-228600" lvl="6" marL="3200400" algn="l">
              <a:spcBef>
                <a:spcPts val="320"/>
              </a:spcBef>
              <a:spcAft>
                <a:spcPts val="0"/>
              </a:spcAft>
              <a:buClr>
                <a:srgbClr val="336699"/>
              </a:buClr>
              <a:buSzPts val="1600"/>
              <a:buFont typeface="Arial"/>
              <a:buNone/>
              <a:defRPr b="1" sz="1600"/>
            </a:lvl7pPr>
            <a:lvl8pPr indent="-228600" lvl="7" marL="3657600" algn="l">
              <a:spcBef>
                <a:spcPts val="320"/>
              </a:spcBef>
              <a:spcAft>
                <a:spcPts val="0"/>
              </a:spcAft>
              <a:buClr>
                <a:srgbClr val="336699"/>
              </a:buClr>
              <a:buSzPts val="1600"/>
              <a:buFont typeface="Arial"/>
              <a:buNone/>
              <a:defRPr b="1" sz="1600"/>
            </a:lvl8pPr>
            <a:lvl9pPr indent="-228600" lvl="8" marL="4114800" algn="l">
              <a:spcBef>
                <a:spcPts val="320"/>
              </a:spcBef>
              <a:spcAft>
                <a:spcPts val="0"/>
              </a:spcAft>
              <a:buClr>
                <a:srgbClr val="336699"/>
              </a:buClr>
              <a:buSzPts val="1600"/>
              <a:buFont typeface="Arial"/>
              <a:buNone/>
              <a:defRPr b="1" sz="1600"/>
            </a:lvl9pPr>
          </a:lstStyle>
          <a:p/>
        </p:txBody>
      </p:sp>
      <p:sp>
        <p:nvSpPr>
          <p:cNvPr id="42" name="Google Shape;42;p2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336699"/>
              </a:buClr>
              <a:buSzPts val="2400"/>
              <a:buFont typeface="Arial"/>
              <a:buChar char="•"/>
              <a:defRPr sz="2400"/>
            </a:lvl1pPr>
            <a:lvl2pPr indent="-355600" lvl="1" marL="914400" algn="l">
              <a:spcBef>
                <a:spcPts val="400"/>
              </a:spcBef>
              <a:spcAft>
                <a:spcPts val="0"/>
              </a:spcAft>
              <a:buClr>
                <a:srgbClr val="336699"/>
              </a:buClr>
              <a:buSzPts val="2000"/>
              <a:buFont typeface="Arial"/>
              <a:buChar char="–"/>
              <a:defRPr sz="2000"/>
            </a:lvl2pPr>
            <a:lvl3pPr indent="-342900" lvl="2" marL="1371600" algn="l">
              <a:spcBef>
                <a:spcPts val="360"/>
              </a:spcBef>
              <a:spcAft>
                <a:spcPts val="0"/>
              </a:spcAft>
              <a:buClr>
                <a:srgbClr val="336699"/>
              </a:buClr>
              <a:buSzPts val="1800"/>
              <a:buFont typeface="Arial"/>
              <a:buChar char="•"/>
              <a:defRPr sz="1800"/>
            </a:lvl3pPr>
            <a:lvl4pPr indent="-330200" lvl="3" marL="1828800" algn="l">
              <a:spcBef>
                <a:spcPts val="320"/>
              </a:spcBef>
              <a:spcAft>
                <a:spcPts val="0"/>
              </a:spcAft>
              <a:buClr>
                <a:srgbClr val="336699"/>
              </a:buClr>
              <a:buSzPts val="1600"/>
              <a:buFont typeface="Arial"/>
              <a:buChar char="–"/>
              <a:defRPr sz="1600"/>
            </a:lvl4pPr>
            <a:lvl5pPr indent="-330200" lvl="4" marL="2286000" algn="l">
              <a:spcBef>
                <a:spcPts val="320"/>
              </a:spcBef>
              <a:spcAft>
                <a:spcPts val="0"/>
              </a:spcAft>
              <a:buClr>
                <a:srgbClr val="336699"/>
              </a:buClr>
              <a:buSzPts val="1600"/>
              <a:buFont typeface="Arial"/>
              <a:buChar char="»"/>
              <a:defRPr sz="1600"/>
            </a:lvl5pPr>
            <a:lvl6pPr indent="-330200" lvl="5" marL="2743200" algn="l">
              <a:spcBef>
                <a:spcPts val="320"/>
              </a:spcBef>
              <a:spcAft>
                <a:spcPts val="0"/>
              </a:spcAft>
              <a:buClr>
                <a:srgbClr val="336699"/>
              </a:buClr>
              <a:buSzPts val="1600"/>
              <a:buFont typeface="Arial"/>
              <a:buChar char="»"/>
              <a:defRPr sz="1600"/>
            </a:lvl6pPr>
            <a:lvl7pPr indent="-330200" lvl="6" marL="3200400" algn="l">
              <a:spcBef>
                <a:spcPts val="320"/>
              </a:spcBef>
              <a:spcAft>
                <a:spcPts val="0"/>
              </a:spcAft>
              <a:buClr>
                <a:srgbClr val="336699"/>
              </a:buClr>
              <a:buSzPts val="1600"/>
              <a:buFont typeface="Arial"/>
              <a:buChar char="»"/>
              <a:defRPr sz="1600"/>
            </a:lvl7pPr>
            <a:lvl8pPr indent="-330200" lvl="7" marL="3657600" algn="l">
              <a:spcBef>
                <a:spcPts val="320"/>
              </a:spcBef>
              <a:spcAft>
                <a:spcPts val="0"/>
              </a:spcAft>
              <a:buClr>
                <a:srgbClr val="336699"/>
              </a:buClr>
              <a:buSzPts val="1600"/>
              <a:buFont typeface="Arial"/>
              <a:buChar char="»"/>
              <a:defRPr sz="1600"/>
            </a:lvl8pPr>
            <a:lvl9pPr indent="-330200" lvl="8" marL="4114800" algn="l">
              <a:spcBef>
                <a:spcPts val="320"/>
              </a:spcBef>
              <a:spcAft>
                <a:spcPts val="0"/>
              </a:spcAft>
              <a:buClr>
                <a:srgbClr val="336699"/>
              </a:buClr>
              <a:buSzPts val="1600"/>
              <a:buFont typeface="Arial"/>
              <a:buChar char="»"/>
              <a:defRPr sz="1600"/>
            </a:lvl9pPr>
          </a:lstStyle>
          <a:p/>
        </p:txBody>
      </p:sp>
      <p:sp>
        <p:nvSpPr>
          <p:cNvPr id="43" name="Google Shape;43;p2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336699"/>
              </a:buClr>
              <a:buSzPts val="2400"/>
              <a:buFont typeface="Arial"/>
              <a:buNone/>
              <a:defRPr b="1" sz="2400"/>
            </a:lvl1pPr>
            <a:lvl2pPr indent="-228600" lvl="1" marL="914400" algn="l">
              <a:spcBef>
                <a:spcPts val="400"/>
              </a:spcBef>
              <a:spcAft>
                <a:spcPts val="0"/>
              </a:spcAft>
              <a:buClr>
                <a:srgbClr val="336699"/>
              </a:buClr>
              <a:buSzPts val="2000"/>
              <a:buFont typeface="Arial"/>
              <a:buNone/>
              <a:defRPr b="1" sz="2000"/>
            </a:lvl2pPr>
            <a:lvl3pPr indent="-228600" lvl="2" marL="1371600" algn="l">
              <a:spcBef>
                <a:spcPts val="360"/>
              </a:spcBef>
              <a:spcAft>
                <a:spcPts val="0"/>
              </a:spcAft>
              <a:buClr>
                <a:srgbClr val="336699"/>
              </a:buClr>
              <a:buSzPts val="1800"/>
              <a:buFont typeface="Arial"/>
              <a:buNone/>
              <a:defRPr b="1" sz="1800"/>
            </a:lvl3pPr>
            <a:lvl4pPr indent="-228600" lvl="3" marL="1828800" algn="l">
              <a:spcBef>
                <a:spcPts val="320"/>
              </a:spcBef>
              <a:spcAft>
                <a:spcPts val="0"/>
              </a:spcAft>
              <a:buClr>
                <a:srgbClr val="336699"/>
              </a:buClr>
              <a:buSzPts val="1600"/>
              <a:buFont typeface="Arial"/>
              <a:buNone/>
              <a:defRPr b="1" sz="1600"/>
            </a:lvl4pPr>
            <a:lvl5pPr indent="-228600" lvl="4" marL="2286000" algn="l">
              <a:spcBef>
                <a:spcPts val="320"/>
              </a:spcBef>
              <a:spcAft>
                <a:spcPts val="0"/>
              </a:spcAft>
              <a:buClr>
                <a:srgbClr val="336699"/>
              </a:buClr>
              <a:buSzPts val="1600"/>
              <a:buFont typeface="Arial"/>
              <a:buNone/>
              <a:defRPr b="1" sz="1600"/>
            </a:lvl5pPr>
            <a:lvl6pPr indent="-228600" lvl="5" marL="2743200" algn="l">
              <a:spcBef>
                <a:spcPts val="320"/>
              </a:spcBef>
              <a:spcAft>
                <a:spcPts val="0"/>
              </a:spcAft>
              <a:buClr>
                <a:srgbClr val="336699"/>
              </a:buClr>
              <a:buSzPts val="1600"/>
              <a:buFont typeface="Arial"/>
              <a:buNone/>
              <a:defRPr b="1" sz="1600"/>
            </a:lvl6pPr>
            <a:lvl7pPr indent="-228600" lvl="6" marL="3200400" algn="l">
              <a:spcBef>
                <a:spcPts val="320"/>
              </a:spcBef>
              <a:spcAft>
                <a:spcPts val="0"/>
              </a:spcAft>
              <a:buClr>
                <a:srgbClr val="336699"/>
              </a:buClr>
              <a:buSzPts val="1600"/>
              <a:buFont typeface="Arial"/>
              <a:buNone/>
              <a:defRPr b="1" sz="1600"/>
            </a:lvl7pPr>
            <a:lvl8pPr indent="-228600" lvl="7" marL="3657600" algn="l">
              <a:spcBef>
                <a:spcPts val="320"/>
              </a:spcBef>
              <a:spcAft>
                <a:spcPts val="0"/>
              </a:spcAft>
              <a:buClr>
                <a:srgbClr val="336699"/>
              </a:buClr>
              <a:buSzPts val="1600"/>
              <a:buFont typeface="Arial"/>
              <a:buNone/>
              <a:defRPr b="1" sz="1600"/>
            </a:lvl8pPr>
            <a:lvl9pPr indent="-228600" lvl="8" marL="4114800" algn="l">
              <a:spcBef>
                <a:spcPts val="320"/>
              </a:spcBef>
              <a:spcAft>
                <a:spcPts val="0"/>
              </a:spcAft>
              <a:buClr>
                <a:srgbClr val="336699"/>
              </a:buClr>
              <a:buSzPts val="1600"/>
              <a:buFont typeface="Arial"/>
              <a:buNone/>
              <a:defRPr b="1" sz="1600"/>
            </a:lvl9pPr>
          </a:lstStyle>
          <a:p/>
        </p:txBody>
      </p:sp>
      <p:sp>
        <p:nvSpPr>
          <p:cNvPr id="44" name="Google Shape;44;p2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336699"/>
              </a:buClr>
              <a:buSzPts val="2400"/>
              <a:buFont typeface="Arial"/>
              <a:buChar char="•"/>
              <a:defRPr sz="2400"/>
            </a:lvl1pPr>
            <a:lvl2pPr indent="-355600" lvl="1" marL="914400" algn="l">
              <a:spcBef>
                <a:spcPts val="400"/>
              </a:spcBef>
              <a:spcAft>
                <a:spcPts val="0"/>
              </a:spcAft>
              <a:buClr>
                <a:srgbClr val="336699"/>
              </a:buClr>
              <a:buSzPts val="2000"/>
              <a:buFont typeface="Arial"/>
              <a:buChar char="–"/>
              <a:defRPr sz="2000"/>
            </a:lvl2pPr>
            <a:lvl3pPr indent="-342900" lvl="2" marL="1371600" algn="l">
              <a:spcBef>
                <a:spcPts val="360"/>
              </a:spcBef>
              <a:spcAft>
                <a:spcPts val="0"/>
              </a:spcAft>
              <a:buClr>
                <a:srgbClr val="336699"/>
              </a:buClr>
              <a:buSzPts val="1800"/>
              <a:buFont typeface="Arial"/>
              <a:buChar char="•"/>
              <a:defRPr sz="1800"/>
            </a:lvl3pPr>
            <a:lvl4pPr indent="-330200" lvl="3" marL="1828800" algn="l">
              <a:spcBef>
                <a:spcPts val="320"/>
              </a:spcBef>
              <a:spcAft>
                <a:spcPts val="0"/>
              </a:spcAft>
              <a:buClr>
                <a:srgbClr val="336699"/>
              </a:buClr>
              <a:buSzPts val="1600"/>
              <a:buFont typeface="Arial"/>
              <a:buChar char="–"/>
              <a:defRPr sz="1600"/>
            </a:lvl4pPr>
            <a:lvl5pPr indent="-330200" lvl="4" marL="2286000" algn="l">
              <a:spcBef>
                <a:spcPts val="320"/>
              </a:spcBef>
              <a:spcAft>
                <a:spcPts val="0"/>
              </a:spcAft>
              <a:buClr>
                <a:srgbClr val="336699"/>
              </a:buClr>
              <a:buSzPts val="1600"/>
              <a:buFont typeface="Arial"/>
              <a:buChar char="»"/>
              <a:defRPr sz="1600"/>
            </a:lvl5pPr>
            <a:lvl6pPr indent="-330200" lvl="5" marL="2743200" algn="l">
              <a:spcBef>
                <a:spcPts val="320"/>
              </a:spcBef>
              <a:spcAft>
                <a:spcPts val="0"/>
              </a:spcAft>
              <a:buClr>
                <a:srgbClr val="336699"/>
              </a:buClr>
              <a:buSzPts val="1600"/>
              <a:buFont typeface="Arial"/>
              <a:buChar char="»"/>
              <a:defRPr sz="1600"/>
            </a:lvl6pPr>
            <a:lvl7pPr indent="-330200" lvl="6" marL="3200400" algn="l">
              <a:spcBef>
                <a:spcPts val="320"/>
              </a:spcBef>
              <a:spcAft>
                <a:spcPts val="0"/>
              </a:spcAft>
              <a:buClr>
                <a:srgbClr val="336699"/>
              </a:buClr>
              <a:buSzPts val="1600"/>
              <a:buFont typeface="Arial"/>
              <a:buChar char="»"/>
              <a:defRPr sz="1600"/>
            </a:lvl7pPr>
            <a:lvl8pPr indent="-330200" lvl="7" marL="3657600" algn="l">
              <a:spcBef>
                <a:spcPts val="320"/>
              </a:spcBef>
              <a:spcAft>
                <a:spcPts val="0"/>
              </a:spcAft>
              <a:buClr>
                <a:srgbClr val="336699"/>
              </a:buClr>
              <a:buSzPts val="1600"/>
              <a:buFont typeface="Arial"/>
              <a:buChar char="»"/>
              <a:defRPr sz="1600"/>
            </a:lvl8pPr>
            <a:lvl9pPr indent="-330200" lvl="8" marL="4114800" algn="l">
              <a:spcBef>
                <a:spcPts val="320"/>
              </a:spcBef>
              <a:spcAft>
                <a:spcPts val="0"/>
              </a:spcAft>
              <a:buClr>
                <a:srgbClr val="336699"/>
              </a:buClr>
              <a:buSzPts val="1600"/>
              <a:buFont typeface="Arial"/>
              <a:buChar char="»"/>
              <a:defRPr sz="1600"/>
            </a:lvl9pPr>
          </a:lstStyle>
          <a:p/>
        </p:txBody>
      </p:sp>
      <p:sp>
        <p:nvSpPr>
          <p:cNvPr id="45" name="Google Shape;45;p25"/>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5"/>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26"/>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9" name="Google Shape;49;p26"/>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6"/>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
        <p:nvSpPr>
          <p:cNvPr id="52" name="Google Shape;52;p27"/>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457200" y="273050"/>
            <a:ext cx="3008313" cy="1162050"/>
          </a:xfrm>
          <a:prstGeom prst="rect">
            <a:avLst/>
          </a:prstGeom>
          <a:blipFill rotWithShape="1">
            <a:blip r:embed="rId2">
              <a:alphaModFix/>
            </a:blip>
            <a:stretch>
              <a:fillRect b="0" l="0" r="0" t="0"/>
            </a:stretch>
          </a:blipFill>
          <a:ln>
            <a:noFill/>
          </a:ln>
        </p:spPr>
        <p:txBody>
          <a:bodyPr anchorCtr="1"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2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rgbClr val="336699"/>
              </a:buClr>
              <a:buSzPts val="3200"/>
              <a:buFont typeface="Arial"/>
              <a:buChar char="•"/>
              <a:defRPr sz="3200"/>
            </a:lvl1pPr>
            <a:lvl2pPr indent="-406400" lvl="1" marL="914400" algn="l">
              <a:spcBef>
                <a:spcPts val="560"/>
              </a:spcBef>
              <a:spcAft>
                <a:spcPts val="0"/>
              </a:spcAft>
              <a:buClr>
                <a:srgbClr val="336699"/>
              </a:buClr>
              <a:buSzPts val="2800"/>
              <a:buFont typeface="Arial"/>
              <a:buChar char="–"/>
              <a:defRPr sz="2800"/>
            </a:lvl2pPr>
            <a:lvl3pPr indent="-381000" lvl="2" marL="1371600" algn="l">
              <a:spcBef>
                <a:spcPts val="480"/>
              </a:spcBef>
              <a:spcAft>
                <a:spcPts val="0"/>
              </a:spcAft>
              <a:buClr>
                <a:srgbClr val="336699"/>
              </a:buClr>
              <a:buSzPts val="2400"/>
              <a:buFont typeface="Arial"/>
              <a:buChar char="•"/>
              <a:defRPr sz="2400"/>
            </a:lvl3pPr>
            <a:lvl4pPr indent="-355600" lvl="3" marL="1828800" algn="l">
              <a:spcBef>
                <a:spcPts val="400"/>
              </a:spcBef>
              <a:spcAft>
                <a:spcPts val="0"/>
              </a:spcAft>
              <a:buClr>
                <a:srgbClr val="336699"/>
              </a:buClr>
              <a:buSzPts val="2000"/>
              <a:buFont typeface="Arial"/>
              <a:buChar char="–"/>
              <a:defRPr sz="2000"/>
            </a:lvl4pPr>
            <a:lvl5pPr indent="-355600" lvl="4" marL="2286000" algn="l">
              <a:spcBef>
                <a:spcPts val="400"/>
              </a:spcBef>
              <a:spcAft>
                <a:spcPts val="0"/>
              </a:spcAft>
              <a:buClr>
                <a:srgbClr val="336699"/>
              </a:buClr>
              <a:buSzPts val="2000"/>
              <a:buFont typeface="Arial"/>
              <a:buChar char="»"/>
              <a:defRPr sz="2000"/>
            </a:lvl5pPr>
            <a:lvl6pPr indent="-355600" lvl="5" marL="2743200" algn="l">
              <a:spcBef>
                <a:spcPts val="400"/>
              </a:spcBef>
              <a:spcAft>
                <a:spcPts val="0"/>
              </a:spcAft>
              <a:buClr>
                <a:srgbClr val="336699"/>
              </a:buClr>
              <a:buSzPts val="2000"/>
              <a:buFont typeface="Arial"/>
              <a:buChar char="»"/>
              <a:defRPr sz="2000"/>
            </a:lvl6pPr>
            <a:lvl7pPr indent="-355600" lvl="6" marL="3200400" algn="l">
              <a:spcBef>
                <a:spcPts val="400"/>
              </a:spcBef>
              <a:spcAft>
                <a:spcPts val="0"/>
              </a:spcAft>
              <a:buClr>
                <a:srgbClr val="336699"/>
              </a:buClr>
              <a:buSzPts val="2000"/>
              <a:buFont typeface="Arial"/>
              <a:buChar char="»"/>
              <a:defRPr sz="2000"/>
            </a:lvl7pPr>
            <a:lvl8pPr indent="-355600" lvl="7" marL="3657600" algn="l">
              <a:spcBef>
                <a:spcPts val="400"/>
              </a:spcBef>
              <a:spcAft>
                <a:spcPts val="0"/>
              </a:spcAft>
              <a:buClr>
                <a:srgbClr val="336699"/>
              </a:buClr>
              <a:buSzPts val="2000"/>
              <a:buFont typeface="Arial"/>
              <a:buChar char="»"/>
              <a:defRPr sz="2000"/>
            </a:lvl8pPr>
            <a:lvl9pPr indent="-355600" lvl="8" marL="4114800" algn="l">
              <a:spcBef>
                <a:spcPts val="400"/>
              </a:spcBef>
              <a:spcAft>
                <a:spcPts val="0"/>
              </a:spcAft>
              <a:buClr>
                <a:srgbClr val="336699"/>
              </a:buClr>
              <a:buSzPts val="2000"/>
              <a:buFont typeface="Arial"/>
              <a:buChar char="»"/>
              <a:defRPr sz="2000"/>
            </a:lvl9pPr>
          </a:lstStyle>
          <a:p/>
        </p:txBody>
      </p:sp>
      <p:sp>
        <p:nvSpPr>
          <p:cNvPr id="57" name="Google Shape;57;p2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336699"/>
              </a:buClr>
              <a:buSzPts val="1400"/>
              <a:buFont typeface="Arial"/>
              <a:buNone/>
              <a:defRPr sz="1400"/>
            </a:lvl1pPr>
            <a:lvl2pPr indent="-228600" lvl="1" marL="914400" algn="l">
              <a:spcBef>
                <a:spcPts val="240"/>
              </a:spcBef>
              <a:spcAft>
                <a:spcPts val="0"/>
              </a:spcAft>
              <a:buClr>
                <a:srgbClr val="336699"/>
              </a:buClr>
              <a:buSzPts val="1200"/>
              <a:buFont typeface="Arial"/>
              <a:buNone/>
              <a:defRPr sz="1200"/>
            </a:lvl2pPr>
            <a:lvl3pPr indent="-228600" lvl="2" marL="1371600" algn="l">
              <a:spcBef>
                <a:spcPts val="200"/>
              </a:spcBef>
              <a:spcAft>
                <a:spcPts val="0"/>
              </a:spcAft>
              <a:buClr>
                <a:srgbClr val="336699"/>
              </a:buClr>
              <a:buSzPts val="1000"/>
              <a:buFont typeface="Arial"/>
              <a:buNone/>
              <a:defRPr sz="1000"/>
            </a:lvl3pPr>
            <a:lvl4pPr indent="-228600" lvl="3" marL="1828800" algn="l">
              <a:spcBef>
                <a:spcPts val="180"/>
              </a:spcBef>
              <a:spcAft>
                <a:spcPts val="0"/>
              </a:spcAft>
              <a:buClr>
                <a:srgbClr val="336699"/>
              </a:buClr>
              <a:buSzPts val="900"/>
              <a:buFont typeface="Arial"/>
              <a:buNone/>
              <a:defRPr sz="900"/>
            </a:lvl4pPr>
            <a:lvl5pPr indent="-228600" lvl="4" marL="2286000" algn="l">
              <a:spcBef>
                <a:spcPts val="180"/>
              </a:spcBef>
              <a:spcAft>
                <a:spcPts val="0"/>
              </a:spcAft>
              <a:buClr>
                <a:srgbClr val="336699"/>
              </a:buClr>
              <a:buSzPts val="900"/>
              <a:buFont typeface="Arial"/>
              <a:buNone/>
              <a:defRPr sz="900"/>
            </a:lvl5pPr>
            <a:lvl6pPr indent="-228600" lvl="5" marL="2743200" algn="l">
              <a:spcBef>
                <a:spcPts val="180"/>
              </a:spcBef>
              <a:spcAft>
                <a:spcPts val="0"/>
              </a:spcAft>
              <a:buClr>
                <a:srgbClr val="336699"/>
              </a:buClr>
              <a:buSzPts val="900"/>
              <a:buFont typeface="Arial"/>
              <a:buNone/>
              <a:defRPr sz="900"/>
            </a:lvl6pPr>
            <a:lvl7pPr indent="-228600" lvl="6" marL="3200400" algn="l">
              <a:spcBef>
                <a:spcPts val="180"/>
              </a:spcBef>
              <a:spcAft>
                <a:spcPts val="0"/>
              </a:spcAft>
              <a:buClr>
                <a:srgbClr val="336699"/>
              </a:buClr>
              <a:buSzPts val="900"/>
              <a:buFont typeface="Arial"/>
              <a:buNone/>
              <a:defRPr sz="900"/>
            </a:lvl7pPr>
            <a:lvl8pPr indent="-228600" lvl="7" marL="3657600" algn="l">
              <a:spcBef>
                <a:spcPts val="180"/>
              </a:spcBef>
              <a:spcAft>
                <a:spcPts val="0"/>
              </a:spcAft>
              <a:buClr>
                <a:srgbClr val="336699"/>
              </a:buClr>
              <a:buSzPts val="900"/>
              <a:buFont typeface="Arial"/>
              <a:buNone/>
              <a:defRPr sz="900"/>
            </a:lvl8pPr>
            <a:lvl9pPr indent="-228600" lvl="8" marL="4114800" algn="l">
              <a:spcBef>
                <a:spcPts val="180"/>
              </a:spcBef>
              <a:spcAft>
                <a:spcPts val="0"/>
              </a:spcAft>
              <a:buClr>
                <a:srgbClr val="336699"/>
              </a:buClr>
              <a:buSzPts val="900"/>
              <a:buFont typeface="Arial"/>
              <a:buNone/>
              <a:defRPr sz="900"/>
            </a:lvl9pPr>
          </a:lstStyle>
          <a:p/>
        </p:txBody>
      </p:sp>
      <p:sp>
        <p:nvSpPr>
          <p:cNvPr id="58" name="Google Shape;58;p28"/>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DDDDD"/>
        </a:solidFill>
      </p:bgPr>
    </p:bg>
    <p:spTree>
      <p:nvGrpSpPr>
        <p:cNvPr id="9" name="Shape 9"/>
        <p:cNvGrpSpPr/>
        <p:nvPr/>
      </p:nvGrpSpPr>
      <p:grpSpPr>
        <a:xfrm>
          <a:off x="0" y="0"/>
          <a:ext cx="0" cy="0"/>
          <a:chOff x="0" y="0"/>
          <a:chExt cx="0" cy="0"/>
        </a:xfrm>
      </p:grpSpPr>
      <p:sp>
        <p:nvSpPr>
          <p:cNvPr descr="gibson-graphic (2)" id="10" name="Google Shape;10;p19"/>
          <p:cNvSpPr txBox="1"/>
          <p:nvPr>
            <p:ph type="title"/>
          </p:nvPr>
        </p:nvSpPr>
        <p:spPr>
          <a:xfrm>
            <a:off x="0" y="0"/>
            <a:ext cx="9140825" cy="1143000"/>
          </a:xfrm>
          <a:prstGeom prst="rect">
            <a:avLst/>
          </a:prstGeom>
          <a:blipFill rotWithShape="1">
            <a:blip r:embed="rId1">
              <a:alphaModFix/>
            </a:blip>
            <a:stretch>
              <a:fillRect b="0" l="0" r="0" t="0"/>
            </a:stretch>
          </a:blipFill>
          <a:ln>
            <a:noFill/>
          </a:ln>
        </p:spPr>
        <p:txBody>
          <a:bodyPr anchorCtr="1" anchor="ctr" bIns="45700" lIns="91425" spcFirstLastPara="1" rIns="91425" wrap="square" tIns="45700">
            <a:noAutofit/>
          </a:bodyPr>
          <a:lstStyle>
            <a:lvl1pPr lvl="0"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1pPr>
            <a:lvl2pPr lvl="1"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2pPr>
            <a:lvl3pPr lvl="2"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3pPr>
            <a:lvl4pPr lvl="3"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4pPr>
            <a:lvl5pPr lvl="4"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5pPr>
            <a:lvl6pPr lvl="5"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6pPr>
            <a:lvl7pPr lvl="6"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7pPr>
            <a:lvl8pPr lvl="7"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8pPr>
            <a:lvl9pPr lvl="8"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9pPr>
          </a:lstStyle>
          <a:p/>
        </p:txBody>
      </p:sp>
      <p:sp>
        <p:nvSpPr>
          <p:cNvPr id="11" name="Google Shape;11;p19"/>
          <p:cNvSpPr txBox="1"/>
          <p:nvPr>
            <p:ph idx="1" type="body"/>
          </p:nvPr>
        </p:nvSpPr>
        <p:spPr>
          <a:xfrm>
            <a:off x="593725" y="1598613"/>
            <a:ext cx="7772400" cy="4114800"/>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rgbClr val="336699"/>
              </a:buClr>
              <a:buSzPts val="2800"/>
              <a:buFont typeface="Arial"/>
              <a:buChar char="•"/>
              <a:defRPr b="0" i="0" sz="2800" u="none" cap="none" strike="noStrike">
                <a:solidFill>
                  <a:srgbClr val="336699"/>
                </a:solidFill>
                <a:latin typeface="Arial"/>
                <a:ea typeface="Arial"/>
                <a:cs typeface="Arial"/>
                <a:sym typeface="Arial"/>
              </a:defRPr>
            </a:lvl1pPr>
            <a:lvl2pPr indent="-381000" lvl="1" marL="914400" marR="0" rtl="0" algn="l">
              <a:spcBef>
                <a:spcPts val="480"/>
              </a:spcBef>
              <a:spcAft>
                <a:spcPts val="0"/>
              </a:spcAft>
              <a:buClr>
                <a:srgbClr val="336699"/>
              </a:buClr>
              <a:buSzPts val="2400"/>
              <a:buFont typeface="Arial"/>
              <a:buChar char="–"/>
              <a:defRPr b="0" i="0" sz="2400" u="none" cap="none" strike="noStrike">
                <a:solidFill>
                  <a:srgbClr val="336699"/>
                </a:solidFill>
                <a:latin typeface="Arial"/>
                <a:ea typeface="Arial"/>
                <a:cs typeface="Arial"/>
                <a:sym typeface="Arial"/>
              </a:defRPr>
            </a:lvl2pPr>
            <a:lvl3pPr indent="-355600" lvl="2" marL="1371600" marR="0" rtl="0" algn="l">
              <a:spcBef>
                <a:spcPts val="400"/>
              </a:spcBef>
              <a:spcAft>
                <a:spcPts val="0"/>
              </a:spcAft>
              <a:buClr>
                <a:srgbClr val="336699"/>
              </a:buClr>
              <a:buSzPts val="2000"/>
              <a:buFont typeface="Arial"/>
              <a:buChar char="•"/>
              <a:defRPr b="0" i="0" sz="2000" u="none" cap="none" strike="noStrike">
                <a:solidFill>
                  <a:srgbClr val="336699"/>
                </a:solidFill>
                <a:latin typeface="Arial"/>
                <a:ea typeface="Arial"/>
                <a:cs typeface="Arial"/>
                <a:sym typeface="Arial"/>
              </a:defRPr>
            </a:lvl3pPr>
            <a:lvl4pPr indent="-342900" lvl="3" marL="18288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4pPr>
            <a:lvl5pPr indent="-342900" lvl="4" marL="22860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5pPr>
            <a:lvl6pPr indent="-342900" lvl="5" marL="27432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6pPr>
            <a:lvl7pPr indent="-342900" lvl="6" marL="32004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7pPr>
            <a:lvl8pPr indent="-342900" lvl="7" marL="36576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8pPr>
            <a:lvl9pPr indent="-342900" lvl="8" marL="41148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9pPr>
          </a:lstStyle>
          <a:p/>
        </p:txBody>
      </p:sp>
      <p:sp>
        <p:nvSpPr>
          <p:cNvPr id="12" name="Google Shape;12;p19"/>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336699"/>
                </a:solidFill>
                <a:latin typeface="Times New Roman"/>
                <a:ea typeface="Times New Roman"/>
                <a:cs typeface="Times New Roman"/>
                <a:sym typeface="Times New Roman"/>
              </a:defRPr>
            </a:lvl1pPr>
            <a:lvl2pPr lvl="1"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r">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19"/>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1pPr>
            <a:lvl2pPr indent="0" lvl="1"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2pPr>
            <a:lvl3pPr indent="0" lvl="2"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3pPr>
            <a:lvl4pPr indent="0" lvl="3"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4pPr>
            <a:lvl5pPr indent="0" lvl="4"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5pPr>
            <a:lvl6pPr indent="0" lvl="5"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6pPr>
            <a:lvl7pPr indent="0" lvl="6"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7pPr>
            <a:lvl8pPr indent="0" lvl="7"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8pPr>
            <a:lvl9pPr indent="0" lvl="8"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8, Slide #</a:t>
            </a: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vmlDrawing" Target="../drawings/vmlDrawing2.vml"/><Relationship Id="rId4" Type="http://schemas.openxmlformats.org/officeDocument/2006/relationships/image" Target="../media/image7.jpg"/><Relationship Id="rId5" Type="http://schemas.openxmlformats.org/officeDocument/2006/relationships/image" Target="../media/image20.png"/><Relationship Id="rId6" Type="http://schemas.openxmlformats.org/officeDocument/2006/relationships/oleObject" Target="../embeddings/Microsoft_Office_Word_97_-_2003_Document2.doc"/><Relationship Id="rId7" Type="http://schemas.openxmlformats.org/officeDocument/2006/relationships/oleObject" Target="../embeddings/Microsoft_Office_Word_97_-_2003_Document2.doc"/><Relationship Id="rId8"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jp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jp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jp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jp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jp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vmlDrawing" Target="../drawings/vmlDrawing1.vml"/><Relationship Id="rId4" Type="http://schemas.openxmlformats.org/officeDocument/2006/relationships/image" Target="../media/image7.jpg"/><Relationship Id="rId5" Type="http://schemas.openxmlformats.org/officeDocument/2006/relationships/oleObject" Target="../embeddings/Microsoft_Office_Word_97_-_2003_Document1.doc"/><Relationship Id="rId6" Type="http://schemas.openxmlformats.org/officeDocument/2006/relationships/oleObject" Target="../embeddings/Microsoft_Office_Word_97_-_2003_Document1.doc"/><Relationship Id="rId7"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jp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
          <p:cNvSpPr txBox="1"/>
          <p:nvPr>
            <p:ph idx="1" type="subTitle"/>
          </p:nvPr>
        </p:nvSpPr>
        <p:spPr>
          <a:xfrm>
            <a:off x="685800" y="2819400"/>
            <a:ext cx="6629400" cy="2514600"/>
          </a:xfrm>
          <a:prstGeom prst="rect">
            <a:avLst/>
          </a:prstGeom>
          <a:solidFill>
            <a:srgbClr val="FFFFFF"/>
          </a:solidFill>
          <a:ln>
            <a:noFill/>
          </a:ln>
        </p:spPr>
        <p:txBody>
          <a:bodyPr anchorCtr="0" anchor="ctr" bIns="45700" lIns="91425" spcFirstLastPara="1" rIns="91425" wrap="square" tIns="228600">
            <a:noAutofit/>
          </a:bodyPr>
          <a:lstStyle/>
          <a:p>
            <a:pPr indent="0" lvl="0" marL="0" rtl="0" algn="r">
              <a:spcBef>
                <a:spcPts val="0"/>
              </a:spcBef>
              <a:spcAft>
                <a:spcPts val="0"/>
              </a:spcAft>
              <a:buClr>
                <a:srgbClr val="000066"/>
              </a:buClr>
              <a:buSzPts val="3600"/>
              <a:buFont typeface="Times New Roman"/>
              <a:buNone/>
            </a:pPr>
            <a:r>
              <a:rPr lang="en-US" sz="3600">
                <a:solidFill>
                  <a:srgbClr val="000066"/>
                </a:solidFill>
                <a:latin typeface="Times New Roman"/>
                <a:ea typeface="Times New Roman"/>
                <a:cs typeface="Times New Roman"/>
                <a:sym typeface="Times New Roman"/>
              </a:rPr>
              <a:t>Profitability</a:t>
            </a:r>
            <a:endParaRPr/>
          </a:p>
        </p:txBody>
      </p:sp>
      <p:sp>
        <p:nvSpPr>
          <p:cNvPr id="82" name="Google Shape;82;p1"/>
          <p:cNvSpPr/>
          <p:nvPr/>
        </p:nvSpPr>
        <p:spPr>
          <a:xfrm>
            <a:off x="685800" y="1069975"/>
            <a:ext cx="6629400" cy="1901825"/>
          </a:xfrm>
          <a:prstGeom prst="rect">
            <a:avLst/>
          </a:prstGeom>
          <a:solidFill>
            <a:srgbClr val="8000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4000" u="none" cap="none" strike="noStrike">
                <a:solidFill>
                  <a:srgbClr val="666633"/>
                </a:solidFill>
                <a:latin typeface="Times New Roman"/>
                <a:ea typeface="Times New Roman"/>
                <a:cs typeface="Times New Roman"/>
                <a:sym typeface="Times New Roman"/>
              </a:rPr>
              <a:t>Chapter 8</a:t>
            </a:r>
            <a:endParaRPr/>
          </a:p>
        </p:txBody>
      </p:sp>
      <p:sp>
        <p:nvSpPr>
          <p:cNvPr id="83" name="Google Shape;83;p1"/>
          <p:cNvSpPr/>
          <p:nvPr/>
        </p:nvSpPr>
        <p:spPr>
          <a:xfrm>
            <a:off x="685800" y="2914650"/>
            <a:ext cx="4800600" cy="133350"/>
          </a:xfrm>
          <a:prstGeom prst="rect">
            <a:avLst/>
          </a:prstGeom>
          <a:solidFill>
            <a:srgbClr val="003366"/>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descr="gibson-graphic (2)" id="142" name="Google Shape;142;p10"/>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Operating Asset Turnover</a:t>
            </a:r>
            <a:endParaRPr/>
          </a:p>
        </p:txBody>
      </p:sp>
      <p:sp>
        <p:nvSpPr>
          <p:cNvPr id="143" name="Google Shape;143;p10"/>
          <p:cNvSpPr txBox="1"/>
          <p:nvPr>
            <p:ph idx="1" type="body"/>
          </p:nvPr>
        </p:nvSpPr>
        <p:spPr>
          <a:xfrm>
            <a:off x="304800" y="2057400"/>
            <a:ext cx="8153400" cy="43434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rgbClr val="336699"/>
              </a:buClr>
              <a:buSzPts val="2600"/>
              <a:buFont typeface="Arial"/>
              <a:buChar char="•"/>
            </a:pPr>
            <a:r>
              <a:rPr lang="en-US" sz="2600"/>
              <a:t>Measures the ability of operating assets to generate sales dollars</a:t>
            </a:r>
            <a:endParaRPr/>
          </a:p>
          <a:p>
            <a:pPr indent="-342900" lvl="0" marL="342900" rtl="0" algn="just">
              <a:spcBef>
                <a:spcPts val="520"/>
              </a:spcBef>
              <a:spcAft>
                <a:spcPts val="0"/>
              </a:spcAft>
              <a:buClr>
                <a:srgbClr val="336699"/>
              </a:buClr>
              <a:buSzPts val="2600"/>
              <a:buFont typeface="Arial"/>
              <a:buChar char="•"/>
            </a:pPr>
            <a:r>
              <a:rPr lang="en-US" sz="2600"/>
              <a:t>Operating assets exclude construction in progress, long-term investments, intangibles, and the other assets category from total assets. </a:t>
            </a:r>
            <a:endParaRPr sz="2600"/>
          </a:p>
          <a:p>
            <a:pPr indent="-342900" lvl="0" marL="342900" rtl="0" algn="just">
              <a:spcBef>
                <a:spcPts val="520"/>
              </a:spcBef>
              <a:spcAft>
                <a:spcPts val="0"/>
              </a:spcAft>
              <a:buClr>
                <a:srgbClr val="336699"/>
              </a:buClr>
              <a:buSzPts val="2600"/>
              <a:buFont typeface="Arial"/>
              <a:buChar char="•"/>
            </a:pPr>
            <a:r>
              <a:rPr lang="en-US" sz="2600"/>
              <a:t>Similarly, operating income—the profit generated by manufacturing, merchandising, or service functions—that equals net sales less the cost of sales and operating expenses should also be used instead of net income</a:t>
            </a:r>
            <a:endParaRPr sz="2600"/>
          </a:p>
        </p:txBody>
      </p:sp>
      <p:pic>
        <p:nvPicPr>
          <p:cNvPr id="144" name="Google Shape;144;p10"/>
          <p:cNvPicPr preferRelativeResize="0"/>
          <p:nvPr/>
        </p:nvPicPr>
        <p:blipFill rotWithShape="1">
          <a:blip r:embed="rId4">
            <a:alphaModFix/>
          </a:blip>
          <a:srcRect b="0" l="0" r="0" t="0"/>
          <a:stretch/>
        </p:blipFill>
        <p:spPr>
          <a:xfrm>
            <a:off x="2235200" y="1343025"/>
            <a:ext cx="4229100" cy="5619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descr="gibson-graphic (2)" id="149" name="Google Shape;149;p11"/>
          <p:cNvSpPr txBox="1"/>
          <p:nvPr>
            <p:ph type="title"/>
          </p:nvPr>
        </p:nvSpPr>
        <p:spPr>
          <a:xfrm>
            <a:off x="0" y="0"/>
            <a:ext cx="9140825" cy="1143000"/>
          </a:xfrm>
          <a:prstGeom prst="rect">
            <a:avLst/>
          </a:prstGeom>
          <a:blipFill rotWithShape="1">
            <a:blip r:embed="rId4">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Operating Assets</a:t>
            </a:r>
            <a:endParaRPr/>
          </a:p>
        </p:txBody>
      </p:sp>
      <p:sp>
        <p:nvSpPr>
          <p:cNvPr id="150" name="Google Shape;150;p11"/>
          <p:cNvSpPr txBox="1"/>
          <p:nvPr>
            <p:ph idx="1" type="body"/>
          </p:nvPr>
        </p:nvSpPr>
        <p:spPr>
          <a:xfrm>
            <a:off x="609600" y="2514600"/>
            <a:ext cx="7924800" cy="114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ability of operating assets to generate operating income</a:t>
            </a:r>
            <a:endParaRPr/>
          </a:p>
          <a:p>
            <a:pPr indent="-342900" lvl="0" marL="342900" rtl="0" algn="l">
              <a:spcBef>
                <a:spcPts val="560"/>
              </a:spcBef>
              <a:spcAft>
                <a:spcPts val="0"/>
              </a:spcAft>
              <a:buClr>
                <a:srgbClr val="336699"/>
              </a:buClr>
              <a:buSzPts val="2800"/>
              <a:buFont typeface="Arial"/>
              <a:buChar char="•"/>
            </a:pPr>
            <a:r>
              <a:rPr lang="en-US"/>
              <a:t>DuPont analysis of the return on operating assets:</a:t>
            </a:r>
            <a:endParaRPr/>
          </a:p>
        </p:txBody>
      </p:sp>
      <p:pic>
        <p:nvPicPr>
          <p:cNvPr id="151" name="Google Shape;151;p11"/>
          <p:cNvPicPr preferRelativeResize="0"/>
          <p:nvPr/>
        </p:nvPicPr>
        <p:blipFill rotWithShape="1">
          <a:blip r:embed="rId5">
            <a:alphaModFix/>
          </a:blip>
          <a:srcRect b="0" l="0" r="0" t="0"/>
          <a:stretch/>
        </p:blipFill>
        <p:spPr>
          <a:xfrm>
            <a:off x="2235200" y="1343025"/>
            <a:ext cx="4229100" cy="950913"/>
          </a:xfrm>
          <a:prstGeom prst="rect">
            <a:avLst/>
          </a:prstGeom>
          <a:noFill/>
          <a:ln>
            <a:noFill/>
          </a:ln>
        </p:spPr>
      </p:pic>
      <p:graphicFrame>
        <p:nvGraphicFramePr>
          <p:cNvPr id="152" name="Google Shape;152;p11"/>
          <p:cNvGraphicFramePr/>
          <p:nvPr/>
        </p:nvGraphicFramePr>
        <p:xfrm>
          <a:off x="1066800" y="4483100"/>
          <a:ext cx="6781800" cy="1003300"/>
        </p:xfrm>
        <a:graphic>
          <a:graphicData uri="http://schemas.openxmlformats.org/presentationml/2006/ole">
            <mc:AlternateContent>
              <mc:Choice Requires="v">
                <p:oleObj r:id="rId6" imgH="1003300" imgW="6781800" progId="Word.Document.8" spid="_x0000_s1">
                  <p:embed/>
                </p:oleObj>
              </mc:Choice>
              <mc:Fallback>
                <p:oleObj r:id="rId7" imgH="1003300" imgW="6781800" progId="Word.Document.8">
                  <p:embed/>
                  <p:pic>
                    <p:nvPicPr>
                      <p:cNvPr id="152" name="Google Shape;152;p11"/>
                      <p:cNvPicPr preferRelativeResize="0"/>
                      <p:nvPr/>
                    </p:nvPicPr>
                    <p:blipFill rotWithShape="1">
                      <a:blip r:embed="rId8">
                        <a:alphaModFix/>
                      </a:blip>
                      <a:srcRect b="0" l="0" r="0" t="0"/>
                      <a:stretch/>
                    </p:blipFill>
                    <p:spPr>
                      <a:xfrm>
                        <a:off x="1066800" y="4483100"/>
                        <a:ext cx="6781800" cy="1003300"/>
                      </a:xfrm>
                      <a:prstGeom prst="rect">
                        <a:avLst/>
                      </a:prstGeom>
                      <a:noFill/>
                      <a:ln>
                        <a:noFill/>
                      </a:ln>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descr="gibson-graphic (2)" id="157" name="Google Shape;157;p12"/>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Sales to Fixed Assets</a:t>
            </a:r>
            <a:endParaRPr/>
          </a:p>
        </p:txBody>
      </p:sp>
      <p:sp>
        <p:nvSpPr>
          <p:cNvPr id="158" name="Google Shape;158;p12"/>
          <p:cNvSpPr txBox="1"/>
          <p:nvPr>
            <p:ph idx="1" type="body"/>
          </p:nvPr>
        </p:nvSpPr>
        <p:spPr>
          <a:xfrm>
            <a:off x="533400" y="2514600"/>
            <a:ext cx="80010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ability to make productive use of property, plant, and equipment by generating sales dollars</a:t>
            </a:r>
            <a:endParaRPr/>
          </a:p>
          <a:p>
            <a:pPr indent="-285750" lvl="1" marL="742950" rtl="0" algn="l">
              <a:spcBef>
                <a:spcPts val="480"/>
              </a:spcBef>
              <a:spcAft>
                <a:spcPts val="0"/>
              </a:spcAft>
              <a:buClr>
                <a:srgbClr val="336699"/>
              </a:buClr>
              <a:buSzPts val="2400"/>
              <a:buFont typeface="Arial"/>
              <a:buChar char="–"/>
            </a:pPr>
            <a:r>
              <a:rPr lang="en-US"/>
              <a:t>Exclude construction in progress</a:t>
            </a:r>
            <a:endParaRPr/>
          </a:p>
          <a:p>
            <a:pPr indent="-342900" lvl="0" marL="342900" rtl="0" algn="l">
              <a:spcBef>
                <a:spcPts val="560"/>
              </a:spcBef>
              <a:spcAft>
                <a:spcPts val="0"/>
              </a:spcAft>
              <a:buClr>
                <a:srgbClr val="336699"/>
              </a:buClr>
              <a:buSzPts val="2800"/>
              <a:buFont typeface="Arial"/>
              <a:buChar char="•"/>
            </a:pPr>
            <a:r>
              <a:rPr lang="en-US"/>
              <a:t>Possible distortions</a:t>
            </a:r>
            <a:endParaRPr/>
          </a:p>
          <a:p>
            <a:pPr indent="-285750" lvl="1" marL="742950" rtl="0" algn="l">
              <a:spcBef>
                <a:spcPts val="480"/>
              </a:spcBef>
              <a:spcAft>
                <a:spcPts val="0"/>
              </a:spcAft>
              <a:buClr>
                <a:srgbClr val="336699"/>
              </a:buClr>
              <a:buSzPts val="2400"/>
              <a:buFont typeface="Arial"/>
              <a:buChar char="–"/>
            </a:pPr>
            <a:r>
              <a:rPr lang="en-US"/>
              <a:t>Old fixed assets</a:t>
            </a:r>
            <a:endParaRPr/>
          </a:p>
          <a:p>
            <a:pPr indent="-285750" lvl="1" marL="742950" rtl="0" algn="l">
              <a:spcBef>
                <a:spcPts val="480"/>
              </a:spcBef>
              <a:spcAft>
                <a:spcPts val="0"/>
              </a:spcAft>
              <a:buClr>
                <a:srgbClr val="336699"/>
              </a:buClr>
              <a:buSzPts val="2400"/>
              <a:buFont typeface="Arial"/>
              <a:buChar char="–"/>
            </a:pPr>
            <a:r>
              <a:rPr lang="en-US"/>
              <a:t>Labor-intensive industry</a:t>
            </a:r>
            <a:endParaRPr/>
          </a:p>
        </p:txBody>
      </p:sp>
      <p:pic>
        <p:nvPicPr>
          <p:cNvPr id="159" name="Google Shape;159;p12"/>
          <p:cNvPicPr preferRelativeResize="0"/>
          <p:nvPr/>
        </p:nvPicPr>
        <p:blipFill rotWithShape="1">
          <a:blip r:embed="rId4">
            <a:alphaModFix/>
          </a:blip>
          <a:srcRect b="0" l="0" r="0" t="0"/>
          <a:stretch/>
        </p:blipFill>
        <p:spPr>
          <a:xfrm>
            <a:off x="2262188" y="1371600"/>
            <a:ext cx="4170362" cy="95091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descr="gibson-graphic (2)" id="164" name="Google Shape;164;p13"/>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Investment (ROI)</a:t>
            </a:r>
            <a:endParaRPr/>
          </a:p>
        </p:txBody>
      </p:sp>
      <p:sp>
        <p:nvSpPr>
          <p:cNvPr id="165" name="Google Shape;165;p13"/>
          <p:cNvSpPr txBox="1"/>
          <p:nvPr>
            <p:ph idx="1" type="body"/>
          </p:nvPr>
        </p:nvSpPr>
        <p:spPr>
          <a:xfrm>
            <a:off x="609600" y="3505200"/>
            <a:ext cx="7924800" cy="319881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earnings on investment and indicates how well the firm utilizes its asset base</a:t>
            </a:r>
            <a:endParaRPr/>
          </a:p>
          <a:p>
            <a:pPr indent="-342900" lvl="0" marL="342900" rtl="0" algn="l">
              <a:spcBef>
                <a:spcPts val="560"/>
              </a:spcBef>
              <a:spcAft>
                <a:spcPts val="0"/>
              </a:spcAft>
              <a:buClr>
                <a:srgbClr val="336699"/>
              </a:buClr>
              <a:buSzPts val="2800"/>
              <a:buFont typeface="Arial"/>
              <a:buChar char="•"/>
            </a:pPr>
            <a:r>
              <a:rPr lang="en-US"/>
              <a:t>Evaluates enterprise performance</a:t>
            </a:r>
            <a:endParaRPr/>
          </a:p>
        </p:txBody>
      </p:sp>
      <p:pic>
        <p:nvPicPr>
          <p:cNvPr id="166" name="Google Shape;166;p13"/>
          <p:cNvPicPr preferRelativeResize="0"/>
          <p:nvPr/>
        </p:nvPicPr>
        <p:blipFill rotWithShape="1">
          <a:blip r:embed="rId4">
            <a:alphaModFix/>
          </a:blip>
          <a:srcRect b="0" l="0" r="0" t="0"/>
          <a:stretch/>
        </p:blipFill>
        <p:spPr>
          <a:xfrm>
            <a:off x="1066800" y="1371600"/>
            <a:ext cx="6858000" cy="191928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descr="gibson-graphic (2)" id="171" name="Google Shape;171;p14"/>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Investment (ROI) (cont’d)</a:t>
            </a:r>
            <a:endParaRPr/>
          </a:p>
        </p:txBody>
      </p:sp>
      <p:sp>
        <p:nvSpPr>
          <p:cNvPr id="172" name="Google Shape;172;p14"/>
          <p:cNvSpPr txBox="1"/>
          <p:nvPr>
            <p:ph idx="1" type="body"/>
          </p:nvPr>
        </p:nvSpPr>
        <p:spPr>
          <a:xfrm>
            <a:off x="669925" y="1598613"/>
            <a:ext cx="7940700"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ability to reward investors and to attract providers of future funds</a:t>
            </a:r>
            <a:endParaRPr/>
          </a:p>
          <a:p>
            <a:pPr indent="-342900" lvl="0" marL="342900" rtl="0" algn="l">
              <a:spcBef>
                <a:spcPts val="560"/>
              </a:spcBef>
              <a:spcAft>
                <a:spcPts val="0"/>
              </a:spcAft>
              <a:buClr>
                <a:srgbClr val="336699"/>
              </a:buClr>
              <a:buSzPts val="2800"/>
              <a:buFont typeface="Arial"/>
              <a:buChar char="•"/>
            </a:pPr>
            <a:r>
              <a:rPr lang="en-US"/>
              <a:t>Evaluates the earnings performance without regard to financing sources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descr="gibson-graphic (2)" id="177" name="Google Shape;177;p15"/>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Total Equity</a:t>
            </a:r>
            <a:endParaRPr/>
          </a:p>
        </p:txBody>
      </p:sp>
      <p:sp>
        <p:nvSpPr>
          <p:cNvPr id="178" name="Google Shape;178;p15"/>
          <p:cNvSpPr txBox="1"/>
          <p:nvPr>
            <p:ph idx="1" type="body"/>
          </p:nvPr>
        </p:nvSpPr>
        <p:spPr>
          <a:xfrm>
            <a:off x="533400" y="2971800"/>
            <a:ext cx="8001000" cy="228441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return to common and preferred stockholders</a:t>
            </a:r>
            <a:endParaRPr/>
          </a:p>
          <a:p>
            <a:pPr indent="-342900" lvl="0" marL="342900" rtl="0" algn="l">
              <a:spcBef>
                <a:spcPts val="560"/>
              </a:spcBef>
              <a:spcAft>
                <a:spcPts val="0"/>
              </a:spcAft>
              <a:buClr>
                <a:srgbClr val="336699"/>
              </a:buClr>
              <a:buSzPts val="2800"/>
              <a:buFont typeface="Arial"/>
              <a:buChar char="•"/>
            </a:pPr>
            <a:r>
              <a:rPr lang="en-US"/>
              <a:t>Adjustments for redeemable preferred stock</a:t>
            </a:r>
            <a:endParaRPr/>
          </a:p>
          <a:p>
            <a:pPr indent="-285750" lvl="1" marL="742950" rtl="0" algn="l">
              <a:spcBef>
                <a:spcPts val="480"/>
              </a:spcBef>
              <a:spcAft>
                <a:spcPts val="0"/>
              </a:spcAft>
              <a:buClr>
                <a:srgbClr val="336699"/>
              </a:buClr>
              <a:buSzPts val="2400"/>
              <a:buFont typeface="Arial"/>
              <a:buChar char="–"/>
            </a:pPr>
            <a:r>
              <a:rPr lang="en-US"/>
              <a:t>Deduct dividends from net income (numerator)</a:t>
            </a:r>
            <a:endParaRPr/>
          </a:p>
          <a:p>
            <a:pPr indent="-285750" lvl="1" marL="742950" rtl="0" algn="l">
              <a:spcBef>
                <a:spcPts val="480"/>
              </a:spcBef>
              <a:spcAft>
                <a:spcPts val="0"/>
              </a:spcAft>
              <a:buClr>
                <a:srgbClr val="336699"/>
              </a:buClr>
              <a:buSzPts val="2400"/>
              <a:buFont typeface="Arial"/>
              <a:buChar char="–"/>
            </a:pPr>
            <a:r>
              <a:rPr lang="en-US"/>
              <a:t>Deduct stock value from total equity (denominator)</a:t>
            </a:r>
            <a:endParaRPr/>
          </a:p>
        </p:txBody>
      </p:sp>
      <p:pic>
        <p:nvPicPr>
          <p:cNvPr id="179" name="Google Shape;179;p15"/>
          <p:cNvPicPr preferRelativeResize="0"/>
          <p:nvPr/>
        </p:nvPicPr>
        <p:blipFill rotWithShape="1">
          <a:blip r:embed="rId4">
            <a:alphaModFix/>
          </a:blip>
          <a:srcRect b="0" l="0" r="0" t="0"/>
          <a:stretch/>
        </p:blipFill>
        <p:spPr>
          <a:xfrm>
            <a:off x="762000" y="1371600"/>
            <a:ext cx="7405688" cy="137001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descr="gibson-graphic (2)" id="184" name="Google Shape;184;p16"/>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Common Equity</a:t>
            </a:r>
            <a:endParaRPr/>
          </a:p>
        </p:txBody>
      </p:sp>
      <p:sp>
        <p:nvSpPr>
          <p:cNvPr id="185" name="Google Shape;185;p16"/>
          <p:cNvSpPr txBox="1"/>
          <p:nvPr>
            <p:ph idx="1" type="body"/>
          </p:nvPr>
        </p:nvSpPr>
        <p:spPr>
          <a:xfrm>
            <a:off x="609600" y="2971800"/>
            <a:ext cx="7924800" cy="289401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return to the common stockholder</a:t>
            </a:r>
            <a:endParaRPr/>
          </a:p>
          <a:p>
            <a:pPr indent="-342900" lvl="0" marL="342900" rtl="0" algn="l">
              <a:spcBef>
                <a:spcPts val="560"/>
              </a:spcBef>
              <a:spcAft>
                <a:spcPts val="0"/>
              </a:spcAft>
              <a:buClr>
                <a:srgbClr val="336699"/>
              </a:buClr>
              <a:buSzPts val="2800"/>
              <a:buFont typeface="Arial"/>
              <a:buChar char="•"/>
            </a:pPr>
            <a:r>
              <a:rPr lang="en-US"/>
              <a:t>Common equity: </a:t>
            </a:r>
            <a:endParaRPr/>
          </a:p>
          <a:p>
            <a:pPr indent="-342900" lvl="0" marL="342900" rtl="0" algn="l">
              <a:spcBef>
                <a:spcPts val="0"/>
              </a:spcBef>
              <a:spcAft>
                <a:spcPts val="0"/>
              </a:spcAft>
              <a:buClr>
                <a:srgbClr val="336699"/>
              </a:buClr>
              <a:buSzPts val="2800"/>
              <a:buFont typeface="Arial"/>
              <a:buNone/>
            </a:pPr>
            <a:r>
              <a:rPr lang="en-US"/>
              <a:t>		Total stockholders’ equity</a:t>
            </a:r>
            <a:endParaRPr/>
          </a:p>
          <a:p>
            <a:pPr indent="-342900" lvl="0" marL="342900" rtl="0" algn="l">
              <a:spcBef>
                <a:spcPts val="0"/>
              </a:spcBef>
              <a:spcAft>
                <a:spcPts val="0"/>
              </a:spcAft>
              <a:buClr>
                <a:srgbClr val="336699"/>
              </a:buClr>
              <a:buSzPts val="2800"/>
              <a:buFont typeface="Arial"/>
              <a:buNone/>
            </a:pPr>
            <a:r>
              <a:rPr lang="en-US"/>
              <a:t>		less	preferred capital</a:t>
            </a:r>
            <a:endParaRPr/>
          </a:p>
          <a:p>
            <a:pPr indent="-342900" lvl="0" marL="342900" rtl="0" algn="l">
              <a:spcBef>
                <a:spcPts val="0"/>
              </a:spcBef>
              <a:spcAft>
                <a:spcPts val="0"/>
              </a:spcAft>
              <a:buClr>
                <a:srgbClr val="336699"/>
              </a:buClr>
              <a:buSzPts val="2800"/>
              <a:buFont typeface="Arial"/>
              <a:buNone/>
            </a:pPr>
            <a:r>
              <a:rPr lang="en-US"/>
              <a:t>		less	minority interest reported as equity</a:t>
            </a:r>
            <a:endParaRPr/>
          </a:p>
        </p:txBody>
      </p:sp>
      <p:pic>
        <p:nvPicPr>
          <p:cNvPr id="186" name="Google Shape;186;p16"/>
          <p:cNvPicPr preferRelativeResize="0"/>
          <p:nvPr/>
        </p:nvPicPr>
        <p:blipFill rotWithShape="1">
          <a:blip r:embed="rId4">
            <a:alphaModFix/>
          </a:blip>
          <a:srcRect b="0" l="0" r="0" t="0"/>
          <a:stretch/>
        </p:blipFill>
        <p:spPr>
          <a:xfrm>
            <a:off x="1265238" y="1371600"/>
            <a:ext cx="6462712" cy="13716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descr="gibson-graphic (2)" id="191" name="Google Shape;191;p17"/>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The Relationship Between Profitability Ratios</a:t>
            </a:r>
            <a:endParaRPr/>
          </a:p>
        </p:txBody>
      </p:sp>
      <p:graphicFrame>
        <p:nvGraphicFramePr>
          <p:cNvPr id="192" name="Google Shape;192;p17"/>
          <p:cNvGraphicFramePr/>
          <p:nvPr/>
        </p:nvGraphicFramePr>
        <p:xfrm>
          <a:off x="381000" y="1295400"/>
          <a:ext cx="3000000" cy="3000000"/>
        </p:xfrm>
        <a:graphic>
          <a:graphicData uri="http://schemas.openxmlformats.org/drawingml/2006/table">
            <a:tbl>
              <a:tblPr>
                <a:noFill/>
                <a:tableStyleId>{1F8BEECE-B565-4C07-8FC3-2B6F7DE21208}</a:tableStyleId>
              </a:tblPr>
              <a:tblGrid>
                <a:gridCol w="1987550"/>
                <a:gridCol w="2049475"/>
                <a:gridCol w="4573575"/>
              </a:tblGrid>
              <a:tr h="180975">
                <a:tc>
                  <a:txBody>
                    <a:bodyPr/>
                    <a:lstStyle/>
                    <a:p>
                      <a:pPr indent="0" lvl="0" marL="0" marR="0" rtl="0" algn="ctr">
                        <a:lnSpc>
                          <a:spcPct val="100000"/>
                        </a:lnSpc>
                        <a:spcBef>
                          <a:spcPts val="0"/>
                        </a:spcBef>
                        <a:spcAft>
                          <a:spcPts val="0"/>
                        </a:spcAft>
                        <a:buClr>
                          <a:srgbClr val="1D598F"/>
                        </a:buClr>
                        <a:buSzPts val="2400"/>
                        <a:buFont typeface="Arial"/>
                        <a:buNone/>
                      </a:pPr>
                      <a:r>
                        <a:rPr b="1" i="0" lang="en-US" sz="2400" u="none" cap="none" strike="noStrike">
                          <a:solidFill>
                            <a:srgbClr val="1D598F"/>
                          </a:solidFill>
                          <a:latin typeface="Arial"/>
                          <a:ea typeface="Arial"/>
                          <a:cs typeface="Arial"/>
                          <a:sym typeface="Arial"/>
                        </a:rPr>
                        <a:t>Rate of</a:t>
                      </a:r>
                      <a:br>
                        <a:rPr b="1" i="0" lang="en-US" sz="2400" u="none" cap="none" strike="noStrike">
                          <a:solidFill>
                            <a:srgbClr val="1D598F"/>
                          </a:solidFill>
                          <a:latin typeface="Arial"/>
                          <a:ea typeface="Arial"/>
                          <a:cs typeface="Arial"/>
                          <a:sym typeface="Arial"/>
                        </a:rPr>
                      </a:br>
                      <a:r>
                        <a:rPr b="1" i="0" lang="en-US" sz="2400" u="none" cap="none" strike="noStrike">
                          <a:solidFill>
                            <a:srgbClr val="1D598F"/>
                          </a:solidFill>
                          <a:latin typeface="Arial"/>
                          <a:ea typeface="Arial"/>
                          <a:cs typeface="Arial"/>
                          <a:sym typeface="Arial"/>
                        </a:rPr>
                        <a:t>return on</a:t>
                      </a:r>
                      <a:endParaRPr/>
                    </a:p>
                  </a:txBody>
                  <a:tcPr marT="45725" marB="45725" marR="91450" marL="91450" anchor="b" anchorCtr="1">
                    <a:lnL cap="flat" cmpd="sng" w="38100">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38100">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1D598F"/>
                        </a:buClr>
                        <a:buSzPts val="2400"/>
                        <a:buFont typeface="Arial"/>
                        <a:buNone/>
                      </a:pPr>
                      <a:r>
                        <a:rPr b="1" i="0" lang="en-US" sz="2400" u="none" cap="none" strike="noStrike">
                          <a:solidFill>
                            <a:srgbClr val="1D598F"/>
                          </a:solidFill>
                          <a:latin typeface="Arial"/>
                          <a:ea typeface="Arial"/>
                          <a:cs typeface="Arial"/>
                          <a:sym typeface="Arial"/>
                        </a:rPr>
                        <a:t>Measures</a:t>
                      </a:r>
                      <a:br>
                        <a:rPr b="1" i="0" lang="en-US" sz="2400" u="none" cap="none" strike="noStrike">
                          <a:solidFill>
                            <a:srgbClr val="1D598F"/>
                          </a:solidFill>
                          <a:latin typeface="Arial"/>
                          <a:ea typeface="Arial"/>
                          <a:cs typeface="Arial"/>
                          <a:sym typeface="Arial"/>
                        </a:rPr>
                      </a:br>
                      <a:r>
                        <a:rPr b="1" i="0" lang="en-US" sz="2400" u="none" cap="none" strike="noStrike">
                          <a:solidFill>
                            <a:srgbClr val="1D598F"/>
                          </a:solidFill>
                          <a:latin typeface="Arial"/>
                          <a:ea typeface="Arial"/>
                          <a:cs typeface="Arial"/>
                          <a:sym typeface="Arial"/>
                        </a:rPr>
                        <a:t>return to providers of</a:t>
                      </a:r>
                      <a:endParaRPr/>
                    </a:p>
                  </a:txBody>
                  <a:tcPr marT="45725" marB="45725" marR="91450" marL="91450" anchor="b" anchorCtr="1">
                    <a:lnL cap="flat" cmpd="sng" w="9525">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38100">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1D598F"/>
                        </a:buClr>
                        <a:buSzPts val="2400"/>
                        <a:buFont typeface="Arial"/>
                        <a:buNone/>
                      </a:pPr>
                      <a:r>
                        <a:rPr b="1" i="0" lang="en-US" sz="2400" u="none" cap="none" strike="noStrike">
                          <a:solidFill>
                            <a:srgbClr val="1D598F"/>
                          </a:solidFill>
                          <a:latin typeface="Arial"/>
                          <a:ea typeface="Arial"/>
                          <a:cs typeface="Arial"/>
                          <a:sym typeface="Arial"/>
                        </a:rPr>
                        <a:t>Typical result</a:t>
                      </a:r>
                      <a:endParaRPr/>
                    </a:p>
                  </a:txBody>
                  <a:tcPr marT="45725" marB="45725" marR="91450" marL="91450" anchor="b" anchorCtr="1">
                    <a:lnL cap="flat" cmpd="sng" w="9525">
                      <a:solidFill>
                        <a:srgbClr val="1D598F"/>
                      </a:solidFill>
                      <a:prstDash val="solid"/>
                      <a:round/>
                      <a:headEnd len="sm" w="sm" type="none"/>
                      <a:tailEnd len="sm" w="sm" type="none"/>
                    </a:lnL>
                    <a:lnR cap="flat" cmpd="sng" w="38100">
                      <a:solidFill>
                        <a:srgbClr val="1D598F"/>
                      </a:solidFill>
                      <a:prstDash val="solid"/>
                      <a:round/>
                      <a:headEnd len="sm" w="sm" type="none"/>
                      <a:tailEnd len="sm" w="sm" type="none"/>
                    </a:lnR>
                    <a:lnT cap="flat" cmpd="sng" w="38100">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r>
              <a:tr h="244475">
                <a:tc>
                  <a:txBody>
                    <a:bodyPr/>
                    <a:lstStyle/>
                    <a:p>
                      <a:pPr indent="0" lvl="0" marL="0" marR="0" rtl="0" algn="ctr">
                        <a:lnSpc>
                          <a:spcPct val="100000"/>
                        </a:lnSpc>
                        <a:spcBef>
                          <a:spcPts val="0"/>
                        </a:spcBef>
                        <a:spcAft>
                          <a:spcPts val="0"/>
                        </a:spcAft>
                        <a:buClr>
                          <a:srgbClr val="1D598F"/>
                        </a:buClr>
                        <a:buSzPts val="2000"/>
                        <a:buFont typeface="Arial"/>
                        <a:buNone/>
                      </a:pPr>
                      <a:r>
                        <a:rPr b="0" i="0" lang="en-US" sz="2000" u="none" cap="none" strike="noStrike">
                          <a:solidFill>
                            <a:srgbClr val="1D598F"/>
                          </a:solidFill>
                          <a:latin typeface="Arial"/>
                          <a:ea typeface="Arial"/>
                          <a:cs typeface="Arial"/>
                          <a:sym typeface="Arial"/>
                        </a:rPr>
                        <a:t>Assets</a:t>
                      </a:r>
                      <a:endParaRPr/>
                    </a:p>
                  </a:txBody>
                  <a:tcPr marT="45725" marB="45725" marR="91450" marL="91450">
                    <a:lnL cap="flat" cmpd="sng" w="38100">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All funds</a:t>
                      </a:r>
                      <a:endParaRPr/>
                    </a:p>
                  </a:txBody>
                  <a:tcPr marT="45725" marB="45725" marR="91450" marL="91450">
                    <a:lnL cap="flat" cmpd="sng" w="9525">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Lowest (includes all assets)</a:t>
                      </a:r>
                      <a:endParaRPr/>
                    </a:p>
                  </a:txBody>
                  <a:tcPr marT="45725" marB="45725" marR="91450" marL="91450">
                    <a:lnL cap="flat" cmpd="sng" w="9525">
                      <a:solidFill>
                        <a:srgbClr val="1D598F"/>
                      </a:solidFill>
                      <a:prstDash val="solid"/>
                      <a:round/>
                      <a:headEnd len="sm" w="sm" type="none"/>
                      <a:tailEnd len="sm" w="sm" type="none"/>
                    </a:lnL>
                    <a:lnR cap="flat" cmpd="sng" w="38100">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r>
              <a:tr h="182575">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Investment</a:t>
                      </a:r>
                      <a:endParaRPr/>
                    </a:p>
                  </a:txBody>
                  <a:tcPr marT="45725" marB="45725" marR="91450" marL="91450">
                    <a:lnL cap="flat" cmpd="sng" w="38100">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Long-term funds</a:t>
                      </a:r>
                      <a:endParaRPr/>
                    </a:p>
                  </a:txBody>
                  <a:tcPr marT="45725" marB="45725" marR="91450" marL="91450">
                    <a:lnL cap="flat" cmpd="sng" w="9525">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Higher than ROA (relative small amount of short-term funds)</a:t>
                      </a:r>
                      <a:endParaRPr/>
                    </a:p>
                  </a:txBody>
                  <a:tcPr marT="45725" marB="45725" marR="91450" marL="91450">
                    <a:lnL cap="flat" cmpd="sng" w="9525">
                      <a:solidFill>
                        <a:srgbClr val="1D598F"/>
                      </a:solidFill>
                      <a:prstDash val="solid"/>
                      <a:round/>
                      <a:headEnd len="sm" w="sm" type="none"/>
                      <a:tailEnd len="sm" w="sm" type="none"/>
                    </a:lnL>
                    <a:lnR cap="flat" cmpd="sng" w="38100">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r>
              <a:tr h="368300">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Total </a:t>
                      </a:r>
                      <a:r>
                        <a:rPr b="0" i="0" lang="en-US" sz="2000" u="none" cap="none" strike="noStrike">
                          <a:solidFill>
                            <a:srgbClr val="336699"/>
                          </a:solidFill>
                          <a:latin typeface="Arial"/>
                          <a:ea typeface="Arial"/>
                          <a:cs typeface="Arial"/>
                          <a:sym typeface="Arial"/>
                        </a:rPr>
                        <a:t>e</a:t>
                      </a:r>
                      <a:r>
                        <a:rPr b="0" i="0" lang="en-US" sz="2000" u="none" cap="none" strike="noStrike">
                          <a:solidFill>
                            <a:srgbClr val="336699"/>
                          </a:solidFill>
                          <a:latin typeface="Arial"/>
                          <a:ea typeface="Arial"/>
                          <a:cs typeface="Arial"/>
                          <a:sym typeface="Arial"/>
                        </a:rPr>
                        <a:t>quity</a:t>
                      </a:r>
                      <a:endParaRPr/>
                    </a:p>
                  </a:txBody>
                  <a:tcPr marT="45725" marB="45725" marR="91450" marL="91450">
                    <a:lnL cap="flat" cmpd="sng" w="38100">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Equity</a:t>
                      </a:r>
                      <a:endParaRPr/>
                    </a:p>
                  </a:txBody>
                  <a:tcPr marT="45725" marB="45725" marR="91450" marL="91450">
                    <a:lnL cap="flat" cmpd="sng" w="9525">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Higher than ROI (measures return only to shareholders)</a:t>
                      </a:r>
                      <a:endParaRPr/>
                    </a:p>
                  </a:txBody>
                  <a:tcPr marT="45725" marB="45725" marR="91450" marL="91450">
                    <a:lnL cap="flat" cmpd="sng" w="9525">
                      <a:solidFill>
                        <a:srgbClr val="1D598F"/>
                      </a:solidFill>
                      <a:prstDash val="solid"/>
                      <a:round/>
                      <a:headEnd len="sm" w="sm" type="none"/>
                      <a:tailEnd len="sm" w="sm" type="none"/>
                    </a:lnL>
                    <a:lnR cap="flat" cmpd="sng" w="38100">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9525">
                      <a:solidFill>
                        <a:srgbClr val="1D598F"/>
                      </a:solidFill>
                      <a:prstDash val="solid"/>
                      <a:round/>
                      <a:headEnd len="sm" w="sm" type="none"/>
                      <a:tailEnd len="sm" w="sm" type="none"/>
                    </a:lnB>
                  </a:tcPr>
                </a:tc>
              </a:tr>
              <a:tr h="822325">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Common equity</a:t>
                      </a:r>
                      <a:endParaRPr/>
                    </a:p>
                  </a:txBody>
                  <a:tcPr marT="45725" marB="45725" marR="91450" marL="91450">
                    <a:lnL cap="flat" cmpd="sng" w="38100">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38100">
                      <a:solidFill>
                        <a:srgbClr val="1D598F"/>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Common equity</a:t>
                      </a:r>
                      <a:endParaRPr/>
                    </a:p>
                  </a:txBody>
                  <a:tcPr marT="45725" marB="45725" marR="91450" marL="91450">
                    <a:lnL cap="flat" cmpd="sng" w="9525">
                      <a:solidFill>
                        <a:srgbClr val="1D598F"/>
                      </a:solidFill>
                      <a:prstDash val="solid"/>
                      <a:round/>
                      <a:headEnd len="sm" w="sm" type="none"/>
                      <a:tailEnd len="sm" w="sm" type="none"/>
                    </a:lnL>
                    <a:lnR cap="flat" cmpd="sng" w="9525">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38100">
                      <a:solidFill>
                        <a:srgbClr val="1D598F"/>
                      </a:solidFill>
                      <a:prstDash val="solid"/>
                      <a:round/>
                      <a:headEnd len="sm" w="sm" type="none"/>
                      <a:tailEnd len="sm" w="sm" type="none"/>
                    </a:lnB>
                  </a:tcPr>
                </a:tc>
                <a:tc>
                  <a:txBody>
                    <a:bodyPr/>
                    <a:lstStyle/>
                    <a:p>
                      <a:pPr indent="-227013" lvl="0" marL="227013" marR="0" rtl="0" algn="l">
                        <a:lnSpc>
                          <a:spcPct val="100000"/>
                        </a:lnSpc>
                        <a:spcBef>
                          <a:spcPts val="0"/>
                        </a:spcBef>
                        <a:spcAft>
                          <a:spcPts val="0"/>
                        </a:spcAft>
                        <a:buClr>
                          <a:srgbClr val="336699"/>
                        </a:buClr>
                        <a:buSzPts val="2000"/>
                        <a:buFont typeface="Arial"/>
                        <a:buNone/>
                      </a:pPr>
                      <a:r>
                        <a:rPr b="0" i="0" lang="en-US" sz="2000" u="none" cap="none" strike="noStrike">
                          <a:solidFill>
                            <a:srgbClr val="336699"/>
                          </a:solidFill>
                          <a:latin typeface="Arial"/>
                          <a:ea typeface="Arial"/>
                          <a:cs typeface="Arial"/>
                          <a:sym typeface="Arial"/>
                        </a:rPr>
                        <a:t>Highest</a:t>
                      </a:r>
                      <a:endParaRPr/>
                    </a:p>
                    <a:p>
                      <a:pPr indent="-227013" lvl="0" marL="227013" marR="0" rtl="0" algn="l">
                        <a:lnSpc>
                          <a:spcPct val="100000"/>
                        </a:lnSpc>
                        <a:spcBef>
                          <a:spcPts val="400"/>
                        </a:spcBef>
                        <a:spcAft>
                          <a:spcPts val="0"/>
                        </a:spcAft>
                        <a:buClr>
                          <a:srgbClr val="336699"/>
                        </a:buClr>
                        <a:buSzPts val="2000"/>
                        <a:buFont typeface="Arial"/>
                        <a:buChar char="•"/>
                      </a:pPr>
                      <a:r>
                        <a:rPr b="0" i="0" lang="en-US" sz="2000" u="none" cap="none" strike="noStrike">
                          <a:solidFill>
                            <a:srgbClr val="336699"/>
                          </a:solidFill>
                          <a:latin typeface="Arial"/>
                          <a:ea typeface="Arial"/>
                          <a:cs typeface="Arial"/>
                          <a:sym typeface="Arial"/>
                        </a:rPr>
                        <a:t>Common shareholders absorb greatest degree of risk</a:t>
                      </a:r>
                      <a:endParaRPr/>
                    </a:p>
                    <a:p>
                      <a:pPr indent="-227013" lvl="0" marL="227013" marR="0" rtl="0" algn="l">
                        <a:lnSpc>
                          <a:spcPct val="100000"/>
                        </a:lnSpc>
                        <a:spcBef>
                          <a:spcPts val="400"/>
                        </a:spcBef>
                        <a:spcAft>
                          <a:spcPts val="0"/>
                        </a:spcAft>
                        <a:buClr>
                          <a:srgbClr val="336699"/>
                        </a:buClr>
                        <a:buSzPts val="2000"/>
                        <a:buFont typeface="Arial"/>
                        <a:buChar char="•"/>
                      </a:pPr>
                      <a:r>
                        <a:rPr b="0" i="0" lang="en-US" sz="2000" u="none" cap="none" strike="noStrike">
                          <a:solidFill>
                            <a:srgbClr val="336699"/>
                          </a:solidFill>
                          <a:latin typeface="Arial"/>
                          <a:ea typeface="Arial"/>
                          <a:cs typeface="Arial"/>
                          <a:sym typeface="Arial"/>
                        </a:rPr>
                        <a:t>Requires that return to preferred shareholders exceed funds paid to preferred shareholders</a:t>
                      </a:r>
                      <a:endParaRPr/>
                    </a:p>
                  </a:txBody>
                  <a:tcPr marT="45725" marB="45725" marR="91450" marL="91450">
                    <a:lnL cap="flat" cmpd="sng" w="9525">
                      <a:solidFill>
                        <a:srgbClr val="1D598F"/>
                      </a:solidFill>
                      <a:prstDash val="solid"/>
                      <a:round/>
                      <a:headEnd len="sm" w="sm" type="none"/>
                      <a:tailEnd len="sm" w="sm" type="none"/>
                    </a:lnL>
                    <a:lnR cap="flat" cmpd="sng" w="38100">
                      <a:solidFill>
                        <a:srgbClr val="1D598F"/>
                      </a:solidFill>
                      <a:prstDash val="solid"/>
                      <a:round/>
                      <a:headEnd len="sm" w="sm" type="none"/>
                      <a:tailEnd len="sm" w="sm" type="none"/>
                    </a:lnR>
                    <a:lnT cap="flat" cmpd="sng" w="9525">
                      <a:solidFill>
                        <a:srgbClr val="1D598F"/>
                      </a:solidFill>
                      <a:prstDash val="solid"/>
                      <a:round/>
                      <a:headEnd len="sm" w="sm" type="none"/>
                      <a:tailEnd len="sm" w="sm" type="none"/>
                    </a:lnT>
                    <a:lnB cap="flat" cmpd="sng" w="38100">
                      <a:solidFill>
                        <a:srgbClr val="1D598F"/>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descr="gibson-graphic (2)" id="197" name="Google Shape;197;p18"/>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Gross Profit Margin</a:t>
            </a:r>
            <a:endParaRPr/>
          </a:p>
        </p:txBody>
      </p:sp>
      <p:sp>
        <p:nvSpPr>
          <p:cNvPr id="198" name="Google Shape;198;p18"/>
          <p:cNvSpPr txBox="1"/>
          <p:nvPr>
            <p:ph idx="1" type="body"/>
          </p:nvPr>
        </p:nvSpPr>
        <p:spPr>
          <a:xfrm>
            <a:off x="593725" y="2819400"/>
            <a:ext cx="3749675" cy="1905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None/>
            </a:pPr>
            <a:r>
              <a:rPr lang="en-US"/>
              <a:t>	Sales</a:t>
            </a:r>
            <a:endParaRPr/>
          </a:p>
          <a:p>
            <a:pPr indent="-342900" lvl="0" marL="342900" rtl="0" algn="l">
              <a:spcBef>
                <a:spcPts val="560"/>
              </a:spcBef>
              <a:spcAft>
                <a:spcPts val="0"/>
              </a:spcAft>
              <a:buClr>
                <a:srgbClr val="336699"/>
              </a:buClr>
              <a:buSzPts val="2800"/>
              <a:buFont typeface="Arial"/>
              <a:buNone/>
            </a:pPr>
            <a:r>
              <a:rPr lang="en-US"/>
              <a:t>–	</a:t>
            </a:r>
            <a:r>
              <a:rPr lang="en-US" u="sng"/>
              <a:t>Cost of Goods Sold</a:t>
            </a:r>
            <a:endParaRPr/>
          </a:p>
          <a:p>
            <a:pPr indent="-342900" lvl="0" marL="342900" rtl="0" algn="l">
              <a:spcBef>
                <a:spcPts val="560"/>
              </a:spcBef>
              <a:spcAft>
                <a:spcPts val="0"/>
              </a:spcAft>
              <a:buClr>
                <a:srgbClr val="336699"/>
              </a:buClr>
              <a:buSzPts val="2800"/>
              <a:buFont typeface="Arial"/>
              <a:buNone/>
            </a:pPr>
            <a:r>
              <a:rPr lang="en-US"/>
              <a:t>=	Gross Profit</a:t>
            </a:r>
            <a:endParaRPr/>
          </a:p>
        </p:txBody>
      </p:sp>
      <p:grpSp>
        <p:nvGrpSpPr>
          <p:cNvPr id="199" name="Google Shape;199;p18"/>
          <p:cNvGrpSpPr/>
          <p:nvPr/>
        </p:nvGrpSpPr>
        <p:grpSpPr>
          <a:xfrm>
            <a:off x="4419600" y="3006725"/>
            <a:ext cx="3429000" cy="1219200"/>
            <a:chOff x="2784" y="2230"/>
            <a:chExt cx="2160" cy="768"/>
          </a:xfrm>
        </p:grpSpPr>
        <p:sp>
          <p:nvSpPr>
            <p:cNvPr id="200" name="Google Shape;200;p18"/>
            <p:cNvSpPr/>
            <p:nvPr/>
          </p:nvSpPr>
          <p:spPr>
            <a:xfrm>
              <a:off x="2784" y="2230"/>
              <a:ext cx="144" cy="768"/>
            </a:xfrm>
            <a:prstGeom prst="leftBrace">
              <a:avLst>
                <a:gd fmla="val 44444" name="adj1"/>
                <a:gd fmla="val 50000" name="adj2"/>
              </a:avLst>
            </a:prstGeom>
            <a:noFill/>
            <a:ln cap="flat" cmpd="sng" w="28575">
              <a:solidFill>
                <a:srgbClr val="1D598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01" name="Google Shape;201;p18"/>
            <p:cNvSpPr txBox="1"/>
            <p:nvPr/>
          </p:nvSpPr>
          <p:spPr>
            <a:xfrm>
              <a:off x="2880" y="2295"/>
              <a:ext cx="2064" cy="634"/>
            </a:xfrm>
            <a:prstGeom prst="rect">
              <a:avLst/>
            </a:prstGeom>
            <a:noFill/>
            <a:ln>
              <a:noFill/>
            </a:ln>
          </p:spPr>
          <p:txBody>
            <a:bodyPr anchorCtr="0" anchor="t" bIns="45700" lIns="91425" spcFirstLastPara="1" rIns="91425" wrap="square" tIns="45700">
              <a:spAutoFit/>
            </a:bodyPr>
            <a:lstStyle/>
            <a:p>
              <a:pPr indent="-227013" lvl="0" marL="227013" marR="0" rtl="0" algn="l">
                <a:spcBef>
                  <a:spcPts val="0"/>
                </a:spcBef>
                <a:spcAft>
                  <a:spcPts val="0"/>
                </a:spcAft>
                <a:buNone/>
              </a:pPr>
              <a:r>
                <a:rPr lang="en-US" sz="2000">
                  <a:solidFill>
                    <a:srgbClr val="1D598F"/>
                  </a:solidFill>
                  <a:latin typeface="Arial"/>
                  <a:ea typeface="Arial"/>
                  <a:cs typeface="Arial"/>
                  <a:sym typeface="Arial"/>
                </a:rPr>
                <a:t>	Beginning Inventory</a:t>
              </a:r>
              <a:endParaRPr/>
            </a:p>
            <a:p>
              <a:pPr indent="-227013" lvl="0" marL="227013" marR="0" rtl="0" algn="l">
                <a:spcBef>
                  <a:spcPts val="0"/>
                </a:spcBef>
                <a:spcAft>
                  <a:spcPts val="0"/>
                </a:spcAft>
                <a:buNone/>
              </a:pPr>
              <a:r>
                <a:rPr lang="en-US" sz="2000">
                  <a:solidFill>
                    <a:srgbClr val="1D598F"/>
                  </a:solidFill>
                  <a:latin typeface="Arial"/>
                  <a:ea typeface="Arial"/>
                  <a:cs typeface="Arial"/>
                  <a:sym typeface="Arial"/>
                </a:rPr>
                <a:t>+	Purchases of Inventory</a:t>
              </a:r>
              <a:endParaRPr/>
            </a:p>
            <a:p>
              <a:pPr indent="-227013" lvl="0" marL="227013" marR="0" rtl="0" algn="l">
                <a:spcBef>
                  <a:spcPts val="0"/>
                </a:spcBef>
                <a:spcAft>
                  <a:spcPts val="0"/>
                </a:spcAft>
                <a:buNone/>
              </a:pPr>
              <a:r>
                <a:rPr lang="en-US" sz="2000">
                  <a:solidFill>
                    <a:srgbClr val="1D598F"/>
                  </a:solidFill>
                  <a:latin typeface="Arial"/>
                  <a:ea typeface="Arial"/>
                  <a:cs typeface="Arial"/>
                  <a:sym typeface="Arial"/>
                </a:rPr>
                <a:t>–	Ending Inventory</a:t>
              </a:r>
              <a:endParaRPr/>
            </a:p>
          </p:txBody>
        </p:sp>
      </p:grpSp>
      <p:pic>
        <p:nvPicPr>
          <p:cNvPr id="202" name="Google Shape;202;p18"/>
          <p:cNvPicPr preferRelativeResize="0"/>
          <p:nvPr/>
        </p:nvPicPr>
        <p:blipFill rotWithShape="1">
          <a:blip r:embed="rId4">
            <a:alphaModFix/>
          </a:blip>
          <a:srcRect b="0" l="0" r="0" t="0"/>
          <a:stretch/>
        </p:blipFill>
        <p:spPr>
          <a:xfrm>
            <a:off x="3414713" y="1371600"/>
            <a:ext cx="2101850" cy="942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descr="gibson-graphic (2)" id="88" name="Google Shape;88;p2"/>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Profitability Measures</a:t>
            </a:r>
            <a:endParaRPr/>
          </a:p>
        </p:txBody>
      </p:sp>
      <p:sp>
        <p:nvSpPr>
          <p:cNvPr id="89" name="Google Shape;89;p2"/>
          <p:cNvSpPr txBox="1"/>
          <p:nvPr>
            <p:ph idx="1" type="body"/>
          </p:nvPr>
        </p:nvSpPr>
        <p:spPr>
          <a:xfrm>
            <a:off x="533400" y="1219200"/>
            <a:ext cx="7940675" cy="47244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rgbClr val="336699"/>
              </a:buClr>
              <a:buSzPts val="2400"/>
              <a:buFont typeface="Arial"/>
              <a:buChar char="•"/>
            </a:pPr>
            <a:r>
              <a:rPr lang="en-US" sz="2400"/>
              <a:t>Profitability refers to the ability of a company to earn income. </a:t>
            </a:r>
            <a:endParaRPr sz="2400"/>
          </a:p>
          <a:p>
            <a:pPr indent="-342900" lvl="0" marL="342900" rtl="0" algn="just">
              <a:spcBef>
                <a:spcPts val="480"/>
              </a:spcBef>
              <a:spcAft>
                <a:spcPts val="0"/>
              </a:spcAft>
              <a:buClr>
                <a:srgbClr val="336699"/>
              </a:buClr>
              <a:buSzPts val="2400"/>
              <a:buFont typeface="Arial"/>
              <a:buChar char="•"/>
            </a:pPr>
            <a:r>
              <a:rPr lang="en-US" sz="2400"/>
              <a:t>Net income is the single most significant measure of profitability. Investors and creditors have a great interest in evaluating the current and prospective profitability of an enterprise. </a:t>
            </a:r>
            <a:endParaRPr sz="2400"/>
          </a:p>
          <a:p>
            <a:pPr indent="-342900" lvl="0" marL="342900" rtl="0" algn="just">
              <a:spcBef>
                <a:spcPts val="480"/>
              </a:spcBef>
              <a:spcAft>
                <a:spcPts val="0"/>
              </a:spcAft>
              <a:buClr>
                <a:srgbClr val="336699"/>
              </a:buClr>
              <a:buSzPts val="2400"/>
              <a:buFont typeface="Arial"/>
              <a:buChar char="•"/>
            </a:pPr>
            <a:r>
              <a:rPr lang="en-US" sz="2400"/>
              <a:t>Profitability ratios have been developed to measure operational performance. </a:t>
            </a:r>
            <a:endParaRPr sz="2400"/>
          </a:p>
          <a:p>
            <a:pPr indent="-342900" lvl="0" marL="342900" rtl="0" algn="just">
              <a:spcBef>
                <a:spcPts val="480"/>
              </a:spcBef>
              <a:spcAft>
                <a:spcPts val="0"/>
              </a:spcAft>
              <a:buClr>
                <a:srgbClr val="336699"/>
              </a:buClr>
              <a:buSzPts val="2400"/>
              <a:buFont typeface="Arial"/>
              <a:buChar char="•"/>
            </a:pPr>
            <a:r>
              <a:rPr lang="en-US" sz="2400"/>
              <a:t>The numerator of the ratios consists of profits according to specified definition (gross margin, operating income, net income); the denominator represents a relevant investment base.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descr="gibson-graphic (2)" id="94" name="Google Shape;94;p3"/>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Profitability Measures</a:t>
            </a:r>
            <a:endParaRPr/>
          </a:p>
        </p:txBody>
      </p:sp>
      <p:sp>
        <p:nvSpPr>
          <p:cNvPr id="95" name="Google Shape;95;p3"/>
          <p:cNvSpPr txBox="1"/>
          <p:nvPr>
            <p:ph idx="1" type="body"/>
          </p:nvPr>
        </p:nvSpPr>
        <p:spPr>
          <a:xfrm>
            <a:off x="593725" y="1598613"/>
            <a:ext cx="7940675" cy="16017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Exclude items of income </a:t>
            </a:r>
            <a:r>
              <a:rPr i="1" lang="en-US"/>
              <a:t>not</a:t>
            </a:r>
            <a:r>
              <a:rPr lang="en-US"/>
              <a:t> arising from normal operations</a:t>
            </a:r>
            <a:endParaRPr/>
          </a:p>
          <a:p>
            <a:pPr indent="-285750" lvl="1" marL="742950" rtl="0" algn="l">
              <a:spcBef>
                <a:spcPts val="480"/>
              </a:spcBef>
              <a:spcAft>
                <a:spcPts val="0"/>
              </a:spcAft>
              <a:buClr>
                <a:srgbClr val="336699"/>
              </a:buClr>
              <a:buSzPts val="2400"/>
              <a:buFont typeface="Arial"/>
              <a:buChar char="–"/>
            </a:pPr>
            <a:r>
              <a:rPr lang="en-US"/>
              <a:t>Discontinued operations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descr="gibson-graphic (2)" id="100" name="Google Shape;100;p4"/>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Net Profit Margin</a:t>
            </a:r>
            <a:endParaRPr/>
          </a:p>
        </p:txBody>
      </p:sp>
      <p:sp>
        <p:nvSpPr>
          <p:cNvPr id="101" name="Google Shape;101;p4"/>
          <p:cNvSpPr txBox="1"/>
          <p:nvPr>
            <p:ph idx="1" type="body"/>
          </p:nvPr>
        </p:nvSpPr>
        <p:spPr>
          <a:xfrm>
            <a:off x="381000" y="2743200"/>
            <a:ext cx="8534400" cy="3810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The net profit margin equals the net profit available to common shareholders divided by sales.</a:t>
            </a:r>
            <a:endParaRPr/>
          </a:p>
          <a:p>
            <a:pPr indent="-342900" lvl="0" marL="342900" rtl="0" algn="l">
              <a:spcBef>
                <a:spcPts val="560"/>
              </a:spcBef>
              <a:spcAft>
                <a:spcPts val="0"/>
              </a:spcAft>
              <a:buClr>
                <a:srgbClr val="336699"/>
              </a:buClr>
              <a:buSzPts val="2800"/>
              <a:buFont typeface="Arial"/>
              <a:buChar char="•"/>
            </a:pPr>
            <a:r>
              <a:rPr lang="en-US"/>
              <a:t>Also referred to as return on sales</a:t>
            </a:r>
            <a:endParaRPr/>
          </a:p>
          <a:p>
            <a:pPr indent="-342900" lvl="0" marL="342900" rtl="0" algn="l">
              <a:spcBef>
                <a:spcPts val="560"/>
              </a:spcBef>
              <a:spcAft>
                <a:spcPts val="0"/>
              </a:spcAft>
              <a:buClr>
                <a:srgbClr val="336699"/>
              </a:buClr>
              <a:buSzPts val="2800"/>
              <a:buFont typeface="Arial"/>
              <a:buChar char="•"/>
            </a:pPr>
            <a:r>
              <a:rPr lang="en-US"/>
              <a:t>Reflects net income dollars generated by each dollar of sales</a:t>
            </a:r>
            <a:endParaRPr/>
          </a:p>
          <a:p>
            <a:pPr indent="-342900" lvl="0" marL="342900" rtl="0" algn="l">
              <a:spcBef>
                <a:spcPts val="560"/>
              </a:spcBef>
              <a:spcAft>
                <a:spcPts val="0"/>
              </a:spcAft>
              <a:buClr>
                <a:srgbClr val="336699"/>
              </a:buClr>
              <a:buSzPts val="2800"/>
              <a:buFont typeface="Arial"/>
              <a:buChar char="•"/>
            </a:pPr>
            <a:r>
              <a:rPr lang="en-US"/>
              <a:t>Potential distortion</a:t>
            </a:r>
            <a:endParaRPr/>
          </a:p>
          <a:p>
            <a:pPr indent="-285750" lvl="1" marL="742950" rtl="0" algn="l">
              <a:spcBef>
                <a:spcPts val="480"/>
              </a:spcBef>
              <a:spcAft>
                <a:spcPts val="0"/>
              </a:spcAft>
              <a:buClr>
                <a:srgbClr val="336699"/>
              </a:buClr>
              <a:buSzPts val="2400"/>
              <a:buFont typeface="Arial"/>
              <a:buChar char="–"/>
            </a:pPr>
            <a:r>
              <a:rPr lang="en-US"/>
              <a:t>Net “other” income or loss</a:t>
            </a:r>
            <a:endParaRPr/>
          </a:p>
        </p:txBody>
      </p:sp>
      <p:pic>
        <p:nvPicPr>
          <p:cNvPr id="102" name="Google Shape;102;p4"/>
          <p:cNvPicPr preferRelativeResize="0"/>
          <p:nvPr/>
        </p:nvPicPr>
        <p:blipFill rotWithShape="1">
          <a:blip r:embed="rId4">
            <a:alphaModFix/>
          </a:blip>
          <a:srcRect b="0" l="0" r="0" t="0"/>
          <a:stretch/>
        </p:blipFill>
        <p:spPr>
          <a:xfrm>
            <a:off x="917575" y="1371600"/>
            <a:ext cx="7305675" cy="1238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descr="gibson-graphic (2)" id="107" name="Google Shape;107;p5"/>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Total Asset Turnover</a:t>
            </a:r>
            <a:endParaRPr/>
          </a:p>
        </p:txBody>
      </p:sp>
      <p:sp>
        <p:nvSpPr>
          <p:cNvPr id="108" name="Google Shape;108;p5"/>
          <p:cNvSpPr txBox="1"/>
          <p:nvPr>
            <p:ph idx="1" type="body"/>
          </p:nvPr>
        </p:nvSpPr>
        <p:spPr>
          <a:xfrm>
            <a:off x="381000" y="2057400"/>
            <a:ext cx="8382000" cy="4572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Asset turnover measures how efficiently assets are used to produce revenues by dividing sales by the average total assets</a:t>
            </a:r>
            <a:endParaRPr/>
          </a:p>
        </p:txBody>
      </p:sp>
      <p:pic>
        <p:nvPicPr>
          <p:cNvPr id="109" name="Google Shape;109;p5"/>
          <p:cNvPicPr preferRelativeResize="0"/>
          <p:nvPr/>
        </p:nvPicPr>
        <p:blipFill rotWithShape="1">
          <a:blip r:embed="rId4">
            <a:alphaModFix/>
          </a:blip>
          <a:srcRect b="0" l="0" r="0" t="0"/>
          <a:stretch/>
        </p:blipFill>
        <p:spPr>
          <a:xfrm>
            <a:off x="2819400" y="1143000"/>
            <a:ext cx="3479800" cy="95091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descr="gibson-graphic (2)" id="114" name="Google Shape;114;p6"/>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Return on Assets</a:t>
            </a:r>
            <a:endParaRPr/>
          </a:p>
        </p:txBody>
      </p:sp>
      <p:sp>
        <p:nvSpPr>
          <p:cNvPr id="115" name="Google Shape;115;p6"/>
          <p:cNvSpPr txBox="1"/>
          <p:nvPr>
            <p:ph idx="1" type="body"/>
          </p:nvPr>
        </p:nvSpPr>
        <p:spPr>
          <a:xfrm>
            <a:off x="609600" y="2971800"/>
            <a:ext cx="7924800" cy="274161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Measures the ability to utilize assets to create profits</a:t>
            </a:r>
            <a:endParaRPr/>
          </a:p>
          <a:p>
            <a:pPr indent="-342900" lvl="0" marL="342900" rtl="0" algn="l">
              <a:spcBef>
                <a:spcPts val="560"/>
              </a:spcBef>
              <a:spcAft>
                <a:spcPts val="0"/>
              </a:spcAft>
              <a:buClr>
                <a:srgbClr val="336699"/>
              </a:buClr>
              <a:buSzPts val="2800"/>
              <a:buFont typeface="Arial"/>
              <a:buChar char="•"/>
            </a:pPr>
            <a:r>
              <a:rPr lang="en-US"/>
              <a:t>Average total assets</a:t>
            </a:r>
            <a:endParaRPr/>
          </a:p>
          <a:p>
            <a:pPr indent="-285750" lvl="1" marL="742950" rtl="0" algn="l">
              <a:spcBef>
                <a:spcPts val="480"/>
              </a:spcBef>
              <a:spcAft>
                <a:spcPts val="0"/>
              </a:spcAft>
              <a:buClr>
                <a:srgbClr val="336699"/>
              </a:buClr>
              <a:buSzPts val="2400"/>
              <a:buFont typeface="Arial"/>
              <a:buChar char="–"/>
            </a:pPr>
            <a:r>
              <a:rPr lang="en-US"/>
              <a:t>Internal analysis: month-end amounts</a:t>
            </a:r>
            <a:endParaRPr/>
          </a:p>
          <a:p>
            <a:pPr indent="-285750" lvl="1" marL="742950" rtl="0" algn="l">
              <a:spcBef>
                <a:spcPts val="480"/>
              </a:spcBef>
              <a:spcAft>
                <a:spcPts val="0"/>
              </a:spcAft>
              <a:buClr>
                <a:srgbClr val="336699"/>
              </a:buClr>
              <a:buSzPts val="2400"/>
              <a:buFont typeface="Arial"/>
              <a:buChar char="–"/>
            </a:pPr>
            <a:r>
              <a:rPr lang="en-US"/>
              <a:t>External analysis: beginning and ending amounts</a:t>
            </a:r>
            <a:endParaRPr/>
          </a:p>
          <a:p>
            <a:pPr indent="-285750" lvl="1" marL="742950" rtl="0" algn="l">
              <a:spcBef>
                <a:spcPts val="480"/>
              </a:spcBef>
              <a:spcAft>
                <a:spcPts val="0"/>
              </a:spcAft>
              <a:buClr>
                <a:srgbClr val="336699"/>
              </a:buClr>
              <a:buSzPts val="2400"/>
              <a:buFont typeface="Arial"/>
              <a:buChar char="–"/>
            </a:pPr>
            <a:r>
              <a:rPr lang="en-US"/>
              <a:t>If necessary, consistent use of end-of-year amounts</a:t>
            </a:r>
            <a:endParaRPr/>
          </a:p>
        </p:txBody>
      </p:sp>
      <p:pic>
        <p:nvPicPr>
          <p:cNvPr id="116" name="Google Shape;116;p6"/>
          <p:cNvPicPr preferRelativeResize="0"/>
          <p:nvPr/>
        </p:nvPicPr>
        <p:blipFill rotWithShape="1">
          <a:blip r:embed="rId4">
            <a:alphaModFix/>
          </a:blip>
          <a:srcRect b="0" l="0" r="0" t="0"/>
          <a:stretch/>
        </p:blipFill>
        <p:spPr>
          <a:xfrm>
            <a:off x="1771650" y="1371600"/>
            <a:ext cx="5637213" cy="129698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descr="gibson-graphic (2)" id="121" name="Google Shape;121;p7"/>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DuPont Return on Assets</a:t>
            </a:r>
            <a:endParaRPr/>
          </a:p>
        </p:txBody>
      </p:sp>
      <p:pic>
        <p:nvPicPr>
          <p:cNvPr id="122" name="Google Shape;122;p7"/>
          <p:cNvPicPr preferRelativeResize="0"/>
          <p:nvPr/>
        </p:nvPicPr>
        <p:blipFill rotWithShape="1">
          <a:blip r:embed="rId4">
            <a:alphaModFix/>
          </a:blip>
          <a:srcRect b="0" l="0" r="0" t="0"/>
          <a:stretch/>
        </p:blipFill>
        <p:spPr>
          <a:xfrm>
            <a:off x="217487" y="3352800"/>
            <a:ext cx="8926513" cy="3054350"/>
          </a:xfrm>
          <a:prstGeom prst="rect">
            <a:avLst/>
          </a:prstGeom>
          <a:noFill/>
          <a:ln>
            <a:noFill/>
          </a:ln>
        </p:spPr>
      </p:pic>
      <p:sp>
        <p:nvSpPr>
          <p:cNvPr id="123" name="Google Shape;123;p7"/>
          <p:cNvSpPr/>
          <p:nvPr/>
        </p:nvSpPr>
        <p:spPr>
          <a:xfrm>
            <a:off x="304800" y="1295400"/>
            <a:ext cx="8534400" cy="156966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400">
                <a:solidFill>
                  <a:srgbClr val="336699"/>
                </a:solidFill>
                <a:latin typeface="Arial"/>
                <a:ea typeface="Arial"/>
                <a:cs typeface="Arial"/>
                <a:sym typeface="Arial"/>
              </a:rPr>
              <a:t>Net profit margin, total asset turnover, and return on assets are usually reviewed together because of the direct influence that the net profit margin and the total asset turnover have on return on assets.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descr="gibson-graphic (2)" id="128" name="Google Shape;128;p8"/>
          <p:cNvSpPr txBox="1"/>
          <p:nvPr>
            <p:ph type="title"/>
          </p:nvPr>
        </p:nvSpPr>
        <p:spPr>
          <a:xfrm>
            <a:off x="0" y="0"/>
            <a:ext cx="9140825" cy="1143000"/>
          </a:xfrm>
          <a:prstGeom prst="rect">
            <a:avLst/>
          </a:prstGeom>
          <a:blipFill rotWithShape="1">
            <a:blip r:embed="rId4">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DuPont Return on Assets (cont’d)</a:t>
            </a:r>
            <a:endParaRPr/>
          </a:p>
        </p:txBody>
      </p:sp>
      <p:sp>
        <p:nvSpPr>
          <p:cNvPr id="129" name="Google Shape;129;p8"/>
          <p:cNvSpPr txBox="1"/>
          <p:nvPr>
            <p:ph idx="1" type="body"/>
          </p:nvPr>
        </p:nvSpPr>
        <p:spPr>
          <a:xfrm>
            <a:off x="593725" y="1371600"/>
            <a:ext cx="8016875" cy="2363788"/>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DuPont analysis separates return on assets into net profit margin and total asset turnover</a:t>
            </a:r>
            <a:endParaRPr/>
          </a:p>
          <a:p>
            <a:pPr indent="-342900" lvl="0" marL="342900" rtl="0" algn="l">
              <a:spcBef>
                <a:spcPts val="17920"/>
              </a:spcBef>
              <a:spcAft>
                <a:spcPts val="0"/>
              </a:spcAft>
              <a:buClr>
                <a:srgbClr val="336699"/>
              </a:buClr>
              <a:buSzPts val="2800"/>
              <a:buFont typeface="Arial"/>
              <a:buChar char="•"/>
            </a:pPr>
            <a:r>
              <a:rPr lang="en-US"/>
              <a:t>Separating the ratio into the two elements </a:t>
            </a:r>
            <a:r>
              <a:rPr lang="en-US">
                <a:solidFill>
                  <a:srgbClr val="FF0000"/>
                </a:solidFill>
              </a:rPr>
              <a:t>allows evaluation of the causes for the change in return on assets</a:t>
            </a:r>
            <a:endParaRPr/>
          </a:p>
        </p:txBody>
      </p:sp>
      <p:graphicFrame>
        <p:nvGraphicFramePr>
          <p:cNvPr id="130" name="Google Shape;130;p8"/>
          <p:cNvGraphicFramePr/>
          <p:nvPr/>
        </p:nvGraphicFramePr>
        <p:xfrm>
          <a:off x="1828800" y="2514600"/>
          <a:ext cx="5562600" cy="2381250"/>
        </p:xfrm>
        <a:graphic>
          <a:graphicData uri="http://schemas.openxmlformats.org/presentationml/2006/ole">
            <mc:AlternateContent>
              <mc:Choice Requires="v">
                <p:oleObj r:id="rId5" imgH="2381250" imgW="5562600" progId="Word.Document.8" spid="_x0000_s1">
                  <p:embed/>
                </p:oleObj>
              </mc:Choice>
              <mc:Fallback>
                <p:oleObj r:id="rId6" imgH="2381250" imgW="5562600" progId="Word.Document.8">
                  <p:embed/>
                  <p:pic>
                    <p:nvPicPr>
                      <p:cNvPr id="130" name="Google Shape;130;p8"/>
                      <p:cNvPicPr preferRelativeResize="0"/>
                      <p:nvPr/>
                    </p:nvPicPr>
                    <p:blipFill rotWithShape="1">
                      <a:blip r:embed="rId7">
                        <a:alphaModFix/>
                      </a:blip>
                      <a:srcRect b="0" l="0" r="0" t="0"/>
                      <a:stretch/>
                    </p:blipFill>
                    <p:spPr>
                      <a:xfrm>
                        <a:off x="1828800" y="2514600"/>
                        <a:ext cx="5562600" cy="2381250"/>
                      </a:xfrm>
                      <a:prstGeom prst="rect">
                        <a:avLst/>
                      </a:prstGeom>
                      <a:noFill/>
                      <a:ln>
                        <a:noFill/>
                      </a:ln>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descr="gibson-graphic (2)" id="135" name="Google Shape;135;p9"/>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Operating Income Margin</a:t>
            </a:r>
            <a:endParaRPr/>
          </a:p>
        </p:txBody>
      </p:sp>
      <p:sp>
        <p:nvSpPr>
          <p:cNvPr id="136" name="Google Shape;136;p9"/>
          <p:cNvSpPr txBox="1"/>
          <p:nvPr>
            <p:ph idx="1" type="body"/>
          </p:nvPr>
        </p:nvSpPr>
        <p:spPr>
          <a:xfrm>
            <a:off x="533400" y="2514600"/>
            <a:ext cx="8001000" cy="167481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Use operating income in the numerator</a:t>
            </a:r>
            <a:endParaRPr/>
          </a:p>
        </p:txBody>
      </p:sp>
      <p:pic>
        <p:nvPicPr>
          <p:cNvPr id="137" name="Google Shape;137;p9"/>
          <p:cNvPicPr preferRelativeResize="0"/>
          <p:nvPr/>
        </p:nvPicPr>
        <p:blipFill rotWithShape="1">
          <a:blip r:embed="rId4">
            <a:alphaModFix/>
          </a:blip>
          <a:srcRect b="0" l="0" r="0" t="0"/>
          <a:stretch/>
        </p:blipFill>
        <p:spPr>
          <a:xfrm>
            <a:off x="2881313" y="1371600"/>
            <a:ext cx="2933700" cy="89376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ibson alt 10e">
  <a:themeElements>
    <a:clrScheme name="Gibson alt 10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2006-02-12T17:17:16Z</dcterms:created>
  <dc:creator>Anne Oppegard</dc:creator>
</cp:coreProperties>
</file>