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7" r:id="rId2"/>
    <p:sldId id="276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91" r:id="rId13"/>
    <p:sldId id="288" r:id="rId14"/>
    <p:sldId id="289" r:id="rId15"/>
    <p:sldId id="290" r:id="rId16"/>
    <p:sldId id="292" r:id="rId17"/>
    <p:sldId id="293" r:id="rId18"/>
    <p:sldId id="278" r:id="rId19"/>
    <p:sldId id="294" r:id="rId20"/>
    <p:sldId id="295" r:id="rId21"/>
    <p:sldId id="296" r:id="rId22"/>
    <p:sldId id="297" r:id="rId23"/>
    <p:sldId id="298" r:id="rId24"/>
    <p:sldId id="299" r:id="rId25"/>
    <p:sldId id="256" r:id="rId26"/>
    <p:sldId id="257" r:id="rId27"/>
    <p:sldId id="258" r:id="rId28"/>
    <p:sldId id="259" r:id="rId29"/>
    <p:sldId id="260" r:id="rId30"/>
    <p:sldId id="264" r:id="rId31"/>
    <p:sldId id="261" r:id="rId32"/>
    <p:sldId id="262" r:id="rId33"/>
    <p:sldId id="263" r:id="rId34"/>
    <p:sldId id="265" r:id="rId35"/>
    <p:sldId id="266" r:id="rId36"/>
    <p:sldId id="267" r:id="rId37"/>
    <p:sldId id="268" r:id="rId38"/>
    <p:sldId id="275" r:id="rId39"/>
    <p:sldId id="269" r:id="rId40"/>
    <p:sldId id="270" r:id="rId41"/>
    <p:sldId id="271" r:id="rId42"/>
    <p:sldId id="272" r:id="rId43"/>
    <p:sldId id="273" r:id="rId44"/>
    <p:sldId id="274" r:id="rId4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3F1E-6AB4-481F-AF2C-BCC2E680E928}" type="datetimeFigureOut">
              <a:rPr lang="ar-SA" smtClean="0"/>
              <a:t>05/09/1442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172-98D0-4ED0-824E-464422DE21E4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3F1E-6AB4-481F-AF2C-BCC2E680E928}" type="datetimeFigureOut">
              <a:rPr lang="ar-SA" smtClean="0"/>
              <a:t>05/09/1442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172-98D0-4ED0-824E-464422DE21E4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3F1E-6AB4-481F-AF2C-BCC2E680E928}" type="datetimeFigureOut">
              <a:rPr lang="ar-SA" smtClean="0"/>
              <a:t>05/09/1442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172-98D0-4ED0-824E-464422DE21E4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3F1E-6AB4-481F-AF2C-BCC2E680E928}" type="datetimeFigureOut">
              <a:rPr lang="ar-SA" smtClean="0"/>
              <a:t>05/09/1442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172-98D0-4ED0-824E-464422DE21E4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3F1E-6AB4-481F-AF2C-BCC2E680E928}" type="datetimeFigureOut">
              <a:rPr lang="ar-SA" smtClean="0"/>
              <a:t>05/09/1442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172-98D0-4ED0-824E-464422DE21E4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3F1E-6AB4-481F-AF2C-BCC2E680E928}" type="datetimeFigureOut">
              <a:rPr lang="ar-SA" smtClean="0"/>
              <a:t>05/09/1442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172-98D0-4ED0-824E-464422DE21E4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3F1E-6AB4-481F-AF2C-BCC2E680E928}" type="datetimeFigureOut">
              <a:rPr lang="ar-SA" smtClean="0"/>
              <a:t>05/09/1442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172-98D0-4ED0-824E-464422DE21E4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3F1E-6AB4-481F-AF2C-BCC2E680E928}" type="datetimeFigureOut">
              <a:rPr lang="ar-SA" smtClean="0"/>
              <a:t>05/09/1442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172-98D0-4ED0-824E-464422DE21E4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3F1E-6AB4-481F-AF2C-BCC2E680E928}" type="datetimeFigureOut">
              <a:rPr lang="ar-SA" smtClean="0"/>
              <a:t>05/09/1442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172-98D0-4ED0-824E-464422DE21E4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3F1E-6AB4-481F-AF2C-BCC2E680E928}" type="datetimeFigureOut">
              <a:rPr lang="ar-SA" smtClean="0"/>
              <a:t>05/09/1442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172-98D0-4ED0-824E-464422DE21E4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3F1E-6AB4-481F-AF2C-BCC2E680E928}" type="datetimeFigureOut">
              <a:rPr lang="ar-SA" smtClean="0"/>
              <a:t>05/09/1442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172-98D0-4ED0-824E-464422DE21E4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73F1E-6AB4-481F-AF2C-BCC2E680E928}" type="datetimeFigureOut">
              <a:rPr lang="ar-SA" smtClean="0"/>
              <a:t>05/09/1442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65172-98D0-4ED0-824E-464422DE21E4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5216" t="19313" r="39956" b="28516"/>
          <a:stretch>
            <a:fillRect/>
          </a:stretch>
        </p:blipFill>
        <p:spPr bwMode="auto">
          <a:xfrm>
            <a:off x="0" y="0"/>
            <a:ext cx="90922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16360" r="39403" b="24578"/>
          <a:stretch>
            <a:fillRect/>
          </a:stretch>
        </p:blipFill>
        <p:spPr bwMode="auto">
          <a:xfrm>
            <a:off x="0" y="0"/>
            <a:ext cx="889248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15769" t="19313" r="39956" b="245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16876" t="21282" r="39403" b="23594"/>
          <a:stretch>
            <a:fillRect/>
          </a:stretch>
        </p:blipFill>
        <p:spPr bwMode="auto">
          <a:xfrm>
            <a:off x="-1" y="0"/>
            <a:ext cx="90022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18329" r="39403" b="29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17429" t="19313" r="39956" b="24578"/>
          <a:stretch>
            <a:fillRect/>
          </a:stretch>
        </p:blipFill>
        <p:spPr bwMode="auto">
          <a:xfrm>
            <a:off x="0" y="-1"/>
            <a:ext cx="9144000" cy="676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15769" t="18329" r="39956" b="265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15769" t="18329" r="39956" b="28516"/>
          <a:stretch>
            <a:fillRect/>
          </a:stretch>
        </p:blipFill>
        <p:spPr bwMode="auto">
          <a:xfrm>
            <a:off x="0" y="0"/>
            <a:ext cx="9133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17344" r="39403" b="22610"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15769" t="16360" r="39403" b="2359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20297" r="39403" b="226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20297" r="39403" b="23594"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21282" r="39403" b="23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17344" r="39403" b="2556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15769" t="17344" r="38850" b="22610"/>
          <a:stretch>
            <a:fillRect/>
          </a:stretch>
        </p:blipFill>
        <p:spPr bwMode="auto">
          <a:xfrm>
            <a:off x="0" y="0"/>
            <a:ext cx="9144000" cy="680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16876" t="18329" r="38850" b="23594"/>
          <a:stretch>
            <a:fillRect/>
          </a:stretch>
        </p:blipFill>
        <p:spPr bwMode="auto">
          <a:xfrm>
            <a:off x="0" y="0"/>
            <a:ext cx="8945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25219" r="39956" b="23594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6794" t="18500" r="42805" b="3523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22266" r="40510" b="265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19313" r="41617" b="23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6876" t="17344" r="40510" b="245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18329" r="39956" b="24578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5769" t="16360" r="39403" b="245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194" name="Picture 2" descr="https://lh6.googleusercontent.com/0xlKZIBndPfX_JQVE0vwUSDz-hZngK9h3UzbG3cHhhyFXI-Jvn0zonO-wh7Mw5Lw585rDYpqjFqsq4I11KxkZLn2ZQEoJTE4BrfGqsF_zTaeaq61VM0cAKwrv11vaxp1pQAtNCc"/>
          <p:cNvPicPr>
            <a:picLocks noChangeAspect="1" noChangeArrowheads="1"/>
          </p:cNvPicPr>
          <p:nvPr/>
        </p:nvPicPr>
        <p:blipFill>
          <a:blip r:embed="rId2" cstate="print"/>
          <a:srcRect l="-2100" b="5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6876" t="18329" r="39403" b="30484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19313" r="42170" b="25563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 l="16322" t="18329" r="39956" b="255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5769" t="20297" r="41063" b="27532"/>
          <a:stretch>
            <a:fillRect/>
          </a:stretch>
        </p:blipFill>
        <p:spPr bwMode="auto">
          <a:xfrm>
            <a:off x="467544" y="0"/>
            <a:ext cx="8605922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5216" t="17344" r="43277" b="27532"/>
          <a:stretch>
            <a:fillRect/>
          </a:stretch>
        </p:blipFill>
        <p:spPr bwMode="auto">
          <a:xfrm>
            <a:off x="251521" y="0"/>
            <a:ext cx="88924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19313" r="39956" b="26547"/>
          <a:stretch>
            <a:fillRect/>
          </a:stretch>
        </p:blipFill>
        <p:spPr bwMode="auto">
          <a:xfrm>
            <a:off x="-1" y="0"/>
            <a:ext cx="91659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6876" t="20297" r="39403" b="29500"/>
          <a:stretch>
            <a:fillRect/>
          </a:stretch>
        </p:blipFill>
        <p:spPr bwMode="auto">
          <a:xfrm>
            <a:off x="1" y="188640"/>
            <a:ext cx="914400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18329" r="40510" b="25563"/>
          <a:stretch>
            <a:fillRect/>
          </a:stretch>
        </p:blipFill>
        <p:spPr bwMode="auto">
          <a:xfrm>
            <a:off x="214582" y="0"/>
            <a:ext cx="8929418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5769" t="18329" r="39956" b="25563"/>
          <a:stretch>
            <a:fillRect/>
          </a:stretch>
        </p:blipFill>
        <p:spPr bwMode="auto">
          <a:xfrm>
            <a:off x="323528" y="260648"/>
            <a:ext cx="8460432" cy="602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20297" r="39403" b="23594"/>
          <a:stretch>
            <a:fillRect/>
          </a:stretch>
        </p:blipFill>
        <p:spPr bwMode="auto">
          <a:xfrm>
            <a:off x="0" y="0"/>
            <a:ext cx="88551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9089" t="17344" r="40510" b="23594"/>
          <a:stretch>
            <a:fillRect/>
          </a:stretch>
        </p:blipFill>
        <p:spPr bwMode="auto">
          <a:xfrm>
            <a:off x="467544" y="0"/>
            <a:ext cx="8208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ستطيل 5"/>
          <p:cNvSpPr/>
          <p:nvPr/>
        </p:nvSpPr>
        <p:spPr>
          <a:xfrm>
            <a:off x="5436096" y="404664"/>
            <a:ext cx="2568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 </a:t>
            </a:r>
            <a:r>
              <a:rPr lang="en-US" sz="2800" b="1" dirty="0" err="1"/>
              <a:t>Broca's</a:t>
            </a:r>
            <a:r>
              <a:rPr lang="en-US" sz="2800" b="1" dirty="0"/>
              <a:t> aphasia</a:t>
            </a:r>
            <a:endParaRPr lang="ar-SA" sz="28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6876" t="19313" r="40510" b="26547"/>
          <a:stretch>
            <a:fillRect/>
          </a:stretch>
        </p:blipFill>
        <p:spPr bwMode="auto">
          <a:xfrm>
            <a:off x="395536" y="188640"/>
            <a:ext cx="8748464" cy="624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5769" t="19313" r="41617" b="27532"/>
          <a:stretch>
            <a:fillRect/>
          </a:stretch>
        </p:blipFill>
        <p:spPr bwMode="auto">
          <a:xfrm>
            <a:off x="395536" y="307407"/>
            <a:ext cx="8352928" cy="585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18329" r="39956" b="31469"/>
          <a:stretch>
            <a:fillRect/>
          </a:stretch>
        </p:blipFill>
        <p:spPr bwMode="auto">
          <a:xfrm>
            <a:off x="0" y="332656"/>
            <a:ext cx="914400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7429" t="22266" r="44384" b="25563"/>
          <a:stretch>
            <a:fillRect/>
          </a:stretch>
        </p:blipFill>
        <p:spPr bwMode="auto">
          <a:xfrm>
            <a:off x="323528" y="260648"/>
            <a:ext cx="8443957" cy="64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15769" t="16360" r="38850" b="24578"/>
          <a:stretch>
            <a:fillRect/>
          </a:stretch>
        </p:blipFill>
        <p:spPr bwMode="auto">
          <a:xfrm>
            <a:off x="0" y="0"/>
            <a:ext cx="9144000" cy="669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15215" t="20297" r="39403" b="24579"/>
          <a:stretch>
            <a:fillRect/>
          </a:stretch>
        </p:blipFill>
        <p:spPr bwMode="auto">
          <a:xfrm>
            <a:off x="-1" y="0"/>
            <a:ext cx="91332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16876" t="17344" r="39403" b="265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16876" t="17344" r="39403" b="27532"/>
          <a:stretch>
            <a:fillRect/>
          </a:stretch>
        </p:blipFill>
        <p:spPr bwMode="auto">
          <a:xfrm>
            <a:off x="-1" y="0"/>
            <a:ext cx="9103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19313" r="39403" b="23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عرض على الشاشة (3:4)‏</PresentationFormat>
  <Paragraphs>1</Paragraphs>
  <Slides>44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44</vt:i4>
      </vt:variant>
    </vt:vector>
  </HeadingPairs>
  <TitlesOfParts>
    <vt:vector size="45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rana saeed</dc:creator>
  <cp:lastModifiedBy>rana saeed</cp:lastModifiedBy>
  <cp:revision>4</cp:revision>
  <dcterms:created xsi:type="dcterms:W3CDTF">2020-12-23T17:20:09Z</dcterms:created>
  <dcterms:modified xsi:type="dcterms:W3CDTF">2020-12-23T18:21:17Z</dcterms:modified>
</cp:coreProperties>
</file>