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74" r:id="rId3"/>
    <p:sldId id="275" r:id="rId4"/>
    <p:sldId id="257" r:id="rId5"/>
    <p:sldId id="258" r:id="rId6"/>
    <p:sldId id="259" r:id="rId7"/>
    <p:sldId id="270" r:id="rId8"/>
    <p:sldId id="260" r:id="rId9"/>
    <p:sldId id="265" r:id="rId10"/>
    <p:sldId id="271" r:id="rId11"/>
    <p:sldId id="276" r:id="rId12"/>
    <p:sldId id="267" r:id="rId13"/>
    <p:sldId id="268" r:id="rId14"/>
    <p:sldId id="272" r:id="rId15"/>
    <p:sldId id="269" r:id="rId16"/>
    <p:sldId id="27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B5D904-2EEA-4BB5-820D-D34AE3C227AB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AF30E06-825E-4891-90B7-AA78396110D1}">
      <dgm:prSet phldrT="[Text]"/>
      <dgm:spPr/>
      <dgm:t>
        <a:bodyPr/>
        <a:lstStyle/>
        <a:p>
          <a:r>
            <a:rPr lang="ar-SA" dirty="0" smtClean="0"/>
            <a:t>العقاب </a:t>
          </a:r>
          <a:endParaRPr lang="en-US" dirty="0"/>
        </a:p>
      </dgm:t>
    </dgm:pt>
    <dgm:pt modelId="{8BBDC7C8-C2DC-43DE-98A3-D373A37E7147}" type="parTrans" cxnId="{74157790-3925-498B-95D1-B32F49FE9E42}">
      <dgm:prSet/>
      <dgm:spPr/>
      <dgm:t>
        <a:bodyPr/>
        <a:lstStyle/>
        <a:p>
          <a:endParaRPr lang="en-US"/>
        </a:p>
      </dgm:t>
    </dgm:pt>
    <dgm:pt modelId="{3865401A-16AD-4D36-A704-CA4A3C9AE7BA}" type="sibTrans" cxnId="{74157790-3925-498B-95D1-B32F49FE9E42}">
      <dgm:prSet/>
      <dgm:spPr/>
      <dgm:t>
        <a:bodyPr/>
        <a:lstStyle/>
        <a:p>
          <a:endParaRPr lang="en-US"/>
        </a:p>
      </dgm:t>
    </dgm:pt>
    <dgm:pt modelId="{771DB07C-41C2-4F88-A6A2-7F988D4FBC33}">
      <dgm:prSet phldrT="[Text]"/>
      <dgm:spPr/>
      <dgm:t>
        <a:bodyPr/>
        <a:lstStyle/>
        <a:p>
          <a:r>
            <a:rPr lang="ar-SA" dirty="0" smtClean="0">
              <a:solidFill>
                <a:srgbClr val="FF0000"/>
              </a:solidFill>
            </a:rPr>
            <a:t>سلبي</a:t>
          </a:r>
          <a:endParaRPr lang="en-US" dirty="0">
            <a:solidFill>
              <a:srgbClr val="FF0000"/>
            </a:solidFill>
          </a:endParaRPr>
        </a:p>
      </dgm:t>
    </dgm:pt>
    <dgm:pt modelId="{87828FF5-0EA3-4C68-AC8C-8BCD7B1B9088}" type="parTrans" cxnId="{B0AE279B-8102-48EE-814F-4826CE8834D0}">
      <dgm:prSet/>
      <dgm:spPr/>
      <dgm:t>
        <a:bodyPr/>
        <a:lstStyle/>
        <a:p>
          <a:endParaRPr lang="en-US"/>
        </a:p>
      </dgm:t>
    </dgm:pt>
    <dgm:pt modelId="{3A329B4D-602E-4102-952B-B30360C1FD30}" type="sibTrans" cxnId="{B0AE279B-8102-48EE-814F-4826CE8834D0}">
      <dgm:prSet/>
      <dgm:spPr/>
      <dgm:t>
        <a:bodyPr/>
        <a:lstStyle/>
        <a:p>
          <a:endParaRPr lang="en-US"/>
        </a:p>
      </dgm:t>
    </dgm:pt>
    <dgm:pt modelId="{E699F340-98AF-45A4-96DF-815B4CE0DF1A}">
      <dgm:prSet phldrT="[Text]"/>
      <dgm:spPr/>
      <dgm:t>
        <a:bodyPr/>
        <a:lstStyle/>
        <a:p>
          <a:r>
            <a:rPr lang="ar-SA" dirty="0" smtClean="0">
              <a:solidFill>
                <a:srgbClr val="92D050"/>
              </a:solidFill>
            </a:rPr>
            <a:t>إيجابي </a:t>
          </a:r>
          <a:endParaRPr lang="en-US" dirty="0">
            <a:solidFill>
              <a:srgbClr val="92D050"/>
            </a:solidFill>
          </a:endParaRPr>
        </a:p>
      </dgm:t>
    </dgm:pt>
    <dgm:pt modelId="{1221B82C-A5A1-4D2B-8F01-1560A168DE90}" type="parTrans" cxnId="{E77011E9-0B5B-4891-ABF2-577490316C63}">
      <dgm:prSet/>
      <dgm:spPr/>
      <dgm:t>
        <a:bodyPr/>
        <a:lstStyle/>
        <a:p>
          <a:endParaRPr lang="en-US"/>
        </a:p>
      </dgm:t>
    </dgm:pt>
    <dgm:pt modelId="{24B8BD97-3D38-465D-B63C-9CA7866105CD}" type="sibTrans" cxnId="{E77011E9-0B5B-4891-ABF2-577490316C63}">
      <dgm:prSet/>
      <dgm:spPr/>
      <dgm:t>
        <a:bodyPr/>
        <a:lstStyle/>
        <a:p>
          <a:endParaRPr lang="en-US"/>
        </a:p>
      </dgm:t>
    </dgm:pt>
    <dgm:pt modelId="{FD3AB14B-32EA-4E3F-8949-DA47B70CA945}" type="asst">
      <dgm:prSet/>
      <dgm:spPr/>
      <dgm:t>
        <a:bodyPr/>
        <a:lstStyle/>
        <a:p>
          <a:r>
            <a:rPr lang="ar-SA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اضافة</a:t>
          </a:r>
          <a:endParaRPr lang="en-US" dirty="0">
            <a:solidFill>
              <a:schemeClr val="accent5">
                <a:lumMod val="60000"/>
                <a:lumOff val="40000"/>
              </a:schemeClr>
            </a:solidFill>
          </a:endParaRPr>
        </a:p>
      </dgm:t>
    </dgm:pt>
    <dgm:pt modelId="{A4558EA6-A904-4770-910E-21FCE240A4F8}" type="parTrans" cxnId="{95FFB1BD-1047-4598-A371-5F69A3AABD6C}">
      <dgm:prSet/>
      <dgm:spPr/>
      <dgm:t>
        <a:bodyPr/>
        <a:lstStyle/>
        <a:p>
          <a:endParaRPr lang="en-US"/>
        </a:p>
      </dgm:t>
    </dgm:pt>
    <dgm:pt modelId="{AE187049-0970-4007-99DB-516B94264D38}" type="sibTrans" cxnId="{95FFB1BD-1047-4598-A371-5F69A3AABD6C}">
      <dgm:prSet/>
      <dgm:spPr/>
      <dgm:t>
        <a:bodyPr/>
        <a:lstStyle/>
        <a:p>
          <a:endParaRPr lang="en-US"/>
        </a:p>
      </dgm:t>
    </dgm:pt>
    <dgm:pt modelId="{A7D67ABD-7920-48EA-B538-200C4177CC28}" type="asst">
      <dgm:prSet/>
      <dgm:spPr/>
      <dgm:t>
        <a:bodyPr/>
        <a:lstStyle/>
        <a:p>
          <a:r>
            <a:rPr lang="ar-SA" dirty="0" smtClean="0"/>
            <a:t>سحب</a:t>
          </a:r>
          <a:endParaRPr lang="en-US" dirty="0"/>
        </a:p>
      </dgm:t>
    </dgm:pt>
    <dgm:pt modelId="{74E52CF3-D5B3-4AD3-88C6-EFC1F3346B86}" type="parTrans" cxnId="{73E8EC0D-F53E-4972-B890-77113F93DD29}">
      <dgm:prSet/>
      <dgm:spPr/>
      <dgm:t>
        <a:bodyPr/>
        <a:lstStyle/>
        <a:p>
          <a:endParaRPr lang="en-US"/>
        </a:p>
      </dgm:t>
    </dgm:pt>
    <dgm:pt modelId="{A1D4DFF6-F3BB-4D4A-8C3C-E7831598E5F7}" type="sibTrans" cxnId="{73E8EC0D-F53E-4972-B890-77113F93DD29}">
      <dgm:prSet/>
      <dgm:spPr/>
      <dgm:t>
        <a:bodyPr/>
        <a:lstStyle/>
        <a:p>
          <a:endParaRPr lang="en-US"/>
        </a:p>
      </dgm:t>
    </dgm:pt>
    <dgm:pt modelId="{AA548DEC-3436-4F36-9C3D-0EA2F07AD29C}" type="pres">
      <dgm:prSet presAssocID="{C5B5D904-2EEA-4BB5-820D-D34AE3C227A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83A163E-6092-45DB-9D29-4F36C606DAB1}" type="pres">
      <dgm:prSet presAssocID="{EAF30E06-825E-4891-90B7-AA78396110D1}" presName="hierRoot1" presStyleCnt="0">
        <dgm:presLayoutVars>
          <dgm:hierBranch val="init"/>
        </dgm:presLayoutVars>
      </dgm:prSet>
      <dgm:spPr/>
    </dgm:pt>
    <dgm:pt modelId="{0C58A089-B1B0-401B-8540-BA5C9C50A244}" type="pres">
      <dgm:prSet presAssocID="{EAF30E06-825E-4891-90B7-AA78396110D1}" presName="rootComposite1" presStyleCnt="0"/>
      <dgm:spPr/>
    </dgm:pt>
    <dgm:pt modelId="{2A853200-4FAC-421B-9162-5EB052E19480}" type="pres">
      <dgm:prSet presAssocID="{EAF30E06-825E-4891-90B7-AA78396110D1}" presName="rootText1" presStyleLbl="node0" presStyleIdx="0" presStyleCnt="1" custScaleY="113974" custLinFactNeighborY="-159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2FBAD7-BF57-4485-9BFD-48E57B3F4D42}" type="pres">
      <dgm:prSet presAssocID="{EAF30E06-825E-4891-90B7-AA78396110D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D75F693-74FB-4374-9940-C5EADE214E7A}" type="pres">
      <dgm:prSet presAssocID="{EAF30E06-825E-4891-90B7-AA78396110D1}" presName="hierChild2" presStyleCnt="0"/>
      <dgm:spPr/>
    </dgm:pt>
    <dgm:pt modelId="{53278FBC-7610-4AA4-A047-73C9CF7458C7}" type="pres">
      <dgm:prSet presAssocID="{87828FF5-0EA3-4C68-AC8C-8BCD7B1B9088}" presName="Name37" presStyleLbl="parChTrans1D2" presStyleIdx="0" presStyleCnt="2"/>
      <dgm:spPr/>
      <dgm:t>
        <a:bodyPr/>
        <a:lstStyle/>
        <a:p>
          <a:endParaRPr lang="en-US"/>
        </a:p>
      </dgm:t>
    </dgm:pt>
    <dgm:pt modelId="{018AD505-4BF5-4436-A6E9-2EAAB768FC72}" type="pres">
      <dgm:prSet presAssocID="{771DB07C-41C2-4F88-A6A2-7F988D4FBC33}" presName="hierRoot2" presStyleCnt="0">
        <dgm:presLayoutVars>
          <dgm:hierBranch val="init"/>
        </dgm:presLayoutVars>
      </dgm:prSet>
      <dgm:spPr/>
    </dgm:pt>
    <dgm:pt modelId="{C93CCCE4-1EC5-48DA-AEE7-F4BE3FE4F1C2}" type="pres">
      <dgm:prSet presAssocID="{771DB07C-41C2-4F88-A6A2-7F988D4FBC33}" presName="rootComposite" presStyleCnt="0"/>
      <dgm:spPr/>
    </dgm:pt>
    <dgm:pt modelId="{F858F991-EB35-4BB3-AB1B-FBC024E91BB5}" type="pres">
      <dgm:prSet presAssocID="{771DB07C-41C2-4F88-A6A2-7F988D4FBC33}" presName="rootText" presStyleLbl="node2" presStyleIdx="0" presStyleCnt="2" custLinFactNeighborX="137" custLinFactNeighborY="-138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2A656D-DC3D-4891-9A92-7D84C933384D}" type="pres">
      <dgm:prSet presAssocID="{771DB07C-41C2-4F88-A6A2-7F988D4FBC33}" presName="rootConnector" presStyleLbl="node2" presStyleIdx="0" presStyleCnt="2"/>
      <dgm:spPr/>
      <dgm:t>
        <a:bodyPr/>
        <a:lstStyle/>
        <a:p>
          <a:endParaRPr lang="en-US"/>
        </a:p>
      </dgm:t>
    </dgm:pt>
    <dgm:pt modelId="{FB57BEFA-E670-4E83-95FC-2BACC3A0C728}" type="pres">
      <dgm:prSet presAssocID="{771DB07C-41C2-4F88-A6A2-7F988D4FBC33}" presName="hierChild4" presStyleCnt="0"/>
      <dgm:spPr/>
    </dgm:pt>
    <dgm:pt modelId="{A694538E-CBDB-4409-BC1C-B87D6E52CE2A}" type="pres">
      <dgm:prSet presAssocID="{771DB07C-41C2-4F88-A6A2-7F988D4FBC33}" presName="hierChild5" presStyleCnt="0"/>
      <dgm:spPr/>
    </dgm:pt>
    <dgm:pt modelId="{4C596E62-6264-46A5-8A01-843DA46C7DB9}" type="pres">
      <dgm:prSet presAssocID="{74E52CF3-D5B3-4AD3-88C6-EFC1F3346B86}" presName="Name111" presStyleLbl="parChTrans1D3" presStyleIdx="0" presStyleCnt="2"/>
      <dgm:spPr/>
      <dgm:t>
        <a:bodyPr/>
        <a:lstStyle/>
        <a:p>
          <a:endParaRPr lang="en-US"/>
        </a:p>
      </dgm:t>
    </dgm:pt>
    <dgm:pt modelId="{539F77F5-5B57-4841-9FFE-71FE9ED682B3}" type="pres">
      <dgm:prSet presAssocID="{A7D67ABD-7920-48EA-B538-200C4177CC28}" presName="hierRoot3" presStyleCnt="0">
        <dgm:presLayoutVars>
          <dgm:hierBranch val="init"/>
        </dgm:presLayoutVars>
      </dgm:prSet>
      <dgm:spPr/>
    </dgm:pt>
    <dgm:pt modelId="{E70011BA-C489-40AA-B597-EB943A45A9AE}" type="pres">
      <dgm:prSet presAssocID="{A7D67ABD-7920-48EA-B538-200C4177CC28}" presName="rootComposite3" presStyleCnt="0"/>
      <dgm:spPr/>
    </dgm:pt>
    <dgm:pt modelId="{B33EF335-05FD-4C12-BF86-B1B81C85135F}" type="pres">
      <dgm:prSet presAssocID="{A7D67ABD-7920-48EA-B538-200C4177CC28}" presName="rootText3" presStyleLbl="asst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49877F-53E5-4339-AC96-017D993FAB23}" type="pres">
      <dgm:prSet presAssocID="{A7D67ABD-7920-48EA-B538-200C4177CC28}" presName="rootConnector3" presStyleLbl="asst2" presStyleIdx="0" presStyleCnt="2"/>
      <dgm:spPr/>
      <dgm:t>
        <a:bodyPr/>
        <a:lstStyle/>
        <a:p>
          <a:endParaRPr lang="en-US"/>
        </a:p>
      </dgm:t>
    </dgm:pt>
    <dgm:pt modelId="{A689F8F1-763C-42CF-82A0-3D9AAEBCFA88}" type="pres">
      <dgm:prSet presAssocID="{A7D67ABD-7920-48EA-B538-200C4177CC28}" presName="hierChild6" presStyleCnt="0"/>
      <dgm:spPr/>
    </dgm:pt>
    <dgm:pt modelId="{BC536668-43FF-4821-9D18-6646D38C2A14}" type="pres">
      <dgm:prSet presAssocID="{A7D67ABD-7920-48EA-B538-200C4177CC28}" presName="hierChild7" presStyleCnt="0"/>
      <dgm:spPr/>
    </dgm:pt>
    <dgm:pt modelId="{5D58A3F6-342A-4EC8-B9DB-1728100014CE}" type="pres">
      <dgm:prSet presAssocID="{1221B82C-A5A1-4D2B-8F01-1560A168DE90}" presName="Name37" presStyleLbl="parChTrans1D2" presStyleIdx="1" presStyleCnt="2"/>
      <dgm:spPr/>
      <dgm:t>
        <a:bodyPr/>
        <a:lstStyle/>
        <a:p>
          <a:endParaRPr lang="en-US"/>
        </a:p>
      </dgm:t>
    </dgm:pt>
    <dgm:pt modelId="{EC9BDDF2-4517-496A-B7D6-4D9F36258E3F}" type="pres">
      <dgm:prSet presAssocID="{E699F340-98AF-45A4-96DF-815B4CE0DF1A}" presName="hierRoot2" presStyleCnt="0">
        <dgm:presLayoutVars>
          <dgm:hierBranch val="init"/>
        </dgm:presLayoutVars>
      </dgm:prSet>
      <dgm:spPr/>
    </dgm:pt>
    <dgm:pt modelId="{FBDFC860-45D8-4B7A-B10C-06971DEBCAE0}" type="pres">
      <dgm:prSet presAssocID="{E699F340-98AF-45A4-96DF-815B4CE0DF1A}" presName="rootComposite" presStyleCnt="0"/>
      <dgm:spPr/>
    </dgm:pt>
    <dgm:pt modelId="{E5481C8D-C190-4C4B-8EC2-4742EA72C3DE}" type="pres">
      <dgm:prSet presAssocID="{E699F340-98AF-45A4-96DF-815B4CE0DF1A}" presName="rootText" presStyleLbl="node2" presStyleIdx="1" presStyleCnt="2" custLinFactNeighborY="-138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445B65-772A-4975-B384-5942467F00F1}" type="pres">
      <dgm:prSet presAssocID="{E699F340-98AF-45A4-96DF-815B4CE0DF1A}" presName="rootConnector" presStyleLbl="node2" presStyleIdx="1" presStyleCnt="2"/>
      <dgm:spPr/>
      <dgm:t>
        <a:bodyPr/>
        <a:lstStyle/>
        <a:p>
          <a:endParaRPr lang="en-US"/>
        </a:p>
      </dgm:t>
    </dgm:pt>
    <dgm:pt modelId="{1722CBFC-E15C-4A36-B374-448653DA30DB}" type="pres">
      <dgm:prSet presAssocID="{E699F340-98AF-45A4-96DF-815B4CE0DF1A}" presName="hierChild4" presStyleCnt="0"/>
      <dgm:spPr/>
    </dgm:pt>
    <dgm:pt modelId="{394AF575-39A2-43AE-9209-ED03691B70A3}" type="pres">
      <dgm:prSet presAssocID="{E699F340-98AF-45A4-96DF-815B4CE0DF1A}" presName="hierChild5" presStyleCnt="0"/>
      <dgm:spPr/>
    </dgm:pt>
    <dgm:pt modelId="{416E06F3-9879-4C95-9606-34DC30178F04}" type="pres">
      <dgm:prSet presAssocID="{A4558EA6-A904-4770-910E-21FCE240A4F8}" presName="Name111" presStyleLbl="parChTrans1D3" presStyleIdx="1" presStyleCnt="2"/>
      <dgm:spPr/>
      <dgm:t>
        <a:bodyPr/>
        <a:lstStyle/>
        <a:p>
          <a:endParaRPr lang="en-US"/>
        </a:p>
      </dgm:t>
    </dgm:pt>
    <dgm:pt modelId="{F67644F4-2007-469B-B539-3FDE8BD992C5}" type="pres">
      <dgm:prSet presAssocID="{FD3AB14B-32EA-4E3F-8949-DA47B70CA945}" presName="hierRoot3" presStyleCnt="0">
        <dgm:presLayoutVars>
          <dgm:hierBranch val="init"/>
        </dgm:presLayoutVars>
      </dgm:prSet>
      <dgm:spPr/>
    </dgm:pt>
    <dgm:pt modelId="{B6BAAF3A-C69A-4C41-9AE3-DCCB40AAF95A}" type="pres">
      <dgm:prSet presAssocID="{FD3AB14B-32EA-4E3F-8949-DA47B70CA945}" presName="rootComposite3" presStyleCnt="0"/>
      <dgm:spPr/>
    </dgm:pt>
    <dgm:pt modelId="{EBDEE5BF-CB24-4AB2-BC11-FA872D54A5C0}" type="pres">
      <dgm:prSet presAssocID="{FD3AB14B-32EA-4E3F-8949-DA47B70CA945}" presName="rootText3" presStyleLbl="asst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00B7FA-9A09-448D-B282-A56167D62280}" type="pres">
      <dgm:prSet presAssocID="{FD3AB14B-32EA-4E3F-8949-DA47B70CA945}" presName="rootConnector3" presStyleLbl="asst2" presStyleIdx="1" presStyleCnt="2"/>
      <dgm:spPr/>
      <dgm:t>
        <a:bodyPr/>
        <a:lstStyle/>
        <a:p>
          <a:endParaRPr lang="en-US"/>
        </a:p>
      </dgm:t>
    </dgm:pt>
    <dgm:pt modelId="{90BDEAA0-A0BE-49BD-8B53-E2713D8B6EB2}" type="pres">
      <dgm:prSet presAssocID="{FD3AB14B-32EA-4E3F-8949-DA47B70CA945}" presName="hierChild6" presStyleCnt="0"/>
      <dgm:spPr/>
    </dgm:pt>
    <dgm:pt modelId="{F3463F30-192C-4979-B0A7-D0822441F38A}" type="pres">
      <dgm:prSet presAssocID="{FD3AB14B-32EA-4E3F-8949-DA47B70CA945}" presName="hierChild7" presStyleCnt="0"/>
      <dgm:spPr/>
    </dgm:pt>
    <dgm:pt modelId="{61FED221-A644-4885-816D-2995DDB0F035}" type="pres">
      <dgm:prSet presAssocID="{EAF30E06-825E-4891-90B7-AA78396110D1}" presName="hierChild3" presStyleCnt="0"/>
      <dgm:spPr/>
    </dgm:pt>
  </dgm:ptLst>
  <dgm:cxnLst>
    <dgm:cxn modelId="{E77011E9-0B5B-4891-ABF2-577490316C63}" srcId="{EAF30E06-825E-4891-90B7-AA78396110D1}" destId="{E699F340-98AF-45A4-96DF-815B4CE0DF1A}" srcOrd="1" destOrd="0" parTransId="{1221B82C-A5A1-4D2B-8F01-1560A168DE90}" sibTransId="{24B8BD97-3D38-465D-B63C-9CA7866105CD}"/>
    <dgm:cxn modelId="{9C4A0901-603D-463B-A729-74DA67792912}" type="presOf" srcId="{EAF30E06-825E-4891-90B7-AA78396110D1}" destId="{582FBAD7-BF57-4485-9BFD-48E57B3F4D42}" srcOrd="1" destOrd="0" presId="urn:microsoft.com/office/officeart/2005/8/layout/orgChart1"/>
    <dgm:cxn modelId="{C2C284B8-346D-4737-B125-3DB26E59A9B6}" type="presOf" srcId="{74E52CF3-D5B3-4AD3-88C6-EFC1F3346B86}" destId="{4C596E62-6264-46A5-8A01-843DA46C7DB9}" srcOrd="0" destOrd="0" presId="urn:microsoft.com/office/officeart/2005/8/layout/orgChart1"/>
    <dgm:cxn modelId="{9B33A7EA-C396-4197-8B41-A29727FCB0B0}" type="presOf" srcId="{A7D67ABD-7920-48EA-B538-200C4177CC28}" destId="{C449877F-53E5-4339-AC96-017D993FAB23}" srcOrd="1" destOrd="0" presId="urn:microsoft.com/office/officeart/2005/8/layout/orgChart1"/>
    <dgm:cxn modelId="{AA89C81E-224E-42FA-9505-2413B3BA31B4}" type="presOf" srcId="{FD3AB14B-32EA-4E3F-8949-DA47B70CA945}" destId="{EBDEE5BF-CB24-4AB2-BC11-FA872D54A5C0}" srcOrd="0" destOrd="0" presId="urn:microsoft.com/office/officeart/2005/8/layout/orgChart1"/>
    <dgm:cxn modelId="{81BBC1DA-D6DF-4160-8CF6-08ACA6576AC6}" type="presOf" srcId="{E699F340-98AF-45A4-96DF-815B4CE0DF1A}" destId="{9A445B65-772A-4975-B384-5942467F00F1}" srcOrd="1" destOrd="0" presId="urn:microsoft.com/office/officeart/2005/8/layout/orgChart1"/>
    <dgm:cxn modelId="{95FFB1BD-1047-4598-A371-5F69A3AABD6C}" srcId="{E699F340-98AF-45A4-96DF-815B4CE0DF1A}" destId="{FD3AB14B-32EA-4E3F-8949-DA47B70CA945}" srcOrd="0" destOrd="0" parTransId="{A4558EA6-A904-4770-910E-21FCE240A4F8}" sibTransId="{AE187049-0970-4007-99DB-516B94264D38}"/>
    <dgm:cxn modelId="{BB411C3F-631A-48B7-A0C1-B5BF60C6350A}" type="presOf" srcId="{771DB07C-41C2-4F88-A6A2-7F988D4FBC33}" destId="{E32A656D-DC3D-4891-9A92-7D84C933384D}" srcOrd="1" destOrd="0" presId="urn:microsoft.com/office/officeart/2005/8/layout/orgChart1"/>
    <dgm:cxn modelId="{D15E2A5B-2BB3-40D7-B7AE-E88C5ECBEA19}" type="presOf" srcId="{FD3AB14B-32EA-4E3F-8949-DA47B70CA945}" destId="{7C00B7FA-9A09-448D-B282-A56167D62280}" srcOrd="1" destOrd="0" presId="urn:microsoft.com/office/officeart/2005/8/layout/orgChart1"/>
    <dgm:cxn modelId="{80AB578B-C1C0-4F48-B894-91BB59350734}" type="presOf" srcId="{771DB07C-41C2-4F88-A6A2-7F988D4FBC33}" destId="{F858F991-EB35-4BB3-AB1B-FBC024E91BB5}" srcOrd="0" destOrd="0" presId="urn:microsoft.com/office/officeart/2005/8/layout/orgChart1"/>
    <dgm:cxn modelId="{73B9512F-ED83-45E9-9CDF-521273490372}" type="presOf" srcId="{87828FF5-0EA3-4C68-AC8C-8BCD7B1B9088}" destId="{53278FBC-7610-4AA4-A047-73C9CF7458C7}" srcOrd="0" destOrd="0" presId="urn:microsoft.com/office/officeart/2005/8/layout/orgChart1"/>
    <dgm:cxn modelId="{43C3EFD6-E2CD-4168-A459-06F73B58EBD1}" type="presOf" srcId="{A7D67ABD-7920-48EA-B538-200C4177CC28}" destId="{B33EF335-05FD-4C12-BF86-B1B81C85135F}" srcOrd="0" destOrd="0" presId="urn:microsoft.com/office/officeart/2005/8/layout/orgChart1"/>
    <dgm:cxn modelId="{74157790-3925-498B-95D1-B32F49FE9E42}" srcId="{C5B5D904-2EEA-4BB5-820D-D34AE3C227AB}" destId="{EAF30E06-825E-4891-90B7-AA78396110D1}" srcOrd="0" destOrd="0" parTransId="{8BBDC7C8-C2DC-43DE-98A3-D373A37E7147}" sibTransId="{3865401A-16AD-4D36-A704-CA4A3C9AE7BA}"/>
    <dgm:cxn modelId="{B0DDED9C-B15E-4FDE-931C-49CF20A00771}" type="presOf" srcId="{EAF30E06-825E-4891-90B7-AA78396110D1}" destId="{2A853200-4FAC-421B-9162-5EB052E19480}" srcOrd="0" destOrd="0" presId="urn:microsoft.com/office/officeart/2005/8/layout/orgChart1"/>
    <dgm:cxn modelId="{73E8EC0D-F53E-4972-B890-77113F93DD29}" srcId="{771DB07C-41C2-4F88-A6A2-7F988D4FBC33}" destId="{A7D67ABD-7920-48EA-B538-200C4177CC28}" srcOrd="0" destOrd="0" parTransId="{74E52CF3-D5B3-4AD3-88C6-EFC1F3346B86}" sibTransId="{A1D4DFF6-F3BB-4D4A-8C3C-E7831598E5F7}"/>
    <dgm:cxn modelId="{822796E2-533B-43EE-96F9-ABA8AC256CCD}" type="presOf" srcId="{E699F340-98AF-45A4-96DF-815B4CE0DF1A}" destId="{E5481C8D-C190-4C4B-8EC2-4742EA72C3DE}" srcOrd="0" destOrd="0" presId="urn:microsoft.com/office/officeart/2005/8/layout/orgChart1"/>
    <dgm:cxn modelId="{1D1F29DA-7D3E-4A38-B5BC-6116356A2966}" type="presOf" srcId="{A4558EA6-A904-4770-910E-21FCE240A4F8}" destId="{416E06F3-9879-4C95-9606-34DC30178F04}" srcOrd="0" destOrd="0" presId="urn:microsoft.com/office/officeart/2005/8/layout/orgChart1"/>
    <dgm:cxn modelId="{B0AE279B-8102-48EE-814F-4826CE8834D0}" srcId="{EAF30E06-825E-4891-90B7-AA78396110D1}" destId="{771DB07C-41C2-4F88-A6A2-7F988D4FBC33}" srcOrd="0" destOrd="0" parTransId="{87828FF5-0EA3-4C68-AC8C-8BCD7B1B9088}" sibTransId="{3A329B4D-602E-4102-952B-B30360C1FD30}"/>
    <dgm:cxn modelId="{B68274B4-F25F-477F-9B49-69D3BDFF21B5}" type="presOf" srcId="{C5B5D904-2EEA-4BB5-820D-D34AE3C227AB}" destId="{AA548DEC-3436-4F36-9C3D-0EA2F07AD29C}" srcOrd="0" destOrd="0" presId="urn:microsoft.com/office/officeart/2005/8/layout/orgChart1"/>
    <dgm:cxn modelId="{553CB0F3-6435-4B44-8EDA-B47DE3E2CB86}" type="presOf" srcId="{1221B82C-A5A1-4D2B-8F01-1560A168DE90}" destId="{5D58A3F6-342A-4EC8-B9DB-1728100014CE}" srcOrd="0" destOrd="0" presId="urn:microsoft.com/office/officeart/2005/8/layout/orgChart1"/>
    <dgm:cxn modelId="{3CD7DCC6-65B6-4A61-852A-5982C1003EE8}" type="presParOf" srcId="{AA548DEC-3436-4F36-9C3D-0EA2F07AD29C}" destId="{083A163E-6092-45DB-9D29-4F36C606DAB1}" srcOrd="0" destOrd="0" presId="urn:microsoft.com/office/officeart/2005/8/layout/orgChart1"/>
    <dgm:cxn modelId="{2F0F9740-60A7-4AC4-8D40-E532E56288DC}" type="presParOf" srcId="{083A163E-6092-45DB-9D29-4F36C606DAB1}" destId="{0C58A089-B1B0-401B-8540-BA5C9C50A244}" srcOrd="0" destOrd="0" presId="urn:microsoft.com/office/officeart/2005/8/layout/orgChart1"/>
    <dgm:cxn modelId="{B0D013B1-250C-4448-9542-3EECB3F94A8B}" type="presParOf" srcId="{0C58A089-B1B0-401B-8540-BA5C9C50A244}" destId="{2A853200-4FAC-421B-9162-5EB052E19480}" srcOrd="0" destOrd="0" presId="urn:microsoft.com/office/officeart/2005/8/layout/orgChart1"/>
    <dgm:cxn modelId="{0D25A1A9-519C-4B21-9E65-2D3A2CD1EF87}" type="presParOf" srcId="{0C58A089-B1B0-401B-8540-BA5C9C50A244}" destId="{582FBAD7-BF57-4485-9BFD-48E57B3F4D42}" srcOrd="1" destOrd="0" presId="urn:microsoft.com/office/officeart/2005/8/layout/orgChart1"/>
    <dgm:cxn modelId="{D581C6D7-E813-4E34-993A-77149EC50E74}" type="presParOf" srcId="{083A163E-6092-45DB-9D29-4F36C606DAB1}" destId="{4D75F693-74FB-4374-9940-C5EADE214E7A}" srcOrd="1" destOrd="0" presId="urn:microsoft.com/office/officeart/2005/8/layout/orgChart1"/>
    <dgm:cxn modelId="{29470453-0843-44CA-8709-A14E58AE13C3}" type="presParOf" srcId="{4D75F693-74FB-4374-9940-C5EADE214E7A}" destId="{53278FBC-7610-4AA4-A047-73C9CF7458C7}" srcOrd="0" destOrd="0" presId="urn:microsoft.com/office/officeart/2005/8/layout/orgChart1"/>
    <dgm:cxn modelId="{4B7EAA4D-692B-41C6-80A2-DA2FDC8587D9}" type="presParOf" srcId="{4D75F693-74FB-4374-9940-C5EADE214E7A}" destId="{018AD505-4BF5-4436-A6E9-2EAAB768FC72}" srcOrd="1" destOrd="0" presId="urn:microsoft.com/office/officeart/2005/8/layout/orgChart1"/>
    <dgm:cxn modelId="{A0C8A2D7-E8D1-41FF-96BD-5BD4973AA16B}" type="presParOf" srcId="{018AD505-4BF5-4436-A6E9-2EAAB768FC72}" destId="{C93CCCE4-1EC5-48DA-AEE7-F4BE3FE4F1C2}" srcOrd="0" destOrd="0" presId="urn:microsoft.com/office/officeart/2005/8/layout/orgChart1"/>
    <dgm:cxn modelId="{49BBC02B-A778-4BD2-B72A-BFDCBAEFF3D8}" type="presParOf" srcId="{C93CCCE4-1EC5-48DA-AEE7-F4BE3FE4F1C2}" destId="{F858F991-EB35-4BB3-AB1B-FBC024E91BB5}" srcOrd="0" destOrd="0" presId="urn:microsoft.com/office/officeart/2005/8/layout/orgChart1"/>
    <dgm:cxn modelId="{A6A1BF0F-CF7C-4E9F-8342-C8596312A4E3}" type="presParOf" srcId="{C93CCCE4-1EC5-48DA-AEE7-F4BE3FE4F1C2}" destId="{E32A656D-DC3D-4891-9A92-7D84C933384D}" srcOrd="1" destOrd="0" presId="urn:microsoft.com/office/officeart/2005/8/layout/orgChart1"/>
    <dgm:cxn modelId="{8F9D1635-1039-44EA-9665-10A0DF20287D}" type="presParOf" srcId="{018AD505-4BF5-4436-A6E9-2EAAB768FC72}" destId="{FB57BEFA-E670-4E83-95FC-2BACC3A0C728}" srcOrd="1" destOrd="0" presId="urn:microsoft.com/office/officeart/2005/8/layout/orgChart1"/>
    <dgm:cxn modelId="{8B51CFE7-39B3-4674-90C8-2346074516C6}" type="presParOf" srcId="{018AD505-4BF5-4436-A6E9-2EAAB768FC72}" destId="{A694538E-CBDB-4409-BC1C-B87D6E52CE2A}" srcOrd="2" destOrd="0" presId="urn:microsoft.com/office/officeart/2005/8/layout/orgChart1"/>
    <dgm:cxn modelId="{B91F18C7-41F5-4BFA-9578-FE1FE2739255}" type="presParOf" srcId="{A694538E-CBDB-4409-BC1C-B87D6E52CE2A}" destId="{4C596E62-6264-46A5-8A01-843DA46C7DB9}" srcOrd="0" destOrd="0" presId="urn:microsoft.com/office/officeart/2005/8/layout/orgChart1"/>
    <dgm:cxn modelId="{3A4B8F98-4782-469A-AA17-50F6287E6FDC}" type="presParOf" srcId="{A694538E-CBDB-4409-BC1C-B87D6E52CE2A}" destId="{539F77F5-5B57-4841-9FFE-71FE9ED682B3}" srcOrd="1" destOrd="0" presId="urn:microsoft.com/office/officeart/2005/8/layout/orgChart1"/>
    <dgm:cxn modelId="{6DA1D625-6E25-4676-B148-844D9ADF7EA6}" type="presParOf" srcId="{539F77F5-5B57-4841-9FFE-71FE9ED682B3}" destId="{E70011BA-C489-40AA-B597-EB943A45A9AE}" srcOrd="0" destOrd="0" presId="urn:microsoft.com/office/officeart/2005/8/layout/orgChart1"/>
    <dgm:cxn modelId="{BAE69478-AD46-4B74-ACF1-CAC0FAC72D01}" type="presParOf" srcId="{E70011BA-C489-40AA-B597-EB943A45A9AE}" destId="{B33EF335-05FD-4C12-BF86-B1B81C85135F}" srcOrd="0" destOrd="0" presId="urn:microsoft.com/office/officeart/2005/8/layout/orgChart1"/>
    <dgm:cxn modelId="{19B6B6FE-943F-44B6-B1DA-74826F7B1FA1}" type="presParOf" srcId="{E70011BA-C489-40AA-B597-EB943A45A9AE}" destId="{C449877F-53E5-4339-AC96-017D993FAB23}" srcOrd="1" destOrd="0" presId="urn:microsoft.com/office/officeart/2005/8/layout/orgChart1"/>
    <dgm:cxn modelId="{4A2C0150-4788-47C7-B626-BB3139B2302E}" type="presParOf" srcId="{539F77F5-5B57-4841-9FFE-71FE9ED682B3}" destId="{A689F8F1-763C-42CF-82A0-3D9AAEBCFA88}" srcOrd="1" destOrd="0" presId="urn:microsoft.com/office/officeart/2005/8/layout/orgChart1"/>
    <dgm:cxn modelId="{8B3FDF97-ACDA-487D-911E-C6726F23CAF5}" type="presParOf" srcId="{539F77F5-5B57-4841-9FFE-71FE9ED682B3}" destId="{BC536668-43FF-4821-9D18-6646D38C2A14}" srcOrd="2" destOrd="0" presId="urn:microsoft.com/office/officeart/2005/8/layout/orgChart1"/>
    <dgm:cxn modelId="{CC60ABB7-898E-4804-837F-FD2A63018C9D}" type="presParOf" srcId="{4D75F693-74FB-4374-9940-C5EADE214E7A}" destId="{5D58A3F6-342A-4EC8-B9DB-1728100014CE}" srcOrd="2" destOrd="0" presId="urn:microsoft.com/office/officeart/2005/8/layout/orgChart1"/>
    <dgm:cxn modelId="{E802AC93-C337-49F6-BDB3-05A750A3AEA1}" type="presParOf" srcId="{4D75F693-74FB-4374-9940-C5EADE214E7A}" destId="{EC9BDDF2-4517-496A-B7D6-4D9F36258E3F}" srcOrd="3" destOrd="0" presId="urn:microsoft.com/office/officeart/2005/8/layout/orgChart1"/>
    <dgm:cxn modelId="{6BCBCD9C-6575-4AD9-A674-2DCCEEE98686}" type="presParOf" srcId="{EC9BDDF2-4517-496A-B7D6-4D9F36258E3F}" destId="{FBDFC860-45D8-4B7A-B10C-06971DEBCAE0}" srcOrd="0" destOrd="0" presId="urn:microsoft.com/office/officeart/2005/8/layout/orgChart1"/>
    <dgm:cxn modelId="{657A62CD-6565-4040-AC50-A341B3C50F0B}" type="presParOf" srcId="{FBDFC860-45D8-4B7A-B10C-06971DEBCAE0}" destId="{E5481C8D-C190-4C4B-8EC2-4742EA72C3DE}" srcOrd="0" destOrd="0" presId="urn:microsoft.com/office/officeart/2005/8/layout/orgChart1"/>
    <dgm:cxn modelId="{F918E27F-CD28-4956-811D-1A1498AE21E5}" type="presParOf" srcId="{FBDFC860-45D8-4B7A-B10C-06971DEBCAE0}" destId="{9A445B65-772A-4975-B384-5942467F00F1}" srcOrd="1" destOrd="0" presId="urn:microsoft.com/office/officeart/2005/8/layout/orgChart1"/>
    <dgm:cxn modelId="{1E5CE841-53CC-4BD2-8CC8-0E9DC8769C44}" type="presParOf" srcId="{EC9BDDF2-4517-496A-B7D6-4D9F36258E3F}" destId="{1722CBFC-E15C-4A36-B374-448653DA30DB}" srcOrd="1" destOrd="0" presId="urn:microsoft.com/office/officeart/2005/8/layout/orgChart1"/>
    <dgm:cxn modelId="{6C99CD00-6C55-4D3B-857B-7DA57BF796A0}" type="presParOf" srcId="{EC9BDDF2-4517-496A-B7D6-4D9F36258E3F}" destId="{394AF575-39A2-43AE-9209-ED03691B70A3}" srcOrd="2" destOrd="0" presId="urn:microsoft.com/office/officeart/2005/8/layout/orgChart1"/>
    <dgm:cxn modelId="{C7225C44-060A-4CAC-8A9C-5415DB9D35B5}" type="presParOf" srcId="{394AF575-39A2-43AE-9209-ED03691B70A3}" destId="{416E06F3-9879-4C95-9606-34DC30178F04}" srcOrd="0" destOrd="0" presId="urn:microsoft.com/office/officeart/2005/8/layout/orgChart1"/>
    <dgm:cxn modelId="{A02A9C2B-C382-46E2-AA61-CDCEA59E8CCE}" type="presParOf" srcId="{394AF575-39A2-43AE-9209-ED03691B70A3}" destId="{F67644F4-2007-469B-B539-3FDE8BD992C5}" srcOrd="1" destOrd="0" presId="urn:microsoft.com/office/officeart/2005/8/layout/orgChart1"/>
    <dgm:cxn modelId="{32631CA0-4B6C-4872-8C45-315B71EC9B84}" type="presParOf" srcId="{F67644F4-2007-469B-B539-3FDE8BD992C5}" destId="{B6BAAF3A-C69A-4C41-9AE3-DCCB40AAF95A}" srcOrd="0" destOrd="0" presId="urn:microsoft.com/office/officeart/2005/8/layout/orgChart1"/>
    <dgm:cxn modelId="{AD912BBE-4B85-4AE8-98D4-8756F7AF0D11}" type="presParOf" srcId="{B6BAAF3A-C69A-4C41-9AE3-DCCB40AAF95A}" destId="{EBDEE5BF-CB24-4AB2-BC11-FA872D54A5C0}" srcOrd="0" destOrd="0" presId="urn:microsoft.com/office/officeart/2005/8/layout/orgChart1"/>
    <dgm:cxn modelId="{98911719-777F-4E4E-BA65-AD308D05889B}" type="presParOf" srcId="{B6BAAF3A-C69A-4C41-9AE3-DCCB40AAF95A}" destId="{7C00B7FA-9A09-448D-B282-A56167D62280}" srcOrd="1" destOrd="0" presId="urn:microsoft.com/office/officeart/2005/8/layout/orgChart1"/>
    <dgm:cxn modelId="{75E1EE46-BE29-410F-9EBC-F180615ACA83}" type="presParOf" srcId="{F67644F4-2007-469B-B539-3FDE8BD992C5}" destId="{90BDEAA0-A0BE-49BD-8B53-E2713D8B6EB2}" srcOrd="1" destOrd="0" presId="urn:microsoft.com/office/officeart/2005/8/layout/orgChart1"/>
    <dgm:cxn modelId="{C58A6ABF-3CEE-4D9E-8AA2-3974951C5EE4}" type="presParOf" srcId="{F67644F4-2007-469B-B539-3FDE8BD992C5}" destId="{F3463F30-192C-4979-B0A7-D0822441F38A}" srcOrd="2" destOrd="0" presId="urn:microsoft.com/office/officeart/2005/8/layout/orgChart1"/>
    <dgm:cxn modelId="{4482807D-36C3-4B5A-8328-75161505FDE3}" type="presParOf" srcId="{083A163E-6092-45DB-9D29-4F36C606DAB1}" destId="{61FED221-A644-4885-816D-2995DDB0F03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BE1B7B-684C-428F-A211-5E056A2E2CC6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3A6BB23D-A767-4494-A077-8C94CC49501E}">
      <dgm:prSet phldrT="[Text]"/>
      <dgm:spPr/>
      <dgm:t>
        <a:bodyPr/>
        <a:lstStyle/>
        <a:p>
          <a:r>
            <a:rPr lang="ar-SA" dirty="0" smtClean="0"/>
            <a:t>التعزيز</a:t>
          </a:r>
          <a:endParaRPr lang="en-US" dirty="0"/>
        </a:p>
      </dgm:t>
    </dgm:pt>
    <dgm:pt modelId="{9A4E4D24-5417-4708-B067-42C19081105B}" type="sibTrans" cxnId="{2193BAF4-7FB8-43A9-8DC0-5DCD0E839C56}">
      <dgm:prSet/>
      <dgm:spPr/>
      <dgm:t>
        <a:bodyPr/>
        <a:lstStyle/>
        <a:p>
          <a:endParaRPr lang="en-US"/>
        </a:p>
      </dgm:t>
    </dgm:pt>
    <dgm:pt modelId="{CA1F4593-C5B1-43C9-B6BF-374E34A371D7}" type="parTrans" cxnId="{2193BAF4-7FB8-43A9-8DC0-5DCD0E839C56}">
      <dgm:prSet/>
      <dgm:spPr/>
      <dgm:t>
        <a:bodyPr/>
        <a:lstStyle/>
        <a:p>
          <a:endParaRPr lang="en-US"/>
        </a:p>
      </dgm:t>
    </dgm:pt>
    <dgm:pt modelId="{BD33A229-0177-4296-862F-86FF16658C98}">
      <dgm:prSet phldrT="[Text]"/>
      <dgm:spPr/>
      <dgm:t>
        <a:bodyPr/>
        <a:lstStyle/>
        <a:p>
          <a:r>
            <a:rPr lang="ar-SA" dirty="0" smtClean="0">
              <a:solidFill>
                <a:srgbClr val="FF0000"/>
              </a:solidFill>
            </a:rPr>
            <a:t>سلبي</a:t>
          </a:r>
          <a:endParaRPr lang="en-US" dirty="0">
            <a:solidFill>
              <a:srgbClr val="FF0000"/>
            </a:solidFill>
          </a:endParaRPr>
        </a:p>
      </dgm:t>
    </dgm:pt>
    <dgm:pt modelId="{0CA4CDDF-A9C8-481D-8DCF-F8F6EF13AE0C}" type="sibTrans" cxnId="{E80700F1-3CBE-43A6-8DB4-03EDE021C929}">
      <dgm:prSet/>
      <dgm:spPr/>
      <dgm:t>
        <a:bodyPr/>
        <a:lstStyle/>
        <a:p>
          <a:endParaRPr lang="en-US"/>
        </a:p>
      </dgm:t>
    </dgm:pt>
    <dgm:pt modelId="{728BBBB2-CB9E-4417-852B-947C4FE714B7}" type="parTrans" cxnId="{E80700F1-3CBE-43A6-8DB4-03EDE021C929}">
      <dgm:prSet/>
      <dgm:spPr/>
      <dgm:t>
        <a:bodyPr/>
        <a:lstStyle/>
        <a:p>
          <a:endParaRPr lang="en-US"/>
        </a:p>
      </dgm:t>
    </dgm:pt>
    <dgm:pt modelId="{78122F9D-69EA-449A-9C82-04081749C421}">
      <dgm:prSet phldrT="[Text]"/>
      <dgm:spPr/>
      <dgm:t>
        <a:bodyPr/>
        <a:lstStyle/>
        <a:p>
          <a:r>
            <a:rPr lang="ar-SA" dirty="0" smtClean="0">
              <a:solidFill>
                <a:srgbClr val="92D050"/>
              </a:solidFill>
            </a:rPr>
            <a:t>ايجابي</a:t>
          </a:r>
          <a:endParaRPr lang="en-US" dirty="0">
            <a:solidFill>
              <a:srgbClr val="92D050"/>
            </a:solidFill>
          </a:endParaRPr>
        </a:p>
      </dgm:t>
    </dgm:pt>
    <dgm:pt modelId="{E6F7D28C-3CC0-4A08-B082-D2293D3498ED}" type="sibTrans" cxnId="{1747C636-39BD-43A5-886B-F583E0C95636}">
      <dgm:prSet/>
      <dgm:spPr/>
      <dgm:t>
        <a:bodyPr/>
        <a:lstStyle/>
        <a:p>
          <a:endParaRPr lang="en-US"/>
        </a:p>
      </dgm:t>
    </dgm:pt>
    <dgm:pt modelId="{362CF806-2AE1-4471-9A1B-1F9A92933D05}" type="parTrans" cxnId="{1747C636-39BD-43A5-886B-F583E0C95636}">
      <dgm:prSet/>
      <dgm:spPr/>
      <dgm:t>
        <a:bodyPr/>
        <a:lstStyle/>
        <a:p>
          <a:endParaRPr lang="en-US"/>
        </a:p>
      </dgm:t>
    </dgm:pt>
    <dgm:pt modelId="{9DBA8793-4AC8-4FC6-9968-53A61473D1AC}" type="asst">
      <dgm:prSet/>
      <dgm:spPr/>
      <dgm:t>
        <a:bodyPr/>
        <a:lstStyle/>
        <a:p>
          <a:r>
            <a:rPr lang="ar-SA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سحب </a:t>
          </a:r>
          <a:endParaRPr lang="en-US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6B6CF1D3-CC8B-465C-8E50-BF6CB545C118}" type="parTrans" cxnId="{7089515B-5FE0-446C-9C88-495C19477D86}">
      <dgm:prSet/>
      <dgm:spPr/>
      <dgm:t>
        <a:bodyPr/>
        <a:lstStyle/>
        <a:p>
          <a:endParaRPr lang="en-US"/>
        </a:p>
      </dgm:t>
    </dgm:pt>
    <dgm:pt modelId="{5C1A427F-65B8-4154-AFDA-326D8AA3349D}" type="sibTrans" cxnId="{7089515B-5FE0-446C-9C88-495C19477D86}">
      <dgm:prSet/>
      <dgm:spPr/>
      <dgm:t>
        <a:bodyPr/>
        <a:lstStyle/>
        <a:p>
          <a:endParaRPr lang="en-US"/>
        </a:p>
      </dgm:t>
    </dgm:pt>
    <dgm:pt modelId="{13A5EA00-3947-4C88-9EA1-DA503F699856}" type="asst">
      <dgm:prSet/>
      <dgm:spPr/>
      <dgm:t>
        <a:bodyPr/>
        <a:lstStyle/>
        <a:p>
          <a:r>
            <a:rPr lang="ar-SA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اضافة</a:t>
          </a:r>
          <a:endParaRPr lang="en-US" dirty="0">
            <a:solidFill>
              <a:schemeClr val="accent5">
                <a:lumMod val="60000"/>
                <a:lumOff val="40000"/>
              </a:schemeClr>
            </a:solidFill>
          </a:endParaRPr>
        </a:p>
      </dgm:t>
    </dgm:pt>
    <dgm:pt modelId="{DF355E8C-A89A-46C1-94D9-4F783EE1FFD9}" type="parTrans" cxnId="{BD9703F5-B8F3-430B-9700-D89D9BE1DD40}">
      <dgm:prSet/>
      <dgm:spPr/>
      <dgm:t>
        <a:bodyPr/>
        <a:lstStyle/>
        <a:p>
          <a:endParaRPr lang="en-US"/>
        </a:p>
      </dgm:t>
    </dgm:pt>
    <dgm:pt modelId="{687B57A6-522B-42D2-BEBB-FBF022C505E4}" type="sibTrans" cxnId="{BD9703F5-B8F3-430B-9700-D89D9BE1DD40}">
      <dgm:prSet/>
      <dgm:spPr/>
      <dgm:t>
        <a:bodyPr/>
        <a:lstStyle/>
        <a:p>
          <a:endParaRPr lang="en-US"/>
        </a:p>
      </dgm:t>
    </dgm:pt>
    <dgm:pt modelId="{FCE4B5A6-FAA2-4C52-8980-41A69507D63E}" type="pres">
      <dgm:prSet presAssocID="{55BE1B7B-684C-428F-A211-5E056A2E2CC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5EF1646-B43A-4E33-B072-8B57B7244FC1}" type="pres">
      <dgm:prSet presAssocID="{3A6BB23D-A767-4494-A077-8C94CC49501E}" presName="hierRoot1" presStyleCnt="0">
        <dgm:presLayoutVars>
          <dgm:hierBranch val="init"/>
        </dgm:presLayoutVars>
      </dgm:prSet>
      <dgm:spPr/>
    </dgm:pt>
    <dgm:pt modelId="{3F06D76A-7560-4CF4-A6BE-7641BBB0A5DC}" type="pres">
      <dgm:prSet presAssocID="{3A6BB23D-A767-4494-A077-8C94CC49501E}" presName="rootComposite1" presStyleCnt="0"/>
      <dgm:spPr/>
    </dgm:pt>
    <dgm:pt modelId="{A10CE837-24E8-444E-8A21-66C9823E7758}" type="pres">
      <dgm:prSet presAssocID="{3A6BB23D-A767-4494-A077-8C94CC49501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DF80C3-A76F-460C-8583-2D3DB4DB574E}" type="pres">
      <dgm:prSet presAssocID="{3A6BB23D-A767-4494-A077-8C94CC49501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E7F3F76-1374-48DA-A842-91FEA64EE752}" type="pres">
      <dgm:prSet presAssocID="{3A6BB23D-A767-4494-A077-8C94CC49501E}" presName="hierChild2" presStyleCnt="0"/>
      <dgm:spPr/>
    </dgm:pt>
    <dgm:pt modelId="{C4E9C798-79EB-452A-A09D-89D3B776C298}" type="pres">
      <dgm:prSet presAssocID="{728BBBB2-CB9E-4417-852B-947C4FE714B7}" presName="Name37" presStyleLbl="parChTrans1D2" presStyleIdx="0" presStyleCnt="2"/>
      <dgm:spPr/>
      <dgm:t>
        <a:bodyPr/>
        <a:lstStyle/>
        <a:p>
          <a:endParaRPr lang="en-US"/>
        </a:p>
      </dgm:t>
    </dgm:pt>
    <dgm:pt modelId="{2F4ED318-50DB-4BB9-BB2F-FCDD28C1DA7C}" type="pres">
      <dgm:prSet presAssocID="{BD33A229-0177-4296-862F-86FF16658C98}" presName="hierRoot2" presStyleCnt="0">
        <dgm:presLayoutVars>
          <dgm:hierBranch val="init"/>
        </dgm:presLayoutVars>
      </dgm:prSet>
      <dgm:spPr/>
    </dgm:pt>
    <dgm:pt modelId="{A405F2B1-0628-42F8-A3E0-6D13D8529641}" type="pres">
      <dgm:prSet presAssocID="{BD33A229-0177-4296-862F-86FF16658C98}" presName="rootComposite" presStyleCnt="0"/>
      <dgm:spPr/>
    </dgm:pt>
    <dgm:pt modelId="{D4CD30C0-4D20-4F14-972F-B63C48606C37}" type="pres">
      <dgm:prSet presAssocID="{BD33A229-0177-4296-862F-86FF16658C98}" presName="rootText" presStyleLbl="node2" presStyleIdx="0" presStyleCnt="2" custScaleX="90319" custScaleY="8883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F25BFD-5E52-425C-BAD9-9ED4ED7246B0}" type="pres">
      <dgm:prSet presAssocID="{BD33A229-0177-4296-862F-86FF16658C98}" presName="rootConnector" presStyleLbl="node2" presStyleIdx="0" presStyleCnt="2"/>
      <dgm:spPr/>
      <dgm:t>
        <a:bodyPr/>
        <a:lstStyle/>
        <a:p>
          <a:endParaRPr lang="en-US"/>
        </a:p>
      </dgm:t>
    </dgm:pt>
    <dgm:pt modelId="{6C6D7182-E067-4A0D-9D28-2F8711DFB764}" type="pres">
      <dgm:prSet presAssocID="{BD33A229-0177-4296-862F-86FF16658C98}" presName="hierChild4" presStyleCnt="0"/>
      <dgm:spPr/>
    </dgm:pt>
    <dgm:pt modelId="{9B58765F-9090-4C6E-AC4B-4312933F4996}" type="pres">
      <dgm:prSet presAssocID="{BD33A229-0177-4296-862F-86FF16658C98}" presName="hierChild5" presStyleCnt="0"/>
      <dgm:spPr/>
    </dgm:pt>
    <dgm:pt modelId="{AC28781F-6B8C-4743-89B5-E1DEE5D3786D}" type="pres">
      <dgm:prSet presAssocID="{6B6CF1D3-CC8B-465C-8E50-BF6CB545C118}" presName="Name111" presStyleLbl="parChTrans1D3" presStyleIdx="0" presStyleCnt="2"/>
      <dgm:spPr/>
      <dgm:t>
        <a:bodyPr/>
        <a:lstStyle/>
        <a:p>
          <a:endParaRPr lang="en-US"/>
        </a:p>
      </dgm:t>
    </dgm:pt>
    <dgm:pt modelId="{CBE2864D-8C4F-43AF-9F29-DB6AE8E0D2F0}" type="pres">
      <dgm:prSet presAssocID="{9DBA8793-4AC8-4FC6-9968-53A61473D1AC}" presName="hierRoot3" presStyleCnt="0">
        <dgm:presLayoutVars>
          <dgm:hierBranch val="init"/>
        </dgm:presLayoutVars>
      </dgm:prSet>
      <dgm:spPr/>
    </dgm:pt>
    <dgm:pt modelId="{F23D2E54-C67E-43A8-AA2E-E6CF4C14D8D0}" type="pres">
      <dgm:prSet presAssocID="{9DBA8793-4AC8-4FC6-9968-53A61473D1AC}" presName="rootComposite3" presStyleCnt="0"/>
      <dgm:spPr/>
    </dgm:pt>
    <dgm:pt modelId="{2EA839B1-F01A-4131-96FE-6190C17E8C04}" type="pres">
      <dgm:prSet presAssocID="{9DBA8793-4AC8-4FC6-9968-53A61473D1AC}" presName="rootText3" presStyleLbl="asst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016EC6-54FD-43EB-9A6E-8676D0515774}" type="pres">
      <dgm:prSet presAssocID="{9DBA8793-4AC8-4FC6-9968-53A61473D1AC}" presName="rootConnector3" presStyleLbl="asst2" presStyleIdx="0" presStyleCnt="2"/>
      <dgm:spPr/>
      <dgm:t>
        <a:bodyPr/>
        <a:lstStyle/>
        <a:p>
          <a:endParaRPr lang="en-US"/>
        </a:p>
      </dgm:t>
    </dgm:pt>
    <dgm:pt modelId="{FA7CA782-F7BD-4134-B1A8-B75880E72835}" type="pres">
      <dgm:prSet presAssocID="{9DBA8793-4AC8-4FC6-9968-53A61473D1AC}" presName="hierChild6" presStyleCnt="0"/>
      <dgm:spPr/>
    </dgm:pt>
    <dgm:pt modelId="{213DF9BC-51C3-403E-88FD-CBE098712A97}" type="pres">
      <dgm:prSet presAssocID="{9DBA8793-4AC8-4FC6-9968-53A61473D1AC}" presName="hierChild7" presStyleCnt="0"/>
      <dgm:spPr/>
    </dgm:pt>
    <dgm:pt modelId="{EDAB2D36-F568-4E57-A4AC-94FEE7895929}" type="pres">
      <dgm:prSet presAssocID="{362CF806-2AE1-4471-9A1B-1F9A92933D05}" presName="Name37" presStyleLbl="parChTrans1D2" presStyleIdx="1" presStyleCnt="2"/>
      <dgm:spPr/>
      <dgm:t>
        <a:bodyPr/>
        <a:lstStyle/>
        <a:p>
          <a:endParaRPr lang="en-US"/>
        </a:p>
      </dgm:t>
    </dgm:pt>
    <dgm:pt modelId="{51AEBC0B-1A9A-4806-9C0F-710A6960A867}" type="pres">
      <dgm:prSet presAssocID="{78122F9D-69EA-449A-9C82-04081749C421}" presName="hierRoot2" presStyleCnt="0">
        <dgm:presLayoutVars>
          <dgm:hierBranch val="init"/>
        </dgm:presLayoutVars>
      </dgm:prSet>
      <dgm:spPr/>
    </dgm:pt>
    <dgm:pt modelId="{0C8F970E-DEA0-4ACC-A9A7-5408D5CB3167}" type="pres">
      <dgm:prSet presAssocID="{78122F9D-69EA-449A-9C82-04081749C421}" presName="rootComposite" presStyleCnt="0"/>
      <dgm:spPr/>
    </dgm:pt>
    <dgm:pt modelId="{EDCCEC96-C8B2-4316-AFD4-884C14D9040A}" type="pres">
      <dgm:prSet presAssocID="{78122F9D-69EA-449A-9C82-04081749C421}" presName="rootText" presStyleLbl="node2" presStyleIdx="1" presStyleCnt="2" custScaleX="95786" custScaleY="806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36473D-7E0A-49AC-B945-911293AFC329}" type="pres">
      <dgm:prSet presAssocID="{78122F9D-69EA-449A-9C82-04081749C421}" presName="rootConnector" presStyleLbl="node2" presStyleIdx="1" presStyleCnt="2"/>
      <dgm:spPr/>
      <dgm:t>
        <a:bodyPr/>
        <a:lstStyle/>
        <a:p>
          <a:endParaRPr lang="en-US"/>
        </a:p>
      </dgm:t>
    </dgm:pt>
    <dgm:pt modelId="{C4104138-E47E-4FFC-96EC-5A851AFD5998}" type="pres">
      <dgm:prSet presAssocID="{78122F9D-69EA-449A-9C82-04081749C421}" presName="hierChild4" presStyleCnt="0"/>
      <dgm:spPr/>
    </dgm:pt>
    <dgm:pt modelId="{3097C655-77A8-4E89-A7B5-B36BE43DD430}" type="pres">
      <dgm:prSet presAssocID="{78122F9D-69EA-449A-9C82-04081749C421}" presName="hierChild5" presStyleCnt="0"/>
      <dgm:spPr/>
    </dgm:pt>
    <dgm:pt modelId="{0DC17AD0-5860-4781-BC02-5B4DFAE07D7B}" type="pres">
      <dgm:prSet presAssocID="{DF355E8C-A89A-46C1-94D9-4F783EE1FFD9}" presName="Name111" presStyleLbl="parChTrans1D3" presStyleIdx="1" presStyleCnt="2"/>
      <dgm:spPr/>
      <dgm:t>
        <a:bodyPr/>
        <a:lstStyle/>
        <a:p>
          <a:endParaRPr lang="en-US"/>
        </a:p>
      </dgm:t>
    </dgm:pt>
    <dgm:pt modelId="{26BEBC33-6BBE-4209-A113-027D2D1C6A23}" type="pres">
      <dgm:prSet presAssocID="{13A5EA00-3947-4C88-9EA1-DA503F699856}" presName="hierRoot3" presStyleCnt="0">
        <dgm:presLayoutVars>
          <dgm:hierBranch val="init"/>
        </dgm:presLayoutVars>
      </dgm:prSet>
      <dgm:spPr/>
    </dgm:pt>
    <dgm:pt modelId="{C9B47005-4447-45BE-B125-900223434887}" type="pres">
      <dgm:prSet presAssocID="{13A5EA00-3947-4C88-9EA1-DA503F699856}" presName="rootComposite3" presStyleCnt="0"/>
      <dgm:spPr/>
    </dgm:pt>
    <dgm:pt modelId="{7B7AD4B0-8C48-4AA9-8D18-84065F669424}" type="pres">
      <dgm:prSet presAssocID="{13A5EA00-3947-4C88-9EA1-DA503F699856}" presName="rootText3" presStyleLbl="asst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70DBEE-75EA-419C-BF44-BC769F67A8FB}" type="pres">
      <dgm:prSet presAssocID="{13A5EA00-3947-4C88-9EA1-DA503F699856}" presName="rootConnector3" presStyleLbl="asst2" presStyleIdx="1" presStyleCnt="2"/>
      <dgm:spPr/>
      <dgm:t>
        <a:bodyPr/>
        <a:lstStyle/>
        <a:p>
          <a:endParaRPr lang="en-US"/>
        </a:p>
      </dgm:t>
    </dgm:pt>
    <dgm:pt modelId="{BBD553B0-ED73-4A03-BC63-F32DD7102B17}" type="pres">
      <dgm:prSet presAssocID="{13A5EA00-3947-4C88-9EA1-DA503F699856}" presName="hierChild6" presStyleCnt="0"/>
      <dgm:spPr/>
    </dgm:pt>
    <dgm:pt modelId="{8C5BA1BB-8AB4-4FB3-B523-709949801622}" type="pres">
      <dgm:prSet presAssocID="{13A5EA00-3947-4C88-9EA1-DA503F699856}" presName="hierChild7" presStyleCnt="0"/>
      <dgm:spPr/>
    </dgm:pt>
    <dgm:pt modelId="{DCF5A4BC-5AF4-4879-BB4B-113D877688BC}" type="pres">
      <dgm:prSet presAssocID="{3A6BB23D-A767-4494-A077-8C94CC49501E}" presName="hierChild3" presStyleCnt="0"/>
      <dgm:spPr/>
    </dgm:pt>
  </dgm:ptLst>
  <dgm:cxnLst>
    <dgm:cxn modelId="{BD9703F5-B8F3-430B-9700-D89D9BE1DD40}" srcId="{78122F9D-69EA-449A-9C82-04081749C421}" destId="{13A5EA00-3947-4C88-9EA1-DA503F699856}" srcOrd="0" destOrd="0" parTransId="{DF355E8C-A89A-46C1-94D9-4F783EE1FFD9}" sibTransId="{687B57A6-522B-42D2-BEBB-FBF022C505E4}"/>
    <dgm:cxn modelId="{00159853-76FC-482C-8736-682F93C59DD7}" type="presOf" srcId="{55BE1B7B-684C-428F-A211-5E056A2E2CC6}" destId="{FCE4B5A6-FAA2-4C52-8980-41A69507D63E}" srcOrd="0" destOrd="0" presId="urn:microsoft.com/office/officeart/2005/8/layout/orgChart1"/>
    <dgm:cxn modelId="{CCCE3885-EBB0-45E9-8299-1ECC89C1E964}" type="presOf" srcId="{9DBA8793-4AC8-4FC6-9968-53A61473D1AC}" destId="{2EA839B1-F01A-4131-96FE-6190C17E8C04}" srcOrd="0" destOrd="0" presId="urn:microsoft.com/office/officeart/2005/8/layout/orgChart1"/>
    <dgm:cxn modelId="{6283D21B-8B28-425E-81F9-47DAA9EB5C82}" type="presOf" srcId="{3A6BB23D-A767-4494-A077-8C94CC49501E}" destId="{0DDF80C3-A76F-460C-8583-2D3DB4DB574E}" srcOrd="1" destOrd="0" presId="urn:microsoft.com/office/officeart/2005/8/layout/orgChart1"/>
    <dgm:cxn modelId="{E80700F1-3CBE-43A6-8DB4-03EDE021C929}" srcId="{3A6BB23D-A767-4494-A077-8C94CC49501E}" destId="{BD33A229-0177-4296-862F-86FF16658C98}" srcOrd="0" destOrd="0" parTransId="{728BBBB2-CB9E-4417-852B-947C4FE714B7}" sibTransId="{0CA4CDDF-A9C8-481D-8DCF-F8F6EF13AE0C}"/>
    <dgm:cxn modelId="{2193BAF4-7FB8-43A9-8DC0-5DCD0E839C56}" srcId="{55BE1B7B-684C-428F-A211-5E056A2E2CC6}" destId="{3A6BB23D-A767-4494-A077-8C94CC49501E}" srcOrd="0" destOrd="0" parTransId="{CA1F4593-C5B1-43C9-B6BF-374E34A371D7}" sibTransId="{9A4E4D24-5417-4708-B067-42C19081105B}"/>
    <dgm:cxn modelId="{C18E14F8-008D-4A53-AFB2-6AFB5F9CD026}" type="presOf" srcId="{728BBBB2-CB9E-4417-852B-947C4FE714B7}" destId="{C4E9C798-79EB-452A-A09D-89D3B776C298}" srcOrd="0" destOrd="0" presId="urn:microsoft.com/office/officeart/2005/8/layout/orgChart1"/>
    <dgm:cxn modelId="{7A2CAD01-B2C0-4904-AB88-89C44C0CA23F}" type="presOf" srcId="{78122F9D-69EA-449A-9C82-04081749C421}" destId="{2336473D-7E0A-49AC-B945-911293AFC329}" srcOrd="1" destOrd="0" presId="urn:microsoft.com/office/officeart/2005/8/layout/orgChart1"/>
    <dgm:cxn modelId="{3682045C-3880-4114-B527-FC15ACB7868D}" type="presOf" srcId="{BD33A229-0177-4296-862F-86FF16658C98}" destId="{D4CD30C0-4D20-4F14-972F-B63C48606C37}" srcOrd="0" destOrd="0" presId="urn:microsoft.com/office/officeart/2005/8/layout/orgChart1"/>
    <dgm:cxn modelId="{C2F76513-AAAC-4714-8080-01CFF2167CD2}" type="presOf" srcId="{6B6CF1D3-CC8B-465C-8E50-BF6CB545C118}" destId="{AC28781F-6B8C-4743-89B5-E1DEE5D3786D}" srcOrd="0" destOrd="0" presId="urn:microsoft.com/office/officeart/2005/8/layout/orgChart1"/>
    <dgm:cxn modelId="{9F9E376B-4C18-4146-8FDC-6A17F77DD50C}" type="presOf" srcId="{DF355E8C-A89A-46C1-94D9-4F783EE1FFD9}" destId="{0DC17AD0-5860-4781-BC02-5B4DFAE07D7B}" srcOrd="0" destOrd="0" presId="urn:microsoft.com/office/officeart/2005/8/layout/orgChart1"/>
    <dgm:cxn modelId="{1747C636-39BD-43A5-886B-F583E0C95636}" srcId="{3A6BB23D-A767-4494-A077-8C94CC49501E}" destId="{78122F9D-69EA-449A-9C82-04081749C421}" srcOrd="1" destOrd="0" parTransId="{362CF806-2AE1-4471-9A1B-1F9A92933D05}" sibTransId="{E6F7D28C-3CC0-4A08-B082-D2293D3498ED}"/>
    <dgm:cxn modelId="{29CB86E8-415E-42FE-9409-C97F4BC22291}" type="presOf" srcId="{BD33A229-0177-4296-862F-86FF16658C98}" destId="{2CF25BFD-5E52-425C-BAD9-9ED4ED7246B0}" srcOrd="1" destOrd="0" presId="urn:microsoft.com/office/officeart/2005/8/layout/orgChart1"/>
    <dgm:cxn modelId="{F1B61A0E-9A72-405A-BA1E-9565B28DC03B}" type="presOf" srcId="{13A5EA00-3947-4C88-9EA1-DA503F699856}" destId="{5C70DBEE-75EA-419C-BF44-BC769F67A8FB}" srcOrd="1" destOrd="0" presId="urn:microsoft.com/office/officeart/2005/8/layout/orgChart1"/>
    <dgm:cxn modelId="{7089515B-5FE0-446C-9C88-495C19477D86}" srcId="{BD33A229-0177-4296-862F-86FF16658C98}" destId="{9DBA8793-4AC8-4FC6-9968-53A61473D1AC}" srcOrd="0" destOrd="0" parTransId="{6B6CF1D3-CC8B-465C-8E50-BF6CB545C118}" sibTransId="{5C1A427F-65B8-4154-AFDA-326D8AA3349D}"/>
    <dgm:cxn modelId="{99AE5A43-6A74-4E88-BB17-BA06F7719CB6}" type="presOf" srcId="{13A5EA00-3947-4C88-9EA1-DA503F699856}" destId="{7B7AD4B0-8C48-4AA9-8D18-84065F669424}" srcOrd="0" destOrd="0" presId="urn:microsoft.com/office/officeart/2005/8/layout/orgChart1"/>
    <dgm:cxn modelId="{8192D81F-9253-4D5A-8AB5-2B665339723B}" type="presOf" srcId="{362CF806-2AE1-4471-9A1B-1F9A92933D05}" destId="{EDAB2D36-F568-4E57-A4AC-94FEE7895929}" srcOrd="0" destOrd="0" presId="urn:microsoft.com/office/officeart/2005/8/layout/orgChart1"/>
    <dgm:cxn modelId="{9062E82D-4928-42EB-B577-269328E4A3CE}" type="presOf" srcId="{3A6BB23D-A767-4494-A077-8C94CC49501E}" destId="{A10CE837-24E8-444E-8A21-66C9823E7758}" srcOrd="0" destOrd="0" presId="urn:microsoft.com/office/officeart/2005/8/layout/orgChart1"/>
    <dgm:cxn modelId="{4B17722D-EA3E-4C01-A27B-6EE59F53B323}" type="presOf" srcId="{9DBA8793-4AC8-4FC6-9968-53A61473D1AC}" destId="{A6016EC6-54FD-43EB-9A6E-8676D0515774}" srcOrd="1" destOrd="0" presId="urn:microsoft.com/office/officeart/2005/8/layout/orgChart1"/>
    <dgm:cxn modelId="{5B5FD645-819F-42D6-A709-1191C5D79CB6}" type="presOf" srcId="{78122F9D-69EA-449A-9C82-04081749C421}" destId="{EDCCEC96-C8B2-4316-AFD4-884C14D9040A}" srcOrd="0" destOrd="0" presId="urn:microsoft.com/office/officeart/2005/8/layout/orgChart1"/>
    <dgm:cxn modelId="{912172B3-BE7E-4055-AF4A-CC9F80D923CE}" type="presParOf" srcId="{FCE4B5A6-FAA2-4C52-8980-41A69507D63E}" destId="{65EF1646-B43A-4E33-B072-8B57B7244FC1}" srcOrd="0" destOrd="0" presId="urn:microsoft.com/office/officeart/2005/8/layout/orgChart1"/>
    <dgm:cxn modelId="{957F0A66-E4F2-453C-9214-55DBE41E762B}" type="presParOf" srcId="{65EF1646-B43A-4E33-B072-8B57B7244FC1}" destId="{3F06D76A-7560-4CF4-A6BE-7641BBB0A5DC}" srcOrd="0" destOrd="0" presId="urn:microsoft.com/office/officeart/2005/8/layout/orgChart1"/>
    <dgm:cxn modelId="{D700285B-1A9F-4F49-87B6-741D1CB8127D}" type="presParOf" srcId="{3F06D76A-7560-4CF4-A6BE-7641BBB0A5DC}" destId="{A10CE837-24E8-444E-8A21-66C9823E7758}" srcOrd="0" destOrd="0" presId="urn:microsoft.com/office/officeart/2005/8/layout/orgChart1"/>
    <dgm:cxn modelId="{200DD4A6-7762-4D1D-92E9-E04943B61FA0}" type="presParOf" srcId="{3F06D76A-7560-4CF4-A6BE-7641BBB0A5DC}" destId="{0DDF80C3-A76F-460C-8583-2D3DB4DB574E}" srcOrd="1" destOrd="0" presId="urn:microsoft.com/office/officeart/2005/8/layout/orgChart1"/>
    <dgm:cxn modelId="{535D0B44-5197-414D-9CC8-8DC1DED5D28D}" type="presParOf" srcId="{65EF1646-B43A-4E33-B072-8B57B7244FC1}" destId="{1E7F3F76-1374-48DA-A842-91FEA64EE752}" srcOrd="1" destOrd="0" presId="urn:microsoft.com/office/officeart/2005/8/layout/orgChart1"/>
    <dgm:cxn modelId="{0B76350B-1C95-4F82-BCCB-B2C175F56751}" type="presParOf" srcId="{1E7F3F76-1374-48DA-A842-91FEA64EE752}" destId="{C4E9C798-79EB-452A-A09D-89D3B776C298}" srcOrd="0" destOrd="0" presId="urn:microsoft.com/office/officeart/2005/8/layout/orgChart1"/>
    <dgm:cxn modelId="{7995B0AA-A7B0-4C88-97B0-6D75EEE8F99C}" type="presParOf" srcId="{1E7F3F76-1374-48DA-A842-91FEA64EE752}" destId="{2F4ED318-50DB-4BB9-BB2F-FCDD28C1DA7C}" srcOrd="1" destOrd="0" presId="urn:microsoft.com/office/officeart/2005/8/layout/orgChart1"/>
    <dgm:cxn modelId="{7263EC0E-5D0B-4422-8098-EA5E239C015C}" type="presParOf" srcId="{2F4ED318-50DB-4BB9-BB2F-FCDD28C1DA7C}" destId="{A405F2B1-0628-42F8-A3E0-6D13D8529641}" srcOrd="0" destOrd="0" presId="urn:microsoft.com/office/officeart/2005/8/layout/orgChart1"/>
    <dgm:cxn modelId="{6E077DCF-A13E-4F1A-84BA-B5B90029AEA3}" type="presParOf" srcId="{A405F2B1-0628-42F8-A3E0-6D13D8529641}" destId="{D4CD30C0-4D20-4F14-972F-B63C48606C37}" srcOrd="0" destOrd="0" presId="urn:microsoft.com/office/officeart/2005/8/layout/orgChart1"/>
    <dgm:cxn modelId="{48A3D052-ABFA-431E-A3B1-599C356E0B6E}" type="presParOf" srcId="{A405F2B1-0628-42F8-A3E0-6D13D8529641}" destId="{2CF25BFD-5E52-425C-BAD9-9ED4ED7246B0}" srcOrd="1" destOrd="0" presId="urn:microsoft.com/office/officeart/2005/8/layout/orgChart1"/>
    <dgm:cxn modelId="{F2F7C59F-2C62-41D6-85AE-40825EEDCDF0}" type="presParOf" srcId="{2F4ED318-50DB-4BB9-BB2F-FCDD28C1DA7C}" destId="{6C6D7182-E067-4A0D-9D28-2F8711DFB764}" srcOrd="1" destOrd="0" presId="urn:microsoft.com/office/officeart/2005/8/layout/orgChart1"/>
    <dgm:cxn modelId="{5B506A24-F16A-4E7F-A427-CC9BD0F06BE6}" type="presParOf" srcId="{2F4ED318-50DB-4BB9-BB2F-FCDD28C1DA7C}" destId="{9B58765F-9090-4C6E-AC4B-4312933F4996}" srcOrd="2" destOrd="0" presId="urn:microsoft.com/office/officeart/2005/8/layout/orgChart1"/>
    <dgm:cxn modelId="{2C3CAD99-9872-439B-BD62-A3AAA6A46689}" type="presParOf" srcId="{9B58765F-9090-4C6E-AC4B-4312933F4996}" destId="{AC28781F-6B8C-4743-89B5-E1DEE5D3786D}" srcOrd="0" destOrd="0" presId="urn:microsoft.com/office/officeart/2005/8/layout/orgChart1"/>
    <dgm:cxn modelId="{2575A15B-AB67-444A-A44D-B5914D5ED7FD}" type="presParOf" srcId="{9B58765F-9090-4C6E-AC4B-4312933F4996}" destId="{CBE2864D-8C4F-43AF-9F29-DB6AE8E0D2F0}" srcOrd="1" destOrd="0" presId="urn:microsoft.com/office/officeart/2005/8/layout/orgChart1"/>
    <dgm:cxn modelId="{CF446DB5-A7DE-497A-A38B-D759803C7056}" type="presParOf" srcId="{CBE2864D-8C4F-43AF-9F29-DB6AE8E0D2F0}" destId="{F23D2E54-C67E-43A8-AA2E-E6CF4C14D8D0}" srcOrd="0" destOrd="0" presId="urn:microsoft.com/office/officeart/2005/8/layout/orgChart1"/>
    <dgm:cxn modelId="{C2DC9C82-5DD4-493F-BCAF-59420806157C}" type="presParOf" srcId="{F23D2E54-C67E-43A8-AA2E-E6CF4C14D8D0}" destId="{2EA839B1-F01A-4131-96FE-6190C17E8C04}" srcOrd="0" destOrd="0" presId="urn:microsoft.com/office/officeart/2005/8/layout/orgChart1"/>
    <dgm:cxn modelId="{4B76077B-51ED-49B3-888F-220BD5AB76E4}" type="presParOf" srcId="{F23D2E54-C67E-43A8-AA2E-E6CF4C14D8D0}" destId="{A6016EC6-54FD-43EB-9A6E-8676D0515774}" srcOrd="1" destOrd="0" presId="urn:microsoft.com/office/officeart/2005/8/layout/orgChart1"/>
    <dgm:cxn modelId="{93C7192A-9359-4116-B7B0-497F5AFB8DE0}" type="presParOf" srcId="{CBE2864D-8C4F-43AF-9F29-DB6AE8E0D2F0}" destId="{FA7CA782-F7BD-4134-B1A8-B75880E72835}" srcOrd="1" destOrd="0" presId="urn:microsoft.com/office/officeart/2005/8/layout/orgChart1"/>
    <dgm:cxn modelId="{8365209D-E21F-4379-A2F1-C139AFEA031D}" type="presParOf" srcId="{CBE2864D-8C4F-43AF-9F29-DB6AE8E0D2F0}" destId="{213DF9BC-51C3-403E-88FD-CBE098712A97}" srcOrd="2" destOrd="0" presId="urn:microsoft.com/office/officeart/2005/8/layout/orgChart1"/>
    <dgm:cxn modelId="{1635BA63-1513-446D-9D0E-9C5BB16948BB}" type="presParOf" srcId="{1E7F3F76-1374-48DA-A842-91FEA64EE752}" destId="{EDAB2D36-F568-4E57-A4AC-94FEE7895929}" srcOrd="2" destOrd="0" presId="urn:microsoft.com/office/officeart/2005/8/layout/orgChart1"/>
    <dgm:cxn modelId="{8A3F6854-2A5E-432B-9039-6A935BB4EFFB}" type="presParOf" srcId="{1E7F3F76-1374-48DA-A842-91FEA64EE752}" destId="{51AEBC0B-1A9A-4806-9C0F-710A6960A867}" srcOrd="3" destOrd="0" presId="urn:microsoft.com/office/officeart/2005/8/layout/orgChart1"/>
    <dgm:cxn modelId="{5C1BC005-941F-4CB5-B3BF-E2081C46C116}" type="presParOf" srcId="{51AEBC0B-1A9A-4806-9C0F-710A6960A867}" destId="{0C8F970E-DEA0-4ACC-A9A7-5408D5CB3167}" srcOrd="0" destOrd="0" presId="urn:microsoft.com/office/officeart/2005/8/layout/orgChart1"/>
    <dgm:cxn modelId="{7DC07C48-14E7-4AE5-A762-EFC8BC53B72F}" type="presParOf" srcId="{0C8F970E-DEA0-4ACC-A9A7-5408D5CB3167}" destId="{EDCCEC96-C8B2-4316-AFD4-884C14D9040A}" srcOrd="0" destOrd="0" presId="urn:microsoft.com/office/officeart/2005/8/layout/orgChart1"/>
    <dgm:cxn modelId="{AE23186E-559F-40EC-AB92-79D154B8814F}" type="presParOf" srcId="{0C8F970E-DEA0-4ACC-A9A7-5408D5CB3167}" destId="{2336473D-7E0A-49AC-B945-911293AFC329}" srcOrd="1" destOrd="0" presId="urn:microsoft.com/office/officeart/2005/8/layout/orgChart1"/>
    <dgm:cxn modelId="{3CC2C5E2-5303-4220-A84C-867BE14AEC60}" type="presParOf" srcId="{51AEBC0B-1A9A-4806-9C0F-710A6960A867}" destId="{C4104138-E47E-4FFC-96EC-5A851AFD5998}" srcOrd="1" destOrd="0" presId="urn:microsoft.com/office/officeart/2005/8/layout/orgChart1"/>
    <dgm:cxn modelId="{95960E1C-98F8-4634-BE0D-E2FAE3B847D1}" type="presParOf" srcId="{51AEBC0B-1A9A-4806-9C0F-710A6960A867}" destId="{3097C655-77A8-4E89-A7B5-B36BE43DD430}" srcOrd="2" destOrd="0" presId="urn:microsoft.com/office/officeart/2005/8/layout/orgChart1"/>
    <dgm:cxn modelId="{2040F89E-EBA5-440A-A045-4D62071EC185}" type="presParOf" srcId="{3097C655-77A8-4E89-A7B5-B36BE43DD430}" destId="{0DC17AD0-5860-4781-BC02-5B4DFAE07D7B}" srcOrd="0" destOrd="0" presId="urn:microsoft.com/office/officeart/2005/8/layout/orgChart1"/>
    <dgm:cxn modelId="{CEB02FDF-CA3B-4CA8-83DF-980A098600D7}" type="presParOf" srcId="{3097C655-77A8-4E89-A7B5-B36BE43DD430}" destId="{26BEBC33-6BBE-4209-A113-027D2D1C6A23}" srcOrd="1" destOrd="0" presId="urn:microsoft.com/office/officeart/2005/8/layout/orgChart1"/>
    <dgm:cxn modelId="{189C7F58-6791-4810-8446-794F8B116104}" type="presParOf" srcId="{26BEBC33-6BBE-4209-A113-027D2D1C6A23}" destId="{C9B47005-4447-45BE-B125-900223434887}" srcOrd="0" destOrd="0" presId="urn:microsoft.com/office/officeart/2005/8/layout/orgChart1"/>
    <dgm:cxn modelId="{D46EC0FA-B3F6-4714-89EF-D2EA5A9D4CF9}" type="presParOf" srcId="{C9B47005-4447-45BE-B125-900223434887}" destId="{7B7AD4B0-8C48-4AA9-8D18-84065F669424}" srcOrd="0" destOrd="0" presId="urn:microsoft.com/office/officeart/2005/8/layout/orgChart1"/>
    <dgm:cxn modelId="{4A2431A9-AEA9-4BE9-97BE-5C5E68E7A33E}" type="presParOf" srcId="{C9B47005-4447-45BE-B125-900223434887}" destId="{5C70DBEE-75EA-419C-BF44-BC769F67A8FB}" srcOrd="1" destOrd="0" presId="urn:microsoft.com/office/officeart/2005/8/layout/orgChart1"/>
    <dgm:cxn modelId="{B41798E2-CC81-4F3A-92BC-3BBBF7D14A60}" type="presParOf" srcId="{26BEBC33-6BBE-4209-A113-027D2D1C6A23}" destId="{BBD553B0-ED73-4A03-BC63-F32DD7102B17}" srcOrd="1" destOrd="0" presId="urn:microsoft.com/office/officeart/2005/8/layout/orgChart1"/>
    <dgm:cxn modelId="{BAEE8DB6-46BD-4455-95F4-01816C40A8E9}" type="presParOf" srcId="{26BEBC33-6BBE-4209-A113-027D2D1C6A23}" destId="{8C5BA1BB-8AB4-4FB3-B523-709949801622}" srcOrd="2" destOrd="0" presId="urn:microsoft.com/office/officeart/2005/8/layout/orgChart1"/>
    <dgm:cxn modelId="{4B190AC3-F74F-4B88-B893-52E2CBFB6B38}" type="presParOf" srcId="{65EF1646-B43A-4E33-B072-8B57B7244FC1}" destId="{DCF5A4BC-5AF4-4879-BB4B-113D877688B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6E06F3-9879-4C95-9606-34DC30178F04}">
      <dsp:nvSpPr>
        <dsp:cNvPr id="0" name=""/>
        <dsp:cNvSpPr/>
      </dsp:nvSpPr>
      <dsp:spPr>
        <a:xfrm>
          <a:off x="3473650" y="2228126"/>
          <a:ext cx="165033" cy="831846"/>
        </a:xfrm>
        <a:custGeom>
          <a:avLst/>
          <a:gdLst/>
          <a:ahLst/>
          <a:cxnLst/>
          <a:rect l="0" t="0" r="0" b="0"/>
          <a:pathLst>
            <a:path>
              <a:moveTo>
                <a:pt x="165033" y="0"/>
              </a:moveTo>
              <a:lnTo>
                <a:pt x="165033" y="831846"/>
              </a:lnTo>
              <a:lnTo>
                <a:pt x="0" y="831846"/>
              </a:lnTo>
            </a:path>
          </a:pathLst>
        </a:custGeom>
        <a:noFill/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58A3F6-342A-4EC8-B9DB-1728100014CE}">
      <dsp:nvSpPr>
        <dsp:cNvPr id="0" name=""/>
        <dsp:cNvSpPr/>
      </dsp:nvSpPr>
      <dsp:spPr>
        <a:xfrm>
          <a:off x="2687778" y="1095448"/>
          <a:ext cx="950905" cy="346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772"/>
              </a:lnTo>
              <a:lnTo>
                <a:pt x="950905" y="181772"/>
              </a:lnTo>
              <a:lnTo>
                <a:pt x="950905" y="346805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96E62-6264-46A5-8A01-843DA46C7DB9}">
      <dsp:nvSpPr>
        <dsp:cNvPr id="0" name=""/>
        <dsp:cNvSpPr/>
      </dsp:nvSpPr>
      <dsp:spPr>
        <a:xfrm>
          <a:off x="1571839" y="2228134"/>
          <a:ext cx="167186" cy="831838"/>
        </a:xfrm>
        <a:custGeom>
          <a:avLst/>
          <a:gdLst/>
          <a:ahLst/>
          <a:cxnLst/>
          <a:rect l="0" t="0" r="0" b="0"/>
          <a:pathLst>
            <a:path>
              <a:moveTo>
                <a:pt x="167186" y="0"/>
              </a:moveTo>
              <a:lnTo>
                <a:pt x="167186" y="831838"/>
              </a:lnTo>
              <a:lnTo>
                <a:pt x="0" y="831838"/>
              </a:lnTo>
            </a:path>
          </a:pathLst>
        </a:custGeom>
        <a:noFill/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278FBC-7610-4AA4-A047-73C9CF7458C7}">
      <dsp:nvSpPr>
        <dsp:cNvPr id="0" name=""/>
        <dsp:cNvSpPr/>
      </dsp:nvSpPr>
      <dsp:spPr>
        <a:xfrm>
          <a:off x="1739025" y="1095448"/>
          <a:ext cx="948752" cy="346813"/>
        </a:xfrm>
        <a:custGeom>
          <a:avLst/>
          <a:gdLst/>
          <a:ahLst/>
          <a:cxnLst/>
          <a:rect l="0" t="0" r="0" b="0"/>
          <a:pathLst>
            <a:path>
              <a:moveTo>
                <a:pt x="948752" y="0"/>
              </a:moveTo>
              <a:lnTo>
                <a:pt x="948752" y="181780"/>
              </a:lnTo>
              <a:lnTo>
                <a:pt x="0" y="181780"/>
              </a:lnTo>
              <a:lnTo>
                <a:pt x="0" y="346813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53200-4FAC-421B-9162-5EB052E19480}">
      <dsp:nvSpPr>
        <dsp:cNvPr id="0" name=""/>
        <dsp:cNvSpPr/>
      </dsp:nvSpPr>
      <dsp:spPr>
        <a:xfrm>
          <a:off x="1901905" y="199758"/>
          <a:ext cx="1571744" cy="8956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/>
            <a:t>العقاب </a:t>
          </a:r>
          <a:endParaRPr lang="en-US" sz="3800" kern="1200" dirty="0"/>
        </a:p>
      </dsp:txBody>
      <dsp:txXfrm>
        <a:off x="1901905" y="199758"/>
        <a:ext cx="1571744" cy="895690"/>
      </dsp:txXfrm>
    </dsp:sp>
    <dsp:sp modelId="{F858F991-EB35-4BB3-AB1B-FBC024E91BB5}">
      <dsp:nvSpPr>
        <dsp:cNvPr id="0" name=""/>
        <dsp:cNvSpPr/>
      </dsp:nvSpPr>
      <dsp:spPr>
        <a:xfrm>
          <a:off x="953153" y="1442262"/>
          <a:ext cx="1571744" cy="7858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>
              <a:solidFill>
                <a:srgbClr val="FF0000"/>
              </a:solidFill>
            </a:rPr>
            <a:t>سلبي</a:t>
          </a:r>
          <a:endParaRPr lang="en-US" sz="3800" kern="1200" dirty="0">
            <a:solidFill>
              <a:srgbClr val="FF0000"/>
            </a:solidFill>
          </a:endParaRPr>
        </a:p>
      </dsp:txBody>
      <dsp:txXfrm>
        <a:off x="953153" y="1442262"/>
        <a:ext cx="1571744" cy="785872"/>
      </dsp:txXfrm>
    </dsp:sp>
    <dsp:sp modelId="{B33EF335-05FD-4C12-BF86-B1B81C85135F}">
      <dsp:nvSpPr>
        <dsp:cNvPr id="0" name=""/>
        <dsp:cNvSpPr/>
      </dsp:nvSpPr>
      <dsp:spPr>
        <a:xfrm>
          <a:off x="94" y="2667036"/>
          <a:ext cx="1571744" cy="7858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/>
            <a:t>سحب</a:t>
          </a:r>
          <a:endParaRPr lang="en-US" sz="3800" kern="1200" dirty="0"/>
        </a:p>
      </dsp:txBody>
      <dsp:txXfrm>
        <a:off x="94" y="2667036"/>
        <a:ext cx="1571744" cy="785872"/>
      </dsp:txXfrm>
    </dsp:sp>
    <dsp:sp modelId="{E5481C8D-C190-4C4B-8EC2-4742EA72C3DE}">
      <dsp:nvSpPr>
        <dsp:cNvPr id="0" name=""/>
        <dsp:cNvSpPr/>
      </dsp:nvSpPr>
      <dsp:spPr>
        <a:xfrm>
          <a:off x="2852811" y="1442254"/>
          <a:ext cx="1571744" cy="7858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>
              <a:solidFill>
                <a:srgbClr val="92D050"/>
              </a:solidFill>
            </a:rPr>
            <a:t>إيجابي </a:t>
          </a:r>
          <a:endParaRPr lang="en-US" sz="3800" kern="1200" dirty="0">
            <a:solidFill>
              <a:srgbClr val="92D050"/>
            </a:solidFill>
          </a:endParaRPr>
        </a:p>
      </dsp:txBody>
      <dsp:txXfrm>
        <a:off x="2852811" y="1442254"/>
        <a:ext cx="1571744" cy="785872"/>
      </dsp:txXfrm>
    </dsp:sp>
    <dsp:sp modelId="{EBDEE5BF-CB24-4AB2-BC11-FA872D54A5C0}">
      <dsp:nvSpPr>
        <dsp:cNvPr id="0" name=""/>
        <dsp:cNvSpPr/>
      </dsp:nvSpPr>
      <dsp:spPr>
        <a:xfrm>
          <a:off x="1901905" y="2667036"/>
          <a:ext cx="1571744" cy="7858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اضافة</a:t>
          </a:r>
          <a:endParaRPr lang="en-US" sz="3800" kern="1200" dirty="0">
            <a:solidFill>
              <a:schemeClr val="accent5">
                <a:lumMod val="60000"/>
                <a:lumOff val="40000"/>
              </a:schemeClr>
            </a:solidFill>
          </a:endParaRPr>
        </a:p>
      </dsp:txBody>
      <dsp:txXfrm>
        <a:off x="1901905" y="2667036"/>
        <a:ext cx="1571744" cy="7858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17AD0-5860-4781-BC02-5B4DFAE07D7B}">
      <dsp:nvSpPr>
        <dsp:cNvPr id="0" name=""/>
        <dsp:cNvSpPr/>
      </dsp:nvSpPr>
      <dsp:spPr>
        <a:xfrm>
          <a:off x="3639367" y="2187498"/>
          <a:ext cx="172833" cy="757177"/>
        </a:xfrm>
        <a:custGeom>
          <a:avLst/>
          <a:gdLst/>
          <a:ahLst/>
          <a:cxnLst/>
          <a:rect l="0" t="0" r="0" b="0"/>
          <a:pathLst>
            <a:path>
              <a:moveTo>
                <a:pt x="172833" y="0"/>
              </a:moveTo>
              <a:lnTo>
                <a:pt x="172833" y="757177"/>
              </a:lnTo>
              <a:lnTo>
                <a:pt x="0" y="757177"/>
              </a:lnTo>
            </a:path>
          </a:pathLst>
        </a:custGeom>
        <a:noFill/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AB2D36-F568-4E57-A4AC-94FEE7895929}">
      <dsp:nvSpPr>
        <dsp:cNvPr id="0" name=""/>
        <dsp:cNvSpPr/>
      </dsp:nvSpPr>
      <dsp:spPr>
        <a:xfrm>
          <a:off x="2838846" y="1177901"/>
          <a:ext cx="973355" cy="3456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833"/>
              </a:lnTo>
              <a:lnTo>
                <a:pt x="973355" y="172833"/>
              </a:lnTo>
              <a:lnTo>
                <a:pt x="973355" y="345667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8781F-6B8C-4743-89B5-E1DEE5D3786D}">
      <dsp:nvSpPr>
        <dsp:cNvPr id="0" name=""/>
        <dsp:cNvSpPr/>
      </dsp:nvSpPr>
      <dsp:spPr>
        <a:xfrm>
          <a:off x="1647662" y="2254681"/>
          <a:ext cx="172833" cy="757177"/>
        </a:xfrm>
        <a:custGeom>
          <a:avLst/>
          <a:gdLst/>
          <a:ahLst/>
          <a:cxnLst/>
          <a:rect l="0" t="0" r="0" b="0"/>
          <a:pathLst>
            <a:path>
              <a:moveTo>
                <a:pt x="172833" y="0"/>
              </a:moveTo>
              <a:lnTo>
                <a:pt x="172833" y="757177"/>
              </a:lnTo>
              <a:lnTo>
                <a:pt x="0" y="757177"/>
              </a:lnTo>
            </a:path>
          </a:pathLst>
        </a:custGeom>
        <a:noFill/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9C798-79EB-452A-A09D-89D3B776C298}">
      <dsp:nvSpPr>
        <dsp:cNvPr id="0" name=""/>
        <dsp:cNvSpPr/>
      </dsp:nvSpPr>
      <dsp:spPr>
        <a:xfrm>
          <a:off x="1820496" y="1177901"/>
          <a:ext cx="1018349" cy="345667"/>
        </a:xfrm>
        <a:custGeom>
          <a:avLst/>
          <a:gdLst/>
          <a:ahLst/>
          <a:cxnLst/>
          <a:rect l="0" t="0" r="0" b="0"/>
          <a:pathLst>
            <a:path>
              <a:moveTo>
                <a:pt x="1018349" y="0"/>
              </a:moveTo>
              <a:lnTo>
                <a:pt x="1018349" y="172833"/>
              </a:lnTo>
              <a:lnTo>
                <a:pt x="0" y="172833"/>
              </a:lnTo>
              <a:lnTo>
                <a:pt x="0" y="345667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0CE837-24E8-444E-8A21-66C9823E7758}">
      <dsp:nvSpPr>
        <dsp:cNvPr id="0" name=""/>
        <dsp:cNvSpPr/>
      </dsp:nvSpPr>
      <dsp:spPr>
        <a:xfrm>
          <a:off x="2015827" y="354882"/>
          <a:ext cx="1646037" cy="8230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/>
            <a:t>التعزيز</a:t>
          </a:r>
          <a:endParaRPr lang="en-US" sz="4200" kern="1200" dirty="0"/>
        </a:p>
      </dsp:txBody>
      <dsp:txXfrm>
        <a:off x="2015827" y="354882"/>
        <a:ext cx="1646037" cy="823018"/>
      </dsp:txXfrm>
    </dsp:sp>
    <dsp:sp modelId="{D4CD30C0-4D20-4F14-972F-B63C48606C37}">
      <dsp:nvSpPr>
        <dsp:cNvPr id="0" name=""/>
        <dsp:cNvSpPr/>
      </dsp:nvSpPr>
      <dsp:spPr>
        <a:xfrm>
          <a:off x="1077154" y="1523568"/>
          <a:ext cx="1486684" cy="7311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>
              <a:solidFill>
                <a:srgbClr val="FF0000"/>
              </a:solidFill>
            </a:rPr>
            <a:t>سلبي</a:t>
          </a:r>
          <a:endParaRPr lang="en-US" sz="4200" kern="1200" dirty="0">
            <a:solidFill>
              <a:srgbClr val="FF0000"/>
            </a:solidFill>
          </a:endParaRPr>
        </a:p>
      </dsp:txBody>
      <dsp:txXfrm>
        <a:off x="1077154" y="1523568"/>
        <a:ext cx="1486684" cy="731112"/>
      </dsp:txXfrm>
    </dsp:sp>
    <dsp:sp modelId="{2EA839B1-F01A-4131-96FE-6190C17E8C04}">
      <dsp:nvSpPr>
        <dsp:cNvPr id="0" name=""/>
        <dsp:cNvSpPr/>
      </dsp:nvSpPr>
      <dsp:spPr>
        <a:xfrm>
          <a:off x="1624" y="2600348"/>
          <a:ext cx="1646037" cy="8230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سحب </a:t>
          </a:r>
          <a:endParaRPr lang="en-US" sz="42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1624" y="2600348"/>
        <a:ext cx="1646037" cy="823018"/>
      </dsp:txXfrm>
    </dsp:sp>
    <dsp:sp modelId="{EDCCEC96-C8B2-4316-AFD4-884C14D9040A}">
      <dsp:nvSpPr>
        <dsp:cNvPr id="0" name=""/>
        <dsp:cNvSpPr/>
      </dsp:nvSpPr>
      <dsp:spPr>
        <a:xfrm>
          <a:off x="3023864" y="1523568"/>
          <a:ext cx="1576673" cy="6639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>
              <a:solidFill>
                <a:srgbClr val="92D050"/>
              </a:solidFill>
            </a:rPr>
            <a:t>ايجابي</a:t>
          </a:r>
          <a:endParaRPr lang="en-US" sz="4200" kern="1200" dirty="0">
            <a:solidFill>
              <a:srgbClr val="92D050"/>
            </a:solidFill>
          </a:endParaRPr>
        </a:p>
      </dsp:txBody>
      <dsp:txXfrm>
        <a:off x="3023864" y="1523568"/>
        <a:ext cx="1576673" cy="663929"/>
      </dsp:txXfrm>
    </dsp:sp>
    <dsp:sp modelId="{7B7AD4B0-8C48-4AA9-8D18-84065F669424}">
      <dsp:nvSpPr>
        <dsp:cNvPr id="0" name=""/>
        <dsp:cNvSpPr/>
      </dsp:nvSpPr>
      <dsp:spPr>
        <a:xfrm>
          <a:off x="1993330" y="2533165"/>
          <a:ext cx="1646037" cy="8230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اضافة</a:t>
          </a:r>
          <a:endParaRPr lang="en-US" sz="4200" kern="1200" dirty="0">
            <a:solidFill>
              <a:schemeClr val="accent5">
                <a:lumMod val="60000"/>
                <a:lumOff val="40000"/>
              </a:schemeClr>
            </a:solidFill>
          </a:endParaRPr>
        </a:p>
      </dsp:txBody>
      <dsp:txXfrm>
        <a:off x="1993330" y="2533165"/>
        <a:ext cx="1646037" cy="8230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F0B10-3503-44D4-A272-4FFF7957E81B}" type="datetimeFigureOut">
              <a:rPr lang="en-US" smtClean="0"/>
              <a:t>20-Apr-20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2A7D5-C54F-49F2-A8D6-87F13E8A8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DD9FA271-EE90-4764-B25D-5F086ECCCAB3}" type="slidenum">
              <a:rPr lang="ar-SA" altLang="en-US" smtClean="0"/>
              <a:pPr algn="l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13001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A3109A9E-8B03-4CCB-8DC1-7667B38A26E0}" type="slidenum">
              <a:rPr lang="ar-SA" altLang="en-US" smtClean="0"/>
              <a:pPr algn="l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31876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F37F295-70AA-4B29-8E2A-23E9FCA37B9C}" type="slidenum">
              <a:rPr lang="ar-SA" altLang="en-US" smtClean="0"/>
              <a:pPr algn="l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48285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DAA93FC3-E5CB-4B38-B18A-970B4B02838A}" type="slidenum">
              <a:rPr lang="ar-SA" altLang="en-US" smtClean="0"/>
              <a:pPr algn="l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78553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B3C69061-6D61-4202-BB06-86750B34D13E}" type="slidenum">
              <a:rPr lang="ar-SA" altLang="en-US" smtClean="0"/>
              <a:pPr algn="l"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21445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F7D0991-18CC-44E7-A539-66DB15423C7E}" type="slidenum">
              <a:rPr lang="ar-SA" altLang="en-US" smtClean="0"/>
              <a:pPr algn="l"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99094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5A796BFE-CD78-420E-908F-950D65994221}" type="slidenum">
              <a:rPr lang="ar-SA" altLang="en-US" smtClean="0"/>
              <a:pPr algn="l"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09606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AA71C25C-2D29-49EB-A168-184A2E2B866D}" type="slidenum">
              <a:rPr lang="ar-SA" altLang="en-US" smtClean="0"/>
              <a:pPr algn="l"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17440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20-Apr-20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SHJbIJK9TI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9aQIbbtMFU" TargetMode="External"/><Relationship Id="rId2" Type="http://schemas.openxmlformats.org/officeDocument/2006/relationships/hyperlink" Target="https://www.youtube.com/watch?v=AK32448CgKE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34686" y="2379518"/>
            <a:ext cx="8915399" cy="2262781"/>
          </a:xfrm>
        </p:spPr>
        <p:txBody>
          <a:bodyPr/>
          <a:lstStyle/>
          <a:p>
            <a:pPr algn="ctr" rtl="1"/>
            <a:r>
              <a:rPr lang="ar-SA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الاشراط الاجرائي\ </a:t>
            </a:r>
            <a:r>
              <a:rPr lang="ar-SA" dirty="0" err="1" smtClean="0">
                <a:latin typeface="Calibri Light" panose="020F0302020204030204" pitchFamily="34" charset="0"/>
                <a:cs typeface="Calibri Light" panose="020F0302020204030204" pitchFamily="34" charset="0"/>
              </a:rPr>
              <a:t>سكنر</a:t>
            </a:r>
            <a:r>
              <a:rPr lang="ar-SA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Ink Free" panose="03080402000500000000" pitchFamily="66" charset="0"/>
              </a:rPr>
              <a:t>Operant Conditioning </a:t>
            </a:r>
            <a:endParaRPr lang="en-US" sz="3200" b="1" dirty="0">
              <a:latin typeface="Ink Free" panose="03080402000500000000" pitchFamily="66" charset="0"/>
            </a:endParaRPr>
          </a:p>
        </p:txBody>
      </p:sp>
      <p:pic>
        <p:nvPicPr>
          <p:cNvPr id="2050" name="Picture 2" descr="bobsopvoedkunde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142" y="895077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1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44283065"/>
              </p:ext>
            </p:extLst>
          </p:nvPr>
        </p:nvGraphicFramePr>
        <p:xfrm>
          <a:off x="2589213" y="2133600"/>
          <a:ext cx="4424651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37520270"/>
              </p:ext>
            </p:extLst>
          </p:nvPr>
        </p:nvGraphicFramePr>
        <p:xfrm>
          <a:off x="7411604" y="1980190"/>
          <a:ext cx="4602163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4967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91386" y="3244334"/>
            <a:ext cx="56092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www.youtube.com/watch?v=LSHJbIJK9TI</a:t>
            </a:r>
            <a:endParaRPr lang="ar-S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60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624110"/>
            <a:ext cx="8911687" cy="726708"/>
          </a:xfrm>
        </p:spPr>
        <p:txBody>
          <a:bodyPr/>
          <a:lstStyle/>
          <a:p>
            <a:pPr algn="ctr" eaLnBrk="1" hangingPunct="1"/>
            <a:r>
              <a:rPr lang="ar-SA" altLang="en-US" dirty="0" smtClean="0"/>
              <a:t>أشكال العقاب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1610591" y="1447800"/>
            <a:ext cx="9894021" cy="5181600"/>
          </a:xfrm>
        </p:spPr>
        <p:txBody>
          <a:bodyPr>
            <a:normAutofit/>
          </a:bodyPr>
          <a:lstStyle/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الاشباع</a:t>
            </a:r>
            <a:r>
              <a:rPr lang="en-US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”</a:t>
            </a: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عقاب ايجابي</a:t>
            </a:r>
            <a:r>
              <a:rPr lang="en-US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”</a:t>
            </a: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  <a:endParaRPr lang="en-US" altLang="en-US" sz="2400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التصحيح الزائد </a:t>
            </a:r>
            <a:endParaRPr lang="en-US" altLang="en-US" sz="24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الإقصاء</a:t>
            </a: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إبعاد الفرد عن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المعززات أو الأنشطة التعزيزية من خلال وضعه في مكان معزول لفترة من الزمن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بهدف إزالة السلوك غير المرغوب </a:t>
            </a:r>
            <a:endParaRPr lang="ar-SA" altLang="en-US" sz="2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تكلفة </a:t>
            </a: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الاستجابة: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خسارة الفرد لبعض المعززات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نتيجة لقيامه </a:t>
            </a:r>
            <a:r>
              <a:rPr lang="ar-SA" altLang="en-US" sz="24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بسلوكات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غير مرغوب فيها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الممارسة </a:t>
            </a: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السلبية: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إجبار الفرد على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ممارسة السلوك المراد إزالته أو الحد منه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إلى أن يصل إلى مرحلة التعب من جراء هذا السلوك. وهو يستخدم في معالجة بعض الأنماط السلوكية مثل مص الأصابع.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«</a:t>
            </a: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الإطفاء و</a:t>
            </a: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الإهمال </a:t>
            </a: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والتجاهل</a:t>
            </a: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»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عقاب سلبي </a:t>
            </a: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عدم الاكتراث أو تجاهل السلوك غير المرغوب فيه وإظهار عدم الانتباه والاهتمام لهذا السلوك بهدف الحد أو التقليل منه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ar-SA" altLang="en-US" sz="24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5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624110"/>
            <a:ext cx="8911687" cy="581235"/>
          </a:xfrm>
        </p:spPr>
        <p:txBody>
          <a:bodyPr>
            <a:normAutofit fontScale="90000"/>
          </a:bodyPr>
          <a:lstStyle/>
          <a:p>
            <a:pPr algn="ctr" rtl="1" eaLnBrk="1" hangingPunct="1"/>
            <a:r>
              <a:rPr lang="ar-SA" alt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مبادئ استخدام العقاب والتعزيز</a:t>
            </a:r>
            <a:endParaRPr lang="en-US" altLang="en-US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1766455" y="1447800"/>
            <a:ext cx="9247909" cy="5410200"/>
          </a:xfrm>
        </p:spPr>
        <p:txBody>
          <a:bodyPr>
            <a:norm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SA" altLang="en-US" sz="2400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تقديم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العقاب أو التعزيز مباشرة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بعد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السلوك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altLang="en-US" sz="2400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الشدة 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altLang="en-US" sz="2400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مناسباً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لحجم السلوك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ar-SA" altLang="en-US" sz="2400" u="sng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SA" altLang="en-US" sz="2400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إعلام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الفرد عن سبب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العقاب أو التعزيز.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altLang="en-US" sz="2400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عدم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إتباع العقاب بمعزز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حتى لا تفقد العقاب قيمته أو يصبح السلوك الذي تم عقاب الفرد عليه وسيلة لتحقيق غاية وهي التعزيز.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التنويع.</a:t>
            </a: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SA" altLang="en-US" sz="2400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عدم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الإفراط في استخدام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إجراءات العقاب أو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التعزيز ويفضل</a:t>
            </a:r>
            <a:r>
              <a:rPr lang="en-US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استخدام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العقاب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السلبي </a:t>
            </a:r>
          </a:p>
        </p:txBody>
      </p:sp>
    </p:spTree>
    <p:extLst>
      <p:ext uri="{BB962C8B-B14F-4D97-AF65-F5344CB8AC3E}">
        <p14:creationId xmlns:p14="http://schemas.microsoft.com/office/powerpoint/2010/main" val="385438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تطبيقات التعلم الإجرائي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تقليل الحساسية التدريجي </a:t>
            </a:r>
            <a:r>
              <a:rPr lang="en-US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Desensitization </a:t>
            </a:r>
            <a:endParaRPr lang="ar-SA" sz="32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r" rtl="1">
              <a:buNone/>
            </a:pPr>
            <a:r>
              <a:rPr lang="ar-SA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الغمر</a:t>
            </a:r>
            <a:r>
              <a:rPr lang="en-US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Flooding </a:t>
            </a:r>
            <a:endParaRPr lang="en-US" sz="3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52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1" eaLnBrk="1" hangingPunct="1"/>
            <a:r>
              <a:rPr lang="ar-SA" alt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تطبيقات التعلم الإجرائي</a:t>
            </a:r>
            <a:endParaRPr lang="en-US" altLang="en-US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9523412" cy="434340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زيادة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دافعية الأفراد من خلال استخدام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الحوافز والمكافآت والمعززات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المختلفة.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ضبط السلوك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وإزالته من خلال استخدام إجراءات العقاب المختلفة.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اكساب الأفراد بعض الأنماط السلوكية والعادات والمهارات من خلال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مبدأ التشكيل </a:t>
            </a:r>
            <a:endParaRPr lang="ar-SA" altLang="en-US" sz="2400" dirty="0" smtClean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تعديل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السلوك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من خلال استخدام إجراءات العقاب والتعزيز.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التعليم المبرمج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ويقوم على تجزئة المادة الدراسية إلى أجزاء صغيرة كل منها يسمى بالإطار وتشمل فكرة ما.</a:t>
            </a: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14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28681" y="3244334"/>
            <a:ext cx="600517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www.youtube.com/watch?v=AK32448CgKE</a:t>
            </a:r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r>
              <a:rPr lang="en-US" dirty="0">
                <a:hlinkClick r:id="rId3"/>
              </a:rPr>
              <a:t>https://www.youtube.com/watch?v=m9aQIbbtMFU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22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kinner Box - 교수-학습 이론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154" y="1132610"/>
            <a:ext cx="6463146" cy="4353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63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بورهوس فريدريك سكينر- تعريف المصطلحات الخاصة بنظريته - صندوق سكنر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036" y="1413164"/>
            <a:ext cx="4301837" cy="369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59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624110"/>
            <a:ext cx="8911687" cy="664363"/>
          </a:xfrm>
        </p:spPr>
        <p:txBody>
          <a:bodyPr/>
          <a:lstStyle/>
          <a:p>
            <a:pPr algn="r" rtl="1" eaLnBrk="1" hangingPunct="1"/>
            <a:r>
              <a:rPr lang="ar-SA" alt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التعلم الشرطي الإجرائي</a:t>
            </a:r>
            <a:endParaRPr lang="en-US" altLang="en-US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447800"/>
            <a:ext cx="9599612" cy="5029200"/>
          </a:xfrm>
        </p:spPr>
        <p:txBody>
          <a:bodyPr>
            <a:normAutofit/>
          </a:bodyPr>
          <a:lstStyle/>
          <a:p>
            <a:pPr marL="609600" indent="-609600" algn="r" rtl="1"/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يعد بروس </a:t>
            </a:r>
            <a:r>
              <a:rPr lang="ar-SA" altLang="en-US" sz="2400" dirty="0" err="1" smtClean="0">
                <a:latin typeface="Calibri Light" panose="020F0302020204030204" pitchFamily="34" charset="0"/>
                <a:cs typeface="Calibri Light" panose="020F0302020204030204" pitchFamily="34" charset="0"/>
              </a:rPr>
              <a:t>سكنر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altLang="en-US" sz="2400" b="1" dirty="0" smtClean="0">
                <a:latin typeface="Ink Free" panose="03080402000500000000" pitchFamily="66" charset="0"/>
                <a:cs typeface="Calibri Light" panose="020F0302020204030204" pitchFamily="34" charset="0"/>
              </a:rPr>
              <a:t>Skinner</a:t>
            </a:r>
            <a:r>
              <a:rPr lang="en-US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 من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أكثر المهتمين بهذا النوع من التعلم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09600" indent="-609600" algn="r" rtl="1"/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تأكيد دور العوامل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البيئية في </a:t>
            </a:r>
            <a:r>
              <a:rPr lang="ar-SA" altLang="en-US" sz="2400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التعلم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09600" indent="-609600" algn="r" rtl="1"/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ميز </a:t>
            </a:r>
            <a:r>
              <a:rPr lang="ar-SA" altLang="en-US" sz="24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سكنر</a:t>
            </a: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بين نوعين من </a:t>
            </a: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السلوك هما</a:t>
            </a: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  <a:p>
            <a:pPr marL="609600" indent="-609600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السلوك الإستجابي: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كافة السلوكات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اللاإرادية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التي تصدر عن الكائن الحي على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نحو تلقائي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حيال مثيرات معينة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تحدثها</a:t>
            </a:r>
          </a:p>
          <a:p>
            <a:pPr marL="609600" indent="-609600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السلوك </a:t>
            </a: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الإجرائي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: يرى </a:t>
            </a:r>
            <a:r>
              <a:rPr lang="ar-SA" altLang="en-US" sz="24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سكنر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أن معظم السلوك الإنساني من النوع الإجرائي وهو  إرادية - متعلم. </a:t>
            </a:r>
            <a:endParaRPr lang="en-US" altLang="en-US" sz="2400" u="sng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22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624110"/>
            <a:ext cx="8911687" cy="643581"/>
          </a:xfrm>
        </p:spPr>
        <p:txBody>
          <a:bodyPr/>
          <a:lstStyle/>
          <a:p>
            <a:pPr algn="ctr" eaLnBrk="1" hangingPunct="1"/>
            <a:r>
              <a:rPr lang="ar-SA" alt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مفاهيم نظرية الإشراط الإجرائي</a:t>
            </a:r>
            <a:endParaRPr lang="en-US" altLang="en-US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2265219" y="1558637"/>
            <a:ext cx="7928263" cy="4343400"/>
          </a:xfrm>
        </p:spPr>
        <p:txBody>
          <a:bodyPr>
            <a:normAutofit/>
          </a:bodyPr>
          <a:lstStyle/>
          <a:p>
            <a:pPr marL="363538" indent="-363538" algn="r" rtl="1">
              <a:lnSpc>
                <a:spcPct val="90000"/>
              </a:lnSpc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أولا: السلوك محكوم </a:t>
            </a:r>
            <a:r>
              <a:rPr lang="ar-SA" altLang="en-US" sz="2400" b="1" dirty="0" err="1" smtClean="0">
                <a:latin typeface="Calibri Light" panose="020F0302020204030204" pitchFamily="34" charset="0"/>
                <a:cs typeface="Calibri Light" panose="020F0302020204030204" pitchFamily="34" charset="0"/>
              </a:rPr>
              <a:t>بنتاتجه</a:t>
            </a:r>
            <a:r>
              <a:rPr lang="ar-SA" altLang="en-US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أو توابعه.</a:t>
            </a:r>
          </a:p>
          <a:p>
            <a:pPr marL="0" indent="0" algn="r" rtl="1">
              <a:lnSpc>
                <a:spcPct val="90000"/>
              </a:lnSpc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lnSpc>
                <a:spcPct val="90000"/>
              </a:lnSpc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ثانياً: نتائج السلوك.</a:t>
            </a:r>
          </a:p>
          <a:p>
            <a:pPr marL="363538" indent="-363538" algn="r" rtl="1">
              <a:lnSpc>
                <a:spcPct val="90000"/>
              </a:lnSpc>
              <a:buNone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يتوقف تكرار أو عدم تكرار السلوك على النتائج البعدية المترتبة عليه, وتقع هذه النتائج في فئتين هما:</a:t>
            </a:r>
          </a:p>
          <a:p>
            <a:pPr marL="363538" indent="-363538" algn="r" rtl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فئة النواتج التعزيزية؛ التي تعمل على تقوية السلوك.</a:t>
            </a:r>
          </a:p>
          <a:p>
            <a:pPr marL="363538" indent="-363538" algn="r" rtl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فئة النواتج العقابية؛ التي تعمل على إضعاف احتمالية ظهور السلوك.</a:t>
            </a: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95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1" eaLnBrk="1" hangingPunct="1"/>
            <a:r>
              <a:rPr lang="ar-SA" alt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التعزيز </a:t>
            </a:r>
            <a:r>
              <a:rPr lang="en-US" altLang="en-US" dirty="0" smtClean="0">
                <a:latin typeface="Ink Free" panose="03080402000500000000" pitchFamily="66" charset="0"/>
                <a:cs typeface="Calibri Light" panose="020F0302020204030204" pitchFamily="34" charset="0"/>
              </a:rPr>
              <a:t>Reinforcements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752600"/>
            <a:ext cx="8229600" cy="4038600"/>
          </a:xfrm>
        </p:spPr>
        <p:txBody>
          <a:bodyPr>
            <a:normAutofit/>
          </a:bodyPr>
          <a:lstStyle/>
          <a:p>
            <a:pPr marL="363538" indent="-363538" algn="r" rtl="1">
              <a:lnSpc>
                <a:spcPct val="90000"/>
              </a:lnSpc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lnSpc>
                <a:spcPct val="90000"/>
              </a:lnSpc>
            </a:pPr>
            <a:r>
              <a:rPr lang="ar-SA" alt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أنواع التعزيز:</a:t>
            </a:r>
          </a:p>
          <a:p>
            <a:pPr marL="363538" indent="-363538" algn="r" rtl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المادية.</a:t>
            </a:r>
          </a:p>
          <a:p>
            <a:pPr marL="363538" indent="-363538" algn="r" rtl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المعنوية </a:t>
            </a: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الاجتماعية.</a:t>
            </a:r>
          </a:p>
          <a:p>
            <a:pPr marL="363538" indent="-363538" algn="r" rtl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النشاطية</a:t>
            </a:r>
          </a:p>
          <a:p>
            <a:pPr marL="363538" indent="-363538" algn="r" rtl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الرمزية </a:t>
            </a:r>
          </a:p>
          <a:p>
            <a:pPr marL="363538" indent="-363538" algn="r" rtl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الاجتماعية وغيرها</a:t>
            </a:r>
          </a:p>
          <a:p>
            <a:pPr marL="363538" indent="-363538" algn="r" rtl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25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التعزيز المتواصل مقابل التعزيز المتقطع </a:t>
            </a:r>
            <a:endParaRPr lang="en-US" sz="3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15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624110"/>
            <a:ext cx="8911687" cy="674754"/>
          </a:xfrm>
        </p:spPr>
        <p:txBody>
          <a:bodyPr/>
          <a:lstStyle/>
          <a:p>
            <a:pPr algn="r" rtl="1" eaLnBrk="1" hangingPunct="1"/>
            <a:r>
              <a:rPr lang="ar-SA" alt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إجراءات التعزيز</a:t>
            </a:r>
            <a:endParaRPr lang="en-US" altLang="en-US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1981199" y="1600200"/>
            <a:ext cx="9209809" cy="4267200"/>
          </a:xfrm>
        </p:spPr>
        <p:txBody>
          <a:bodyPr>
            <a:normAutofit/>
          </a:bodyPr>
          <a:lstStyle/>
          <a:p>
            <a:pPr algn="r" rtl="1" eaLnBrk="1" hangingPunct="1">
              <a:lnSpc>
                <a:spcPct val="90000"/>
              </a:lnSpc>
            </a:pPr>
            <a:r>
              <a:rPr lang="ar-SA" altLang="en-US" sz="2400" b="1" dirty="0">
                <a:latin typeface="Ink Free" panose="03080402000500000000" pitchFamily="66" charset="0"/>
                <a:cs typeface="Calibri Light" panose="020F0302020204030204" pitchFamily="34" charset="0"/>
              </a:rPr>
              <a:t>التعزيز </a:t>
            </a:r>
            <a:r>
              <a:rPr lang="ar-SA" altLang="en-US" sz="2400" b="1" dirty="0" smtClean="0">
                <a:latin typeface="Ink Free" panose="03080402000500000000" pitchFamily="66" charset="0"/>
                <a:cs typeface="Calibri Light" panose="020F0302020204030204" pitchFamily="34" charset="0"/>
              </a:rPr>
              <a:t>الإيجابي</a:t>
            </a:r>
            <a:r>
              <a:rPr lang="en-US" altLang="en-US" sz="2400" b="1" dirty="0">
                <a:latin typeface="Ink Free" panose="03080402000500000000" pitchFamily="66" charset="0"/>
                <a:cs typeface="Calibri Light" panose="020F0302020204030204" pitchFamily="34" charset="0"/>
              </a:rPr>
              <a:t> </a:t>
            </a:r>
            <a:r>
              <a:rPr lang="en-US" altLang="en-US" sz="2400" b="1" dirty="0" smtClean="0">
                <a:latin typeface="Ink Free" panose="03080402000500000000" pitchFamily="66" charset="0"/>
                <a:cs typeface="Calibri Light" panose="020F0302020204030204" pitchFamily="34" charset="0"/>
              </a:rPr>
              <a:t>Positive Reinforcement </a:t>
            </a:r>
            <a:endParaRPr lang="ar-SA" altLang="en-US" sz="2400" b="1" dirty="0">
              <a:latin typeface="Ink Free" panose="03080402000500000000" pitchFamily="66" charset="0"/>
              <a:cs typeface="Calibri Light" panose="020F0302020204030204" pitchFamily="34" charset="0"/>
            </a:endParaRPr>
          </a:p>
          <a:p>
            <a:pPr algn="r" rt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إجراء ساراً أو مثيراً مرغوب فيه يتبع سلوكاً بحيث يعمل على تقوية احتمالية تكرار ظهوره لاحقاً.</a:t>
            </a:r>
          </a:p>
          <a:p>
            <a:pPr algn="r" rt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r" rtl="1" eaLnBrk="1" hangingPunct="1">
              <a:lnSpc>
                <a:spcPct val="90000"/>
              </a:lnSpc>
            </a:pPr>
            <a:r>
              <a:rPr lang="ar-SA" altLang="en-US" sz="2400" b="1" dirty="0">
                <a:latin typeface="Ink Free" panose="03080402000500000000" pitchFamily="66" charset="0"/>
                <a:cs typeface="Calibri Light" panose="020F0302020204030204" pitchFamily="34" charset="0"/>
              </a:rPr>
              <a:t>التعزيز </a:t>
            </a:r>
            <a:r>
              <a:rPr lang="ar-SA" altLang="en-US" sz="2400" b="1" dirty="0" smtClean="0">
                <a:latin typeface="Ink Free" panose="03080402000500000000" pitchFamily="66" charset="0"/>
                <a:cs typeface="Calibri Light" panose="020F0302020204030204" pitchFamily="34" charset="0"/>
              </a:rPr>
              <a:t>السلبي</a:t>
            </a:r>
            <a:r>
              <a:rPr lang="en-US" altLang="en-US" sz="2400" b="1" dirty="0" smtClean="0">
                <a:latin typeface="Ink Free" panose="03080402000500000000" pitchFamily="66" charset="0"/>
                <a:cs typeface="Calibri Light" panose="020F0302020204030204" pitchFamily="34" charset="0"/>
              </a:rPr>
              <a:t> Negative Reinforcement </a:t>
            </a:r>
            <a:endParaRPr lang="ar-SA" altLang="en-US" sz="2400" b="1" dirty="0">
              <a:latin typeface="Ink Free" panose="03080402000500000000" pitchFamily="66" charset="0"/>
              <a:cs typeface="Calibri Light" panose="020F0302020204030204" pitchFamily="34" charset="0"/>
            </a:endParaRPr>
          </a:p>
          <a:p>
            <a:pPr algn="r" rt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إزالة أو سحب مثير غير مرغوب فيه أو إزالة حالة مؤلمة نتيجة لقيام الفرد بسلوك مرغوب فيه بهدف الحفاظ على هذا السلوك وتقويته.</a:t>
            </a:r>
          </a:p>
          <a:p>
            <a:pPr algn="r" rt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من الأمثلة على ذلك, إعفاء الطالب من الرسوم الجامعية نظراً لتفوقه الأكاديمي أو تخفيض  عقوبة السجن عن السجين نظراً لتحسن سلوكه داخل السجن.</a:t>
            </a: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30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1" eaLnBrk="1" hangingPunct="1"/>
            <a:r>
              <a:rPr lang="ar-SA" alt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العقاب</a:t>
            </a:r>
            <a:endParaRPr lang="en-US" altLang="en-US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2589212" y="1319645"/>
            <a:ext cx="8915400" cy="5257799"/>
          </a:xfrm>
        </p:spPr>
        <p:txBody>
          <a:bodyPr>
            <a:normAutofit/>
          </a:bodyPr>
          <a:lstStyle/>
          <a:p>
            <a:pPr marL="363538" indent="-363538" algn="r" rtl="1"/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العقاب إجراء أو حدث مؤلم وغير سار يتبع سلوكاً ما بحيث يعمل على إضعاف احتمالية حدوثه أو تكراره في المستقبل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/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يمكن ان يأخذ العقاب  أحد الإجرائيين التاليين: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العقاب الإيجابي: </a:t>
            </a:r>
            <a:r>
              <a:rPr lang="en-US" altLang="en-US" sz="2400" b="1" dirty="0" smtClean="0">
                <a:latin typeface="Ink Free" panose="03080402000500000000" pitchFamily="66" charset="0"/>
                <a:cs typeface="Calibri Light" panose="020F0302020204030204" pitchFamily="34" charset="0"/>
              </a:rPr>
              <a:t>positive Punishment </a:t>
            </a:r>
            <a:r>
              <a:rPr lang="ar-SA" altLang="en-US" sz="2400" b="1" dirty="0" smtClean="0">
                <a:latin typeface="Ink Free" panose="03080402000500000000" pitchFamily="66" charset="0"/>
                <a:cs typeface="Calibri Light" panose="020F0302020204030204" pitchFamily="34" charset="0"/>
              </a:rPr>
              <a:t>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ويسمى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بعقاب </a:t>
            </a:r>
            <a:r>
              <a:rPr lang="ar-SA" altLang="en-US" sz="2400" dirty="0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الإضافة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, وفيه يتم إتباع السلوك غير المرغوب بحدث مؤلم او مثير منفر بهدف تقليل احتمالية ظهور مثل هذا السلوك في المستقبل. ومن الأمثلة, الضرب أو الجلد.</a:t>
            </a:r>
            <a:endParaRPr lang="ar-SA" altLang="en-US" sz="2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العقاب السلبي: </a:t>
            </a:r>
            <a:r>
              <a:rPr lang="en-US" altLang="en-US" sz="2400" b="1" dirty="0" smtClean="0">
                <a:latin typeface="Ink Free" panose="03080402000500000000" pitchFamily="66" charset="0"/>
                <a:cs typeface="Calibri Light" panose="020F0302020204030204" pitchFamily="34" charset="0"/>
              </a:rPr>
              <a:t>Negative Punishment </a:t>
            </a:r>
            <a:r>
              <a:rPr lang="ar-SA" altLang="en-US" sz="2400" b="1" dirty="0" smtClean="0">
                <a:latin typeface="Ink Free" panose="03080402000500000000" pitchFamily="66" charset="0"/>
                <a:cs typeface="Calibri Light" panose="020F0302020204030204" pitchFamily="34" charset="0"/>
              </a:rPr>
              <a:t>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ويسمى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بعقاب </a:t>
            </a:r>
            <a:r>
              <a:rPr lang="ar-SA" altLang="en-US" sz="2400" dirty="0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الإزالة,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ويتم فيه إزالة حدث سار أو مرغوب فيه كنتيجة لقيام الفرد بسلوك غير مرغوب بهدف تقليل احتمالية تكرار هذا السلوك. ومن الأمثلة, </a:t>
            </a:r>
            <a:r>
              <a:rPr lang="ar-SA" altLang="en-US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حرمان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الطالب من اللعب نظراً لعدم حله للوظائف المدرسية.</a:t>
            </a: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17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696</TotalTime>
  <Words>606</Words>
  <Application>Microsoft Office PowerPoint</Application>
  <PresentationFormat>Widescreen</PresentationFormat>
  <Paragraphs>85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Ink Free</vt:lpstr>
      <vt:lpstr>Tahoma</vt:lpstr>
      <vt:lpstr>Times New Roman</vt:lpstr>
      <vt:lpstr>Wingdings</vt:lpstr>
      <vt:lpstr>Wingdings 3</vt:lpstr>
      <vt:lpstr>Wisp</vt:lpstr>
      <vt:lpstr>الاشراط الاجرائي\ سكنر </vt:lpstr>
      <vt:lpstr>PowerPoint Presentation</vt:lpstr>
      <vt:lpstr>PowerPoint Presentation</vt:lpstr>
      <vt:lpstr>التعلم الشرطي الإجرائي</vt:lpstr>
      <vt:lpstr>مفاهيم نظرية الإشراط الإجرائي</vt:lpstr>
      <vt:lpstr>التعزيز Reinforcements</vt:lpstr>
      <vt:lpstr>PowerPoint Presentation</vt:lpstr>
      <vt:lpstr>إجراءات التعزيز</vt:lpstr>
      <vt:lpstr>العقاب</vt:lpstr>
      <vt:lpstr>PowerPoint Presentation</vt:lpstr>
      <vt:lpstr>PowerPoint Presentation</vt:lpstr>
      <vt:lpstr>أشكال العقاب</vt:lpstr>
      <vt:lpstr>مبادئ استخدام العقاب والتعزيز</vt:lpstr>
      <vt:lpstr>تطبيقات التعلم الإجرائي</vt:lpstr>
      <vt:lpstr>تطبيقات التعلم الإجرائي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morice</dc:creator>
  <cp:lastModifiedBy>morice</cp:lastModifiedBy>
  <cp:revision>16</cp:revision>
  <dcterms:created xsi:type="dcterms:W3CDTF">2020-04-15T19:36:13Z</dcterms:created>
  <dcterms:modified xsi:type="dcterms:W3CDTF">2020-04-20T16:26:31Z</dcterms:modified>
</cp:coreProperties>
</file>