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4" r:id="rId4"/>
    <p:sldId id="258" r:id="rId5"/>
    <p:sldId id="313" r:id="rId6"/>
    <p:sldId id="260" r:id="rId7"/>
    <p:sldId id="285" r:id="rId8"/>
    <p:sldId id="259" r:id="rId9"/>
    <p:sldId id="261" r:id="rId10"/>
    <p:sldId id="286" r:id="rId11"/>
    <p:sldId id="304" r:id="rId12"/>
    <p:sldId id="314" r:id="rId13"/>
    <p:sldId id="263" r:id="rId14"/>
    <p:sldId id="264" r:id="rId15"/>
    <p:sldId id="265" r:id="rId16"/>
    <p:sldId id="267" r:id="rId17"/>
    <p:sldId id="288" r:id="rId18"/>
    <p:sldId id="289" r:id="rId19"/>
    <p:sldId id="305" r:id="rId20"/>
    <p:sldId id="268" r:id="rId21"/>
    <p:sldId id="291" r:id="rId22"/>
    <p:sldId id="269" r:id="rId23"/>
    <p:sldId id="271" r:id="rId24"/>
    <p:sldId id="293" r:id="rId25"/>
    <p:sldId id="306" r:id="rId26"/>
    <p:sldId id="273" r:id="rId27"/>
    <p:sldId id="272" r:id="rId28"/>
    <p:sldId id="274" r:id="rId29"/>
    <p:sldId id="275" r:id="rId30"/>
    <p:sldId id="297" r:id="rId31"/>
    <p:sldId id="276" r:id="rId32"/>
    <p:sldId id="277" r:id="rId33"/>
    <p:sldId id="278" r:id="rId34"/>
    <p:sldId id="299" r:id="rId35"/>
    <p:sldId id="298" r:id="rId36"/>
    <p:sldId id="280" r:id="rId37"/>
    <p:sldId id="281" r:id="rId38"/>
    <p:sldId id="282" r:id="rId39"/>
    <p:sldId id="308" r:id="rId40"/>
    <p:sldId id="312" r:id="rId41"/>
    <p:sldId id="309" r:id="rId42"/>
    <p:sldId id="310" r:id="rId43"/>
    <p:sldId id="311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DEBB56-5C03-4473-8FC6-0B5E116CB88D}" type="doc">
      <dgm:prSet loTypeId="urn:microsoft.com/office/officeart/2005/8/layout/vList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346B590-A87F-43F5-8AA2-EBCC8739B7C2}">
      <dgm:prSet phldrT="[Text]" custT="1"/>
      <dgm:spPr>
        <a:solidFill>
          <a:schemeClr val="bg1"/>
        </a:solidFill>
      </dgm:spPr>
      <dgm:t>
        <a:bodyPr/>
        <a:lstStyle/>
        <a:p>
          <a:pPr algn="ctr" rtl="1"/>
          <a:r>
            <a:rPr lang="ar-SA" sz="2800" b="1" dirty="0" smtClean="0">
              <a:solidFill>
                <a:schemeClr val="tx1"/>
              </a:solidFill>
            </a:rPr>
            <a:t>جهاز ينبهنا بأن هناك تدميرًا لأحد الأعضاء</a:t>
          </a:r>
          <a:endParaRPr lang="en-US" sz="2800" b="1" dirty="0">
            <a:solidFill>
              <a:schemeClr val="tx1"/>
            </a:solidFill>
          </a:endParaRPr>
        </a:p>
      </dgm:t>
    </dgm:pt>
    <dgm:pt modelId="{9FE38F0B-EF2E-4561-9899-23C5E687E332}" type="parTrans" cxnId="{B2CE3C04-7553-4577-9A27-713B83C35FC9}">
      <dgm:prSet/>
      <dgm:spPr/>
      <dgm:t>
        <a:bodyPr/>
        <a:lstStyle/>
        <a:p>
          <a:endParaRPr lang="en-US" sz="3600" b="1"/>
        </a:p>
      </dgm:t>
    </dgm:pt>
    <dgm:pt modelId="{D4CE89DB-744D-44B7-A961-9A6B01830D64}" type="sibTrans" cxnId="{B2CE3C04-7553-4577-9A27-713B83C35FC9}">
      <dgm:prSet/>
      <dgm:spPr/>
      <dgm:t>
        <a:bodyPr/>
        <a:lstStyle/>
        <a:p>
          <a:endParaRPr lang="en-US" sz="3600" b="1"/>
        </a:p>
      </dgm:t>
    </dgm:pt>
    <dgm:pt modelId="{51D46B76-7C52-44AC-8CF1-01EB0FBC6683}">
      <dgm:prSet custT="1"/>
      <dgm:spPr>
        <a:solidFill>
          <a:schemeClr val="bg1"/>
        </a:solidFill>
      </dgm:spPr>
      <dgm:t>
        <a:bodyPr/>
        <a:lstStyle/>
        <a:p>
          <a:pPr algn="ctr" rtl="1"/>
          <a:r>
            <a:rPr lang="ar-SA" sz="2800" b="1" dirty="0" smtClean="0">
              <a:solidFill>
                <a:schemeClr val="tx1"/>
              </a:solidFill>
            </a:rPr>
            <a:t>يتحكم الجهاز في نشاطات جميع أجهزة الجسم</a:t>
          </a:r>
          <a:endParaRPr lang="en-US" sz="2800" b="1" dirty="0" smtClean="0">
            <a:solidFill>
              <a:schemeClr val="tx1"/>
            </a:solidFill>
          </a:endParaRPr>
        </a:p>
        <a:p>
          <a:pPr algn="ctr" rtl="1"/>
          <a:endParaRPr lang="en-US" sz="2800" b="1" dirty="0" smtClean="0">
            <a:solidFill>
              <a:schemeClr val="tx1"/>
            </a:solidFill>
          </a:endParaRPr>
        </a:p>
        <a:p>
          <a:pPr algn="ctr" rtl="1"/>
          <a:r>
            <a:rPr lang="ar-SA" sz="2800" b="1" dirty="0" smtClean="0">
              <a:solidFill>
                <a:schemeClr val="tx1"/>
              </a:solidFill>
            </a:rPr>
            <a:t>ينسق أعمال أجهزة الجسم بالتشارك مع جهاز الغدد الصماء،.</a:t>
          </a:r>
          <a:endParaRPr lang="en-US" sz="2800" b="1" dirty="0" smtClean="0">
            <a:solidFill>
              <a:schemeClr val="tx1"/>
            </a:solidFill>
          </a:endParaRPr>
        </a:p>
      </dgm:t>
    </dgm:pt>
    <dgm:pt modelId="{0632097D-63CF-43B7-81B1-718CE0F8F6DD}" type="parTrans" cxnId="{1A504BE8-37F8-4DF5-B12F-EBA022E3FCE5}">
      <dgm:prSet/>
      <dgm:spPr/>
      <dgm:t>
        <a:bodyPr/>
        <a:lstStyle/>
        <a:p>
          <a:endParaRPr lang="en-US" sz="3600" b="1"/>
        </a:p>
      </dgm:t>
    </dgm:pt>
    <dgm:pt modelId="{F3A3C88E-8252-46F0-B4B8-DC35CDF6CFDC}" type="sibTrans" cxnId="{1A504BE8-37F8-4DF5-B12F-EBA022E3FCE5}">
      <dgm:prSet/>
      <dgm:spPr/>
      <dgm:t>
        <a:bodyPr/>
        <a:lstStyle/>
        <a:p>
          <a:endParaRPr lang="en-US" sz="3600" b="1"/>
        </a:p>
      </dgm:t>
    </dgm:pt>
    <dgm:pt modelId="{025639BE-2C8F-4BB1-86BF-E0F95B36BACD}">
      <dgm:prSet custT="1"/>
      <dgm:spPr>
        <a:solidFill>
          <a:schemeClr val="bg1"/>
        </a:solidFill>
      </dgm:spPr>
      <dgm:t>
        <a:bodyPr/>
        <a:lstStyle/>
        <a:p>
          <a:pPr algn="ctr" rtl="1"/>
          <a:r>
            <a:rPr lang="ar-SA" sz="2800" b="1" dirty="0" smtClean="0">
              <a:solidFill>
                <a:schemeClr val="tx1"/>
              </a:solidFill>
            </a:rPr>
            <a:t>يحافظ على توازن الجسم </a:t>
          </a:r>
          <a:endParaRPr lang="en-US" sz="2800" b="1" dirty="0" smtClean="0">
            <a:solidFill>
              <a:schemeClr val="tx1"/>
            </a:solidFill>
          </a:endParaRPr>
        </a:p>
      </dgm:t>
    </dgm:pt>
    <dgm:pt modelId="{DEF0528C-5C30-49A7-88AE-5F8FD4D45347}" type="parTrans" cxnId="{FF4B68A8-A47D-4790-96A7-7C58628436E2}">
      <dgm:prSet/>
      <dgm:spPr/>
      <dgm:t>
        <a:bodyPr/>
        <a:lstStyle/>
        <a:p>
          <a:endParaRPr lang="en-US" sz="3600" b="1"/>
        </a:p>
      </dgm:t>
    </dgm:pt>
    <dgm:pt modelId="{7EDB0370-8FFA-48B3-862C-44103435D128}" type="sibTrans" cxnId="{FF4B68A8-A47D-4790-96A7-7C58628436E2}">
      <dgm:prSet/>
      <dgm:spPr/>
      <dgm:t>
        <a:bodyPr/>
        <a:lstStyle/>
        <a:p>
          <a:endParaRPr lang="en-US" sz="3600" b="1"/>
        </a:p>
      </dgm:t>
    </dgm:pt>
    <dgm:pt modelId="{B84A910A-AB26-452B-9844-F0DDCA10E6D4}" type="pres">
      <dgm:prSet presAssocID="{D6DEBB56-5C03-4473-8FC6-0B5E116CB88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2AEC41-2BD2-461D-B64A-FDC8FCD26BEE}" type="pres">
      <dgm:prSet presAssocID="{D346B590-A87F-43F5-8AA2-EBCC8739B7C2}" presName="parentText" presStyleLbl="node1" presStyleIdx="0" presStyleCnt="3" custScaleX="70944" custLinFactY="-483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A6544F-9DE8-4AA6-BD3F-4081EE660EA9}" type="pres">
      <dgm:prSet presAssocID="{D4CE89DB-744D-44B7-A961-9A6B01830D64}" presName="spacer" presStyleCnt="0"/>
      <dgm:spPr/>
      <dgm:t>
        <a:bodyPr/>
        <a:lstStyle/>
        <a:p>
          <a:endParaRPr lang="en-US"/>
        </a:p>
      </dgm:t>
    </dgm:pt>
    <dgm:pt modelId="{C9C9B90A-6F0C-4114-A4A8-43A68B035ECD}" type="pres">
      <dgm:prSet presAssocID="{51D46B76-7C52-44AC-8CF1-01EB0FBC6683}" presName="parentText" presStyleLbl="node1" presStyleIdx="1" presStyleCnt="3" custScaleX="70944" custLinFactNeighborY="-4166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F62E2-B34F-4EE7-8F6A-CF109AE63D23}" type="pres">
      <dgm:prSet presAssocID="{F3A3C88E-8252-46F0-B4B8-DC35CDF6CFDC}" presName="spacer" presStyleCnt="0"/>
      <dgm:spPr/>
      <dgm:t>
        <a:bodyPr/>
        <a:lstStyle/>
        <a:p>
          <a:endParaRPr lang="en-US"/>
        </a:p>
      </dgm:t>
    </dgm:pt>
    <dgm:pt modelId="{0382CD91-FF2B-48F8-BF06-0709F55727DE}" type="pres">
      <dgm:prSet presAssocID="{025639BE-2C8F-4BB1-86BF-E0F95B36BACD}" presName="parentText" presStyleLbl="node1" presStyleIdx="2" presStyleCnt="3" custScaleX="72881" custLinFactY="460" custLinFactNeighborX="9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CE3C04-7553-4577-9A27-713B83C35FC9}" srcId="{D6DEBB56-5C03-4473-8FC6-0B5E116CB88D}" destId="{D346B590-A87F-43F5-8AA2-EBCC8739B7C2}" srcOrd="0" destOrd="0" parTransId="{9FE38F0B-EF2E-4561-9899-23C5E687E332}" sibTransId="{D4CE89DB-744D-44B7-A961-9A6B01830D64}"/>
    <dgm:cxn modelId="{3D6D33CA-7A1F-4D06-9CC5-EB9726DE483A}" type="presOf" srcId="{025639BE-2C8F-4BB1-86BF-E0F95B36BACD}" destId="{0382CD91-FF2B-48F8-BF06-0709F55727DE}" srcOrd="0" destOrd="0" presId="urn:microsoft.com/office/officeart/2005/8/layout/vList2"/>
    <dgm:cxn modelId="{FF4B68A8-A47D-4790-96A7-7C58628436E2}" srcId="{D6DEBB56-5C03-4473-8FC6-0B5E116CB88D}" destId="{025639BE-2C8F-4BB1-86BF-E0F95B36BACD}" srcOrd="2" destOrd="0" parTransId="{DEF0528C-5C30-49A7-88AE-5F8FD4D45347}" sibTransId="{7EDB0370-8FFA-48B3-862C-44103435D128}"/>
    <dgm:cxn modelId="{0F3C4289-3FD3-4F24-BE78-3359B9572729}" type="presOf" srcId="{D6DEBB56-5C03-4473-8FC6-0B5E116CB88D}" destId="{B84A910A-AB26-452B-9844-F0DDCA10E6D4}" srcOrd="0" destOrd="0" presId="urn:microsoft.com/office/officeart/2005/8/layout/vList2"/>
    <dgm:cxn modelId="{B2530C26-FCF4-4B54-B5F7-301513D725B5}" type="presOf" srcId="{D346B590-A87F-43F5-8AA2-EBCC8739B7C2}" destId="{DC2AEC41-2BD2-461D-B64A-FDC8FCD26BEE}" srcOrd="0" destOrd="0" presId="urn:microsoft.com/office/officeart/2005/8/layout/vList2"/>
    <dgm:cxn modelId="{E51B3D59-8A46-4256-9D49-44B9329EB0A0}" type="presOf" srcId="{51D46B76-7C52-44AC-8CF1-01EB0FBC6683}" destId="{C9C9B90A-6F0C-4114-A4A8-43A68B035ECD}" srcOrd="0" destOrd="0" presId="urn:microsoft.com/office/officeart/2005/8/layout/vList2"/>
    <dgm:cxn modelId="{1A504BE8-37F8-4DF5-B12F-EBA022E3FCE5}" srcId="{D6DEBB56-5C03-4473-8FC6-0B5E116CB88D}" destId="{51D46B76-7C52-44AC-8CF1-01EB0FBC6683}" srcOrd="1" destOrd="0" parTransId="{0632097D-63CF-43B7-81B1-718CE0F8F6DD}" sibTransId="{F3A3C88E-8252-46F0-B4B8-DC35CDF6CFDC}"/>
    <dgm:cxn modelId="{5B2D4C2E-2D17-4FE1-A640-7EFD4651CE3C}" type="presParOf" srcId="{B84A910A-AB26-452B-9844-F0DDCA10E6D4}" destId="{DC2AEC41-2BD2-461D-B64A-FDC8FCD26BEE}" srcOrd="0" destOrd="0" presId="urn:microsoft.com/office/officeart/2005/8/layout/vList2"/>
    <dgm:cxn modelId="{F91585D0-84BA-4127-8A75-F1F0BBA2B93D}" type="presParOf" srcId="{B84A910A-AB26-452B-9844-F0DDCA10E6D4}" destId="{95A6544F-9DE8-4AA6-BD3F-4081EE660EA9}" srcOrd="1" destOrd="0" presId="urn:microsoft.com/office/officeart/2005/8/layout/vList2"/>
    <dgm:cxn modelId="{769A911F-3646-46E8-BB3E-81D216910ED0}" type="presParOf" srcId="{B84A910A-AB26-452B-9844-F0DDCA10E6D4}" destId="{C9C9B90A-6F0C-4114-A4A8-43A68B035ECD}" srcOrd="2" destOrd="0" presId="urn:microsoft.com/office/officeart/2005/8/layout/vList2"/>
    <dgm:cxn modelId="{71FE1CB2-8DED-44BF-8252-DAAF08398A6C}" type="presParOf" srcId="{B84A910A-AB26-452B-9844-F0DDCA10E6D4}" destId="{B6AF62E2-B34F-4EE7-8F6A-CF109AE63D23}" srcOrd="3" destOrd="0" presId="urn:microsoft.com/office/officeart/2005/8/layout/vList2"/>
    <dgm:cxn modelId="{C368CECF-B6CE-45F2-B8E3-70716E787709}" type="presParOf" srcId="{B84A910A-AB26-452B-9844-F0DDCA10E6D4}" destId="{0382CD91-FF2B-48F8-BF06-0709F55727D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DC0BF2-D40E-4206-A2D0-74B4A0D84A34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62BFDB4-56C1-4C4B-9033-BA8D2084A2B9}">
      <dgm:prSet phldrT="[Text]" custT="1"/>
      <dgm:spPr/>
      <dgm:t>
        <a:bodyPr/>
        <a:lstStyle/>
        <a:p>
          <a:r>
            <a:rPr lang="ar-SA" sz="4800" b="1" dirty="0" smtClean="0">
              <a:solidFill>
                <a:schemeClr val="tx1"/>
              </a:solidFill>
            </a:rPr>
            <a:t>الشجيرات العصبية</a:t>
          </a:r>
          <a:r>
            <a:rPr lang="ar-SA" sz="4800" dirty="0" smtClean="0">
              <a:solidFill>
                <a:schemeClr val="tx1"/>
              </a:solidFill>
            </a:rPr>
            <a:t> </a:t>
          </a:r>
          <a:endParaRPr lang="en-US" sz="4800" dirty="0">
            <a:solidFill>
              <a:schemeClr val="tx1"/>
            </a:solidFill>
          </a:endParaRPr>
        </a:p>
      </dgm:t>
    </dgm:pt>
    <dgm:pt modelId="{9120FBD0-A485-47D4-8375-5C769DED8776}" type="parTrans" cxnId="{D97C2BC3-E0E7-44A2-884E-E042FE3B61E8}">
      <dgm:prSet/>
      <dgm:spPr/>
      <dgm:t>
        <a:bodyPr/>
        <a:lstStyle/>
        <a:p>
          <a:endParaRPr lang="en-US"/>
        </a:p>
      </dgm:t>
    </dgm:pt>
    <dgm:pt modelId="{B54F6700-6CD0-4221-970A-C86AFFB7CA1E}" type="sibTrans" cxnId="{D97C2BC3-E0E7-44A2-884E-E042FE3B61E8}">
      <dgm:prSet/>
      <dgm:spPr/>
      <dgm:t>
        <a:bodyPr/>
        <a:lstStyle/>
        <a:p>
          <a:endParaRPr lang="en-US"/>
        </a:p>
      </dgm:t>
    </dgm:pt>
    <dgm:pt modelId="{7BFFBD2F-4BC5-4103-81BB-5848390D46D8}">
      <dgm:prSet phldrT="[Text]" custT="1"/>
      <dgm:spPr/>
      <dgm:t>
        <a:bodyPr/>
        <a:lstStyle/>
        <a:p>
          <a:r>
            <a:rPr lang="ar-SA" sz="4800" b="1" dirty="0" smtClean="0">
              <a:solidFill>
                <a:schemeClr val="tx1"/>
              </a:solidFill>
            </a:rPr>
            <a:t>جسم الخلية </a:t>
          </a:r>
          <a:endParaRPr lang="en-US" sz="4800" dirty="0">
            <a:solidFill>
              <a:schemeClr val="tx1"/>
            </a:solidFill>
          </a:endParaRPr>
        </a:p>
      </dgm:t>
    </dgm:pt>
    <dgm:pt modelId="{9A5B9B66-7196-4C1D-A035-295322256975}" type="parTrans" cxnId="{11398D44-FBDE-409A-A4B4-AF18A7E13181}">
      <dgm:prSet/>
      <dgm:spPr/>
      <dgm:t>
        <a:bodyPr/>
        <a:lstStyle/>
        <a:p>
          <a:endParaRPr lang="en-US"/>
        </a:p>
      </dgm:t>
    </dgm:pt>
    <dgm:pt modelId="{755EA782-F9AF-4BAE-9750-938A35D803C5}" type="sibTrans" cxnId="{11398D44-FBDE-409A-A4B4-AF18A7E13181}">
      <dgm:prSet/>
      <dgm:spPr/>
      <dgm:t>
        <a:bodyPr/>
        <a:lstStyle/>
        <a:p>
          <a:endParaRPr lang="en-US"/>
        </a:p>
      </dgm:t>
    </dgm:pt>
    <dgm:pt modelId="{84B42737-6F3F-4BE1-A995-11628BB416C6}">
      <dgm:prSet custT="1"/>
      <dgm:spPr/>
      <dgm:t>
        <a:bodyPr/>
        <a:lstStyle/>
        <a:p>
          <a:pPr algn="r" rtl="1"/>
          <a:r>
            <a:rPr lang="ar-SA" sz="2000" b="1" dirty="0" smtClean="0"/>
            <a:t>تفرعات </a:t>
          </a:r>
          <a:r>
            <a:rPr lang="ar-SA" sz="2000" b="1" dirty="0" err="1" smtClean="0"/>
            <a:t>وتشعبات</a:t>
          </a:r>
          <a:r>
            <a:rPr lang="ar-SA" sz="2000" b="1" dirty="0" smtClean="0"/>
            <a:t> ونهايات تخرج من جسم الخلية تقوم بنقل الإشارات العصبية باتجاه جسم الخلية</a:t>
          </a:r>
          <a:endParaRPr lang="en-US" sz="2000" b="1" dirty="0"/>
        </a:p>
      </dgm:t>
    </dgm:pt>
    <dgm:pt modelId="{019CB454-3770-408D-BF77-13734E93C9E1}" type="parTrans" cxnId="{074A2559-16BA-409C-A23F-4EF30DE62859}">
      <dgm:prSet/>
      <dgm:spPr/>
      <dgm:t>
        <a:bodyPr/>
        <a:lstStyle/>
        <a:p>
          <a:endParaRPr lang="en-US"/>
        </a:p>
      </dgm:t>
    </dgm:pt>
    <dgm:pt modelId="{58B95440-D867-4C36-8B03-D0B4790B2D1E}" type="sibTrans" cxnId="{074A2559-16BA-409C-A23F-4EF30DE62859}">
      <dgm:prSet/>
      <dgm:spPr/>
      <dgm:t>
        <a:bodyPr/>
        <a:lstStyle/>
        <a:p>
          <a:endParaRPr lang="en-US"/>
        </a:p>
      </dgm:t>
    </dgm:pt>
    <dgm:pt modelId="{389B9FC2-96C4-4E76-8BB8-10998793AF4C}">
      <dgm:prSet custT="1"/>
      <dgm:spPr/>
      <dgm:t>
        <a:bodyPr/>
        <a:lstStyle/>
        <a:p>
          <a:pPr algn="r" rtl="1"/>
          <a:r>
            <a:rPr lang="ar-SA" sz="2000" b="1" dirty="0" smtClean="0"/>
            <a:t>يحوي جميع مكونات الخلية بما فيها النواة</a:t>
          </a:r>
          <a:endParaRPr lang="en-US" sz="2000" b="1" dirty="0"/>
        </a:p>
      </dgm:t>
    </dgm:pt>
    <dgm:pt modelId="{E710FA8D-6D1F-4296-B991-981A78CB2534}" type="parTrans" cxnId="{22632950-1F3A-46B3-B0F3-2E815D75DF20}">
      <dgm:prSet/>
      <dgm:spPr/>
      <dgm:t>
        <a:bodyPr/>
        <a:lstStyle/>
        <a:p>
          <a:endParaRPr lang="en-US"/>
        </a:p>
      </dgm:t>
    </dgm:pt>
    <dgm:pt modelId="{D9E7AA4E-A7E1-4424-8CB2-91537B5B43EF}" type="sibTrans" cxnId="{22632950-1F3A-46B3-B0F3-2E815D75DF20}">
      <dgm:prSet/>
      <dgm:spPr/>
      <dgm:t>
        <a:bodyPr/>
        <a:lstStyle/>
        <a:p>
          <a:endParaRPr lang="en-US"/>
        </a:p>
      </dgm:t>
    </dgm:pt>
    <dgm:pt modelId="{C029CCDD-6B69-492E-A9A7-350AE03F4419}">
      <dgm:prSet custT="1"/>
      <dgm:spPr/>
      <dgm:t>
        <a:bodyPr/>
        <a:lstStyle/>
        <a:p>
          <a:pPr algn="r" rtl="1"/>
          <a:r>
            <a:rPr lang="ar-SA" sz="2000" b="1" dirty="0" smtClean="0"/>
            <a:t>ينتج جسم الخلية المادة الكيميائية الناقلة للسيال العصبي</a:t>
          </a:r>
          <a:endParaRPr lang="en-US" sz="2000" b="1" dirty="0"/>
        </a:p>
      </dgm:t>
    </dgm:pt>
    <dgm:pt modelId="{707672EC-13F3-4063-803D-205FDC0D3C8C}" type="parTrans" cxnId="{F0FE7E36-B806-4B11-A6BC-528FB3260C4A}">
      <dgm:prSet/>
      <dgm:spPr/>
      <dgm:t>
        <a:bodyPr/>
        <a:lstStyle/>
        <a:p>
          <a:endParaRPr lang="en-US"/>
        </a:p>
      </dgm:t>
    </dgm:pt>
    <dgm:pt modelId="{F219085B-7D29-4C44-B2DE-D938D326BCE3}" type="sibTrans" cxnId="{F0FE7E36-B806-4B11-A6BC-528FB3260C4A}">
      <dgm:prSet/>
      <dgm:spPr/>
      <dgm:t>
        <a:bodyPr/>
        <a:lstStyle/>
        <a:p>
          <a:endParaRPr lang="en-US"/>
        </a:p>
      </dgm:t>
    </dgm:pt>
    <dgm:pt modelId="{4570039A-9E0E-4C2C-ABE8-3D809ABDD23C}">
      <dgm:prSet custT="1"/>
      <dgm:spPr/>
      <dgm:t>
        <a:bodyPr/>
        <a:lstStyle/>
        <a:p>
          <a:pPr algn="r" rtl="1"/>
          <a:endParaRPr lang="en-US" sz="2000" b="1" dirty="0"/>
        </a:p>
      </dgm:t>
    </dgm:pt>
    <dgm:pt modelId="{D252F202-59EC-4160-A203-2758AA036E92}" type="parTrans" cxnId="{46EB629E-1054-4E09-9478-6E92EB9A5985}">
      <dgm:prSet/>
      <dgm:spPr/>
      <dgm:t>
        <a:bodyPr/>
        <a:lstStyle/>
        <a:p>
          <a:endParaRPr lang="en-US"/>
        </a:p>
      </dgm:t>
    </dgm:pt>
    <dgm:pt modelId="{F43D69E3-474E-4B16-B0A1-E48466C5D94C}" type="sibTrans" cxnId="{46EB629E-1054-4E09-9478-6E92EB9A5985}">
      <dgm:prSet/>
      <dgm:spPr/>
      <dgm:t>
        <a:bodyPr/>
        <a:lstStyle/>
        <a:p>
          <a:endParaRPr lang="en-US"/>
        </a:p>
      </dgm:t>
    </dgm:pt>
    <dgm:pt modelId="{63612C44-1F6E-4EAD-81EF-112A7E75C001}">
      <dgm:prSet custT="1"/>
      <dgm:spPr/>
      <dgm:t>
        <a:bodyPr/>
        <a:lstStyle/>
        <a:p>
          <a:pPr algn="r" rtl="1"/>
          <a:r>
            <a:rPr lang="ar-SA" sz="2000" b="1" dirty="0" smtClean="0"/>
            <a:t>* لا تحوي </a:t>
          </a:r>
          <a:r>
            <a:rPr lang="ar-SA" sz="2000" b="1" dirty="0" err="1" smtClean="0"/>
            <a:t>السنتريول</a:t>
          </a:r>
          <a:r>
            <a:rPr lang="ar-SA" sz="2000" b="1" dirty="0" smtClean="0"/>
            <a:t> (الخلية العصبية لا تنقسم)</a:t>
          </a:r>
          <a:endParaRPr lang="en-US" sz="2000" b="1" dirty="0"/>
        </a:p>
      </dgm:t>
    </dgm:pt>
    <dgm:pt modelId="{643D3048-7EFB-47B9-9363-3C4EB38A3402}" type="sibTrans" cxnId="{B1D420A4-21EE-48D7-BAE2-F41259CDF9BA}">
      <dgm:prSet/>
      <dgm:spPr/>
      <dgm:t>
        <a:bodyPr/>
        <a:lstStyle/>
        <a:p>
          <a:endParaRPr lang="en-US"/>
        </a:p>
      </dgm:t>
    </dgm:pt>
    <dgm:pt modelId="{89360CB0-F642-4D6B-9770-CFB6B59B41A3}" type="parTrans" cxnId="{B1D420A4-21EE-48D7-BAE2-F41259CDF9BA}">
      <dgm:prSet/>
      <dgm:spPr/>
      <dgm:t>
        <a:bodyPr/>
        <a:lstStyle/>
        <a:p>
          <a:endParaRPr lang="en-US"/>
        </a:p>
      </dgm:t>
    </dgm:pt>
    <dgm:pt modelId="{ABE9E4EA-6FDA-46A3-9203-A4F08DFB3F8A}" type="pres">
      <dgm:prSet presAssocID="{1CDC0BF2-D40E-4206-A2D0-74B4A0D84A34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06189A-BBA5-4C5B-971B-A0B71F2E6F3A}" type="pres">
      <dgm:prSet presAssocID="{862BFDB4-56C1-4C4B-9033-BA8D2084A2B9}" presName="linNode" presStyleCnt="0"/>
      <dgm:spPr/>
    </dgm:pt>
    <dgm:pt modelId="{F84B54A4-4B3C-4FFA-9205-3C2F73F0F131}" type="pres">
      <dgm:prSet presAssocID="{862BFDB4-56C1-4C4B-9033-BA8D2084A2B9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0FC92-C08E-47CE-8E74-A7EFBEC261C1}" type="pres">
      <dgm:prSet presAssocID="{862BFDB4-56C1-4C4B-9033-BA8D2084A2B9}" presName="descendantText" presStyleLbl="alignAccFollowNode1" presStyleIdx="0" presStyleCnt="2" custScaleX="64978" custScaleY="124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169D1-02E7-420D-A736-B9B38A89EA01}" type="pres">
      <dgm:prSet presAssocID="{B54F6700-6CD0-4221-970A-C86AFFB7CA1E}" presName="sp" presStyleCnt="0"/>
      <dgm:spPr/>
    </dgm:pt>
    <dgm:pt modelId="{4368DD31-342E-41D6-A8BD-2968FCF8096F}" type="pres">
      <dgm:prSet presAssocID="{7BFFBD2F-4BC5-4103-81BB-5848390D46D8}" presName="linNode" presStyleCnt="0"/>
      <dgm:spPr/>
    </dgm:pt>
    <dgm:pt modelId="{05E9A4B2-A690-4CC9-B639-57B5701BFB9A}" type="pres">
      <dgm:prSet presAssocID="{7BFFBD2F-4BC5-4103-81BB-5848390D46D8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659C1F-6D0A-4FC8-B210-375B0B375976}" type="pres">
      <dgm:prSet presAssocID="{7BFFBD2F-4BC5-4103-81BB-5848390D46D8}" presName="descendantText" presStyleLbl="alignAccFollowNode1" presStyleIdx="1" presStyleCnt="2" custScaleX="67672" custScaleY="1247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CDD07A-6F97-4C8D-9B1B-48D94FF11EB7}" type="presOf" srcId="{1CDC0BF2-D40E-4206-A2D0-74B4A0D84A34}" destId="{ABE9E4EA-6FDA-46A3-9203-A4F08DFB3F8A}" srcOrd="0" destOrd="0" presId="urn:microsoft.com/office/officeart/2005/8/layout/vList5"/>
    <dgm:cxn modelId="{B1D420A4-21EE-48D7-BAE2-F41259CDF9BA}" srcId="{389B9FC2-96C4-4E76-8BB8-10998793AF4C}" destId="{63612C44-1F6E-4EAD-81EF-112A7E75C001}" srcOrd="0" destOrd="0" parTransId="{89360CB0-F642-4D6B-9770-CFB6B59B41A3}" sibTransId="{643D3048-7EFB-47B9-9363-3C4EB38A3402}"/>
    <dgm:cxn modelId="{11398D44-FBDE-409A-A4B4-AF18A7E13181}" srcId="{1CDC0BF2-D40E-4206-A2D0-74B4A0D84A34}" destId="{7BFFBD2F-4BC5-4103-81BB-5848390D46D8}" srcOrd="1" destOrd="0" parTransId="{9A5B9B66-7196-4C1D-A035-295322256975}" sibTransId="{755EA782-F9AF-4BAE-9750-938A35D803C5}"/>
    <dgm:cxn modelId="{1A9342C3-181A-491B-BB06-2B41BD7507E7}" type="presOf" srcId="{63612C44-1F6E-4EAD-81EF-112A7E75C001}" destId="{15659C1F-6D0A-4FC8-B210-375B0B375976}" srcOrd="0" destOrd="1" presId="urn:microsoft.com/office/officeart/2005/8/layout/vList5"/>
    <dgm:cxn modelId="{A8CEC9A3-CA52-432D-AC80-9B06E0C0333B}" type="presOf" srcId="{84B42737-6F3F-4BE1-A995-11628BB416C6}" destId="{B5D0FC92-C08E-47CE-8E74-A7EFBEC261C1}" srcOrd="0" destOrd="0" presId="urn:microsoft.com/office/officeart/2005/8/layout/vList5"/>
    <dgm:cxn modelId="{F0FE7E36-B806-4B11-A6BC-528FB3260C4A}" srcId="{7BFFBD2F-4BC5-4103-81BB-5848390D46D8}" destId="{C029CCDD-6B69-492E-A9A7-350AE03F4419}" srcOrd="1" destOrd="0" parTransId="{707672EC-13F3-4063-803D-205FDC0D3C8C}" sibTransId="{F219085B-7D29-4C44-B2DE-D938D326BCE3}"/>
    <dgm:cxn modelId="{9261D569-71A5-4553-8A27-48B9126CA45B}" type="presOf" srcId="{862BFDB4-56C1-4C4B-9033-BA8D2084A2B9}" destId="{F84B54A4-4B3C-4FFA-9205-3C2F73F0F131}" srcOrd="0" destOrd="0" presId="urn:microsoft.com/office/officeart/2005/8/layout/vList5"/>
    <dgm:cxn modelId="{86E28FE1-335B-4FE1-B362-BA82AC9FA062}" type="presOf" srcId="{C029CCDD-6B69-492E-A9A7-350AE03F4419}" destId="{15659C1F-6D0A-4FC8-B210-375B0B375976}" srcOrd="0" destOrd="3" presId="urn:microsoft.com/office/officeart/2005/8/layout/vList5"/>
    <dgm:cxn modelId="{6B21F985-E1CA-4DB0-A354-1F9D4BEA6192}" type="presOf" srcId="{389B9FC2-96C4-4E76-8BB8-10998793AF4C}" destId="{15659C1F-6D0A-4FC8-B210-375B0B375976}" srcOrd="0" destOrd="0" presId="urn:microsoft.com/office/officeart/2005/8/layout/vList5"/>
    <dgm:cxn modelId="{D97C2BC3-E0E7-44A2-884E-E042FE3B61E8}" srcId="{1CDC0BF2-D40E-4206-A2D0-74B4A0D84A34}" destId="{862BFDB4-56C1-4C4B-9033-BA8D2084A2B9}" srcOrd="0" destOrd="0" parTransId="{9120FBD0-A485-47D4-8375-5C769DED8776}" sibTransId="{B54F6700-6CD0-4221-970A-C86AFFB7CA1E}"/>
    <dgm:cxn modelId="{0C4C5BB3-B90E-4C59-82D4-348B3F81DC76}" type="presOf" srcId="{4570039A-9E0E-4C2C-ABE8-3D809ABDD23C}" destId="{15659C1F-6D0A-4FC8-B210-375B0B375976}" srcOrd="0" destOrd="2" presId="urn:microsoft.com/office/officeart/2005/8/layout/vList5"/>
    <dgm:cxn modelId="{22632950-1F3A-46B3-B0F3-2E815D75DF20}" srcId="{7BFFBD2F-4BC5-4103-81BB-5848390D46D8}" destId="{389B9FC2-96C4-4E76-8BB8-10998793AF4C}" srcOrd="0" destOrd="0" parTransId="{E710FA8D-6D1F-4296-B991-981A78CB2534}" sibTransId="{D9E7AA4E-A7E1-4424-8CB2-91537B5B43EF}"/>
    <dgm:cxn modelId="{074A2559-16BA-409C-A23F-4EF30DE62859}" srcId="{862BFDB4-56C1-4C4B-9033-BA8D2084A2B9}" destId="{84B42737-6F3F-4BE1-A995-11628BB416C6}" srcOrd="0" destOrd="0" parTransId="{019CB454-3770-408D-BF77-13734E93C9E1}" sibTransId="{58B95440-D867-4C36-8B03-D0B4790B2D1E}"/>
    <dgm:cxn modelId="{46EB629E-1054-4E09-9478-6E92EB9A5985}" srcId="{389B9FC2-96C4-4E76-8BB8-10998793AF4C}" destId="{4570039A-9E0E-4C2C-ABE8-3D809ABDD23C}" srcOrd="1" destOrd="0" parTransId="{D252F202-59EC-4160-A203-2758AA036E92}" sibTransId="{F43D69E3-474E-4B16-B0A1-E48466C5D94C}"/>
    <dgm:cxn modelId="{1A4B79C0-C897-4385-9019-5B8CEA261AEF}" type="presOf" srcId="{7BFFBD2F-4BC5-4103-81BB-5848390D46D8}" destId="{05E9A4B2-A690-4CC9-B639-57B5701BFB9A}" srcOrd="0" destOrd="0" presId="urn:microsoft.com/office/officeart/2005/8/layout/vList5"/>
    <dgm:cxn modelId="{59285BD2-8579-497C-B8AD-C1829C9F61A0}" type="presParOf" srcId="{ABE9E4EA-6FDA-46A3-9203-A4F08DFB3F8A}" destId="{7206189A-BBA5-4C5B-971B-A0B71F2E6F3A}" srcOrd="0" destOrd="0" presId="urn:microsoft.com/office/officeart/2005/8/layout/vList5"/>
    <dgm:cxn modelId="{52B8D7F3-4DFB-4DFB-B1D7-4DF468C339C6}" type="presParOf" srcId="{7206189A-BBA5-4C5B-971B-A0B71F2E6F3A}" destId="{F84B54A4-4B3C-4FFA-9205-3C2F73F0F131}" srcOrd="0" destOrd="0" presId="urn:microsoft.com/office/officeart/2005/8/layout/vList5"/>
    <dgm:cxn modelId="{FEF56448-C93D-4B0F-A7DB-33DE72AEBA1C}" type="presParOf" srcId="{7206189A-BBA5-4C5B-971B-A0B71F2E6F3A}" destId="{B5D0FC92-C08E-47CE-8E74-A7EFBEC261C1}" srcOrd="1" destOrd="0" presId="urn:microsoft.com/office/officeart/2005/8/layout/vList5"/>
    <dgm:cxn modelId="{0BE14F09-2D44-458B-9B62-F3A61F6E3F2B}" type="presParOf" srcId="{ABE9E4EA-6FDA-46A3-9203-A4F08DFB3F8A}" destId="{00A169D1-02E7-420D-A736-B9B38A89EA01}" srcOrd="1" destOrd="0" presId="urn:microsoft.com/office/officeart/2005/8/layout/vList5"/>
    <dgm:cxn modelId="{D9A6C3EC-D234-4A55-BFD5-4AED801DE4D3}" type="presParOf" srcId="{ABE9E4EA-6FDA-46A3-9203-A4F08DFB3F8A}" destId="{4368DD31-342E-41D6-A8BD-2968FCF8096F}" srcOrd="2" destOrd="0" presId="urn:microsoft.com/office/officeart/2005/8/layout/vList5"/>
    <dgm:cxn modelId="{44DD2EA9-39AD-409B-BBAA-FFFE7DACDFBB}" type="presParOf" srcId="{4368DD31-342E-41D6-A8BD-2968FCF8096F}" destId="{05E9A4B2-A690-4CC9-B639-57B5701BFB9A}" srcOrd="0" destOrd="0" presId="urn:microsoft.com/office/officeart/2005/8/layout/vList5"/>
    <dgm:cxn modelId="{7B0AD305-BE3D-4C65-B33B-017148A55181}" type="presParOf" srcId="{4368DD31-342E-41D6-A8BD-2968FCF8096F}" destId="{15659C1F-6D0A-4FC8-B210-375B0B37597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6798CF-C7DA-4F13-A260-62D3A0668E2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493AD7-41E1-4428-81D6-6A37C421A145}">
      <dgm:prSet/>
      <dgm:spPr/>
      <dgm:t>
        <a:bodyPr/>
        <a:lstStyle/>
        <a:p>
          <a:r>
            <a:rPr lang="ar-SA" b="1" dirty="0" smtClean="0"/>
            <a:t>يقسم الجهاز العصبي إلى قسمين أساسيين</a:t>
          </a:r>
          <a:endParaRPr lang="en-US" dirty="0"/>
        </a:p>
      </dgm:t>
    </dgm:pt>
    <dgm:pt modelId="{D00649F4-CBBE-44C3-B37C-596C07048AA5}" type="parTrans" cxnId="{2BCF17CF-D5A1-4B9D-98C7-783036F67320}">
      <dgm:prSet/>
      <dgm:spPr/>
      <dgm:t>
        <a:bodyPr/>
        <a:lstStyle/>
        <a:p>
          <a:endParaRPr lang="en-US"/>
        </a:p>
      </dgm:t>
    </dgm:pt>
    <dgm:pt modelId="{1E5BAC97-FD43-49D0-B0C3-DE130BA11EF3}" type="sibTrans" cxnId="{2BCF17CF-D5A1-4B9D-98C7-783036F67320}">
      <dgm:prSet/>
      <dgm:spPr/>
      <dgm:t>
        <a:bodyPr/>
        <a:lstStyle/>
        <a:p>
          <a:endParaRPr lang="en-US"/>
        </a:p>
      </dgm:t>
    </dgm:pt>
    <dgm:pt modelId="{FF9B9C64-FCF4-4F3C-9D49-BFDE1D4543B0}">
      <dgm:prSet/>
      <dgm:spPr/>
      <dgm:t>
        <a:bodyPr/>
        <a:lstStyle/>
        <a:p>
          <a:r>
            <a:rPr lang="ar-SA" b="1" dirty="0" smtClean="0"/>
            <a:t>الجهاز العصبي المركزي</a:t>
          </a:r>
          <a:endParaRPr lang="en-US" b="1" dirty="0"/>
        </a:p>
      </dgm:t>
    </dgm:pt>
    <dgm:pt modelId="{870B48BD-5117-404E-814F-6317E462E238}" type="parTrans" cxnId="{B75F64EF-B4D0-43CF-AB0E-98C88615293F}">
      <dgm:prSet/>
      <dgm:spPr/>
      <dgm:t>
        <a:bodyPr/>
        <a:lstStyle/>
        <a:p>
          <a:endParaRPr lang="en-US"/>
        </a:p>
      </dgm:t>
    </dgm:pt>
    <dgm:pt modelId="{64615985-1EE0-47A6-9CE2-DAD3504BB76E}" type="sibTrans" cxnId="{B75F64EF-B4D0-43CF-AB0E-98C88615293F}">
      <dgm:prSet/>
      <dgm:spPr/>
      <dgm:t>
        <a:bodyPr/>
        <a:lstStyle/>
        <a:p>
          <a:endParaRPr lang="en-US"/>
        </a:p>
      </dgm:t>
    </dgm:pt>
    <dgm:pt modelId="{5804D991-8E2C-4869-9D79-9CF7598364A9}">
      <dgm:prSet/>
      <dgm:spPr/>
      <dgm:t>
        <a:bodyPr/>
        <a:lstStyle/>
        <a:p>
          <a:r>
            <a:rPr lang="ar-SA" b="1" dirty="0" smtClean="0"/>
            <a:t>النخاع الشوكي </a:t>
          </a:r>
          <a:endParaRPr lang="en-US" b="1" dirty="0"/>
        </a:p>
      </dgm:t>
    </dgm:pt>
    <dgm:pt modelId="{206708BE-2C4E-4131-81A0-7708F56492D2}" type="parTrans" cxnId="{FF793F11-B295-4223-852C-F8983EABBC1F}">
      <dgm:prSet/>
      <dgm:spPr/>
      <dgm:t>
        <a:bodyPr/>
        <a:lstStyle/>
        <a:p>
          <a:endParaRPr lang="en-US"/>
        </a:p>
      </dgm:t>
    </dgm:pt>
    <dgm:pt modelId="{0ED09ED7-064B-4044-BC8E-F787745714EB}" type="sibTrans" cxnId="{FF793F11-B295-4223-852C-F8983EABBC1F}">
      <dgm:prSet/>
      <dgm:spPr/>
      <dgm:t>
        <a:bodyPr/>
        <a:lstStyle/>
        <a:p>
          <a:endParaRPr lang="en-US"/>
        </a:p>
      </dgm:t>
    </dgm:pt>
    <dgm:pt modelId="{F2FE418D-F777-43AF-A4EA-E210A01C887B}">
      <dgm:prSet/>
      <dgm:spPr/>
      <dgm:t>
        <a:bodyPr/>
        <a:lstStyle/>
        <a:p>
          <a:r>
            <a:rPr lang="ar-SA" b="1" dirty="0" smtClean="0"/>
            <a:t>الدماغ</a:t>
          </a:r>
          <a:endParaRPr lang="en-US" b="1" dirty="0"/>
        </a:p>
      </dgm:t>
    </dgm:pt>
    <dgm:pt modelId="{A67EEC89-4483-496A-A25E-45A543B09C7C}" type="sibTrans" cxnId="{387DCE74-C3AE-45C3-B20F-C2126DB84BF1}">
      <dgm:prSet/>
      <dgm:spPr/>
      <dgm:t>
        <a:bodyPr/>
        <a:lstStyle/>
        <a:p>
          <a:endParaRPr lang="en-US"/>
        </a:p>
      </dgm:t>
    </dgm:pt>
    <dgm:pt modelId="{A59A7326-DDF9-499C-8B9F-AFEC70DC9D59}" type="parTrans" cxnId="{387DCE74-C3AE-45C3-B20F-C2126DB84BF1}">
      <dgm:prSet/>
      <dgm:spPr/>
      <dgm:t>
        <a:bodyPr/>
        <a:lstStyle/>
        <a:p>
          <a:endParaRPr lang="en-US"/>
        </a:p>
      </dgm:t>
    </dgm:pt>
    <dgm:pt modelId="{15C2DD7F-1642-441D-9D5A-DF58ACC9EFA5}">
      <dgm:prSet/>
      <dgm:spPr/>
      <dgm:t>
        <a:bodyPr/>
        <a:lstStyle/>
        <a:p>
          <a:r>
            <a:rPr lang="ar-SA" b="1" dirty="0" smtClean="0"/>
            <a:t>الجهاز العصبي الطرفي</a:t>
          </a:r>
          <a:endParaRPr lang="en-US" b="1" dirty="0"/>
        </a:p>
      </dgm:t>
    </dgm:pt>
    <dgm:pt modelId="{D02DD715-C441-43FF-BED3-057D66348C09}" type="parTrans" cxnId="{7FC063C1-948D-4F24-B8E1-472E185EB48A}">
      <dgm:prSet/>
      <dgm:spPr/>
      <dgm:t>
        <a:bodyPr/>
        <a:lstStyle/>
        <a:p>
          <a:endParaRPr lang="en-US"/>
        </a:p>
      </dgm:t>
    </dgm:pt>
    <dgm:pt modelId="{4DF3FE2B-4398-4384-9648-A940F83FDF69}" type="sibTrans" cxnId="{7FC063C1-948D-4F24-B8E1-472E185EB48A}">
      <dgm:prSet/>
      <dgm:spPr/>
      <dgm:t>
        <a:bodyPr/>
        <a:lstStyle/>
        <a:p>
          <a:endParaRPr lang="en-US"/>
        </a:p>
      </dgm:t>
    </dgm:pt>
    <dgm:pt modelId="{7FBADC80-17B6-4B6B-B612-F4F491AB0251}" type="pres">
      <dgm:prSet presAssocID="{5E6798CF-C7DA-4F13-A260-62D3A0668E26}" presName="hierChild1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8E13C6-6B3C-4451-91CF-B0101DE725B1}" type="pres">
      <dgm:prSet presAssocID="{B8493AD7-41E1-4428-81D6-6A37C421A145}" presName="hierRoot1" presStyleCnt="0"/>
      <dgm:spPr/>
    </dgm:pt>
    <dgm:pt modelId="{53EB7051-4359-4A19-859B-6742C9A99CE6}" type="pres">
      <dgm:prSet presAssocID="{B8493AD7-41E1-4428-81D6-6A37C421A145}" presName="composite" presStyleCnt="0"/>
      <dgm:spPr/>
    </dgm:pt>
    <dgm:pt modelId="{3F5CFAF1-B91E-480D-B5EB-946CE158F787}" type="pres">
      <dgm:prSet presAssocID="{B8493AD7-41E1-4428-81D6-6A37C421A145}" presName="background" presStyleLbl="node0" presStyleIdx="0" presStyleCnt="1"/>
      <dgm:spPr/>
    </dgm:pt>
    <dgm:pt modelId="{9B578524-B51B-4C0C-8C05-7644C983B547}" type="pres">
      <dgm:prSet presAssocID="{B8493AD7-41E1-4428-81D6-6A37C421A14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A80311-5641-44EF-93F7-525ABC7E8DD0}" type="pres">
      <dgm:prSet presAssocID="{B8493AD7-41E1-4428-81D6-6A37C421A145}" presName="hierChild2" presStyleCnt="0"/>
      <dgm:spPr/>
    </dgm:pt>
    <dgm:pt modelId="{95DA03C4-1D66-4452-A44F-355C449F8634}" type="pres">
      <dgm:prSet presAssocID="{870B48BD-5117-404E-814F-6317E462E238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23FFC34-9355-4F50-9739-B4C12092E72F}" type="pres">
      <dgm:prSet presAssocID="{FF9B9C64-FCF4-4F3C-9D49-BFDE1D4543B0}" presName="hierRoot2" presStyleCnt="0"/>
      <dgm:spPr/>
    </dgm:pt>
    <dgm:pt modelId="{A98044E5-3EA3-417E-8663-270828F6B288}" type="pres">
      <dgm:prSet presAssocID="{FF9B9C64-FCF4-4F3C-9D49-BFDE1D4543B0}" presName="composite2" presStyleCnt="0"/>
      <dgm:spPr/>
    </dgm:pt>
    <dgm:pt modelId="{C8AD8353-E3EF-4FB1-99A2-23A40A4746F9}" type="pres">
      <dgm:prSet presAssocID="{FF9B9C64-FCF4-4F3C-9D49-BFDE1D4543B0}" presName="background2" presStyleLbl="node2" presStyleIdx="0" presStyleCnt="2"/>
      <dgm:spPr/>
    </dgm:pt>
    <dgm:pt modelId="{4A855253-89E3-46F6-8965-203C750DC9F9}" type="pres">
      <dgm:prSet presAssocID="{FF9B9C64-FCF4-4F3C-9D49-BFDE1D4543B0}" presName="text2" presStyleLbl="fgAcc2" presStyleIdx="0" presStyleCnt="2" custLinFactNeighborX="-904" custLinFactNeighborY="42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5D1563-EBB9-4434-B246-0AEB9A498F18}" type="pres">
      <dgm:prSet presAssocID="{FF9B9C64-FCF4-4F3C-9D49-BFDE1D4543B0}" presName="hierChild3" presStyleCnt="0"/>
      <dgm:spPr/>
    </dgm:pt>
    <dgm:pt modelId="{75E17EA6-9805-460E-9A66-33E012344B1C}" type="pres">
      <dgm:prSet presAssocID="{206708BE-2C4E-4131-81A0-7708F56492D2}" presName="Name17" presStyleLbl="parChTrans1D3" presStyleIdx="0" presStyleCnt="2"/>
      <dgm:spPr/>
      <dgm:t>
        <a:bodyPr/>
        <a:lstStyle/>
        <a:p>
          <a:endParaRPr lang="en-US"/>
        </a:p>
      </dgm:t>
    </dgm:pt>
    <dgm:pt modelId="{ADAB9D93-08C0-4BCF-BB95-A4136CE01ADD}" type="pres">
      <dgm:prSet presAssocID="{5804D991-8E2C-4869-9D79-9CF7598364A9}" presName="hierRoot3" presStyleCnt="0"/>
      <dgm:spPr/>
    </dgm:pt>
    <dgm:pt modelId="{ACBBA3DD-C257-4039-AD43-99733AE88C27}" type="pres">
      <dgm:prSet presAssocID="{5804D991-8E2C-4869-9D79-9CF7598364A9}" presName="composite3" presStyleCnt="0"/>
      <dgm:spPr/>
    </dgm:pt>
    <dgm:pt modelId="{5269E6B9-63EF-4542-9CEF-9FA298F1B38F}" type="pres">
      <dgm:prSet presAssocID="{5804D991-8E2C-4869-9D79-9CF7598364A9}" presName="background3" presStyleLbl="node3" presStyleIdx="0" presStyleCnt="2"/>
      <dgm:spPr/>
    </dgm:pt>
    <dgm:pt modelId="{FD43BAA2-2443-471B-8B69-D091347264CB}" type="pres">
      <dgm:prSet presAssocID="{5804D991-8E2C-4869-9D79-9CF7598364A9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F53930-C72A-42A4-BB0C-74E49A0E7FE1}" type="pres">
      <dgm:prSet presAssocID="{5804D991-8E2C-4869-9D79-9CF7598364A9}" presName="hierChild4" presStyleCnt="0"/>
      <dgm:spPr/>
    </dgm:pt>
    <dgm:pt modelId="{2A76C482-893F-401D-90CB-0ED25FDE4D6B}" type="pres">
      <dgm:prSet presAssocID="{A59A7326-DDF9-499C-8B9F-AFEC70DC9D59}" presName="Name17" presStyleLbl="parChTrans1D3" presStyleIdx="1" presStyleCnt="2"/>
      <dgm:spPr/>
      <dgm:t>
        <a:bodyPr/>
        <a:lstStyle/>
        <a:p>
          <a:endParaRPr lang="en-US"/>
        </a:p>
      </dgm:t>
    </dgm:pt>
    <dgm:pt modelId="{06943B4A-A593-4411-8E1C-BD395A6829FA}" type="pres">
      <dgm:prSet presAssocID="{F2FE418D-F777-43AF-A4EA-E210A01C887B}" presName="hierRoot3" presStyleCnt="0"/>
      <dgm:spPr/>
    </dgm:pt>
    <dgm:pt modelId="{8AE3AA49-79C4-4839-B83F-01A80C096E7A}" type="pres">
      <dgm:prSet presAssocID="{F2FE418D-F777-43AF-A4EA-E210A01C887B}" presName="composite3" presStyleCnt="0"/>
      <dgm:spPr/>
    </dgm:pt>
    <dgm:pt modelId="{A2807C49-7120-4D8E-A3FF-57A446092F3E}" type="pres">
      <dgm:prSet presAssocID="{F2FE418D-F777-43AF-A4EA-E210A01C887B}" presName="background3" presStyleLbl="node3" presStyleIdx="1" presStyleCnt="2"/>
      <dgm:spPr/>
    </dgm:pt>
    <dgm:pt modelId="{83C634D4-DEB7-4105-B99C-A05B40EA18D4}" type="pres">
      <dgm:prSet presAssocID="{F2FE418D-F777-43AF-A4EA-E210A01C887B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86963D-AE9C-4A54-885B-096407CFCB7C}" type="pres">
      <dgm:prSet presAssocID="{F2FE418D-F777-43AF-A4EA-E210A01C887B}" presName="hierChild4" presStyleCnt="0"/>
      <dgm:spPr/>
    </dgm:pt>
    <dgm:pt modelId="{E45DA8AE-A2B7-4C81-9722-2A22C43B24D7}" type="pres">
      <dgm:prSet presAssocID="{D02DD715-C441-43FF-BED3-057D66348C0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756F5622-3905-47A2-BA8E-09E6EE20054F}" type="pres">
      <dgm:prSet presAssocID="{15C2DD7F-1642-441D-9D5A-DF58ACC9EFA5}" presName="hierRoot2" presStyleCnt="0"/>
      <dgm:spPr/>
    </dgm:pt>
    <dgm:pt modelId="{4F33CA6A-F3EF-48B7-8D25-6210FA00A1AA}" type="pres">
      <dgm:prSet presAssocID="{15C2DD7F-1642-441D-9D5A-DF58ACC9EFA5}" presName="composite2" presStyleCnt="0"/>
      <dgm:spPr/>
    </dgm:pt>
    <dgm:pt modelId="{F622F4E9-0437-478D-AAA2-C35E18D5A9FC}" type="pres">
      <dgm:prSet presAssocID="{15C2DD7F-1642-441D-9D5A-DF58ACC9EFA5}" presName="background2" presStyleLbl="node2" presStyleIdx="1" presStyleCnt="2"/>
      <dgm:spPr/>
    </dgm:pt>
    <dgm:pt modelId="{B3249DE7-D1C0-4847-94D7-D28C102FF9B7}" type="pres">
      <dgm:prSet presAssocID="{15C2DD7F-1642-441D-9D5A-DF58ACC9EFA5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D5037E-BAE5-4835-9EC3-461B39DEC16E}" type="pres">
      <dgm:prSet presAssocID="{15C2DD7F-1642-441D-9D5A-DF58ACC9EFA5}" presName="hierChild3" presStyleCnt="0"/>
      <dgm:spPr/>
    </dgm:pt>
  </dgm:ptLst>
  <dgm:cxnLst>
    <dgm:cxn modelId="{2361133A-5A5C-49A9-9105-668F785F3C75}" type="presOf" srcId="{206708BE-2C4E-4131-81A0-7708F56492D2}" destId="{75E17EA6-9805-460E-9A66-33E012344B1C}" srcOrd="0" destOrd="0" presId="urn:microsoft.com/office/officeart/2005/8/layout/hierarchy1"/>
    <dgm:cxn modelId="{7F2EFFD9-493A-4E30-918F-40924F9304F4}" type="presOf" srcId="{A59A7326-DDF9-499C-8B9F-AFEC70DC9D59}" destId="{2A76C482-893F-401D-90CB-0ED25FDE4D6B}" srcOrd="0" destOrd="0" presId="urn:microsoft.com/office/officeart/2005/8/layout/hierarchy1"/>
    <dgm:cxn modelId="{0CC5BC57-64F7-4AD6-87C7-07AEEFCD2A4E}" type="presOf" srcId="{B8493AD7-41E1-4428-81D6-6A37C421A145}" destId="{9B578524-B51B-4C0C-8C05-7644C983B547}" srcOrd="0" destOrd="0" presId="urn:microsoft.com/office/officeart/2005/8/layout/hierarchy1"/>
    <dgm:cxn modelId="{387DCE74-C3AE-45C3-B20F-C2126DB84BF1}" srcId="{FF9B9C64-FCF4-4F3C-9D49-BFDE1D4543B0}" destId="{F2FE418D-F777-43AF-A4EA-E210A01C887B}" srcOrd="1" destOrd="0" parTransId="{A59A7326-DDF9-499C-8B9F-AFEC70DC9D59}" sibTransId="{A67EEC89-4483-496A-A25E-45A543B09C7C}"/>
    <dgm:cxn modelId="{B75F64EF-B4D0-43CF-AB0E-98C88615293F}" srcId="{B8493AD7-41E1-4428-81D6-6A37C421A145}" destId="{FF9B9C64-FCF4-4F3C-9D49-BFDE1D4543B0}" srcOrd="0" destOrd="0" parTransId="{870B48BD-5117-404E-814F-6317E462E238}" sibTransId="{64615985-1EE0-47A6-9CE2-DAD3504BB76E}"/>
    <dgm:cxn modelId="{D74F7E54-6E8A-4245-AFE5-C2199309F035}" type="presOf" srcId="{5E6798CF-C7DA-4F13-A260-62D3A0668E26}" destId="{7FBADC80-17B6-4B6B-B612-F4F491AB0251}" srcOrd="0" destOrd="0" presId="urn:microsoft.com/office/officeart/2005/8/layout/hierarchy1"/>
    <dgm:cxn modelId="{B21AD9B6-C1C8-4DB3-A89D-F70E5512D7FD}" type="presOf" srcId="{F2FE418D-F777-43AF-A4EA-E210A01C887B}" destId="{83C634D4-DEB7-4105-B99C-A05B40EA18D4}" srcOrd="0" destOrd="0" presId="urn:microsoft.com/office/officeart/2005/8/layout/hierarchy1"/>
    <dgm:cxn modelId="{FF11884F-4D55-4965-ADC2-5FCEEC682C14}" type="presOf" srcId="{5804D991-8E2C-4869-9D79-9CF7598364A9}" destId="{FD43BAA2-2443-471B-8B69-D091347264CB}" srcOrd="0" destOrd="0" presId="urn:microsoft.com/office/officeart/2005/8/layout/hierarchy1"/>
    <dgm:cxn modelId="{7FC063C1-948D-4F24-B8E1-472E185EB48A}" srcId="{B8493AD7-41E1-4428-81D6-6A37C421A145}" destId="{15C2DD7F-1642-441D-9D5A-DF58ACC9EFA5}" srcOrd="1" destOrd="0" parTransId="{D02DD715-C441-43FF-BED3-057D66348C09}" sibTransId="{4DF3FE2B-4398-4384-9648-A940F83FDF69}"/>
    <dgm:cxn modelId="{216E17D6-C0F4-458B-86D1-ABD4730824B5}" type="presOf" srcId="{15C2DD7F-1642-441D-9D5A-DF58ACC9EFA5}" destId="{B3249DE7-D1C0-4847-94D7-D28C102FF9B7}" srcOrd="0" destOrd="0" presId="urn:microsoft.com/office/officeart/2005/8/layout/hierarchy1"/>
    <dgm:cxn modelId="{D132FF16-BB1A-4753-BEAB-3A147ED94F22}" type="presOf" srcId="{870B48BD-5117-404E-814F-6317E462E238}" destId="{95DA03C4-1D66-4452-A44F-355C449F8634}" srcOrd="0" destOrd="0" presId="urn:microsoft.com/office/officeart/2005/8/layout/hierarchy1"/>
    <dgm:cxn modelId="{B077EB24-32E2-4DCD-8CBE-525A115DA263}" type="presOf" srcId="{FF9B9C64-FCF4-4F3C-9D49-BFDE1D4543B0}" destId="{4A855253-89E3-46F6-8965-203C750DC9F9}" srcOrd="0" destOrd="0" presId="urn:microsoft.com/office/officeart/2005/8/layout/hierarchy1"/>
    <dgm:cxn modelId="{2BCF17CF-D5A1-4B9D-98C7-783036F67320}" srcId="{5E6798CF-C7DA-4F13-A260-62D3A0668E26}" destId="{B8493AD7-41E1-4428-81D6-6A37C421A145}" srcOrd="0" destOrd="0" parTransId="{D00649F4-CBBE-44C3-B37C-596C07048AA5}" sibTransId="{1E5BAC97-FD43-49D0-B0C3-DE130BA11EF3}"/>
    <dgm:cxn modelId="{5F7A4249-0C2F-43DC-9017-ED2248A3736C}" type="presOf" srcId="{D02DD715-C441-43FF-BED3-057D66348C09}" destId="{E45DA8AE-A2B7-4C81-9722-2A22C43B24D7}" srcOrd="0" destOrd="0" presId="urn:microsoft.com/office/officeart/2005/8/layout/hierarchy1"/>
    <dgm:cxn modelId="{FF793F11-B295-4223-852C-F8983EABBC1F}" srcId="{FF9B9C64-FCF4-4F3C-9D49-BFDE1D4543B0}" destId="{5804D991-8E2C-4869-9D79-9CF7598364A9}" srcOrd="0" destOrd="0" parTransId="{206708BE-2C4E-4131-81A0-7708F56492D2}" sibTransId="{0ED09ED7-064B-4044-BC8E-F787745714EB}"/>
    <dgm:cxn modelId="{D7F2FB56-2988-4FD7-8880-52C36FB68DAF}" type="presParOf" srcId="{7FBADC80-17B6-4B6B-B612-F4F491AB0251}" destId="{218E13C6-6B3C-4451-91CF-B0101DE725B1}" srcOrd="0" destOrd="0" presId="urn:microsoft.com/office/officeart/2005/8/layout/hierarchy1"/>
    <dgm:cxn modelId="{5A6AF4CE-3EC5-49DB-A1E8-B45AC4326A6C}" type="presParOf" srcId="{218E13C6-6B3C-4451-91CF-B0101DE725B1}" destId="{53EB7051-4359-4A19-859B-6742C9A99CE6}" srcOrd="0" destOrd="0" presId="urn:microsoft.com/office/officeart/2005/8/layout/hierarchy1"/>
    <dgm:cxn modelId="{F154E081-F115-42BF-8BAB-CFD9E7AD1A38}" type="presParOf" srcId="{53EB7051-4359-4A19-859B-6742C9A99CE6}" destId="{3F5CFAF1-B91E-480D-B5EB-946CE158F787}" srcOrd="0" destOrd="0" presId="urn:microsoft.com/office/officeart/2005/8/layout/hierarchy1"/>
    <dgm:cxn modelId="{68386650-881B-4B9A-9BAE-81446F5C9BD4}" type="presParOf" srcId="{53EB7051-4359-4A19-859B-6742C9A99CE6}" destId="{9B578524-B51B-4C0C-8C05-7644C983B547}" srcOrd="1" destOrd="0" presId="urn:microsoft.com/office/officeart/2005/8/layout/hierarchy1"/>
    <dgm:cxn modelId="{DC654611-403A-4459-8DFD-F91020025DBC}" type="presParOf" srcId="{218E13C6-6B3C-4451-91CF-B0101DE725B1}" destId="{B6A80311-5641-44EF-93F7-525ABC7E8DD0}" srcOrd="1" destOrd="0" presId="urn:microsoft.com/office/officeart/2005/8/layout/hierarchy1"/>
    <dgm:cxn modelId="{1F139518-8614-4C87-90BC-1CDF0080C3B0}" type="presParOf" srcId="{B6A80311-5641-44EF-93F7-525ABC7E8DD0}" destId="{95DA03C4-1D66-4452-A44F-355C449F8634}" srcOrd="0" destOrd="0" presId="urn:microsoft.com/office/officeart/2005/8/layout/hierarchy1"/>
    <dgm:cxn modelId="{72F4E85A-DA78-4FEE-BADD-726BCC52A4C2}" type="presParOf" srcId="{B6A80311-5641-44EF-93F7-525ABC7E8DD0}" destId="{423FFC34-9355-4F50-9739-B4C12092E72F}" srcOrd="1" destOrd="0" presId="urn:microsoft.com/office/officeart/2005/8/layout/hierarchy1"/>
    <dgm:cxn modelId="{722DC46F-DF7D-4B6C-8254-F8F577F1E180}" type="presParOf" srcId="{423FFC34-9355-4F50-9739-B4C12092E72F}" destId="{A98044E5-3EA3-417E-8663-270828F6B288}" srcOrd="0" destOrd="0" presId="urn:microsoft.com/office/officeart/2005/8/layout/hierarchy1"/>
    <dgm:cxn modelId="{441396D8-86F8-45A1-97ED-CE7F178061EF}" type="presParOf" srcId="{A98044E5-3EA3-417E-8663-270828F6B288}" destId="{C8AD8353-E3EF-4FB1-99A2-23A40A4746F9}" srcOrd="0" destOrd="0" presId="urn:microsoft.com/office/officeart/2005/8/layout/hierarchy1"/>
    <dgm:cxn modelId="{77BA22DA-1AFD-4327-B6AD-FDBB3030D098}" type="presParOf" srcId="{A98044E5-3EA3-417E-8663-270828F6B288}" destId="{4A855253-89E3-46F6-8965-203C750DC9F9}" srcOrd="1" destOrd="0" presId="urn:microsoft.com/office/officeart/2005/8/layout/hierarchy1"/>
    <dgm:cxn modelId="{D9ECE7CF-6EC0-4438-9518-22AE2A6420AF}" type="presParOf" srcId="{423FFC34-9355-4F50-9739-B4C12092E72F}" destId="{D05D1563-EBB9-4434-B246-0AEB9A498F18}" srcOrd="1" destOrd="0" presId="urn:microsoft.com/office/officeart/2005/8/layout/hierarchy1"/>
    <dgm:cxn modelId="{327FB057-65AB-4ECC-AF6A-B1A997FBBA49}" type="presParOf" srcId="{D05D1563-EBB9-4434-B246-0AEB9A498F18}" destId="{75E17EA6-9805-460E-9A66-33E012344B1C}" srcOrd="0" destOrd="0" presId="urn:microsoft.com/office/officeart/2005/8/layout/hierarchy1"/>
    <dgm:cxn modelId="{5869432B-A3FE-4334-A809-F882D658540A}" type="presParOf" srcId="{D05D1563-EBB9-4434-B246-0AEB9A498F18}" destId="{ADAB9D93-08C0-4BCF-BB95-A4136CE01ADD}" srcOrd="1" destOrd="0" presId="urn:microsoft.com/office/officeart/2005/8/layout/hierarchy1"/>
    <dgm:cxn modelId="{EAE25C1A-98D8-4AC1-8D40-080D8B47E0C1}" type="presParOf" srcId="{ADAB9D93-08C0-4BCF-BB95-A4136CE01ADD}" destId="{ACBBA3DD-C257-4039-AD43-99733AE88C27}" srcOrd="0" destOrd="0" presId="urn:microsoft.com/office/officeart/2005/8/layout/hierarchy1"/>
    <dgm:cxn modelId="{ECFE07C5-1843-49AC-AB3B-24D53C296236}" type="presParOf" srcId="{ACBBA3DD-C257-4039-AD43-99733AE88C27}" destId="{5269E6B9-63EF-4542-9CEF-9FA298F1B38F}" srcOrd="0" destOrd="0" presId="urn:microsoft.com/office/officeart/2005/8/layout/hierarchy1"/>
    <dgm:cxn modelId="{034CBD8B-06D1-475D-A9FD-2C171C03C36C}" type="presParOf" srcId="{ACBBA3DD-C257-4039-AD43-99733AE88C27}" destId="{FD43BAA2-2443-471B-8B69-D091347264CB}" srcOrd="1" destOrd="0" presId="urn:microsoft.com/office/officeart/2005/8/layout/hierarchy1"/>
    <dgm:cxn modelId="{1DC3CE2A-45D0-4326-9328-912BBAF211B0}" type="presParOf" srcId="{ADAB9D93-08C0-4BCF-BB95-A4136CE01ADD}" destId="{CAF53930-C72A-42A4-BB0C-74E49A0E7FE1}" srcOrd="1" destOrd="0" presId="urn:microsoft.com/office/officeart/2005/8/layout/hierarchy1"/>
    <dgm:cxn modelId="{9B818D48-ADAE-441E-BDA0-6E61D217E286}" type="presParOf" srcId="{D05D1563-EBB9-4434-B246-0AEB9A498F18}" destId="{2A76C482-893F-401D-90CB-0ED25FDE4D6B}" srcOrd="2" destOrd="0" presId="urn:microsoft.com/office/officeart/2005/8/layout/hierarchy1"/>
    <dgm:cxn modelId="{2C1A4766-3C8D-486E-A155-61C303FC7A3B}" type="presParOf" srcId="{D05D1563-EBB9-4434-B246-0AEB9A498F18}" destId="{06943B4A-A593-4411-8E1C-BD395A6829FA}" srcOrd="3" destOrd="0" presId="urn:microsoft.com/office/officeart/2005/8/layout/hierarchy1"/>
    <dgm:cxn modelId="{42B910FF-490A-4D30-A7B1-DF9D9EEF3B71}" type="presParOf" srcId="{06943B4A-A593-4411-8E1C-BD395A6829FA}" destId="{8AE3AA49-79C4-4839-B83F-01A80C096E7A}" srcOrd="0" destOrd="0" presId="urn:microsoft.com/office/officeart/2005/8/layout/hierarchy1"/>
    <dgm:cxn modelId="{9F375023-BA8A-4027-A0ED-5E0FCE0B147F}" type="presParOf" srcId="{8AE3AA49-79C4-4839-B83F-01A80C096E7A}" destId="{A2807C49-7120-4D8E-A3FF-57A446092F3E}" srcOrd="0" destOrd="0" presId="urn:microsoft.com/office/officeart/2005/8/layout/hierarchy1"/>
    <dgm:cxn modelId="{7ABBEF85-23CE-45C7-B5E9-E01C4A912D8D}" type="presParOf" srcId="{8AE3AA49-79C4-4839-B83F-01A80C096E7A}" destId="{83C634D4-DEB7-4105-B99C-A05B40EA18D4}" srcOrd="1" destOrd="0" presId="urn:microsoft.com/office/officeart/2005/8/layout/hierarchy1"/>
    <dgm:cxn modelId="{7202BCC1-8DA7-44F4-AD8A-2E7C21FF4D19}" type="presParOf" srcId="{06943B4A-A593-4411-8E1C-BD395A6829FA}" destId="{CB86963D-AE9C-4A54-885B-096407CFCB7C}" srcOrd="1" destOrd="0" presId="urn:microsoft.com/office/officeart/2005/8/layout/hierarchy1"/>
    <dgm:cxn modelId="{1FED4009-9808-49DA-81C0-B145F36ADF2C}" type="presParOf" srcId="{B6A80311-5641-44EF-93F7-525ABC7E8DD0}" destId="{E45DA8AE-A2B7-4C81-9722-2A22C43B24D7}" srcOrd="2" destOrd="0" presId="urn:microsoft.com/office/officeart/2005/8/layout/hierarchy1"/>
    <dgm:cxn modelId="{EDCF4882-8E27-4BEE-BBAC-3531B9DBDC94}" type="presParOf" srcId="{B6A80311-5641-44EF-93F7-525ABC7E8DD0}" destId="{756F5622-3905-47A2-BA8E-09E6EE20054F}" srcOrd="3" destOrd="0" presId="urn:microsoft.com/office/officeart/2005/8/layout/hierarchy1"/>
    <dgm:cxn modelId="{5240783F-5E22-4EF7-9BDA-F24691F7B865}" type="presParOf" srcId="{756F5622-3905-47A2-BA8E-09E6EE20054F}" destId="{4F33CA6A-F3EF-48B7-8D25-6210FA00A1AA}" srcOrd="0" destOrd="0" presId="urn:microsoft.com/office/officeart/2005/8/layout/hierarchy1"/>
    <dgm:cxn modelId="{89888C9D-557D-4FD2-9803-192A641A4953}" type="presParOf" srcId="{4F33CA6A-F3EF-48B7-8D25-6210FA00A1AA}" destId="{F622F4E9-0437-478D-AAA2-C35E18D5A9FC}" srcOrd="0" destOrd="0" presId="urn:microsoft.com/office/officeart/2005/8/layout/hierarchy1"/>
    <dgm:cxn modelId="{E7571DE1-460A-4CE6-8195-7F988EAF2348}" type="presParOf" srcId="{4F33CA6A-F3EF-48B7-8D25-6210FA00A1AA}" destId="{B3249DE7-D1C0-4847-94D7-D28C102FF9B7}" srcOrd="1" destOrd="0" presId="urn:microsoft.com/office/officeart/2005/8/layout/hierarchy1"/>
    <dgm:cxn modelId="{C2B223DD-E90C-441F-BC98-6850BB76B18C}" type="presParOf" srcId="{756F5622-3905-47A2-BA8E-09E6EE20054F}" destId="{DED5037E-BAE5-4835-9EC3-461B39DEC1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FC91ED-374C-4F00-8BF4-10DC55F432E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93E025-FC8A-4150-A484-C8A5FFCF99C7}">
      <dgm:prSet phldrT="[Text]"/>
      <dgm:spPr/>
      <dgm:t>
        <a:bodyPr/>
        <a:lstStyle/>
        <a:p>
          <a:r>
            <a:rPr lang="ar-SA" b="1" dirty="0" smtClean="0"/>
            <a:t>المخ</a:t>
          </a:r>
          <a:endParaRPr lang="en-US" dirty="0"/>
        </a:p>
      </dgm:t>
    </dgm:pt>
    <dgm:pt modelId="{2D715588-06C6-4FFD-990E-B007FB61D125}" type="parTrans" cxnId="{35E14032-A652-4E63-80D7-5D9AABF1A381}">
      <dgm:prSet/>
      <dgm:spPr/>
      <dgm:t>
        <a:bodyPr/>
        <a:lstStyle/>
        <a:p>
          <a:endParaRPr lang="en-US"/>
        </a:p>
      </dgm:t>
    </dgm:pt>
    <dgm:pt modelId="{0D91BCFB-D719-4BC6-8F10-AD75B1EE7DA1}" type="sibTrans" cxnId="{35E14032-A652-4E63-80D7-5D9AABF1A381}">
      <dgm:prSet/>
      <dgm:spPr/>
      <dgm:t>
        <a:bodyPr/>
        <a:lstStyle/>
        <a:p>
          <a:endParaRPr lang="en-US"/>
        </a:p>
      </dgm:t>
    </dgm:pt>
    <dgm:pt modelId="{2E4ED9A9-E931-48F1-A62A-069215447FA6}">
      <dgm:prSet phldrT="[Text]"/>
      <dgm:spPr/>
      <dgm:t>
        <a:bodyPr/>
        <a:lstStyle/>
        <a:p>
          <a:r>
            <a:rPr lang="ar-SA" b="1" smtClean="0"/>
            <a:t>جذع الدماغ</a:t>
          </a:r>
          <a:r>
            <a:rPr lang="ar-SA" smtClean="0"/>
            <a:t> </a:t>
          </a:r>
          <a:endParaRPr lang="en-US" dirty="0"/>
        </a:p>
      </dgm:t>
    </dgm:pt>
    <dgm:pt modelId="{0DC0DA4E-635D-4134-BBA6-98CF9466CE12}" type="parTrans" cxnId="{7B33FB3D-3D6C-4FA1-B64F-D006F4597D9C}">
      <dgm:prSet/>
      <dgm:spPr/>
      <dgm:t>
        <a:bodyPr/>
        <a:lstStyle/>
        <a:p>
          <a:endParaRPr lang="en-US"/>
        </a:p>
      </dgm:t>
    </dgm:pt>
    <dgm:pt modelId="{309CDF85-805C-43A4-9F1C-74CC007C9760}" type="sibTrans" cxnId="{7B33FB3D-3D6C-4FA1-B64F-D006F4597D9C}">
      <dgm:prSet/>
      <dgm:spPr/>
      <dgm:t>
        <a:bodyPr/>
        <a:lstStyle/>
        <a:p>
          <a:endParaRPr lang="en-US"/>
        </a:p>
      </dgm:t>
    </dgm:pt>
    <dgm:pt modelId="{21326C11-817F-42F8-88B8-7A8B1979100F}">
      <dgm:prSet phldrT="[Text]"/>
      <dgm:spPr/>
      <dgm:t>
        <a:bodyPr/>
        <a:lstStyle/>
        <a:p>
          <a:r>
            <a:rPr lang="ar-SA" b="1" dirty="0" smtClean="0"/>
            <a:t>المخيخ</a:t>
          </a:r>
          <a:endParaRPr lang="en-US" dirty="0"/>
        </a:p>
      </dgm:t>
    </dgm:pt>
    <dgm:pt modelId="{77C79068-749D-48B5-9E0D-D853219ABCEC}" type="parTrans" cxnId="{3F8B7357-1BA1-42F0-8110-004C863E4265}">
      <dgm:prSet/>
      <dgm:spPr/>
      <dgm:t>
        <a:bodyPr/>
        <a:lstStyle/>
        <a:p>
          <a:endParaRPr lang="en-US"/>
        </a:p>
      </dgm:t>
    </dgm:pt>
    <dgm:pt modelId="{22C58385-CCB5-4186-92C3-926B8474F127}" type="sibTrans" cxnId="{3F8B7357-1BA1-42F0-8110-004C863E4265}">
      <dgm:prSet/>
      <dgm:spPr/>
      <dgm:t>
        <a:bodyPr/>
        <a:lstStyle/>
        <a:p>
          <a:endParaRPr lang="en-US"/>
        </a:p>
      </dgm:t>
    </dgm:pt>
    <dgm:pt modelId="{C7FA6F1E-C568-43E3-82E0-59BF45832EC5}" type="pres">
      <dgm:prSet presAssocID="{91FC91ED-374C-4F00-8BF4-10DC55F432E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718D8E-A311-4029-B0B6-007A86B7D8D1}" type="pres">
      <dgm:prSet presAssocID="{2393E025-FC8A-4150-A484-C8A5FFCF99C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CAD4B8-43CE-412E-9037-5CB35BCD9A5D}" type="pres">
      <dgm:prSet presAssocID="{0D91BCFB-D719-4BC6-8F10-AD75B1EE7DA1}" presName="sibTrans" presStyleCnt="0"/>
      <dgm:spPr/>
    </dgm:pt>
    <dgm:pt modelId="{8B550333-68CB-4BB8-8577-F9071EE9F15C}" type="pres">
      <dgm:prSet presAssocID="{2E4ED9A9-E931-48F1-A62A-069215447FA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C48DE9-B9A7-4975-BF71-27A0DD19CA93}" type="pres">
      <dgm:prSet presAssocID="{309CDF85-805C-43A4-9F1C-74CC007C9760}" presName="sibTrans" presStyleCnt="0"/>
      <dgm:spPr/>
    </dgm:pt>
    <dgm:pt modelId="{2E14A70C-254D-49DC-A19D-04C978358247}" type="pres">
      <dgm:prSet presAssocID="{21326C11-817F-42F8-88B8-7A8B1979100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47D4A2-8F8A-4821-BDB1-7880D36B7110}" type="presOf" srcId="{91FC91ED-374C-4F00-8BF4-10DC55F432EE}" destId="{C7FA6F1E-C568-43E3-82E0-59BF45832EC5}" srcOrd="0" destOrd="0" presId="urn:microsoft.com/office/officeart/2005/8/layout/default#1"/>
    <dgm:cxn modelId="{9769A6CD-0962-49E7-B596-96A70DA41E58}" type="presOf" srcId="{2E4ED9A9-E931-48F1-A62A-069215447FA6}" destId="{8B550333-68CB-4BB8-8577-F9071EE9F15C}" srcOrd="0" destOrd="0" presId="urn:microsoft.com/office/officeart/2005/8/layout/default#1"/>
    <dgm:cxn modelId="{35E14032-A652-4E63-80D7-5D9AABF1A381}" srcId="{91FC91ED-374C-4F00-8BF4-10DC55F432EE}" destId="{2393E025-FC8A-4150-A484-C8A5FFCF99C7}" srcOrd="0" destOrd="0" parTransId="{2D715588-06C6-4FFD-990E-B007FB61D125}" sibTransId="{0D91BCFB-D719-4BC6-8F10-AD75B1EE7DA1}"/>
    <dgm:cxn modelId="{3F8B7357-1BA1-42F0-8110-004C863E4265}" srcId="{91FC91ED-374C-4F00-8BF4-10DC55F432EE}" destId="{21326C11-817F-42F8-88B8-7A8B1979100F}" srcOrd="2" destOrd="0" parTransId="{77C79068-749D-48B5-9E0D-D853219ABCEC}" sibTransId="{22C58385-CCB5-4186-92C3-926B8474F127}"/>
    <dgm:cxn modelId="{7B33FB3D-3D6C-4FA1-B64F-D006F4597D9C}" srcId="{91FC91ED-374C-4F00-8BF4-10DC55F432EE}" destId="{2E4ED9A9-E931-48F1-A62A-069215447FA6}" srcOrd="1" destOrd="0" parTransId="{0DC0DA4E-635D-4134-BBA6-98CF9466CE12}" sibTransId="{309CDF85-805C-43A4-9F1C-74CC007C9760}"/>
    <dgm:cxn modelId="{06ABEA2B-FBC0-48C0-AF25-3D166CCB2B23}" type="presOf" srcId="{2393E025-FC8A-4150-A484-C8A5FFCF99C7}" destId="{EF718D8E-A311-4029-B0B6-007A86B7D8D1}" srcOrd="0" destOrd="0" presId="urn:microsoft.com/office/officeart/2005/8/layout/default#1"/>
    <dgm:cxn modelId="{82B7DCD7-F69F-43AD-B592-50B2A010EFD8}" type="presOf" srcId="{21326C11-817F-42F8-88B8-7A8B1979100F}" destId="{2E14A70C-254D-49DC-A19D-04C978358247}" srcOrd="0" destOrd="0" presId="urn:microsoft.com/office/officeart/2005/8/layout/default#1"/>
    <dgm:cxn modelId="{05517B8B-0817-4664-A398-0F9C0CBD1063}" type="presParOf" srcId="{C7FA6F1E-C568-43E3-82E0-59BF45832EC5}" destId="{EF718D8E-A311-4029-B0B6-007A86B7D8D1}" srcOrd="0" destOrd="0" presId="urn:microsoft.com/office/officeart/2005/8/layout/default#1"/>
    <dgm:cxn modelId="{6CC72F41-DE35-4F46-BE1B-8BCA064F6AB0}" type="presParOf" srcId="{C7FA6F1E-C568-43E3-82E0-59BF45832EC5}" destId="{87CAD4B8-43CE-412E-9037-5CB35BCD9A5D}" srcOrd="1" destOrd="0" presId="urn:microsoft.com/office/officeart/2005/8/layout/default#1"/>
    <dgm:cxn modelId="{4E2F6902-6168-41D6-B8A6-2CC10667E3DF}" type="presParOf" srcId="{C7FA6F1E-C568-43E3-82E0-59BF45832EC5}" destId="{8B550333-68CB-4BB8-8577-F9071EE9F15C}" srcOrd="2" destOrd="0" presId="urn:microsoft.com/office/officeart/2005/8/layout/default#1"/>
    <dgm:cxn modelId="{30FFB957-4306-4764-9DFA-5CBF7098E089}" type="presParOf" srcId="{C7FA6F1E-C568-43E3-82E0-59BF45832EC5}" destId="{E1C48DE9-B9A7-4975-BF71-27A0DD19CA93}" srcOrd="3" destOrd="0" presId="urn:microsoft.com/office/officeart/2005/8/layout/default#1"/>
    <dgm:cxn modelId="{7EFC75AC-8F91-4434-96FB-63CE135BC9B0}" type="presParOf" srcId="{C7FA6F1E-C568-43E3-82E0-59BF45832EC5}" destId="{2E14A70C-254D-49DC-A19D-04C978358247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4D5F14-7D0E-4E45-97DB-FF06829E94DD}" type="doc">
      <dgm:prSet loTypeId="urn:microsoft.com/office/officeart/2005/8/layout/list1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1E9807A0-0F0A-4D83-8FD6-BB829D058B68}">
      <dgm:prSet phldrT="[Text]" custT="1"/>
      <dgm:spPr/>
      <dgm:t>
        <a:bodyPr/>
        <a:lstStyle/>
        <a:p>
          <a:pPr algn="r" rtl="1"/>
          <a:r>
            <a:rPr lang="ar-SA" sz="4000" b="1" u="sng" dirty="0" smtClean="0"/>
            <a:t>الأم الجافية </a:t>
          </a:r>
          <a:r>
            <a:rPr lang="ar-SA" sz="2400" dirty="0" smtClean="0"/>
            <a:t>وهي تحيط بالسطح الداخلي للجمجمة والعمود الفقري</a:t>
          </a:r>
          <a:endParaRPr lang="en-US" sz="2400" dirty="0"/>
        </a:p>
      </dgm:t>
    </dgm:pt>
    <dgm:pt modelId="{F53110CD-9360-4620-A273-DE33D4309852}" type="parTrans" cxnId="{AFEA8111-7259-4EB4-AE9D-A6CD5C3EE9B4}">
      <dgm:prSet/>
      <dgm:spPr/>
      <dgm:t>
        <a:bodyPr/>
        <a:lstStyle/>
        <a:p>
          <a:endParaRPr lang="en-US" sz="2400"/>
        </a:p>
      </dgm:t>
    </dgm:pt>
    <dgm:pt modelId="{576FC925-3E3C-4963-BAFA-4DCBE311EB30}" type="sibTrans" cxnId="{AFEA8111-7259-4EB4-AE9D-A6CD5C3EE9B4}">
      <dgm:prSet/>
      <dgm:spPr/>
      <dgm:t>
        <a:bodyPr/>
        <a:lstStyle/>
        <a:p>
          <a:endParaRPr lang="en-US" sz="2400"/>
        </a:p>
      </dgm:t>
    </dgm:pt>
    <dgm:pt modelId="{E272A8DC-2672-4922-80C7-3878AADC89C8}" type="pres">
      <dgm:prSet presAssocID="{2F4D5F14-7D0E-4E45-97DB-FF06829E94D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21FD7E-BD45-432A-903B-6B952FA2FAAE}" type="pres">
      <dgm:prSet presAssocID="{1E9807A0-0F0A-4D83-8FD6-BB829D058B68}" presName="parentLin" presStyleCnt="0"/>
      <dgm:spPr/>
    </dgm:pt>
    <dgm:pt modelId="{5C1149A9-0C17-469E-99F9-710F1F2207A0}" type="pres">
      <dgm:prSet presAssocID="{1E9807A0-0F0A-4D83-8FD6-BB829D058B6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4EE9D96D-1AEA-4461-A156-188193AF538C}" type="pres">
      <dgm:prSet presAssocID="{1E9807A0-0F0A-4D83-8FD6-BB829D058B68}" presName="parentText" presStyleLbl="node1" presStyleIdx="0" presStyleCnt="1" custLinFactX="12565" custLinFactNeighborX="100000" custLinFactNeighborY="-256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264E8-4C14-4991-83AE-ADF65D61E8D6}" type="pres">
      <dgm:prSet presAssocID="{1E9807A0-0F0A-4D83-8FD6-BB829D058B68}" presName="negativeSpace" presStyleCnt="0"/>
      <dgm:spPr/>
    </dgm:pt>
    <dgm:pt modelId="{DA900EF2-7A50-4937-9F3C-59AFA8CC022E}" type="pres">
      <dgm:prSet presAssocID="{1E9807A0-0F0A-4D83-8FD6-BB829D058B68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FEA8111-7259-4EB4-AE9D-A6CD5C3EE9B4}" srcId="{2F4D5F14-7D0E-4E45-97DB-FF06829E94DD}" destId="{1E9807A0-0F0A-4D83-8FD6-BB829D058B68}" srcOrd="0" destOrd="0" parTransId="{F53110CD-9360-4620-A273-DE33D4309852}" sibTransId="{576FC925-3E3C-4963-BAFA-4DCBE311EB30}"/>
    <dgm:cxn modelId="{0BDC97EA-2649-4EB9-9F9F-CD641ECC5F76}" type="presOf" srcId="{1E9807A0-0F0A-4D83-8FD6-BB829D058B68}" destId="{5C1149A9-0C17-469E-99F9-710F1F2207A0}" srcOrd="0" destOrd="0" presId="urn:microsoft.com/office/officeart/2005/8/layout/list1"/>
    <dgm:cxn modelId="{4163B63C-D8E1-4CE8-AFDF-C5219658556B}" type="presOf" srcId="{2F4D5F14-7D0E-4E45-97DB-FF06829E94DD}" destId="{E272A8DC-2672-4922-80C7-3878AADC89C8}" srcOrd="0" destOrd="0" presId="urn:microsoft.com/office/officeart/2005/8/layout/list1"/>
    <dgm:cxn modelId="{229849AC-34BB-488F-A81C-CAC7B21D1204}" type="presOf" srcId="{1E9807A0-0F0A-4D83-8FD6-BB829D058B68}" destId="{4EE9D96D-1AEA-4461-A156-188193AF538C}" srcOrd="1" destOrd="0" presId="urn:microsoft.com/office/officeart/2005/8/layout/list1"/>
    <dgm:cxn modelId="{D4B63D12-48F0-4435-B93F-4AB5E238ECF4}" type="presParOf" srcId="{E272A8DC-2672-4922-80C7-3878AADC89C8}" destId="{9821FD7E-BD45-432A-903B-6B952FA2FAAE}" srcOrd="0" destOrd="0" presId="urn:microsoft.com/office/officeart/2005/8/layout/list1"/>
    <dgm:cxn modelId="{05F85712-4B70-45B3-8DE0-BF3F27FB355F}" type="presParOf" srcId="{9821FD7E-BD45-432A-903B-6B952FA2FAAE}" destId="{5C1149A9-0C17-469E-99F9-710F1F2207A0}" srcOrd="0" destOrd="0" presId="urn:microsoft.com/office/officeart/2005/8/layout/list1"/>
    <dgm:cxn modelId="{33967C29-0CB4-4946-B944-D88AB699E688}" type="presParOf" srcId="{9821FD7E-BD45-432A-903B-6B952FA2FAAE}" destId="{4EE9D96D-1AEA-4461-A156-188193AF538C}" srcOrd="1" destOrd="0" presId="urn:microsoft.com/office/officeart/2005/8/layout/list1"/>
    <dgm:cxn modelId="{4FD73319-5085-4ACD-96B4-64F847F914B7}" type="presParOf" srcId="{E272A8DC-2672-4922-80C7-3878AADC89C8}" destId="{E02264E8-4C14-4991-83AE-ADF65D61E8D6}" srcOrd="1" destOrd="0" presId="urn:microsoft.com/office/officeart/2005/8/layout/list1"/>
    <dgm:cxn modelId="{80409612-22A8-4E30-B45A-F152B3B042B4}" type="presParOf" srcId="{E272A8DC-2672-4922-80C7-3878AADC89C8}" destId="{DA900EF2-7A50-4937-9F3C-59AFA8CC022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6E9C34-988F-446F-8941-3F18BF5BFB4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A83B5B-0C7C-42C4-833A-CFF8AD348F35}">
      <dgm:prSet phldrT="[Text]" custT="1"/>
      <dgm:spPr/>
      <dgm:t>
        <a:bodyPr/>
        <a:lstStyle/>
        <a:p>
          <a:r>
            <a:rPr lang="ar-SA" sz="4000" b="1" dirty="0" smtClean="0"/>
            <a:t>الجهاز العصبي الطرفي</a:t>
          </a:r>
          <a:endParaRPr lang="en-US" sz="4000" b="1" dirty="0"/>
        </a:p>
      </dgm:t>
    </dgm:pt>
    <dgm:pt modelId="{BE299373-D04F-4ABB-AD5B-E694AFAE47E1}" type="parTrans" cxnId="{829DFEB7-F315-4C62-9002-F56CA0B33957}">
      <dgm:prSet/>
      <dgm:spPr/>
      <dgm:t>
        <a:bodyPr/>
        <a:lstStyle/>
        <a:p>
          <a:endParaRPr lang="en-US"/>
        </a:p>
      </dgm:t>
    </dgm:pt>
    <dgm:pt modelId="{3A998591-5A39-422D-93F1-BB0A84D4912F}" type="sibTrans" cxnId="{829DFEB7-F315-4C62-9002-F56CA0B33957}">
      <dgm:prSet/>
      <dgm:spPr/>
      <dgm:t>
        <a:bodyPr/>
        <a:lstStyle/>
        <a:p>
          <a:endParaRPr lang="en-US"/>
        </a:p>
      </dgm:t>
    </dgm:pt>
    <dgm:pt modelId="{9C2A1CD8-BC8B-4DEB-B12B-1D01A2F1386E}">
      <dgm:prSet phldrT="[Text]"/>
      <dgm:spPr/>
      <dgm:t>
        <a:bodyPr/>
        <a:lstStyle/>
        <a:p>
          <a:r>
            <a:rPr lang="ar-SA" b="1" dirty="0" smtClean="0"/>
            <a:t>الجهاز العصبي البدني</a:t>
          </a:r>
          <a:endParaRPr lang="en-US" dirty="0"/>
        </a:p>
      </dgm:t>
    </dgm:pt>
    <dgm:pt modelId="{47CDBDBC-FD95-4E2E-9009-F9C7D55FF116}" type="parTrans" cxnId="{A7A22693-5579-4CA8-A9EF-901B592B7DE2}">
      <dgm:prSet/>
      <dgm:spPr/>
      <dgm:t>
        <a:bodyPr/>
        <a:lstStyle/>
        <a:p>
          <a:endParaRPr lang="en-US"/>
        </a:p>
      </dgm:t>
    </dgm:pt>
    <dgm:pt modelId="{51672FA6-912F-4BFC-AF16-2159B0B7E4D6}" type="sibTrans" cxnId="{A7A22693-5579-4CA8-A9EF-901B592B7DE2}">
      <dgm:prSet/>
      <dgm:spPr/>
      <dgm:t>
        <a:bodyPr/>
        <a:lstStyle/>
        <a:p>
          <a:endParaRPr lang="en-US"/>
        </a:p>
      </dgm:t>
    </dgm:pt>
    <dgm:pt modelId="{A9584A13-E464-4D42-9C06-268BEB180F38}">
      <dgm:prSet phldrT="[Text]"/>
      <dgm:spPr/>
      <dgm:t>
        <a:bodyPr/>
        <a:lstStyle/>
        <a:p>
          <a:r>
            <a:rPr lang="ar-SA" b="1" dirty="0" smtClean="0"/>
            <a:t>الجهاز العصبي الذاتي</a:t>
          </a:r>
          <a:endParaRPr lang="en-US" dirty="0"/>
        </a:p>
      </dgm:t>
    </dgm:pt>
    <dgm:pt modelId="{7907D91F-4248-4055-8C34-DFC755B7B3F5}" type="parTrans" cxnId="{3F305D26-DB21-4033-82B0-5974C63CCEA6}">
      <dgm:prSet/>
      <dgm:spPr/>
      <dgm:t>
        <a:bodyPr/>
        <a:lstStyle/>
        <a:p>
          <a:endParaRPr lang="en-US"/>
        </a:p>
      </dgm:t>
    </dgm:pt>
    <dgm:pt modelId="{FAFE9D3B-B5A6-448E-B773-DF59D8E27C26}" type="sibTrans" cxnId="{3F305D26-DB21-4033-82B0-5974C63CCEA6}">
      <dgm:prSet/>
      <dgm:spPr/>
      <dgm:t>
        <a:bodyPr/>
        <a:lstStyle/>
        <a:p>
          <a:endParaRPr lang="en-US"/>
        </a:p>
      </dgm:t>
    </dgm:pt>
    <dgm:pt modelId="{C431F8E9-CEA9-417A-82B1-2645688DAC45}" type="pres">
      <dgm:prSet presAssocID="{596E9C34-988F-446F-8941-3F18BF5BFB4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A15188-F07C-4F87-A739-53A6AF0CF757}" type="pres">
      <dgm:prSet presAssocID="{33A83B5B-0C7C-42C4-833A-CFF8AD348F35}" presName="hierRoot1" presStyleCnt="0"/>
      <dgm:spPr/>
    </dgm:pt>
    <dgm:pt modelId="{AF794DB0-44EE-4209-AC47-3BDDE398552B}" type="pres">
      <dgm:prSet presAssocID="{33A83B5B-0C7C-42C4-833A-CFF8AD348F35}" presName="composite" presStyleCnt="0"/>
      <dgm:spPr/>
    </dgm:pt>
    <dgm:pt modelId="{62CDAF32-671C-4E07-9128-3B70F443DE78}" type="pres">
      <dgm:prSet presAssocID="{33A83B5B-0C7C-42C4-833A-CFF8AD348F35}" presName="background" presStyleLbl="node0" presStyleIdx="0" presStyleCnt="1"/>
      <dgm:spPr/>
    </dgm:pt>
    <dgm:pt modelId="{9BA71627-F454-48FD-A23A-3F9CDECC416B}" type="pres">
      <dgm:prSet presAssocID="{33A83B5B-0C7C-42C4-833A-CFF8AD348F35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A440EEC-6DF4-411F-91A2-08E5B97E6AED}" type="pres">
      <dgm:prSet presAssocID="{33A83B5B-0C7C-42C4-833A-CFF8AD348F35}" presName="hierChild2" presStyleCnt="0"/>
      <dgm:spPr/>
    </dgm:pt>
    <dgm:pt modelId="{DFAA9AB3-46EB-4932-8DD9-FF8AAE2FFA78}" type="pres">
      <dgm:prSet presAssocID="{47CDBDBC-FD95-4E2E-9009-F9C7D55FF11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3BB49B6-06AC-471E-AED8-F353F0DEA600}" type="pres">
      <dgm:prSet presAssocID="{9C2A1CD8-BC8B-4DEB-B12B-1D01A2F1386E}" presName="hierRoot2" presStyleCnt="0"/>
      <dgm:spPr/>
    </dgm:pt>
    <dgm:pt modelId="{8BB3E8F0-9FF5-470D-950C-BCB11CEA5DBA}" type="pres">
      <dgm:prSet presAssocID="{9C2A1CD8-BC8B-4DEB-B12B-1D01A2F1386E}" presName="composite2" presStyleCnt="0"/>
      <dgm:spPr/>
    </dgm:pt>
    <dgm:pt modelId="{77F40E65-3DBB-4830-851D-52989E9A1DD9}" type="pres">
      <dgm:prSet presAssocID="{9C2A1CD8-BC8B-4DEB-B12B-1D01A2F1386E}" presName="background2" presStyleLbl="node2" presStyleIdx="0" presStyleCnt="2"/>
      <dgm:spPr/>
    </dgm:pt>
    <dgm:pt modelId="{6231B288-7FD5-4558-B055-4B70650F14BC}" type="pres">
      <dgm:prSet presAssocID="{9C2A1CD8-BC8B-4DEB-B12B-1D01A2F1386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D5A8D6-67EA-470F-91AA-2F727A9597DB}" type="pres">
      <dgm:prSet presAssocID="{9C2A1CD8-BC8B-4DEB-B12B-1D01A2F1386E}" presName="hierChild3" presStyleCnt="0"/>
      <dgm:spPr/>
    </dgm:pt>
    <dgm:pt modelId="{248BF150-744F-4D6D-B532-8E13685DEC1A}" type="pres">
      <dgm:prSet presAssocID="{7907D91F-4248-4055-8C34-DFC755B7B3F5}" presName="Name10" presStyleLbl="parChTrans1D2" presStyleIdx="1" presStyleCnt="2"/>
      <dgm:spPr/>
      <dgm:t>
        <a:bodyPr/>
        <a:lstStyle/>
        <a:p>
          <a:endParaRPr lang="en-US"/>
        </a:p>
      </dgm:t>
    </dgm:pt>
    <dgm:pt modelId="{07419A03-EB9B-4CB4-874C-0A0C4769B5AF}" type="pres">
      <dgm:prSet presAssocID="{A9584A13-E464-4D42-9C06-268BEB180F38}" presName="hierRoot2" presStyleCnt="0"/>
      <dgm:spPr/>
    </dgm:pt>
    <dgm:pt modelId="{C7A779A7-38D7-4CBD-9C8F-793E824C8901}" type="pres">
      <dgm:prSet presAssocID="{A9584A13-E464-4D42-9C06-268BEB180F38}" presName="composite2" presStyleCnt="0"/>
      <dgm:spPr/>
    </dgm:pt>
    <dgm:pt modelId="{EE57288F-E2A1-440A-B6BE-0FB9A1329DD3}" type="pres">
      <dgm:prSet presAssocID="{A9584A13-E464-4D42-9C06-268BEB180F38}" presName="background2" presStyleLbl="node2" presStyleIdx="1" presStyleCnt="2"/>
      <dgm:spPr/>
    </dgm:pt>
    <dgm:pt modelId="{D17FD4CC-8B3D-4D01-844D-408E542F1313}" type="pres">
      <dgm:prSet presAssocID="{A9584A13-E464-4D42-9C06-268BEB180F38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DC34C0A-306C-4A69-AEEC-163ACF586A79}" type="pres">
      <dgm:prSet presAssocID="{A9584A13-E464-4D42-9C06-268BEB180F38}" presName="hierChild3" presStyleCnt="0"/>
      <dgm:spPr/>
    </dgm:pt>
  </dgm:ptLst>
  <dgm:cxnLst>
    <dgm:cxn modelId="{6B84194D-1585-4D11-9D10-4EF50C039A1D}" type="presOf" srcId="{596E9C34-988F-446F-8941-3F18BF5BFB4E}" destId="{C431F8E9-CEA9-417A-82B1-2645688DAC45}" srcOrd="0" destOrd="0" presId="urn:microsoft.com/office/officeart/2005/8/layout/hierarchy1"/>
    <dgm:cxn modelId="{C40DDEF4-9374-4A5A-9EAA-2C0E961B1841}" type="presOf" srcId="{7907D91F-4248-4055-8C34-DFC755B7B3F5}" destId="{248BF150-744F-4D6D-B532-8E13685DEC1A}" srcOrd="0" destOrd="0" presId="urn:microsoft.com/office/officeart/2005/8/layout/hierarchy1"/>
    <dgm:cxn modelId="{3F305D26-DB21-4033-82B0-5974C63CCEA6}" srcId="{33A83B5B-0C7C-42C4-833A-CFF8AD348F35}" destId="{A9584A13-E464-4D42-9C06-268BEB180F38}" srcOrd="1" destOrd="0" parTransId="{7907D91F-4248-4055-8C34-DFC755B7B3F5}" sibTransId="{FAFE9D3B-B5A6-448E-B773-DF59D8E27C26}"/>
    <dgm:cxn modelId="{DD1B2093-E84E-4292-863E-F885F35B5F6F}" type="presOf" srcId="{33A83B5B-0C7C-42C4-833A-CFF8AD348F35}" destId="{9BA71627-F454-48FD-A23A-3F9CDECC416B}" srcOrd="0" destOrd="0" presId="urn:microsoft.com/office/officeart/2005/8/layout/hierarchy1"/>
    <dgm:cxn modelId="{642E46DC-4F66-4597-833E-1DEFD6780E9B}" type="presOf" srcId="{47CDBDBC-FD95-4E2E-9009-F9C7D55FF116}" destId="{DFAA9AB3-46EB-4932-8DD9-FF8AAE2FFA78}" srcOrd="0" destOrd="0" presId="urn:microsoft.com/office/officeart/2005/8/layout/hierarchy1"/>
    <dgm:cxn modelId="{CBADB4F2-1FD7-4330-B3E0-65C84A5AFDF8}" type="presOf" srcId="{9C2A1CD8-BC8B-4DEB-B12B-1D01A2F1386E}" destId="{6231B288-7FD5-4558-B055-4B70650F14BC}" srcOrd="0" destOrd="0" presId="urn:microsoft.com/office/officeart/2005/8/layout/hierarchy1"/>
    <dgm:cxn modelId="{A7A22693-5579-4CA8-A9EF-901B592B7DE2}" srcId="{33A83B5B-0C7C-42C4-833A-CFF8AD348F35}" destId="{9C2A1CD8-BC8B-4DEB-B12B-1D01A2F1386E}" srcOrd="0" destOrd="0" parTransId="{47CDBDBC-FD95-4E2E-9009-F9C7D55FF116}" sibTransId="{51672FA6-912F-4BFC-AF16-2159B0B7E4D6}"/>
    <dgm:cxn modelId="{829DFEB7-F315-4C62-9002-F56CA0B33957}" srcId="{596E9C34-988F-446F-8941-3F18BF5BFB4E}" destId="{33A83B5B-0C7C-42C4-833A-CFF8AD348F35}" srcOrd="0" destOrd="0" parTransId="{BE299373-D04F-4ABB-AD5B-E694AFAE47E1}" sibTransId="{3A998591-5A39-422D-93F1-BB0A84D4912F}"/>
    <dgm:cxn modelId="{E7395A77-190C-41CE-BCBB-28DE1ADC2FBE}" type="presOf" srcId="{A9584A13-E464-4D42-9C06-268BEB180F38}" destId="{D17FD4CC-8B3D-4D01-844D-408E542F1313}" srcOrd="0" destOrd="0" presId="urn:microsoft.com/office/officeart/2005/8/layout/hierarchy1"/>
    <dgm:cxn modelId="{C1339258-4940-4F4B-A2F2-C6E4ABF216B8}" type="presParOf" srcId="{C431F8E9-CEA9-417A-82B1-2645688DAC45}" destId="{2CA15188-F07C-4F87-A739-53A6AF0CF757}" srcOrd="0" destOrd="0" presId="urn:microsoft.com/office/officeart/2005/8/layout/hierarchy1"/>
    <dgm:cxn modelId="{20B7C9C3-C981-44B6-AB0D-2859D387EE04}" type="presParOf" srcId="{2CA15188-F07C-4F87-A739-53A6AF0CF757}" destId="{AF794DB0-44EE-4209-AC47-3BDDE398552B}" srcOrd="0" destOrd="0" presId="urn:microsoft.com/office/officeart/2005/8/layout/hierarchy1"/>
    <dgm:cxn modelId="{D3E9D294-1079-4900-AA6E-AB68010BBA0B}" type="presParOf" srcId="{AF794DB0-44EE-4209-AC47-3BDDE398552B}" destId="{62CDAF32-671C-4E07-9128-3B70F443DE78}" srcOrd="0" destOrd="0" presId="urn:microsoft.com/office/officeart/2005/8/layout/hierarchy1"/>
    <dgm:cxn modelId="{B10B3CCA-751B-4D34-9D38-91BD24A53EEB}" type="presParOf" srcId="{AF794DB0-44EE-4209-AC47-3BDDE398552B}" destId="{9BA71627-F454-48FD-A23A-3F9CDECC416B}" srcOrd="1" destOrd="0" presId="urn:microsoft.com/office/officeart/2005/8/layout/hierarchy1"/>
    <dgm:cxn modelId="{87FA848B-8D38-4EE3-AF8E-B53C34200CE8}" type="presParOf" srcId="{2CA15188-F07C-4F87-A739-53A6AF0CF757}" destId="{FA440EEC-6DF4-411F-91A2-08E5B97E6AED}" srcOrd="1" destOrd="0" presId="urn:microsoft.com/office/officeart/2005/8/layout/hierarchy1"/>
    <dgm:cxn modelId="{3423BA88-1ABB-4AFF-997D-159986A1E117}" type="presParOf" srcId="{FA440EEC-6DF4-411F-91A2-08E5B97E6AED}" destId="{DFAA9AB3-46EB-4932-8DD9-FF8AAE2FFA78}" srcOrd="0" destOrd="0" presId="urn:microsoft.com/office/officeart/2005/8/layout/hierarchy1"/>
    <dgm:cxn modelId="{79171E97-28BB-4E80-B081-56D2078198E9}" type="presParOf" srcId="{FA440EEC-6DF4-411F-91A2-08E5B97E6AED}" destId="{A3BB49B6-06AC-471E-AED8-F353F0DEA600}" srcOrd="1" destOrd="0" presId="urn:microsoft.com/office/officeart/2005/8/layout/hierarchy1"/>
    <dgm:cxn modelId="{0CFF5693-BDD7-4D60-8D6A-AACE17D81EB0}" type="presParOf" srcId="{A3BB49B6-06AC-471E-AED8-F353F0DEA600}" destId="{8BB3E8F0-9FF5-470D-950C-BCB11CEA5DBA}" srcOrd="0" destOrd="0" presId="urn:microsoft.com/office/officeart/2005/8/layout/hierarchy1"/>
    <dgm:cxn modelId="{74D6FECC-D280-4E46-9AC9-7BA905A1BDCE}" type="presParOf" srcId="{8BB3E8F0-9FF5-470D-950C-BCB11CEA5DBA}" destId="{77F40E65-3DBB-4830-851D-52989E9A1DD9}" srcOrd="0" destOrd="0" presId="urn:microsoft.com/office/officeart/2005/8/layout/hierarchy1"/>
    <dgm:cxn modelId="{7CF6C843-B45A-469A-8224-27ED47143064}" type="presParOf" srcId="{8BB3E8F0-9FF5-470D-950C-BCB11CEA5DBA}" destId="{6231B288-7FD5-4558-B055-4B70650F14BC}" srcOrd="1" destOrd="0" presId="urn:microsoft.com/office/officeart/2005/8/layout/hierarchy1"/>
    <dgm:cxn modelId="{CA0605AE-2880-4A43-8982-769DF022E84D}" type="presParOf" srcId="{A3BB49B6-06AC-471E-AED8-F353F0DEA600}" destId="{C3D5A8D6-67EA-470F-91AA-2F727A9597DB}" srcOrd="1" destOrd="0" presId="urn:microsoft.com/office/officeart/2005/8/layout/hierarchy1"/>
    <dgm:cxn modelId="{32D656F6-5982-4AD7-AC5C-1BEB5C46A65E}" type="presParOf" srcId="{FA440EEC-6DF4-411F-91A2-08E5B97E6AED}" destId="{248BF150-744F-4D6D-B532-8E13685DEC1A}" srcOrd="2" destOrd="0" presId="urn:microsoft.com/office/officeart/2005/8/layout/hierarchy1"/>
    <dgm:cxn modelId="{56CD3E20-4639-4375-93EC-D163121F87FB}" type="presParOf" srcId="{FA440EEC-6DF4-411F-91A2-08E5B97E6AED}" destId="{07419A03-EB9B-4CB4-874C-0A0C4769B5AF}" srcOrd="3" destOrd="0" presId="urn:microsoft.com/office/officeart/2005/8/layout/hierarchy1"/>
    <dgm:cxn modelId="{90ED59FB-2C7E-43F4-BDE4-83C6E423BCF7}" type="presParOf" srcId="{07419A03-EB9B-4CB4-874C-0A0C4769B5AF}" destId="{C7A779A7-38D7-4CBD-9C8F-793E824C8901}" srcOrd="0" destOrd="0" presId="urn:microsoft.com/office/officeart/2005/8/layout/hierarchy1"/>
    <dgm:cxn modelId="{2DA48E7D-4FCD-4C6A-9045-DF733AD0676F}" type="presParOf" srcId="{C7A779A7-38D7-4CBD-9C8F-793E824C8901}" destId="{EE57288F-E2A1-440A-B6BE-0FB9A1329DD3}" srcOrd="0" destOrd="0" presId="urn:microsoft.com/office/officeart/2005/8/layout/hierarchy1"/>
    <dgm:cxn modelId="{ABD22661-E684-4711-ACDA-D61AF5C4F3BD}" type="presParOf" srcId="{C7A779A7-38D7-4CBD-9C8F-793E824C8901}" destId="{D17FD4CC-8B3D-4D01-844D-408E542F1313}" srcOrd="1" destOrd="0" presId="urn:microsoft.com/office/officeart/2005/8/layout/hierarchy1"/>
    <dgm:cxn modelId="{95B4FF25-5DBD-455D-9871-3ABC2B31DD53}" type="presParOf" srcId="{07419A03-EB9B-4CB4-874C-0A0C4769B5AF}" destId="{8DC34C0A-306C-4A69-AEEC-163ACF586A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2AEC41-2BD2-461D-B64A-FDC8FCD26BEE}">
      <dsp:nvSpPr>
        <dsp:cNvPr id="0" name=""/>
        <dsp:cNvSpPr/>
      </dsp:nvSpPr>
      <dsp:spPr>
        <a:xfrm>
          <a:off x="1143012" y="219874"/>
          <a:ext cx="5581625" cy="183456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</a:rPr>
            <a:t>جهاز ينبهنا بأن هناك تدميرًا لأحد الأعضاء</a:t>
          </a:r>
          <a:endParaRPr lang="en-US" sz="2800" b="1" kern="1200" dirty="0">
            <a:solidFill>
              <a:schemeClr val="tx1"/>
            </a:solidFill>
          </a:endParaRPr>
        </a:p>
      </dsp:txBody>
      <dsp:txXfrm>
        <a:off x="1232568" y="309430"/>
        <a:ext cx="5402513" cy="1655448"/>
      </dsp:txXfrm>
    </dsp:sp>
    <dsp:sp modelId="{C9C9B90A-6F0C-4114-A4A8-43A68B035ECD}">
      <dsp:nvSpPr>
        <dsp:cNvPr id="0" name=""/>
        <dsp:cNvSpPr/>
      </dsp:nvSpPr>
      <dsp:spPr>
        <a:xfrm>
          <a:off x="1143012" y="2434921"/>
          <a:ext cx="5581625" cy="183456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</a:rPr>
            <a:t>يتحكم الجهاز في نشاطات جميع أجهزة الجسم</a:t>
          </a:r>
          <a:endParaRPr lang="en-US" sz="2800" b="1" kern="1200" dirty="0" smtClean="0">
            <a:solidFill>
              <a:schemeClr val="tx1"/>
            </a:solidFill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b="1" kern="1200" dirty="0" smtClean="0">
            <a:solidFill>
              <a:schemeClr val="tx1"/>
            </a:solidFill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</a:rPr>
            <a:t>ينسق أعمال أجهزة الجسم بالتشارك مع جهاز الغدد الصماء،.</a:t>
          </a:r>
          <a:endParaRPr lang="en-US" sz="2800" b="1" kern="1200" dirty="0" smtClean="0">
            <a:solidFill>
              <a:schemeClr val="tx1"/>
            </a:solidFill>
          </a:endParaRPr>
        </a:p>
      </dsp:txBody>
      <dsp:txXfrm>
        <a:off x="1232568" y="2524477"/>
        <a:ext cx="5402513" cy="1655448"/>
      </dsp:txXfrm>
    </dsp:sp>
    <dsp:sp modelId="{0382CD91-FF2B-48F8-BF06-0709F55727DE}">
      <dsp:nvSpPr>
        <dsp:cNvPr id="0" name=""/>
        <dsp:cNvSpPr/>
      </dsp:nvSpPr>
      <dsp:spPr>
        <a:xfrm>
          <a:off x="1143051" y="4723358"/>
          <a:ext cx="5734021" cy="1834560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tx1"/>
              </a:solidFill>
            </a:rPr>
            <a:t>يحافظ على توازن الجسم </a:t>
          </a:r>
          <a:endParaRPr lang="en-US" sz="2800" b="1" kern="1200" dirty="0" smtClean="0">
            <a:solidFill>
              <a:schemeClr val="tx1"/>
            </a:solidFill>
          </a:endParaRPr>
        </a:p>
      </dsp:txBody>
      <dsp:txXfrm>
        <a:off x="1232607" y="4812914"/>
        <a:ext cx="5554909" cy="1655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0FC92-C08E-47CE-8E74-A7EFBEC261C1}">
      <dsp:nvSpPr>
        <dsp:cNvPr id="0" name=""/>
        <dsp:cNvSpPr/>
      </dsp:nvSpPr>
      <dsp:spPr>
        <a:xfrm rot="16200000">
          <a:off x="1365529" y="-295306"/>
          <a:ext cx="3078431" cy="367586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/>
            <a:t>تفرعات </a:t>
          </a:r>
          <a:r>
            <a:rPr lang="ar-SA" sz="2000" b="1" kern="1200" dirty="0" err="1" smtClean="0"/>
            <a:t>وتشعبات</a:t>
          </a:r>
          <a:r>
            <a:rPr lang="ar-SA" sz="2000" b="1" kern="1200" dirty="0" smtClean="0"/>
            <a:t> ونهايات تخرج من جسم الخلية تقوم بنقل الإشارات العصبية باتجاه جسم الخلية</a:t>
          </a:r>
          <a:endParaRPr lang="en-US" sz="2000" b="1" kern="1200" dirty="0"/>
        </a:p>
      </dsp:txBody>
      <dsp:txXfrm rot="5400000">
        <a:off x="1217091" y="153686"/>
        <a:ext cx="3525585" cy="2777877"/>
      </dsp:txXfrm>
    </dsp:sp>
    <dsp:sp modelId="{F84B54A4-4B3C-4FFA-9205-3C2F73F0F131}">
      <dsp:nvSpPr>
        <dsp:cNvPr id="0" name=""/>
        <dsp:cNvSpPr/>
      </dsp:nvSpPr>
      <dsp:spPr>
        <a:xfrm>
          <a:off x="4742676" y="77"/>
          <a:ext cx="3182112" cy="30850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solidFill>
                <a:schemeClr val="tx1"/>
              </a:solidFill>
            </a:rPr>
            <a:t>الشجيرات العصبية</a:t>
          </a:r>
          <a:r>
            <a:rPr lang="ar-SA" sz="4800" kern="1200" dirty="0" smtClean="0">
              <a:solidFill>
                <a:schemeClr val="tx1"/>
              </a:solidFill>
            </a:rPr>
            <a:t>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4893278" y="150679"/>
        <a:ext cx="2880908" cy="2783891"/>
      </dsp:txXfrm>
    </dsp:sp>
    <dsp:sp modelId="{15659C1F-6D0A-4FC8-B210-375B0B375976}">
      <dsp:nvSpPr>
        <dsp:cNvPr id="0" name=""/>
        <dsp:cNvSpPr/>
      </dsp:nvSpPr>
      <dsp:spPr>
        <a:xfrm rot="16200000">
          <a:off x="1289328" y="2867842"/>
          <a:ext cx="3078431" cy="3828264"/>
        </a:xfrm>
        <a:prstGeom prst="round2SameRect">
          <a:avLst/>
        </a:prstGeom>
        <a:solidFill>
          <a:schemeClr val="accent5">
            <a:tint val="40000"/>
            <a:alpha val="90000"/>
            <a:hueOff val="-5517137"/>
            <a:satOff val="32962"/>
            <a:lumOff val="-164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517137"/>
              <a:satOff val="32962"/>
              <a:lumOff val="-1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/>
            <a:t>يحوي جميع مكونات الخلية بما فيها النواة</a:t>
          </a:r>
          <a:endParaRPr lang="en-US" sz="2000" b="1" kern="1200" dirty="0"/>
        </a:p>
        <a:p>
          <a:pPr marL="457200" lvl="2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/>
            <a:t>* لا تحوي </a:t>
          </a:r>
          <a:r>
            <a:rPr lang="ar-SA" sz="2000" b="1" kern="1200" dirty="0" err="1" smtClean="0"/>
            <a:t>السنتريول</a:t>
          </a:r>
          <a:r>
            <a:rPr lang="ar-SA" sz="2000" b="1" kern="1200" dirty="0" smtClean="0"/>
            <a:t> (الخلية العصبية لا تنقسم)</a:t>
          </a:r>
          <a:endParaRPr lang="en-US" sz="2000" b="1" kern="1200" dirty="0"/>
        </a:p>
        <a:p>
          <a:pPr marL="457200" lvl="2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b="1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SA" sz="2000" b="1" kern="1200" dirty="0" smtClean="0"/>
            <a:t>ينتج جسم الخلية المادة الكيميائية الناقلة للسيال العصبي</a:t>
          </a:r>
          <a:endParaRPr lang="en-US" sz="2000" b="1" kern="1200" dirty="0"/>
        </a:p>
      </dsp:txBody>
      <dsp:txXfrm rot="5400000">
        <a:off x="1064689" y="3393036"/>
        <a:ext cx="3677987" cy="2777877"/>
      </dsp:txXfrm>
    </dsp:sp>
    <dsp:sp modelId="{05E9A4B2-A690-4CC9-B639-57B5701BFB9A}">
      <dsp:nvSpPr>
        <dsp:cNvPr id="0" name=""/>
        <dsp:cNvSpPr/>
      </dsp:nvSpPr>
      <dsp:spPr>
        <a:xfrm>
          <a:off x="4742676" y="3239427"/>
          <a:ext cx="3182112" cy="3085095"/>
        </a:xfrm>
        <a:prstGeom prst="roundRect">
          <a:avLst/>
        </a:prstGeom>
        <a:solidFill>
          <a:schemeClr val="accent5">
            <a:hueOff val="-5020566"/>
            <a:satOff val="41093"/>
            <a:lumOff val="-666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800" b="1" kern="1200" dirty="0" smtClean="0">
              <a:solidFill>
                <a:schemeClr val="tx1"/>
              </a:solidFill>
            </a:rPr>
            <a:t>جسم الخلية </a:t>
          </a:r>
          <a:endParaRPr lang="en-US" sz="4800" kern="1200" dirty="0">
            <a:solidFill>
              <a:schemeClr val="tx1"/>
            </a:solidFill>
          </a:endParaRPr>
        </a:p>
      </dsp:txBody>
      <dsp:txXfrm>
        <a:off x="4893278" y="3390029"/>
        <a:ext cx="2880908" cy="2783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DA8AE-A2B7-4C81-9722-2A22C43B24D7}">
      <dsp:nvSpPr>
        <dsp:cNvPr id="0" name=""/>
        <dsp:cNvSpPr/>
      </dsp:nvSpPr>
      <dsp:spPr>
        <a:xfrm>
          <a:off x="2356018" y="1327772"/>
          <a:ext cx="1273159" cy="605908"/>
        </a:xfrm>
        <a:custGeom>
          <a:avLst/>
          <a:gdLst/>
          <a:ahLst/>
          <a:cxnLst/>
          <a:rect l="0" t="0" r="0" b="0"/>
          <a:pathLst>
            <a:path>
              <a:moveTo>
                <a:pt x="1273159" y="0"/>
              </a:moveTo>
              <a:lnTo>
                <a:pt x="1273159" y="412908"/>
              </a:lnTo>
              <a:lnTo>
                <a:pt x="0" y="412908"/>
              </a:lnTo>
              <a:lnTo>
                <a:pt x="0" y="605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6C482-893F-401D-90CB-0ED25FDE4D6B}">
      <dsp:nvSpPr>
        <dsp:cNvPr id="0" name=""/>
        <dsp:cNvSpPr/>
      </dsp:nvSpPr>
      <dsp:spPr>
        <a:xfrm>
          <a:off x="3629178" y="3312172"/>
          <a:ext cx="1254325" cy="550345"/>
        </a:xfrm>
        <a:custGeom>
          <a:avLst/>
          <a:gdLst/>
          <a:ahLst/>
          <a:cxnLst/>
          <a:rect l="0" t="0" r="0" b="0"/>
          <a:pathLst>
            <a:path>
              <a:moveTo>
                <a:pt x="1254325" y="0"/>
              </a:moveTo>
              <a:lnTo>
                <a:pt x="1254325" y="357345"/>
              </a:lnTo>
              <a:lnTo>
                <a:pt x="0" y="357345"/>
              </a:lnTo>
              <a:lnTo>
                <a:pt x="0" y="550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E17EA6-9805-460E-9A66-33E012344B1C}">
      <dsp:nvSpPr>
        <dsp:cNvPr id="0" name=""/>
        <dsp:cNvSpPr/>
      </dsp:nvSpPr>
      <dsp:spPr>
        <a:xfrm>
          <a:off x="4883504" y="3312172"/>
          <a:ext cx="1291992" cy="550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345"/>
              </a:lnTo>
              <a:lnTo>
                <a:pt x="1291992" y="357345"/>
              </a:lnTo>
              <a:lnTo>
                <a:pt x="1291992" y="5503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A03C4-1D66-4452-A44F-355C449F8634}">
      <dsp:nvSpPr>
        <dsp:cNvPr id="0" name=""/>
        <dsp:cNvSpPr/>
      </dsp:nvSpPr>
      <dsp:spPr>
        <a:xfrm>
          <a:off x="3629178" y="1327772"/>
          <a:ext cx="1254325" cy="6614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8471"/>
              </a:lnTo>
              <a:lnTo>
                <a:pt x="1254325" y="468471"/>
              </a:lnTo>
              <a:lnTo>
                <a:pt x="1254325" y="6614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5CFAF1-B91E-480D-B5EB-946CE158F787}">
      <dsp:nvSpPr>
        <dsp:cNvPr id="0" name=""/>
        <dsp:cNvSpPr/>
      </dsp:nvSpPr>
      <dsp:spPr>
        <a:xfrm>
          <a:off x="2587502" y="4844"/>
          <a:ext cx="2083351" cy="132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578524-B51B-4C0C-8C05-7644C983B547}">
      <dsp:nvSpPr>
        <dsp:cNvPr id="0" name=""/>
        <dsp:cNvSpPr/>
      </dsp:nvSpPr>
      <dsp:spPr>
        <a:xfrm>
          <a:off x="2818986" y="224753"/>
          <a:ext cx="2083351" cy="1322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dirty="0" smtClean="0"/>
            <a:t>يقسم الجهاز العصبي إلى قسمين أساسيين</a:t>
          </a:r>
          <a:endParaRPr lang="en-US" sz="2600" kern="1200" dirty="0"/>
        </a:p>
      </dsp:txBody>
      <dsp:txXfrm>
        <a:off x="2857733" y="263500"/>
        <a:ext cx="2005857" cy="1245434"/>
      </dsp:txXfrm>
    </dsp:sp>
    <dsp:sp modelId="{C8AD8353-E3EF-4FB1-99A2-23A40A4746F9}">
      <dsp:nvSpPr>
        <dsp:cNvPr id="0" name=""/>
        <dsp:cNvSpPr/>
      </dsp:nvSpPr>
      <dsp:spPr>
        <a:xfrm>
          <a:off x="3841828" y="1989244"/>
          <a:ext cx="2083351" cy="132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55253-89E3-46F6-8965-203C750DC9F9}">
      <dsp:nvSpPr>
        <dsp:cNvPr id="0" name=""/>
        <dsp:cNvSpPr/>
      </dsp:nvSpPr>
      <dsp:spPr>
        <a:xfrm>
          <a:off x="4073312" y="2209153"/>
          <a:ext cx="2083351" cy="1322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dirty="0" smtClean="0"/>
            <a:t>الجهاز العصبي المركزي</a:t>
          </a:r>
          <a:endParaRPr lang="en-US" sz="2600" b="1" kern="1200" dirty="0"/>
        </a:p>
      </dsp:txBody>
      <dsp:txXfrm>
        <a:off x="4112059" y="2247900"/>
        <a:ext cx="2005857" cy="1245434"/>
      </dsp:txXfrm>
    </dsp:sp>
    <dsp:sp modelId="{5269E6B9-63EF-4542-9CEF-9FA298F1B38F}">
      <dsp:nvSpPr>
        <dsp:cNvPr id="0" name=""/>
        <dsp:cNvSpPr/>
      </dsp:nvSpPr>
      <dsp:spPr>
        <a:xfrm>
          <a:off x="5133821" y="3862517"/>
          <a:ext cx="2083351" cy="132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3BAA2-2443-471B-8B69-D091347264CB}">
      <dsp:nvSpPr>
        <dsp:cNvPr id="0" name=""/>
        <dsp:cNvSpPr/>
      </dsp:nvSpPr>
      <dsp:spPr>
        <a:xfrm>
          <a:off x="5365305" y="4082427"/>
          <a:ext cx="2083351" cy="1322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dirty="0" smtClean="0"/>
            <a:t>النخاع الشوكي </a:t>
          </a:r>
          <a:endParaRPr lang="en-US" sz="2600" b="1" kern="1200" dirty="0"/>
        </a:p>
      </dsp:txBody>
      <dsp:txXfrm>
        <a:off x="5404052" y="4121174"/>
        <a:ext cx="2005857" cy="1245434"/>
      </dsp:txXfrm>
    </dsp:sp>
    <dsp:sp modelId="{A2807C49-7120-4D8E-A3FF-57A446092F3E}">
      <dsp:nvSpPr>
        <dsp:cNvPr id="0" name=""/>
        <dsp:cNvSpPr/>
      </dsp:nvSpPr>
      <dsp:spPr>
        <a:xfrm>
          <a:off x="2587502" y="3862517"/>
          <a:ext cx="2083351" cy="132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C634D4-DEB7-4105-B99C-A05B40EA18D4}">
      <dsp:nvSpPr>
        <dsp:cNvPr id="0" name=""/>
        <dsp:cNvSpPr/>
      </dsp:nvSpPr>
      <dsp:spPr>
        <a:xfrm>
          <a:off x="2818986" y="4082427"/>
          <a:ext cx="2083351" cy="1322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dirty="0" smtClean="0"/>
            <a:t>الدماغ</a:t>
          </a:r>
          <a:endParaRPr lang="en-US" sz="2600" b="1" kern="1200" dirty="0"/>
        </a:p>
      </dsp:txBody>
      <dsp:txXfrm>
        <a:off x="2857733" y="4121174"/>
        <a:ext cx="2005857" cy="1245434"/>
      </dsp:txXfrm>
    </dsp:sp>
    <dsp:sp modelId="{F622F4E9-0437-478D-AAA2-C35E18D5A9FC}">
      <dsp:nvSpPr>
        <dsp:cNvPr id="0" name=""/>
        <dsp:cNvSpPr/>
      </dsp:nvSpPr>
      <dsp:spPr>
        <a:xfrm>
          <a:off x="1314343" y="1933681"/>
          <a:ext cx="2083351" cy="1322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49DE7-D1C0-4847-94D7-D28C102FF9B7}">
      <dsp:nvSpPr>
        <dsp:cNvPr id="0" name=""/>
        <dsp:cNvSpPr/>
      </dsp:nvSpPr>
      <dsp:spPr>
        <a:xfrm>
          <a:off x="1545826" y="2153590"/>
          <a:ext cx="2083351" cy="13229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600" b="1" kern="1200" dirty="0" smtClean="0"/>
            <a:t>الجهاز العصبي الطرفي</a:t>
          </a:r>
          <a:endParaRPr lang="en-US" sz="2600" b="1" kern="1200" dirty="0"/>
        </a:p>
      </dsp:txBody>
      <dsp:txXfrm>
        <a:off x="1584573" y="2192337"/>
        <a:ext cx="2005857" cy="12454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18D8E-A311-4029-B0B6-007A86B7D8D1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b="1" kern="1200" dirty="0" smtClean="0"/>
            <a:t>المخ</a:t>
          </a:r>
          <a:endParaRPr lang="en-US" sz="5300" kern="1200" dirty="0"/>
        </a:p>
      </dsp:txBody>
      <dsp:txXfrm>
        <a:off x="744" y="145603"/>
        <a:ext cx="2902148" cy="1741289"/>
      </dsp:txXfrm>
    </dsp:sp>
    <dsp:sp modelId="{8B550333-68CB-4BB8-8577-F9071EE9F15C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b="1" kern="1200" smtClean="0"/>
            <a:t>جذع الدماغ</a:t>
          </a:r>
          <a:r>
            <a:rPr lang="ar-SA" sz="5300" kern="1200" smtClean="0"/>
            <a:t> </a:t>
          </a:r>
          <a:endParaRPr lang="en-US" sz="5300" kern="1200" dirty="0"/>
        </a:p>
      </dsp:txBody>
      <dsp:txXfrm>
        <a:off x="3193107" y="145603"/>
        <a:ext cx="2902148" cy="1741289"/>
      </dsp:txXfrm>
    </dsp:sp>
    <dsp:sp modelId="{2E14A70C-254D-49DC-A19D-04C978358247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5300" b="1" kern="1200" dirty="0" smtClean="0"/>
            <a:t>المخيخ</a:t>
          </a:r>
          <a:endParaRPr lang="en-US" sz="5300" kern="1200" dirty="0"/>
        </a:p>
      </dsp:txBody>
      <dsp:txXfrm>
        <a:off x="1596925" y="2177107"/>
        <a:ext cx="2902148" cy="1741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00EF2-7A50-4937-9F3C-59AFA8CC022E}">
      <dsp:nvSpPr>
        <dsp:cNvPr id="0" name=""/>
        <dsp:cNvSpPr/>
      </dsp:nvSpPr>
      <dsp:spPr>
        <a:xfrm>
          <a:off x="0" y="2289600"/>
          <a:ext cx="76200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E9D96D-1AEA-4461-A156-188193AF538C}">
      <dsp:nvSpPr>
        <dsp:cNvPr id="0" name=""/>
        <dsp:cNvSpPr/>
      </dsp:nvSpPr>
      <dsp:spPr>
        <a:xfrm>
          <a:off x="1432217" y="838200"/>
          <a:ext cx="5334000" cy="19188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3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3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3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613" tIns="0" rIns="201613" bIns="0" numCol="1" spcCol="1270" anchor="ctr" anchorCtr="0">
          <a:noAutofit/>
        </a:bodyPr>
        <a:lstStyle/>
        <a:p>
          <a:pPr lvl="0" algn="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u="sng" kern="1200" dirty="0" smtClean="0"/>
            <a:t>الأم الجافية </a:t>
          </a:r>
          <a:r>
            <a:rPr lang="ar-SA" sz="2400" kern="1200" dirty="0" smtClean="0"/>
            <a:t>وهي تحيط بالسطح الداخلي للجمجمة والعمود الفقري</a:t>
          </a:r>
          <a:endParaRPr lang="en-US" sz="2400" kern="1200" dirty="0"/>
        </a:p>
      </dsp:txBody>
      <dsp:txXfrm>
        <a:off x="1525885" y="931868"/>
        <a:ext cx="5146664" cy="17314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BF150-744F-4D6D-B532-8E13685DEC1A}">
      <dsp:nvSpPr>
        <dsp:cNvPr id="0" name=""/>
        <dsp:cNvSpPr/>
      </dsp:nvSpPr>
      <dsp:spPr>
        <a:xfrm>
          <a:off x="3589654" y="1829427"/>
          <a:ext cx="1760223" cy="837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0872"/>
              </a:lnTo>
              <a:lnTo>
                <a:pt x="1760223" y="570872"/>
              </a:lnTo>
              <a:lnTo>
                <a:pt x="1760223" y="837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AA9AB3-46EB-4932-8DD9-FF8AAE2FFA78}">
      <dsp:nvSpPr>
        <dsp:cNvPr id="0" name=""/>
        <dsp:cNvSpPr/>
      </dsp:nvSpPr>
      <dsp:spPr>
        <a:xfrm>
          <a:off x="1829431" y="1829427"/>
          <a:ext cx="1760223" cy="837706"/>
        </a:xfrm>
        <a:custGeom>
          <a:avLst/>
          <a:gdLst/>
          <a:ahLst/>
          <a:cxnLst/>
          <a:rect l="0" t="0" r="0" b="0"/>
          <a:pathLst>
            <a:path>
              <a:moveTo>
                <a:pt x="1760223" y="0"/>
              </a:moveTo>
              <a:lnTo>
                <a:pt x="1760223" y="570872"/>
              </a:lnTo>
              <a:lnTo>
                <a:pt x="0" y="570872"/>
              </a:lnTo>
              <a:lnTo>
                <a:pt x="0" y="83770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CDAF32-671C-4E07-9128-3B70F443DE78}">
      <dsp:nvSpPr>
        <dsp:cNvPr id="0" name=""/>
        <dsp:cNvSpPr/>
      </dsp:nvSpPr>
      <dsp:spPr>
        <a:xfrm>
          <a:off x="2149471" y="395"/>
          <a:ext cx="2880365" cy="1829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A71627-F454-48FD-A23A-3F9CDECC416B}">
      <dsp:nvSpPr>
        <dsp:cNvPr id="0" name=""/>
        <dsp:cNvSpPr/>
      </dsp:nvSpPr>
      <dsp:spPr>
        <a:xfrm>
          <a:off x="2469512" y="304433"/>
          <a:ext cx="2880365" cy="1829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000" b="1" kern="1200" dirty="0" smtClean="0"/>
            <a:t>الجهاز العصبي الطرفي</a:t>
          </a:r>
          <a:endParaRPr lang="en-US" sz="4000" b="1" kern="1200" dirty="0"/>
        </a:p>
      </dsp:txBody>
      <dsp:txXfrm>
        <a:off x="2523083" y="358004"/>
        <a:ext cx="2773223" cy="1721890"/>
      </dsp:txXfrm>
    </dsp:sp>
    <dsp:sp modelId="{77F40E65-3DBB-4830-851D-52989E9A1DD9}">
      <dsp:nvSpPr>
        <dsp:cNvPr id="0" name=""/>
        <dsp:cNvSpPr/>
      </dsp:nvSpPr>
      <dsp:spPr>
        <a:xfrm>
          <a:off x="389248" y="2667133"/>
          <a:ext cx="2880365" cy="1829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31B288-7FD5-4558-B055-4B70650F14BC}">
      <dsp:nvSpPr>
        <dsp:cNvPr id="0" name=""/>
        <dsp:cNvSpPr/>
      </dsp:nvSpPr>
      <dsp:spPr>
        <a:xfrm>
          <a:off x="709289" y="2971172"/>
          <a:ext cx="2880365" cy="1829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b="1" kern="1200" dirty="0" smtClean="0"/>
            <a:t>الجهاز العصبي البدني</a:t>
          </a:r>
          <a:endParaRPr lang="en-US" sz="4100" kern="1200" dirty="0"/>
        </a:p>
      </dsp:txBody>
      <dsp:txXfrm>
        <a:off x="762860" y="3024743"/>
        <a:ext cx="2773223" cy="1721890"/>
      </dsp:txXfrm>
    </dsp:sp>
    <dsp:sp modelId="{EE57288F-E2A1-440A-B6BE-0FB9A1329DD3}">
      <dsp:nvSpPr>
        <dsp:cNvPr id="0" name=""/>
        <dsp:cNvSpPr/>
      </dsp:nvSpPr>
      <dsp:spPr>
        <a:xfrm>
          <a:off x="3909695" y="2667133"/>
          <a:ext cx="2880365" cy="1829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7FD4CC-8B3D-4D01-844D-408E542F1313}">
      <dsp:nvSpPr>
        <dsp:cNvPr id="0" name=""/>
        <dsp:cNvSpPr/>
      </dsp:nvSpPr>
      <dsp:spPr>
        <a:xfrm>
          <a:off x="4229735" y="2971172"/>
          <a:ext cx="2880365" cy="18290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100" b="1" kern="1200" dirty="0" smtClean="0"/>
            <a:t>الجهاز العصبي الذاتي</a:t>
          </a:r>
          <a:endParaRPr lang="en-US" sz="4100" kern="1200" dirty="0"/>
        </a:p>
      </dsp:txBody>
      <dsp:txXfrm>
        <a:off x="4283306" y="3024743"/>
        <a:ext cx="2773223" cy="1721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EEFE-926D-42C4-84A5-764BCDBD8A0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C3AB22-9BFA-4467-AB35-74154FA24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EEFE-926D-42C4-84A5-764BCDBD8A0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C3AB22-9BFA-4467-AB35-74154FA24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EEFE-926D-42C4-84A5-764BCDBD8A0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C3AB22-9BFA-4467-AB35-74154FA24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EEFE-926D-42C4-84A5-764BCDBD8A0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C3AB22-9BFA-4467-AB35-74154FA24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EEFE-926D-42C4-84A5-764BCDBD8A0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C3AB22-9BFA-4467-AB35-74154FA24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EEFE-926D-42C4-84A5-764BCDBD8A0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C3AB22-9BFA-4467-AB35-74154FA24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EEFE-926D-42C4-84A5-764BCDBD8A0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C3AB22-9BFA-4467-AB35-74154FA24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EEFE-926D-42C4-84A5-764BCDBD8A0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C3AB22-9BFA-4467-AB35-74154FA24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EEFE-926D-42C4-84A5-764BCDBD8A0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C3AB22-9BFA-4467-AB35-74154FA24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EEFE-926D-42C4-84A5-764BCDBD8A0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C3AB22-9BFA-4467-AB35-74154FA24B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21EEFE-926D-42C4-84A5-764BCDBD8A0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C3AB22-9BFA-4467-AB35-74154FA24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121EEFE-926D-42C4-84A5-764BCDBD8A04}" type="datetimeFigureOut">
              <a:rPr lang="en-US" smtClean="0"/>
              <a:pPr/>
              <a:t>10/14/2019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4C3AB22-9BFA-4467-AB35-74154FA24B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sh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4.xml"/><Relationship Id="rId7" Type="http://schemas.openxmlformats.org/officeDocument/2006/relationships/hyperlink" Target="http://www.google.ps/url?sa=i&amp;rct=j&amp;q=&amp;esrc=s&amp;source=images&amp;cd=&amp;cad=rja&amp;uact=8&amp;ved=0ahUKEwj-nsPrqMHQAhVC1RoKHR4WCAYQjRwIBw&amp;url=http://sanadkids.islammessage.com/Article4.aspx?art_id%3D8770&amp;psig=AFQjCNGliPcblUHeO8K8BtjevOiWHLdGJw&amp;ust=1480074369939351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ps/url?sa=i&amp;rct=j&amp;q=&amp;esrc=s&amp;source=images&amp;cd=&amp;cad=rja&amp;uact=8&amp;ved=0ahUKEwiH3PiCqcHQAhUL6xQKHQfIDjwQjRwIBw&amp;url=https://kayf.co/50-human-brain-facts/&amp;psig=AFQjCNE94pAosEsEbsqINDeodrRFZjC65A&amp;ust=14800744190254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http://www.google.ps/url?sa=i&amp;rct=j&amp;q=&amp;esrc=s&amp;source=images&amp;cd=&amp;cad=rja&amp;uact=8&amp;ved=0ahUKEwjK55mOqcHQAhWGQBQKHSmEBqMQjRwIBw&amp;url=http://encysco.blogspot.com/2013/03/blog-post_17.html&amp;psig=AFQjCNE94pAosEsEbsqINDeodrRFZjC65A&amp;ust=148007441902544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oogle.ps/url?sa=i&amp;rct=j&amp;q=&amp;esrc=s&amp;source=images&amp;cd=&amp;cad=rja&amp;uact=8&amp;ved=0ahUKEwixh5bBqcHQAhWMaRQKHQenDKUQjRwIBw&amp;url=https://plus.google.com/102798530918673335595/posts/Pk9x8khZmbU&amp;psig=AFQjCNHc9p-ZPyHRGTcV4hWw4F4I2BvfhQ&amp;ust=14800745493511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google.ps/url?sa=i&amp;rct=j&amp;q=&amp;esrc=s&amp;source=images&amp;cd=&amp;cad=rja&amp;uact=8&amp;ved=0ahUKEwier97iqcHQAhULGBQKHdGhAL8QjRwIBw&amp;url=https://baby.webteb.com/articles/%D8%B4%D8%B1%D9%88%D8%B7-%D8%B9%D9%85%D9%84%D9%8A%D8%A9-%D8%A7%D9%84%D8%AA%D9%83%D9%84%D9%85-%D9%88%D8%A7%D9%84%D9%85%D8%AE%D8%A7%D8%B7%D8%A8%D8%A9_16495&amp;psig=AFQjCNHc9p-ZPyHRGTcV4hWw4F4I2BvfhQ&amp;ust=148007454935113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ps/url?sa=i&amp;rct=j&amp;q=&amp;esrc=s&amp;source=images&amp;cd=&amp;cad=rja&amp;uact=8&amp;ved=0ahUKEwjzv8quqsHQAhXF0xQKHYGNA70QjRwIBw&amp;url=http://www.dw.com/ar/%D8%AE%D8%B1%D9%8A%D8%B7%D8%A9-%D8%AC%D8%AF%D9%8A%D8%AF%D8%A9-%D8%B4%D8%A7%D9%85%D9%84%D8%A9-%D8%AA%D8%AD%D8%AF%D8%AF-%D8%B4%D9%83%D9%84-%D9%82%D8%B4%D8%B1%D8%A9-%D8%A7%D9%84%D9%85%D8%AE/a-19416017&amp;psig=AFQjCNHc9p-ZPyHRGTcV4hWw4F4I2BvfhQ&amp;ust=148007454935113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ps/url?sa=i&amp;rct=j&amp;q=&amp;esrc=s&amp;source=images&amp;cd=&amp;cad=rja&amp;uact=8&amp;ved=0ahUKEwidwYbHqsHQAhWBShQKHSP-Be0QjRwIBw&amp;url=http://mamhe.com/%D8%A7%D9%84%D8%B3%D9%84%D8%A7%D9%8A%D8%AF-%D8%A7%D9%84%D8%B1%D8%A6%D9%8A%D8%B3%D9%8A/3197-%D8%AE%D8%B1%D9%8A%D8%B7%D8%A9-%D8%AC%D8%AF%D9%8A%D8%AF%D8%A9-%D8%B4%D8%A7%D9%85%D9%84%D8%A9-%D8%AA%D8%AD%D8%AF%D8%AF-%D8%B4%D9%83%D9%84-%D9%82%D8%B4%D8%B1%D8%A9-%D8%A7%D9%84%D9%85%D8%AE.html&amp;psig=AFQjCNHc9p-ZPyHRGTcV4hWw4F4I2BvfhQ&amp;ust=148007454935113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ps/url?sa=i&amp;rct=j&amp;q=&amp;esrc=s&amp;source=images&amp;cd=&amp;cad=rja&amp;uact=8&amp;ved=0ahUKEwiZo7fgqsHQAhVI7BQKHVTcBngQjRwIBw&amp;url=http://stocksexperts.net/showthread.php?t%3D103195&amp;psig=AFQjCNF7KHktIoBJOo-QOEK6wDBYHQlSaA&amp;ust=148007487150827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ps/url?sa=i&amp;rct=j&amp;q=&amp;esrc=s&amp;source=images&amp;cd=&amp;cad=rja&amp;uact=8&amp;ved=0ahUKEwi1tofzqsHQAhWEyRQKHdaFBRkQjRwIBw&amp;url=http://www.sehha.com/diseases/endocrine/Hyponatremia3.htm&amp;psig=AFQjCNGdyzoIbon9vuakbayLLNCmTYLeeQ&amp;ust=148007492314144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google.ps/url?sa=i&amp;rct=j&amp;q=&amp;esrc=s&amp;source=images&amp;cd=&amp;cad=rja&amp;uact=8&amp;ved=0ahUKEwimwa2Aq8HQAhUG7BQKHRj3D0MQjRwIBw&amp;url=http://www.leebya.com/2015_07_01_archive.html&amp;psig=AFQjCNGdyzoIbon9vuakbayLLNCmTYLeeQ&amp;ust=1480074923141447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ps/url?sa=i&amp;rct=j&amp;q=&amp;esrc=s&amp;source=images&amp;cd=&amp;cad=rja&amp;uact=8&amp;ved=0ahUKEwju6P2jrcHQAhUCwxQKHdW8AI0QjRwIBw&amp;url=https://ar.wikipedia.org/wiki/%D8%A7%D9%84%D8%AA%D9%87%D8%A7%D8%A8_%D8%A7%D9%84%D8%B3%D8%AD%D8%A7%D9%8A%D8%A7&amp;psig=AFQjCNFTGBc5yMBjjqA7XrQI7cfqicYUAw&amp;ust=1480075562116282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2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s/url?sa=i&amp;rct=j&amp;q=&amp;esrc=s&amp;source=images&amp;cd=&amp;cad=rja&amp;uact=8&amp;ved=0ahUKEwju6P2jrcHQAhUCwxQKHdW8AI0QjRwIBw&amp;url=https://ar.wikipedia.org/wiki/%D8%A7%D9%84%D8%AA%D9%87%D8%A7%D8%A8_%D8%A7%D9%84%D8%B3%D8%AD%D8%A7%D9%8A%D8%A7&amp;psig=AFQjCNFTGBc5yMBjjqA7XrQI7cfqicYUAw&amp;ust=1480075562116282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s/url?sa=i&amp;rct=j&amp;q=&amp;esrc=s&amp;source=images&amp;cd=&amp;cad=rja&amp;uact=8&amp;ved=0ahUKEwju6P2jrcHQAhUCwxQKHdW8AI0QjRwIBw&amp;url=https://ar.wikipedia.org/wiki/%D8%A7%D9%84%D8%AA%D9%87%D8%A7%D8%A8_%D8%A7%D9%84%D8%B3%D8%AD%D8%A7%D9%8A%D8%A7&amp;psig=AFQjCNFTGBc5yMBjjqA7XrQI7cfqicYUAw&amp;ust=1480075562116282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google.ps/url?sa=i&amp;rct=j&amp;q=&amp;esrc=s&amp;source=images&amp;cd=&amp;cad=rja&amp;uact=8&amp;ved=0ahUKEwiMnJ3YrcHQAhXIthQKHaQtBAgQjRwIBw&amp;url=http://mohamed-science.blogspot.com/2012/09/blog-post_7.html&amp;psig=AFQjCNELyDt1J7kXdD-Si31NHDYOQC2Mpg&amp;ust=148007566741048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google.ps/url?sa=i&amp;rct=j&amp;q=&amp;esrc=s&amp;source=images&amp;cd=&amp;cad=rja&amp;uact=8&amp;ved=0ahUKEwiMnJ3YrcHQAhXIthQKHaQtBAgQjRwIBw&amp;url=http://mohamed-science.blogspot.com/2012/09/blog-post_7.html&amp;psig=AFQjCNELyDt1J7kXdD-Si31NHDYOQC2Mpg&amp;ust=1480075667410483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6.xml"/><Relationship Id="rId7" Type="http://schemas.openxmlformats.org/officeDocument/2006/relationships/hyperlink" Target="http://www.google.ps/url?sa=i&amp;rct=j&amp;q=&amp;esrc=s&amp;source=images&amp;cd=&amp;cad=rja&amp;uact=8&amp;ved=0ahUKEwiLhfyAr8HQAhVG7BQKHY24C9oQjRwIBw&amp;url=http://fac.ksu.edu.sa/aaleidan/course-material/50769&amp;psig=AFQjCNHPNZzXZJ7nGFZJbegzGjUPspHGGA&amp;ust=1480075997081138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ps/url?sa=i&amp;rct=j&amp;q=&amp;esrc=s&amp;source=images&amp;cd=&amp;cad=rja&amp;uact=8&amp;ved=0ahUKEwiv69eVrsHQAhUEOxQKHW3EB80QjRwIBw&amp;url=http://homoudalabri.com/healingbythinking/%D8%A7%D9%84%D8%AC%D9%87%D8%A7%D8%B2-%D8%A7%D9%84%D8%B9%D8%B5%D8%A8%D9%8A-%D8%A7%D9%84%D8%B0%D8%A7%D8%AA%D9%8A/&amp;psig=AFQjCNHgOh-d_wrPzqf_vaRPiFbRqCndNg&amp;ust=1480075801052681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s/url?sa=i&amp;rct=j&amp;q=&amp;esrc=s&amp;source=images&amp;cd=&amp;cad=rja&amp;uact=8&amp;ved=0ahUKEwikvJ-UsMHQAhUFUBQKHclOBnEQjRwIBw&amp;url=http://www.lakii.com/vb/a-8/a-791568/&amp;psig=AFQjCNHyix3BFfbnB66I5AsFBwzKxvdbUA&amp;ust=148007633414589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ps/url?sa=i&amp;rct=j&amp;q=&amp;esrc=s&amp;source=images&amp;cd=&amp;cad=rja&amp;uact=8&amp;ved=0ahUKEwiyyrePpsHQAhVEcBoKHaTTDvUQjRwIBw&amp;url=http://nervoussystem1.blogspot.com/2011/11/blog-post_4647.html&amp;psig=AFQjCNGcvMhYw2N9A7qjBFRmSHJ6TVn49Q&amp;ust=148007364087717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ps/url?sa=i&amp;rct=j&amp;q=&amp;esrc=s&amp;source=images&amp;cd=&amp;cad=rja&amp;uact=8&amp;ved=0ahUKEwjsu7HEpsHQAhWCDRoKHecqCgwQjRwIBw&amp;url=http://www.startimes.com/?t%3D27625192&amp;psig=AFQjCNGcvMhYw2N9A7qjBFRmSHJ6TVn49Q&amp;ust=1480073640877175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2.xml"/><Relationship Id="rId7" Type="http://schemas.openxmlformats.org/officeDocument/2006/relationships/hyperlink" Target="https://www.google.ps/url?sa=i&amp;rct=j&amp;q=&amp;esrc=s&amp;source=images&amp;cd=&amp;cad=rja&amp;uact=8&amp;ved=0ahUKEwiSu9KEp8HQAhXGOBQKHfJ9D_kQjRwIBw&amp;url=https://www.emaze.com/@AQTFRZF/%D8%A7%D9%84%D8%AC%D9%87%D8%A7%D8%B2-%D8%A7%D9%84%D8%B9%D8%B5%D8%A8%D9%8A-&amp;psig=AFQjCNFVbyMi-37IR_qAsUPPEMS0Iw2r2g&amp;ust=1480073803569761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www.google.ps/url?sa=i&amp;rct=j&amp;q=&amp;esrc=s&amp;source=images&amp;cd=&amp;cad=rja&amp;uact=8&amp;ved=0ahUKEwiXo_Dep8HQAhUGzxQKHRwwCKkQjRwIBw&amp;url=https://www.emaze.com/@AFRZTOWW/%D8%A7%D9%84%D8%AE%D9%84%D8%A7%D9%8A%D8%A7-%D8%A7%D9%84%D8%B9%D8%B5%D8%A8%D9%8A%D8%A9&amp;psig=AFQjCNHgETarkiTt8c-0jvFze4isZv5P7g&amp;ust=148007406515266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kids.discovery.com/img/images/your-nervous-system-400.jpg"/>
          <p:cNvPicPr>
            <a:picLocks noChangeAspect="1" noChangeArrowheads="1"/>
          </p:cNvPicPr>
          <p:nvPr/>
        </p:nvPicPr>
        <p:blipFill>
          <a:blip r:embed="rId2" cstate="print">
            <a:lum bright="30000" contrast="-68000"/>
          </a:blip>
          <a:srcRect/>
          <a:stretch>
            <a:fillRect/>
          </a:stretch>
        </p:blipFill>
        <p:spPr bwMode="auto">
          <a:xfrm>
            <a:off x="1066800" y="0"/>
            <a:ext cx="8026400" cy="68580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6680" y="2667000"/>
            <a:ext cx="7406640" cy="1752600"/>
          </a:xfrm>
        </p:spPr>
        <p:txBody>
          <a:bodyPr>
            <a:noAutofit/>
          </a:bodyPr>
          <a:lstStyle/>
          <a:p>
            <a:pPr algn="ctr"/>
            <a:r>
              <a:rPr lang="ar-SA" sz="11500" b="1" dirty="0" smtClean="0"/>
              <a:t>الجهاز العصبي</a:t>
            </a:r>
            <a:endParaRPr lang="en-US" sz="115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533400"/>
            <a:ext cx="4361688" cy="5715000"/>
          </a:xfrm>
        </p:spPr>
        <p:txBody>
          <a:bodyPr/>
          <a:lstStyle/>
          <a:p>
            <a:pPr lvl="0" algn="r" rtl="1">
              <a:buClr>
                <a:srgbClr val="D16349"/>
              </a:buClr>
            </a:pPr>
            <a:endParaRPr lang="en-US" sz="2700" b="1" dirty="0">
              <a:solidFill>
                <a:prstClr val="black"/>
              </a:solidFill>
            </a:endParaRPr>
          </a:p>
          <a:p>
            <a:pPr lvl="0" algn="r" rtl="1">
              <a:buClr>
                <a:srgbClr val="D16349"/>
              </a:buClr>
            </a:pPr>
            <a:r>
              <a:rPr lang="ar-SA" sz="27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خلايا عصبية </a:t>
            </a:r>
            <a:r>
              <a:rPr lang="ar-SA" sz="27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محركة</a:t>
            </a:r>
          </a:p>
          <a:p>
            <a:pPr lvl="0" algn="r" rtl="1">
              <a:buClr>
                <a:srgbClr val="D16349"/>
              </a:buClr>
            </a:pPr>
            <a:endParaRPr lang="ar-SA" sz="2700" b="1" dirty="0">
              <a:solidFill>
                <a:prstClr val="black"/>
              </a:solidFill>
            </a:endParaRPr>
          </a:p>
          <a:p>
            <a:pPr lvl="1" algn="r" rtl="1">
              <a:buClr>
                <a:srgbClr val="D16349"/>
              </a:buClr>
            </a:pPr>
            <a:r>
              <a:rPr lang="ar-SA" sz="2300" b="1" dirty="0" smtClean="0">
                <a:solidFill>
                  <a:prstClr val="black"/>
                </a:solidFill>
              </a:rPr>
              <a:t>خلايا متصلة </a:t>
            </a:r>
            <a:r>
              <a:rPr lang="ar-SA" sz="2300" b="1" dirty="0">
                <a:solidFill>
                  <a:prstClr val="black"/>
                </a:solidFill>
              </a:rPr>
              <a:t>بأعضاء الاستجابة كالعضلات </a:t>
            </a:r>
            <a:r>
              <a:rPr lang="ar-SA" sz="2300" b="1" dirty="0" smtClean="0">
                <a:solidFill>
                  <a:prstClr val="black"/>
                </a:solidFill>
              </a:rPr>
              <a:t>والغدد</a:t>
            </a:r>
          </a:p>
          <a:p>
            <a:pPr lvl="1" algn="r" rtl="1">
              <a:buClr>
                <a:srgbClr val="D16349"/>
              </a:buClr>
            </a:pPr>
            <a:endParaRPr lang="ar-SA" sz="2300" b="1" dirty="0">
              <a:solidFill>
                <a:prstClr val="black"/>
              </a:solidFill>
            </a:endParaRPr>
          </a:p>
          <a:p>
            <a:pPr lvl="1" algn="r" rtl="1">
              <a:buClr>
                <a:srgbClr val="D16349"/>
              </a:buClr>
            </a:pPr>
            <a:r>
              <a:rPr lang="ar-SA" sz="2300" b="1" dirty="0" smtClean="0">
                <a:solidFill>
                  <a:prstClr val="black"/>
                </a:solidFill>
              </a:rPr>
              <a:t>تنقل </a:t>
            </a:r>
            <a:r>
              <a:rPr lang="ar-SA" sz="2300" b="1" dirty="0">
                <a:solidFill>
                  <a:prstClr val="black"/>
                </a:solidFill>
              </a:rPr>
              <a:t>الأوامر العصبية من الدماغ إلى أعضاء </a:t>
            </a:r>
            <a:r>
              <a:rPr lang="ar-SA" sz="2300" b="1" dirty="0" smtClean="0">
                <a:solidFill>
                  <a:prstClr val="black"/>
                </a:solidFill>
              </a:rPr>
              <a:t>الاستجابة</a:t>
            </a:r>
          </a:p>
          <a:p>
            <a:pPr lvl="1" algn="r" rtl="1">
              <a:buClr>
                <a:srgbClr val="D16349"/>
              </a:buClr>
            </a:pPr>
            <a:endParaRPr lang="ar-SA" sz="2300" b="1" dirty="0" smtClean="0">
              <a:solidFill>
                <a:prstClr val="black"/>
              </a:solidFill>
            </a:endParaRPr>
          </a:p>
          <a:p>
            <a:pPr lvl="1" algn="r" rtl="1">
              <a:buClr>
                <a:srgbClr val="D16349"/>
              </a:buClr>
            </a:pPr>
            <a:r>
              <a:rPr lang="ar-SA" sz="2300" b="1" dirty="0" smtClean="0">
                <a:solidFill>
                  <a:prstClr val="black"/>
                </a:solidFill>
              </a:rPr>
              <a:t>تتميز </a:t>
            </a:r>
            <a:r>
              <a:rPr lang="ar-SA" sz="2300" b="1" dirty="0">
                <a:solidFill>
                  <a:prstClr val="black"/>
                </a:solidFill>
              </a:rPr>
              <a:t>بقصر الشجيرات وطول </a:t>
            </a:r>
            <a:r>
              <a:rPr lang="ar-SA" sz="2300" b="1" dirty="0" smtClean="0">
                <a:solidFill>
                  <a:prstClr val="black"/>
                </a:solidFill>
              </a:rPr>
              <a:t>المحور</a:t>
            </a:r>
          </a:p>
          <a:p>
            <a:pPr lvl="0" algn="r" rtl="1">
              <a:buClr>
                <a:srgbClr val="D16349"/>
              </a:buClr>
            </a:pPr>
            <a:endParaRPr lang="en-US" sz="2700" b="1" dirty="0">
              <a:solidFill>
                <a:prstClr val="black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923484"/>
      </p:ext>
    </p:extLst>
  </p:cSld>
  <p:clrMapOvr>
    <a:masterClrMapping/>
  </p:clrMapOvr>
  <p:transition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762000"/>
            <a:ext cx="4666488" cy="5486400"/>
          </a:xfrm>
        </p:spPr>
        <p:txBody>
          <a:bodyPr>
            <a:normAutofit/>
          </a:bodyPr>
          <a:lstStyle/>
          <a:p>
            <a:pPr lvl="0" algn="r" rtl="1">
              <a:buClr>
                <a:srgbClr val="D16349"/>
              </a:buClr>
            </a:pPr>
            <a:r>
              <a:rPr lang="ar-SA" sz="27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خلايا عصبية بينية </a:t>
            </a:r>
            <a:endParaRPr lang="ar-SA" sz="2700" b="1" u="sng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r" rtl="1">
              <a:buClr>
                <a:srgbClr val="D16349"/>
              </a:buClr>
            </a:pPr>
            <a:endParaRPr lang="ar-SA" sz="2700" b="1" dirty="0">
              <a:solidFill>
                <a:prstClr val="black"/>
              </a:solidFill>
            </a:endParaRPr>
          </a:p>
          <a:p>
            <a:pPr lvl="0" algn="r" rtl="1">
              <a:buClr>
                <a:srgbClr val="D16349"/>
              </a:buClr>
            </a:pPr>
            <a:r>
              <a:rPr lang="ar-SA" sz="2700" b="1" dirty="0" smtClean="0">
                <a:solidFill>
                  <a:prstClr val="black"/>
                </a:solidFill>
              </a:rPr>
              <a:t>موجودة </a:t>
            </a:r>
            <a:r>
              <a:rPr lang="ar-SA" sz="2700" b="1" dirty="0">
                <a:solidFill>
                  <a:prstClr val="black"/>
                </a:solidFill>
              </a:rPr>
              <a:t>في الجهاز العصبي </a:t>
            </a:r>
            <a:r>
              <a:rPr lang="ar-SA" sz="2700" b="1" dirty="0" smtClean="0">
                <a:solidFill>
                  <a:prstClr val="black"/>
                </a:solidFill>
              </a:rPr>
              <a:t>المركزي</a:t>
            </a:r>
          </a:p>
          <a:p>
            <a:pPr lvl="0" algn="r" rtl="1">
              <a:buClr>
                <a:srgbClr val="D16349"/>
              </a:buClr>
            </a:pPr>
            <a:endParaRPr lang="ar-SA" sz="2700" b="1" dirty="0">
              <a:solidFill>
                <a:prstClr val="black"/>
              </a:solidFill>
            </a:endParaRPr>
          </a:p>
          <a:p>
            <a:pPr lvl="0" algn="r" rtl="1">
              <a:buClr>
                <a:srgbClr val="D16349"/>
              </a:buClr>
            </a:pPr>
            <a:r>
              <a:rPr lang="ar-SA" sz="2700" b="1" dirty="0" smtClean="0">
                <a:solidFill>
                  <a:prstClr val="black"/>
                </a:solidFill>
              </a:rPr>
              <a:t>تعمل </a:t>
            </a:r>
            <a:r>
              <a:rPr lang="ar-SA" sz="2700" b="1" dirty="0">
                <a:solidFill>
                  <a:prstClr val="black"/>
                </a:solidFill>
              </a:rPr>
              <a:t>على تسليم السيال العصبي بين أجزاء الجهاز العصبي </a:t>
            </a:r>
            <a:r>
              <a:rPr lang="ar-SA" sz="2700" b="1" dirty="0" smtClean="0">
                <a:solidFill>
                  <a:prstClr val="black"/>
                </a:solidFill>
              </a:rPr>
              <a:t>المركزي</a:t>
            </a:r>
          </a:p>
          <a:p>
            <a:pPr lvl="0" algn="r" rtl="1">
              <a:buClr>
                <a:srgbClr val="D16349"/>
              </a:buClr>
            </a:pPr>
            <a:endParaRPr lang="ar-SA" sz="2700" b="1" dirty="0">
              <a:solidFill>
                <a:prstClr val="black"/>
              </a:solidFill>
            </a:endParaRPr>
          </a:p>
          <a:p>
            <a:pPr lvl="1" algn="r" rtl="1">
              <a:buClr>
                <a:srgbClr val="D16349"/>
              </a:buClr>
            </a:pPr>
            <a:r>
              <a:rPr lang="ar-SA" sz="2300" b="1" dirty="0" smtClean="0">
                <a:solidFill>
                  <a:prstClr val="black"/>
                </a:solidFill>
              </a:rPr>
              <a:t>تسليم </a:t>
            </a:r>
            <a:r>
              <a:rPr lang="ar-SA" sz="2300" b="1" dirty="0">
                <a:solidFill>
                  <a:prstClr val="black"/>
                </a:solidFill>
              </a:rPr>
              <a:t>السيال العصبي من الدماغ إلى الحبل </a:t>
            </a:r>
            <a:r>
              <a:rPr lang="ar-SA" sz="2300" b="1" dirty="0" smtClean="0">
                <a:solidFill>
                  <a:prstClr val="black"/>
                </a:solidFill>
              </a:rPr>
              <a:t>الشوكي</a:t>
            </a:r>
          </a:p>
          <a:p>
            <a:pPr lvl="1" algn="r" rtl="1">
              <a:buClr>
                <a:srgbClr val="D16349"/>
              </a:buClr>
            </a:pPr>
            <a:endParaRPr lang="ar-SA" sz="2300" b="1" dirty="0">
              <a:solidFill>
                <a:prstClr val="black"/>
              </a:solidFill>
            </a:endParaRPr>
          </a:p>
          <a:p>
            <a:pPr lvl="1" algn="r" rtl="1">
              <a:buClr>
                <a:srgbClr val="D16349"/>
              </a:buClr>
            </a:pPr>
            <a:r>
              <a:rPr lang="ar-SA" sz="2300" b="1" dirty="0" smtClean="0">
                <a:solidFill>
                  <a:prstClr val="black"/>
                </a:solidFill>
              </a:rPr>
              <a:t>تتميز </a:t>
            </a:r>
            <a:r>
              <a:rPr lang="ar-SA" sz="2300" b="1" dirty="0">
                <a:solidFill>
                  <a:prstClr val="black"/>
                </a:solidFill>
              </a:rPr>
              <a:t>بقصر </a:t>
            </a:r>
            <a:r>
              <a:rPr lang="ar-SA" sz="2300" b="1" dirty="0" smtClean="0">
                <a:solidFill>
                  <a:prstClr val="black"/>
                </a:solidFill>
              </a:rPr>
              <a:t>الشجيرات</a:t>
            </a:r>
            <a:endParaRPr lang="en-US" sz="2300" b="1" dirty="0">
              <a:solidFill>
                <a:prstClr val="black"/>
              </a:solidFill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6243103"/>
      </p:ext>
    </p:extLst>
  </p:cSld>
  <p:clrMapOvr>
    <a:masterClrMapping/>
  </p:clrMapOvr>
  <p:transition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3600"/>
            <a:ext cx="56769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03680"/>
      </p:ext>
    </p:extLst>
  </p:cSld>
  <p:clrMapOvr>
    <a:masterClrMapping/>
  </p:clrMapOvr>
  <p:transition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"/>
            <a:ext cx="7498080" cy="1143000"/>
          </a:xfrm>
        </p:spPr>
        <p:txBody>
          <a:bodyPr/>
          <a:lstStyle/>
          <a:p>
            <a:pPr algn="ctr"/>
            <a:r>
              <a:rPr lang="ar-SA" b="1" dirty="0" smtClean="0"/>
              <a:t>أقسام الجهاز العصبي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666267"/>
              </p:ext>
            </p:extLst>
          </p:nvPr>
        </p:nvGraphicFramePr>
        <p:xfrm>
          <a:off x="1066800" y="11430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ar-SA" sz="7200" b="1" dirty="0" smtClean="0">
                <a:solidFill>
                  <a:schemeClr val="tx1"/>
                </a:solidFill>
              </a:rPr>
              <a:t>الجهاز العصبي المركزي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 smtClean="0"/>
              <a:t>الدماغ والنخاع الشوكي.</a:t>
            </a:r>
            <a:endParaRPr lang="en-US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6480000" cy="366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SA" sz="8000" b="1" dirty="0" smtClean="0">
                <a:solidFill>
                  <a:schemeClr val="tx1"/>
                </a:solidFill>
              </a:rPr>
              <a:t>الدماغ</a:t>
            </a:r>
            <a:endParaRPr lang="en-US" sz="80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52600"/>
            <a:ext cx="7498080" cy="449580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/>
              <a:t>1400 غم في الإنسان البالغ</a:t>
            </a:r>
          </a:p>
          <a:p>
            <a:pPr algn="r" rtl="1"/>
            <a:r>
              <a:rPr lang="ar-SA" b="1" dirty="0" smtClean="0"/>
              <a:t>يقسم إلى ثلاثة أقسام</a:t>
            </a:r>
            <a:endParaRPr lang="en-US" b="1" dirty="0" smtClean="0"/>
          </a:p>
          <a:p>
            <a:pPr marL="596646" indent="-514350" algn="r" rtl="1">
              <a:buFont typeface="+mj-lt"/>
              <a:buAutoNum type="arabicPeriod"/>
            </a:pPr>
            <a:endParaRPr lang="en-US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4805460"/>
              </p:ext>
            </p:extLst>
          </p:nvPr>
        </p:nvGraphicFramePr>
        <p:xfrm>
          <a:off x="1981200" y="280816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 result for ‫الدماغ‬‎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" y="14161"/>
            <a:ext cx="3600000" cy="257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1143000"/>
          </a:xfrm>
        </p:spPr>
        <p:txBody>
          <a:bodyPr/>
          <a:lstStyle/>
          <a:p>
            <a:pPr algn="ctr"/>
            <a:r>
              <a:rPr lang="ar-SA" b="1" dirty="0" smtClean="0">
                <a:solidFill>
                  <a:schemeClr val="tx1"/>
                </a:solidFill>
              </a:rPr>
              <a:t>الدماغ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914400"/>
            <a:ext cx="5961888" cy="5410200"/>
          </a:xfrm>
        </p:spPr>
        <p:txBody>
          <a:bodyPr>
            <a:normAutofit/>
          </a:bodyPr>
          <a:lstStyle/>
          <a:p>
            <a:pPr marL="596646" lvl="0" indent="-514350" algn="r" rtl="1">
              <a:buFont typeface="+mj-lt"/>
              <a:buAutoNum type="arabicPeriod"/>
            </a:pPr>
            <a:r>
              <a:rPr lang="ar-SA" b="1" dirty="0" smtClean="0"/>
              <a:t>المخ </a:t>
            </a:r>
          </a:p>
          <a:p>
            <a:pPr marL="747713" indent="-230188" algn="r" rtl="1"/>
            <a:r>
              <a:rPr lang="ar-SA" b="1" dirty="0" smtClean="0"/>
              <a:t>أكبر أجزاء الدماغ حجمًا وأكثرها تعقيدًا</a:t>
            </a:r>
          </a:p>
          <a:p>
            <a:pPr marL="747713" indent="-230188" algn="r" rtl="1"/>
            <a:endParaRPr lang="ar-SA" b="1" dirty="0" smtClean="0"/>
          </a:p>
          <a:p>
            <a:pPr marL="747713" indent="-230188" algn="r" rtl="1"/>
            <a:r>
              <a:rPr lang="ar-SA" b="1" dirty="0" smtClean="0"/>
              <a:t>يتكون من نصفي كرة</a:t>
            </a:r>
          </a:p>
          <a:p>
            <a:pPr marL="747713" indent="-230188" algn="r" rtl="1"/>
            <a:endParaRPr lang="ar-SA" b="1" dirty="0" smtClean="0"/>
          </a:p>
          <a:p>
            <a:pPr marL="747713" indent="-230188" algn="r" rtl="1"/>
            <a:r>
              <a:rPr lang="ar-SA" b="1" dirty="0" smtClean="0"/>
              <a:t>على سطحه تظهر وجود عدة تلافيف تنفصل عن بعضها بشقوق، ويقسم كل نصف إلى فصوص</a:t>
            </a:r>
          </a:p>
        </p:txBody>
      </p:sp>
      <p:pic>
        <p:nvPicPr>
          <p:cNvPr id="5122" name="Picture 2" descr="Image result for ‫المخ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1"/>
            <a:ext cx="2880000" cy="253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‫المخ‬‎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85366"/>
            <a:ext cx="2880000" cy="245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533400"/>
            <a:ext cx="5733288" cy="5715000"/>
          </a:xfrm>
        </p:spPr>
        <p:txBody>
          <a:bodyPr>
            <a:normAutofit/>
          </a:bodyPr>
          <a:lstStyle/>
          <a:p>
            <a:pPr marL="747713" lvl="0" indent="-230188" algn="r" rtl="1">
              <a:buClr>
                <a:srgbClr val="D16349"/>
              </a:buClr>
            </a:pPr>
            <a:r>
              <a:rPr lang="ar-SA" sz="3000" b="1" dirty="0" smtClean="0">
                <a:solidFill>
                  <a:prstClr val="black"/>
                </a:solidFill>
              </a:rPr>
              <a:t>رسم </a:t>
            </a:r>
            <a:r>
              <a:rPr lang="ar-SA" sz="3000" b="1" dirty="0">
                <a:solidFill>
                  <a:prstClr val="black"/>
                </a:solidFill>
              </a:rPr>
              <a:t>العلماء خارطة المناطق الوظيفية للمخ </a:t>
            </a:r>
            <a:endParaRPr lang="ar-SA" sz="3000" b="1" dirty="0" smtClean="0">
              <a:solidFill>
                <a:prstClr val="black"/>
              </a:solidFill>
            </a:endParaRPr>
          </a:p>
          <a:p>
            <a:pPr marL="747713" lvl="0" indent="-230188" algn="r" rtl="1">
              <a:buClr>
                <a:srgbClr val="D16349"/>
              </a:buClr>
            </a:pPr>
            <a:endParaRPr lang="ar-SA" sz="3000" b="1" dirty="0">
              <a:solidFill>
                <a:prstClr val="black"/>
              </a:solidFill>
            </a:endParaRPr>
          </a:p>
          <a:p>
            <a:pPr marL="1022033" lvl="1" indent="-230188" algn="r" rtl="1">
              <a:buClr>
                <a:srgbClr val="D16349"/>
              </a:buClr>
            </a:pPr>
            <a:r>
              <a:rPr lang="ar-SA" sz="2600" b="1" dirty="0">
                <a:solidFill>
                  <a:prstClr val="black"/>
                </a:solidFill>
              </a:rPr>
              <a:t>المنطقة الحسية في الفص الجانبي خلف الشق </a:t>
            </a:r>
            <a:r>
              <a:rPr lang="ar-SA" sz="2600" b="1" dirty="0" smtClean="0">
                <a:solidFill>
                  <a:prstClr val="black"/>
                </a:solidFill>
              </a:rPr>
              <a:t>المركزي</a:t>
            </a:r>
          </a:p>
          <a:p>
            <a:pPr marL="1022033" lvl="1" indent="-230188" algn="r" rtl="1">
              <a:buClr>
                <a:srgbClr val="D16349"/>
              </a:buClr>
            </a:pPr>
            <a:endParaRPr lang="ar-SA" sz="2600" b="1" dirty="0">
              <a:solidFill>
                <a:prstClr val="black"/>
              </a:solidFill>
            </a:endParaRPr>
          </a:p>
          <a:p>
            <a:pPr marL="1022033" lvl="1" indent="-230188" algn="r" rtl="1">
              <a:buClr>
                <a:srgbClr val="D16349"/>
              </a:buClr>
            </a:pPr>
            <a:r>
              <a:rPr lang="ar-SA" sz="2600" b="1" dirty="0">
                <a:solidFill>
                  <a:prstClr val="black"/>
                </a:solidFill>
              </a:rPr>
              <a:t>المنطقة الحركية في الفص الجبهي أمام الشق </a:t>
            </a:r>
            <a:r>
              <a:rPr lang="ar-SA" sz="2600" b="1" dirty="0" smtClean="0">
                <a:solidFill>
                  <a:prstClr val="black"/>
                </a:solidFill>
              </a:rPr>
              <a:t>المركزي</a:t>
            </a:r>
          </a:p>
          <a:p>
            <a:pPr marL="1022033" lvl="1" indent="-230188" algn="r" rtl="1">
              <a:buClr>
                <a:srgbClr val="D16349"/>
              </a:buClr>
            </a:pPr>
            <a:endParaRPr lang="ar-SA" sz="2600" b="1" dirty="0">
              <a:solidFill>
                <a:prstClr val="black"/>
              </a:solidFill>
            </a:endParaRPr>
          </a:p>
          <a:p>
            <a:pPr marL="1022033" lvl="1" indent="-230188" algn="r" rtl="1">
              <a:buClr>
                <a:srgbClr val="D16349"/>
              </a:buClr>
            </a:pPr>
            <a:r>
              <a:rPr lang="ar-SA" sz="2600" b="1" dirty="0">
                <a:solidFill>
                  <a:prstClr val="black"/>
                </a:solidFill>
              </a:rPr>
              <a:t>المنطقة السمعية في الفص </a:t>
            </a:r>
            <a:r>
              <a:rPr lang="ar-SA" sz="2600" b="1" dirty="0" smtClean="0">
                <a:solidFill>
                  <a:prstClr val="black"/>
                </a:solidFill>
              </a:rPr>
              <a:t>الصدغي</a:t>
            </a:r>
          </a:p>
          <a:p>
            <a:pPr marL="1022033" lvl="1" indent="-230188" algn="r" rtl="1">
              <a:buClr>
                <a:srgbClr val="D16349"/>
              </a:buClr>
            </a:pPr>
            <a:endParaRPr lang="ar-SA" sz="2600" b="1" dirty="0">
              <a:solidFill>
                <a:prstClr val="black"/>
              </a:solidFill>
            </a:endParaRPr>
          </a:p>
          <a:p>
            <a:pPr marL="1022033" lvl="1" indent="-230188" algn="r" rtl="1">
              <a:buClr>
                <a:srgbClr val="D16349"/>
              </a:buClr>
            </a:pPr>
            <a:r>
              <a:rPr lang="ar-SA" sz="2600" b="1" dirty="0">
                <a:solidFill>
                  <a:prstClr val="black"/>
                </a:solidFill>
              </a:rPr>
              <a:t>المنطقة البصرية في الفص القفوي</a:t>
            </a:r>
            <a:endParaRPr lang="en-US" sz="2600" b="1" dirty="0">
              <a:solidFill>
                <a:prstClr val="black"/>
              </a:solidFill>
            </a:endParaRPr>
          </a:p>
          <a:p>
            <a:endParaRPr lang="en-US" b="1" dirty="0"/>
          </a:p>
        </p:txBody>
      </p:sp>
      <p:pic>
        <p:nvPicPr>
          <p:cNvPr id="6146" name="Picture 2" descr="Image result for ‫الخريطة الوظيفية للمخ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880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‫الخريطة الوظيفية للمخ‬‎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86200"/>
            <a:ext cx="2880000" cy="160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046021"/>
      </p:ext>
    </p:extLst>
  </p:cSld>
  <p:clrMapOvr>
    <a:masterClrMapping/>
  </p:clrMapOvr>
  <p:transition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609600"/>
            <a:ext cx="5809488" cy="5638800"/>
          </a:xfrm>
        </p:spPr>
        <p:txBody>
          <a:bodyPr>
            <a:normAutofit/>
          </a:bodyPr>
          <a:lstStyle/>
          <a:p>
            <a:pPr marL="747713" lvl="0" indent="-230188" algn="r" rtl="1">
              <a:buClr>
                <a:srgbClr val="D16349"/>
              </a:buClr>
            </a:pPr>
            <a:endParaRPr lang="en-US" sz="2200" b="1" dirty="0">
              <a:solidFill>
                <a:prstClr val="black"/>
              </a:solidFill>
            </a:endParaRPr>
          </a:p>
          <a:p>
            <a:pPr marL="746125" lvl="0" indent="-228600" algn="r" rtl="1">
              <a:buClr>
                <a:srgbClr val="D16349"/>
              </a:buClr>
            </a:pPr>
            <a:r>
              <a:rPr lang="ar-SA" sz="2200" b="1" dirty="0" smtClean="0">
                <a:solidFill>
                  <a:prstClr val="black"/>
                </a:solidFill>
              </a:rPr>
              <a:t>على </a:t>
            </a:r>
            <a:r>
              <a:rPr lang="ar-SA" sz="2200" b="1" dirty="0">
                <a:solidFill>
                  <a:prstClr val="black"/>
                </a:solidFill>
              </a:rPr>
              <a:t>الرغم من تماثل الشكل بين نصفي الدماغ إلا أنه توجد مناطق متخصصة في أحد الجانبيين مختلفة عن </a:t>
            </a:r>
            <a:r>
              <a:rPr lang="ar-SA" sz="2200" b="1" dirty="0" smtClean="0">
                <a:solidFill>
                  <a:prstClr val="black"/>
                </a:solidFill>
              </a:rPr>
              <a:t>الآخر</a:t>
            </a:r>
          </a:p>
          <a:p>
            <a:pPr marL="746125" lvl="0" indent="-228600" algn="r" rtl="1">
              <a:buClr>
                <a:srgbClr val="D16349"/>
              </a:buClr>
            </a:pPr>
            <a:endParaRPr lang="ar-SA" sz="2200" b="1" dirty="0">
              <a:solidFill>
                <a:prstClr val="black"/>
              </a:solidFill>
            </a:endParaRPr>
          </a:p>
          <a:p>
            <a:pPr marL="746125" lvl="0" indent="-228600" algn="r" rtl="1">
              <a:buClr>
                <a:srgbClr val="D16349"/>
              </a:buClr>
            </a:pPr>
            <a:endParaRPr lang="ar-SA" sz="2200" b="1" dirty="0">
              <a:solidFill>
                <a:prstClr val="black"/>
              </a:solidFill>
            </a:endParaRPr>
          </a:p>
          <a:p>
            <a:pPr marL="746125" lvl="0" indent="-228600" algn="r" rtl="1">
              <a:buClr>
                <a:srgbClr val="D16349"/>
              </a:buClr>
            </a:pPr>
            <a:r>
              <a:rPr lang="ar-SA" sz="2200" b="1" dirty="0" smtClean="0">
                <a:solidFill>
                  <a:prstClr val="black"/>
                </a:solidFill>
              </a:rPr>
              <a:t>النصف </a:t>
            </a:r>
            <a:r>
              <a:rPr lang="ar-SA" sz="2200" b="1" dirty="0">
                <a:solidFill>
                  <a:prstClr val="black"/>
                </a:solidFill>
              </a:rPr>
              <a:t>الأيمن مسؤول عن المهارات الفنية والإبداع الموسيقي وقدرات </a:t>
            </a:r>
            <a:r>
              <a:rPr lang="ar-SA" sz="2200" b="1" dirty="0" smtClean="0">
                <a:solidFill>
                  <a:prstClr val="black"/>
                </a:solidFill>
              </a:rPr>
              <a:t>الرقص</a:t>
            </a:r>
          </a:p>
          <a:p>
            <a:pPr marL="746125" lvl="0" indent="-228600" algn="r" rtl="1">
              <a:buClr>
                <a:srgbClr val="D16349"/>
              </a:buClr>
            </a:pPr>
            <a:endParaRPr lang="ar-SA" sz="2200" b="1" dirty="0">
              <a:solidFill>
                <a:prstClr val="black"/>
              </a:solidFill>
            </a:endParaRPr>
          </a:p>
          <a:p>
            <a:pPr marL="746125" lvl="0" indent="-228600" algn="r" rtl="1">
              <a:buClr>
                <a:srgbClr val="D16349"/>
              </a:buClr>
            </a:pPr>
            <a:r>
              <a:rPr lang="ar-SA" sz="2200" b="1" dirty="0" smtClean="0">
                <a:solidFill>
                  <a:prstClr val="black"/>
                </a:solidFill>
              </a:rPr>
              <a:t>الأيسر </a:t>
            </a:r>
            <a:r>
              <a:rPr lang="ar-SA" sz="2200" b="1" dirty="0">
                <a:solidFill>
                  <a:prstClr val="black"/>
                </a:solidFill>
              </a:rPr>
              <a:t>مسؤول عن القدرة الرياضية </a:t>
            </a:r>
            <a:r>
              <a:rPr lang="ar-SA" sz="2200" b="1" dirty="0" smtClean="0">
                <a:solidFill>
                  <a:prstClr val="black"/>
                </a:solidFill>
              </a:rPr>
              <a:t>والمنطق</a:t>
            </a:r>
          </a:p>
          <a:p>
            <a:pPr marL="746125" lvl="0" indent="-228600" algn="r" rtl="1">
              <a:buClr>
                <a:srgbClr val="D16349"/>
              </a:buClr>
            </a:pPr>
            <a:endParaRPr lang="ar-SA" sz="2200" b="1" dirty="0">
              <a:solidFill>
                <a:prstClr val="black"/>
              </a:solidFill>
            </a:endParaRPr>
          </a:p>
          <a:p>
            <a:pPr marL="746125" lvl="0" indent="-228600" algn="r" rtl="1">
              <a:buClr>
                <a:srgbClr val="D16349"/>
              </a:buClr>
            </a:pPr>
            <a:r>
              <a:rPr lang="ar-SA" sz="2200" b="1" dirty="0" smtClean="0">
                <a:solidFill>
                  <a:prstClr val="black"/>
                </a:solidFill>
              </a:rPr>
              <a:t>النصف </a:t>
            </a:r>
            <a:r>
              <a:rPr lang="ar-SA" sz="2200" b="1" dirty="0">
                <a:solidFill>
                  <a:prstClr val="black"/>
                </a:solidFill>
              </a:rPr>
              <a:t>الأيمن من الجسم مرتبط بالمنطقة اليسرى من </a:t>
            </a:r>
            <a:r>
              <a:rPr lang="ar-SA" sz="2200" b="1" dirty="0" smtClean="0">
                <a:solidFill>
                  <a:prstClr val="black"/>
                </a:solidFill>
              </a:rPr>
              <a:t>المخ</a:t>
            </a:r>
          </a:p>
          <a:p>
            <a:pPr marL="746125" lvl="0" indent="-228600" algn="r" rtl="1">
              <a:buClr>
                <a:srgbClr val="D16349"/>
              </a:buClr>
            </a:pPr>
            <a:r>
              <a:rPr lang="ar-SA" sz="2200" b="1" dirty="0" smtClean="0">
                <a:solidFill>
                  <a:prstClr val="black"/>
                </a:solidFill>
              </a:rPr>
              <a:t>النصف </a:t>
            </a:r>
            <a:r>
              <a:rPr lang="ar-SA" sz="2200" b="1" dirty="0">
                <a:solidFill>
                  <a:prstClr val="black"/>
                </a:solidFill>
              </a:rPr>
              <a:t>الأيسر مرتبط بالمنطقة اليمنى من </a:t>
            </a:r>
            <a:r>
              <a:rPr lang="ar-SA" sz="2200" b="1" dirty="0" smtClean="0">
                <a:solidFill>
                  <a:prstClr val="black"/>
                </a:solidFill>
              </a:rPr>
              <a:t>المخ</a:t>
            </a:r>
          </a:p>
          <a:p>
            <a:endParaRPr lang="en-US" b="1" dirty="0"/>
          </a:p>
        </p:txBody>
      </p:sp>
      <p:pic>
        <p:nvPicPr>
          <p:cNvPr id="7170" name="Picture 2" descr="Image result for ‫الخريطة الوظيفية للمخ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5835"/>
            <a:ext cx="2880000" cy="162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‫الخريطة الوظيفية للمخ‬‎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0"/>
            <a:ext cx="2880000" cy="1918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713139"/>
      </p:ext>
    </p:extLst>
  </p:cSld>
  <p:clrMapOvr>
    <a:masterClrMapping/>
  </p:clrMapOvr>
  <p:transition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6125" lvl="0" indent="-228600" algn="r" rtl="1">
              <a:buClr>
                <a:srgbClr val="D16349"/>
              </a:buClr>
            </a:pPr>
            <a:endParaRPr lang="ar-SA" sz="2000" b="1" dirty="0">
              <a:solidFill>
                <a:prstClr val="black"/>
              </a:solidFill>
            </a:endParaRPr>
          </a:p>
          <a:p>
            <a:pPr marL="746125" lvl="0" indent="-228600" algn="r" rtl="1">
              <a:buClr>
                <a:srgbClr val="D16349"/>
              </a:buClr>
            </a:pPr>
            <a:r>
              <a:rPr lang="ar-SA" sz="2000" b="1" dirty="0">
                <a:solidFill>
                  <a:prstClr val="black"/>
                </a:solidFill>
              </a:rPr>
              <a:t>زيادة تجعدات القشرة الدماغية تعني زيادة في عدد الخلايا العصبية الموجودة</a:t>
            </a:r>
          </a:p>
          <a:p>
            <a:pPr marL="1020445" lvl="1" indent="-228600" algn="r" rtl="1">
              <a:buClr>
                <a:srgbClr val="D16349"/>
              </a:buClr>
            </a:pPr>
            <a:r>
              <a:rPr lang="ar-SA" sz="1700" b="1" dirty="0">
                <a:solidFill>
                  <a:prstClr val="black"/>
                </a:solidFill>
              </a:rPr>
              <a:t>زيادة مستوى ذكاء </a:t>
            </a:r>
            <a:r>
              <a:rPr lang="ar-SA" sz="1700" b="1" dirty="0" smtClean="0">
                <a:solidFill>
                  <a:prstClr val="black"/>
                </a:solidFill>
              </a:rPr>
              <a:t>الإنسان؟؟</a:t>
            </a:r>
            <a:endParaRPr lang="en-US" sz="1700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8194" name="Picture 2" descr="Image result for ‫تجعدات القشرة الدماغية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6" y="2539591"/>
            <a:ext cx="5400000" cy="4318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79238"/>
      </p:ext>
    </p:extLst>
  </p:cSld>
  <p:clrMapOvr>
    <a:masterClrMapping/>
  </p:clrMapOvr>
  <p:transition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7595773"/>
              </p:ext>
            </p:extLst>
          </p:nvPr>
        </p:nvGraphicFramePr>
        <p:xfrm>
          <a:off x="1066800" y="0"/>
          <a:ext cx="786765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C2AEC41-2BD2-461D-B64A-FDC8FCD26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DC2AEC41-2BD2-461D-B64A-FDC8FCD26B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C2AEC41-2BD2-461D-B64A-FDC8FCD26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C2AEC41-2BD2-461D-B64A-FDC8FCD26B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9C9B90A-6F0C-4114-A4A8-43A68B035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C9C9B90A-6F0C-4114-A4A8-43A68B035E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9C9B90A-6F0C-4114-A4A8-43A68B035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9C9B90A-6F0C-4114-A4A8-43A68B035E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82CD91-FF2B-48F8-BF06-0709F5572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0382CD91-FF2B-48F8-BF06-0709F55727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382CD91-FF2B-48F8-BF06-0709F5572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0382CD91-FF2B-48F8-BF06-0709F55727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381000"/>
            <a:ext cx="5809488" cy="6248400"/>
          </a:xfrm>
        </p:spPr>
        <p:txBody>
          <a:bodyPr>
            <a:normAutofit/>
          </a:bodyPr>
          <a:lstStyle/>
          <a:p>
            <a:pPr marL="596646" lvl="0" indent="-514350" algn="r" rtl="1">
              <a:buFont typeface="+mj-lt"/>
              <a:buAutoNum type="arabicPeriod" startAt="2"/>
            </a:pPr>
            <a:r>
              <a:rPr lang="ar-SA" sz="3000" b="1" dirty="0" smtClean="0"/>
              <a:t>جذع الدماغ</a:t>
            </a:r>
          </a:p>
          <a:p>
            <a:pPr marL="82296" lvl="0" indent="0" algn="r" rtl="1">
              <a:buNone/>
            </a:pPr>
            <a:endParaRPr lang="ar-SA" sz="3000" b="1" dirty="0"/>
          </a:p>
          <a:p>
            <a:pPr marL="82296" lvl="0" indent="0" algn="r" rtl="1">
              <a:buNone/>
            </a:pPr>
            <a:r>
              <a:rPr lang="ar-SA" sz="3000" b="1" dirty="0" smtClean="0"/>
              <a:t>	- الجزء الثاني من أجزاء الدماغ</a:t>
            </a:r>
          </a:p>
          <a:p>
            <a:pPr marL="82296" lvl="0" indent="0" algn="r" rtl="1">
              <a:buNone/>
            </a:pPr>
            <a:r>
              <a:rPr lang="ar-SA" sz="3000" b="1" dirty="0"/>
              <a:t>	</a:t>
            </a:r>
            <a:r>
              <a:rPr lang="ar-SA" sz="3000" b="1" dirty="0" smtClean="0"/>
              <a:t>- موقع المراكز اللاإرادية</a:t>
            </a:r>
          </a:p>
          <a:p>
            <a:pPr marL="82296" lvl="0" indent="0" algn="r" rtl="1">
              <a:buNone/>
            </a:pPr>
            <a:r>
              <a:rPr lang="ar-SA" sz="3000" b="1" dirty="0" smtClean="0"/>
              <a:t>	- مراكز التحكم بأنشطة الجسم 			الحيوية كالتنفس وضغط الدم</a:t>
            </a:r>
          </a:p>
          <a:p>
            <a:pPr marL="82296" lvl="0" indent="0" algn="r" rtl="1">
              <a:buNone/>
            </a:pPr>
            <a:endParaRPr lang="ar-SA" sz="3000" b="1" dirty="0"/>
          </a:p>
          <a:p>
            <a:pPr marL="82296" lvl="0" indent="0" algn="r" rtl="1">
              <a:buNone/>
            </a:pPr>
            <a:r>
              <a:rPr lang="ar-SA" sz="3000" b="1" dirty="0" smtClean="0"/>
              <a:t>	- يحوي خلايا عصبية تتحكم بصحو الإنسان ودورات النوم والتيقظ</a:t>
            </a:r>
          </a:p>
          <a:p>
            <a:pPr marL="82296" lvl="0" indent="0" algn="r" rtl="1">
              <a:buNone/>
            </a:pPr>
            <a:endParaRPr lang="ar-SA" sz="3000" b="1" dirty="0" smtClean="0"/>
          </a:p>
          <a:p>
            <a:pPr marL="82296" lvl="0" indent="0" algn="r" rtl="1">
              <a:buNone/>
            </a:pPr>
            <a:r>
              <a:rPr lang="ar-SA" sz="3000" b="1" dirty="0" smtClean="0"/>
              <a:t>	- ممر تعبر خلاله قنوات عصبية صعودًا وهبوطًا.</a:t>
            </a:r>
            <a:endParaRPr lang="en-US" sz="3000" b="1" dirty="0" smtClean="0"/>
          </a:p>
          <a:p>
            <a:pPr marL="82296" indent="0" algn="r" rtl="1">
              <a:buNone/>
            </a:pPr>
            <a:endParaRPr lang="en-US" sz="3000" b="1" dirty="0"/>
          </a:p>
        </p:txBody>
      </p:sp>
      <p:pic>
        <p:nvPicPr>
          <p:cNvPr id="9218" name="Picture 2" descr="Image result for ‫جذع الدماغ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6" y="152400"/>
            <a:ext cx="31623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‫جذع الدماغ‬‎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38" y="4572000"/>
            <a:ext cx="3600000" cy="215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609600"/>
            <a:ext cx="5733288" cy="5638800"/>
          </a:xfrm>
        </p:spPr>
        <p:txBody>
          <a:bodyPr>
            <a:normAutofit/>
          </a:bodyPr>
          <a:lstStyle/>
          <a:p>
            <a:pPr marL="596646" lvl="0" indent="-514350" algn="r" rtl="1">
              <a:buClr>
                <a:srgbClr val="D16349"/>
              </a:buClr>
              <a:buFont typeface="+mj-lt"/>
              <a:buAutoNum type="arabicPeriod" startAt="2"/>
            </a:pPr>
            <a:endParaRPr lang="en-US" b="1" dirty="0">
              <a:solidFill>
                <a:prstClr val="black"/>
              </a:solidFill>
            </a:endParaRPr>
          </a:p>
          <a:p>
            <a:pPr marL="82296" lvl="0" indent="0" algn="r" rtl="1">
              <a:buClr>
                <a:srgbClr val="D16349"/>
              </a:buClr>
              <a:buNone/>
            </a:pPr>
            <a:r>
              <a:rPr lang="ar-SA" b="1" dirty="0" smtClean="0">
                <a:solidFill>
                  <a:prstClr val="black"/>
                </a:solidFill>
              </a:rPr>
              <a:t>3. المخيخ</a:t>
            </a:r>
          </a:p>
          <a:p>
            <a:pPr marL="82296" lvl="0" indent="0" algn="r" rtl="1">
              <a:buClr>
                <a:srgbClr val="D16349"/>
              </a:buClr>
              <a:buNone/>
            </a:pPr>
            <a:endParaRPr lang="ar-SA" b="1" dirty="0">
              <a:solidFill>
                <a:prstClr val="black"/>
              </a:solidFill>
            </a:endParaRPr>
          </a:p>
          <a:p>
            <a:pPr lvl="0" algn="r" rtl="1">
              <a:buClr>
                <a:srgbClr val="D16349"/>
              </a:buClr>
              <a:buFontTx/>
              <a:buChar char="-"/>
            </a:pPr>
            <a:r>
              <a:rPr lang="ar-SA" b="1" dirty="0" smtClean="0">
                <a:solidFill>
                  <a:prstClr val="black"/>
                </a:solidFill>
              </a:rPr>
              <a:t>أسفل </a:t>
            </a:r>
            <a:r>
              <a:rPr lang="ar-SA" b="1" dirty="0">
                <a:solidFill>
                  <a:prstClr val="black"/>
                </a:solidFill>
              </a:rPr>
              <a:t>الجزء الخلفي من </a:t>
            </a:r>
            <a:r>
              <a:rPr lang="ar-SA" b="1" dirty="0" smtClean="0">
                <a:solidFill>
                  <a:prstClr val="black"/>
                </a:solidFill>
              </a:rPr>
              <a:t>الدماغ</a:t>
            </a:r>
          </a:p>
          <a:p>
            <a:pPr lvl="0" algn="r" rtl="1">
              <a:buClr>
                <a:srgbClr val="D16349"/>
              </a:buClr>
              <a:buFontTx/>
              <a:buChar char="-"/>
            </a:pPr>
            <a:r>
              <a:rPr lang="ar-SA" b="1" dirty="0" smtClean="0">
                <a:solidFill>
                  <a:prstClr val="black"/>
                </a:solidFill>
              </a:rPr>
              <a:t>نصفين </a:t>
            </a:r>
            <a:r>
              <a:rPr lang="ar-SA" b="1" dirty="0">
                <a:solidFill>
                  <a:prstClr val="black"/>
                </a:solidFill>
              </a:rPr>
              <a:t>كرويين ولكن أصغر من </a:t>
            </a:r>
            <a:r>
              <a:rPr lang="ar-SA" b="1" dirty="0" smtClean="0">
                <a:solidFill>
                  <a:prstClr val="black"/>
                </a:solidFill>
              </a:rPr>
              <a:t>المخ</a:t>
            </a:r>
          </a:p>
          <a:p>
            <a:pPr lvl="0" algn="r" rtl="1">
              <a:buClr>
                <a:srgbClr val="D16349"/>
              </a:buClr>
              <a:buFontTx/>
              <a:buChar char="-"/>
            </a:pPr>
            <a:endParaRPr lang="ar-SA" b="1" dirty="0">
              <a:solidFill>
                <a:prstClr val="black"/>
              </a:solidFill>
            </a:endParaRPr>
          </a:p>
          <a:p>
            <a:pPr lvl="0" algn="r" rtl="1">
              <a:buClr>
                <a:srgbClr val="D16349"/>
              </a:buClr>
              <a:buFontTx/>
              <a:buChar char="-"/>
            </a:pPr>
            <a:r>
              <a:rPr lang="ar-SA" b="1" dirty="0" smtClean="0">
                <a:solidFill>
                  <a:prstClr val="black"/>
                </a:solidFill>
              </a:rPr>
              <a:t>يقوم ب</a:t>
            </a:r>
          </a:p>
          <a:p>
            <a:pPr lvl="1" algn="r" rtl="1">
              <a:buClr>
                <a:srgbClr val="D16349"/>
              </a:buClr>
              <a:buFontTx/>
              <a:buChar char="-"/>
            </a:pPr>
            <a:r>
              <a:rPr lang="ar-SA" b="1" dirty="0" smtClean="0">
                <a:solidFill>
                  <a:prstClr val="black"/>
                </a:solidFill>
              </a:rPr>
              <a:t>تنسيق </a:t>
            </a:r>
            <a:r>
              <a:rPr lang="ar-SA" b="1" dirty="0">
                <a:solidFill>
                  <a:prstClr val="black"/>
                </a:solidFill>
              </a:rPr>
              <a:t>أنشطة العضلات </a:t>
            </a:r>
            <a:r>
              <a:rPr lang="ar-SA" b="1" dirty="0" smtClean="0">
                <a:solidFill>
                  <a:prstClr val="black"/>
                </a:solidFill>
              </a:rPr>
              <a:t>الهيكلية</a:t>
            </a:r>
          </a:p>
          <a:p>
            <a:pPr lvl="1" algn="r" rtl="1">
              <a:buClr>
                <a:srgbClr val="D16349"/>
              </a:buClr>
              <a:buFontTx/>
              <a:buChar char="-"/>
            </a:pPr>
            <a:r>
              <a:rPr lang="ar-SA" b="1" dirty="0" smtClean="0">
                <a:solidFill>
                  <a:prstClr val="black"/>
                </a:solidFill>
              </a:rPr>
              <a:t>ضبط </a:t>
            </a:r>
            <a:r>
              <a:rPr lang="ar-SA" b="1" dirty="0">
                <a:solidFill>
                  <a:prstClr val="black"/>
                </a:solidFill>
              </a:rPr>
              <a:t>توازن </a:t>
            </a:r>
            <a:r>
              <a:rPr lang="ar-SA" b="1" dirty="0" smtClean="0">
                <a:solidFill>
                  <a:prstClr val="black"/>
                </a:solidFill>
              </a:rPr>
              <a:t>الجسم</a:t>
            </a:r>
          </a:p>
          <a:p>
            <a:pPr lvl="1" algn="r" rtl="1">
              <a:buClr>
                <a:srgbClr val="D16349"/>
              </a:buClr>
              <a:buFontTx/>
              <a:buChar char="-"/>
            </a:pPr>
            <a:r>
              <a:rPr lang="ar-SA" b="1" dirty="0" smtClean="0">
                <a:solidFill>
                  <a:prstClr val="black"/>
                </a:solidFill>
              </a:rPr>
              <a:t>تنظيم </a:t>
            </a:r>
            <a:r>
              <a:rPr lang="ar-SA" b="1" dirty="0">
                <a:solidFill>
                  <a:prstClr val="black"/>
                </a:solidFill>
              </a:rPr>
              <a:t>حركات الجسم وتنسيقها.</a:t>
            </a:r>
            <a:endParaRPr lang="en-US" b="1" dirty="0">
              <a:solidFill>
                <a:prstClr val="black"/>
              </a:solidFill>
            </a:endParaRPr>
          </a:p>
          <a:p>
            <a:endParaRPr lang="en-US" b="1" dirty="0"/>
          </a:p>
        </p:txBody>
      </p:sp>
      <p:pic>
        <p:nvPicPr>
          <p:cNvPr id="10242" name="Picture 2" descr="Image result for ‫المخيخ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53" y="1143000"/>
            <a:ext cx="23526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469567"/>
      </p:ext>
    </p:extLst>
  </p:cSld>
  <p:clrMapOvr>
    <a:masterClrMapping/>
  </p:clrMapOvr>
  <p:transition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7200" b="1" dirty="0" smtClean="0">
                <a:solidFill>
                  <a:schemeClr val="tx1"/>
                </a:solidFill>
              </a:rPr>
              <a:t>النخاع الشوكي </a:t>
            </a:r>
            <a:endParaRPr lang="en-US" sz="7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447800"/>
            <a:ext cx="5352288" cy="4800600"/>
          </a:xfrm>
        </p:spPr>
        <p:txBody>
          <a:bodyPr/>
          <a:lstStyle/>
          <a:p>
            <a:pPr algn="r" rtl="1"/>
            <a:r>
              <a:rPr lang="ar-SA" b="1" dirty="0" smtClean="0"/>
              <a:t>طوله 24 سم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يمتد من جذع الدماغ إلى الطرف السفلي للعمود الفقري</a:t>
            </a:r>
          </a:p>
          <a:p>
            <a:pPr algn="r" rtl="1"/>
            <a:endParaRPr lang="ar-SA" b="1" dirty="0"/>
          </a:p>
          <a:p>
            <a:pPr algn="r" rtl="1"/>
            <a:r>
              <a:rPr lang="ar-SA" b="1" dirty="0" smtClean="0"/>
              <a:t>ممر عصبي ذي اتجاهين</a:t>
            </a:r>
          </a:p>
          <a:p>
            <a:pPr algn="r" rtl="1"/>
            <a:endParaRPr lang="ar-SA" b="1" dirty="0" smtClean="0"/>
          </a:p>
          <a:p>
            <a:pPr algn="r" rtl="1"/>
            <a:r>
              <a:rPr lang="ar-SA" b="1" dirty="0" smtClean="0"/>
              <a:t>مركز </a:t>
            </a:r>
            <a:r>
              <a:rPr lang="ar-SA" b="1" dirty="0" err="1" smtClean="0"/>
              <a:t>ردات</a:t>
            </a:r>
            <a:r>
              <a:rPr lang="ar-SA" b="1" dirty="0" smtClean="0"/>
              <a:t> الفعل</a:t>
            </a:r>
            <a:endParaRPr 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28600"/>
            <a:ext cx="4373880" cy="632460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/>
              <a:t>هناك مجموعة من الأغلفة الضامة المسماة </a:t>
            </a:r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بالسحايا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 smtClean="0"/>
              <a:t>وهي ثلاثة أغشية</a:t>
            </a:r>
            <a:endParaRPr lang="en-US" b="1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pPr algn="r" rtl="1"/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45616172"/>
              </p:ext>
            </p:extLst>
          </p:nvPr>
        </p:nvGraphicFramePr>
        <p:xfrm>
          <a:off x="1524000" y="1219200"/>
          <a:ext cx="7620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76200"/>
            <a:ext cx="2880000" cy="242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Image result for ‫السحايا‬‎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0"/>
            <a:ext cx="4320000" cy="28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EE9D96D-1AEA-4461-A156-188193AF5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EE9D96D-1AEA-4461-A156-188193AF5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4EE9D96D-1AEA-4461-A156-188193AF5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graphicEl>
                                              <a:dgm id="{4EE9D96D-1AEA-4461-A156-188193AF5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00EF2-7A50-4937-9F3C-59AFA8CC0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DA900EF2-7A50-4937-9F3C-59AFA8CC02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graphicEl>
                                              <a:dgm id="{DA900EF2-7A50-4937-9F3C-59AFA8CC0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DA900EF2-7A50-4937-9F3C-59AFA8CC02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62200" y="2844185"/>
            <a:ext cx="5334000" cy="1180800"/>
            <a:chOff x="990615" y="2133602"/>
            <a:chExt cx="5334000" cy="1180800"/>
          </a:xfrm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990615" y="2133602"/>
              <a:ext cx="5334000" cy="118080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4745762"/>
                <a:satOff val="-3118"/>
                <a:lumOff val="-6078"/>
                <a:alphaOff val="0"/>
              </a:schemeClr>
            </a:fillRef>
            <a:effectRef idx="2">
              <a:schemeClr val="accent3">
                <a:hueOff val="-4745762"/>
                <a:satOff val="-3118"/>
                <a:lumOff val="-60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048257" y="2191244"/>
              <a:ext cx="5218716" cy="106551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613" tIns="0" rIns="201613" bIns="0" numCol="1" spcCol="1270" anchor="ctr" anchorCtr="0">
              <a:noAutofit/>
            </a:bodyPr>
            <a:lstStyle/>
            <a:p>
              <a:pPr lvl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600" b="1" u="sng" kern="1200" dirty="0" smtClean="0">
                  <a:solidFill>
                    <a:schemeClr val="tx1"/>
                  </a:solidFill>
                </a:rPr>
                <a:t>الأم العنكبوتية </a:t>
              </a:r>
              <a:r>
                <a:rPr lang="ar-SA" sz="2400" b="1" kern="1200" dirty="0" smtClean="0">
                  <a:solidFill>
                    <a:schemeClr val="tx1"/>
                  </a:solidFill>
                </a:rPr>
                <a:t>ويوجد أسفلها السائل المخي الشوكي،</a:t>
              </a:r>
              <a:endParaRPr lang="en-US" sz="24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880000" cy="242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Image result for ‫السحايا‬‎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0" y="3995058"/>
            <a:ext cx="4320000" cy="28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783554"/>
      </p:ext>
    </p:extLst>
  </p:cSld>
  <p:clrMapOvr>
    <a:masterClrMapping/>
  </p:clrMapOvr>
  <p:transition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0" y="2575346"/>
            <a:ext cx="5334000" cy="1800720"/>
            <a:chOff x="990615" y="2814182"/>
            <a:chExt cx="5334000" cy="1800720"/>
          </a:xfrm>
          <a:solidFill>
            <a:schemeClr val="bg1"/>
          </a:solidFill>
          <a:scene3d>
            <a:camera prst="orthographicFront"/>
            <a:lightRig rig="flat" dir="t"/>
          </a:scene3d>
        </p:grpSpPr>
        <p:sp>
          <p:nvSpPr>
            <p:cNvPr id="5" name="Rounded Rectangle 4"/>
            <p:cNvSpPr/>
            <p:nvPr/>
          </p:nvSpPr>
          <p:spPr>
            <a:xfrm>
              <a:off x="990615" y="2814182"/>
              <a:ext cx="5334000" cy="180072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9491525"/>
                <a:satOff val="-6236"/>
                <a:lumOff val="-12157"/>
                <a:alphaOff val="0"/>
              </a:schemeClr>
            </a:fillRef>
            <a:effectRef idx="2">
              <a:schemeClr val="accent3">
                <a:hueOff val="-9491525"/>
                <a:satOff val="-6236"/>
                <a:lumOff val="-1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1078519" y="2902086"/>
              <a:ext cx="5158192" cy="162491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1613" tIns="0" rIns="201613" bIns="0" numCol="1" spcCol="1270" anchor="ctr" anchorCtr="0">
              <a:noAutofit/>
            </a:bodyPr>
            <a:lstStyle/>
            <a:p>
              <a:pPr lvl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4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ar-SA" sz="4000" b="1" u="sng" kern="1200" dirty="0" smtClean="0">
                  <a:solidFill>
                    <a:schemeClr val="tx1"/>
                  </a:solidFill>
                </a:rPr>
                <a:t>الأم الحنون </a:t>
              </a:r>
              <a:r>
                <a:rPr lang="ar-SA" sz="2400" b="1" kern="1200" dirty="0" smtClean="0">
                  <a:solidFill>
                    <a:schemeClr val="tx1"/>
                  </a:solidFill>
                </a:rPr>
                <a:t>التي تحيط بالدماغ والنخاع الشوكي بشكل محكم وهي تقوم بتوصيل الغذاء للجهاز العصبي،  وتكثر فيها الأوعية الدموية.</a:t>
              </a:r>
              <a:endParaRPr lang="en-US" sz="2400" b="1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2880000" cy="242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Image result for ‫السحايا‬‎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55419"/>
            <a:ext cx="4320000" cy="280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295105"/>
      </p:ext>
    </p:extLst>
  </p:cSld>
  <p:clrMapOvr>
    <a:masterClrMapping/>
  </p:clrMapOvr>
  <p:transition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-1"/>
            <a:ext cx="81534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304800"/>
            <a:ext cx="7498080" cy="4800600"/>
          </a:xfrm>
        </p:spPr>
        <p:txBody>
          <a:bodyPr/>
          <a:lstStyle/>
          <a:p>
            <a:pPr algn="r" rtl="1"/>
            <a:r>
              <a:rPr lang="ar-SA" b="1" dirty="0" smtClean="0"/>
              <a:t>التهاب أغشية السحايا = تلف أحد أجزاء النسيج العصبي المركزي بصورة قد تؤدي إلى الوفاة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799"/>
            <a:ext cx="7620000" cy="49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4918"/>
          <a:stretch>
            <a:fillRect/>
          </a:stretch>
        </p:blipFill>
        <p:spPr bwMode="auto">
          <a:xfrm>
            <a:off x="1066800" y="3981450"/>
            <a:ext cx="44196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28600"/>
            <a:ext cx="7498080" cy="381000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b="1" dirty="0" smtClean="0"/>
              <a:t>السائل المخي الشوكي</a:t>
            </a:r>
          </a:p>
          <a:p>
            <a:pPr lvl="1" algn="r" rtl="1"/>
            <a:r>
              <a:rPr lang="ar-SA" b="1" dirty="0" smtClean="0"/>
              <a:t>يوجد بين الغشاء الثاني والثالث</a:t>
            </a:r>
          </a:p>
          <a:p>
            <a:pPr lvl="1" algn="r" rtl="1"/>
            <a:r>
              <a:rPr lang="ar-SA" b="1" dirty="0" smtClean="0"/>
              <a:t>المار كذلك خلال جدران نصفي الكرة والحجرات الدماغية وحول النخاع الشوكي في العمود الفقري</a:t>
            </a:r>
          </a:p>
          <a:p>
            <a:pPr lvl="1" algn="r" rtl="1"/>
            <a:r>
              <a:rPr lang="ar-SA" b="1" dirty="0" smtClean="0"/>
              <a:t>وسادة واقية ضد الرضوض</a:t>
            </a:r>
          </a:p>
          <a:p>
            <a:pPr lvl="1" algn="r" rtl="1"/>
            <a:endParaRPr lang="en-US" b="1" dirty="0" smtClean="0"/>
          </a:p>
          <a:p>
            <a:pPr algn="r" rtl="1"/>
            <a:r>
              <a:rPr lang="ar-SA" b="1" dirty="0" smtClean="0"/>
              <a:t> زيادة كمية السائل بسبب التهابات أو أورام </a:t>
            </a:r>
          </a:p>
          <a:p>
            <a:pPr lvl="3" algn="r" rtl="1"/>
            <a:endParaRPr lang="ar-SA" b="1" dirty="0" smtClean="0"/>
          </a:p>
          <a:p>
            <a:pPr lvl="3" algn="r" rtl="1"/>
            <a:r>
              <a:rPr lang="ar-SA" b="1" dirty="0" smtClean="0"/>
              <a:t>= زيادة ضغط السائل</a:t>
            </a:r>
          </a:p>
          <a:p>
            <a:pPr lvl="3" algn="r" rtl="1"/>
            <a:r>
              <a:rPr lang="ar-SA" b="1" dirty="0" smtClean="0"/>
              <a:t>= ضغطً على الدماغ</a:t>
            </a:r>
            <a:endParaRPr lang="en-US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t="25000" b="7500"/>
          <a:stretch>
            <a:fillRect/>
          </a:stretch>
        </p:blipFill>
        <p:spPr bwMode="auto">
          <a:xfrm>
            <a:off x="5334000" y="42672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6600" b="1" dirty="0" smtClean="0">
                <a:solidFill>
                  <a:schemeClr val="tx1"/>
                </a:solidFill>
              </a:rPr>
              <a:t>الجهاز العصبي الطرفي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447800"/>
            <a:ext cx="5428488" cy="4800600"/>
          </a:xfrm>
        </p:spPr>
        <p:txBody>
          <a:bodyPr>
            <a:normAutofit lnSpcReduction="10000"/>
          </a:bodyPr>
          <a:lstStyle/>
          <a:p>
            <a:pPr algn="r" rtl="1"/>
            <a:r>
              <a:rPr lang="ar-SA" b="1" dirty="0" smtClean="0"/>
              <a:t>أعصاب وعقد عصبية خارج الجهاز المركزي</a:t>
            </a:r>
          </a:p>
          <a:p>
            <a:pPr algn="r" rtl="1"/>
            <a:endParaRPr lang="ar-SA" b="1" dirty="0"/>
          </a:p>
          <a:p>
            <a:pPr marL="82296" indent="0" algn="r" rtl="1">
              <a:buNone/>
            </a:pPr>
            <a:r>
              <a:rPr lang="ar-SA" b="1" dirty="0" smtClean="0"/>
              <a:t> </a:t>
            </a:r>
            <a:endParaRPr lang="en-US" b="1" dirty="0" smtClean="0"/>
          </a:p>
          <a:p>
            <a:pPr algn="r" rtl="1"/>
            <a:r>
              <a:rPr lang="ar-SA" b="1" dirty="0" smtClean="0"/>
              <a:t>بعض الأعصاب تخرج من الدماغ =  12 زوجًا</a:t>
            </a:r>
          </a:p>
          <a:p>
            <a:pPr algn="r" rtl="1"/>
            <a:endParaRPr lang="ar-SA" b="1" dirty="0"/>
          </a:p>
          <a:p>
            <a:pPr algn="r" rtl="1"/>
            <a:r>
              <a:rPr lang="ar-SA" b="1" dirty="0" smtClean="0"/>
              <a:t>تخرج الباقية من النخاع الشوكي = 31 زوجًا</a:t>
            </a:r>
          </a:p>
        </p:txBody>
      </p:sp>
      <p:pic>
        <p:nvPicPr>
          <p:cNvPr id="15362" name="Picture 2" descr="Image result for ‫الجهاز العصبي الطرفي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5925"/>
            <a:ext cx="2543175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0200" y="585067"/>
            <a:ext cx="7410450" cy="1133163"/>
            <a:chOff x="0" y="3434512"/>
            <a:chExt cx="7867650" cy="1133163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3434512"/>
              <a:ext cx="7867650" cy="113316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5694915"/>
                <a:satOff val="-3742"/>
                <a:lumOff val="-7294"/>
                <a:alphaOff val="0"/>
              </a:schemeClr>
            </a:fillRef>
            <a:effectRef idx="2">
              <a:schemeClr val="accent3">
                <a:hueOff val="-5694915"/>
                <a:satOff val="-3742"/>
                <a:lumOff val="-729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55316" y="3489828"/>
              <a:ext cx="7757018" cy="10225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solidFill>
                    <a:schemeClr val="tx1"/>
                  </a:solidFill>
                </a:rPr>
                <a:t>يتحكم بالهرمونات اللازمة لاستمرار نمو وتكاثر الإنسان </a:t>
              </a:r>
              <a:endParaRPr lang="en-US" sz="2800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600200" y="2209800"/>
            <a:ext cx="7410450" cy="1447800"/>
            <a:chOff x="0" y="4578700"/>
            <a:chExt cx="7867650" cy="1133163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0" y="4578700"/>
              <a:ext cx="7867650" cy="113316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7593220"/>
                <a:satOff val="-4989"/>
                <a:lumOff val="-9726"/>
                <a:alphaOff val="0"/>
              </a:schemeClr>
            </a:fillRef>
            <a:effectRef idx="2">
              <a:schemeClr val="accent3">
                <a:hueOff val="-7593220"/>
                <a:satOff val="-4989"/>
                <a:lumOff val="-9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ounded Rectangle 6"/>
            <p:cNvSpPr/>
            <p:nvPr/>
          </p:nvSpPr>
          <p:spPr>
            <a:xfrm>
              <a:off x="55316" y="4634016"/>
              <a:ext cx="7757018" cy="10225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solidFill>
                    <a:schemeClr val="tx1"/>
                  </a:solidFill>
                </a:rPr>
                <a:t>يعتبر وسيلة لتلقي المعلومات سواء من البيئة الخارجية أو البيئة الداخلية</a:t>
              </a:r>
            </a:p>
            <a:p>
              <a:pPr lvl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solidFill>
                    <a:schemeClr val="tx1"/>
                  </a:solidFill>
                </a:rPr>
                <a:t>يبقى الإنسان على اتصال دائم مع ما يحدث في بيئته </a:t>
              </a:r>
              <a:endParaRPr lang="en-US" sz="2800" b="1" kern="12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60335" y="3937648"/>
            <a:ext cx="7290179" cy="1405970"/>
            <a:chOff x="0" y="5722889"/>
            <a:chExt cx="7867650" cy="1133163"/>
          </a:xfrm>
          <a:solidFill>
            <a:schemeClr val="bg1"/>
          </a:solidFill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0" y="5722889"/>
              <a:ext cx="7867650" cy="1133163"/>
            </a:xfrm>
            <a:prstGeom prst="roundRect">
              <a:avLst/>
            </a:prstGeom>
            <a:grpFill/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-9491525"/>
                <a:satOff val="-6236"/>
                <a:lumOff val="-12157"/>
                <a:alphaOff val="0"/>
              </a:schemeClr>
            </a:fillRef>
            <a:effectRef idx="2">
              <a:schemeClr val="accent3">
                <a:hueOff val="-9491525"/>
                <a:satOff val="-6236"/>
                <a:lumOff val="-1215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8"/>
            <p:cNvSpPr/>
            <p:nvPr/>
          </p:nvSpPr>
          <p:spPr>
            <a:xfrm>
              <a:off x="55316" y="5778205"/>
              <a:ext cx="7757018" cy="102253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solidFill>
                    <a:schemeClr val="tx1"/>
                  </a:solidFill>
                </a:rPr>
                <a:t>يحوي الجهاز العصبي مراكز الحواس (البصر، والسمع، والتذوق، والشم) </a:t>
              </a:r>
            </a:p>
            <a:p>
              <a:pPr lvl="0" algn="r" defTabSz="12446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2800" b="1" kern="1200" dirty="0" smtClean="0">
                  <a:solidFill>
                    <a:schemeClr val="tx1"/>
                  </a:solidFill>
                </a:rPr>
                <a:t>مراكز التحكم بالكلام والتعليل والتفكير وحفظ المعلومات</a:t>
              </a:r>
              <a:endParaRPr lang="en-US" sz="2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406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838200"/>
            <a:ext cx="4895088" cy="5410200"/>
          </a:xfrm>
        </p:spPr>
        <p:txBody>
          <a:bodyPr/>
          <a:lstStyle/>
          <a:p>
            <a:pPr lvl="0" algn="r" rtl="1">
              <a:buClr>
                <a:srgbClr val="D16349"/>
              </a:buClr>
            </a:pPr>
            <a:r>
              <a:rPr lang="ar-SA" sz="2200" b="1" dirty="0" smtClean="0">
                <a:solidFill>
                  <a:prstClr val="black"/>
                </a:solidFill>
              </a:rPr>
              <a:t>تصنف </a:t>
            </a:r>
            <a:r>
              <a:rPr lang="ar-SA" sz="2200" b="1" dirty="0">
                <a:solidFill>
                  <a:prstClr val="black"/>
                </a:solidFill>
              </a:rPr>
              <a:t>حسب اتجاه نقلها للسيال العصبي</a:t>
            </a:r>
          </a:p>
          <a:p>
            <a:pPr lvl="0" algn="r" rtl="1">
              <a:buClr>
                <a:srgbClr val="D16349"/>
              </a:buClr>
            </a:pPr>
            <a:endParaRPr lang="ar-SA" sz="2200" b="1" dirty="0">
              <a:solidFill>
                <a:prstClr val="black"/>
              </a:solidFill>
            </a:endParaRPr>
          </a:p>
          <a:p>
            <a:pPr lvl="0" algn="r" rtl="1">
              <a:buClr>
                <a:srgbClr val="D16349"/>
              </a:buClr>
            </a:pPr>
            <a:r>
              <a:rPr lang="ar-SA" sz="2200" b="1" dirty="0">
                <a:solidFill>
                  <a:prstClr val="black"/>
                </a:solidFill>
              </a:rPr>
              <a:t>حسية تنقل باتجاه الجهاز العصبي المركزي</a:t>
            </a:r>
          </a:p>
          <a:p>
            <a:pPr lvl="0" algn="r" rtl="1">
              <a:buClr>
                <a:srgbClr val="D16349"/>
              </a:buClr>
            </a:pPr>
            <a:r>
              <a:rPr lang="ar-SA" sz="2200" b="1" dirty="0">
                <a:solidFill>
                  <a:prstClr val="black"/>
                </a:solidFill>
              </a:rPr>
              <a:t>حركية تنقل باتجاه الأعضاء المستجيبة</a:t>
            </a:r>
          </a:p>
          <a:p>
            <a:pPr lvl="0" algn="r" rtl="1">
              <a:buClr>
                <a:srgbClr val="D16349"/>
              </a:buClr>
            </a:pPr>
            <a:endParaRPr lang="ar-SA" sz="2200" b="1" dirty="0">
              <a:solidFill>
                <a:prstClr val="black"/>
              </a:solidFill>
            </a:endParaRPr>
          </a:p>
          <a:p>
            <a:pPr lvl="1" algn="r" rtl="1">
              <a:buClr>
                <a:srgbClr val="D16349"/>
              </a:buClr>
              <a:buNone/>
            </a:pPr>
            <a:r>
              <a:rPr lang="ar-SA" sz="2000" b="1" dirty="0">
                <a:solidFill>
                  <a:prstClr val="black"/>
                </a:solidFill>
              </a:rPr>
              <a:t>* البعض الآخر أعصاب مختلطة (حسية وحركية</a:t>
            </a:r>
            <a:r>
              <a:rPr lang="ar-SA" sz="2000" b="1" dirty="0" smtClean="0">
                <a:solidFill>
                  <a:prstClr val="black"/>
                </a:solidFill>
              </a:rPr>
              <a:t>)</a:t>
            </a:r>
            <a:endParaRPr lang="en-US" sz="2000" b="1" dirty="0">
              <a:solidFill>
                <a:prstClr val="black"/>
              </a:solidFill>
            </a:endParaRPr>
          </a:p>
        </p:txBody>
      </p:sp>
      <p:pic>
        <p:nvPicPr>
          <p:cNvPr id="16386" name="Picture 2" descr="Image result for ‫الجهاز العصبي الطرفي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0"/>
            <a:ext cx="2543175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245095"/>
      </p:ext>
    </p:extLst>
  </p:cSld>
  <p:clrMapOvr>
    <a:masterClrMapping/>
  </p:clrMapOvr>
  <p:transition>
    <p:push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7216908"/>
              </p:ext>
            </p:extLst>
          </p:nvPr>
        </p:nvGraphicFramePr>
        <p:xfrm>
          <a:off x="1617677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458" name="Picture 2" descr="Image result for ‫الجهاز العصبي الطرفي‬‎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3600000" cy="399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498080" cy="1143000"/>
          </a:xfrm>
        </p:spPr>
        <p:txBody>
          <a:bodyPr/>
          <a:lstStyle/>
          <a:p>
            <a:pPr marL="742950" indent="-742950" algn="ctr" rtl="1">
              <a:buFont typeface="+mj-lt"/>
              <a:buAutoNum type="alphaUcPeriod"/>
            </a:pPr>
            <a:r>
              <a:rPr lang="en-US" b="1" dirty="0" smtClean="0"/>
              <a:t> </a:t>
            </a:r>
            <a:r>
              <a:rPr lang="ar-SA" b="1" dirty="0" smtClean="0"/>
              <a:t>الجهاز العصبي البدني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295400"/>
            <a:ext cx="4648200" cy="4800600"/>
          </a:xfrm>
        </p:spPr>
        <p:txBody>
          <a:bodyPr/>
          <a:lstStyle/>
          <a:p>
            <a:pPr algn="r" rtl="1"/>
            <a:r>
              <a:rPr lang="ar-SA" b="1" dirty="0" smtClean="0"/>
              <a:t>جهاز حركي يقوم بتحريك </a:t>
            </a:r>
            <a:r>
              <a:rPr lang="ar-SA" b="1" u="sng" dirty="0" smtClean="0"/>
              <a:t>العضلات </a:t>
            </a:r>
            <a:r>
              <a:rPr lang="ar-SA" b="1" u="sng" dirty="0" smtClean="0"/>
              <a:t>الهيكلية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498080" cy="1143000"/>
          </a:xfrm>
        </p:spPr>
        <p:txBody>
          <a:bodyPr/>
          <a:lstStyle/>
          <a:p>
            <a:pPr marL="742950" indent="-742950" algn="ctr" rtl="1">
              <a:buFont typeface="+mj-lt"/>
              <a:buAutoNum type="alphaUcPeriod" startAt="2"/>
            </a:pPr>
            <a:r>
              <a:rPr lang="ar-SA" b="1" dirty="0" smtClean="0"/>
              <a:t>الجهاز العصبي الذاتي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574280" cy="4800600"/>
          </a:xfrm>
        </p:spPr>
        <p:txBody>
          <a:bodyPr>
            <a:normAutofit fontScale="92500" lnSpcReduction="10000"/>
          </a:bodyPr>
          <a:lstStyle/>
          <a:p>
            <a:pPr algn="r" rtl="1"/>
            <a:r>
              <a:rPr lang="ar-SA" b="1" dirty="0" smtClean="0"/>
              <a:t>يضبط أنشطة الجسم بشكل تلقائي</a:t>
            </a:r>
          </a:p>
          <a:p>
            <a:pPr algn="r" rtl="1"/>
            <a:endParaRPr lang="ar-SA" b="1" dirty="0"/>
          </a:p>
          <a:p>
            <a:pPr algn="r" rtl="1"/>
            <a:r>
              <a:rPr lang="ar-SA" b="1" dirty="0" smtClean="0"/>
              <a:t>مجموعات من الأعصاب تنقل المنبهات إلى القلب والعضلات الملساء والغدد</a:t>
            </a:r>
          </a:p>
          <a:p>
            <a:pPr algn="r" rtl="1"/>
            <a:endParaRPr lang="ar-SA" b="1" dirty="0"/>
          </a:p>
          <a:p>
            <a:pPr algn="r" rtl="1"/>
            <a:r>
              <a:rPr lang="ar-SA" b="1" dirty="0" smtClean="0"/>
              <a:t>يقسم إلى قسمين</a:t>
            </a:r>
          </a:p>
          <a:p>
            <a:pPr algn="r" rtl="1"/>
            <a:endParaRPr lang="ar-SA" b="1" dirty="0"/>
          </a:p>
          <a:p>
            <a:pPr lvl="1" algn="r" rtl="1"/>
            <a:r>
              <a:rPr lang="ar-SA" b="1" dirty="0" smtClean="0"/>
              <a:t>يخدمان معا العضو ذاته في معظم الأحيان</a:t>
            </a:r>
          </a:p>
          <a:p>
            <a:pPr algn="r" rtl="1"/>
            <a:endParaRPr lang="ar-SA" b="1" dirty="0"/>
          </a:p>
          <a:p>
            <a:pPr lvl="2" algn="r" rtl="1"/>
            <a:r>
              <a:rPr lang="ar-SA" b="1" dirty="0" smtClean="0"/>
              <a:t>لكن بطريقة متعاكسة</a:t>
            </a:r>
            <a:endParaRPr lang="en-US" b="1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363016" y="1397757"/>
            <a:ext cx="4416337" cy="1970484"/>
            <a:chOff x="0" y="0"/>
            <a:chExt cx="4416337" cy="1970484"/>
          </a:xfrm>
        </p:grpSpPr>
        <p:sp>
          <p:nvSpPr>
            <p:cNvPr id="11" name="Rounded Rectangle 10"/>
            <p:cNvSpPr/>
            <p:nvPr/>
          </p:nvSpPr>
          <p:spPr>
            <a:xfrm>
              <a:off x="0" y="0"/>
              <a:ext cx="4416337" cy="197048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4"/>
            <p:cNvSpPr/>
            <p:nvPr/>
          </p:nvSpPr>
          <p:spPr>
            <a:xfrm>
              <a:off x="57714" y="57714"/>
              <a:ext cx="4300909" cy="18550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5740" tIns="205740" rIns="205740" bIns="205740" numCol="1" spcCol="1270" anchor="ctr" anchorCtr="0">
              <a:noAutofit/>
            </a:bodyPr>
            <a:lstStyle/>
            <a:p>
              <a:pPr lvl="0" algn="ctr" defTabSz="24003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5400" b="1" kern="1200" dirty="0" smtClean="0"/>
                <a:t>الجهاز العصبي الذاتي</a:t>
              </a:r>
              <a:endParaRPr lang="en-US" sz="54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64647" y="3489758"/>
            <a:ext cx="2119163" cy="1970484"/>
            <a:chOff x="1631" y="2092001"/>
            <a:chExt cx="2119163" cy="1970484"/>
          </a:xfrm>
        </p:grpSpPr>
        <p:sp>
          <p:nvSpPr>
            <p:cNvPr id="9" name="Left Arrow 8"/>
            <p:cNvSpPr/>
            <p:nvPr/>
          </p:nvSpPr>
          <p:spPr>
            <a:xfrm>
              <a:off x="1631" y="2092001"/>
              <a:ext cx="2119163" cy="1970484"/>
            </a:xfrm>
            <a:prstGeom prst="lef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Left Arrow 6"/>
            <p:cNvSpPr/>
            <p:nvPr/>
          </p:nvSpPr>
          <p:spPr>
            <a:xfrm>
              <a:off x="494252" y="2584622"/>
              <a:ext cx="1626542" cy="985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kern="1200" dirty="0" smtClean="0"/>
                <a:t>الجهاز الودي </a:t>
              </a:r>
              <a:endParaRPr lang="en-US" sz="3200" b="1" kern="12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61820" y="3489758"/>
            <a:ext cx="2119163" cy="1970484"/>
            <a:chOff x="2298804" y="2092001"/>
            <a:chExt cx="2119163" cy="1970484"/>
          </a:xfrm>
        </p:grpSpPr>
        <p:sp>
          <p:nvSpPr>
            <p:cNvPr id="7" name="Right Arrow 6"/>
            <p:cNvSpPr/>
            <p:nvPr/>
          </p:nvSpPr>
          <p:spPr>
            <a:xfrm>
              <a:off x="2298804" y="2092001"/>
              <a:ext cx="2119163" cy="1970484"/>
            </a:xfrm>
            <a:prstGeom prst="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ight Arrow 8"/>
            <p:cNvSpPr/>
            <p:nvPr/>
          </p:nvSpPr>
          <p:spPr>
            <a:xfrm>
              <a:off x="2298804" y="2584622"/>
              <a:ext cx="1626542" cy="9852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3200" b="1" kern="1200" dirty="0" smtClean="0"/>
                <a:t>نظير الودي</a:t>
              </a:r>
              <a:endParaRPr lang="en-US" sz="32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28422463"/>
      </p:ext>
    </p:extLst>
  </p:cSld>
  <p:clrMapOvr>
    <a:masterClrMapping/>
  </p:clrMapOvr>
  <p:transition>
    <p:push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DZ" b="1" dirty="0">
                <a:solidFill>
                  <a:srgbClr val="666666"/>
                </a:solidFill>
                <a:effectLst/>
              </a:rPr>
              <a:t>الجهاز العصبي </a:t>
            </a:r>
            <a:r>
              <a:rPr lang="ar-DZ" b="1" dirty="0" smtClean="0">
                <a:solidFill>
                  <a:srgbClr val="666666"/>
                </a:solidFill>
                <a:effectLst/>
              </a:rPr>
              <a:t>الذاتي</a:t>
            </a:r>
            <a:endParaRPr lang="en-US" dirty="0"/>
          </a:p>
        </p:txBody>
      </p:sp>
      <p:pic>
        <p:nvPicPr>
          <p:cNvPr id="18434" name="Picture 2" descr="Image result for ‫الجهاز العصبي الذاتي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404" y="1600200"/>
            <a:ext cx="6429375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350699"/>
      </p:ext>
    </p:extLst>
  </p:cSld>
  <p:clrMapOvr>
    <a:masterClrMapping/>
  </p:clrMapOvr>
  <p:transition>
    <p:pu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`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2575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5410200"/>
            <a:ext cx="2880000" cy="137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25228"/>
            <a:ext cx="4983480" cy="838200"/>
          </a:xfrm>
        </p:spPr>
        <p:txBody>
          <a:bodyPr>
            <a:noAutofit/>
          </a:bodyPr>
          <a:lstStyle/>
          <a:p>
            <a:pPr algn="ctr" rtl="1"/>
            <a:r>
              <a:rPr lang="ar-SA" sz="4800" b="1" dirty="0" smtClean="0">
                <a:solidFill>
                  <a:schemeClr val="tx1"/>
                </a:solidFill>
              </a:rPr>
              <a:t>أمراض الجهاز العصبي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800" y="1143000"/>
            <a:ext cx="4816199" cy="5257800"/>
          </a:xfrm>
        </p:spPr>
        <p:txBody>
          <a:bodyPr>
            <a:normAutofit fontScale="70000" lnSpcReduction="20000"/>
          </a:bodyPr>
          <a:lstStyle/>
          <a:p>
            <a:pPr algn="r" rtl="1">
              <a:buNone/>
            </a:pPr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الصرع </a:t>
            </a:r>
            <a:endParaRPr lang="en-US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r>
              <a:rPr lang="ar-SA" b="1" dirty="0" smtClean="0"/>
              <a:t>مرض شائع جدًا</a:t>
            </a:r>
          </a:p>
          <a:p>
            <a:pPr algn="r" rtl="1"/>
            <a:r>
              <a:rPr lang="ar-SA" b="1" dirty="0" smtClean="0"/>
              <a:t>نوبات قصيرة متكررة ومنتظمة تصيب الأنشطة الحسية والحركية للمريض</a:t>
            </a:r>
          </a:p>
          <a:p>
            <a:pPr algn="r" rtl="1"/>
            <a:endParaRPr lang="en-US" b="1" dirty="0" smtClean="0"/>
          </a:p>
          <a:p>
            <a:pPr algn="r" rtl="1"/>
            <a:r>
              <a:rPr lang="ar-SA" b="1" dirty="0" smtClean="0"/>
              <a:t>تبدأ النوبات بإطلاق غير طبيعي وغير منتظم لشحنات كهربائية من ملايين الخلايا العصبية في الدماغ </a:t>
            </a:r>
          </a:p>
          <a:p>
            <a:pPr algn="r" rtl="1"/>
            <a:r>
              <a:rPr lang="ar-SA" b="1" dirty="0" smtClean="0"/>
              <a:t>ينتج عن ذلك إرسال منبهات عبر الممرات العصبية الأمر الذي يؤدي إلى انقباض العضلات الهيكلية لا إراديًا</a:t>
            </a:r>
          </a:p>
          <a:p>
            <a:pPr algn="r" rtl="1"/>
            <a:endParaRPr lang="en-US" b="1" dirty="0" smtClean="0"/>
          </a:p>
          <a:p>
            <a:pPr lvl="1" algn="r" rtl="1"/>
            <a:r>
              <a:rPr lang="ar-SA" b="1" dirty="0" smtClean="0"/>
              <a:t>التفريغ الكهربائي = تثبيط بعض المراكز في الدماغ</a:t>
            </a:r>
          </a:p>
          <a:p>
            <a:pPr lvl="2" algn="r" rtl="1"/>
            <a:r>
              <a:rPr lang="ar-SA" b="1" dirty="0" smtClean="0"/>
              <a:t>مثال: إحباط مركز التيقظ بالدماغ بحيث يفقد الشخص وعيه.</a:t>
            </a:r>
            <a:endParaRPr lang="en-US" b="1" dirty="0" smtClean="0"/>
          </a:p>
          <a:p>
            <a:pPr algn="r" rtl="1"/>
            <a:r>
              <a:rPr lang="ar-SA" b="1" dirty="0" smtClean="0"/>
              <a:t> </a:t>
            </a:r>
            <a:endParaRPr lang="en-US" b="1" dirty="0" smtClean="0"/>
          </a:p>
          <a:p>
            <a:pPr algn="r" rtl="1"/>
            <a:endParaRPr lang="en-US" b="1" dirty="0"/>
          </a:p>
        </p:txBody>
      </p:sp>
      <p:pic>
        <p:nvPicPr>
          <p:cNvPr id="21506" name="Picture 2" descr="Image result for ‫الصرع‬‎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5433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228600"/>
            <a:ext cx="6583680" cy="4343400"/>
          </a:xfrm>
        </p:spPr>
        <p:txBody>
          <a:bodyPr>
            <a:normAutofit fontScale="92500" lnSpcReduction="10000"/>
          </a:bodyPr>
          <a:lstStyle/>
          <a:p>
            <a:pPr algn="ctr" rtl="1">
              <a:buNone/>
            </a:pPr>
            <a:r>
              <a:rPr lang="ar-SA" sz="5200" b="1" dirty="0" smtClean="0"/>
              <a:t>الشلل الدماغي</a:t>
            </a:r>
            <a:endParaRPr lang="en-US" sz="5200" b="1" dirty="0" smtClean="0"/>
          </a:p>
          <a:p>
            <a:pPr algn="r" rtl="1"/>
            <a:r>
              <a:rPr lang="ar-SA" b="1" dirty="0" smtClean="0"/>
              <a:t>مجموعة من الاضطرابات التي تؤدي إلى تلف المناطق الحركية في الدماغ أثناء التكوين الجنيني أو الولادة أو بعدها بقليل</a:t>
            </a:r>
          </a:p>
          <a:p>
            <a:pPr algn="r" rtl="1"/>
            <a:r>
              <a:rPr lang="ar-SA" b="1" dirty="0" smtClean="0"/>
              <a:t>الأسباب</a:t>
            </a:r>
          </a:p>
          <a:p>
            <a:pPr lvl="1" algn="r" rtl="1"/>
            <a:r>
              <a:rPr lang="ar-SA" b="1" dirty="0" smtClean="0"/>
              <a:t>إصابة الأم بالحصبة الألمانية خلال الأشهر الثلاثة الأولى من الحمل</a:t>
            </a:r>
            <a:endParaRPr lang="en-US" b="1" dirty="0" smtClean="0"/>
          </a:p>
          <a:p>
            <a:pPr lvl="1" algn="r" rtl="1"/>
            <a:r>
              <a:rPr lang="ar-SA" b="1" dirty="0" smtClean="0"/>
              <a:t> تعرض الأم للأشعة السينية </a:t>
            </a:r>
            <a:r>
              <a:rPr lang="en-US" b="1" dirty="0" smtClean="0"/>
              <a:t>(X-ray)</a:t>
            </a:r>
            <a:r>
              <a:rPr lang="ar-SA" b="1" dirty="0" smtClean="0"/>
              <a:t> بصورة مكثفة</a:t>
            </a:r>
            <a:endParaRPr lang="en-US" b="1" dirty="0" smtClean="0"/>
          </a:p>
          <a:p>
            <a:pPr lvl="1" algn="r" rtl="1"/>
            <a:r>
              <a:rPr lang="ar-SA" b="1" dirty="0" smtClean="0"/>
              <a:t>قلة الأكسجين أثناء الولادة.</a:t>
            </a:r>
            <a:endParaRPr lang="en-US" b="1" dirty="0" smtClean="0"/>
          </a:p>
          <a:p>
            <a:endParaRPr lang="en-US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t="6154" b="7692"/>
          <a:stretch>
            <a:fillRect/>
          </a:stretch>
        </p:blipFill>
        <p:spPr bwMode="auto">
          <a:xfrm>
            <a:off x="-24950" y="4997077"/>
            <a:ext cx="2880000" cy="186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0513" y="4876800"/>
            <a:ext cx="2880000" cy="1780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SA" sz="7200" b="1" dirty="0">
                <a:solidFill>
                  <a:prstClr val="black"/>
                </a:solidFill>
                <a:effectLst/>
                <a:latin typeface="Calibri"/>
                <a:ea typeface="Calibri"/>
                <a:cs typeface="Traditional Arabic"/>
              </a:rPr>
              <a:t>التهاب السحايا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76488" cy="4800600"/>
          </a:xfrm>
        </p:spPr>
        <p:txBody>
          <a:bodyPr>
            <a:noAutofit/>
          </a:bodyPr>
          <a:lstStyle/>
          <a:p>
            <a:pPr marL="342900" marR="5715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US" b="1" dirty="0">
                <a:latin typeface="Traditional Arabic"/>
                <a:ea typeface="Calibri"/>
                <a:cs typeface="+mj-cs"/>
              </a:rPr>
              <a:t> </a:t>
            </a:r>
            <a:r>
              <a:rPr lang="ar-SA" b="1" dirty="0" smtClean="0">
                <a:latin typeface="Calibri"/>
                <a:ea typeface="Calibri"/>
                <a:cs typeface="+mj-cs"/>
              </a:rPr>
              <a:t>التهاب </a:t>
            </a:r>
            <a:r>
              <a:rPr lang="ar-SA" b="1" dirty="0">
                <a:latin typeface="Calibri"/>
                <a:ea typeface="Calibri"/>
                <a:cs typeface="+mj-cs"/>
              </a:rPr>
              <a:t>أو تورم في الأغشية الواقية التي تغطي الدماغ والحبل </a:t>
            </a:r>
            <a:r>
              <a:rPr lang="ar-SA" b="1" dirty="0" smtClean="0">
                <a:latin typeface="Calibri"/>
                <a:ea typeface="Calibri"/>
                <a:cs typeface="+mj-cs"/>
              </a:rPr>
              <a:t>الشوكي</a:t>
            </a:r>
            <a:endParaRPr lang="en-US" b="1" dirty="0" smtClean="0">
              <a:latin typeface="Calibri"/>
              <a:ea typeface="Calibri"/>
              <a:cs typeface="+mj-cs"/>
            </a:endParaRPr>
          </a:p>
          <a:p>
            <a:pPr marL="0" marR="57150" lvl="0" indent="0" algn="just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+mj-cs"/>
              </a:rPr>
              <a:t>من أسبابه </a:t>
            </a:r>
          </a:p>
          <a:p>
            <a:pPr marL="342900" marR="5715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ar-SA" b="1" dirty="0" smtClean="0">
                <a:latin typeface="Calibri"/>
                <a:ea typeface="Calibri"/>
                <a:cs typeface="+mj-cs"/>
              </a:rPr>
              <a:t> العدوى </a:t>
            </a:r>
            <a:r>
              <a:rPr lang="ar-SA" b="1" dirty="0">
                <a:latin typeface="Calibri"/>
                <a:ea typeface="Calibri"/>
                <a:cs typeface="+mj-cs"/>
              </a:rPr>
              <a:t>البكتيرية أو الفيروسية للسائل المخي النخاعي</a:t>
            </a:r>
            <a:r>
              <a:rPr lang="ar-SA" b="1" dirty="0" smtClean="0">
                <a:latin typeface="Calibri"/>
                <a:ea typeface="Calibri"/>
                <a:cs typeface="+mj-cs"/>
              </a:rPr>
              <a:t>.</a:t>
            </a:r>
          </a:p>
          <a:p>
            <a:pPr marL="342900" marR="5715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ar-SA" b="1" dirty="0" smtClean="0">
                <a:latin typeface="Calibri"/>
                <a:ea typeface="Calibri"/>
                <a:cs typeface="+mj-cs"/>
              </a:rPr>
              <a:t>إصابات مباشرة</a:t>
            </a:r>
          </a:p>
          <a:p>
            <a:pPr marL="342900" marR="57150" lvl="0" indent="-342900" algn="just" rtl="1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ar-SA" b="1" dirty="0" smtClean="0">
                <a:latin typeface="Calibri"/>
                <a:ea typeface="Calibri"/>
                <a:cs typeface="+mj-cs"/>
              </a:rPr>
              <a:t>مرض </a:t>
            </a:r>
            <a:r>
              <a:rPr lang="ar-SA" b="1" dirty="0">
                <a:latin typeface="Calibri"/>
                <a:ea typeface="Calibri"/>
                <a:cs typeface="+mj-cs"/>
              </a:rPr>
              <a:t>سرطان أو غيرها من أنواع العدوى </a:t>
            </a:r>
            <a:r>
              <a:rPr lang="ar-SA" b="1" dirty="0" smtClean="0">
                <a:latin typeface="Calibri"/>
                <a:ea typeface="Calibri"/>
                <a:cs typeface="+mj-cs"/>
              </a:rPr>
              <a:t>الطفيلية.</a:t>
            </a:r>
            <a:endParaRPr lang="en-US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37141386"/>
      </p:ext>
    </p:extLst>
  </p:cSld>
  <p:clrMapOvr>
    <a:masterClrMapping/>
  </p:clrMapOvr>
  <p:transition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609600"/>
            <a:ext cx="5745480" cy="548640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/>
              <a:t>أساس الجهاز العصبي = الخلية العصبية</a:t>
            </a:r>
            <a:r>
              <a:rPr lang="en-US" b="1" dirty="0" smtClean="0"/>
              <a:t> </a:t>
            </a:r>
            <a:r>
              <a:rPr lang="ar-SA" sz="4800" b="1" dirty="0">
                <a:ea typeface="Calibri"/>
                <a:cs typeface="Traditional Arabic"/>
              </a:rPr>
              <a:t>(</a:t>
            </a:r>
            <a:r>
              <a:rPr lang="ar-SA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raditional Arabic"/>
              </a:rPr>
              <a:t>العصبون</a:t>
            </a:r>
            <a:r>
              <a:rPr lang="ar-SA" sz="4800" b="1" dirty="0" smtClean="0">
                <a:ea typeface="Calibri"/>
                <a:cs typeface="Traditional Arabic"/>
              </a:rPr>
              <a:t>)</a:t>
            </a:r>
          </a:p>
          <a:p>
            <a:pPr algn="r" rtl="1"/>
            <a:r>
              <a:rPr lang="ar-SA" b="1" dirty="0" smtClean="0"/>
              <a:t> </a:t>
            </a:r>
          </a:p>
          <a:p>
            <a:pPr lvl="1" algn="r" rtl="1"/>
            <a:r>
              <a:rPr lang="ar-SA" b="1" dirty="0" smtClean="0"/>
              <a:t>تقوم بتوصيل المعلومات من مكان ما في الجسم إلى الجهاز العصبي أو بالعكس</a:t>
            </a:r>
          </a:p>
          <a:p>
            <a:endParaRPr lang="en-US" b="1" dirty="0"/>
          </a:p>
        </p:txBody>
      </p:sp>
      <p:pic>
        <p:nvPicPr>
          <p:cNvPr id="1026" name="Picture 2" descr="Image result for ‫الخلية العصبية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" y="1"/>
            <a:ext cx="2880000" cy="175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‫الخلية العصبية‬‎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Image result for ‫الخلية العصبية‬‎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" y="2953593"/>
            <a:ext cx="261878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5715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  <a:buFont typeface="Symbol"/>
              <a:buChar char=""/>
            </a:pP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من </a:t>
            </a:r>
            <a:r>
              <a:rPr lang="ar-SA" sz="3600" b="1" dirty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المهم معرفة السبب المحدد لالتهاب السحايا لأن العلاج يختلف باختلاف السبب</a:t>
            </a: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.</a:t>
            </a:r>
          </a:p>
          <a:p>
            <a:pPr marL="342900" marR="5715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  <a:buFont typeface="Symbol"/>
              <a:buChar char=""/>
            </a:pPr>
            <a:endParaRPr lang="ar-SA" sz="3600" b="1" dirty="0">
              <a:solidFill>
                <a:prstClr val="black"/>
              </a:solidFill>
              <a:latin typeface="Calibri"/>
              <a:ea typeface="Calibri"/>
              <a:cs typeface="+mj-cs"/>
            </a:endParaRPr>
          </a:p>
          <a:p>
            <a:pPr marL="342900" marR="5715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  <a:buFont typeface="Symbol"/>
              <a:buChar char=""/>
            </a:pPr>
            <a:r>
              <a:rPr lang="ar-SA" sz="3600" b="1" dirty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من الممكن أن يتسبب الالتهاب بتلف لأحد أجزاء النسيج العصبي المركزي بصورة قد تؤدي إلى الوفاة.</a:t>
            </a:r>
            <a:endParaRPr lang="en-US" sz="3600" b="1" dirty="0">
              <a:solidFill>
                <a:prstClr val="black"/>
              </a:solidFill>
              <a:cs typeface="+mj-cs"/>
            </a:endParaRPr>
          </a:p>
          <a:p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9646139"/>
      </p:ext>
    </p:extLst>
  </p:cSld>
  <p:clrMapOvr>
    <a:masterClrMapping/>
  </p:clrMapOvr>
  <p:transition>
    <p:push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SA" sz="8800" b="1" dirty="0">
                <a:solidFill>
                  <a:prstClr val="black"/>
                </a:solidFill>
                <a:effectLst/>
                <a:latin typeface="Calibri"/>
                <a:ea typeface="Calibri"/>
                <a:cs typeface="Traditional Arabic"/>
              </a:rPr>
              <a:t>ارتجاج الدماغ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marR="5715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  <a:buFont typeface="Symbol"/>
              <a:buChar char=""/>
            </a:pP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مشكلة </a:t>
            </a:r>
            <a:r>
              <a:rPr lang="ar-SA" sz="3600" b="1" dirty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تصيب الرياضيين في الرياضات العنيفة </a:t>
            </a: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 </a:t>
            </a:r>
            <a:r>
              <a:rPr lang="ar-SA" sz="3600" b="1" dirty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بسبب ضربة على </a:t>
            </a: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الرأس</a:t>
            </a:r>
          </a:p>
          <a:p>
            <a:pPr marL="342900" marR="5715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  <a:buFont typeface="Symbol"/>
              <a:buChar char=""/>
            </a:pP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من </a:t>
            </a:r>
            <a:r>
              <a:rPr lang="ar-SA" sz="3600" b="1" dirty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الممكن أن تؤدي إلى فقدان الوعي</a:t>
            </a: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.</a:t>
            </a:r>
          </a:p>
          <a:p>
            <a:pPr marL="342900" marR="5715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  <a:buFont typeface="Symbol"/>
              <a:buChar char=""/>
            </a:pP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يحدث </a:t>
            </a:r>
            <a:r>
              <a:rPr lang="ar-SA" sz="3600" b="1" dirty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الارتجاج بسبب اضطراب النشاط الكهربائي في الدماغ</a:t>
            </a: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.</a:t>
            </a:r>
          </a:p>
          <a:p>
            <a:pPr marL="342900" marR="5715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  <a:buFont typeface="Symbol"/>
              <a:buChar char=""/>
            </a:pP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في </a:t>
            </a:r>
            <a:r>
              <a:rPr lang="ar-SA" sz="3600" b="1" dirty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الارتجاج يوجد دومًا خطر النزيف الداخلي. </a:t>
            </a:r>
            <a:endParaRPr lang="en-US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27341982"/>
      </p:ext>
    </p:extLst>
  </p:cSld>
  <p:clrMapOvr>
    <a:masterClrMapping/>
  </p:clrMapOvr>
  <p:transition>
    <p:push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ar-SA" sz="8000" b="1" dirty="0">
                <a:solidFill>
                  <a:prstClr val="black"/>
                </a:solidFill>
                <a:effectLst/>
                <a:latin typeface="Calibri"/>
                <a:ea typeface="Calibri"/>
                <a:cs typeface="Traditional Arabic"/>
              </a:rPr>
              <a:t>داء الكَلَب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marR="5715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  <a:buFont typeface="Symbol"/>
              <a:buChar char=""/>
            </a:pPr>
            <a:endParaRPr lang="en-US" sz="3600" b="1" dirty="0">
              <a:solidFill>
                <a:prstClr val="black"/>
              </a:solidFill>
              <a:latin typeface="Calibri"/>
              <a:ea typeface="Calibri"/>
              <a:cs typeface="+mj-cs"/>
            </a:endParaRPr>
          </a:p>
          <a:p>
            <a:pPr marL="342900" marR="5715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  <a:buFont typeface="Symbol"/>
              <a:buChar char=""/>
            </a:pP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مرض </a:t>
            </a:r>
            <a:r>
              <a:rPr lang="ar-SA" sz="3600" b="1" dirty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فيروسي ينتشر عن طريق لدغة أو لعاب الحيوانات المصابة</a:t>
            </a: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.</a:t>
            </a:r>
          </a:p>
          <a:p>
            <a:pPr marL="342900" marR="5715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  <a:buFont typeface="Symbol"/>
              <a:buChar char=""/>
            </a:pPr>
            <a:endParaRPr lang="ar-SA" sz="3600" b="1" dirty="0">
              <a:solidFill>
                <a:prstClr val="black"/>
              </a:solidFill>
              <a:latin typeface="Calibri"/>
              <a:ea typeface="Calibri"/>
              <a:cs typeface="+mj-cs"/>
            </a:endParaRPr>
          </a:p>
          <a:p>
            <a:pPr marL="342900" marR="57150" lvl="0" indent="-342900" algn="just" rtl="1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  <a:buFont typeface="Symbol"/>
              <a:buChar char=""/>
            </a:pP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ينتشر </a:t>
            </a:r>
            <a:r>
              <a:rPr lang="ar-SA" sz="3600" b="1" dirty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الفيروس المعدية من لدغة إلى الدماغ عبر الخلايا العصبية الحسية</a:t>
            </a: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.</a:t>
            </a:r>
            <a:endParaRPr lang="en-US" sz="36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5651411"/>
      </p:ext>
    </p:extLst>
  </p:cSld>
  <p:clrMapOvr>
    <a:masterClrMapping/>
  </p:clrMapOvr>
  <p:transition>
    <p:push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7200"/>
            <a:ext cx="7790688" cy="5791200"/>
          </a:xfrm>
        </p:spPr>
        <p:txBody>
          <a:bodyPr>
            <a:noAutofit/>
          </a:bodyPr>
          <a:lstStyle/>
          <a:p>
            <a:pPr marL="274320" marR="57150" lvl="1" indent="0" algn="r" rtl="1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  <a:buNone/>
            </a:pPr>
            <a:r>
              <a:rPr lang="ar-SA" sz="60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+mj-cs"/>
              </a:rPr>
              <a:t>مرض باركنسون</a:t>
            </a:r>
          </a:p>
          <a:p>
            <a:pPr marL="864108" marR="57150" lvl="2" indent="-342900" algn="r" rtl="1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  <a:buFont typeface="Symbol"/>
              <a:buChar char=""/>
            </a:pP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اضطراب </a:t>
            </a:r>
            <a:r>
              <a:rPr lang="ar-SA" sz="3600" b="1" dirty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تدريجي يؤثر على النشاط الحركي سببه موت بعض الخلايا </a:t>
            </a:r>
            <a:r>
              <a:rPr lang="ar-SA" sz="3600" b="1" dirty="0" smtClean="0">
                <a:solidFill>
                  <a:prstClr val="black"/>
                </a:solidFill>
                <a:latin typeface="Calibri"/>
                <a:ea typeface="Calibri"/>
                <a:cs typeface="+mj-cs"/>
              </a:rPr>
              <a:t>العصبية.</a:t>
            </a:r>
          </a:p>
          <a:p>
            <a:pPr marL="521208" marR="57150" lvl="2" indent="0" algn="r" rtl="1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  <a:buNone/>
            </a:pPr>
            <a:r>
              <a:rPr lang="ar-SA" sz="6600" b="1" u="sng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+mj-cs"/>
              </a:rPr>
              <a:t>مرض الزهايمر</a:t>
            </a:r>
          </a:p>
          <a:p>
            <a:pPr marL="864108" marR="57150" lvl="2" indent="-342900" algn="r" rtl="1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  <a:buFont typeface="Symbol"/>
              <a:buChar char=""/>
            </a:pPr>
            <a:r>
              <a:rPr lang="ar-SA" sz="3600" b="1" dirty="0" smtClean="0">
                <a:solidFill>
                  <a:prstClr val="black"/>
                </a:solidFill>
                <a:ea typeface="Calibri"/>
                <a:cs typeface="+mj-cs"/>
              </a:rPr>
              <a:t>مرض </a:t>
            </a:r>
            <a:r>
              <a:rPr lang="ar-SA" sz="3600" b="1" dirty="0">
                <a:solidFill>
                  <a:prstClr val="black"/>
                </a:solidFill>
                <a:ea typeface="Calibri"/>
                <a:cs typeface="+mj-cs"/>
              </a:rPr>
              <a:t>شائع في الشيخوخة يسبب انقضاء الذاكرة التدريجي والخرف بسبب تراكم بروتين في الدماغ.</a:t>
            </a:r>
            <a:endParaRPr lang="en-US" sz="3600" b="1" dirty="0">
              <a:solidFill>
                <a:prstClr val="black"/>
              </a:solidFill>
              <a:cs typeface="+mj-cs"/>
            </a:endParaRPr>
          </a:p>
          <a:p>
            <a:pPr lvl="0" algn="r" rtl="1">
              <a:buClr>
                <a:srgbClr val="D16349"/>
              </a:buClr>
            </a:pPr>
            <a:endParaRPr lang="en-US" sz="4800" b="1" dirty="0">
              <a:solidFill>
                <a:prstClr val="black"/>
              </a:solidFill>
              <a:cs typeface="+mj-cs"/>
            </a:endParaRPr>
          </a:p>
          <a:p>
            <a:pPr algn="r" rtl="1"/>
            <a:endParaRPr lang="en-US" sz="4800" b="1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72595467"/>
      </p:ext>
    </p:extLst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906962"/>
          </a:xfrm>
        </p:spPr>
        <p:txBody>
          <a:bodyPr>
            <a:noAutofit/>
          </a:bodyPr>
          <a:lstStyle/>
          <a:p>
            <a:pPr marL="640080" marR="0" lvl="1" indent="-237744" defTabSz="914400" rtl="1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tabLst/>
              <a:defRPr/>
            </a:pPr>
            <a:r>
              <a:rPr kumimoji="0" lang="ar-SA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</a:rPr>
              <a:t>تتكون الخلية العصبية من أربع مناطق رئيسية: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/>
            </a:r>
            <a:b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</a:b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99891121"/>
      </p:ext>
    </p:extLst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12112898"/>
              </p:ext>
            </p:extLst>
          </p:nvPr>
        </p:nvGraphicFramePr>
        <p:xfrm>
          <a:off x="304800" y="304800"/>
          <a:ext cx="8839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Image result for ‫الشجيرات العصبية ‬‎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00" y="2819400"/>
            <a:ext cx="2160000" cy="162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4B54A4-4B3C-4FFA-9205-3C2F73F0F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F84B54A4-4B3C-4FFA-9205-3C2F73F0F1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F84B54A4-4B3C-4FFA-9205-3C2F73F0F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F84B54A4-4B3C-4FFA-9205-3C2F73F0F1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D0FC92-C08E-47CE-8E74-A7EFBEC26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B5D0FC92-C08E-47CE-8E74-A7EFBEC26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B5D0FC92-C08E-47CE-8E74-A7EFBEC26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B5D0FC92-C08E-47CE-8E74-A7EFBEC26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E9A4B2-A690-4CC9-B639-57B5701BF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05E9A4B2-A690-4CC9-B639-57B5701BF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05E9A4B2-A690-4CC9-B639-57B5701BF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05E9A4B2-A690-4CC9-B639-57B5701BF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59C1F-6D0A-4FC8-B210-375B0B375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15659C1F-6D0A-4FC8-B210-375B0B375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graphicEl>
                                              <a:dgm id="{15659C1F-6D0A-4FC8-B210-375B0B375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graphicEl>
                                              <a:dgm id="{15659C1F-6D0A-4FC8-B210-375B0B375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2057400" y="457200"/>
            <a:ext cx="3789929" cy="2057400"/>
            <a:chOff x="0" y="3202006"/>
            <a:chExt cx="5657089" cy="1519185"/>
          </a:xfrm>
        </p:grpSpPr>
        <p:sp>
          <p:nvSpPr>
            <p:cNvPr id="29" name="Round Same Side Corner Rectangle 28"/>
            <p:cNvSpPr/>
            <p:nvPr/>
          </p:nvSpPr>
          <p:spPr>
            <a:xfrm rot="16200000">
              <a:off x="2068951" y="1133055"/>
              <a:ext cx="1519185" cy="5657088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-3678092"/>
                <a:satOff val="21975"/>
                <a:lumOff val="-109"/>
                <a:alphaOff val="0"/>
              </a:schemeClr>
            </a:lnRef>
            <a:fillRef idx="1">
              <a:schemeClr val="accent5">
                <a:tint val="40000"/>
                <a:alpha val="90000"/>
                <a:hueOff val="-3678092"/>
                <a:satOff val="21975"/>
                <a:lumOff val="-109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3678092"/>
                <a:satOff val="21975"/>
                <a:lumOff val="-10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 Same Side Corner Rectangle 4"/>
            <p:cNvSpPr/>
            <p:nvPr/>
          </p:nvSpPr>
          <p:spPr>
            <a:xfrm>
              <a:off x="568705" y="3276166"/>
              <a:ext cx="5088384" cy="1370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SA" sz="2000" b="1" kern="1200" dirty="0" smtClean="0"/>
                <a:t>ليف واحد يخرج من الخلية بشكل عمودي من جسم الخلية</a:t>
              </a:r>
              <a:endParaRPr lang="en-US" sz="2000" b="1" kern="1200" dirty="0"/>
            </a:p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SA" sz="2000" b="1" kern="1200" dirty="0" smtClean="0"/>
                <a:t>على عكس الشجيرات العصبية لا يتفرع</a:t>
              </a:r>
              <a:endParaRPr lang="en-US" sz="2000" b="1" kern="1200" dirty="0"/>
            </a:p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SA" sz="2000" b="1" kern="1200" dirty="0" smtClean="0"/>
                <a:t>ينقل الإشارات العصبية بعيدًا عن جسم الخلية</a:t>
              </a:r>
              <a:endParaRPr lang="en-US" sz="2000" b="1" kern="12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47328" y="760355"/>
            <a:ext cx="3182112" cy="1522474"/>
            <a:chOff x="5657088" y="3200361"/>
            <a:chExt cx="3182112" cy="1522474"/>
          </a:xfrm>
        </p:grpSpPr>
        <p:sp>
          <p:nvSpPr>
            <p:cNvPr id="27" name="Rounded Rectangle 26"/>
            <p:cNvSpPr/>
            <p:nvPr/>
          </p:nvSpPr>
          <p:spPr>
            <a:xfrm>
              <a:off x="5657088" y="3200361"/>
              <a:ext cx="3182112" cy="15224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47044"/>
                <a:satOff val="27395"/>
                <a:lumOff val="-4444"/>
                <a:alphaOff val="0"/>
              </a:schemeClr>
            </a:fillRef>
            <a:effectRef idx="0">
              <a:schemeClr val="accent5">
                <a:hueOff val="-3347044"/>
                <a:satOff val="27395"/>
                <a:lumOff val="-444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6"/>
            <p:cNvSpPr/>
            <p:nvPr/>
          </p:nvSpPr>
          <p:spPr>
            <a:xfrm>
              <a:off x="5731409" y="3274682"/>
              <a:ext cx="3033470" cy="1373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85725" rIns="171450" bIns="8572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500" b="1" kern="1200" dirty="0" smtClean="0">
                  <a:solidFill>
                    <a:schemeClr val="tx1"/>
                  </a:solidFill>
                </a:rPr>
                <a:t>المحور</a:t>
              </a:r>
              <a:endParaRPr lang="en-US" sz="4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447800" y="2961592"/>
            <a:ext cx="4361688" cy="2601007"/>
            <a:chOff x="0" y="4800604"/>
            <a:chExt cx="5657088" cy="1519185"/>
          </a:xfrm>
        </p:grpSpPr>
        <p:sp>
          <p:nvSpPr>
            <p:cNvPr id="25" name="Round Same Side Corner Rectangle 24"/>
            <p:cNvSpPr/>
            <p:nvPr/>
          </p:nvSpPr>
          <p:spPr>
            <a:xfrm rot="16200000">
              <a:off x="2068951" y="2731653"/>
              <a:ext cx="1519185" cy="5657088"/>
            </a:xfrm>
            <a:prstGeom prst="round2SameRect">
              <a:avLst/>
            </a:prstGeom>
          </p:spPr>
          <p:style>
            <a:lnRef idx="2">
              <a:schemeClr val="accent5">
                <a:tint val="40000"/>
                <a:alpha val="90000"/>
                <a:hueOff val="-5517137"/>
                <a:satOff val="32962"/>
                <a:lumOff val="-164"/>
                <a:alphaOff val="0"/>
              </a:schemeClr>
            </a:lnRef>
            <a:fillRef idx="1">
              <a:schemeClr val="accent5">
                <a:tint val="40000"/>
                <a:alpha val="90000"/>
                <a:hueOff val="-5517137"/>
                <a:satOff val="32962"/>
                <a:lumOff val="-164"/>
                <a:alphaOff val="0"/>
              </a:schemeClr>
            </a:fillRef>
            <a:effectRef idx="0">
              <a:schemeClr val="accent5">
                <a:tint val="40000"/>
                <a:alpha val="90000"/>
                <a:hueOff val="-5517137"/>
                <a:satOff val="32962"/>
                <a:lumOff val="-16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 Same Side Corner Rectangle 8"/>
            <p:cNvSpPr/>
            <p:nvPr/>
          </p:nvSpPr>
          <p:spPr>
            <a:xfrm>
              <a:off x="74160" y="4874764"/>
              <a:ext cx="5582928" cy="13708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SA" sz="2000" b="1" kern="1200" dirty="0" smtClean="0"/>
                <a:t>في نهاية المحور</a:t>
              </a:r>
              <a:endParaRPr lang="en-US" sz="2000" b="1" kern="1200" dirty="0"/>
            </a:p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SA" sz="2000" b="1" kern="1200" dirty="0" smtClean="0"/>
                <a:t>يتم فيه إطلاق المادة الكيميائية الناقلة للسيال العصبي عند وصول الإشارة العصبية إلى نهاية المحور</a:t>
              </a:r>
              <a:endParaRPr lang="en-US" sz="2000" b="1" kern="1200" dirty="0"/>
            </a:p>
            <a:p>
              <a:pPr marL="228600" lvl="1" indent="-228600" algn="r" defTabSz="8890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SA" sz="2000" b="1" kern="1200" dirty="0" smtClean="0"/>
                <a:t>ترتبط هذه المادة على مستقبلات موجودة على غشاء الخلية الأخرى مسببة إنشاء إشارة عصبية في تلك الخلية</a:t>
              </a:r>
              <a:endParaRPr lang="en-US" sz="2000" b="1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09488" y="3467063"/>
            <a:ext cx="3182112" cy="1522474"/>
            <a:chOff x="5657088" y="4798960"/>
            <a:chExt cx="3182112" cy="1522474"/>
          </a:xfrm>
        </p:grpSpPr>
        <p:sp>
          <p:nvSpPr>
            <p:cNvPr id="23" name="Rounded Rectangle 22"/>
            <p:cNvSpPr/>
            <p:nvPr/>
          </p:nvSpPr>
          <p:spPr>
            <a:xfrm>
              <a:off x="5657088" y="4798960"/>
              <a:ext cx="3182112" cy="152247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5020566"/>
                <a:satOff val="41093"/>
                <a:lumOff val="-6666"/>
                <a:alphaOff val="0"/>
              </a:schemeClr>
            </a:fillRef>
            <a:effectRef idx="0">
              <a:schemeClr val="accent5">
                <a:hueOff val="-5020566"/>
                <a:satOff val="41093"/>
                <a:lumOff val="-666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0"/>
            <p:cNvSpPr/>
            <p:nvPr/>
          </p:nvSpPr>
          <p:spPr>
            <a:xfrm>
              <a:off x="5731409" y="4873281"/>
              <a:ext cx="3033470" cy="137383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1450" tIns="85725" rIns="171450" bIns="85725" numCol="1" spcCol="1270" anchor="ctr" anchorCtr="0">
              <a:noAutofit/>
            </a:bodyPr>
            <a:lstStyle/>
            <a:p>
              <a:pPr lvl="0" algn="ctr" defTabSz="2000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A" sz="4500" b="1" kern="1200" dirty="0" smtClean="0">
                  <a:solidFill>
                    <a:schemeClr val="tx1"/>
                  </a:solidFill>
                </a:rPr>
                <a:t>الشق التشابكي</a:t>
              </a:r>
              <a:r>
                <a:rPr lang="ar-SA" sz="4500" kern="1200" dirty="0" smtClean="0">
                  <a:solidFill>
                    <a:schemeClr val="tx1"/>
                  </a:solidFill>
                </a:rPr>
                <a:t> </a:t>
              </a:r>
              <a:endParaRPr lang="en-US" sz="45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4" name="Picture 2" descr="Image result for ‫المحور الخلية العصبية‬‎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" y="81592"/>
            <a:ext cx="2158158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04843"/>
      </p:ext>
    </p:extLst>
  </p:cSld>
  <p:clrMapOvr>
    <a:masterClrMapping/>
  </p:clrMapOvr>
  <p:transition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7802880" cy="5943600"/>
          </a:xfrm>
        </p:spPr>
        <p:txBody>
          <a:bodyPr>
            <a:normAutofit/>
          </a:bodyPr>
          <a:lstStyle/>
          <a:p>
            <a:pPr algn="r" rtl="1"/>
            <a:r>
              <a:rPr lang="ar-SA" b="1" dirty="0" smtClean="0"/>
              <a:t>تحيط بالمحور العصبي طبقة خلايا مكونة طبقة دهنية عازلة تسمى 	</a:t>
            </a:r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غمد </a:t>
            </a:r>
            <a:r>
              <a:rPr lang="ar-SA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مايلين</a:t>
            </a:r>
            <a:endParaRPr lang="ar-SA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/>
            <a:endParaRPr lang="ar-SA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rtl="1">
              <a:buNone/>
            </a:pPr>
            <a:r>
              <a:rPr lang="ar-SA" b="1" dirty="0" smtClean="0"/>
              <a:t>	وظيفتها = زيادة سرعة الإشارة العصبية.</a:t>
            </a:r>
          </a:p>
          <a:p>
            <a:pPr algn="r" rtl="1">
              <a:buNone/>
            </a:pPr>
            <a:endParaRPr lang="ar-SA" b="1" dirty="0" smtClean="0"/>
          </a:p>
          <a:p>
            <a:pPr algn="r" rtl="1">
              <a:buNone/>
            </a:pPr>
            <a:r>
              <a:rPr lang="ar-SA" b="1" dirty="0" smtClean="0"/>
              <a:t>يتم تخزين المادة الكيميائية الناقلة للسيال العصبي في أكياس أو حويصلات موجودة في نهاية المحور.</a:t>
            </a:r>
            <a:endParaRPr lang="en-US" b="1" dirty="0" smtClean="0"/>
          </a:p>
          <a:p>
            <a:pPr algn="r" rtl="1"/>
            <a:endParaRPr lang="en-US" b="1" dirty="0"/>
          </a:p>
        </p:txBody>
      </p:sp>
      <p:pic>
        <p:nvPicPr>
          <p:cNvPr id="2050" name="Picture 2" descr="http://www.dxnic.net/images/lion-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648200"/>
            <a:ext cx="4320000" cy="2034841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-228600"/>
            <a:ext cx="7498080" cy="1143000"/>
          </a:xfrm>
        </p:spPr>
        <p:txBody>
          <a:bodyPr>
            <a:normAutofit/>
          </a:bodyPr>
          <a:lstStyle/>
          <a:p>
            <a:pPr lvl="8" algn="ctr" rtl="0">
              <a:spcBef>
                <a:spcPct val="0"/>
              </a:spcBef>
            </a:pPr>
            <a:r>
              <a:rPr lang="ar-SA" sz="6600" b="1" dirty="0" smtClean="0"/>
              <a:t>أنواع الخلايا العصبية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287" y="1219200"/>
            <a:ext cx="7014401" cy="5410200"/>
          </a:xfrm>
        </p:spPr>
        <p:txBody>
          <a:bodyPr>
            <a:normAutofit/>
          </a:bodyPr>
          <a:lstStyle/>
          <a:p>
            <a:pPr algn="r" rtl="1"/>
            <a:r>
              <a:rPr lang="ar-SA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خلايا عصبية حسية</a:t>
            </a:r>
          </a:p>
          <a:p>
            <a:pPr lvl="1" algn="r" rtl="1"/>
            <a:r>
              <a:rPr lang="ar-SA" b="1" dirty="0" smtClean="0"/>
              <a:t>متصلة بأعضاء الاستقبال</a:t>
            </a:r>
          </a:p>
          <a:p>
            <a:pPr lvl="1" algn="r" rtl="1"/>
            <a:r>
              <a:rPr lang="ar-SA" b="1" dirty="0" smtClean="0"/>
              <a:t>تنتشر على الجلد وأعضاء الحس الأخرى</a:t>
            </a:r>
          </a:p>
          <a:p>
            <a:pPr lvl="1" algn="r" rtl="1"/>
            <a:r>
              <a:rPr lang="ar-SA" b="1" dirty="0" smtClean="0"/>
              <a:t>تتميز بطول الشجيرات نسبيًا وقصر المحور</a:t>
            </a:r>
          </a:p>
          <a:p>
            <a:pPr lvl="1" algn="r" rtl="1"/>
            <a:endParaRPr lang="ar-SA" b="1" dirty="0"/>
          </a:p>
          <a:p>
            <a:pPr lvl="1" algn="r" rtl="1"/>
            <a:r>
              <a:rPr lang="ar-SA" b="1" dirty="0" smtClean="0"/>
              <a:t>تستقبل المنبهات أو المثيرات العصبية من خارج الجسم أو داخله على السواء</a:t>
            </a:r>
          </a:p>
          <a:p>
            <a:pPr lvl="1" algn="r" rtl="1"/>
            <a:endParaRPr lang="ar-SA" b="1" dirty="0"/>
          </a:p>
          <a:p>
            <a:pPr lvl="2" algn="r" rtl="1"/>
            <a:r>
              <a:rPr lang="ar-SA" b="1" dirty="0" smtClean="0"/>
              <a:t>تنقلها على شكل سيالات عصبية إلى النخاع الشوكي والدماغ.</a:t>
            </a:r>
            <a:endParaRPr lang="en-US" b="1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652" y="4648200"/>
            <a:ext cx="15049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3602" y="2819400"/>
            <a:ext cx="1485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523" y="864920"/>
            <a:ext cx="1247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632</TotalTime>
  <Words>993</Words>
  <Application>Microsoft Office PowerPoint</Application>
  <PresentationFormat>On-screen Show (4:3)</PresentationFormat>
  <Paragraphs>220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Solstice</vt:lpstr>
      <vt:lpstr>PowerPoint Presentation</vt:lpstr>
      <vt:lpstr>PowerPoint Presentation</vt:lpstr>
      <vt:lpstr>PowerPoint Presentation</vt:lpstr>
      <vt:lpstr>PowerPoint Presentation</vt:lpstr>
      <vt:lpstr>تتكون الخلية العصبية من أربع مناطق رئيسية: </vt:lpstr>
      <vt:lpstr>PowerPoint Presentation</vt:lpstr>
      <vt:lpstr>PowerPoint Presentation</vt:lpstr>
      <vt:lpstr>PowerPoint Presentation</vt:lpstr>
      <vt:lpstr>أنواع الخلايا العصبية</vt:lpstr>
      <vt:lpstr>PowerPoint Presentation</vt:lpstr>
      <vt:lpstr>PowerPoint Presentation</vt:lpstr>
      <vt:lpstr>PowerPoint Presentation</vt:lpstr>
      <vt:lpstr>أقسام الجهاز العصبي</vt:lpstr>
      <vt:lpstr>الجهاز العصبي المركزي</vt:lpstr>
      <vt:lpstr>الدماغ</vt:lpstr>
      <vt:lpstr>الدماغ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النخاع الشوكي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الجهاز العصبي الطرفي</vt:lpstr>
      <vt:lpstr>PowerPoint Presentation</vt:lpstr>
      <vt:lpstr>PowerPoint Presentation</vt:lpstr>
      <vt:lpstr> الجهاز العصبي البدني</vt:lpstr>
      <vt:lpstr>الجهاز العصبي الذاتي</vt:lpstr>
      <vt:lpstr>PowerPoint Presentation</vt:lpstr>
      <vt:lpstr>الجهاز العصبي الذاتي</vt:lpstr>
      <vt:lpstr>`</vt:lpstr>
      <vt:lpstr>أمراض الجهاز العصبي</vt:lpstr>
      <vt:lpstr>PowerPoint Presentation</vt:lpstr>
      <vt:lpstr>التهاب السحايا</vt:lpstr>
      <vt:lpstr>PowerPoint Presentation</vt:lpstr>
      <vt:lpstr>ارتجاج الدماغ</vt:lpstr>
      <vt:lpstr>داء الكَلَب</vt:lpstr>
      <vt:lpstr>PowerPoint Presentation</vt:lpstr>
    </vt:vector>
  </TitlesOfParts>
  <Company>Masters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الوحدة العاشرة</dc:title>
  <dc:creator>susu</dc:creator>
  <cp:lastModifiedBy>JAMIL Y. HARB</cp:lastModifiedBy>
  <cp:revision>58</cp:revision>
  <dcterms:created xsi:type="dcterms:W3CDTF">2013-02-03T12:44:50Z</dcterms:created>
  <dcterms:modified xsi:type="dcterms:W3CDTF">2019-10-14T09:30:02Z</dcterms:modified>
</cp:coreProperties>
</file>