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16" r:id="rId4"/>
    <p:sldId id="258" r:id="rId5"/>
    <p:sldId id="259" r:id="rId6"/>
    <p:sldId id="260" r:id="rId7"/>
    <p:sldId id="261" r:id="rId8"/>
    <p:sldId id="262" r:id="rId9"/>
    <p:sldId id="321" r:id="rId10"/>
    <p:sldId id="263" r:id="rId11"/>
    <p:sldId id="317" r:id="rId12"/>
    <p:sldId id="318" r:id="rId13"/>
    <p:sldId id="319" r:id="rId14"/>
    <p:sldId id="320" r:id="rId15"/>
    <p:sldId id="322" r:id="rId16"/>
    <p:sldId id="323" r:id="rId17"/>
    <p:sldId id="324" r:id="rId18"/>
    <p:sldId id="325" r:id="rId19"/>
    <p:sldId id="326" r:id="rId20"/>
    <p:sldId id="327" r:id="rId21"/>
    <p:sldId id="3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2"/>
  </p:normalViewPr>
  <p:slideViewPr>
    <p:cSldViewPr snapToGrid="0" snapToObjects="1">
      <p:cViewPr>
        <p:scale>
          <a:sx n="89" d="100"/>
          <a:sy n="89" d="100"/>
        </p:scale>
        <p:origin x="89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3A8C-1845-C247-8CB5-91C3299D2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99992C-95CA-D24D-A3BF-4C2B06C15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96E51-FCF6-DC49-8223-F49ABAD5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1B39-0D39-834B-BEF4-659911F55227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71BB1-1CAF-6C46-8ECC-6C669ACA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E0814-7883-8347-9377-229C6FDF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4100-1147-0347-83BE-3BE3E7F34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4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43C49-FD55-9443-9075-ADF59B49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E55CD-78E4-594E-A0F5-4721663C3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67D31-F1A7-AD4E-A3FC-C650E1858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1B39-0D39-834B-BEF4-659911F55227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10229-6F5D-3E4B-A671-B3E6B8430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2CD86-1ED5-034D-92B0-F18584D2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4100-1147-0347-83BE-3BE3E7F34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5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5A94A-B021-2448-A4C7-129D7AF3F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29363-A24C-074F-A4DC-2CE60F947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2F35-C39B-B341-8135-02A5608D2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1B39-0D39-834B-BEF4-659911F55227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B5BBC-8F26-1345-8FB2-CD49B0B5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A502-CFDB-CA4F-88E5-4BE57C0D7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4100-1147-0347-83BE-3BE3E7F34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6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A3C3-D290-F845-AC7D-05D4C7E65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66B68-9850-AB4F-8087-9A0FDA31B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A043E-5F1F-F942-830A-A7F9E639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1B39-0D39-834B-BEF4-659911F55227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F10EA-3F4D-B44F-94EF-181BCBCD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5874C-EE3D-8244-A359-98B1E9594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4100-1147-0347-83BE-3BE3E7F34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8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62DB3-CEE3-F446-9EB3-2D239720C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2434C-D2CA-BE4D-BEAA-2DFD5904F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14BA6-81B9-6A45-99E6-D83B86CCD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1B39-0D39-834B-BEF4-659911F55227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163A0-0445-6F4C-9898-21FDBCA6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D38A3-823C-8B43-9BF6-B9748AC1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4100-1147-0347-83BE-3BE3E7F34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5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ED246-9E36-9446-8CCB-6CC7ADEA5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4C537-23D2-A945-A680-AB6B846CC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8BD4-8979-D948-96CF-11BDA6E9F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BB314-F3E6-E24B-9DC4-8C797082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1B39-0D39-834B-BEF4-659911F55227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BF67B-BF13-5640-9C11-ADA8182A7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5921C-DF35-3344-A47F-D19C31D5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4100-1147-0347-83BE-3BE3E7F34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8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057E-D754-9345-A810-F210FA4DD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DA0F6-9D08-A04D-93F5-5CC285F70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B157A-0626-934A-B32B-AB018CAC9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9BC16-FCDF-4B46-81FC-836AB9B51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F720A-00DC-6F44-972B-BECF907A0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3C5E0A-3856-C54B-A08D-A215C4E09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1B39-0D39-834B-BEF4-659911F55227}" type="datetimeFigureOut">
              <a:rPr lang="en-US" smtClean="0"/>
              <a:t>1/19/21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5415F-2CA2-4740-967C-056B8A504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046AA7-5E09-B342-AC8F-4C662DC3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4100-1147-0347-83BE-3BE3E7F34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7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D6A0-7D89-4E42-BADA-6985EFD1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651724-11FE-664C-9633-E54411E6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1B39-0D39-834B-BEF4-659911F55227}" type="datetimeFigureOut">
              <a:rPr lang="en-US" smtClean="0"/>
              <a:t>1/19/21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2AF2B-42E7-AF47-A238-4A59B799D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5BAAC-8616-2B48-9532-8BB35B6A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4100-1147-0347-83BE-3BE3E7F34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4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BDE960-4346-E549-9B89-B9B9C701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1B39-0D39-834B-BEF4-659911F55227}" type="datetimeFigureOut">
              <a:rPr lang="en-US" smtClean="0"/>
              <a:t>1/19/21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C08176-7F6C-6F42-9175-C4F6B25B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FBA38-7120-4E4A-9F32-1E5796A3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4100-1147-0347-83BE-3BE3E7F34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1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D1C53-0D56-F841-85B5-44CBF126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91E35-0A08-A742-9103-AA016987F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20CB-20B9-2D47-B117-6B95E0172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F530E-8048-EC47-B8F8-38318FC6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1B39-0D39-834B-BEF4-659911F55227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C5191-D442-3341-9AA5-481E1A5F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97104-7800-5E46-8923-927FB6D1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4100-1147-0347-83BE-3BE3E7F34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4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15D7-AD08-4B42-94CC-CA4A4B36D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C13EB-CEFC-DC4C-818A-855734822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E4474-8B63-0F4B-AC65-B15F0FDF5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B1F60-8EF2-2B4F-8CD4-1AC973FD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1B39-0D39-834B-BEF4-659911F55227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955A4-7EAD-AC4F-97C5-899F58F1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A46C-78DA-D04A-AA16-A4E40CFC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4100-1147-0347-83BE-3BE3E7F34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8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04FC1-CC75-534C-9FDF-71B9EB5F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36468-DCDD-8E47-83F4-61A2C321C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938E7-66E4-BF47-AB01-5428AF2FE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1B39-0D39-834B-BEF4-659911F55227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BE766-1C06-394E-A748-11323CB1C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A76BF-189A-9D41-AF32-BE162F313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E4100-1147-0347-83BE-3BE3E7F34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2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48AE-24FA-FE4B-8BE5-D0D1744A83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read X-Ray</a:t>
            </a:r>
          </a:p>
        </p:txBody>
      </p:sp>
    </p:spTree>
    <p:extLst>
      <p:ext uri="{BB962C8B-B14F-4D97-AF65-F5344CB8AC3E}">
        <p14:creationId xmlns:p14="http://schemas.microsoft.com/office/powerpoint/2010/main" val="313724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B62FA2-AD7F-B940-87BC-5B4DD1CE8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996" y="1170502"/>
            <a:ext cx="4533900" cy="516731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005FE9-0CBE-5C40-9947-86CDB8B45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115" y="1170503"/>
            <a:ext cx="453885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1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79C63-7258-284C-8322-066F4FAA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D: Diaphragm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82061-C20A-E544-B3BF-C26938C60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normal diaphragm appears as a dome-shaped structure separating the thoracic and abdominal cavities</a:t>
            </a:r>
          </a:p>
          <a:p>
            <a:endParaRPr lang="en-US" dirty="0"/>
          </a:p>
          <a:p>
            <a:r>
              <a:rPr lang="en-US" dirty="0"/>
              <a:t>The right hemidiaphragm is slightly higher than the left.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liver is located inferior to the right hemidiaphragm.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stomach and spleen are located inferior to the left hemidiaphragm.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0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8BD4F5-6A18-B342-97D2-A37DA115E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4412" y="291194"/>
            <a:ext cx="5142514" cy="5885769"/>
          </a:xfrm>
        </p:spPr>
      </p:pic>
    </p:spTree>
    <p:extLst>
      <p:ext uri="{BB962C8B-B14F-4D97-AF65-F5344CB8AC3E}">
        <p14:creationId xmlns:p14="http://schemas.microsoft.com/office/powerpoint/2010/main" val="755969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EC9F2-7CA9-4C48-B955-FB909594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E: Equal lung fields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6A43BA-D1C1-214B-8F6D-1D7559CBB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254" y="1566653"/>
            <a:ext cx="4794421" cy="4688033"/>
          </a:xfrm>
        </p:spPr>
      </p:pic>
    </p:spTree>
    <p:extLst>
      <p:ext uri="{BB962C8B-B14F-4D97-AF65-F5344CB8AC3E}">
        <p14:creationId xmlns:p14="http://schemas.microsoft.com/office/powerpoint/2010/main" val="2939100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7B3A-0617-0F49-806A-4C359B689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F: Foreign bodies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28DEED-DA2D-C64F-9FB7-178DDE694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668" y="1690687"/>
            <a:ext cx="5151864" cy="4577501"/>
          </a:xfrm>
        </p:spPr>
      </p:pic>
    </p:spTree>
    <p:extLst>
      <p:ext uri="{BB962C8B-B14F-4D97-AF65-F5344CB8AC3E}">
        <p14:creationId xmlns:p14="http://schemas.microsoft.com/office/powerpoint/2010/main" val="4211229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2AD2-FEDB-664B-99B6-3FDCEB08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157" y="2103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Abnormal findings in chest X-Ray</a:t>
            </a:r>
          </a:p>
        </p:txBody>
      </p:sp>
    </p:spTree>
    <p:extLst>
      <p:ext uri="{BB962C8B-B14F-4D97-AF65-F5344CB8AC3E}">
        <p14:creationId xmlns:p14="http://schemas.microsoft.com/office/powerpoint/2010/main" val="299606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8E73-521C-B34D-9A2E-4DBD0C818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Atelectasis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95C6C-9D5B-6D40-8465-566B6CDCF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39877"/>
          </a:xfrm>
        </p:spPr>
        <p:txBody>
          <a:bodyPr/>
          <a:lstStyle/>
          <a:p>
            <a:r>
              <a:rPr lang="en-US" dirty="0"/>
              <a:t>obstruction of air flow lead to collapsed of alveoli or an entire lung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25545-51FE-F747-9B96-0F4975789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00438"/>
            <a:ext cx="4047090" cy="3098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72E588-C6E8-294F-8BE0-3A73E0513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86" y="2900438"/>
            <a:ext cx="4720798" cy="304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67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49725-AB7C-DF49-862D-AEFE4520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Emphysema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04F91-58D3-D24E-8CD9-626412EBB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89424"/>
          </a:xfrm>
        </p:spPr>
        <p:txBody>
          <a:bodyPr/>
          <a:lstStyle/>
          <a:p>
            <a:r>
              <a:rPr lang="en-US" dirty="0"/>
              <a:t>chronic inflammation of the lungs leads to destruction of alveoli and decreased elasticity of the lungs ,hyperinflated lungs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9779F-985D-2940-AB61-D554FCAA7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930" y="2835523"/>
            <a:ext cx="3426340" cy="402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98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A706-37FB-5740-B968-976F5627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Pneumonia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41AF0-6D27-6C49-8060-677572E44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39877"/>
          </a:xfrm>
        </p:spPr>
        <p:txBody>
          <a:bodyPr/>
          <a:lstStyle/>
          <a:p>
            <a:r>
              <a:rPr lang="en-US" dirty="0"/>
              <a:t>is an infection that inflames the air sacs in one or both lungs. The air sacs may fill with fluid or pus (purulent material)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6F68F-E185-BC4F-8B27-F9A79D08A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693" y="2937742"/>
            <a:ext cx="4102076" cy="355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45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79A0C-D2A8-BE4B-9B7F-AD98E16F8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Pleural effusion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20F74-DFD3-6441-9771-E373DE327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referred to as “water on the lungs,” is the build-up of excess </a:t>
            </a:r>
            <a:r>
              <a:rPr lang="en-US" b="1" dirty="0"/>
              <a:t>fluid</a:t>
            </a:r>
            <a:r>
              <a:rPr lang="en-US" dirty="0"/>
              <a:t> between the layers of the </a:t>
            </a:r>
            <a:r>
              <a:rPr lang="en-US" b="1" dirty="0"/>
              <a:t>pleura</a:t>
            </a:r>
            <a:r>
              <a:rPr lang="en-US" dirty="0"/>
              <a:t> outside the lungs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D630F-547C-074C-8EB0-DFB9BEC9A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922" y="2803837"/>
            <a:ext cx="5084956" cy="39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7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7F295A-5EFA-354E-95FF-8EB9EAEF1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670" y="440187"/>
            <a:ext cx="5700226" cy="61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67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25BD2-7017-E64C-AD11-6F711C4DA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Pneumothorax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0BF6B-62F6-8E4C-B450-39EE3E693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r>
              <a:rPr lang="en-US" dirty="0"/>
              <a:t>a condition in which air moves into the plural space and cause collapse of lung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EE3EA-705C-1A4D-B11A-EC04CB77C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213" y="2488406"/>
            <a:ext cx="4156086" cy="41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11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FA2BD1-B7A6-4544-AE2B-BAF467325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038" y="171450"/>
            <a:ext cx="2595562" cy="648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8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Chest X-ray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 what do we have to do with the chest X-ray?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What are the landmarks that we have to consider when analyzing chest X-ray?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What are the ABCDEF of the chest X-ray?</a:t>
            </a:r>
          </a:p>
        </p:txBody>
      </p:sp>
    </p:spTree>
    <p:extLst>
      <p:ext uri="{BB962C8B-B14F-4D97-AF65-F5344CB8AC3E}">
        <p14:creationId xmlns:p14="http://schemas.microsoft.com/office/powerpoint/2010/main" val="191373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2DCD-4A5E-F84A-8340-60721F07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A: Air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AC2E8-9C02-0F45-A407-D32BDA618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Ensure trachea is visible and in midline 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Trachea gets pushed away from abnormality, </a:t>
            </a:r>
            <a:r>
              <a:rPr lang="en-US" dirty="0" err="1"/>
              <a:t>eg</a:t>
            </a:r>
            <a:r>
              <a:rPr lang="en-US" dirty="0"/>
              <a:t> pleural effusion or tension pneumothorax 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Trachea gets pulled towards abnormality, </a:t>
            </a:r>
            <a:r>
              <a:rPr lang="en-US" dirty="0" err="1"/>
              <a:t>eg</a:t>
            </a:r>
            <a:r>
              <a:rPr lang="en-US" dirty="0"/>
              <a:t> atelectasis 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Trachea normally narrows at the vocal cords 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If an endotracheal tube is in place, check the positioning, the distal tip of the tube should be 3-4cm above the carina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0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326765-EC07-594A-A42B-DEA514C6C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519" y="219597"/>
            <a:ext cx="7599405" cy="6069992"/>
          </a:xfrm>
        </p:spPr>
      </p:pic>
    </p:spTree>
    <p:extLst>
      <p:ext uri="{BB962C8B-B14F-4D97-AF65-F5344CB8AC3E}">
        <p14:creationId xmlns:p14="http://schemas.microsoft.com/office/powerpoint/2010/main" val="248936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98F18-F1E6-8E45-85FF-4FC0C32E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B: Bones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4105A-5C50-5246-A181-0C7ED2B34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the vertebral bodies and the sternum for fractures or other osteolytic changes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check the clavicles and shoulders</a:t>
            </a:r>
          </a:p>
        </p:txBody>
      </p:sp>
    </p:spTree>
    <p:extLst>
      <p:ext uri="{BB962C8B-B14F-4D97-AF65-F5344CB8AC3E}">
        <p14:creationId xmlns:p14="http://schemas.microsoft.com/office/powerpoint/2010/main" val="367010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B6BA4B-3645-F046-AB04-426B566CC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898" y="656969"/>
            <a:ext cx="5029200" cy="5029200"/>
          </a:xfrm>
        </p:spPr>
      </p:pic>
    </p:spTree>
    <p:extLst>
      <p:ext uri="{BB962C8B-B14F-4D97-AF65-F5344CB8AC3E}">
        <p14:creationId xmlns:p14="http://schemas.microsoft.com/office/powerpoint/2010/main" val="212077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F12A-933A-3940-A7C5-23526655B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C: Cardiac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3D7DE-5748-3D43-A03B-07AF60184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the heart and vessels (systemic and pulmonary).</a:t>
            </a:r>
          </a:p>
          <a:p>
            <a:r>
              <a:rPr lang="en-US" dirty="0"/>
              <a:t>check the cardiac position</a:t>
            </a:r>
          </a:p>
          <a:p>
            <a:pPr lvl="1"/>
            <a:r>
              <a:rPr lang="en-US" dirty="0"/>
              <a:t>is 1/3 to the right and 2/3 to the left?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1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alrajoub\Desktop\chest X-ray\normal x-r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682" y="248114"/>
            <a:ext cx="8482361" cy="6361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5934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328</Words>
  <Application>Microsoft Macintosh PowerPoint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How to read X-Ray</vt:lpstr>
      <vt:lpstr>PowerPoint Presentation</vt:lpstr>
      <vt:lpstr>Chest X-ray</vt:lpstr>
      <vt:lpstr>A: Air way</vt:lpstr>
      <vt:lpstr>PowerPoint Presentation</vt:lpstr>
      <vt:lpstr>B: Bones </vt:lpstr>
      <vt:lpstr>PowerPoint Presentation</vt:lpstr>
      <vt:lpstr>C: Cardiac </vt:lpstr>
      <vt:lpstr>PowerPoint Presentation</vt:lpstr>
      <vt:lpstr>PowerPoint Presentation</vt:lpstr>
      <vt:lpstr>D: Diaphragm </vt:lpstr>
      <vt:lpstr>PowerPoint Presentation</vt:lpstr>
      <vt:lpstr>E: Equal lung fields </vt:lpstr>
      <vt:lpstr>F: Foreign bodies </vt:lpstr>
      <vt:lpstr>Abnormal findings in chest X-Ray</vt:lpstr>
      <vt:lpstr>Atelectasis </vt:lpstr>
      <vt:lpstr>Emphysema </vt:lpstr>
      <vt:lpstr>Pneumonia </vt:lpstr>
      <vt:lpstr>Pleural effusion </vt:lpstr>
      <vt:lpstr>Pneumothorax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read X-Ray</dc:title>
  <dc:creator>Microsoft Office User</dc:creator>
  <cp:lastModifiedBy>Microsoft Office User</cp:lastModifiedBy>
  <cp:revision>8</cp:revision>
  <dcterms:created xsi:type="dcterms:W3CDTF">2021-01-19T21:45:45Z</dcterms:created>
  <dcterms:modified xsi:type="dcterms:W3CDTF">2021-01-19T23:13:08Z</dcterms:modified>
</cp:coreProperties>
</file>