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7534-181F-4B9E-8B90-4FFD07BFA438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B916-AFDD-4F1F-9570-AB72848542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zCLClVO8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Sound and Its </a:t>
            </a:r>
            <a:r>
              <a:rPr lang="en-US" dirty="0" err="1"/>
              <a:t>measurments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</a:t>
            </a:r>
          </a:p>
          <a:p>
            <a:r>
              <a:rPr lang="en-US" dirty="0" err="1"/>
              <a:t>Amal</a:t>
            </a:r>
            <a:r>
              <a:rPr lang="en-US" dirty="0"/>
              <a:t> Abu </a:t>
            </a:r>
            <a:r>
              <a:rPr lang="en-US" dirty="0" err="1"/>
              <a:t>Kteish</a:t>
            </a:r>
            <a:endParaRPr lang="en-US" dirty="0"/>
          </a:p>
          <a:p>
            <a:r>
              <a:rPr lang="en-US" dirty="0"/>
              <a:t>aabukteish@birzeit.edu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wave (or ‘sinusoid’)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1"/>
            <a:ext cx="7315200" cy="431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43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92582"/>
            <a:ext cx="6705600" cy="496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425" y="1066800"/>
            <a:ext cx="7443575" cy="48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4580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375" y="1066800"/>
            <a:ext cx="7193496" cy="451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motion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858000" cy="41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587993" cy="41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and frequency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629400" cy="371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796" y="1143000"/>
            <a:ext cx="6448004" cy="464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Sound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1" y="1732787"/>
            <a:ext cx="7135826" cy="179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6764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</a:t>
            </a:r>
            <a:r>
              <a:rPr lang="en-US">
                <a:hlinkClick r:id="rId3"/>
              </a:rPr>
              <a:t>://www.youtube.com/watch?v=hfzCLClVO8g</a:t>
            </a:r>
            <a:endParaRPr lang="en-US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Pitch and octaves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130" y="1752600"/>
            <a:ext cx="7146870" cy="40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motion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24929"/>
            <a:ext cx="7010400" cy="45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239000" cy="48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motion 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sound (C)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477000" cy="38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motion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68693"/>
            <a:ext cx="6858000" cy="433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69466"/>
            <a:ext cx="6781799" cy="45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Wavelength 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1455" y="1485642"/>
            <a:ext cx="7194269" cy="42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sounds 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1158" y="1752600"/>
            <a:ext cx="6869842" cy="42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514324" cy="391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describe sound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63357"/>
            <a:ext cx="8153400" cy="482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1812" y="1142329"/>
            <a:ext cx="6739188" cy="45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Decibel scale 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120" y="1676400"/>
            <a:ext cx="6464680" cy="404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scales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927235" cy="402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82" y="1219200"/>
            <a:ext cx="5613318" cy="44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595819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426" y="1295400"/>
            <a:ext cx="636541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840340" cy="440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224" y="1371600"/>
            <a:ext cx="6731975" cy="42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976" y="990599"/>
            <a:ext cx="7131424" cy="48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harmonic motion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599" y="1830072"/>
            <a:ext cx="7111909" cy="403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977" y="1219200"/>
            <a:ext cx="697425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888" y="1143000"/>
            <a:ext cx="6948111" cy="45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490" y="914400"/>
            <a:ext cx="7647709" cy="511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371599"/>
            <a:ext cx="7367588" cy="4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Vibratory motion: why does it occur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12967"/>
            <a:ext cx="7315200" cy="390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transmission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7086599" cy="421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219200"/>
            <a:ext cx="6934200" cy="455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64" y="1143000"/>
            <a:ext cx="7070736" cy="45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199" y="1142332"/>
            <a:ext cx="7039801" cy="480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86</Words>
  <Application>Microsoft Office PowerPoint</Application>
  <PresentationFormat>On-screen Show (4:3)</PresentationFormat>
  <Paragraphs>25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Sound and Its measurments </vt:lpstr>
      <vt:lpstr>What is Sound</vt:lpstr>
      <vt:lpstr>How we describe sound </vt:lpstr>
      <vt:lpstr>Simple harmonic motion </vt:lpstr>
      <vt:lpstr>Vibratory motion: why does it occur </vt:lpstr>
      <vt:lpstr>Sound transmission </vt:lpstr>
      <vt:lpstr>PowerPoint Presentation</vt:lpstr>
      <vt:lpstr>PowerPoint Presentation</vt:lpstr>
      <vt:lpstr>PowerPoint Presentation</vt:lpstr>
      <vt:lpstr>Sine wave (or ‘sinusoid’)</vt:lpstr>
      <vt:lpstr>Amplitude </vt:lpstr>
      <vt:lpstr>PowerPoint Presentation</vt:lpstr>
      <vt:lpstr>PowerPoint Presentation</vt:lpstr>
      <vt:lpstr>PowerPoint Presentation</vt:lpstr>
      <vt:lpstr>PowerPoint Presentation</vt:lpstr>
      <vt:lpstr>Characteristics of motion </vt:lpstr>
      <vt:lpstr>Frequency </vt:lpstr>
      <vt:lpstr>Period and frequency </vt:lpstr>
      <vt:lpstr>PowerPoint Presentation</vt:lpstr>
      <vt:lpstr>Pitch and octaves </vt:lpstr>
      <vt:lpstr>Characteristics of motion </vt:lpstr>
      <vt:lpstr>PowerPoint Presentation</vt:lpstr>
      <vt:lpstr>Characteristics of motion </vt:lpstr>
      <vt:lpstr>Speed of sound (C)</vt:lpstr>
      <vt:lpstr>Characteristics of motion</vt:lpstr>
      <vt:lpstr>Wavelength </vt:lpstr>
      <vt:lpstr>Wavelength </vt:lpstr>
      <vt:lpstr>Complex sounds </vt:lpstr>
      <vt:lpstr>PowerPoint Presentation</vt:lpstr>
      <vt:lpstr>PowerPoint Presentation</vt:lpstr>
      <vt:lpstr>Decibel scale </vt:lpstr>
      <vt:lpstr>dB scales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and Its measurments</dc:title>
  <dc:creator>support</dc:creator>
  <cp:lastModifiedBy>Maher Mohammad Eid Abuhelal</cp:lastModifiedBy>
  <cp:revision>43</cp:revision>
  <dcterms:created xsi:type="dcterms:W3CDTF">2018-11-06T06:30:45Z</dcterms:created>
  <dcterms:modified xsi:type="dcterms:W3CDTF">2021-10-31T13:41:30Z</dcterms:modified>
</cp:coreProperties>
</file>