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26"/>
  </p:notesMasterIdLst>
  <p:sldIdLst>
    <p:sldId id="268" r:id="rId2"/>
    <p:sldId id="443" r:id="rId3"/>
    <p:sldId id="375" r:id="rId4"/>
    <p:sldId id="448" r:id="rId5"/>
    <p:sldId id="478" r:id="rId6"/>
    <p:sldId id="479" r:id="rId7"/>
    <p:sldId id="480" r:id="rId8"/>
    <p:sldId id="481" r:id="rId9"/>
    <p:sldId id="482" r:id="rId10"/>
    <p:sldId id="483" r:id="rId11"/>
    <p:sldId id="484" r:id="rId12"/>
    <p:sldId id="453" r:id="rId13"/>
    <p:sldId id="281" r:id="rId14"/>
    <p:sldId id="294" r:id="rId15"/>
    <p:sldId id="459" r:id="rId16"/>
    <p:sldId id="389" r:id="rId17"/>
    <p:sldId id="362" r:id="rId18"/>
    <p:sldId id="363" r:id="rId19"/>
    <p:sldId id="460" r:id="rId20"/>
    <p:sldId id="345" r:id="rId21"/>
    <p:sldId id="461" r:id="rId22"/>
    <p:sldId id="446" r:id="rId23"/>
    <p:sldId id="447" r:id="rId24"/>
    <p:sldId id="477" r:id="rId25"/>
  </p:sldIdLst>
  <p:sldSz cx="9144000" cy="6858000" type="screen4x3"/>
  <p:notesSz cx="6858000" cy="9144000"/>
  <p:custShowLst>
    <p:custShow name="Custom Show 1" id="0">
      <p:sldLst/>
    </p:custShow>
  </p:custShowLst>
  <p:defaultTextStyle>
    <a:defPPr>
      <a:defRPr lang="en-US"/>
    </a:defPPr>
    <a:lvl1pPr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6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6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6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6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864">
          <p15:clr>
            <a:srgbClr val="A4A3A4"/>
          </p15:clr>
        </p15:guide>
        <p15:guide id="2" pos="57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4694" autoAdjust="0"/>
  </p:normalViewPr>
  <p:slideViewPr>
    <p:cSldViewPr>
      <p:cViewPr varScale="1">
        <p:scale>
          <a:sx n="121" d="100"/>
          <a:sy n="121" d="100"/>
        </p:scale>
        <p:origin x="1896" y="176"/>
      </p:cViewPr>
      <p:guideLst>
        <p:guide orient="horz" pos="86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46962"/>
    </p:cViewPr>
  </p:sorterViewPr>
  <p:notesViewPr>
    <p:cSldViewPr>
      <p:cViewPr varScale="1">
        <p:scale>
          <a:sx n="40" d="100"/>
          <a:sy n="40" d="100"/>
        </p:scale>
        <p:origin x="-1488" y="-96"/>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as arram" userId="f7360c5f506f9f87" providerId="LiveId" clId="{28DC709D-E27E-8E4D-B34E-7E23CD658B22}"/>
    <pc:docChg chg="delSld">
      <pc:chgData name="anas arram" userId="f7360c5f506f9f87" providerId="LiveId" clId="{28DC709D-E27E-8E4D-B34E-7E23CD658B22}" dt="2022-11-09T16:29:33.035" v="0" actId="2696"/>
      <pc:docMkLst>
        <pc:docMk/>
      </pc:docMkLst>
      <pc:sldChg chg="del">
        <pc:chgData name="anas arram" userId="f7360c5f506f9f87" providerId="LiveId" clId="{28DC709D-E27E-8E4D-B34E-7E23CD658B22}" dt="2022-11-09T16:29:33.035" v="0" actId="2696"/>
        <pc:sldMkLst>
          <pc:docMk/>
          <pc:sldMk cId="0" sldId="393"/>
        </pc:sldMkLst>
      </pc:sldChg>
      <pc:sldChg chg="del">
        <pc:chgData name="anas arram" userId="f7360c5f506f9f87" providerId="LiveId" clId="{28DC709D-E27E-8E4D-B34E-7E23CD658B22}" dt="2022-11-09T16:29:33.035" v="0" actId="2696"/>
        <pc:sldMkLst>
          <pc:docMk/>
          <pc:sldMk cId="0" sldId="394"/>
        </pc:sldMkLst>
      </pc:sldChg>
      <pc:sldChg chg="del">
        <pc:chgData name="anas arram" userId="f7360c5f506f9f87" providerId="LiveId" clId="{28DC709D-E27E-8E4D-B34E-7E23CD658B22}" dt="2022-11-09T16:29:33.035" v="0" actId="2696"/>
        <pc:sldMkLst>
          <pc:docMk/>
          <pc:sldMk cId="0" sldId="462"/>
        </pc:sldMkLst>
      </pc:sldChg>
      <pc:sldChg chg="del">
        <pc:chgData name="anas arram" userId="f7360c5f506f9f87" providerId="LiveId" clId="{28DC709D-E27E-8E4D-B34E-7E23CD658B22}" dt="2022-11-09T16:29:33.035" v="0" actId="2696"/>
        <pc:sldMkLst>
          <pc:docMk/>
          <pc:sldMk cId="0" sldId="463"/>
        </pc:sldMkLst>
      </pc:sldChg>
      <pc:sldChg chg="del">
        <pc:chgData name="anas arram" userId="f7360c5f506f9f87" providerId="LiveId" clId="{28DC709D-E27E-8E4D-B34E-7E23CD658B22}" dt="2022-11-09T16:29:33.035" v="0" actId="2696"/>
        <pc:sldMkLst>
          <pc:docMk/>
          <pc:sldMk cId="0" sldId="464"/>
        </pc:sldMkLst>
      </pc:sldChg>
      <pc:sldChg chg="del">
        <pc:chgData name="anas arram" userId="f7360c5f506f9f87" providerId="LiveId" clId="{28DC709D-E27E-8E4D-B34E-7E23CD658B22}" dt="2022-11-09T16:29:33.035" v="0" actId="2696"/>
        <pc:sldMkLst>
          <pc:docMk/>
          <pc:sldMk cId="0" sldId="465"/>
        </pc:sldMkLst>
      </pc:sldChg>
      <pc:sldChg chg="del">
        <pc:chgData name="anas arram" userId="f7360c5f506f9f87" providerId="LiveId" clId="{28DC709D-E27E-8E4D-B34E-7E23CD658B22}" dt="2022-11-09T16:29:33.035" v="0" actId="2696"/>
        <pc:sldMkLst>
          <pc:docMk/>
          <pc:sldMk cId="0" sldId="466"/>
        </pc:sldMkLst>
      </pc:sldChg>
      <pc:sldChg chg="del">
        <pc:chgData name="anas arram" userId="f7360c5f506f9f87" providerId="LiveId" clId="{28DC709D-E27E-8E4D-B34E-7E23CD658B22}" dt="2022-11-09T16:29:33.035" v="0" actId="2696"/>
        <pc:sldMkLst>
          <pc:docMk/>
          <pc:sldMk cId="0" sldId="467"/>
        </pc:sldMkLst>
      </pc:sldChg>
      <pc:sldChg chg="del">
        <pc:chgData name="anas arram" userId="f7360c5f506f9f87" providerId="LiveId" clId="{28DC709D-E27E-8E4D-B34E-7E23CD658B22}" dt="2022-11-09T16:29:33.035" v="0" actId="2696"/>
        <pc:sldMkLst>
          <pc:docMk/>
          <pc:sldMk cId="0" sldId="468"/>
        </pc:sldMkLst>
      </pc:sldChg>
      <pc:sldChg chg="del">
        <pc:chgData name="anas arram" userId="f7360c5f506f9f87" providerId="LiveId" clId="{28DC709D-E27E-8E4D-B34E-7E23CD658B22}" dt="2022-11-09T16:29:33.035" v="0" actId="2696"/>
        <pc:sldMkLst>
          <pc:docMk/>
          <pc:sldMk cId="0" sldId="469"/>
        </pc:sldMkLst>
      </pc:sldChg>
      <pc:sldChg chg="del">
        <pc:chgData name="anas arram" userId="f7360c5f506f9f87" providerId="LiveId" clId="{28DC709D-E27E-8E4D-B34E-7E23CD658B22}" dt="2022-11-09T16:29:33.035" v="0" actId="2696"/>
        <pc:sldMkLst>
          <pc:docMk/>
          <pc:sldMk cId="0" sldId="470"/>
        </pc:sldMkLst>
      </pc:sldChg>
      <pc:sldChg chg="del">
        <pc:chgData name="anas arram" userId="f7360c5f506f9f87" providerId="LiveId" clId="{28DC709D-E27E-8E4D-B34E-7E23CD658B22}" dt="2022-11-09T16:29:33.035" v="0" actId="2696"/>
        <pc:sldMkLst>
          <pc:docMk/>
          <pc:sldMk cId="0" sldId="471"/>
        </pc:sldMkLst>
      </pc:sldChg>
      <pc:sldChg chg="del">
        <pc:chgData name="anas arram" userId="f7360c5f506f9f87" providerId="LiveId" clId="{28DC709D-E27E-8E4D-B34E-7E23CD658B22}" dt="2022-11-09T16:29:33.035" v="0" actId="2696"/>
        <pc:sldMkLst>
          <pc:docMk/>
          <pc:sldMk cId="0" sldId="472"/>
        </pc:sldMkLst>
      </pc:sldChg>
      <pc:sldChg chg="del">
        <pc:chgData name="anas arram" userId="f7360c5f506f9f87" providerId="LiveId" clId="{28DC709D-E27E-8E4D-B34E-7E23CD658B22}" dt="2022-11-09T16:29:33.035" v="0" actId="2696"/>
        <pc:sldMkLst>
          <pc:docMk/>
          <pc:sldMk cId="0" sldId="473"/>
        </pc:sldMkLst>
      </pc:sldChg>
      <pc:sldChg chg="del">
        <pc:chgData name="anas arram" userId="f7360c5f506f9f87" providerId="LiveId" clId="{28DC709D-E27E-8E4D-B34E-7E23CD658B22}" dt="2022-11-09T16:29:33.035" v="0" actId="2696"/>
        <pc:sldMkLst>
          <pc:docMk/>
          <pc:sldMk cId="0" sldId="474"/>
        </pc:sldMkLst>
      </pc:sldChg>
      <pc:sldChg chg="del">
        <pc:chgData name="anas arram" userId="f7360c5f506f9f87" providerId="LiveId" clId="{28DC709D-E27E-8E4D-B34E-7E23CD658B22}" dt="2022-11-09T16:29:33.035" v="0" actId="2696"/>
        <pc:sldMkLst>
          <pc:docMk/>
          <pc:sldMk cId="0" sldId="475"/>
        </pc:sldMkLst>
      </pc:sldChg>
      <pc:sldChg chg="del">
        <pc:chgData name="anas arram" userId="f7360c5f506f9f87" providerId="LiveId" clId="{28DC709D-E27E-8E4D-B34E-7E23CD658B22}" dt="2022-11-09T16:29:33.035" v="0" actId="2696"/>
        <pc:sldMkLst>
          <pc:docMk/>
          <pc:sldMk cId="0" sldId="476"/>
        </pc:sldMkLst>
      </pc:sldChg>
      <pc:sldChg chg="del">
        <pc:chgData name="anas arram" userId="f7360c5f506f9f87" providerId="LiveId" clId="{28DC709D-E27E-8E4D-B34E-7E23CD658B22}" dt="2022-11-09T16:29:33.035" v="0" actId="2696"/>
        <pc:sldMkLst>
          <pc:docMk/>
          <pc:sldMk cId="0" sldId="4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F66732F-8333-5739-7090-1A03B964544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5" name="Rectangle 3">
            <a:extLst>
              <a:ext uri="{FF2B5EF4-FFF2-40B4-BE49-F238E27FC236}">
                <a16:creationId xmlns:a16="http://schemas.microsoft.com/office/drawing/2014/main" id="{7014D619-3DEF-66B8-78A4-08B18F9C47F4}"/>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93D330CD-EC4B-AD6C-99AB-59ED42B3F4D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1" name="Rectangle 3">
            <a:extLst>
              <a:ext uri="{FF2B5EF4-FFF2-40B4-BE49-F238E27FC236}">
                <a16:creationId xmlns:a16="http://schemas.microsoft.com/office/drawing/2014/main" id="{6FB7736F-C479-17CE-272A-A08B0A81ABF6}"/>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AD19836C-BF1D-8EF2-43EC-4200E659A1C3}"/>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3" name="Rectangle 3">
            <a:extLst>
              <a:ext uri="{FF2B5EF4-FFF2-40B4-BE49-F238E27FC236}">
                <a16:creationId xmlns:a16="http://schemas.microsoft.com/office/drawing/2014/main" id="{F61D407E-8A79-AD00-C58A-58B676CECD03}"/>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468A0E89-F3E5-2E2C-B398-786FF9D4541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3251" name="Rectangle 3">
            <a:extLst>
              <a:ext uri="{FF2B5EF4-FFF2-40B4-BE49-F238E27FC236}">
                <a16:creationId xmlns:a16="http://schemas.microsoft.com/office/drawing/2014/main" id="{11223E09-0F65-A7AD-86E0-3FCF659C1C34}"/>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2ABBE389-CB07-F21E-C298-177A2E98C645}"/>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299" name="Rectangle 3">
            <a:extLst>
              <a:ext uri="{FF2B5EF4-FFF2-40B4-BE49-F238E27FC236}">
                <a16:creationId xmlns:a16="http://schemas.microsoft.com/office/drawing/2014/main" id="{29637903-36FC-6177-A126-3631BEF18C03}"/>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chemeClr val="bg2"/>
            </a:gs>
          </a:gsLst>
          <a:path path="rect">
            <a:fillToRect r="100000" b="100000"/>
          </a:path>
        </a:gradFill>
        <a:effectLst/>
      </p:bgPr>
    </p:bg>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F52DA311-4614-11A8-B178-8BC2598C4070}"/>
              </a:ext>
            </a:extLst>
          </p:cNvPr>
          <p:cNvGrpSpPr>
            <a:grpSpLocks/>
          </p:cNvGrpSpPr>
          <p:nvPr/>
        </p:nvGrpSpPr>
        <p:grpSpPr bwMode="auto">
          <a:xfrm>
            <a:off x="0" y="114300"/>
            <a:ext cx="9142413" cy="6742113"/>
            <a:chOff x="0" y="72"/>
            <a:chExt cx="5759" cy="4247"/>
          </a:xfrm>
        </p:grpSpPr>
        <p:sp>
          <p:nvSpPr>
            <p:cNvPr id="3" name="Rectangle 3">
              <a:extLst>
                <a:ext uri="{FF2B5EF4-FFF2-40B4-BE49-F238E27FC236}">
                  <a16:creationId xmlns:a16="http://schemas.microsoft.com/office/drawing/2014/main" id="{906331FC-6658-F1BB-8B23-34015452AB23}"/>
                </a:ext>
              </a:extLst>
            </p:cNvPr>
            <p:cNvSpPr>
              <a:spLocks noChangeArrowheads="1"/>
            </p:cNvSpPr>
            <p:nvPr/>
          </p:nvSpPr>
          <p:spPr bwMode="hidden">
            <a:xfrm>
              <a:off x="0" y="2112"/>
              <a:ext cx="5759" cy="220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4" name="Group 4">
              <a:extLst>
                <a:ext uri="{FF2B5EF4-FFF2-40B4-BE49-F238E27FC236}">
                  <a16:creationId xmlns:a16="http://schemas.microsoft.com/office/drawing/2014/main" id="{E09D5543-9B17-D2F4-39B0-529AF1DA3244}"/>
                </a:ext>
              </a:extLst>
            </p:cNvPr>
            <p:cNvGrpSpPr>
              <a:grpSpLocks/>
            </p:cNvGrpSpPr>
            <p:nvPr/>
          </p:nvGrpSpPr>
          <p:grpSpPr bwMode="auto">
            <a:xfrm>
              <a:off x="0" y="72"/>
              <a:ext cx="5759" cy="2040"/>
              <a:chOff x="0" y="72"/>
              <a:chExt cx="5759" cy="2040"/>
            </a:xfrm>
          </p:grpSpPr>
          <p:sp>
            <p:nvSpPr>
              <p:cNvPr id="5" name="Rectangle 5">
                <a:extLst>
                  <a:ext uri="{FF2B5EF4-FFF2-40B4-BE49-F238E27FC236}">
                    <a16:creationId xmlns:a16="http://schemas.microsoft.com/office/drawing/2014/main" id="{F6089336-4C49-2066-6BC3-9EFEF277FAAD}"/>
                  </a:ext>
                </a:extLst>
              </p:cNvPr>
              <p:cNvSpPr>
                <a:spLocks noChangeArrowheads="1"/>
              </p:cNvSpPr>
              <p:nvPr/>
            </p:nvSpPr>
            <p:spPr bwMode="hidden">
              <a:xfrm>
                <a:off x="0" y="1872"/>
                <a:ext cx="5759" cy="240"/>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6" name="Group 6">
                <a:extLst>
                  <a:ext uri="{FF2B5EF4-FFF2-40B4-BE49-F238E27FC236}">
                    <a16:creationId xmlns:a16="http://schemas.microsoft.com/office/drawing/2014/main" id="{D0F258B5-FE20-BCD5-DCA5-5221E98355E4}"/>
                  </a:ext>
                </a:extLst>
              </p:cNvPr>
              <p:cNvGrpSpPr>
                <a:grpSpLocks/>
              </p:cNvGrpSpPr>
              <p:nvPr/>
            </p:nvGrpSpPr>
            <p:grpSpPr bwMode="auto">
              <a:xfrm>
                <a:off x="2289" y="72"/>
                <a:ext cx="1440" cy="1984"/>
                <a:chOff x="2289" y="72"/>
                <a:chExt cx="1440" cy="1984"/>
              </a:xfrm>
            </p:grpSpPr>
            <p:sp>
              <p:nvSpPr>
                <p:cNvPr id="27" name="Freeform 7">
                  <a:extLst>
                    <a:ext uri="{FF2B5EF4-FFF2-40B4-BE49-F238E27FC236}">
                      <a16:creationId xmlns:a16="http://schemas.microsoft.com/office/drawing/2014/main" id="{BDECBC4D-71A2-BE60-16AE-FAC8B643FFB2}"/>
                    </a:ext>
                  </a:extLst>
                </p:cNvPr>
                <p:cNvSpPr>
                  <a:spLocks/>
                </p:cNvSpPr>
                <p:nvPr/>
              </p:nvSpPr>
              <p:spPr bwMode="ltGray">
                <a:xfrm>
                  <a:off x="2289" y="127"/>
                  <a:ext cx="1440" cy="1770"/>
                </a:xfrm>
                <a:custGeom>
                  <a:avLst/>
                  <a:gdLst>
                    <a:gd name="T0" fmla="*/ 901 w 1440"/>
                    <a:gd name="T1" fmla="*/ 33 h 1770"/>
                    <a:gd name="T2" fmla="*/ 1066 w 1440"/>
                    <a:gd name="T3" fmla="*/ 129 h 1770"/>
                    <a:gd name="T4" fmla="*/ 1207 w 1440"/>
                    <a:gd name="T5" fmla="*/ 256 h 1770"/>
                    <a:gd name="T6" fmla="*/ 1316 w 1440"/>
                    <a:gd name="T7" fmla="*/ 410 h 1770"/>
                    <a:gd name="T8" fmla="*/ 1394 w 1440"/>
                    <a:gd name="T9" fmla="*/ 581 h 1770"/>
                    <a:gd name="T10" fmla="*/ 1435 w 1440"/>
                    <a:gd name="T11" fmla="*/ 766 h 1770"/>
                    <a:gd name="T12" fmla="*/ 1435 w 1440"/>
                    <a:gd name="T13" fmla="*/ 958 h 1770"/>
                    <a:gd name="T14" fmla="*/ 1394 w 1440"/>
                    <a:gd name="T15" fmla="*/ 1143 h 1770"/>
                    <a:gd name="T16" fmla="*/ 1316 w 1440"/>
                    <a:gd name="T17" fmla="*/ 1314 h 1770"/>
                    <a:gd name="T18" fmla="*/ 1207 w 1440"/>
                    <a:gd name="T19" fmla="*/ 1468 h 1770"/>
                    <a:gd name="T20" fmla="*/ 1066 w 1440"/>
                    <a:gd name="T21" fmla="*/ 1597 h 1770"/>
                    <a:gd name="T22" fmla="*/ 901 w 1440"/>
                    <a:gd name="T23" fmla="*/ 1691 h 1770"/>
                    <a:gd name="T24" fmla="*/ 721 w 1440"/>
                    <a:gd name="T25" fmla="*/ 1749 h 1770"/>
                    <a:gd name="T26" fmla="*/ 533 w 1440"/>
                    <a:gd name="T27" fmla="*/ 1769 h 1770"/>
                    <a:gd name="T28" fmla="*/ 344 w 1440"/>
                    <a:gd name="T29" fmla="*/ 1749 h 1770"/>
                    <a:gd name="T30" fmla="*/ 165 w 1440"/>
                    <a:gd name="T31" fmla="*/ 1691 h 1770"/>
                    <a:gd name="T32" fmla="*/ 0 w 1440"/>
                    <a:gd name="T33" fmla="*/ 1597 h 1770"/>
                    <a:gd name="T34" fmla="*/ 125 w 1440"/>
                    <a:gd name="T35" fmla="*/ 1571 h 1770"/>
                    <a:gd name="T36" fmla="*/ 281 w 1440"/>
                    <a:gd name="T37" fmla="*/ 1640 h 1770"/>
                    <a:gd name="T38" fmla="*/ 446 w 1440"/>
                    <a:gd name="T39" fmla="*/ 1675 h 1770"/>
                    <a:gd name="T40" fmla="*/ 618 w 1440"/>
                    <a:gd name="T41" fmla="*/ 1675 h 1770"/>
                    <a:gd name="T42" fmla="*/ 785 w 1440"/>
                    <a:gd name="T43" fmla="*/ 1640 h 1770"/>
                    <a:gd name="T44" fmla="*/ 941 w 1440"/>
                    <a:gd name="T45" fmla="*/ 1571 h 1770"/>
                    <a:gd name="T46" fmla="*/ 1080 w 1440"/>
                    <a:gd name="T47" fmla="*/ 1470 h 1770"/>
                    <a:gd name="T48" fmla="*/ 1194 w 1440"/>
                    <a:gd name="T49" fmla="*/ 1343 h 1770"/>
                    <a:gd name="T50" fmla="*/ 1281 w 1440"/>
                    <a:gd name="T51" fmla="*/ 1194 h 1770"/>
                    <a:gd name="T52" fmla="*/ 1332 w 1440"/>
                    <a:gd name="T53" fmla="*/ 1032 h 1770"/>
                    <a:gd name="T54" fmla="*/ 1350 w 1440"/>
                    <a:gd name="T55" fmla="*/ 862 h 1770"/>
                    <a:gd name="T56" fmla="*/ 1332 w 1440"/>
                    <a:gd name="T57" fmla="*/ 691 h 1770"/>
                    <a:gd name="T58" fmla="*/ 1281 w 1440"/>
                    <a:gd name="T59" fmla="*/ 530 h 1770"/>
                    <a:gd name="T60" fmla="*/ 1194 w 1440"/>
                    <a:gd name="T61" fmla="*/ 381 h 1770"/>
                    <a:gd name="T62" fmla="*/ 1080 w 1440"/>
                    <a:gd name="T63" fmla="*/ 254 h 1770"/>
                    <a:gd name="T64" fmla="*/ 941 w 1440"/>
                    <a:gd name="T65" fmla="*/ 154 h 1770"/>
                    <a:gd name="T66" fmla="*/ 785 w 1440"/>
                    <a:gd name="T67" fmla="*/ 85 h 1770"/>
                    <a:gd name="T68" fmla="*/ 812 w 1440"/>
                    <a:gd name="T69" fmla="*/ 0 h 177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40" h="1770">
                      <a:moveTo>
                        <a:pt x="812" y="0"/>
                      </a:moveTo>
                      <a:lnTo>
                        <a:pt x="901" y="33"/>
                      </a:lnTo>
                      <a:lnTo>
                        <a:pt x="986" y="78"/>
                      </a:lnTo>
                      <a:lnTo>
                        <a:pt x="1066" y="129"/>
                      </a:lnTo>
                      <a:lnTo>
                        <a:pt x="1140" y="187"/>
                      </a:lnTo>
                      <a:lnTo>
                        <a:pt x="1207" y="256"/>
                      </a:lnTo>
                      <a:lnTo>
                        <a:pt x="1265" y="330"/>
                      </a:lnTo>
                      <a:lnTo>
                        <a:pt x="1316" y="410"/>
                      </a:lnTo>
                      <a:lnTo>
                        <a:pt x="1361" y="492"/>
                      </a:lnTo>
                      <a:lnTo>
                        <a:pt x="1394" y="581"/>
                      </a:lnTo>
                      <a:lnTo>
                        <a:pt x="1419" y="673"/>
                      </a:lnTo>
                      <a:lnTo>
                        <a:pt x="1435" y="766"/>
                      </a:lnTo>
                      <a:lnTo>
                        <a:pt x="1439" y="862"/>
                      </a:lnTo>
                      <a:lnTo>
                        <a:pt x="1435" y="958"/>
                      </a:lnTo>
                      <a:lnTo>
                        <a:pt x="1419" y="1052"/>
                      </a:lnTo>
                      <a:lnTo>
                        <a:pt x="1394" y="1143"/>
                      </a:lnTo>
                      <a:lnTo>
                        <a:pt x="1361" y="1230"/>
                      </a:lnTo>
                      <a:lnTo>
                        <a:pt x="1316" y="1314"/>
                      </a:lnTo>
                      <a:lnTo>
                        <a:pt x="1265" y="1395"/>
                      </a:lnTo>
                      <a:lnTo>
                        <a:pt x="1207" y="1468"/>
                      </a:lnTo>
                      <a:lnTo>
                        <a:pt x="1140" y="1537"/>
                      </a:lnTo>
                      <a:lnTo>
                        <a:pt x="1066" y="1597"/>
                      </a:lnTo>
                      <a:lnTo>
                        <a:pt x="986" y="1646"/>
                      </a:lnTo>
                      <a:lnTo>
                        <a:pt x="901" y="1691"/>
                      </a:lnTo>
                      <a:lnTo>
                        <a:pt x="812" y="1724"/>
                      </a:lnTo>
                      <a:lnTo>
                        <a:pt x="721" y="1749"/>
                      </a:lnTo>
                      <a:lnTo>
                        <a:pt x="627" y="1765"/>
                      </a:lnTo>
                      <a:lnTo>
                        <a:pt x="533" y="1769"/>
                      </a:lnTo>
                      <a:lnTo>
                        <a:pt x="437" y="1765"/>
                      </a:lnTo>
                      <a:lnTo>
                        <a:pt x="344" y="1749"/>
                      </a:lnTo>
                      <a:lnTo>
                        <a:pt x="252" y="1724"/>
                      </a:lnTo>
                      <a:lnTo>
                        <a:pt x="165" y="1691"/>
                      </a:lnTo>
                      <a:lnTo>
                        <a:pt x="80" y="1646"/>
                      </a:lnTo>
                      <a:lnTo>
                        <a:pt x="0" y="1597"/>
                      </a:lnTo>
                      <a:lnTo>
                        <a:pt x="51" y="1524"/>
                      </a:lnTo>
                      <a:lnTo>
                        <a:pt x="125" y="1571"/>
                      </a:lnTo>
                      <a:lnTo>
                        <a:pt x="201" y="1609"/>
                      </a:lnTo>
                      <a:lnTo>
                        <a:pt x="281" y="1640"/>
                      </a:lnTo>
                      <a:lnTo>
                        <a:pt x="364" y="1662"/>
                      </a:lnTo>
                      <a:lnTo>
                        <a:pt x="446" y="1675"/>
                      </a:lnTo>
                      <a:lnTo>
                        <a:pt x="533" y="1680"/>
                      </a:lnTo>
                      <a:lnTo>
                        <a:pt x="618" y="1675"/>
                      </a:lnTo>
                      <a:lnTo>
                        <a:pt x="703" y="1662"/>
                      </a:lnTo>
                      <a:lnTo>
                        <a:pt x="785" y="1640"/>
                      </a:lnTo>
                      <a:lnTo>
                        <a:pt x="866" y="1609"/>
                      </a:lnTo>
                      <a:lnTo>
                        <a:pt x="941" y="1571"/>
                      </a:lnTo>
                      <a:lnTo>
                        <a:pt x="1013" y="1524"/>
                      </a:lnTo>
                      <a:lnTo>
                        <a:pt x="1080" y="1470"/>
                      </a:lnTo>
                      <a:lnTo>
                        <a:pt x="1140" y="1410"/>
                      </a:lnTo>
                      <a:lnTo>
                        <a:pt x="1194" y="1343"/>
                      </a:lnTo>
                      <a:lnTo>
                        <a:pt x="1240" y="1270"/>
                      </a:lnTo>
                      <a:lnTo>
                        <a:pt x="1281" y="1194"/>
                      </a:lnTo>
                      <a:lnTo>
                        <a:pt x="1312" y="1116"/>
                      </a:lnTo>
                      <a:lnTo>
                        <a:pt x="1332" y="1032"/>
                      </a:lnTo>
                      <a:lnTo>
                        <a:pt x="1345" y="947"/>
                      </a:lnTo>
                      <a:lnTo>
                        <a:pt x="1350" y="862"/>
                      </a:lnTo>
                      <a:lnTo>
                        <a:pt x="1345" y="775"/>
                      </a:lnTo>
                      <a:lnTo>
                        <a:pt x="1332" y="691"/>
                      </a:lnTo>
                      <a:lnTo>
                        <a:pt x="1312" y="608"/>
                      </a:lnTo>
                      <a:lnTo>
                        <a:pt x="1281" y="530"/>
                      </a:lnTo>
                      <a:lnTo>
                        <a:pt x="1240" y="452"/>
                      </a:lnTo>
                      <a:lnTo>
                        <a:pt x="1194" y="381"/>
                      </a:lnTo>
                      <a:lnTo>
                        <a:pt x="1140" y="314"/>
                      </a:lnTo>
                      <a:lnTo>
                        <a:pt x="1080" y="254"/>
                      </a:lnTo>
                      <a:lnTo>
                        <a:pt x="1013" y="201"/>
                      </a:lnTo>
                      <a:lnTo>
                        <a:pt x="941" y="154"/>
                      </a:lnTo>
                      <a:lnTo>
                        <a:pt x="866" y="114"/>
                      </a:lnTo>
                      <a:lnTo>
                        <a:pt x="785" y="85"/>
                      </a:lnTo>
                      <a:lnTo>
                        <a:pt x="788" y="78"/>
                      </a:lnTo>
                      <a:lnTo>
                        <a:pt x="81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8" name="Line 8">
                  <a:extLst>
                    <a:ext uri="{FF2B5EF4-FFF2-40B4-BE49-F238E27FC236}">
                      <a16:creationId xmlns:a16="http://schemas.microsoft.com/office/drawing/2014/main" id="{49F10501-C97F-3FB3-E600-DA610F3BF49B}"/>
                    </a:ext>
                  </a:extLst>
                </p:cNvPr>
                <p:cNvSpPr>
                  <a:spLocks noChangeShapeType="1"/>
                </p:cNvSpPr>
                <p:nvPr/>
              </p:nvSpPr>
              <p:spPr bwMode="ltGray">
                <a:xfrm flipV="1">
                  <a:off x="2324" y="1620"/>
                  <a:ext cx="143" cy="258"/>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29" name="Line 9">
                  <a:extLst>
                    <a:ext uri="{FF2B5EF4-FFF2-40B4-BE49-F238E27FC236}">
                      <a16:creationId xmlns:a16="http://schemas.microsoft.com/office/drawing/2014/main" id="{0FF83837-13E4-2BDC-97ED-C5D032DF022F}"/>
                    </a:ext>
                  </a:extLst>
                </p:cNvPr>
                <p:cNvSpPr>
                  <a:spLocks noChangeShapeType="1"/>
                </p:cNvSpPr>
                <p:nvPr/>
              </p:nvSpPr>
              <p:spPr bwMode="ltGray">
                <a:xfrm flipV="1">
                  <a:off x="3119" y="243"/>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30" name="Line 10">
                  <a:extLst>
                    <a:ext uri="{FF2B5EF4-FFF2-40B4-BE49-F238E27FC236}">
                      <a16:creationId xmlns:a16="http://schemas.microsoft.com/office/drawing/2014/main" id="{7E384770-6A70-AE3E-A959-B3D39B4857F2}"/>
                    </a:ext>
                  </a:extLst>
                </p:cNvPr>
                <p:cNvSpPr>
                  <a:spLocks noChangeShapeType="1"/>
                </p:cNvSpPr>
                <p:nvPr/>
              </p:nvSpPr>
              <p:spPr bwMode="ltGray">
                <a:xfrm flipV="1">
                  <a:off x="3203" y="72"/>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31" name="Freeform 11">
                  <a:extLst>
                    <a:ext uri="{FF2B5EF4-FFF2-40B4-BE49-F238E27FC236}">
                      <a16:creationId xmlns:a16="http://schemas.microsoft.com/office/drawing/2014/main" id="{B905482F-693C-84E6-ED2C-95E5096DE62E}"/>
                    </a:ext>
                  </a:extLst>
                </p:cNvPr>
                <p:cNvSpPr>
                  <a:spLocks/>
                </p:cNvSpPr>
                <p:nvPr/>
              </p:nvSpPr>
              <p:spPr bwMode="ltGray">
                <a:xfrm>
                  <a:off x="2483" y="1903"/>
                  <a:ext cx="841" cy="153"/>
                </a:xfrm>
                <a:custGeom>
                  <a:avLst/>
                  <a:gdLst>
                    <a:gd name="T0" fmla="*/ 3 w 841"/>
                    <a:gd name="T1" fmla="*/ 98 h 153"/>
                    <a:gd name="T2" fmla="*/ 20 w 841"/>
                    <a:gd name="T3" fmla="*/ 80 h 153"/>
                    <a:gd name="T4" fmla="*/ 44 w 841"/>
                    <a:gd name="T5" fmla="*/ 65 h 153"/>
                    <a:gd name="T6" fmla="*/ 89 w 841"/>
                    <a:gd name="T7" fmla="*/ 43 h 153"/>
                    <a:gd name="T8" fmla="*/ 140 w 841"/>
                    <a:gd name="T9" fmla="*/ 30 h 153"/>
                    <a:gd name="T10" fmla="*/ 188 w 841"/>
                    <a:gd name="T11" fmla="*/ 19 h 153"/>
                    <a:gd name="T12" fmla="*/ 253 w 841"/>
                    <a:gd name="T13" fmla="*/ 9 h 153"/>
                    <a:gd name="T14" fmla="*/ 314 w 841"/>
                    <a:gd name="T15" fmla="*/ 3 h 153"/>
                    <a:gd name="T16" fmla="*/ 386 w 841"/>
                    <a:gd name="T17" fmla="*/ 0 h 153"/>
                    <a:gd name="T18" fmla="*/ 475 w 841"/>
                    <a:gd name="T19" fmla="*/ 1 h 153"/>
                    <a:gd name="T20" fmla="*/ 567 w 841"/>
                    <a:gd name="T21" fmla="*/ 6 h 153"/>
                    <a:gd name="T22" fmla="*/ 632 w 841"/>
                    <a:gd name="T23" fmla="*/ 14 h 153"/>
                    <a:gd name="T24" fmla="*/ 700 w 841"/>
                    <a:gd name="T25" fmla="*/ 27 h 153"/>
                    <a:gd name="T26" fmla="*/ 765 w 841"/>
                    <a:gd name="T27" fmla="*/ 47 h 153"/>
                    <a:gd name="T28" fmla="*/ 799 w 841"/>
                    <a:gd name="T29" fmla="*/ 66 h 153"/>
                    <a:gd name="T30" fmla="*/ 820 w 841"/>
                    <a:gd name="T31" fmla="*/ 82 h 153"/>
                    <a:gd name="T32" fmla="*/ 840 w 841"/>
                    <a:gd name="T33" fmla="*/ 108 h 153"/>
                    <a:gd name="T34" fmla="*/ 806 w 841"/>
                    <a:gd name="T35" fmla="*/ 122 h 153"/>
                    <a:gd name="T36" fmla="*/ 748 w 841"/>
                    <a:gd name="T37" fmla="*/ 133 h 153"/>
                    <a:gd name="T38" fmla="*/ 676 w 841"/>
                    <a:gd name="T39" fmla="*/ 141 h 153"/>
                    <a:gd name="T40" fmla="*/ 608 w 841"/>
                    <a:gd name="T41" fmla="*/ 148 h 153"/>
                    <a:gd name="T42" fmla="*/ 526 w 841"/>
                    <a:gd name="T43" fmla="*/ 151 h 153"/>
                    <a:gd name="T44" fmla="*/ 437 w 841"/>
                    <a:gd name="T45" fmla="*/ 152 h 153"/>
                    <a:gd name="T46" fmla="*/ 352 w 841"/>
                    <a:gd name="T47" fmla="*/ 152 h 153"/>
                    <a:gd name="T48" fmla="*/ 263 w 841"/>
                    <a:gd name="T49" fmla="*/ 151 h 153"/>
                    <a:gd name="T50" fmla="*/ 164 w 841"/>
                    <a:gd name="T51" fmla="*/ 143 h 153"/>
                    <a:gd name="T52" fmla="*/ 85 w 841"/>
                    <a:gd name="T53" fmla="*/ 135 h 153"/>
                    <a:gd name="T54" fmla="*/ 20 w 841"/>
                    <a:gd name="T55" fmla="*/ 120 h 153"/>
                    <a:gd name="T56" fmla="*/ 0 w 841"/>
                    <a:gd name="T57" fmla="*/ 109 h 153"/>
                    <a:gd name="T58" fmla="*/ 3 w 841"/>
                    <a:gd name="T59" fmla="*/ 98 h 15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41" h="153">
                      <a:moveTo>
                        <a:pt x="3" y="98"/>
                      </a:moveTo>
                      <a:lnTo>
                        <a:pt x="20" y="80"/>
                      </a:lnTo>
                      <a:lnTo>
                        <a:pt x="44" y="65"/>
                      </a:lnTo>
                      <a:lnTo>
                        <a:pt x="89" y="43"/>
                      </a:lnTo>
                      <a:lnTo>
                        <a:pt x="140" y="30"/>
                      </a:lnTo>
                      <a:lnTo>
                        <a:pt x="188" y="19"/>
                      </a:lnTo>
                      <a:lnTo>
                        <a:pt x="253" y="9"/>
                      </a:lnTo>
                      <a:lnTo>
                        <a:pt x="314" y="3"/>
                      </a:lnTo>
                      <a:lnTo>
                        <a:pt x="386" y="0"/>
                      </a:lnTo>
                      <a:lnTo>
                        <a:pt x="475" y="1"/>
                      </a:lnTo>
                      <a:lnTo>
                        <a:pt x="567" y="6"/>
                      </a:lnTo>
                      <a:lnTo>
                        <a:pt x="632" y="14"/>
                      </a:lnTo>
                      <a:lnTo>
                        <a:pt x="700" y="27"/>
                      </a:lnTo>
                      <a:lnTo>
                        <a:pt x="765" y="47"/>
                      </a:lnTo>
                      <a:lnTo>
                        <a:pt x="799" y="66"/>
                      </a:lnTo>
                      <a:lnTo>
                        <a:pt x="820" y="82"/>
                      </a:lnTo>
                      <a:lnTo>
                        <a:pt x="840" y="108"/>
                      </a:lnTo>
                      <a:lnTo>
                        <a:pt x="806" y="122"/>
                      </a:lnTo>
                      <a:lnTo>
                        <a:pt x="748" y="133"/>
                      </a:lnTo>
                      <a:lnTo>
                        <a:pt x="676" y="141"/>
                      </a:lnTo>
                      <a:lnTo>
                        <a:pt x="608" y="148"/>
                      </a:lnTo>
                      <a:lnTo>
                        <a:pt x="526" y="151"/>
                      </a:lnTo>
                      <a:lnTo>
                        <a:pt x="437" y="152"/>
                      </a:lnTo>
                      <a:lnTo>
                        <a:pt x="352" y="152"/>
                      </a:lnTo>
                      <a:lnTo>
                        <a:pt x="263" y="151"/>
                      </a:lnTo>
                      <a:lnTo>
                        <a:pt x="164" y="143"/>
                      </a:lnTo>
                      <a:lnTo>
                        <a:pt x="85" y="135"/>
                      </a:lnTo>
                      <a:lnTo>
                        <a:pt x="20" y="120"/>
                      </a:lnTo>
                      <a:lnTo>
                        <a:pt x="0" y="109"/>
                      </a:lnTo>
                      <a:lnTo>
                        <a:pt x="3" y="98"/>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sp>
            <p:nvSpPr>
              <p:cNvPr id="7" name="Oval 12">
                <a:extLst>
                  <a:ext uri="{FF2B5EF4-FFF2-40B4-BE49-F238E27FC236}">
                    <a16:creationId xmlns:a16="http://schemas.microsoft.com/office/drawing/2014/main" id="{29AA04C2-110F-0B0B-C8DB-B150168A1938}"/>
                  </a:ext>
                </a:extLst>
              </p:cNvPr>
              <p:cNvSpPr>
                <a:spLocks noChangeArrowheads="1"/>
              </p:cNvSpPr>
              <p:nvPr/>
            </p:nvSpPr>
            <p:spPr bwMode="blackWhite">
              <a:xfrm>
                <a:off x="2071" y="250"/>
                <a:ext cx="1497" cy="1494"/>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8" name="Group 13">
                <a:extLst>
                  <a:ext uri="{FF2B5EF4-FFF2-40B4-BE49-F238E27FC236}">
                    <a16:creationId xmlns:a16="http://schemas.microsoft.com/office/drawing/2014/main" id="{33F697B5-CC90-6A8B-3DE5-88470FA8085A}"/>
                  </a:ext>
                </a:extLst>
              </p:cNvPr>
              <p:cNvGrpSpPr>
                <a:grpSpLocks/>
              </p:cNvGrpSpPr>
              <p:nvPr/>
            </p:nvGrpSpPr>
            <p:grpSpPr bwMode="auto">
              <a:xfrm>
                <a:off x="2071" y="406"/>
                <a:ext cx="1392" cy="1109"/>
                <a:chOff x="2071" y="406"/>
                <a:chExt cx="1392" cy="1109"/>
              </a:xfrm>
            </p:grpSpPr>
            <p:sp>
              <p:nvSpPr>
                <p:cNvPr id="9" name="Freeform 14">
                  <a:extLst>
                    <a:ext uri="{FF2B5EF4-FFF2-40B4-BE49-F238E27FC236}">
                      <a16:creationId xmlns:a16="http://schemas.microsoft.com/office/drawing/2014/main" id="{7E35DF06-7350-B1B3-D9AC-13D781DDFF92}"/>
                    </a:ext>
                  </a:extLst>
                </p:cNvPr>
                <p:cNvSpPr>
                  <a:spLocks/>
                </p:cNvSpPr>
                <p:nvPr/>
              </p:nvSpPr>
              <p:spPr bwMode="grayWhite">
                <a:xfrm>
                  <a:off x="2268" y="812"/>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 name="Freeform 15">
                  <a:extLst>
                    <a:ext uri="{FF2B5EF4-FFF2-40B4-BE49-F238E27FC236}">
                      <a16:creationId xmlns:a16="http://schemas.microsoft.com/office/drawing/2014/main" id="{9C7E0048-E106-F226-4AA9-12801D38E548}"/>
                    </a:ext>
                  </a:extLst>
                </p:cNvPr>
                <p:cNvSpPr>
                  <a:spLocks/>
                </p:cNvSpPr>
                <p:nvPr/>
              </p:nvSpPr>
              <p:spPr bwMode="grayWhite">
                <a:xfrm>
                  <a:off x="2292" y="843"/>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1" name="Freeform 16">
                  <a:extLst>
                    <a:ext uri="{FF2B5EF4-FFF2-40B4-BE49-F238E27FC236}">
                      <a16:creationId xmlns:a16="http://schemas.microsoft.com/office/drawing/2014/main" id="{18E9CEDE-D88B-C335-5487-68833A42EB63}"/>
                    </a:ext>
                  </a:extLst>
                </p:cNvPr>
                <p:cNvSpPr>
                  <a:spLocks/>
                </p:cNvSpPr>
                <p:nvPr/>
              </p:nvSpPr>
              <p:spPr bwMode="grayWhite">
                <a:xfrm>
                  <a:off x="2372" y="802"/>
                  <a:ext cx="51" cy="48"/>
                </a:xfrm>
                <a:custGeom>
                  <a:avLst/>
                  <a:gdLst>
                    <a:gd name="T0" fmla="*/ 50 w 51"/>
                    <a:gd name="T1" fmla="*/ 0 h 48"/>
                    <a:gd name="T2" fmla="*/ 31 w 51"/>
                    <a:gd name="T3" fmla="*/ 0 h 48"/>
                    <a:gd name="T4" fmla="*/ 20 w 51"/>
                    <a:gd name="T5" fmla="*/ 13 h 48"/>
                    <a:gd name="T6" fmla="*/ 13 w 51"/>
                    <a:gd name="T7" fmla="*/ 13 h 48"/>
                    <a:gd name="T8" fmla="*/ 7 w 51"/>
                    <a:gd name="T9" fmla="*/ 19 h 48"/>
                    <a:gd name="T10" fmla="*/ 0 w 51"/>
                    <a:gd name="T11" fmla="*/ 19 h 48"/>
                    <a:gd name="T12" fmla="*/ 0 w 51"/>
                    <a:gd name="T13" fmla="*/ 35 h 48"/>
                    <a:gd name="T14" fmla="*/ 12 w 51"/>
                    <a:gd name="T15" fmla="*/ 47 h 48"/>
                    <a:gd name="T16" fmla="*/ 41 w 51"/>
                    <a:gd name="T17" fmla="*/ 47 h 48"/>
                    <a:gd name="T18" fmla="*/ 50 w 51"/>
                    <a:gd name="T19" fmla="*/ 35 h 48"/>
                    <a:gd name="T20" fmla="*/ 50 w 51"/>
                    <a:gd name="T21" fmla="*/ 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1" h="48">
                      <a:moveTo>
                        <a:pt x="50" y="0"/>
                      </a:moveTo>
                      <a:lnTo>
                        <a:pt x="31" y="0"/>
                      </a:lnTo>
                      <a:lnTo>
                        <a:pt x="20" y="13"/>
                      </a:lnTo>
                      <a:lnTo>
                        <a:pt x="13" y="13"/>
                      </a:lnTo>
                      <a:lnTo>
                        <a:pt x="7" y="19"/>
                      </a:lnTo>
                      <a:lnTo>
                        <a:pt x="0" y="19"/>
                      </a:lnTo>
                      <a:lnTo>
                        <a:pt x="0" y="35"/>
                      </a:lnTo>
                      <a:lnTo>
                        <a:pt x="12" y="47"/>
                      </a:lnTo>
                      <a:lnTo>
                        <a:pt x="41" y="47"/>
                      </a:lnTo>
                      <a:lnTo>
                        <a:pt x="50" y="35"/>
                      </a:lnTo>
                      <a:lnTo>
                        <a:pt x="5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2" name="Freeform 17">
                  <a:extLst>
                    <a:ext uri="{FF2B5EF4-FFF2-40B4-BE49-F238E27FC236}">
                      <a16:creationId xmlns:a16="http://schemas.microsoft.com/office/drawing/2014/main" id="{D0C1234E-D494-EFC4-42C4-350DFD6D45D0}"/>
                    </a:ext>
                  </a:extLst>
                </p:cNvPr>
                <p:cNvSpPr>
                  <a:spLocks/>
                </p:cNvSpPr>
                <p:nvPr/>
              </p:nvSpPr>
              <p:spPr bwMode="grayWhite">
                <a:xfrm>
                  <a:off x="2071" y="840"/>
                  <a:ext cx="451" cy="587"/>
                </a:xfrm>
                <a:custGeom>
                  <a:avLst/>
                  <a:gdLst>
                    <a:gd name="T0" fmla="*/ 107 w 451"/>
                    <a:gd name="T1" fmla="*/ 0 h 587"/>
                    <a:gd name="T2" fmla="*/ 99 w 451"/>
                    <a:gd name="T3" fmla="*/ 16 h 587"/>
                    <a:gd name="T4" fmla="*/ 64 w 451"/>
                    <a:gd name="T5" fmla="*/ 47 h 587"/>
                    <a:gd name="T6" fmla="*/ 56 w 451"/>
                    <a:gd name="T7" fmla="*/ 75 h 587"/>
                    <a:gd name="T8" fmla="*/ 30 w 451"/>
                    <a:gd name="T9" fmla="*/ 95 h 587"/>
                    <a:gd name="T10" fmla="*/ 12 w 451"/>
                    <a:gd name="T11" fmla="*/ 135 h 587"/>
                    <a:gd name="T12" fmla="*/ 12 w 451"/>
                    <a:gd name="T13" fmla="*/ 159 h 587"/>
                    <a:gd name="T14" fmla="*/ 0 w 451"/>
                    <a:gd name="T15" fmla="*/ 201 h 587"/>
                    <a:gd name="T16" fmla="*/ 16 w 451"/>
                    <a:gd name="T17" fmla="*/ 219 h 587"/>
                    <a:gd name="T18" fmla="*/ 56 w 451"/>
                    <a:gd name="T19" fmla="*/ 272 h 587"/>
                    <a:gd name="T20" fmla="*/ 68 w 451"/>
                    <a:gd name="T21" fmla="*/ 265 h 587"/>
                    <a:gd name="T22" fmla="*/ 139 w 451"/>
                    <a:gd name="T23" fmla="*/ 265 h 587"/>
                    <a:gd name="T24" fmla="*/ 172 w 451"/>
                    <a:gd name="T25" fmla="*/ 278 h 587"/>
                    <a:gd name="T26" fmla="*/ 169 w 451"/>
                    <a:gd name="T27" fmla="*/ 319 h 587"/>
                    <a:gd name="T28" fmla="*/ 193 w 451"/>
                    <a:gd name="T29" fmla="*/ 374 h 587"/>
                    <a:gd name="T30" fmla="*/ 191 w 451"/>
                    <a:gd name="T31" fmla="*/ 389 h 587"/>
                    <a:gd name="T32" fmla="*/ 201 w 451"/>
                    <a:gd name="T33" fmla="*/ 406 h 587"/>
                    <a:gd name="T34" fmla="*/ 186 w 451"/>
                    <a:gd name="T35" fmla="*/ 445 h 587"/>
                    <a:gd name="T36" fmla="*/ 204 w 451"/>
                    <a:gd name="T37" fmla="*/ 494 h 587"/>
                    <a:gd name="T38" fmla="*/ 214 w 451"/>
                    <a:gd name="T39" fmla="*/ 532 h 587"/>
                    <a:gd name="T40" fmla="*/ 226 w 451"/>
                    <a:gd name="T41" fmla="*/ 556 h 587"/>
                    <a:gd name="T42" fmla="*/ 239 w 451"/>
                    <a:gd name="T43" fmla="*/ 586 h 587"/>
                    <a:gd name="T44" fmla="*/ 263 w 451"/>
                    <a:gd name="T45" fmla="*/ 582 h 587"/>
                    <a:gd name="T46" fmla="*/ 302 w 451"/>
                    <a:gd name="T47" fmla="*/ 560 h 587"/>
                    <a:gd name="T48" fmla="*/ 320 w 451"/>
                    <a:gd name="T49" fmla="*/ 533 h 587"/>
                    <a:gd name="T50" fmla="*/ 319 w 451"/>
                    <a:gd name="T51" fmla="*/ 515 h 587"/>
                    <a:gd name="T52" fmla="*/ 342 w 451"/>
                    <a:gd name="T53" fmla="*/ 500 h 587"/>
                    <a:gd name="T54" fmla="*/ 338 w 451"/>
                    <a:gd name="T55" fmla="*/ 474 h 587"/>
                    <a:gd name="T56" fmla="*/ 373 w 451"/>
                    <a:gd name="T57" fmla="*/ 432 h 587"/>
                    <a:gd name="T58" fmla="*/ 378 w 451"/>
                    <a:gd name="T59" fmla="*/ 398 h 587"/>
                    <a:gd name="T60" fmla="*/ 369 w 451"/>
                    <a:gd name="T61" fmla="*/ 386 h 587"/>
                    <a:gd name="T62" fmla="*/ 373 w 451"/>
                    <a:gd name="T63" fmla="*/ 372 h 587"/>
                    <a:gd name="T64" fmla="*/ 365 w 451"/>
                    <a:gd name="T65" fmla="*/ 360 h 587"/>
                    <a:gd name="T66" fmla="*/ 391 w 451"/>
                    <a:gd name="T67" fmla="*/ 327 h 587"/>
                    <a:gd name="T68" fmla="*/ 391 w 451"/>
                    <a:gd name="T69" fmla="*/ 310 h 587"/>
                    <a:gd name="T70" fmla="*/ 427 w 451"/>
                    <a:gd name="T71" fmla="*/ 282 h 587"/>
                    <a:gd name="T72" fmla="*/ 450 w 451"/>
                    <a:gd name="T73" fmla="*/ 207 h 587"/>
                    <a:gd name="T74" fmla="*/ 417 w 451"/>
                    <a:gd name="T75" fmla="*/ 226 h 587"/>
                    <a:gd name="T76" fmla="*/ 388 w 451"/>
                    <a:gd name="T77" fmla="*/ 218 h 587"/>
                    <a:gd name="T78" fmla="*/ 392 w 451"/>
                    <a:gd name="T79" fmla="*/ 200 h 587"/>
                    <a:gd name="T80" fmla="*/ 363 w 451"/>
                    <a:gd name="T81" fmla="*/ 180 h 587"/>
                    <a:gd name="T82" fmla="*/ 349 w 451"/>
                    <a:gd name="T83" fmla="*/ 132 h 587"/>
                    <a:gd name="T84" fmla="*/ 321 w 451"/>
                    <a:gd name="T85" fmla="*/ 93 h 587"/>
                    <a:gd name="T86" fmla="*/ 321 w 451"/>
                    <a:gd name="T87" fmla="*/ 66 h 587"/>
                    <a:gd name="T88" fmla="*/ 306 w 451"/>
                    <a:gd name="T89" fmla="*/ 65 h 587"/>
                    <a:gd name="T90" fmla="*/ 296 w 451"/>
                    <a:gd name="T91" fmla="*/ 69 h 587"/>
                    <a:gd name="T92" fmla="*/ 254 w 451"/>
                    <a:gd name="T93" fmla="*/ 54 h 587"/>
                    <a:gd name="T94" fmla="*/ 243 w 451"/>
                    <a:gd name="T95" fmla="*/ 65 h 587"/>
                    <a:gd name="T96" fmla="*/ 234 w 451"/>
                    <a:gd name="T97" fmla="*/ 78 h 587"/>
                    <a:gd name="T98" fmla="*/ 211 w 451"/>
                    <a:gd name="T99" fmla="*/ 53 h 587"/>
                    <a:gd name="T100" fmla="*/ 189 w 451"/>
                    <a:gd name="T101" fmla="*/ 47 h 587"/>
                    <a:gd name="T102" fmla="*/ 187 w 451"/>
                    <a:gd name="T103" fmla="*/ 15 h 587"/>
                    <a:gd name="T104" fmla="*/ 155 w 451"/>
                    <a:gd name="T105" fmla="*/ 20 h 587"/>
                    <a:gd name="T106" fmla="*/ 135 w 451"/>
                    <a:gd name="T107" fmla="*/ 13 h 587"/>
                    <a:gd name="T108" fmla="*/ 107 w 451"/>
                    <a:gd name="T109" fmla="*/ 0 h 58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51" h="587">
                      <a:moveTo>
                        <a:pt x="107" y="0"/>
                      </a:moveTo>
                      <a:lnTo>
                        <a:pt x="99" y="16"/>
                      </a:lnTo>
                      <a:lnTo>
                        <a:pt x="64" y="47"/>
                      </a:lnTo>
                      <a:lnTo>
                        <a:pt x="56" y="75"/>
                      </a:lnTo>
                      <a:lnTo>
                        <a:pt x="30" y="95"/>
                      </a:lnTo>
                      <a:lnTo>
                        <a:pt x="12" y="135"/>
                      </a:lnTo>
                      <a:lnTo>
                        <a:pt x="12" y="159"/>
                      </a:lnTo>
                      <a:lnTo>
                        <a:pt x="0" y="201"/>
                      </a:lnTo>
                      <a:lnTo>
                        <a:pt x="16" y="219"/>
                      </a:lnTo>
                      <a:lnTo>
                        <a:pt x="56" y="272"/>
                      </a:lnTo>
                      <a:lnTo>
                        <a:pt x="68" y="265"/>
                      </a:lnTo>
                      <a:lnTo>
                        <a:pt x="139" y="265"/>
                      </a:lnTo>
                      <a:lnTo>
                        <a:pt x="172" y="278"/>
                      </a:lnTo>
                      <a:lnTo>
                        <a:pt x="169" y="319"/>
                      </a:lnTo>
                      <a:lnTo>
                        <a:pt x="193" y="374"/>
                      </a:lnTo>
                      <a:lnTo>
                        <a:pt x="191" y="389"/>
                      </a:lnTo>
                      <a:lnTo>
                        <a:pt x="201" y="406"/>
                      </a:lnTo>
                      <a:lnTo>
                        <a:pt x="186" y="445"/>
                      </a:lnTo>
                      <a:lnTo>
                        <a:pt x="204" y="494"/>
                      </a:lnTo>
                      <a:lnTo>
                        <a:pt x="214" y="532"/>
                      </a:lnTo>
                      <a:lnTo>
                        <a:pt x="226" y="556"/>
                      </a:lnTo>
                      <a:lnTo>
                        <a:pt x="239" y="586"/>
                      </a:lnTo>
                      <a:lnTo>
                        <a:pt x="263" y="582"/>
                      </a:lnTo>
                      <a:lnTo>
                        <a:pt x="302" y="560"/>
                      </a:lnTo>
                      <a:lnTo>
                        <a:pt x="320" y="533"/>
                      </a:lnTo>
                      <a:lnTo>
                        <a:pt x="319" y="515"/>
                      </a:lnTo>
                      <a:lnTo>
                        <a:pt x="342" y="500"/>
                      </a:lnTo>
                      <a:lnTo>
                        <a:pt x="338" y="474"/>
                      </a:lnTo>
                      <a:lnTo>
                        <a:pt x="373" y="432"/>
                      </a:lnTo>
                      <a:lnTo>
                        <a:pt x="378" y="398"/>
                      </a:lnTo>
                      <a:lnTo>
                        <a:pt x="369" y="386"/>
                      </a:lnTo>
                      <a:lnTo>
                        <a:pt x="373" y="372"/>
                      </a:lnTo>
                      <a:lnTo>
                        <a:pt x="365" y="360"/>
                      </a:lnTo>
                      <a:lnTo>
                        <a:pt x="391" y="327"/>
                      </a:lnTo>
                      <a:lnTo>
                        <a:pt x="391" y="310"/>
                      </a:lnTo>
                      <a:lnTo>
                        <a:pt x="427" y="282"/>
                      </a:lnTo>
                      <a:lnTo>
                        <a:pt x="450" y="207"/>
                      </a:lnTo>
                      <a:lnTo>
                        <a:pt x="417" y="226"/>
                      </a:lnTo>
                      <a:lnTo>
                        <a:pt x="388" y="218"/>
                      </a:lnTo>
                      <a:lnTo>
                        <a:pt x="392" y="200"/>
                      </a:lnTo>
                      <a:lnTo>
                        <a:pt x="363" y="180"/>
                      </a:lnTo>
                      <a:lnTo>
                        <a:pt x="349" y="132"/>
                      </a:lnTo>
                      <a:lnTo>
                        <a:pt x="321" y="93"/>
                      </a:lnTo>
                      <a:lnTo>
                        <a:pt x="321" y="66"/>
                      </a:lnTo>
                      <a:lnTo>
                        <a:pt x="306" y="65"/>
                      </a:lnTo>
                      <a:lnTo>
                        <a:pt x="296" y="69"/>
                      </a:lnTo>
                      <a:lnTo>
                        <a:pt x="254" y="54"/>
                      </a:lnTo>
                      <a:lnTo>
                        <a:pt x="243" y="65"/>
                      </a:lnTo>
                      <a:lnTo>
                        <a:pt x="234" y="78"/>
                      </a:lnTo>
                      <a:lnTo>
                        <a:pt x="211" y="53"/>
                      </a:lnTo>
                      <a:lnTo>
                        <a:pt x="189" y="47"/>
                      </a:lnTo>
                      <a:lnTo>
                        <a:pt x="187" y="15"/>
                      </a:lnTo>
                      <a:lnTo>
                        <a:pt x="155" y="20"/>
                      </a:lnTo>
                      <a:lnTo>
                        <a:pt x="135" y="13"/>
                      </a:lnTo>
                      <a:lnTo>
                        <a:pt x="10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3" name="Freeform 18">
                  <a:extLst>
                    <a:ext uri="{FF2B5EF4-FFF2-40B4-BE49-F238E27FC236}">
                      <a16:creationId xmlns:a16="http://schemas.microsoft.com/office/drawing/2014/main" id="{3D7E2024-0070-C6E0-85FD-18D537EAFA6A}"/>
                    </a:ext>
                  </a:extLst>
                </p:cNvPr>
                <p:cNvSpPr>
                  <a:spLocks/>
                </p:cNvSpPr>
                <p:nvPr/>
              </p:nvSpPr>
              <p:spPr bwMode="grayWhite">
                <a:xfrm>
                  <a:off x="3112" y="987"/>
                  <a:ext cx="17" cy="28"/>
                </a:xfrm>
                <a:custGeom>
                  <a:avLst/>
                  <a:gdLst>
                    <a:gd name="T0" fmla="*/ 7 w 17"/>
                    <a:gd name="T1" fmla="*/ 0 h 28"/>
                    <a:gd name="T2" fmla="*/ 9 w 17"/>
                    <a:gd name="T3" fmla="*/ 8 h 28"/>
                    <a:gd name="T4" fmla="*/ 7 w 17"/>
                    <a:gd name="T5" fmla="*/ 14 h 28"/>
                    <a:gd name="T6" fmla="*/ 7 w 17"/>
                    <a:gd name="T7" fmla="*/ 19 h 28"/>
                    <a:gd name="T8" fmla="*/ 16 w 17"/>
                    <a:gd name="T9" fmla="*/ 23 h 28"/>
                    <a:gd name="T10" fmla="*/ 16 w 17"/>
                    <a:gd name="T11" fmla="*/ 27 h 28"/>
                    <a:gd name="T12" fmla="*/ 9 w 17"/>
                    <a:gd name="T13" fmla="*/ 23 h 28"/>
                    <a:gd name="T14" fmla="*/ 3 w 17"/>
                    <a:gd name="T15" fmla="*/ 27 h 28"/>
                    <a:gd name="T16" fmla="*/ 0 w 17"/>
                    <a:gd name="T17" fmla="*/ 23 h 28"/>
                    <a:gd name="T18" fmla="*/ 3 w 17"/>
                    <a:gd name="T19" fmla="*/ 19 h 28"/>
                    <a:gd name="T20" fmla="*/ 0 w 17"/>
                    <a:gd name="T21" fmla="*/ 14 h 28"/>
                    <a:gd name="T22" fmla="*/ 3 w 17"/>
                    <a:gd name="T23" fmla="*/ 4 h 28"/>
                    <a:gd name="T24" fmla="*/ 7 w 17"/>
                    <a:gd name="T25" fmla="*/ 0 h 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8">
                      <a:moveTo>
                        <a:pt x="7" y="0"/>
                      </a:moveTo>
                      <a:lnTo>
                        <a:pt x="9" y="8"/>
                      </a:lnTo>
                      <a:lnTo>
                        <a:pt x="7" y="14"/>
                      </a:lnTo>
                      <a:lnTo>
                        <a:pt x="7" y="19"/>
                      </a:lnTo>
                      <a:lnTo>
                        <a:pt x="16" y="23"/>
                      </a:lnTo>
                      <a:lnTo>
                        <a:pt x="16" y="27"/>
                      </a:lnTo>
                      <a:lnTo>
                        <a:pt x="9" y="23"/>
                      </a:lnTo>
                      <a:lnTo>
                        <a:pt x="3" y="27"/>
                      </a:lnTo>
                      <a:lnTo>
                        <a:pt x="0" y="23"/>
                      </a:lnTo>
                      <a:lnTo>
                        <a:pt x="3" y="19"/>
                      </a:lnTo>
                      <a:lnTo>
                        <a:pt x="0" y="14"/>
                      </a:lnTo>
                      <a:lnTo>
                        <a:pt x="3" y="4"/>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4" name="Freeform 19">
                  <a:extLst>
                    <a:ext uri="{FF2B5EF4-FFF2-40B4-BE49-F238E27FC236}">
                      <a16:creationId xmlns:a16="http://schemas.microsoft.com/office/drawing/2014/main" id="{8161E1FE-0FD3-1D77-556C-0DA6F4957840}"/>
                    </a:ext>
                  </a:extLst>
                </p:cNvPr>
                <p:cNvSpPr>
                  <a:spLocks/>
                </p:cNvSpPr>
                <p:nvPr/>
              </p:nvSpPr>
              <p:spPr bwMode="grayWhite">
                <a:xfrm>
                  <a:off x="3027" y="1109"/>
                  <a:ext cx="68" cy="97"/>
                </a:xfrm>
                <a:custGeom>
                  <a:avLst/>
                  <a:gdLst>
                    <a:gd name="T0" fmla="*/ 0 w 68"/>
                    <a:gd name="T1" fmla="*/ 48 h 97"/>
                    <a:gd name="T2" fmla="*/ 24 w 68"/>
                    <a:gd name="T3" fmla="*/ 48 h 97"/>
                    <a:gd name="T4" fmla="*/ 52 w 68"/>
                    <a:gd name="T5" fmla="*/ 0 h 97"/>
                    <a:gd name="T6" fmla="*/ 67 w 68"/>
                    <a:gd name="T7" fmla="*/ 28 h 97"/>
                    <a:gd name="T8" fmla="*/ 55 w 68"/>
                    <a:gd name="T9" fmla="*/ 96 h 97"/>
                    <a:gd name="T10" fmla="*/ 5 w 68"/>
                    <a:gd name="T11" fmla="*/ 80 h 97"/>
                    <a:gd name="T12" fmla="*/ 0 w 68"/>
                    <a:gd name="T13" fmla="*/ 48 h 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 h="97">
                      <a:moveTo>
                        <a:pt x="0" y="48"/>
                      </a:moveTo>
                      <a:lnTo>
                        <a:pt x="24" y="48"/>
                      </a:lnTo>
                      <a:lnTo>
                        <a:pt x="52" y="0"/>
                      </a:lnTo>
                      <a:lnTo>
                        <a:pt x="67" y="28"/>
                      </a:lnTo>
                      <a:lnTo>
                        <a:pt x="55" y="96"/>
                      </a:lnTo>
                      <a:lnTo>
                        <a:pt x="5" y="80"/>
                      </a:lnTo>
                      <a:lnTo>
                        <a:pt x="0" y="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5" name="Freeform 20">
                  <a:extLst>
                    <a:ext uri="{FF2B5EF4-FFF2-40B4-BE49-F238E27FC236}">
                      <a16:creationId xmlns:a16="http://schemas.microsoft.com/office/drawing/2014/main" id="{CBE354BE-E73D-406B-6CEB-6B8E8FEC8C66}"/>
                    </a:ext>
                  </a:extLst>
                </p:cNvPr>
                <p:cNvSpPr>
                  <a:spLocks/>
                </p:cNvSpPr>
                <p:nvPr/>
              </p:nvSpPr>
              <p:spPr bwMode="grayWhite">
                <a:xfrm>
                  <a:off x="3162" y="1146"/>
                  <a:ext cx="117" cy="94"/>
                </a:xfrm>
                <a:custGeom>
                  <a:avLst/>
                  <a:gdLst>
                    <a:gd name="T0" fmla="*/ 7 w 117"/>
                    <a:gd name="T1" fmla="*/ 22 h 94"/>
                    <a:gd name="T2" fmla="*/ 0 w 117"/>
                    <a:gd name="T3" fmla="*/ 0 h 94"/>
                    <a:gd name="T4" fmla="*/ 39 w 117"/>
                    <a:gd name="T5" fmla="*/ 9 h 94"/>
                    <a:gd name="T6" fmla="*/ 95 w 117"/>
                    <a:gd name="T7" fmla="*/ 32 h 94"/>
                    <a:gd name="T8" fmla="*/ 95 w 117"/>
                    <a:gd name="T9" fmla="*/ 49 h 94"/>
                    <a:gd name="T10" fmla="*/ 116 w 117"/>
                    <a:gd name="T11" fmla="*/ 93 h 94"/>
                    <a:gd name="T12" fmla="*/ 73 w 117"/>
                    <a:gd name="T13" fmla="*/ 51 h 94"/>
                    <a:gd name="T14" fmla="*/ 44 w 117"/>
                    <a:gd name="T15" fmla="*/ 54 h 94"/>
                    <a:gd name="T16" fmla="*/ 7 w 117"/>
                    <a:gd name="T17" fmla="*/ 22 h 9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7" h="94">
                      <a:moveTo>
                        <a:pt x="7" y="22"/>
                      </a:moveTo>
                      <a:lnTo>
                        <a:pt x="0" y="0"/>
                      </a:lnTo>
                      <a:lnTo>
                        <a:pt x="39" y="9"/>
                      </a:lnTo>
                      <a:lnTo>
                        <a:pt x="95" y="32"/>
                      </a:lnTo>
                      <a:lnTo>
                        <a:pt x="95" y="49"/>
                      </a:lnTo>
                      <a:lnTo>
                        <a:pt x="116" y="93"/>
                      </a:lnTo>
                      <a:lnTo>
                        <a:pt x="73" y="51"/>
                      </a:lnTo>
                      <a:lnTo>
                        <a:pt x="44" y="54"/>
                      </a:lnTo>
                      <a:lnTo>
                        <a:pt x="7" y="2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6" name="Freeform 21">
                  <a:extLst>
                    <a:ext uri="{FF2B5EF4-FFF2-40B4-BE49-F238E27FC236}">
                      <a16:creationId xmlns:a16="http://schemas.microsoft.com/office/drawing/2014/main" id="{FAC275BC-B3F0-FB98-97D9-57773BF042EA}"/>
                    </a:ext>
                  </a:extLst>
                </p:cNvPr>
                <p:cNvSpPr>
                  <a:spLocks/>
                </p:cNvSpPr>
                <p:nvPr/>
              </p:nvSpPr>
              <p:spPr bwMode="grayWhite">
                <a:xfrm>
                  <a:off x="3384" y="1337"/>
                  <a:ext cx="79" cy="101"/>
                </a:xfrm>
                <a:custGeom>
                  <a:avLst/>
                  <a:gdLst>
                    <a:gd name="T0" fmla="*/ 48 w 79"/>
                    <a:gd name="T1" fmla="*/ 0 h 101"/>
                    <a:gd name="T2" fmla="*/ 78 w 79"/>
                    <a:gd name="T3" fmla="*/ 30 h 101"/>
                    <a:gd name="T4" fmla="*/ 16 w 79"/>
                    <a:gd name="T5" fmla="*/ 100 h 101"/>
                    <a:gd name="T6" fmla="*/ 0 w 79"/>
                    <a:gd name="T7" fmla="*/ 84 h 101"/>
                    <a:gd name="T8" fmla="*/ 45 w 79"/>
                    <a:gd name="T9" fmla="*/ 39 h 101"/>
                    <a:gd name="T10" fmla="*/ 48 w 79"/>
                    <a:gd name="T11" fmla="*/ 0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9" h="101">
                      <a:moveTo>
                        <a:pt x="48" y="0"/>
                      </a:moveTo>
                      <a:lnTo>
                        <a:pt x="78" y="30"/>
                      </a:lnTo>
                      <a:lnTo>
                        <a:pt x="16" y="100"/>
                      </a:lnTo>
                      <a:lnTo>
                        <a:pt x="0" y="84"/>
                      </a:lnTo>
                      <a:lnTo>
                        <a:pt x="45" y="39"/>
                      </a:lnTo>
                      <a:lnTo>
                        <a:pt x="4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7" name="Freeform 22">
                  <a:extLst>
                    <a:ext uri="{FF2B5EF4-FFF2-40B4-BE49-F238E27FC236}">
                      <a16:creationId xmlns:a16="http://schemas.microsoft.com/office/drawing/2014/main" id="{0236DE87-AA56-1865-ED49-B1A6B7002129}"/>
                    </a:ext>
                  </a:extLst>
                </p:cNvPr>
                <p:cNvSpPr>
                  <a:spLocks/>
                </p:cNvSpPr>
                <p:nvPr/>
              </p:nvSpPr>
              <p:spPr bwMode="grayWhite">
                <a:xfrm>
                  <a:off x="2211" y="651"/>
                  <a:ext cx="39" cy="66"/>
                </a:xfrm>
                <a:custGeom>
                  <a:avLst/>
                  <a:gdLst>
                    <a:gd name="T0" fmla="*/ 38 w 39"/>
                    <a:gd name="T1" fmla="*/ 51 h 66"/>
                    <a:gd name="T2" fmla="*/ 28 w 39"/>
                    <a:gd name="T3" fmla="*/ 43 h 66"/>
                    <a:gd name="T4" fmla="*/ 28 w 39"/>
                    <a:gd name="T5" fmla="*/ 14 h 66"/>
                    <a:gd name="T6" fmla="*/ 33 w 39"/>
                    <a:gd name="T7" fmla="*/ 8 h 66"/>
                    <a:gd name="T8" fmla="*/ 24 w 39"/>
                    <a:gd name="T9" fmla="*/ 8 h 66"/>
                    <a:gd name="T10" fmla="*/ 29 w 39"/>
                    <a:gd name="T11" fmla="*/ 0 h 66"/>
                    <a:gd name="T12" fmla="*/ 22 w 39"/>
                    <a:gd name="T13" fmla="*/ 0 h 66"/>
                    <a:gd name="T14" fmla="*/ 14 w 39"/>
                    <a:gd name="T15" fmla="*/ 9 h 66"/>
                    <a:gd name="T16" fmla="*/ 14 w 39"/>
                    <a:gd name="T17" fmla="*/ 27 h 66"/>
                    <a:gd name="T18" fmla="*/ 18 w 39"/>
                    <a:gd name="T19" fmla="*/ 31 h 66"/>
                    <a:gd name="T20" fmla="*/ 18 w 39"/>
                    <a:gd name="T21" fmla="*/ 39 h 66"/>
                    <a:gd name="T22" fmla="*/ 16 w 39"/>
                    <a:gd name="T23" fmla="*/ 39 h 66"/>
                    <a:gd name="T24" fmla="*/ 9 w 39"/>
                    <a:gd name="T25" fmla="*/ 46 h 66"/>
                    <a:gd name="T26" fmla="*/ 9 w 39"/>
                    <a:gd name="T27" fmla="*/ 53 h 66"/>
                    <a:gd name="T28" fmla="*/ 0 w 39"/>
                    <a:gd name="T29" fmla="*/ 65 h 66"/>
                    <a:gd name="T30" fmla="*/ 29 w 39"/>
                    <a:gd name="T31" fmla="*/ 65 h 66"/>
                    <a:gd name="T32" fmla="*/ 38 w 39"/>
                    <a:gd name="T33" fmla="*/ 51 h 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66">
                      <a:moveTo>
                        <a:pt x="38" y="51"/>
                      </a:moveTo>
                      <a:lnTo>
                        <a:pt x="28" y="43"/>
                      </a:lnTo>
                      <a:lnTo>
                        <a:pt x="28" y="14"/>
                      </a:lnTo>
                      <a:lnTo>
                        <a:pt x="33" y="8"/>
                      </a:lnTo>
                      <a:lnTo>
                        <a:pt x="24" y="8"/>
                      </a:lnTo>
                      <a:lnTo>
                        <a:pt x="29" y="0"/>
                      </a:lnTo>
                      <a:lnTo>
                        <a:pt x="22" y="0"/>
                      </a:lnTo>
                      <a:lnTo>
                        <a:pt x="14" y="9"/>
                      </a:lnTo>
                      <a:lnTo>
                        <a:pt x="14" y="27"/>
                      </a:lnTo>
                      <a:lnTo>
                        <a:pt x="18" y="31"/>
                      </a:lnTo>
                      <a:lnTo>
                        <a:pt x="18" y="39"/>
                      </a:lnTo>
                      <a:lnTo>
                        <a:pt x="16" y="39"/>
                      </a:lnTo>
                      <a:lnTo>
                        <a:pt x="9" y="46"/>
                      </a:lnTo>
                      <a:lnTo>
                        <a:pt x="9" y="53"/>
                      </a:lnTo>
                      <a:lnTo>
                        <a:pt x="0" y="65"/>
                      </a:lnTo>
                      <a:lnTo>
                        <a:pt x="29" y="65"/>
                      </a:lnTo>
                      <a:lnTo>
                        <a:pt x="38" y="5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8" name="Freeform 23">
                  <a:extLst>
                    <a:ext uri="{FF2B5EF4-FFF2-40B4-BE49-F238E27FC236}">
                      <a16:creationId xmlns:a16="http://schemas.microsoft.com/office/drawing/2014/main" id="{DC43F421-3F9A-1D5C-AA0A-BBC68E7114EF}"/>
                    </a:ext>
                  </a:extLst>
                </p:cNvPr>
                <p:cNvSpPr>
                  <a:spLocks/>
                </p:cNvSpPr>
                <p:nvPr/>
              </p:nvSpPr>
              <p:spPr bwMode="grayWhite">
                <a:xfrm>
                  <a:off x="2198" y="673"/>
                  <a:ext cx="21" cy="24"/>
                </a:xfrm>
                <a:custGeom>
                  <a:avLst/>
                  <a:gdLst>
                    <a:gd name="T0" fmla="*/ 17 w 21"/>
                    <a:gd name="T1" fmla="*/ 8 h 24"/>
                    <a:gd name="T2" fmla="*/ 20 w 21"/>
                    <a:gd name="T3" fmla="*/ 8 h 24"/>
                    <a:gd name="T4" fmla="*/ 20 w 21"/>
                    <a:gd name="T5" fmla="*/ 0 h 24"/>
                    <a:gd name="T6" fmla="*/ 13 w 21"/>
                    <a:gd name="T7" fmla="*/ 0 h 24"/>
                    <a:gd name="T8" fmla="*/ 0 w 21"/>
                    <a:gd name="T9" fmla="*/ 15 h 24"/>
                    <a:gd name="T10" fmla="*/ 0 w 21"/>
                    <a:gd name="T11" fmla="*/ 23 h 24"/>
                    <a:gd name="T12" fmla="*/ 12 w 21"/>
                    <a:gd name="T13" fmla="*/ 23 h 24"/>
                    <a:gd name="T14" fmla="*/ 17 w 21"/>
                    <a:gd name="T15" fmla="*/ 17 h 24"/>
                    <a:gd name="T16" fmla="*/ 17 w 21"/>
                    <a:gd name="T17" fmla="*/ 8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 h="24">
                      <a:moveTo>
                        <a:pt x="17" y="8"/>
                      </a:moveTo>
                      <a:lnTo>
                        <a:pt x="20" y="8"/>
                      </a:lnTo>
                      <a:lnTo>
                        <a:pt x="20" y="0"/>
                      </a:lnTo>
                      <a:lnTo>
                        <a:pt x="13" y="0"/>
                      </a:lnTo>
                      <a:lnTo>
                        <a:pt x="0" y="15"/>
                      </a:lnTo>
                      <a:lnTo>
                        <a:pt x="0" y="23"/>
                      </a:lnTo>
                      <a:lnTo>
                        <a:pt x="12" y="23"/>
                      </a:lnTo>
                      <a:lnTo>
                        <a:pt x="17" y="17"/>
                      </a:lnTo>
                      <a:lnTo>
                        <a:pt x="17" y="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9" name="Freeform 24">
                  <a:extLst>
                    <a:ext uri="{FF2B5EF4-FFF2-40B4-BE49-F238E27FC236}">
                      <a16:creationId xmlns:a16="http://schemas.microsoft.com/office/drawing/2014/main" id="{1448EFDA-8220-A8F2-302B-E73276FB1C7F}"/>
                    </a:ext>
                  </a:extLst>
                </p:cNvPr>
                <p:cNvSpPr>
                  <a:spLocks/>
                </p:cNvSpPr>
                <p:nvPr/>
              </p:nvSpPr>
              <p:spPr bwMode="grayWhite">
                <a:xfrm>
                  <a:off x="2167" y="634"/>
                  <a:ext cx="256" cy="216"/>
                </a:xfrm>
                <a:custGeom>
                  <a:avLst/>
                  <a:gdLst>
                    <a:gd name="T0" fmla="*/ 168 w 256"/>
                    <a:gd name="T1" fmla="*/ 15 h 216"/>
                    <a:gd name="T2" fmla="*/ 201 w 256"/>
                    <a:gd name="T3" fmla="*/ 20 h 216"/>
                    <a:gd name="T4" fmla="*/ 181 w 256"/>
                    <a:gd name="T5" fmla="*/ 28 h 216"/>
                    <a:gd name="T6" fmla="*/ 172 w 256"/>
                    <a:gd name="T7" fmla="*/ 41 h 216"/>
                    <a:gd name="T8" fmla="*/ 160 w 256"/>
                    <a:gd name="T9" fmla="*/ 70 h 216"/>
                    <a:gd name="T10" fmla="*/ 140 w 256"/>
                    <a:gd name="T11" fmla="*/ 72 h 216"/>
                    <a:gd name="T12" fmla="*/ 123 w 256"/>
                    <a:gd name="T13" fmla="*/ 69 h 216"/>
                    <a:gd name="T14" fmla="*/ 131 w 256"/>
                    <a:gd name="T15" fmla="*/ 55 h 216"/>
                    <a:gd name="T16" fmla="*/ 124 w 256"/>
                    <a:gd name="T17" fmla="*/ 37 h 216"/>
                    <a:gd name="T18" fmla="*/ 114 w 256"/>
                    <a:gd name="T19" fmla="*/ 69 h 216"/>
                    <a:gd name="T20" fmla="*/ 87 w 256"/>
                    <a:gd name="T21" fmla="*/ 84 h 216"/>
                    <a:gd name="T22" fmla="*/ 73 w 256"/>
                    <a:gd name="T23" fmla="*/ 94 h 216"/>
                    <a:gd name="T24" fmla="*/ 53 w 256"/>
                    <a:gd name="T25" fmla="*/ 108 h 216"/>
                    <a:gd name="T26" fmla="*/ 43 w 256"/>
                    <a:gd name="T27" fmla="*/ 143 h 216"/>
                    <a:gd name="T28" fmla="*/ 8 w 256"/>
                    <a:gd name="T29" fmla="*/ 130 h 216"/>
                    <a:gd name="T30" fmla="*/ 0 w 256"/>
                    <a:gd name="T31" fmla="*/ 156 h 216"/>
                    <a:gd name="T32" fmla="*/ 15 w 256"/>
                    <a:gd name="T33" fmla="*/ 194 h 216"/>
                    <a:gd name="T34" fmla="*/ 71 w 256"/>
                    <a:gd name="T35" fmla="*/ 153 h 216"/>
                    <a:gd name="T36" fmla="*/ 105 w 256"/>
                    <a:gd name="T37" fmla="*/ 145 h 216"/>
                    <a:gd name="T38" fmla="*/ 111 w 256"/>
                    <a:gd name="T39" fmla="*/ 161 h 216"/>
                    <a:gd name="T40" fmla="*/ 139 w 256"/>
                    <a:gd name="T41" fmla="*/ 201 h 216"/>
                    <a:gd name="T42" fmla="*/ 142 w 256"/>
                    <a:gd name="T43" fmla="*/ 189 h 216"/>
                    <a:gd name="T44" fmla="*/ 150 w 256"/>
                    <a:gd name="T45" fmla="*/ 189 h 216"/>
                    <a:gd name="T46" fmla="*/ 123 w 256"/>
                    <a:gd name="T47" fmla="*/ 152 h 216"/>
                    <a:gd name="T48" fmla="*/ 131 w 256"/>
                    <a:gd name="T49" fmla="*/ 139 h 216"/>
                    <a:gd name="T50" fmla="*/ 160 w 256"/>
                    <a:gd name="T51" fmla="*/ 178 h 216"/>
                    <a:gd name="T52" fmla="*/ 172 w 256"/>
                    <a:gd name="T53" fmla="*/ 202 h 216"/>
                    <a:gd name="T54" fmla="*/ 178 w 256"/>
                    <a:gd name="T55" fmla="*/ 215 h 216"/>
                    <a:gd name="T56" fmla="*/ 183 w 256"/>
                    <a:gd name="T57" fmla="*/ 191 h 216"/>
                    <a:gd name="T58" fmla="*/ 202 w 256"/>
                    <a:gd name="T59" fmla="*/ 182 h 216"/>
                    <a:gd name="T60" fmla="*/ 214 w 256"/>
                    <a:gd name="T61" fmla="*/ 177 h 216"/>
                    <a:gd name="T62" fmla="*/ 210 w 256"/>
                    <a:gd name="T63" fmla="*/ 158 h 216"/>
                    <a:gd name="T64" fmla="*/ 219 w 256"/>
                    <a:gd name="T65" fmla="*/ 126 h 216"/>
                    <a:gd name="T66" fmla="*/ 232 w 256"/>
                    <a:gd name="T67" fmla="*/ 130 h 216"/>
                    <a:gd name="T68" fmla="*/ 236 w 256"/>
                    <a:gd name="T69" fmla="*/ 145 h 216"/>
                    <a:gd name="T70" fmla="*/ 247 w 256"/>
                    <a:gd name="T71" fmla="*/ 137 h 216"/>
                    <a:gd name="T72" fmla="*/ 244 w 256"/>
                    <a:gd name="T73" fmla="*/ 134 h 216"/>
                    <a:gd name="T74" fmla="*/ 252 w 256"/>
                    <a:gd name="T75" fmla="*/ 114 h 216"/>
                    <a:gd name="T76" fmla="*/ 255 w 256"/>
                    <a:gd name="T77" fmla="*/ 137 h 216"/>
                    <a:gd name="T78" fmla="*/ 168 w 256"/>
                    <a:gd name="T79" fmla="*/ 0 h 21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56" h="216">
                      <a:moveTo>
                        <a:pt x="168" y="0"/>
                      </a:moveTo>
                      <a:lnTo>
                        <a:pt x="168" y="15"/>
                      </a:lnTo>
                      <a:lnTo>
                        <a:pt x="173" y="20"/>
                      </a:lnTo>
                      <a:lnTo>
                        <a:pt x="201" y="20"/>
                      </a:lnTo>
                      <a:lnTo>
                        <a:pt x="201" y="28"/>
                      </a:lnTo>
                      <a:lnTo>
                        <a:pt x="181" y="28"/>
                      </a:lnTo>
                      <a:lnTo>
                        <a:pt x="181" y="52"/>
                      </a:lnTo>
                      <a:lnTo>
                        <a:pt x="172" y="41"/>
                      </a:lnTo>
                      <a:lnTo>
                        <a:pt x="172" y="56"/>
                      </a:lnTo>
                      <a:lnTo>
                        <a:pt x="160" y="70"/>
                      </a:lnTo>
                      <a:lnTo>
                        <a:pt x="152" y="62"/>
                      </a:lnTo>
                      <a:lnTo>
                        <a:pt x="140" y="72"/>
                      </a:lnTo>
                      <a:lnTo>
                        <a:pt x="138" y="69"/>
                      </a:lnTo>
                      <a:lnTo>
                        <a:pt x="123" y="69"/>
                      </a:lnTo>
                      <a:lnTo>
                        <a:pt x="131" y="59"/>
                      </a:lnTo>
                      <a:lnTo>
                        <a:pt x="131" y="55"/>
                      </a:lnTo>
                      <a:lnTo>
                        <a:pt x="124" y="48"/>
                      </a:lnTo>
                      <a:lnTo>
                        <a:pt x="124" y="37"/>
                      </a:lnTo>
                      <a:lnTo>
                        <a:pt x="114" y="48"/>
                      </a:lnTo>
                      <a:lnTo>
                        <a:pt x="114" y="69"/>
                      </a:lnTo>
                      <a:lnTo>
                        <a:pt x="102" y="69"/>
                      </a:lnTo>
                      <a:lnTo>
                        <a:pt x="87" y="84"/>
                      </a:lnTo>
                      <a:lnTo>
                        <a:pt x="81" y="84"/>
                      </a:lnTo>
                      <a:lnTo>
                        <a:pt x="73" y="94"/>
                      </a:lnTo>
                      <a:lnTo>
                        <a:pt x="43" y="94"/>
                      </a:lnTo>
                      <a:lnTo>
                        <a:pt x="53" y="108"/>
                      </a:lnTo>
                      <a:lnTo>
                        <a:pt x="53" y="130"/>
                      </a:lnTo>
                      <a:lnTo>
                        <a:pt x="43" y="143"/>
                      </a:lnTo>
                      <a:lnTo>
                        <a:pt x="31" y="130"/>
                      </a:lnTo>
                      <a:lnTo>
                        <a:pt x="8" y="130"/>
                      </a:lnTo>
                      <a:lnTo>
                        <a:pt x="8" y="146"/>
                      </a:lnTo>
                      <a:lnTo>
                        <a:pt x="0" y="156"/>
                      </a:lnTo>
                      <a:lnTo>
                        <a:pt x="0" y="177"/>
                      </a:lnTo>
                      <a:lnTo>
                        <a:pt x="15" y="194"/>
                      </a:lnTo>
                      <a:lnTo>
                        <a:pt x="37" y="194"/>
                      </a:lnTo>
                      <a:lnTo>
                        <a:pt x="71" y="153"/>
                      </a:lnTo>
                      <a:lnTo>
                        <a:pt x="101" y="153"/>
                      </a:lnTo>
                      <a:lnTo>
                        <a:pt x="105" y="145"/>
                      </a:lnTo>
                      <a:lnTo>
                        <a:pt x="112" y="153"/>
                      </a:lnTo>
                      <a:lnTo>
                        <a:pt x="111" y="161"/>
                      </a:lnTo>
                      <a:lnTo>
                        <a:pt x="139" y="189"/>
                      </a:lnTo>
                      <a:lnTo>
                        <a:pt x="139" y="201"/>
                      </a:lnTo>
                      <a:lnTo>
                        <a:pt x="145" y="196"/>
                      </a:lnTo>
                      <a:lnTo>
                        <a:pt x="142" y="189"/>
                      </a:lnTo>
                      <a:lnTo>
                        <a:pt x="145" y="185"/>
                      </a:lnTo>
                      <a:lnTo>
                        <a:pt x="150" y="189"/>
                      </a:lnTo>
                      <a:lnTo>
                        <a:pt x="152" y="188"/>
                      </a:lnTo>
                      <a:lnTo>
                        <a:pt x="123" y="152"/>
                      </a:lnTo>
                      <a:lnTo>
                        <a:pt x="123" y="139"/>
                      </a:lnTo>
                      <a:lnTo>
                        <a:pt x="131" y="139"/>
                      </a:lnTo>
                      <a:lnTo>
                        <a:pt x="131" y="146"/>
                      </a:lnTo>
                      <a:lnTo>
                        <a:pt x="160" y="178"/>
                      </a:lnTo>
                      <a:lnTo>
                        <a:pt x="160" y="188"/>
                      </a:lnTo>
                      <a:lnTo>
                        <a:pt x="172" y="202"/>
                      </a:lnTo>
                      <a:lnTo>
                        <a:pt x="169" y="205"/>
                      </a:lnTo>
                      <a:lnTo>
                        <a:pt x="178" y="215"/>
                      </a:lnTo>
                      <a:lnTo>
                        <a:pt x="191" y="200"/>
                      </a:lnTo>
                      <a:lnTo>
                        <a:pt x="183" y="191"/>
                      </a:lnTo>
                      <a:lnTo>
                        <a:pt x="191" y="182"/>
                      </a:lnTo>
                      <a:lnTo>
                        <a:pt x="202" y="182"/>
                      </a:lnTo>
                      <a:lnTo>
                        <a:pt x="207" y="177"/>
                      </a:lnTo>
                      <a:lnTo>
                        <a:pt x="214" y="177"/>
                      </a:lnTo>
                      <a:lnTo>
                        <a:pt x="205" y="164"/>
                      </a:lnTo>
                      <a:lnTo>
                        <a:pt x="210" y="158"/>
                      </a:lnTo>
                      <a:lnTo>
                        <a:pt x="210" y="137"/>
                      </a:lnTo>
                      <a:lnTo>
                        <a:pt x="219" y="126"/>
                      </a:lnTo>
                      <a:lnTo>
                        <a:pt x="223" y="130"/>
                      </a:lnTo>
                      <a:lnTo>
                        <a:pt x="232" y="130"/>
                      </a:lnTo>
                      <a:lnTo>
                        <a:pt x="228" y="136"/>
                      </a:lnTo>
                      <a:lnTo>
                        <a:pt x="236" y="145"/>
                      </a:lnTo>
                      <a:lnTo>
                        <a:pt x="241" y="137"/>
                      </a:lnTo>
                      <a:lnTo>
                        <a:pt x="247" y="137"/>
                      </a:lnTo>
                      <a:lnTo>
                        <a:pt x="247" y="134"/>
                      </a:lnTo>
                      <a:lnTo>
                        <a:pt x="244" y="134"/>
                      </a:lnTo>
                      <a:lnTo>
                        <a:pt x="239" y="130"/>
                      </a:lnTo>
                      <a:lnTo>
                        <a:pt x="252" y="114"/>
                      </a:lnTo>
                      <a:lnTo>
                        <a:pt x="252" y="137"/>
                      </a:lnTo>
                      <a:lnTo>
                        <a:pt x="255" y="137"/>
                      </a:lnTo>
                      <a:lnTo>
                        <a:pt x="255" y="0"/>
                      </a:lnTo>
                      <a:lnTo>
                        <a:pt x="16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0" name="Freeform 25">
                  <a:extLst>
                    <a:ext uri="{FF2B5EF4-FFF2-40B4-BE49-F238E27FC236}">
                      <a16:creationId xmlns:a16="http://schemas.microsoft.com/office/drawing/2014/main" id="{B2426850-F9BD-D49C-FD69-BAADF252E3B3}"/>
                    </a:ext>
                  </a:extLst>
                </p:cNvPr>
                <p:cNvSpPr>
                  <a:spLocks/>
                </p:cNvSpPr>
                <p:nvPr/>
              </p:nvSpPr>
              <p:spPr bwMode="grayWhite">
                <a:xfrm>
                  <a:off x="2276" y="406"/>
                  <a:ext cx="1089" cy="769"/>
                </a:xfrm>
                <a:custGeom>
                  <a:avLst/>
                  <a:gdLst>
                    <a:gd name="T0" fmla="*/ 32 w 1089"/>
                    <a:gd name="T1" fmla="*/ 202 h 769"/>
                    <a:gd name="T2" fmla="*/ 99 w 1089"/>
                    <a:gd name="T3" fmla="*/ 134 h 769"/>
                    <a:gd name="T4" fmla="*/ 142 w 1089"/>
                    <a:gd name="T5" fmla="*/ 181 h 769"/>
                    <a:gd name="T6" fmla="*/ 118 w 1089"/>
                    <a:gd name="T7" fmla="*/ 179 h 769"/>
                    <a:gd name="T8" fmla="*/ 216 w 1089"/>
                    <a:gd name="T9" fmla="*/ 172 h 769"/>
                    <a:gd name="T10" fmla="*/ 240 w 1089"/>
                    <a:gd name="T11" fmla="*/ 110 h 769"/>
                    <a:gd name="T12" fmla="*/ 241 w 1089"/>
                    <a:gd name="T13" fmla="*/ 124 h 769"/>
                    <a:gd name="T14" fmla="*/ 223 w 1089"/>
                    <a:gd name="T15" fmla="*/ 172 h 769"/>
                    <a:gd name="T16" fmla="*/ 301 w 1089"/>
                    <a:gd name="T17" fmla="*/ 133 h 769"/>
                    <a:gd name="T18" fmla="*/ 460 w 1089"/>
                    <a:gd name="T19" fmla="*/ 23 h 769"/>
                    <a:gd name="T20" fmla="*/ 574 w 1089"/>
                    <a:gd name="T21" fmla="*/ 29 h 769"/>
                    <a:gd name="T22" fmla="*/ 701 w 1089"/>
                    <a:gd name="T23" fmla="*/ 15 h 769"/>
                    <a:gd name="T24" fmla="*/ 840 w 1089"/>
                    <a:gd name="T25" fmla="*/ 71 h 769"/>
                    <a:gd name="T26" fmla="*/ 1001 w 1089"/>
                    <a:gd name="T27" fmla="*/ 91 h 769"/>
                    <a:gd name="T28" fmla="*/ 1080 w 1089"/>
                    <a:gd name="T29" fmla="*/ 156 h 769"/>
                    <a:gd name="T30" fmla="*/ 1019 w 1089"/>
                    <a:gd name="T31" fmla="*/ 206 h 769"/>
                    <a:gd name="T32" fmla="*/ 985 w 1089"/>
                    <a:gd name="T33" fmla="*/ 270 h 769"/>
                    <a:gd name="T34" fmla="*/ 945 w 1089"/>
                    <a:gd name="T35" fmla="*/ 273 h 769"/>
                    <a:gd name="T36" fmla="*/ 958 w 1089"/>
                    <a:gd name="T37" fmla="*/ 184 h 769"/>
                    <a:gd name="T38" fmla="*/ 906 w 1089"/>
                    <a:gd name="T39" fmla="*/ 232 h 769"/>
                    <a:gd name="T40" fmla="*/ 868 w 1089"/>
                    <a:gd name="T41" fmla="*/ 273 h 769"/>
                    <a:gd name="T42" fmla="*/ 881 w 1089"/>
                    <a:gd name="T43" fmla="*/ 318 h 769"/>
                    <a:gd name="T44" fmla="*/ 837 w 1089"/>
                    <a:gd name="T45" fmla="*/ 385 h 769"/>
                    <a:gd name="T46" fmla="*/ 844 w 1089"/>
                    <a:gd name="T47" fmla="*/ 439 h 769"/>
                    <a:gd name="T48" fmla="*/ 839 w 1089"/>
                    <a:gd name="T49" fmla="*/ 413 h 769"/>
                    <a:gd name="T50" fmla="*/ 797 w 1089"/>
                    <a:gd name="T51" fmla="*/ 416 h 769"/>
                    <a:gd name="T52" fmla="*/ 828 w 1089"/>
                    <a:gd name="T53" fmla="*/ 496 h 769"/>
                    <a:gd name="T54" fmla="*/ 751 w 1089"/>
                    <a:gd name="T55" fmla="*/ 589 h 769"/>
                    <a:gd name="T56" fmla="*/ 730 w 1089"/>
                    <a:gd name="T57" fmla="*/ 615 h 769"/>
                    <a:gd name="T58" fmla="*/ 703 w 1089"/>
                    <a:gd name="T59" fmla="*/ 706 h 769"/>
                    <a:gd name="T60" fmla="*/ 665 w 1089"/>
                    <a:gd name="T61" fmla="*/ 708 h 769"/>
                    <a:gd name="T62" fmla="*/ 711 w 1089"/>
                    <a:gd name="T63" fmla="*/ 768 h 769"/>
                    <a:gd name="T64" fmla="*/ 634 w 1089"/>
                    <a:gd name="T65" fmla="*/ 626 h 769"/>
                    <a:gd name="T66" fmla="*/ 545 w 1089"/>
                    <a:gd name="T67" fmla="*/ 596 h 769"/>
                    <a:gd name="T68" fmla="*/ 503 w 1089"/>
                    <a:gd name="T69" fmla="*/ 689 h 769"/>
                    <a:gd name="T70" fmla="*/ 471 w 1089"/>
                    <a:gd name="T71" fmla="*/ 738 h 769"/>
                    <a:gd name="T72" fmla="*/ 416 w 1089"/>
                    <a:gd name="T73" fmla="*/ 592 h 769"/>
                    <a:gd name="T74" fmla="*/ 373 w 1089"/>
                    <a:gd name="T75" fmla="*/ 607 h 769"/>
                    <a:gd name="T76" fmla="*/ 336 w 1089"/>
                    <a:gd name="T77" fmla="*/ 545 h 769"/>
                    <a:gd name="T78" fmla="*/ 223 w 1089"/>
                    <a:gd name="T79" fmla="*/ 510 h 769"/>
                    <a:gd name="T80" fmla="*/ 263 w 1089"/>
                    <a:gd name="T81" fmla="*/ 577 h 769"/>
                    <a:gd name="T82" fmla="*/ 234 w 1089"/>
                    <a:gd name="T83" fmla="*/ 620 h 769"/>
                    <a:gd name="T84" fmla="*/ 190 w 1089"/>
                    <a:gd name="T85" fmla="*/ 605 h 769"/>
                    <a:gd name="T86" fmla="*/ 119 w 1089"/>
                    <a:gd name="T87" fmla="*/ 495 h 769"/>
                    <a:gd name="T88" fmla="*/ 149 w 1089"/>
                    <a:gd name="T89" fmla="*/ 432 h 769"/>
                    <a:gd name="T90" fmla="*/ 166 w 1089"/>
                    <a:gd name="T91" fmla="*/ 385 h 769"/>
                    <a:gd name="T92" fmla="*/ 149 w 1089"/>
                    <a:gd name="T93" fmla="*/ 226 h 769"/>
                    <a:gd name="T94" fmla="*/ 86 w 1089"/>
                    <a:gd name="T95" fmla="*/ 193 h 769"/>
                    <a:gd name="T96" fmla="*/ 55 w 1089"/>
                    <a:gd name="T97" fmla="*/ 210 h 769"/>
                    <a:gd name="T98" fmla="*/ 0 w 1089"/>
                    <a:gd name="T99" fmla="*/ 226 h 76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089" h="769">
                      <a:moveTo>
                        <a:pt x="0" y="226"/>
                      </a:moveTo>
                      <a:lnTo>
                        <a:pt x="32" y="202"/>
                      </a:lnTo>
                      <a:lnTo>
                        <a:pt x="62" y="156"/>
                      </a:lnTo>
                      <a:lnTo>
                        <a:pt x="99" y="134"/>
                      </a:lnTo>
                      <a:lnTo>
                        <a:pt x="137" y="160"/>
                      </a:lnTo>
                      <a:lnTo>
                        <a:pt x="142" y="181"/>
                      </a:lnTo>
                      <a:lnTo>
                        <a:pt x="133" y="181"/>
                      </a:lnTo>
                      <a:lnTo>
                        <a:pt x="118" y="179"/>
                      </a:lnTo>
                      <a:lnTo>
                        <a:pt x="137" y="202"/>
                      </a:lnTo>
                      <a:lnTo>
                        <a:pt x="216" y="172"/>
                      </a:lnTo>
                      <a:lnTo>
                        <a:pt x="206" y="149"/>
                      </a:lnTo>
                      <a:lnTo>
                        <a:pt x="240" y="110"/>
                      </a:lnTo>
                      <a:lnTo>
                        <a:pt x="262" y="111"/>
                      </a:lnTo>
                      <a:lnTo>
                        <a:pt x="241" y="124"/>
                      </a:lnTo>
                      <a:lnTo>
                        <a:pt x="223" y="153"/>
                      </a:lnTo>
                      <a:lnTo>
                        <a:pt x="223" y="172"/>
                      </a:lnTo>
                      <a:lnTo>
                        <a:pt x="255" y="193"/>
                      </a:lnTo>
                      <a:lnTo>
                        <a:pt x="301" y="133"/>
                      </a:lnTo>
                      <a:lnTo>
                        <a:pt x="461" y="63"/>
                      </a:lnTo>
                      <a:lnTo>
                        <a:pt x="460" y="23"/>
                      </a:lnTo>
                      <a:lnTo>
                        <a:pt x="533" y="8"/>
                      </a:lnTo>
                      <a:lnTo>
                        <a:pt x="574" y="29"/>
                      </a:lnTo>
                      <a:lnTo>
                        <a:pt x="671" y="0"/>
                      </a:lnTo>
                      <a:lnTo>
                        <a:pt x="701" y="15"/>
                      </a:lnTo>
                      <a:lnTo>
                        <a:pt x="766" y="85"/>
                      </a:lnTo>
                      <a:lnTo>
                        <a:pt x="840" y="71"/>
                      </a:lnTo>
                      <a:lnTo>
                        <a:pt x="886" y="96"/>
                      </a:lnTo>
                      <a:lnTo>
                        <a:pt x="1001" y="91"/>
                      </a:lnTo>
                      <a:lnTo>
                        <a:pt x="1088" y="118"/>
                      </a:lnTo>
                      <a:lnTo>
                        <a:pt x="1080" y="156"/>
                      </a:lnTo>
                      <a:lnTo>
                        <a:pt x="1006" y="181"/>
                      </a:lnTo>
                      <a:lnTo>
                        <a:pt x="1019" y="206"/>
                      </a:lnTo>
                      <a:lnTo>
                        <a:pt x="987" y="220"/>
                      </a:lnTo>
                      <a:lnTo>
                        <a:pt x="985" y="270"/>
                      </a:lnTo>
                      <a:lnTo>
                        <a:pt x="957" y="304"/>
                      </a:lnTo>
                      <a:lnTo>
                        <a:pt x="945" y="273"/>
                      </a:lnTo>
                      <a:lnTo>
                        <a:pt x="961" y="244"/>
                      </a:lnTo>
                      <a:lnTo>
                        <a:pt x="958" y="184"/>
                      </a:lnTo>
                      <a:lnTo>
                        <a:pt x="929" y="215"/>
                      </a:lnTo>
                      <a:lnTo>
                        <a:pt x="906" y="232"/>
                      </a:lnTo>
                      <a:lnTo>
                        <a:pt x="884" y="205"/>
                      </a:lnTo>
                      <a:lnTo>
                        <a:pt x="868" y="273"/>
                      </a:lnTo>
                      <a:lnTo>
                        <a:pt x="885" y="273"/>
                      </a:lnTo>
                      <a:lnTo>
                        <a:pt x="881" y="318"/>
                      </a:lnTo>
                      <a:lnTo>
                        <a:pt x="861" y="366"/>
                      </a:lnTo>
                      <a:lnTo>
                        <a:pt x="837" y="385"/>
                      </a:lnTo>
                      <a:lnTo>
                        <a:pt x="857" y="417"/>
                      </a:lnTo>
                      <a:lnTo>
                        <a:pt x="844" y="439"/>
                      </a:lnTo>
                      <a:lnTo>
                        <a:pt x="839" y="420"/>
                      </a:lnTo>
                      <a:lnTo>
                        <a:pt x="839" y="413"/>
                      </a:lnTo>
                      <a:lnTo>
                        <a:pt x="823" y="402"/>
                      </a:lnTo>
                      <a:lnTo>
                        <a:pt x="797" y="416"/>
                      </a:lnTo>
                      <a:lnTo>
                        <a:pt x="820" y="469"/>
                      </a:lnTo>
                      <a:lnTo>
                        <a:pt x="828" y="496"/>
                      </a:lnTo>
                      <a:lnTo>
                        <a:pt x="801" y="569"/>
                      </a:lnTo>
                      <a:lnTo>
                        <a:pt x="751" y="589"/>
                      </a:lnTo>
                      <a:lnTo>
                        <a:pt x="710" y="585"/>
                      </a:lnTo>
                      <a:lnTo>
                        <a:pt x="730" y="615"/>
                      </a:lnTo>
                      <a:lnTo>
                        <a:pt x="732" y="657"/>
                      </a:lnTo>
                      <a:lnTo>
                        <a:pt x="703" y="706"/>
                      </a:lnTo>
                      <a:lnTo>
                        <a:pt x="670" y="679"/>
                      </a:lnTo>
                      <a:lnTo>
                        <a:pt x="665" y="708"/>
                      </a:lnTo>
                      <a:lnTo>
                        <a:pt x="690" y="732"/>
                      </a:lnTo>
                      <a:lnTo>
                        <a:pt x="711" y="768"/>
                      </a:lnTo>
                      <a:lnTo>
                        <a:pt x="676" y="747"/>
                      </a:lnTo>
                      <a:lnTo>
                        <a:pt x="634" y="626"/>
                      </a:lnTo>
                      <a:lnTo>
                        <a:pt x="583" y="593"/>
                      </a:lnTo>
                      <a:lnTo>
                        <a:pt x="545" y="596"/>
                      </a:lnTo>
                      <a:lnTo>
                        <a:pt x="497" y="665"/>
                      </a:lnTo>
                      <a:lnTo>
                        <a:pt x="503" y="689"/>
                      </a:lnTo>
                      <a:lnTo>
                        <a:pt x="487" y="738"/>
                      </a:lnTo>
                      <a:lnTo>
                        <a:pt x="471" y="738"/>
                      </a:lnTo>
                      <a:lnTo>
                        <a:pt x="416" y="636"/>
                      </a:lnTo>
                      <a:lnTo>
                        <a:pt x="416" y="592"/>
                      </a:lnTo>
                      <a:lnTo>
                        <a:pt x="404" y="608"/>
                      </a:lnTo>
                      <a:lnTo>
                        <a:pt x="373" y="607"/>
                      </a:lnTo>
                      <a:lnTo>
                        <a:pt x="385" y="580"/>
                      </a:lnTo>
                      <a:lnTo>
                        <a:pt x="336" y="545"/>
                      </a:lnTo>
                      <a:lnTo>
                        <a:pt x="275" y="545"/>
                      </a:lnTo>
                      <a:lnTo>
                        <a:pt x="223" y="510"/>
                      </a:lnTo>
                      <a:lnTo>
                        <a:pt x="220" y="545"/>
                      </a:lnTo>
                      <a:lnTo>
                        <a:pt x="263" y="577"/>
                      </a:lnTo>
                      <a:lnTo>
                        <a:pt x="278" y="576"/>
                      </a:lnTo>
                      <a:lnTo>
                        <a:pt x="234" y="620"/>
                      </a:lnTo>
                      <a:lnTo>
                        <a:pt x="190" y="630"/>
                      </a:lnTo>
                      <a:lnTo>
                        <a:pt x="190" y="605"/>
                      </a:lnTo>
                      <a:lnTo>
                        <a:pt x="127" y="518"/>
                      </a:lnTo>
                      <a:lnTo>
                        <a:pt x="119" y="495"/>
                      </a:lnTo>
                      <a:lnTo>
                        <a:pt x="153" y="467"/>
                      </a:lnTo>
                      <a:lnTo>
                        <a:pt x="149" y="432"/>
                      </a:lnTo>
                      <a:lnTo>
                        <a:pt x="149" y="393"/>
                      </a:lnTo>
                      <a:lnTo>
                        <a:pt x="166" y="385"/>
                      </a:lnTo>
                      <a:lnTo>
                        <a:pt x="149" y="366"/>
                      </a:lnTo>
                      <a:lnTo>
                        <a:pt x="149" y="226"/>
                      </a:lnTo>
                      <a:lnTo>
                        <a:pt x="61" y="226"/>
                      </a:lnTo>
                      <a:lnTo>
                        <a:pt x="86" y="193"/>
                      </a:lnTo>
                      <a:lnTo>
                        <a:pt x="84" y="181"/>
                      </a:lnTo>
                      <a:lnTo>
                        <a:pt x="55" y="210"/>
                      </a:lnTo>
                      <a:lnTo>
                        <a:pt x="45" y="226"/>
                      </a:lnTo>
                      <a:lnTo>
                        <a:pt x="0" y="2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1" name="Freeform 26">
                  <a:extLst>
                    <a:ext uri="{FF2B5EF4-FFF2-40B4-BE49-F238E27FC236}">
                      <a16:creationId xmlns:a16="http://schemas.microsoft.com/office/drawing/2014/main" id="{B50BA632-6204-1941-7FD5-075AD1243E7D}"/>
                    </a:ext>
                  </a:extLst>
                </p:cNvPr>
                <p:cNvSpPr>
                  <a:spLocks/>
                </p:cNvSpPr>
                <p:nvPr/>
              </p:nvSpPr>
              <p:spPr bwMode="grayWhite">
                <a:xfrm>
                  <a:off x="3135" y="720"/>
                  <a:ext cx="94" cy="157"/>
                </a:xfrm>
                <a:custGeom>
                  <a:avLst/>
                  <a:gdLst>
                    <a:gd name="T0" fmla="*/ 63 w 94"/>
                    <a:gd name="T1" fmla="*/ 0 h 157"/>
                    <a:gd name="T2" fmla="*/ 63 w 94"/>
                    <a:gd name="T3" fmla="*/ 20 h 157"/>
                    <a:gd name="T4" fmla="*/ 55 w 94"/>
                    <a:gd name="T5" fmla="*/ 33 h 157"/>
                    <a:gd name="T6" fmla="*/ 57 w 94"/>
                    <a:gd name="T7" fmla="*/ 54 h 157"/>
                    <a:gd name="T8" fmla="*/ 47 w 94"/>
                    <a:gd name="T9" fmla="*/ 82 h 157"/>
                    <a:gd name="T10" fmla="*/ 31 w 94"/>
                    <a:gd name="T11" fmla="*/ 108 h 157"/>
                    <a:gd name="T12" fmla="*/ 7 w 94"/>
                    <a:gd name="T13" fmla="*/ 125 h 157"/>
                    <a:gd name="T14" fmla="*/ 0 w 94"/>
                    <a:gd name="T15" fmla="*/ 154 h 157"/>
                    <a:gd name="T16" fmla="*/ 10 w 94"/>
                    <a:gd name="T17" fmla="*/ 156 h 157"/>
                    <a:gd name="T18" fmla="*/ 10 w 94"/>
                    <a:gd name="T19" fmla="*/ 129 h 157"/>
                    <a:gd name="T20" fmla="*/ 44 w 94"/>
                    <a:gd name="T21" fmla="*/ 127 h 157"/>
                    <a:gd name="T22" fmla="*/ 69 w 94"/>
                    <a:gd name="T23" fmla="*/ 109 h 157"/>
                    <a:gd name="T24" fmla="*/ 69 w 94"/>
                    <a:gd name="T25" fmla="*/ 72 h 157"/>
                    <a:gd name="T26" fmla="*/ 77 w 94"/>
                    <a:gd name="T27" fmla="*/ 58 h 157"/>
                    <a:gd name="T28" fmla="*/ 64 w 94"/>
                    <a:gd name="T29" fmla="*/ 34 h 157"/>
                    <a:gd name="T30" fmla="*/ 82 w 94"/>
                    <a:gd name="T31" fmla="*/ 27 h 157"/>
                    <a:gd name="T32" fmla="*/ 93 w 94"/>
                    <a:gd name="T33" fmla="*/ 8 h 157"/>
                    <a:gd name="T34" fmla="*/ 69 w 94"/>
                    <a:gd name="T35" fmla="*/ 11 h 157"/>
                    <a:gd name="T36" fmla="*/ 63 w 94"/>
                    <a:gd name="T37" fmla="*/ 0 h 1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4" h="157">
                      <a:moveTo>
                        <a:pt x="63" y="0"/>
                      </a:moveTo>
                      <a:lnTo>
                        <a:pt x="63" y="20"/>
                      </a:lnTo>
                      <a:lnTo>
                        <a:pt x="55" y="33"/>
                      </a:lnTo>
                      <a:lnTo>
                        <a:pt x="57" y="54"/>
                      </a:lnTo>
                      <a:lnTo>
                        <a:pt x="47" y="82"/>
                      </a:lnTo>
                      <a:lnTo>
                        <a:pt x="31" y="108"/>
                      </a:lnTo>
                      <a:lnTo>
                        <a:pt x="7" y="125"/>
                      </a:lnTo>
                      <a:lnTo>
                        <a:pt x="0" y="154"/>
                      </a:lnTo>
                      <a:lnTo>
                        <a:pt x="10" y="156"/>
                      </a:lnTo>
                      <a:lnTo>
                        <a:pt x="10" y="129"/>
                      </a:lnTo>
                      <a:lnTo>
                        <a:pt x="44" y="127"/>
                      </a:lnTo>
                      <a:lnTo>
                        <a:pt x="69" y="109"/>
                      </a:lnTo>
                      <a:lnTo>
                        <a:pt x="69" y="72"/>
                      </a:lnTo>
                      <a:lnTo>
                        <a:pt x="77" y="58"/>
                      </a:lnTo>
                      <a:lnTo>
                        <a:pt x="64" y="34"/>
                      </a:lnTo>
                      <a:lnTo>
                        <a:pt x="82" y="27"/>
                      </a:lnTo>
                      <a:lnTo>
                        <a:pt x="93" y="8"/>
                      </a:lnTo>
                      <a:lnTo>
                        <a:pt x="69" y="11"/>
                      </a:lnTo>
                      <a:lnTo>
                        <a:pt x="63"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2" name="Freeform 27">
                  <a:extLst>
                    <a:ext uri="{FF2B5EF4-FFF2-40B4-BE49-F238E27FC236}">
                      <a16:creationId xmlns:a16="http://schemas.microsoft.com/office/drawing/2014/main" id="{DE93A830-4F85-54FB-1DFA-C560C9B58B4E}"/>
                    </a:ext>
                  </a:extLst>
                </p:cNvPr>
                <p:cNvSpPr>
                  <a:spLocks/>
                </p:cNvSpPr>
                <p:nvPr/>
              </p:nvSpPr>
              <p:spPr bwMode="grayWhite">
                <a:xfrm>
                  <a:off x="2780" y="1139"/>
                  <a:ext cx="19" cy="36"/>
                </a:xfrm>
                <a:custGeom>
                  <a:avLst/>
                  <a:gdLst>
                    <a:gd name="T0" fmla="*/ 9 w 19"/>
                    <a:gd name="T1" fmla="*/ 0 h 36"/>
                    <a:gd name="T2" fmla="*/ 0 w 19"/>
                    <a:gd name="T3" fmla="*/ 16 h 36"/>
                    <a:gd name="T4" fmla="*/ 6 w 19"/>
                    <a:gd name="T5" fmla="*/ 35 h 36"/>
                    <a:gd name="T6" fmla="*/ 18 w 19"/>
                    <a:gd name="T7" fmla="*/ 21 h 36"/>
                    <a:gd name="T8" fmla="*/ 9 w 19"/>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36">
                      <a:moveTo>
                        <a:pt x="9" y="0"/>
                      </a:moveTo>
                      <a:lnTo>
                        <a:pt x="0" y="16"/>
                      </a:lnTo>
                      <a:lnTo>
                        <a:pt x="6" y="35"/>
                      </a:lnTo>
                      <a:lnTo>
                        <a:pt x="18" y="21"/>
                      </a:lnTo>
                      <a:lnTo>
                        <a:pt x="9"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3" name="Freeform 28">
                  <a:extLst>
                    <a:ext uri="{FF2B5EF4-FFF2-40B4-BE49-F238E27FC236}">
                      <a16:creationId xmlns:a16="http://schemas.microsoft.com/office/drawing/2014/main" id="{8B91FA2B-E065-079D-2C0C-99BAC07D5CB7}"/>
                    </a:ext>
                  </a:extLst>
                </p:cNvPr>
                <p:cNvSpPr>
                  <a:spLocks/>
                </p:cNvSpPr>
                <p:nvPr/>
              </p:nvSpPr>
              <p:spPr bwMode="grayWhite">
                <a:xfrm>
                  <a:off x="2923" y="1177"/>
                  <a:ext cx="220" cy="94"/>
                </a:xfrm>
                <a:custGeom>
                  <a:avLst/>
                  <a:gdLst>
                    <a:gd name="T0" fmla="*/ 0 w 220"/>
                    <a:gd name="T1" fmla="*/ 0 h 94"/>
                    <a:gd name="T2" fmla="*/ 33 w 220"/>
                    <a:gd name="T3" fmla="*/ 7 h 94"/>
                    <a:gd name="T4" fmla="*/ 82 w 220"/>
                    <a:gd name="T5" fmla="*/ 41 h 94"/>
                    <a:gd name="T6" fmla="*/ 75 w 220"/>
                    <a:gd name="T7" fmla="*/ 60 h 94"/>
                    <a:gd name="T8" fmla="*/ 115 w 220"/>
                    <a:gd name="T9" fmla="*/ 77 h 94"/>
                    <a:gd name="T10" fmla="*/ 219 w 220"/>
                    <a:gd name="T11" fmla="*/ 77 h 94"/>
                    <a:gd name="T12" fmla="*/ 106 w 220"/>
                    <a:gd name="T13" fmla="*/ 93 h 94"/>
                    <a:gd name="T14" fmla="*/ 75 w 220"/>
                    <a:gd name="T15" fmla="*/ 60 h 94"/>
                    <a:gd name="T16" fmla="*/ 46 w 220"/>
                    <a:gd name="T17" fmla="*/ 54 h 94"/>
                    <a:gd name="T18" fmla="*/ 0 w 220"/>
                    <a:gd name="T19" fmla="*/ 0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0" h="94">
                      <a:moveTo>
                        <a:pt x="0" y="0"/>
                      </a:moveTo>
                      <a:lnTo>
                        <a:pt x="33" y="7"/>
                      </a:lnTo>
                      <a:lnTo>
                        <a:pt x="82" y="41"/>
                      </a:lnTo>
                      <a:lnTo>
                        <a:pt x="75" y="60"/>
                      </a:lnTo>
                      <a:lnTo>
                        <a:pt x="115" y="77"/>
                      </a:lnTo>
                      <a:lnTo>
                        <a:pt x="219" y="77"/>
                      </a:lnTo>
                      <a:lnTo>
                        <a:pt x="106" y="93"/>
                      </a:lnTo>
                      <a:lnTo>
                        <a:pt x="75" y="60"/>
                      </a:lnTo>
                      <a:lnTo>
                        <a:pt x="46" y="54"/>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4" name="Freeform 29">
                  <a:extLst>
                    <a:ext uri="{FF2B5EF4-FFF2-40B4-BE49-F238E27FC236}">
                      <a16:creationId xmlns:a16="http://schemas.microsoft.com/office/drawing/2014/main" id="{147888D0-722A-3244-4721-E94577FF404D}"/>
                    </a:ext>
                  </a:extLst>
                </p:cNvPr>
                <p:cNvSpPr>
                  <a:spLocks/>
                </p:cNvSpPr>
                <p:nvPr/>
              </p:nvSpPr>
              <p:spPr bwMode="grayWhite">
                <a:xfrm>
                  <a:off x="3098" y="1255"/>
                  <a:ext cx="236" cy="221"/>
                </a:xfrm>
                <a:custGeom>
                  <a:avLst/>
                  <a:gdLst>
                    <a:gd name="T0" fmla="*/ 190 w 236"/>
                    <a:gd name="T1" fmla="*/ 216 h 221"/>
                    <a:gd name="T2" fmla="*/ 179 w 236"/>
                    <a:gd name="T3" fmla="*/ 212 h 221"/>
                    <a:gd name="T4" fmla="*/ 154 w 236"/>
                    <a:gd name="T5" fmla="*/ 187 h 221"/>
                    <a:gd name="T6" fmla="*/ 130 w 236"/>
                    <a:gd name="T7" fmla="*/ 182 h 221"/>
                    <a:gd name="T8" fmla="*/ 124 w 236"/>
                    <a:gd name="T9" fmla="*/ 167 h 221"/>
                    <a:gd name="T10" fmla="*/ 110 w 236"/>
                    <a:gd name="T11" fmla="*/ 155 h 221"/>
                    <a:gd name="T12" fmla="*/ 87 w 236"/>
                    <a:gd name="T13" fmla="*/ 155 h 221"/>
                    <a:gd name="T14" fmla="*/ 62 w 236"/>
                    <a:gd name="T15" fmla="*/ 165 h 221"/>
                    <a:gd name="T16" fmla="*/ 40 w 236"/>
                    <a:gd name="T17" fmla="*/ 169 h 221"/>
                    <a:gd name="T18" fmla="*/ 15 w 236"/>
                    <a:gd name="T19" fmla="*/ 169 h 221"/>
                    <a:gd name="T20" fmla="*/ 14 w 236"/>
                    <a:gd name="T21" fmla="*/ 152 h 221"/>
                    <a:gd name="T22" fmla="*/ 5 w 236"/>
                    <a:gd name="T23" fmla="*/ 127 h 221"/>
                    <a:gd name="T24" fmla="*/ 3 w 236"/>
                    <a:gd name="T25" fmla="*/ 114 h 221"/>
                    <a:gd name="T26" fmla="*/ 3 w 236"/>
                    <a:gd name="T27" fmla="*/ 79 h 221"/>
                    <a:gd name="T28" fmla="*/ 44 w 236"/>
                    <a:gd name="T29" fmla="*/ 60 h 221"/>
                    <a:gd name="T30" fmla="*/ 48 w 236"/>
                    <a:gd name="T31" fmla="*/ 41 h 221"/>
                    <a:gd name="T32" fmla="*/ 57 w 236"/>
                    <a:gd name="T33" fmla="*/ 43 h 221"/>
                    <a:gd name="T34" fmla="*/ 77 w 236"/>
                    <a:gd name="T35" fmla="*/ 22 h 221"/>
                    <a:gd name="T36" fmla="*/ 98 w 236"/>
                    <a:gd name="T37" fmla="*/ 25 h 221"/>
                    <a:gd name="T38" fmla="*/ 113 w 236"/>
                    <a:gd name="T39" fmla="*/ 10 h 221"/>
                    <a:gd name="T40" fmla="*/ 125 w 236"/>
                    <a:gd name="T41" fmla="*/ 8 h 221"/>
                    <a:gd name="T42" fmla="*/ 145 w 236"/>
                    <a:gd name="T43" fmla="*/ 34 h 221"/>
                    <a:gd name="T44" fmla="*/ 163 w 236"/>
                    <a:gd name="T45" fmla="*/ 43 h 221"/>
                    <a:gd name="T46" fmla="*/ 165 w 236"/>
                    <a:gd name="T47" fmla="*/ 16 h 221"/>
                    <a:gd name="T48" fmla="*/ 172 w 236"/>
                    <a:gd name="T49" fmla="*/ 0 h 221"/>
                    <a:gd name="T50" fmla="*/ 185 w 236"/>
                    <a:gd name="T51" fmla="*/ 22 h 221"/>
                    <a:gd name="T52" fmla="*/ 196 w 236"/>
                    <a:gd name="T53" fmla="*/ 60 h 221"/>
                    <a:gd name="T54" fmla="*/ 219 w 236"/>
                    <a:gd name="T55" fmla="*/ 83 h 221"/>
                    <a:gd name="T56" fmla="*/ 232 w 236"/>
                    <a:gd name="T57" fmla="*/ 101 h 221"/>
                    <a:gd name="T58" fmla="*/ 235 w 236"/>
                    <a:gd name="T59" fmla="*/ 133 h 221"/>
                    <a:gd name="T60" fmla="*/ 221 w 236"/>
                    <a:gd name="T61" fmla="*/ 169 h 221"/>
                    <a:gd name="T62" fmla="*/ 217 w 236"/>
                    <a:gd name="T63" fmla="*/ 202 h 221"/>
                    <a:gd name="T64" fmla="*/ 196 w 236"/>
                    <a:gd name="T65" fmla="*/ 215 h 22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36" h="221">
                      <a:moveTo>
                        <a:pt x="196" y="215"/>
                      </a:moveTo>
                      <a:lnTo>
                        <a:pt x="190" y="216"/>
                      </a:lnTo>
                      <a:lnTo>
                        <a:pt x="185" y="220"/>
                      </a:lnTo>
                      <a:lnTo>
                        <a:pt x="179" y="212"/>
                      </a:lnTo>
                      <a:lnTo>
                        <a:pt x="158" y="202"/>
                      </a:lnTo>
                      <a:lnTo>
                        <a:pt x="154" y="187"/>
                      </a:lnTo>
                      <a:lnTo>
                        <a:pt x="147" y="182"/>
                      </a:lnTo>
                      <a:lnTo>
                        <a:pt x="130" y="182"/>
                      </a:lnTo>
                      <a:lnTo>
                        <a:pt x="130" y="170"/>
                      </a:lnTo>
                      <a:lnTo>
                        <a:pt x="124" y="167"/>
                      </a:lnTo>
                      <a:lnTo>
                        <a:pt x="123" y="157"/>
                      </a:lnTo>
                      <a:lnTo>
                        <a:pt x="110" y="155"/>
                      </a:lnTo>
                      <a:lnTo>
                        <a:pt x="98" y="152"/>
                      </a:lnTo>
                      <a:lnTo>
                        <a:pt x="87" y="155"/>
                      </a:lnTo>
                      <a:lnTo>
                        <a:pt x="87" y="157"/>
                      </a:lnTo>
                      <a:lnTo>
                        <a:pt x="62" y="165"/>
                      </a:lnTo>
                      <a:lnTo>
                        <a:pt x="62" y="169"/>
                      </a:lnTo>
                      <a:lnTo>
                        <a:pt x="40" y="169"/>
                      </a:lnTo>
                      <a:lnTo>
                        <a:pt x="28" y="176"/>
                      </a:lnTo>
                      <a:lnTo>
                        <a:pt x="15" y="169"/>
                      </a:lnTo>
                      <a:lnTo>
                        <a:pt x="14" y="167"/>
                      </a:lnTo>
                      <a:lnTo>
                        <a:pt x="14" y="152"/>
                      </a:lnTo>
                      <a:lnTo>
                        <a:pt x="10" y="139"/>
                      </a:lnTo>
                      <a:lnTo>
                        <a:pt x="5" y="127"/>
                      </a:lnTo>
                      <a:lnTo>
                        <a:pt x="8" y="118"/>
                      </a:lnTo>
                      <a:lnTo>
                        <a:pt x="3" y="114"/>
                      </a:lnTo>
                      <a:lnTo>
                        <a:pt x="0" y="93"/>
                      </a:lnTo>
                      <a:lnTo>
                        <a:pt x="3" y="79"/>
                      </a:lnTo>
                      <a:lnTo>
                        <a:pt x="16" y="68"/>
                      </a:lnTo>
                      <a:lnTo>
                        <a:pt x="44" y="60"/>
                      </a:lnTo>
                      <a:lnTo>
                        <a:pt x="51" y="51"/>
                      </a:lnTo>
                      <a:lnTo>
                        <a:pt x="48" y="41"/>
                      </a:lnTo>
                      <a:lnTo>
                        <a:pt x="55" y="38"/>
                      </a:lnTo>
                      <a:lnTo>
                        <a:pt x="57" y="43"/>
                      </a:lnTo>
                      <a:lnTo>
                        <a:pt x="60" y="35"/>
                      </a:lnTo>
                      <a:lnTo>
                        <a:pt x="77" y="22"/>
                      </a:lnTo>
                      <a:lnTo>
                        <a:pt x="87" y="28"/>
                      </a:lnTo>
                      <a:lnTo>
                        <a:pt x="98" y="25"/>
                      </a:lnTo>
                      <a:lnTo>
                        <a:pt x="102" y="13"/>
                      </a:lnTo>
                      <a:lnTo>
                        <a:pt x="113" y="10"/>
                      </a:lnTo>
                      <a:lnTo>
                        <a:pt x="110" y="2"/>
                      </a:lnTo>
                      <a:lnTo>
                        <a:pt x="125" y="8"/>
                      </a:lnTo>
                      <a:lnTo>
                        <a:pt x="138" y="5"/>
                      </a:lnTo>
                      <a:lnTo>
                        <a:pt x="145" y="34"/>
                      </a:lnTo>
                      <a:lnTo>
                        <a:pt x="154" y="43"/>
                      </a:lnTo>
                      <a:lnTo>
                        <a:pt x="163" y="43"/>
                      </a:lnTo>
                      <a:lnTo>
                        <a:pt x="167" y="25"/>
                      </a:lnTo>
                      <a:lnTo>
                        <a:pt x="165" y="16"/>
                      </a:lnTo>
                      <a:lnTo>
                        <a:pt x="167" y="2"/>
                      </a:lnTo>
                      <a:lnTo>
                        <a:pt x="172" y="0"/>
                      </a:lnTo>
                      <a:lnTo>
                        <a:pt x="179" y="18"/>
                      </a:lnTo>
                      <a:lnTo>
                        <a:pt x="185" y="22"/>
                      </a:lnTo>
                      <a:lnTo>
                        <a:pt x="189" y="38"/>
                      </a:lnTo>
                      <a:lnTo>
                        <a:pt x="196" y="60"/>
                      </a:lnTo>
                      <a:lnTo>
                        <a:pt x="206" y="66"/>
                      </a:lnTo>
                      <a:lnTo>
                        <a:pt x="219" y="83"/>
                      </a:lnTo>
                      <a:lnTo>
                        <a:pt x="221" y="91"/>
                      </a:lnTo>
                      <a:lnTo>
                        <a:pt x="232" y="101"/>
                      </a:lnTo>
                      <a:lnTo>
                        <a:pt x="235" y="119"/>
                      </a:lnTo>
                      <a:lnTo>
                        <a:pt x="235" y="133"/>
                      </a:lnTo>
                      <a:lnTo>
                        <a:pt x="232" y="155"/>
                      </a:lnTo>
                      <a:lnTo>
                        <a:pt x="221" y="169"/>
                      </a:lnTo>
                      <a:lnTo>
                        <a:pt x="217" y="187"/>
                      </a:lnTo>
                      <a:lnTo>
                        <a:pt x="217" y="202"/>
                      </a:lnTo>
                      <a:lnTo>
                        <a:pt x="206" y="205"/>
                      </a:lnTo>
                      <a:lnTo>
                        <a:pt x="196" y="2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5" name="Freeform 30">
                  <a:extLst>
                    <a:ext uri="{FF2B5EF4-FFF2-40B4-BE49-F238E27FC236}">
                      <a16:creationId xmlns:a16="http://schemas.microsoft.com/office/drawing/2014/main" id="{959233B1-2CAF-F26A-8D1C-0D842D61F062}"/>
                    </a:ext>
                  </a:extLst>
                </p:cNvPr>
                <p:cNvSpPr>
                  <a:spLocks/>
                </p:cNvSpPr>
                <p:nvPr/>
              </p:nvSpPr>
              <p:spPr bwMode="grayWhite">
                <a:xfrm>
                  <a:off x="3286" y="1488"/>
                  <a:ext cx="18" cy="27"/>
                </a:xfrm>
                <a:custGeom>
                  <a:avLst/>
                  <a:gdLst>
                    <a:gd name="T0" fmla="*/ 9 w 18"/>
                    <a:gd name="T1" fmla="*/ 23 h 27"/>
                    <a:gd name="T2" fmla="*/ 3 w 18"/>
                    <a:gd name="T3" fmla="*/ 19 h 27"/>
                    <a:gd name="T4" fmla="*/ 3 w 18"/>
                    <a:gd name="T5" fmla="*/ 15 h 27"/>
                    <a:gd name="T6" fmla="*/ 3 w 18"/>
                    <a:gd name="T7" fmla="*/ 11 h 27"/>
                    <a:gd name="T8" fmla="*/ 2 w 18"/>
                    <a:gd name="T9" fmla="*/ 7 h 27"/>
                    <a:gd name="T10" fmla="*/ 0 w 18"/>
                    <a:gd name="T11" fmla="*/ 0 h 27"/>
                    <a:gd name="T12" fmla="*/ 3 w 18"/>
                    <a:gd name="T13" fmla="*/ 0 h 27"/>
                    <a:gd name="T14" fmla="*/ 9 w 18"/>
                    <a:gd name="T15" fmla="*/ 4 h 27"/>
                    <a:gd name="T16" fmla="*/ 12 w 18"/>
                    <a:gd name="T17" fmla="*/ 3 h 27"/>
                    <a:gd name="T18" fmla="*/ 13 w 18"/>
                    <a:gd name="T19" fmla="*/ 3 h 27"/>
                    <a:gd name="T20" fmla="*/ 17 w 18"/>
                    <a:gd name="T21" fmla="*/ 0 h 27"/>
                    <a:gd name="T22" fmla="*/ 17 w 18"/>
                    <a:gd name="T23" fmla="*/ 11 h 27"/>
                    <a:gd name="T24" fmla="*/ 15 w 18"/>
                    <a:gd name="T25" fmla="*/ 15 h 27"/>
                    <a:gd name="T26" fmla="*/ 13 w 18"/>
                    <a:gd name="T27" fmla="*/ 19 h 27"/>
                    <a:gd name="T28" fmla="*/ 13 w 18"/>
                    <a:gd name="T29" fmla="*/ 22 h 27"/>
                    <a:gd name="T30" fmla="*/ 12 w 18"/>
                    <a:gd name="T31" fmla="*/ 23 h 27"/>
                    <a:gd name="T32" fmla="*/ 12 w 18"/>
                    <a:gd name="T33" fmla="*/ 26 h 27"/>
                    <a:gd name="T34" fmla="*/ 9 w 18"/>
                    <a:gd name="T35" fmla="*/ 23 h 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 h="27">
                      <a:moveTo>
                        <a:pt x="9" y="23"/>
                      </a:moveTo>
                      <a:lnTo>
                        <a:pt x="3" y="19"/>
                      </a:lnTo>
                      <a:lnTo>
                        <a:pt x="3" y="15"/>
                      </a:lnTo>
                      <a:lnTo>
                        <a:pt x="3" y="11"/>
                      </a:lnTo>
                      <a:lnTo>
                        <a:pt x="2" y="7"/>
                      </a:lnTo>
                      <a:lnTo>
                        <a:pt x="0" y="0"/>
                      </a:lnTo>
                      <a:lnTo>
                        <a:pt x="3" y="0"/>
                      </a:lnTo>
                      <a:lnTo>
                        <a:pt x="9" y="4"/>
                      </a:lnTo>
                      <a:lnTo>
                        <a:pt x="12" y="3"/>
                      </a:lnTo>
                      <a:lnTo>
                        <a:pt x="13" y="3"/>
                      </a:lnTo>
                      <a:lnTo>
                        <a:pt x="17" y="0"/>
                      </a:lnTo>
                      <a:lnTo>
                        <a:pt x="17" y="11"/>
                      </a:lnTo>
                      <a:lnTo>
                        <a:pt x="15" y="15"/>
                      </a:lnTo>
                      <a:lnTo>
                        <a:pt x="13" y="19"/>
                      </a:lnTo>
                      <a:lnTo>
                        <a:pt x="13" y="22"/>
                      </a:lnTo>
                      <a:lnTo>
                        <a:pt x="12" y="23"/>
                      </a:lnTo>
                      <a:lnTo>
                        <a:pt x="12" y="26"/>
                      </a:lnTo>
                      <a:lnTo>
                        <a:pt x="9" y="2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6" name="Freeform 31">
                  <a:extLst>
                    <a:ext uri="{FF2B5EF4-FFF2-40B4-BE49-F238E27FC236}">
                      <a16:creationId xmlns:a16="http://schemas.microsoft.com/office/drawing/2014/main" id="{0451CE19-EC2C-EC7A-7D16-B994E7811384}"/>
                    </a:ext>
                  </a:extLst>
                </p:cNvPr>
                <p:cNvSpPr>
                  <a:spLocks/>
                </p:cNvSpPr>
                <p:nvPr/>
              </p:nvSpPr>
              <p:spPr bwMode="grayWhite">
                <a:xfrm>
                  <a:off x="2463" y="1235"/>
                  <a:ext cx="26" cy="106"/>
                </a:xfrm>
                <a:custGeom>
                  <a:avLst/>
                  <a:gdLst>
                    <a:gd name="T0" fmla="*/ 3 w 26"/>
                    <a:gd name="T1" fmla="*/ 37 h 106"/>
                    <a:gd name="T2" fmla="*/ 13 w 26"/>
                    <a:gd name="T3" fmla="*/ 28 h 106"/>
                    <a:gd name="T4" fmla="*/ 20 w 26"/>
                    <a:gd name="T5" fmla="*/ 0 h 106"/>
                    <a:gd name="T6" fmla="*/ 25 w 26"/>
                    <a:gd name="T7" fmla="*/ 42 h 106"/>
                    <a:gd name="T8" fmla="*/ 17 w 26"/>
                    <a:gd name="T9" fmla="*/ 94 h 106"/>
                    <a:gd name="T10" fmla="*/ 0 w 26"/>
                    <a:gd name="T11" fmla="*/ 105 h 106"/>
                    <a:gd name="T12" fmla="*/ 0 w 26"/>
                    <a:gd name="T13" fmla="*/ 80 h 106"/>
                    <a:gd name="T14" fmla="*/ 5 w 26"/>
                    <a:gd name="T15" fmla="*/ 64 h 106"/>
                    <a:gd name="T16" fmla="*/ 3 w 26"/>
                    <a:gd name="T17" fmla="*/ 37 h 1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106">
                      <a:moveTo>
                        <a:pt x="3" y="37"/>
                      </a:moveTo>
                      <a:lnTo>
                        <a:pt x="13" y="28"/>
                      </a:lnTo>
                      <a:lnTo>
                        <a:pt x="20" y="0"/>
                      </a:lnTo>
                      <a:lnTo>
                        <a:pt x="25" y="42"/>
                      </a:lnTo>
                      <a:lnTo>
                        <a:pt x="17" y="94"/>
                      </a:lnTo>
                      <a:lnTo>
                        <a:pt x="0" y="105"/>
                      </a:lnTo>
                      <a:lnTo>
                        <a:pt x="0" y="80"/>
                      </a:lnTo>
                      <a:lnTo>
                        <a:pt x="5" y="64"/>
                      </a:lnTo>
                      <a:lnTo>
                        <a:pt x="3" y="37"/>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grpSp>
      </p:grpSp>
      <p:sp>
        <p:nvSpPr>
          <p:cNvPr id="240672" name="Rectangle 32"/>
          <p:cNvSpPr>
            <a:spLocks noGrp="1" noChangeArrowheads="1"/>
          </p:cNvSpPr>
          <p:nvPr>
            <p:ph type="ctrTitle" sz="quarter"/>
          </p:nvPr>
        </p:nvSpPr>
        <p:spPr>
          <a:xfrm>
            <a:off x="685800" y="3429000"/>
            <a:ext cx="7772400" cy="1143000"/>
          </a:xfrm>
        </p:spPr>
        <p:txBody>
          <a:bodyPr/>
          <a:lstStyle>
            <a:lvl1pPr>
              <a:defRPr/>
            </a:lvl1pPr>
          </a:lstStyle>
          <a:p>
            <a:pPr lvl="0"/>
            <a:r>
              <a:rPr lang="en-US" noProof="0"/>
              <a:t>Click to edit Master title style</a:t>
            </a:r>
          </a:p>
        </p:txBody>
      </p:sp>
      <p:sp>
        <p:nvSpPr>
          <p:cNvPr id="240673" name="Rectangle 33"/>
          <p:cNvSpPr>
            <a:spLocks noGrp="1" noChangeArrowheads="1"/>
          </p:cNvSpPr>
          <p:nvPr>
            <p:ph type="subTitle" sz="quarter" idx="1"/>
          </p:nvPr>
        </p:nvSpPr>
        <p:spPr>
          <a:xfrm>
            <a:off x="1371600" y="4648200"/>
            <a:ext cx="6400800" cy="1752600"/>
          </a:xfrm>
        </p:spPr>
        <p:txBody>
          <a:bodyPr anchor="ctr"/>
          <a:lstStyle>
            <a:lvl1pPr marL="0" indent="0" algn="ctr">
              <a:buFont typeface="Monotype Sorts" pitchFamily="2" charset="2"/>
              <a:buNone/>
              <a:defRPr/>
            </a:lvl1pPr>
          </a:lstStyle>
          <a:p>
            <a:pPr lvl="0"/>
            <a:r>
              <a:rPr lang="en-US" noProof="0"/>
              <a:t>Click to edit Master subtitle style</a:t>
            </a:r>
          </a:p>
        </p:txBody>
      </p:sp>
      <p:sp>
        <p:nvSpPr>
          <p:cNvPr id="32" name="Rectangle 34">
            <a:extLst>
              <a:ext uri="{FF2B5EF4-FFF2-40B4-BE49-F238E27FC236}">
                <a16:creationId xmlns:a16="http://schemas.microsoft.com/office/drawing/2014/main" id="{09983CD0-FCE6-3076-6D2C-5284F4E7F552}"/>
              </a:ext>
            </a:extLst>
          </p:cNvPr>
          <p:cNvSpPr>
            <a:spLocks noGrp="1" noChangeArrowheads="1"/>
          </p:cNvSpPr>
          <p:nvPr>
            <p:ph type="dt" sz="quarter" idx="10"/>
          </p:nvPr>
        </p:nvSpPr>
        <p:spPr/>
        <p:txBody>
          <a:bodyPr/>
          <a:lstStyle>
            <a:lvl1pPr>
              <a:defRPr/>
            </a:lvl1pPr>
          </a:lstStyle>
          <a:p>
            <a:pPr>
              <a:defRPr/>
            </a:pPr>
            <a:endParaRPr lang="en-US"/>
          </a:p>
        </p:txBody>
      </p:sp>
      <p:sp>
        <p:nvSpPr>
          <p:cNvPr id="33" name="Rectangle 36">
            <a:extLst>
              <a:ext uri="{FF2B5EF4-FFF2-40B4-BE49-F238E27FC236}">
                <a16:creationId xmlns:a16="http://schemas.microsoft.com/office/drawing/2014/main" id="{9A2FF105-0CF9-4F45-C009-A212A47B70FE}"/>
              </a:ext>
            </a:extLst>
          </p:cNvPr>
          <p:cNvSpPr>
            <a:spLocks noGrp="1" noChangeArrowheads="1"/>
          </p:cNvSpPr>
          <p:nvPr>
            <p:ph type="sldNum" sz="quarter" idx="11"/>
          </p:nvPr>
        </p:nvSpPr>
        <p:spPr>
          <a:xfrm>
            <a:off x="6553200" y="6400800"/>
            <a:ext cx="1905000" cy="457200"/>
          </a:xfrm>
        </p:spPr>
        <p:txBody>
          <a:bodyPr/>
          <a:lstStyle>
            <a:lvl1pPr>
              <a:defRPr/>
            </a:lvl1pPr>
          </a:lstStyle>
          <a:p>
            <a:fld id="{37947EDE-386C-4C4F-858D-665940EC0587}" type="slidenum">
              <a:rPr lang="en-US" altLang="en-US"/>
              <a:pPr/>
              <a:t>‹#›</a:t>
            </a:fld>
            <a:endParaRPr lang="en-US" altLang="en-US"/>
          </a:p>
        </p:txBody>
      </p:sp>
    </p:spTree>
    <p:extLst>
      <p:ext uri="{BB962C8B-B14F-4D97-AF65-F5344CB8AC3E}">
        <p14:creationId xmlns:p14="http://schemas.microsoft.com/office/powerpoint/2010/main" val="536163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AFBB51B0-8C10-1C7B-7C0B-FA42E1C8AD1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3">
            <a:extLst>
              <a:ext uri="{FF2B5EF4-FFF2-40B4-BE49-F238E27FC236}">
                <a16:creationId xmlns:a16="http://schemas.microsoft.com/office/drawing/2014/main" id="{9A51EA44-CBC4-AC90-7F42-546EA0A56C7F}"/>
              </a:ext>
            </a:extLst>
          </p:cNvPr>
          <p:cNvSpPr>
            <a:spLocks noGrp="1" noChangeArrowheads="1"/>
          </p:cNvSpPr>
          <p:nvPr>
            <p:ph type="sldNum" sz="quarter" idx="11"/>
          </p:nvPr>
        </p:nvSpPr>
        <p:spPr>
          <a:ln/>
        </p:spPr>
        <p:txBody>
          <a:bodyPr/>
          <a:lstStyle>
            <a:lvl1pPr>
              <a:defRPr/>
            </a:lvl1pPr>
          </a:lstStyle>
          <a:p>
            <a:fld id="{85D303E9-F71C-6044-AF8C-8626E2528827}" type="slidenum">
              <a:rPr lang="en-US" altLang="en-US"/>
              <a:pPr/>
              <a:t>‹#›</a:t>
            </a:fld>
            <a:endParaRPr lang="en-US" altLang="en-US"/>
          </a:p>
        </p:txBody>
      </p:sp>
    </p:spTree>
    <p:extLst>
      <p:ext uri="{BB962C8B-B14F-4D97-AF65-F5344CB8AC3E}">
        <p14:creationId xmlns:p14="http://schemas.microsoft.com/office/powerpoint/2010/main" val="1733677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575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8575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91BD9187-C559-7AF3-7E13-30944BB78D4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3">
            <a:extLst>
              <a:ext uri="{FF2B5EF4-FFF2-40B4-BE49-F238E27FC236}">
                <a16:creationId xmlns:a16="http://schemas.microsoft.com/office/drawing/2014/main" id="{52601657-0267-B0DC-B9FC-6D2D4D0A428F}"/>
              </a:ext>
            </a:extLst>
          </p:cNvPr>
          <p:cNvSpPr>
            <a:spLocks noGrp="1" noChangeArrowheads="1"/>
          </p:cNvSpPr>
          <p:nvPr>
            <p:ph type="sldNum" sz="quarter" idx="11"/>
          </p:nvPr>
        </p:nvSpPr>
        <p:spPr>
          <a:ln/>
        </p:spPr>
        <p:txBody>
          <a:bodyPr/>
          <a:lstStyle>
            <a:lvl1pPr>
              <a:defRPr/>
            </a:lvl1pPr>
          </a:lstStyle>
          <a:p>
            <a:fld id="{BE4F4711-5E2B-7A4B-83EF-9B6A8AFFF198}" type="slidenum">
              <a:rPr lang="en-US" altLang="en-US"/>
              <a:pPr/>
              <a:t>‹#›</a:t>
            </a:fld>
            <a:endParaRPr lang="en-US" altLang="en-US"/>
          </a:p>
        </p:txBody>
      </p:sp>
    </p:spTree>
    <p:extLst>
      <p:ext uri="{BB962C8B-B14F-4D97-AF65-F5344CB8AC3E}">
        <p14:creationId xmlns:p14="http://schemas.microsoft.com/office/powerpoint/2010/main" val="770891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1507F4-BF40-C775-DF6E-DB574703D73C}"/>
              </a:ext>
            </a:extLst>
          </p:cNvPr>
          <p:cNvSpPr>
            <a:spLocks noGrp="1"/>
          </p:cNvSpPr>
          <p:nvPr>
            <p:ph type="dt" sz="half" idx="10"/>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F0BE0BEF-4FF5-A43E-4106-B29F992191DD}"/>
              </a:ext>
            </a:extLst>
          </p:cNvPr>
          <p:cNvSpPr>
            <a:spLocks noGrp="1"/>
          </p:cNvSpPr>
          <p:nvPr>
            <p:ph type="sldNum" sz="quarter" idx="11"/>
          </p:nvPr>
        </p:nvSpPr>
        <p:spPr/>
        <p:txBody>
          <a:bodyPr/>
          <a:lstStyle>
            <a:lvl1pPr>
              <a:defRPr/>
            </a:lvl1pPr>
          </a:lstStyle>
          <a:p>
            <a:fld id="{65DC59DE-2C8C-4242-8B11-CD99064BB1E2}" type="slidenum">
              <a:rPr lang="en-US" altLang="en-US"/>
              <a:pPr/>
              <a:t>‹#›</a:t>
            </a:fld>
            <a:endParaRPr lang="en-US" altLang="en-US"/>
          </a:p>
        </p:txBody>
      </p:sp>
    </p:spTree>
    <p:extLst>
      <p:ext uri="{BB962C8B-B14F-4D97-AF65-F5344CB8AC3E}">
        <p14:creationId xmlns:p14="http://schemas.microsoft.com/office/powerpoint/2010/main" val="330189980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2">
            <a:extLst>
              <a:ext uri="{FF2B5EF4-FFF2-40B4-BE49-F238E27FC236}">
                <a16:creationId xmlns:a16="http://schemas.microsoft.com/office/drawing/2014/main" id="{09841BD6-FD6F-1D09-D7A8-B1B6F8F5346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3">
            <a:extLst>
              <a:ext uri="{FF2B5EF4-FFF2-40B4-BE49-F238E27FC236}">
                <a16:creationId xmlns:a16="http://schemas.microsoft.com/office/drawing/2014/main" id="{882E2CDC-8D98-8242-85D7-579DDC60F6E1}"/>
              </a:ext>
            </a:extLst>
          </p:cNvPr>
          <p:cNvSpPr>
            <a:spLocks noGrp="1" noChangeArrowheads="1"/>
          </p:cNvSpPr>
          <p:nvPr>
            <p:ph type="sldNum" sz="quarter" idx="11"/>
          </p:nvPr>
        </p:nvSpPr>
        <p:spPr>
          <a:ln/>
        </p:spPr>
        <p:txBody>
          <a:bodyPr/>
          <a:lstStyle>
            <a:lvl1pPr>
              <a:defRPr/>
            </a:lvl1pPr>
          </a:lstStyle>
          <a:p>
            <a:fld id="{F3AF651A-8227-0E4D-8884-6804E85EFC78}" type="slidenum">
              <a:rPr lang="en-US" altLang="en-US"/>
              <a:pPr/>
              <a:t>‹#›</a:t>
            </a:fld>
            <a:endParaRPr lang="en-US" altLang="en-US"/>
          </a:p>
        </p:txBody>
      </p:sp>
    </p:spTree>
    <p:extLst>
      <p:ext uri="{BB962C8B-B14F-4D97-AF65-F5344CB8AC3E}">
        <p14:creationId xmlns:p14="http://schemas.microsoft.com/office/powerpoint/2010/main" val="2116128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2">
            <a:extLst>
              <a:ext uri="{FF2B5EF4-FFF2-40B4-BE49-F238E27FC236}">
                <a16:creationId xmlns:a16="http://schemas.microsoft.com/office/drawing/2014/main" id="{C7F69B6C-C9B0-C786-3101-72852662925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3">
            <a:extLst>
              <a:ext uri="{FF2B5EF4-FFF2-40B4-BE49-F238E27FC236}">
                <a16:creationId xmlns:a16="http://schemas.microsoft.com/office/drawing/2014/main" id="{2C86A79E-B0C6-EFB2-FFC1-9ECE78B4EEBE}"/>
              </a:ext>
            </a:extLst>
          </p:cNvPr>
          <p:cNvSpPr>
            <a:spLocks noGrp="1" noChangeArrowheads="1"/>
          </p:cNvSpPr>
          <p:nvPr>
            <p:ph type="sldNum" sz="quarter" idx="11"/>
          </p:nvPr>
        </p:nvSpPr>
        <p:spPr>
          <a:ln/>
        </p:spPr>
        <p:txBody>
          <a:bodyPr/>
          <a:lstStyle>
            <a:lvl1pPr>
              <a:defRPr/>
            </a:lvl1pPr>
          </a:lstStyle>
          <a:p>
            <a:fld id="{5A0B08BD-BD28-CF49-98B0-039EF0402653}" type="slidenum">
              <a:rPr lang="en-US" altLang="en-US"/>
              <a:pPr/>
              <a:t>‹#›</a:t>
            </a:fld>
            <a:endParaRPr lang="en-US" altLang="en-US"/>
          </a:p>
        </p:txBody>
      </p:sp>
    </p:spTree>
    <p:extLst>
      <p:ext uri="{BB962C8B-B14F-4D97-AF65-F5344CB8AC3E}">
        <p14:creationId xmlns:p14="http://schemas.microsoft.com/office/powerpoint/2010/main" val="606077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2">
            <a:extLst>
              <a:ext uri="{FF2B5EF4-FFF2-40B4-BE49-F238E27FC236}">
                <a16:creationId xmlns:a16="http://schemas.microsoft.com/office/drawing/2014/main" id="{D5B5EB26-7F7D-D1E5-855C-0B8A8B95F052}"/>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3">
            <a:extLst>
              <a:ext uri="{FF2B5EF4-FFF2-40B4-BE49-F238E27FC236}">
                <a16:creationId xmlns:a16="http://schemas.microsoft.com/office/drawing/2014/main" id="{184F4FA2-4DF6-61DB-1C7D-201992C1F762}"/>
              </a:ext>
            </a:extLst>
          </p:cNvPr>
          <p:cNvSpPr>
            <a:spLocks noGrp="1" noChangeArrowheads="1"/>
          </p:cNvSpPr>
          <p:nvPr>
            <p:ph type="sldNum" sz="quarter" idx="11"/>
          </p:nvPr>
        </p:nvSpPr>
        <p:spPr>
          <a:ln/>
        </p:spPr>
        <p:txBody>
          <a:bodyPr/>
          <a:lstStyle>
            <a:lvl1pPr>
              <a:defRPr/>
            </a:lvl1pPr>
          </a:lstStyle>
          <a:p>
            <a:fld id="{FA596581-9B87-C346-9BE4-DD767AE73A46}" type="slidenum">
              <a:rPr lang="en-US" altLang="en-US"/>
              <a:pPr/>
              <a:t>‹#›</a:t>
            </a:fld>
            <a:endParaRPr lang="en-US" altLang="en-US"/>
          </a:p>
        </p:txBody>
      </p:sp>
    </p:spTree>
    <p:extLst>
      <p:ext uri="{BB962C8B-B14F-4D97-AF65-F5344CB8AC3E}">
        <p14:creationId xmlns:p14="http://schemas.microsoft.com/office/powerpoint/2010/main" val="1467010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2">
            <a:extLst>
              <a:ext uri="{FF2B5EF4-FFF2-40B4-BE49-F238E27FC236}">
                <a16:creationId xmlns:a16="http://schemas.microsoft.com/office/drawing/2014/main" id="{1FDDAFC2-4E78-AA28-677E-5D2FA9F1A04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3">
            <a:extLst>
              <a:ext uri="{FF2B5EF4-FFF2-40B4-BE49-F238E27FC236}">
                <a16:creationId xmlns:a16="http://schemas.microsoft.com/office/drawing/2014/main" id="{D19255F7-39F9-7931-01FB-8ADFD2234A18}"/>
              </a:ext>
            </a:extLst>
          </p:cNvPr>
          <p:cNvSpPr>
            <a:spLocks noGrp="1" noChangeArrowheads="1"/>
          </p:cNvSpPr>
          <p:nvPr>
            <p:ph type="sldNum" sz="quarter" idx="11"/>
          </p:nvPr>
        </p:nvSpPr>
        <p:spPr>
          <a:ln/>
        </p:spPr>
        <p:txBody>
          <a:bodyPr/>
          <a:lstStyle>
            <a:lvl1pPr>
              <a:defRPr/>
            </a:lvl1pPr>
          </a:lstStyle>
          <a:p>
            <a:fld id="{19DF3A84-2761-3748-B01F-D2DB5CED4A64}" type="slidenum">
              <a:rPr lang="en-US" altLang="en-US"/>
              <a:pPr/>
              <a:t>‹#›</a:t>
            </a:fld>
            <a:endParaRPr lang="en-US" altLang="en-US"/>
          </a:p>
        </p:txBody>
      </p:sp>
    </p:spTree>
    <p:extLst>
      <p:ext uri="{BB962C8B-B14F-4D97-AF65-F5344CB8AC3E}">
        <p14:creationId xmlns:p14="http://schemas.microsoft.com/office/powerpoint/2010/main" val="3780126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a:extLst>
              <a:ext uri="{FF2B5EF4-FFF2-40B4-BE49-F238E27FC236}">
                <a16:creationId xmlns:a16="http://schemas.microsoft.com/office/drawing/2014/main" id="{CDCD4C90-519D-52FF-D06C-A7AE359AAEB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3">
            <a:extLst>
              <a:ext uri="{FF2B5EF4-FFF2-40B4-BE49-F238E27FC236}">
                <a16:creationId xmlns:a16="http://schemas.microsoft.com/office/drawing/2014/main" id="{26651E9D-002D-82D0-559E-C5925520CC33}"/>
              </a:ext>
            </a:extLst>
          </p:cNvPr>
          <p:cNvSpPr>
            <a:spLocks noGrp="1" noChangeArrowheads="1"/>
          </p:cNvSpPr>
          <p:nvPr>
            <p:ph type="sldNum" sz="quarter" idx="11"/>
          </p:nvPr>
        </p:nvSpPr>
        <p:spPr>
          <a:ln/>
        </p:spPr>
        <p:txBody>
          <a:bodyPr/>
          <a:lstStyle>
            <a:lvl1pPr>
              <a:defRPr/>
            </a:lvl1pPr>
          </a:lstStyle>
          <a:p>
            <a:fld id="{9B504CC2-F6F0-954B-B433-DE0A632348FE}" type="slidenum">
              <a:rPr lang="en-US" altLang="en-US"/>
              <a:pPr/>
              <a:t>‹#›</a:t>
            </a:fld>
            <a:endParaRPr lang="en-US" altLang="en-US"/>
          </a:p>
        </p:txBody>
      </p:sp>
    </p:spTree>
    <p:extLst>
      <p:ext uri="{BB962C8B-B14F-4D97-AF65-F5344CB8AC3E}">
        <p14:creationId xmlns:p14="http://schemas.microsoft.com/office/powerpoint/2010/main" val="3232995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F4FC9D9C-26AF-38DC-E4AB-97AEA311EF6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3">
            <a:extLst>
              <a:ext uri="{FF2B5EF4-FFF2-40B4-BE49-F238E27FC236}">
                <a16:creationId xmlns:a16="http://schemas.microsoft.com/office/drawing/2014/main" id="{14573F2F-7F6B-5EEA-87E9-9A4B54EAA4BA}"/>
              </a:ext>
            </a:extLst>
          </p:cNvPr>
          <p:cNvSpPr>
            <a:spLocks noGrp="1" noChangeArrowheads="1"/>
          </p:cNvSpPr>
          <p:nvPr>
            <p:ph type="sldNum" sz="quarter" idx="11"/>
          </p:nvPr>
        </p:nvSpPr>
        <p:spPr>
          <a:ln/>
        </p:spPr>
        <p:txBody>
          <a:bodyPr/>
          <a:lstStyle>
            <a:lvl1pPr>
              <a:defRPr/>
            </a:lvl1pPr>
          </a:lstStyle>
          <a:p>
            <a:fld id="{759BBFA1-DED6-DC42-B2C9-68361CB70199}" type="slidenum">
              <a:rPr lang="en-US" altLang="en-US"/>
              <a:pPr/>
              <a:t>‹#›</a:t>
            </a:fld>
            <a:endParaRPr lang="en-US" altLang="en-US"/>
          </a:p>
        </p:txBody>
      </p:sp>
    </p:spTree>
    <p:extLst>
      <p:ext uri="{BB962C8B-B14F-4D97-AF65-F5344CB8AC3E}">
        <p14:creationId xmlns:p14="http://schemas.microsoft.com/office/powerpoint/2010/main" val="1641916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EBA365A2-F4A7-7FEE-03EC-9FE1C863E6B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3">
            <a:extLst>
              <a:ext uri="{FF2B5EF4-FFF2-40B4-BE49-F238E27FC236}">
                <a16:creationId xmlns:a16="http://schemas.microsoft.com/office/drawing/2014/main" id="{3A81E798-747C-4F93-06A3-4BE159D9CC95}"/>
              </a:ext>
            </a:extLst>
          </p:cNvPr>
          <p:cNvSpPr>
            <a:spLocks noGrp="1" noChangeArrowheads="1"/>
          </p:cNvSpPr>
          <p:nvPr>
            <p:ph type="sldNum" sz="quarter" idx="11"/>
          </p:nvPr>
        </p:nvSpPr>
        <p:spPr>
          <a:ln/>
        </p:spPr>
        <p:txBody>
          <a:bodyPr/>
          <a:lstStyle>
            <a:lvl1pPr>
              <a:defRPr/>
            </a:lvl1pPr>
          </a:lstStyle>
          <a:p>
            <a:fld id="{C74AFE19-32EA-8049-AF7A-E4C5FC2A5380}" type="slidenum">
              <a:rPr lang="en-US" altLang="en-US"/>
              <a:pPr/>
              <a:t>‹#›</a:t>
            </a:fld>
            <a:endParaRPr lang="en-US" altLang="en-US"/>
          </a:p>
        </p:txBody>
      </p:sp>
    </p:spTree>
    <p:extLst>
      <p:ext uri="{BB962C8B-B14F-4D97-AF65-F5344CB8AC3E}">
        <p14:creationId xmlns:p14="http://schemas.microsoft.com/office/powerpoint/2010/main" val="3824422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hlink"/>
            </a:gs>
          </a:gsLst>
          <a:path path="rect">
            <a:fillToRect r="100000" b="100000"/>
          </a:path>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3AF76367-FE14-873D-6D39-01F7546D5184}"/>
              </a:ext>
            </a:extLst>
          </p:cNvPr>
          <p:cNvGrpSpPr>
            <a:grpSpLocks/>
          </p:cNvGrpSpPr>
          <p:nvPr/>
        </p:nvGrpSpPr>
        <p:grpSpPr bwMode="auto">
          <a:xfrm>
            <a:off x="0" y="4367213"/>
            <a:ext cx="9131300" cy="2478087"/>
            <a:chOff x="0" y="2751"/>
            <a:chExt cx="5752" cy="1561"/>
          </a:xfrm>
        </p:grpSpPr>
        <p:sp>
          <p:nvSpPr>
            <p:cNvPr id="1032" name="Rectangle 3">
              <a:extLst>
                <a:ext uri="{FF2B5EF4-FFF2-40B4-BE49-F238E27FC236}">
                  <a16:creationId xmlns:a16="http://schemas.microsoft.com/office/drawing/2014/main" id="{2CA8E767-3428-4B98-9D41-4A70436E64F5}"/>
                </a:ext>
              </a:extLst>
            </p:cNvPr>
            <p:cNvSpPr>
              <a:spLocks noChangeArrowheads="1"/>
            </p:cNvSpPr>
            <p:nvPr/>
          </p:nvSpPr>
          <p:spPr bwMode="hidden">
            <a:xfrm>
              <a:off x="0" y="4080"/>
              <a:ext cx="5752" cy="232"/>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1033" name="Group 4">
              <a:extLst>
                <a:ext uri="{FF2B5EF4-FFF2-40B4-BE49-F238E27FC236}">
                  <a16:creationId xmlns:a16="http://schemas.microsoft.com/office/drawing/2014/main" id="{36C4F5C6-3D17-7147-185F-30BEEE3DE0EC}"/>
                </a:ext>
              </a:extLst>
            </p:cNvPr>
            <p:cNvGrpSpPr>
              <a:grpSpLocks/>
            </p:cNvGrpSpPr>
            <p:nvPr/>
          </p:nvGrpSpPr>
          <p:grpSpPr bwMode="auto">
            <a:xfrm>
              <a:off x="4458" y="2751"/>
              <a:ext cx="1190" cy="1426"/>
              <a:chOff x="4458" y="2751"/>
              <a:chExt cx="1190" cy="1426"/>
            </a:xfrm>
          </p:grpSpPr>
          <p:sp>
            <p:nvSpPr>
              <p:cNvPr id="1034" name="Freeform 5">
                <a:extLst>
                  <a:ext uri="{FF2B5EF4-FFF2-40B4-BE49-F238E27FC236}">
                    <a16:creationId xmlns:a16="http://schemas.microsoft.com/office/drawing/2014/main" id="{EC8C7FE5-6A1A-7ADA-C8DD-22F5FDCD5509}"/>
                  </a:ext>
                </a:extLst>
              </p:cNvPr>
              <p:cNvSpPr>
                <a:spLocks/>
              </p:cNvSpPr>
              <p:nvPr/>
            </p:nvSpPr>
            <p:spPr bwMode="ltGray">
              <a:xfrm>
                <a:off x="4614" y="2790"/>
                <a:ext cx="1034" cy="1273"/>
              </a:xfrm>
              <a:custGeom>
                <a:avLst/>
                <a:gdLst>
                  <a:gd name="T0" fmla="*/ 646 w 1034"/>
                  <a:gd name="T1" fmla="*/ 23 h 1273"/>
                  <a:gd name="T2" fmla="*/ 765 w 1034"/>
                  <a:gd name="T3" fmla="*/ 92 h 1273"/>
                  <a:gd name="T4" fmla="*/ 866 w 1034"/>
                  <a:gd name="T5" fmla="*/ 184 h 1273"/>
                  <a:gd name="T6" fmla="*/ 944 w 1034"/>
                  <a:gd name="T7" fmla="*/ 294 h 1273"/>
                  <a:gd name="T8" fmla="*/ 1000 w 1034"/>
                  <a:gd name="T9" fmla="*/ 417 h 1273"/>
                  <a:gd name="T10" fmla="*/ 1030 w 1034"/>
                  <a:gd name="T11" fmla="*/ 550 h 1273"/>
                  <a:gd name="T12" fmla="*/ 1030 w 1034"/>
                  <a:gd name="T13" fmla="*/ 688 h 1273"/>
                  <a:gd name="T14" fmla="*/ 1000 w 1034"/>
                  <a:gd name="T15" fmla="*/ 821 h 1273"/>
                  <a:gd name="T16" fmla="*/ 944 w 1034"/>
                  <a:gd name="T17" fmla="*/ 944 h 1273"/>
                  <a:gd name="T18" fmla="*/ 866 w 1034"/>
                  <a:gd name="T19" fmla="*/ 1055 h 1273"/>
                  <a:gd name="T20" fmla="*/ 765 w 1034"/>
                  <a:gd name="T21" fmla="*/ 1148 h 1273"/>
                  <a:gd name="T22" fmla="*/ 646 w 1034"/>
                  <a:gd name="T23" fmla="*/ 1215 h 1273"/>
                  <a:gd name="T24" fmla="*/ 517 w 1034"/>
                  <a:gd name="T25" fmla="*/ 1257 h 1273"/>
                  <a:gd name="T26" fmla="*/ 382 w 1034"/>
                  <a:gd name="T27" fmla="*/ 1272 h 1273"/>
                  <a:gd name="T28" fmla="*/ 246 w 1034"/>
                  <a:gd name="T29" fmla="*/ 1257 h 1273"/>
                  <a:gd name="T30" fmla="*/ 118 w 1034"/>
                  <a:gd name="T31" fmla="*/ 1215 h 1273"/>
                  <a:gd name="T32" fmla="*/ 0 w 1034"/>
                  <a:gd name="T33" fmla="*/ 1148 h 1273"/>
                  <a:gd name="T34" fmla="*/ 89 w 1034"/>
                  <a:gd name="T35" fmla="*/ 1129 h 1273"/>
                  <a:gd name="T36" fmla="*/ 201 w 1034"/>
                  <a:gd name="T37" fmla="*/ 1179 h 1273"/>
                  <a:gd name="T38" fmla="*/ 320 w 1034"/>
                  <a:gd name="T39" fmla="*/ 1204 h 1273"/>
                  <a:gd name="T40" fmla="*/ 443 w 1034"/>
                  <a:gd name="T41" fmla="*/ 1204 h 1273"/>
                  <a:gd name="T42" fmla="*/ 563 w 1034"/>
                  <a:gd name="T43" fmla="*/ 1179 h 1273"/>
                  <a:gd name="T44" fmla="*/ 675 w 1034"/>
                  <a:gd name="T45" fmla="*/ 1129 h 1273"/>
                  <a:gd name="T46" fmla="*/ 775 w 1034"/>
                  <a:gd name="T47" fmla="*/ 1057 h 1273"/>
                  <a:gd name="T48" fmla="*/ 857 w 1034"/>
                  <a:gd name="T49" fmla="*/ 965 h 1273"/>
                  <a:gd name="T50" fmla="*/ 919 w 1034"/>
                  <a:gd name="T51" fmla="*/ 858 h 1273"/>
                  <a:gd name="T52" fmla="*/ 956 w 1034"/>
                  <a:gd name="T53" fmla="*/ 742 h 1273"/>
                  <a:gd name="T54" fmla="*/ 969 w 1034"/>
                  <a:gd name="T55" fmla="*/ 619 h 1273"/>
                  <a:gd name="T56" fmla="*/ 956 w 1034"/>
                  <a:gd name="T57" fmla="*/ 496 h 1273"/>
                  <a:gd name="T58" fmla="*/ 919 w 1034"/>
                  <a:gd name="T59" fmla="*/ 381 h 1273"/>
                  <a:gd name="T60" fmla="*/ 857 w 1034"/>
                  <a:gd name="T61" fmla="*/ 273 h 1273"/>
                  <a:gd name="T62" fmla="*/ 775 w 1034"/>
                  <a:gd name="T63" fmla="*/ 182 h 1273"/>
                  <a:gd name="T64" fmla="*/ 675 w 1034"/>
                  <a:gd name="T65" fmla="*/ 110 h 1273"/>
                  <a:gd name="T66" fmla="*/ 563 w 1034"/>
                  <a:gd name="T67" fmla="*/ 61 h 1273"/>
                  <a:gd name="T68" fmla="*/ 582 w 1034"/>
                  <a:gd name="T69" fmla="*/ 0 h 127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34" h="1273">
                    <a:moveTo>
                      <a:pt x="582" y="0"/>
                    </a:moveTo>
                    <a:lnTo>
                      <a:pt x="646" y="23"/>
                    </a:lnTo>
                    <a:lnTo>
                      <a:pt x="707" y="56"/>
                    </a:lnTo>
                    <a:lnTo>
                      <a:pt x="765" y="92"/>
                    </a:lnTo>
                    <a:lnTo>
                      <a:pt x="818" y="134"/>
                    </a:lnTo>
                    <a:lnTo>
                      <a:pt x="866" y="184"/>
                    </a:lnTo>
                    <a:lnTo>
                      <a:pt x="908" y="237"/>
                    </a:lnTo>
                    <a:lnTo>
                      <a:pt x="944" y="294"/>
                    </a:lnTo>
                    <a:lnTo>
                      <a:pt x="977" y="353"/>
                    </a:lnTo>
                    <a:lnTo>
                      <a:pt x="1000" y="417"/>
                    </a:lnTo>
                    <a:lnTo>
                      <a:pt x="1018" y="483"/>
                    </a:lnTo>
                    <a:lnTo>
                      <a:pt x="1030" y="550"/>
                    </a:lnTo>
                    <a:lnTo>
                      <a:pt x="1033" y="619"/>
                    </a:lnTo>
                    <a:lnTo>
                      <a:pt x="1030" y="688"/>
                    </a:lnTo>
                    <a:lnTo>
                      <a:pt x="1018" y="756"/>
                    </a:lnTo>
                    <a:lnTo>
                      <a:pt x="1000" y="821"/>
                    </a:lnTo>
                    <a:lnTo>
                      <a:pt x="977" y="884"/>
                    </a:lnTo>
                    <a:lnTo>
                      <a:pt x="944" y="944"/>
                    </a:lnTo>
                    <a:lnTo>
                      <a:pt x="908" y="1003"/>
                    </a:lnTo>
                    <a:lnTo>
                      <a:pt x="866" y="1055"/>
                    </a:lnTo>
                    <a:lnTo>
                      <a:pt x="818" y="1105"/>
                    </a:lnTo>
                    <a:lnTo>
                      <a:pt x="765" y="1148"/>
                    </a:lnTo>
                    <a:lnTo>
                      <a:pt x="707" y="1183"/>
                    </a:lnTo>
                    <a:lnTo>
                      <a:pt x="646" y="1215"/>
                    </a:lnTo>
                    <a:lnTo>
                      <a:pt x="582" y="1239"/>
                    </a:lnTo>
                    <a:lnTo>
                      <a:pt x="517" y="1257"/>
                    </a:lnTo>
                    <a:lnTo>
                      <a:pt x="450" y="1269"/>
                    </a:lnTo>
                    <a:lnTo>
                      <a:pt x="382" y="1272"/>
                    </a:lnTo>
                    <a:lnTo>
                      <a:pt x="313" y="1269"/>
                    </a:lnTo>
                    <a:lnTo>
                      <a:pt x="246" y="1257"/>
                    </a:lnTo>
                    <a:lnTo>
                      <a:pt x="180" y="1239"/>
                    </a:lnTo>
                    <a:lnTo>
                      <a:pt x="118" y="1215"/>
                    </a:lnTo>
                    <a:lnTo>
                      <a:pt x="57" y="1183"/>
                    </a:lnTo>
                    <a:lnTo>
                      <a:pt x="0" y="1148"/>
                    </a:lnTo>
                    <a:lnTo>
                      <a:pt x="36" y="1095"/>
                    </a:lnTo>
                    <a:lnTo>
                      <a:pt x="89" y="1129"/>
                    </a:lnTo>
                    <a:lnTo>
                      <a:pt x="144" y="1156"/>
                    </a:lnTo>
                    <a:lnTo>
                      <a:pt x="201" y="1179"/>
                    </a:lnTo>
                    <a:lnTo>
                      <a:pt x="261" y="1195"/>
                    </a:lnTo>
                    <a:lnTo>
                      <a:pt x="320" y="1204"/>
                    </a:lnTo>
                    <a:lnTo>
                      <a:pt x="382" y="1208"/>
                    </a:lnTo>
                    <a:lnTo>
                      <a:pt x="443" y="1204"/>
                    </a:lnTo>
                    <a:lnTo>
                      <a:pt x="504" y="1195"/>
                    </a:lnTo>
                    <a:lnTo>
                      <a:pt x="563" y="1179"/>
                    </a:lnTo>
                    <a:lnTo>
                      <a:pt x="621" y="1156"/>
                    </a:lnTo>
                    <a:lnTo>
                      <a:pt x="675" y="1129"/>
                    </a:lnTo>
                    <a:lnTo>
                      <a:pt x="727" y="1095"/>
                    </a:lnTo>
                    <a:lnTo>
                      <a:pt x="775" y="1057"/>
                    </a:lnTo>
                    <a:lnTo>
                      <a:pt x="818" y="1013"/>
                    </a:lnTo>
                    <a:lnTo>
                      <a:pt x="857" y="965"/>
                    </a:lnTo>
                    <a:lnTo>
                      <a:pt x="890" y="913"/>
                    </a:lnTo>
                    <a:lnTo>
                      <a:pt x="919" y="858"/>
                    </a:lnTo>
                    <a:lnTo>
                      <a:pt x="941" y="802"/>
                    </a:lnTo>
                    <a:lnTo>
                      <a:pt x="956" y="742"/>
                    </a:lnTo>
                    <a:lnTo>
                      <a:pt x="965" y="680"/>
                    </a:lnTo>
                    <a:lnTo>
                      <a:pt x="969" y="619"/>
                    </a:lnTo>
                    <a:lnTo>
                      <a:pt x="965" y="557"/>
                    </a:lnTo>
                    <a:lnTo>
                      <a:pt x="956" y="496"/>
                    </a:lnTo>
                    <a:lnTo>
                      <a:pt x="941" y="437"/>
                    </a:lnTo>
                    <a:lnTo>
                      <a:pt x="919" y="381"/>
                    </a:lnTo>
                    <a:lnTo>
                      <a:pt x="890" y="325"/>
                    </a:lnTo>
                    <a:lnTo>
                      <a:pt x="857" y="273"/>
                    </a:lnTo>
                    <a:lnTo>
                      <a:pt x="818" y="225"/>
                    </a:lnTo>
                    <a:lnTo>
                      <a:pt x="775" y="182"/>
                    </a:lnTo>
                    <a:lnTo>
                      <a:pt x="727" y="144"/>
                    </a:lnTo>
                    <a:lnTo>
                      <a:pt x="675" y="110"/>
                    </a:lnTo>
                    <a:lnTo>
                      <a:pt x="621" y="81"/>
                    </a:lnTo>
                    <a:lnTo>
                      <a:pt x="563" y="61"/>
                    </a:lnTo>
                    <a:lnTo>
                      <a:pt x="565" y="56"/>
                    </a:lnTo>
                    <a:lnTo>
                      <a:pt x="58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35" name="Line 6">
                <a:extLst>
                  <a:ext uri="{FF2B5EF4-FFF2-40B4-BE49-F238E27FC236}">
                    <a16:creationId xmlns:a16="http://schemas.microsoft.com/office/drawing/2014/main" id="{3AB4471E-EA7B-6D2A-8497-A7DD1E86A636}"/>
                  </a:ext>
                </a:extLst>
              </p:cNvPr>
              <p:cNvSpPr>
                <a:spLocks noChangeShapeType="1"/>
              </p:cNvSpPr>
              <p:nvPr/>
            </p:nvSpPr>
            <p:spPr bwMode="ltGray">
              <a:xfrm flipV="1">
                <a:off x="4639" y="3863"/>
                <a:ext cx="103" cy="186"/>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6" name="Line 7">
                <a:extLst>
                  <a:ext uri="{FF2B5EF4-FFF2-40B4-BE49-F238E27FC236}">
                    <a16:creationId xmlns:a16="http://schemas.microsoft.com/office/drawing/2014/main" id="{3445B2F5-556F-957E-6BCF-30F4627D2FF2}"/>
                  </a:ext>
                </a:extLst>
              </p:cNvPr>
              <p:cNvSpPr>
                <a:spLocks noChangeShapeType="1"/>
              </p:cNvSpPr>
              <p:nvPr/>
            </p:nvSpPr>
            <p:spPr bwMode="ltGray">
              <a:xfrm flipV="1">
                <a:off x="5210" y="2874"/>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7" name="Line 8">
                <a:extLst>
                  <a:ext uri="{FF2B5EF4-FFF2-40B4-BE49-F238E27FC236}">
                    <a16:creationId xmlns:a16="http://schemas.microsoft.com/office/drawing/2014/main" id="{71393B96-FAE7-CCA5-406A-C577381C158D}"/>
                  </a:ext>
                </a:extLst>
              </p:cNvPr>
              <p:cNvSpPr>
                <a:spLocks noChangeShapeType="1"/>
              </p:cNvSpPr>
              <p:nvPr/>
            </p:nvSpPr>
            <p:spPr bwMode="ltGray">
              <a:xfrm flipV="1">
                <a:off x="5270" y="2751"/>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8" name="Freeform 9">
                <a:extLst>
                  <a:ext uri="{FF2B5EF4-FFF2-40B4-BE49-F238E27FC236}">
                    <a16:creationId xmlns:a16="http://schemas.microsoft.com/office/drawing/2014/main" id="{62706C53-6221-2E4A-B8BC-E3DE86DD5812}"/>
                  </a:ext>
                </a:extLst>
              </p:cNvPr>
              <p:cNvSpPr>
                <a:spLocks/>
              </p:cNvSpPr>
              <p:nvPr/>
            </p:nvSpPr>
            <p:spPr bwMode="ltGray">
              <a:xfrm>
                <a:off x="4753" y="4067"/>
                <a:ext cx="604" cy="110"/>
              </a:xfrm>
              <a:custGeom>
                <a:avLst/>
                <a:gdLst>
                  <a:gd name="T0" fmla="*/ 2 w 604"/>
                  <a:gd name="T1" fmla="*/ 70 h 110"/>
                  <a:gd name="T2" fmla="*/ 14 w 604"/>
                  <a:gd name="T3" fmla="*/ 57 h 110"/>
                  <a:gd name="T4" fmla="*/ 31 w 604"/>
                  <a:gd name="T5" fmla="*/ 46 h 110"/>
                  <a:gd name="T6" fmla="*/ 63 w 604"/>
                  <a:gd name="T7" fmla="*/ 30 h 110"/>
                  <a:gd name="T8" fmla="*/ 100 w 604"/>
                  <a:gd name="T9" fmla="*/ 21 h 110"/>
                  <a:gd name="T10" fmla="*/ 134 w 604"/>
                  <a:gd name="T11" fmla="*/ 13 h 110"/>
                  <a:gd name="T12" fmla="*/ 181 w 604"/>
                  <a:gd name="T13" fmla="*/ 6 h 110"/>
                  <a:gd name="T14" fmla="*/ 225 w 604"/>
                  <a:gd name="T15" fmla="*/ 2 h 110"/>
                  <a:gd name="T16" fmla="*/ 277 w 604"/>
                  <a:gd name="T17" fmla="*/ 0 h 110"/>
                  <a:gd name="T18" fmla="*/ 340 w 604"/>
                  <a:gd name="T19" fmla="*/ 0 h 110"/>
                  <a:gd name="T20" fmla="*/ 407 w 604"/>
                  <a:gd name="T21" fmla="*/ 4 h 110"/>
                  <a:gd name="T22" fmla="*/ 453 w 604"/>
                  <a:gd name="T23" fmla="*/ 10 h 110"/>
                  <a:gd name="T24" fmla="*/ 502 w 604"/>
                  <a:gd name="T25" fmla="*/ 19 h 110"/>
                  <a:gd name="T26" fmla="*/ 549 w 604"/>
                  <a:gd name="T27" fmla="*/ 33 h 110"/>
                  <a:gd name="T28" fmla="*/ 573 w 604"/>
                  <a:gd name="T29" fmla="*/ 47 h 110"/>
                  <a:gd name="T30" fmla="*/ 588 w 604"/>
                  <a:gd name="T31" fmla="*/ 58 h 110"/>
                  <a:gd name="T32" fmla="*/ 603 w 604"/>
                  <a:gd name="T33" fmla="*/ 77 h 110"/>
                  <a:gd name="T34" fmla="*/ 578 w 604"/>
                  <a:gd name="T35" fmla="*/ 87 h 110"/>
                  <a:gd name="T36" fmla="*/ 536 w 604"/>
                  <a:gd name="T37" fmla="*/ 95 h 110"/>
                  <a:gd name="T38" fmla="*/ 485 w 604"/>
                  <a:gd name="T39" fmla="*/ 101 h 110"/>
                  <a:gd name="T40" fmla="*/ 436 w 604"/>
                  <a:gd name="T41" fmla="*/ 106 h 110"/>
                  <a:gd name="T42" fmla="*/ 377 w 604"/>
                  <a:gd name="T43" fmla="*/ 108 h 110"/>
                  <a:gd name="T44" fmla="*/ 313 w 604"/>
                  <a:gd name="T45" fmla="*/ 109 h 110"/>
                  <a:gd name="T46" fmla="*/ 252 w 604"/>
                  <a:gd name="T47" fmla="*/ 109 h 110"/>
                  <a:gd name="T48" fmla="*/ 188 w 604"/>
                  <a:gd name="T49" fmla="*/ 108 h 110"/>
                  <a:gd name="T50" fmla="*/ 117 w 604"/>
                  <a:gd name="T51" fmla="*/ 102 h 110"/>
                  <a:gd name="T52" fmla="*/ 61 w 604"/>
                  <a:gd name="T53" fmla="*/ 96 h 110"/>
                  <a:gd name="T54" fmla="*/ 14 w 604"/>
                  <a:gd name="T55" fmla="*/ 86 h 110"/>
                  <a:gd name="T56" fmla="*/ 0 w 604"/>
                  <a:gd name="T57" fmla="*/ 78 h 110"/>
                  <a:gd name="T58" fmla="*/ 2 w 604"/>
                  <a:gd name="T59" fmla="*/ 7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604" h="110">
                    <a:moveTo>
                      <a:pt x="2" y="70"/>
                    </a:moveTo>
                    <a:lnTo>
                      <a:pt x="14" y="57"/>
                    </a:lnTo>
                    <a:lnTo>
                      <a:pt x="31" y="46"/>
                    </a:lnTo>
                    <a:lnTo>
                      <a:pt x="63" y="30"/>
                    </a:lnTo>
                    <a:lnTo>
                      <a:pt x="100" y="21"/>
                    </a:lnTo>
                    <a:lnTo>
                      <a:pt x="134" y="13"/>
                    </a:lnTo>
                    <a:lnTo>
                      <a:pt x="181" y="6"/>
                    </a:lnTo>
                    <a:lnTo>
                      <a:pt x="225" y="2"/>
                    </a:lnTo>
                    <a:lnTo>
                      <a:pt x="277" y="0"/>
                    </a:lnTo>
                    <a:lnTo>
                      <a:pt x="340" y="0"/>
                    </a:lnTo>
                    <a:lnTo>
                      <a:pt x="407" y="4"/>
                    </a:lnTo>
                    <a:lnTo>
                      <a:pt x="453" y="10"/>
                    </a:lnTo>
                    <a:lnTo>
                      <a:pt x="502" y="19"/>
                    </a:lnTo>
                    <a:lnTo>
                      <a:pt x="549" y="33"/>
                    </a:lnTo>
                    <a:lnTo>
                      <a:pt x="573" y="47"/>
                    </a:lnTo>
                    <a:lnTo>
                      <a:pt x="588" y="58"/>
                    </a:lnTo>
                    <a:lnTo>
                      <a:pt x="603" y="77"/>
                    </a:lnTo>
                    <a:lnTo>
                      <a:pt x="578" y="87"/>
                    </a:lnTo>
                    <a:lnTo>
                      <a:pt x="536" y="95"/>
                    </a:lnTo>
                    <a:lnTo>
                      <a:pt x="485" y="101"/>
                    </a:lnTo>
                    <a:lnTo>
                      <a:pt x="436" y="106"/>
                    </a:lnTo>
                    <a:lnTo>
                      <a:pt x="377" y="108"/>
                    </a:lnTo>
                    <a:lnTo>
                      <a:pt x="313" y="109"/>
                    </a:lnTo>
                    <a:lnTo>
                      <a:pt x="252" y="109"/>
                    </a:lnTo>
                    <a:lnTo>
                      <a:pt x="188" y="108"/>
                    </a:lnTo>
                    <a:lnTo>
                      <a:pt x="117" y="102"/>
                    </a:lnTo>
                    <a:lnTo>
                      <a:pt x="61" y="96"/>
                    </a:lnTo>
                    <a:lnTo>
                      <a:pt x="14" y="86"/>
                    </a:lnTo>
                    <a:lnTo>
                      <a:pt x="0" y="78"/>
                    </a:lnTo>
                    <a:lnTo>
                      <a:pt x="2" y="70"/>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39" name="Oval 10">
                <a:extLst>
                  <a:ext uri="{FF2B5EF4-FFF2-40B4-BE49-F238E27FC236}">
                    <a16:creationId xmlns:a16="http://schemas.microsoft.com/office/drawing/2014/main" id="{0AC91D38-3327-44EF-AC48-89E6D30F6B37}"/>
                  </a:ext>
                </a:extLst>
              </p:cNvPr>
              <p:cNvSpPr>
                <a:spLocks noChangeArrowheads="1"/>
              </p:cNvSpPr>
              <p:nvPr/>
            </p:nvSpPr>
            <p:spPr bwMode="grayWhite">
              <a:xfrm>
                <a:off x="4458" y="2879"/>
                <a:ext cx="1074" cy="1073"/>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1040" name="Group 11">
                <a:extLst>
                  <a:ext uri="{FF2B5EF4-FFF2-40B4-BE49-F238E27FC236}">
                    <a16:creationId xmlns:a16="http://schemas.microsoft.com/office/drawing/2014/main" id="{459B788B-9EE3-0A2A-226C-0DAABE127FD2}"/>
                  </a:ext>
                </a:extLst>
              </p:cNvPr>
              <p:cNvGrpSpPr>
                <a:grpSpLocks/>
              </p:cNvGrpSpPr>
              <p:nvPr/>
            </p:nvGrpSpPr>
            <p:grpSpPr bwMode="auto">
              <a:xfrm>
                <a:off x="4458" y="2991"/>
                <a:ext cx="999" cy="797"/>
                <a:chOff x="4458" y="2991"/>
                <a:chExt cx="999" cy="797"/>
              </a:xfrm>
            </p:grpSpPr>
            <p:sp>
              <p:nvSpPr>
                <p:cNvPr id="1041" name="Freeform 12">
                  <a:extLst>
                    <a:ext uri="{FF2B5EF4-FFF2-40B4-BE49-F238E27FC236}">
                      <a16:creationId xmlns:a16="http://schemas.microsoft.com/office/drawing/2014/main" id="{9748845D-7809-38D6-9C2D-76FB4FDA71DC}"/>
                    </a:ext>
                  </a:extLst>
                </p:cNvPr>
                <p:cNvSpPr>
                  <a:spLocks/>
                </p:cNvSpPr>
                <p:nvPr/>
              </p:nvSpPr>
              <p:spPr bwMode="grayWhite">
                <a:xfrm>
                  <a:off x="4599" y="3283"/>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2" name="Freeform 13">
                  <a:extLst>
                    <a:ext uri="{FF2B5EF4-FFF2-40B4-BE49-F238E27FC236}">
                      <a16:creationId xmlns:a16="http://schemas.microsoft.com/office/drawing/2014/main" id="{3E7F9722-7FB7-005A-A479-393E8BF4C1AB}"/>
                    </a:ext>
                  </a:extLst>
                </p:cNvPr>
                <p:cNvSpPr>
                  <a:spLocks/>
                </p:cNvSpPr>
                <p:nvPr/>
              </p:nvSpPr>
              <p:spPr bwMode="grayWhite">
                <a:xfrm>
                  <a:off x="4616" y="3305"/>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3" name="Freeform 14">
                  <a:extLst>
                    <a:ext uri="{FF2B5EF4-FFF2-40B4-BE49-F238E27FC236}">
                      <a16:creationId xmlns:a16="http://schemas.microsoft.com/office/drawing/2014/main" id="{AF225ED6-DACF-101B-F5A6-F125CFDB4B40}"/>
                    </a:ext>
                  </a:extLst>
                </p:cNvPr>
                <p:cNvSpPr>
                  <a:spLocks/>
                </p:cNvSpPr>
                <p:nvPr/>
              </p:nvSpPr>
              <p:spPr bwMode="grayWhite">
                <a:xfrm>
                  <a:off x="4674" y="3275"/>
                  <a:ext cx="37" cy="35"/>
                </a:xfrm>
                <a:custGeom>
                  <a:avLst/>
                  <a:gdLst>
                    <a:gd name="T0" fmla="*/ 36 w 37"/>
                    <a:gd name="T1" fmla="*/ 0 h 35"/>
                    <a:gd name="T2" fmla="*/ 22 w 37"/>
                    <a:gd name="T3" fmla="*/ 0 h 35"/>
                    <a:gd name="T4" fmla="*/ 14 w 37"/>
                    <a:gd name="T5" fmla="*/ 9 h 35"/>
                    <a:gd name="T6" fmla="*/ 9 w 37"/>
                    <a:gd name="T7" fmla="*/ 9 h 35"/>
                    <a:gd name="T8" fmla="*/ 5 w 37"/>
                    <a:gd name="T9" fmla="*/ 13 h 35"/>
                    <a:gd name="T10" fmla="*/ 0 w 37"/>
                    <a:gd name="T11" fmla="*/ 13 h 35"/>
                    <a:gd name="T12" fmla="*/ 0 w 37"/>
                    <a:gd name="T13" fmla="*/ 25 h 35"/>
                    <a:gd name="T14" fmla="*/ 8 w 37"/>
                    <a:gd name="T15" fmla="*/ 34 h 35"/>
                    <a:gd name="T16" fmla="*/ 29 w 37"/>
                    <a:gd name="T17" fmla="*/ 34 h 35"/>
                    <a:gd name="T18" fmla="*/ 36 w 37"/>
                    <a:gd name="T19" fmla="*/ 25 h 35"/>
                    <a:gd name="T20" fmla="*/ 36 w 37"/>
                    <a:gd name="T21" fmla="*/ 0 h 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 h="35">
                      <a:moveTo>
                        <a:pt x="36" y="0"/>
                      </a:moveTo>
                      <a:lnTo>
                        <a:pt x="22" y="0"/>
                      </a:lnTo>
                      <a:lnTo>
                        <a:pt x="14" y="9"/>
                      </a:lnTo>
                      <a:lnTo>
                        <a:pt x="9" y="9"/>
                      </a:lnTo>
                      <a:lnTo>
                        <a:pt x="5" y="13"/>
                      </a:lnTo>
                      <a:lnTo>
                        <a:pt x="0" y="13"/>
                      </a:lnTo>
                      <a:lnTo>
                        <a:pt x="0" y="25"/>
                      </a:lnTo>
                      <a:lnTo>
                        <a:pt x="8" y="34"/>
                      </a:lnTo>
                      <a:lnTo>
                        <a:pt x="29" y="34"/>
                      </a:lnTo>
                      <a:lnTo>
                        <a:pt x="36" y="25"/>
                      </a:lnTo>
                      <a:lnTo>
                        <a:pt x="3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4" name="Freeform 15">
                  <a:extLst>
                    <a:ext uri="{FF2B5EF4-FFF2-40B4-BE49-F238E27FC236}">
                      <a16:creationId xmlns:a16="http://schemas.microsoft.com/office/drawing/2014/main" id="{2F37253A-D42F-6063-AC1B-D9E80A29743B}"/>
                    </a:ext>
                  </a:extLst>
                </p:cNvPr>
                <p:cNvSpPr>
                  <a:spLocks/>
                </p:cNvSpPr>
                <p:nvPr/>
              </p:nvSpPr>
              <p:spPr bwMode="grayWhite">
                <a:xfrm>
                  <a:off x="4458" y="3303"/>
                  <a:ext cx="324" cy="422"/>
                </a:xfrm>
                <a:custGeom>
                  <a:avLst/>
                  <a:gdLst>
                    <a:gd name="T0" fmla="*/ 76 w 324"/>
                    <a:gd name="T1" fmla="*/ 0 h 422"/>
                    <a:gd name="T2" fmla="*/ 71 w 324"/>
                    <a:gd name="T3" fmla="*/ 11 h 422"/>
                    <a:gd name="T4" fmla="*/ 45 w 324"/>
                    <a:gd name="T5" fmla="*/ 33 h 422"/>
                    <a:gd name="T6" fmla="*/ 40 w 324"/>
                    <a:gd name="T7" fmla="*/ 53 h 422"/>
                    <a:gd name="T8" fmla="*/ 21 w 324"/>
                    <a:gd name="T9" fmla="*/ 68 h 422"/>
                    <a:gd name="T10" fmla="*/ 8 w 324"/>
                    <a:gd name="T11" fmla="*/ 96 h 422"/>
                    <a:gd name="T12" fmla="*/ 8 w 324"/>
                    <a:gd name="T13" fmla="*/ 114 h 422"/>
                    <a:gd name="T14" fmla="*/ 0 w 324"/>
                    <a:gd name="T15" fmla="*/ 144 h 422"/>
                    <a:gd name="T16" fmla="*/ 11 w 324"/>
                    <a:gd name="T17" fmla="*/ 157 h 422"/>
                    <a:gd name="T18" fmla="*/ 40 w 324"/>
                    <a:gd name="T19" fmla="*/ 195 h 422"/>
                    <a:gd name="T20" fmla="*/ 48 w 324"/>
                    <a:gd name="T21" fmla="*/ 190 h 422"/>
                    <a:gd name="T22" fmla="*/ 99 w 324"/>
                    <a:gd name="T23" fmla="*/ 190 h 422"/>
                    <a:gd name="T24" fmla="*/ 123 w 324"/>
                    <a:gd name="T25" fmla="*/ 199 h 422"/>
                    <a:gd name="T26" fmla="*/ 121 w 324"/>
                    <a:gd name="T27" fmla="*/ 229 h 422"/>
                    <a:gd name="T28" fmla="*/ 138 w 324"/>
                    <a:gd name="T29" fmla="*/ 268 h 422"/>
                    <a:gd name="T30" fmla="*/ 137 w 324"/>
                    <a:gd name="T31" fmla="*/ 279 h 422"/>
                    <a:gd name="T32" fmla="*/ 144 w 324"/>
                    <a:gd name="T33" fmla="*/ 291 h 422"/>
                    <a:gd name="T34" fmla="*/ 133 w 324"/>
                    <a:gd name="T35" fmla="*/ 319 h 422"/>
                    <a:gd name="T36" fmla="*/ 146 w 324"/>
                    <a:gd name="T37" fmla="*/ 354 h 422"/>
                    <a:gd name="T38" fmla="*/ 153 w 324"/>
                    <a:gd name="T39" fmla="*/ 382 h 422"/>
                    <a:gd name="T40" fmla="*/ 162 w 324"/>
                    <a:gd name="T41" fmla="*/ 399 h 422"/>
                    <a:gd name="T42" fmla="*/ 171 w 324"/>
                    <a:gd name="T43" fmla="*/ 421 h 422"/>
                    <a:gd name="T44" fmla="*/ 188 w 324"/>
                    <a:gd name="T45" fmla="*/ 418 h 422"/>
                    <a:gd name="T46" fmla="*/ 216 w 324"/>
                    <a:gd name="T47" fmla="*/ 402 h 422"/>
                    <a:gd name="T48" fmla="*/ 229 w 324"/>
                    <a:gd name="T49" fmla="*/ 382 h 422"/>
                    <a:gd name="T50" fmla="*/ 228 w 324"/>
                    <a:gd name="T51" fmla="*/ 369 h 422"/>
                    <a:gd name="T52" fmla="*/ 245 w 324"/>
                    <a:gd name="T53" fmla="*/ 359 h 422"/>
                    <a:gd name="T54" fmla="*/ 242 w 324"/>
                    <a:gd name="T55" fmla="*/ 340 h 422"/>
                    <a:gd name="T56" fmla="*/ 267 w 324"/>
                    <a:gd name="T57" fmla="*/ 310 h 422"/>
                    <a:gd name="T58" fmla="*/ 271 w 324"/>
                    <a:gd name="T59" fmla="*/ 285 h 422"/>
                    <a:gd name="T60" fmla="*/ 264 w 324"/>
                    <a:gd name="T61" fmla="*/ 277 h 422"/>
                    <a:gd name="T62" fmla="*/ 267 w 324"/>
                    <a:gd name="T63" fmla="*/ 267 h 422"/>
                    <a:gd name="T64" fmla="*/ 261 w 324"/>
                    <a:gd name="T65" fmla="*/ 258 h 422"/>
                    <a:gd name="T66" fmla="*/ 280 w 324"/>
                    <a:gd name="T67" fmla="*/ 234 h 422"/>
                    <a:gd name="T68" fmla="*/ 280 w 324"/>
                    <a:gd name="T69" fmla="*/ 222 h 422"/>
                    <a:gd name="T70" fmla="*/ 306 w 324"/>
                    <a:gd name="T71" fmla="*/ 202 h 422"/>
                    <a:gd name="T72" fmla="*/ 323 w 324"/>
                    <a:gd name="T73" fmla="*/ 148 h 422"/>
                    <a:gd name="T74" fmla="*/ 299 w 324"/>
                    <a:gd name="T75" fmla="*/ 162 h 422"/>
                    <a:gd name="T76" fmla="*/ 278 w 324"/>
                    <a:gd name="T77" fmla="*/ 156 h 422"/>
                    <a:gd name="T78" fmla="*/ 281 w 324"/>
                    <a:gd name="T79" fmla="*/ 143 h 422"/>
                    <a:gd name="T80" fmla="*/ 260 w 324"/>
                    <a:gd name="T81" fmla="*/ 129 h 422"/>
                    <a:gd name="T82" fmla="*/ 250 w 324"/>
                    <a:gd name="T83" fmla="*/ 94 h 422"/>
                    <a:gd name="T84" fmla="*/ 230 w 324"/>
                    <a:gd name="T85" fmla="*/ 66 h 422"/>
                    <a:gd name="T86" fmla="*/ 230 w 324"/>
                    <a:gd name="T87" fmla="*/ 47 h 422"/>
                    <a:gd name="T88" fmla="*/ 219 w 324"/>
                    <a:gd name="T89" fmla="*/ 46 h 422"/>
                    <a:gd name="T90" fmla="*/ 212 w 324"/>
                    <a:gd name="T91" fmla="*/ 49 h 422"/>
                    <a:gd name="T92" fmla="*/ 182 w 324"/>
                    <a:gd name="T93" fmla="*/ 38 h 422"/>
                    <a:gd name="T94" fmla="*/ 174 w 324"/>
                    <a:gd name="T95" fmla="*/ 46 h 422"/>
                    <a:gd name="T96" fmla="*/ 167 w 324"/>
                    <a:gd name="T97" fmla="*/ 56 h 422"/>
                    <a:gd name="T98" fmla="*/ 151 w 324"/>
                    <a:gd name="T99" fmla="*/ 38 h 422"/>
                    <a:gd name="T100" fmla="*/ 135 w 324"/>
                    <a:gd name="T101" fmla="*/ 33 h 422"/>
                    <a:gd name="T102" fmla="*/ 134 w 324"/>
                    <a:gd name="T103" fmla="*/ 10 h 422"/>
                    <a:gd name="T104" fmla="*/ 111 w 324"/>
                    <a:gd name="T105" fmla="*/ 14 h 422"/>
                    <a:gd name="T106" fmla="*/ 96 w 324"/>
                    <a:gd name="T107" fmla="*/ 9 h 422"/>
                    <a:gd name="T108" fmla="*/ 76 w 324"/>
                    <a:gd name="T109" fmla="*/ 0 h 42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24" h="422">
                      <a:moveTo>
                        <a:pt x="76" y="0"/>
                      </a:moveTo>
                      <a:lnTo>
                        <a:pt x="71" y="11"/>
                      </a:lnTo>
                      <a:lnTo>
                        <a:pt x="45" y="33"/>
                      </a:lnTo>
                      <a:lnTo>
                        <a:pt x="40" y="53"/>
                      </a:lnTo>
                      <a:lnTo>
                        <a:pt x="21" y="68"/>
                      </a:lnTo>
                      <a:lnTo>
                        <a:pt x="8" y="96"/>
                      </a:lnTo>
                      <a:lnTo>
                        <a:pt x="8" y="114"/>
                      </a:lnTo>
                      <a:lnTo>
                        <a:pt x="0" y="144"/>
                      </a:lnTo>
                      <a:lnTo>
                        <a:pt x="11" y="157"/>
                      </a:lnTo>
                      <a:lnTo>
                        <a:pt x="40" y="195"/>
                      </a:lnTo>
                      <a:lnTo>
                        <a:pt x="48" y="190"/>
                      </a:lnTo>
                      <a:lnTo>
                        <a:pt x="99" y="190"/>
                      </a:lnTo>
                      <a:lnTo>
                        <a:pt x="123" y="199"/>
                      </a:lnTo>
                      <a:lnTo>
                        <a:pt x="121" y="229"/>
                      </a:lnTo>
                      <a:lnTo>
                        <a:pt x="138" y="268"/>
                      </a:lnTo>
                      <a:lnTo>
                        <a:pt x="137" y="279"/>
                      </a:lnTo>
                      <a:lnTo>
                        <a:pt x="144" y="291"/>
                      </a:lnTo>
                      <a:lnTo>
                        <a:pt x="133" y="319"/>
                      </a:lnTo>
                      <a:lnTo>
                        <a:pt x="146" y="354"/>
                      </a:lnTo>
                      <a:lnTo>
                        <a:pt x="153" y="382"/>
                      </a:lnTo>
                      <a:lnTo>
                        <a:pt x="162" y="399"/>
                      </a:lnTo>
                      <a:lnTo>
                        <a:pt x="171" y="421"/>
                      </a:lnTo>
                      <a:lnTo>
                        <a:pt x="188" y="418"/>
                      </a:lnTo>
                      <a:lnTo>
                        <a:pt x="216" y="402"/>
                      </a:lnTo>
                      <a:lnTo>
                        <a:pt x="229" y="382"/>
                      </a:lnTo>
                      <a:lnTo>
                        <a:pt x="228" y="369"/>
                      </a:lnTo>
                      <a:lnTo>
                        <a:pt x="245" y="359"/>
                      </a:lnTo>
                      <a:lnTo>
                        <a:pt x="242" y="340"/>
                      </a:lnTo>
                      <a:lnTo>
                        <a:pt x="267" y="310"/>
                      </a:lnTo>
                      <a:lnTo>
                        <a:pt x="271" y="285"/>
                      </a:lnTo>
                      <a:lnTo>
                        <a:pt x="264" y="277"/>
                      </a:lnTo>
                      <a:lnTo>
                        <a:pt x="267" y="267"/>
                      </a:lnTo>
                      <a:lnTo>
                        <a:pt x="261" y="258"/>
                      </a:lnTo>
                      <a:lnTo>
                        <a:pt x="280" y="234"/>
                      </a:lnTo>
                      <a:lnTo>
                        <a:pt x="280" y="222"/>
                      </a:lnTo>
                      <a:lnTo>
                        <a:pt x="306" y="202"/>
                      </a:lnTo>
                      <a:lnTo>
                        <a:pt x="323" y="148"/>
                      </a:lnTo>
                      <a:lnTo>
                        <a:pt x="299" y="162"/>
                      </a:lnTo>
                      <a:lnTo>
                        <a:pt x="278" y="156"/>
                      </a:lnTo>
                      <a:lnTo>
                        <a:pt x="281" y="143"/>
                      </a:lnTo>
                      <a:lnTo>
                        <a:pt x="260" y="129"/>
                      </a:lnTo>
                      <a:lnTo>
                        <a:pt x="250" y="94"/>
                      </a:lnTo>
                      <a:lnTo>
                        <a:pt x="230" y="66"/>
                      </a:lnTo>
                      <a:lnTo>
                        <a:pt x="230" y="47"/>
                      </a:lnTo>
                      <a:lnTo>
                        <a:pt x="219" y="46"/>
                      </a:lnTo>
                      <a:lnTo>
                        <a:pt x="212" y="49"/>
                      </a:lnTo>
                      <a:lnTo>
                        <a:pt x="182" y="38"/>
                      </a:lnTo>
                      <a:lnTo>
                        <a:pt x="174" y="46"/>
                      </a:lnTo>
                      <a:lnTo>
                        <a:pt x="167" y="56"/>
                      </a:lnTo>
                      <a:lnTo>
                        <a:pt x="151" y="38"/>
                      </a:lnTo>
                      <a:lnTo>
                        <a:pt x="135" y="33"/>
                      </a:lnTo>
                      <a:lnTo>
                        <a:pt x="134" y="10"/>
                      </a:lnTo>
                      <a:lnTo>
                        <a:pt x="111" y="14"/>
                      </a:lnTo>
                      <a:lnTo>
                        <a:pt x="96" y="9"/>
                      </a:lnTo>
                      <a:lnTo>
                        <a:pt x="7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5" name="Freeform 16">
                  <a:extLst>
                    <a:ext uri="{FF2B5EF4-FFF2-40B4-BE49-F238E27FC236}">
                      <a16:creationId xmlns:a16="http://schemas.microsoft.com/office/drawing/2014/main" id="{C77D4264-9E74-835C-4B8E-ED5FBB748833}"/>
                    </a:ext>
                  </a:extLst>
                </p:cNvPr>
                <p:cNvSpPr>
                  <a:spLocks/>
                </p:cNvSpPr>
                <p:nvPr/>
              </p:nvSpPr>
              <p:spPr bwMode="grayWhite">
                <a:xfrm>
                  <a:off x="5205" y="3408"/>
                  <a:ext cx="17" cy="21"/>
                </a:xfrm>
                <a:custGeom>
                  <a:avLst/>
                  <a:gdLst>
                    <a:gd name="T0" fmla="*/ 7 w 17"/>
                    <a:gd name="T1" fmla="*/ 0 h 21"/>
                    <a:gd name="T2" fmla="*/ 9 w 17"/>
                    <a:gd name="T3" fmla="*/ 5 h 21"/>
                    <a:gd name="T4" fmla="*/ 7 w 17"/>
                    <a:gd name="T5" fmla="*/ 10 h 21"/>
                    <a:gd name="T6" fmla="*/ 7 w 17"/>
                    <a:gd name="T7" fmla="*/ 14 h 21"/>
                    <a:gd name="T8" fmla="*/ 16 w 17"/>
                    <a:gd name="T9" fmla="*/ 17 h 21"/>
                    <a:gd name="T10" fmla="*/ 16 w 17"/>
                    <a:gd name="T11" fmla="*/ 20 h 21"/>
                    <a:gd name="T12" fmla="*/ 9 w 17"/>
                    <a:gd name="T13" fmla="*/ 17 h 21"/>
                    <a:gd name="T14" fmla="*/ 3 w 17"/>
                    <a:gd name="T15" fmla="*/ 20 h 21"/>
                    <a:gd name="T16" fmla="*/ 0 w 17"/>
                    <a:gd name="T17" fmla="*/ 17 h 21"/>
                    <a:gd name="T18" fmla="*/ 3 w 17"/>
                    <a:gd name="T19" fmla="*/ 14 h 21"/>
                    <a:gd name="T20" fmla="*/ 0 w 17"/>
                    <a:gd name="T21" fmla="*/ 10 h 21"/>
                    <a:gd name="T22" fmla="*/ 3 w 17"/>
                    <a:gd name="T23" fmla="*/ 2 h 21"/>
                    <a:gd name="T24" fmla="*/ 7 w 17"/>
                    <a:gd name="T25" fmla="*/ 0 h 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1">
                      <a:moveTo>
                        <a:pt x="7" y="0"/>
                      </a:moveTo>
                      <a:lnTo>
                        <a:pt x="9" y="5"/>
                      </a:lnTo>
                      <a:lnTo>
                        <a:pt x="7" y="10"/>
                      </a:lnTo>
                      <a:lnTo>
                        <a:pt x="7" y="14"/>
                      </a:lnTo>
                      <a:lnTo>
                        <a:pt x="16" y="17"/>
                      </a:lnTo>
                      <a:lnTo>
                        <a:pt x="16" y="20"/>
                      </a:lnTo>
                      <a:lnTo>
                        <a:pt x="9" y="17"/>
                      </a:lnTo>
                      <a:lnTo>
                        <a:pt x="3" y="20"/>
                      </a:lnTo>
                      <a:lnTo>
                        <a:pt x="0" y="17"/>
                      </a:lnTo>
                      <a:lnTo>
                        <a:pt x="3" y="14"/>
                      </a:lnTo>
                      <a:lnTo>
                        <a:pt x="0" y="10"/>
                      </a:lnTo>
                      <a:lnTo>
                        <a:pt x="3" y="2"/>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6" name="Freeform 17">
                  <a:extLst>
                    <a:ext uri="{FF2B5EF4-FFF2-40B4-BE49-F238E27FC236}">
                      <a16:creationId xmlns:a16="http://schemas.microsoft.com/office/drawing/2014/main" id="{8E144CC4-7B08-3A05-C709-3BF06D38CB6C}"/>
                    </a:ext>
                  </a:extLst>
                </p:cNvPr>
                <p:cNvSpPr>
                  <a:spLocks/>
                </p:cNvSpPr>
                <p:nvPr/>
              </p:nvSpPr>
              <p:spPr bwMode="grayWhite">
                <a:xfrm>
                  <a:off x="5144" y="3496"/>
                  <a:ext cx="49" cy="70"/>
                </a:xfrm>
                <a:custGeom>
                  <a:avLst/>
                  <a:gdLst>
                    <a:gd name="T0" fmla="*/ 0 w 49"/>
                    <a:gd name="T1" fmla="*/ 34 h 70"/>
                    <a:gd name="T2" fmla="*/ 17 w 49"/>
                    <a:gd name="T3" fmla="*/ 34 h 70"/>
                    <a:gd name="T4" fmla="*/ 37 w 49"/>
                    <a:gd name="T5" fmla="*/ 0 h 70"/>
                    <a:gd name="T6" fmla="*/ 48 w 49"/>
                    <a:gd name="T7" fmla="*/ 20 h 70"/>
                    <a:gd name="T8" fmla="*/ 39 w 49"/>
                    <a:gd name="T9" fmla="*/ 69 h 70"/>
                    <a:gd name="T10" fmla="*/ 3 w 49"/>
                    <a:gd name="T11" fmla="*/ 57 h 70"/>
                    <a:gd name="T12" fmla="*/ 0 w 49"/>
                    <a:gd name="T13" fmla="*/ 34 h 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9" h="70">
                      <a:moveTo>
                        <a:pt x="0" y="34"/>
                      </a:moveTo>
                      <a:lnTo>
                        <a:pt x="17" y="34"/>
                      </a:lnTo>
                      <a:lnTo>
                        <a:pt x="37" y="0"/>
                      </a:lnTo>
                      <a:lnTo>
                        <a:pt x="48" y="20"/>
                      </a:lnTo>
                      <a:lnTo>
                        <a:pt x="39" y="69"/>
                      </a:lnTo>
                      <a:lnTo>
                        <a:pt x="3" y="57"/>
                      </a:lnTo>
                      <a:lnTo>
                        <a:pt x="0" y="3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7" name="Freeform 18">
                  <a:extLst>
                    <a:ext uri="{FF2B5EF4-FFF2-40B4-BE49-F238E27FC236}">
                      <a16:creationId xmlns:a16="http://schemas.microsoft.com/office/drawing/2014/main" id="{EE7D97F5-5CAF-1BDF-50C5-A7ABDA625D7B}"/>
                    </a:ext>
                  </a:extLst>
                </p:cNvPr>
                <p:cNvSpPr>
                  <a:spLocks/>
                </p:cNvSpPr>
                <p:nvPr/>
              </p:nvSpPr>
              <p:spPr bwMode="grayWhite">
                <a:xfrm>
                  <a:off x="5241" y="3523"/>
                  <a:ext cx="84" cy="67"/>
                </a:xfrm>
                <a:custGeom>
                  <a:avLst/>
                  <a:gdLst>
                    <a:gd name="T0" fmla="*/ 5 w 84"/>
                    <a:gd name="T1" fmla="*/ 15 h 67"/>
                    <a:gd name="T2" fmla="*/ 0 w 84"/>
                    <a:gd name="T3" fmla="*/ 0 h 67"/>
                    <a:gd name="T4" fmla="*/ 27 w 84"/>
                    <a:gd name="T5" fmla="*/ 6 h 67"/>
                    <a:gd name="T6" fmla="*/ 67 w 84"/>
                    <a:gd name="T7" fmla="*/ 22 h 67"/>
                    <a:gd name="T8" fmla="*/ 67 w 84"/>
                    <a:gd name="T9" fmla="*/ 34 h 67"/>
                    <a:gd name="T10" fmla="*/ 83 w 84"/>
                    <a:gd name="T11" fmla="*/ 66 h 67"/>
                    <a:gd name="T12" fmla="*/ 52 w 84"/>
                    <a:gd name="T13" fmla="*/ 36 h 67"/>
                    <a:gd name="T14" fmla="*/ 31 w 84"/>
                    <a:gd name="T15" fmla="*/ 38 h 67"/>
                    <a:gd name="T16" fmla="*/ 5 w 84"/>
                    <a:gd name="T17" fmla="*/ 15 h 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4" h="67">
                      <a:moveTo>
                        <a:pt x="5" y="15"/>
                      </a:moveTo>
                      <a:lnTo>
                        <a:pt x="0" y="0"/>
                      </a:lnTo>
                      <a:lnTo>
                        <a:pt x="27" y="6"/>
                      </a:lnTo>
                      <a:lnTo>
                        <a:pt x="67" y="22"/>
                      </a:lnTo>
                      <a:lnTo>
                        <a:pt x="67" y="34"/>
                      </a:lnTo>
                      <a:lnTo>
                        <a:pt x="83" y="66"/>
                      </a:lnTo>
                      <a:lnTo>
                        <a:pt x="52" y="36"/>
                      </a:lnTo>
                      <a:lnTo>
                        <a:pt x="31" y="38"/>
                      </a:lnTo>
                      <a:lnTo>
                        <a:pt x="5" y="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8" name="Freeform 19">
                  <a:extLst>
                    <a:ext uri="{FF2B5EF4-FFF2-40B4-BE49-F238E27FC236}">
                      <a16:creationId xmlns:a16="http://schemas.microsoft.com/office/drawing/2014/main" id="{CE03973C-DD59-D2A5-8805-F0C103944CB1}"/>
                    </a:ext>
                  </a:extLst>
                </p:cNvPr>
                <p:cNvSpPr>
                  <a:spLocks/>
                </p:cNvSpPr>
                <p:nvPr/>
              </p:nvSpPr>
              <p:spPr bwMode="grayWhite">
                <a:xfrm>
                  <a:off x="5400" y="3660"/>
                  <a:ext cx="57" cy="73"/>
                </a:xfrm>
                <a:custGeom>
                  <a:avLst/>
                  <a:gdLst>
                    <a:gd name="T0" fmla="*/ 34 w 57"/>
                    <a:gd name="T1" fmla="*/ 0 h 73"/>
                    <a:gd name="T2" fmla="*/ 56 w 57"/>
                    <a:gd name="T3" fmla="*/ 21 h 73"/>
                    <a:gd name="T4" fmla="*/ 11 w 57"/>
                    <a:gd name="T5" fmla="*/ 72 h 73"/>
                    <a:gd name="T6" fmla="*/ 0 w 57"/>
                    <a:gd name="T7" fmla="*/ 60 h 73"/>
                    <a:gd name="T8" fmla="*/ 32 w 57"/>
                    <a:gd name="T9" fmla="*/ 28 h 73"/>
                    <a:gd name="T10" fmla="*/ 34 w 57"/>
                    <a:gd name="T11" fmla="*/ 0 h 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 h="73">
                      <a:moveTo>
                        <a:pt x="34" y="0"/>
                      </a:moveTo>
                      <a:lnTo>
                        <a:pt x="56" y="21"/>
                      </a:lnTo>
                      <a:lnTo>
                        <a:pt x="11" y="72"/>
                      </a:lnTo>
                      <a:lnTo>
                        <a:pt x="0" y="60"/>
                      </a:lnTo>
                      <a:lnTo>
                        <a:pt x="32" y="28"/>
                      </a:lnTo>
                      <a:lnTo>
                        <a:pt x="34"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9" name="Freeform 20">
                  <a:extLst>
                    <a:ext uri="{FF2B5EF4-FFF2-40B4-BE49-F238E27FC236}">
                      <a16:creationId xmlns:a16="http://schemas.microsoft.com/office/drawing/2014/main" id="{5ECBDDBF-2D93-25E9-5CC4-EF23AF2A2BE9}"/>
                    </a:ext>
                  </a:extLst>
                </p:cNvPr>
                <p:cNvSpPr>
                  <a:spLocks/>
                </p:cNvSpPr>
                <p:nvPr/>
              </p:nvSpPr>
              <p:spPr bwMode="grayWhite">
                <a:xfrm>
                  <a:off x="4558" y="3167"/>
                  <a:ext cx="29" cy="48"/>
                </a:xfrm>
                <a:custGeom>
                  <a:avLst/>
                  <a:gdLst>
                    <a:gd name="T0" fmla="*/ 28 w 29"/>
                    <a:gd name="T1" fmla="*/ 36 h 48"/>
                    <a:gd name="T2" fmla="*/ 20 w 29"/>
                    <a:gd name="T3" fmla="*/ 31 h 48"/>
                    <a:gd name="T4" fmla="*/ 20 w 29"/>
                    <a:gd name="T5" fmla="*/ 10 h 48"/>
                    <a:gd name="T6" fmla="*/ 24 w 29"/>
                    <a:gd name="T7" fmla="*/ 5 h 48"/>
                    <a:gd name="T8" fmla="*/ 17 w 29"/>
                    <a:gd name="T9" fmla="*/ 5 h 48"/>
                    <a:gd name="T10" fmla="*/ 21 w 29"/>
                    <a:gd name="T11" fmla="*/ 0 h 48"/>
                    <a:gd name="T12" fmla="*/ 16 w 29"/>
                    <a:gd name="T13" fmla="*/ 0 h 48"/>
                    <a:gd name="T14" fmla="*/ 10 w 29"/>
                    <a:gd name="T15" fmla="*/ 6 h 48"/>
                    <a:gd name="T16" fmla="*/ 10 w 29"/>
                    <a:gd name="T17" fmla="*/ 19 h 48"/>
                    <a:gd name="T18" fmla="*/ 13 w 29"/>
                    <a:gd name="T19" fmla="*/ 22 h 48"/>
                    <a:gd name="T20" fmla="*/ 13 w 29"/>
                    <a:gd name="T21" fmla="*/ 28 h 48"/>
                    <a:gd name="T22" fmla="*/ 11 w 29"/>
                    <a:gd name="T23" fmla="*/ 28 h 48"/>
                    <a:gd name="T24" fmla="*/ 6 w 29"/>
                    <a:gd name="T25" fmla="*/ 33 h 48"/>
                    <a:gd name="T26" fmla="*/ 6 w 29"/>
                    <a:gd name="T27" fmla="*/ 38 h 48"/>
                    <a:gd name="T28" fmla="*/ 0 w 29"/>
                    <a:gd name="T29" fmla="*/ 47 h 48"/>
                    <a:gd name="T30" fmla="*/ 21 w 29"/>
                    <a:gd name="T31" fmla="*/ 47 h 48"/>
                    <a:gd name="T32" fmla="*/ 28 w 29"/>
                    <a:gd name="T33" fmla="*/ 36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 h="48">
                      <a:moveTo>
                        <a:pt x="28" y="36"/>
                      </a:moveTo>
                      <a:lnTo>
                        <a:pt x="20" y="31"/>
                      </a:lnTo>
                      <a:lnTo>
                        <a:pt x="20" y="10"/>
                      </a:lnTo>
                      <a:lnTo>
                        <a:pt x="24" y="5"/>
                      </a:lnTo>
                      <a:lnTo>
                        <a:pt x="17" y="5"/>
                      </a:lnTo>
                      <a:lnTo>
                        <a:pt x="21" y="0"/>
                      </a:lnTo>
                      <a:lnTo>
                        <a:pt x="16" y="0"/>
                      </a:lnTo>
                      <a:lnTo>
                        <a:pt x="10" y="6"/>
                      </a:lnTo>
                      <a:lnTo>
                        <a:pt x="10" y="19"/>
                      </a:lnTo>
                      <a:lnTo>
                        <a:pt x="13" y="22"/>
                      </a:lnTo>
                      <a:lnTo>
                        <a:pt x="13" y="28"/>
                      </a:lnTo>
                      <a:lnTo>
                        <a:pt x="11" y="28"/>
                      </a:lnTo>
                      <a:lnTo>
                        <a:pt x="6" y="33"/>
                      </a:lnTo>
                      <a:lnTo>
                        <a:pt x="6" y="38"/>
                      </a:lnTo>
                      <a:lnTo>
                        <a:pt x="0" y="47"/>
                      </a:lnTo>
                      <a:lnTo>
                        <a:pt x="21" y="47"/>
                      </a:lnTo>
                      <a:lnTo>
                        <a:pt x="28" y="3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0" name="Freeform 21">
                  <a:extLst>
                    <a:ext uri="{FF2B5EF4-FFF2-40B4-BE49-F238E27FC236}">
                      <a16:creationId xmlns:a16="http://schemas.microsoft.com/office/drawing/2014/main" id="{06CC80EE-D56E-D8F4-C8CB-A0E626114121}"/>
                    </a:ext>
                  </a:extLst>
                </p:cNvPr>
                <p:cNvSpPr>
                  <a:spLocks/>
                </p:cNvSpPr>
                <p:nvPr/>
              </p:nvSpPr>
              <p:spPr bwMode="grayWhite">
                <a:xfrm>
                  <a:off x="4549" y="3183"/>
                  <a:ext cx="17" cy="17"/>
                </a:xfrm>
                <a:custGeom>
                  <a:avLst/>
                  <a:gdLst>
                    <a:gd name="T0" fmla="*/ 13 w 17"/>
                    <a:gd name="T1" fmla="*/ 5 h 17"/>
                    <a:gd name="T2" fmla="*/ 16 w 17"/>
                    <a:gd name="T3" fmla="*/ 5 h 17"/>
                    <a:gd name="T4" fmla="*/ 16 w 17"/>
                    <a:gd name="T5" fmla="*/ 0 h 17"/>
                    <a:gd name="T6" fmla="*/ 10 w 17"/>
                    <a:gd name="T7" fmla="*/ 0 h 17"/>
                    <a:gd name="T8" fmla="*/ 0 w 17"/>
                    <a:gd name="T9" fmla="*/ 10 h 17"/>
                    <a:gd name="T10" fmla="*/ 0 w 17"/>
                    <a:gd name="T11" fmla="*/ 16 h 17"/>
                    <a:gd name="T12" fmla="*/ 9 w 17"/>
                    <a:gd name="T13" fmla="*/ 16 h 17"/>
                    <a:gd name="T14" fmla="*/ 13 w 17"/>
                    <a:gd name="T15" fmla="*/ 11 h 17"/>
                    <a:gd name="T16" fmla="*/ 13 w 17"/>
                    <a:gd name="T17" fmla="*/ 5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17">
                      <a:moveTo>
                        <a:pt x="13" y="5"/>
                      </a:moveTo>
                      <a:lnTo>
                        <a:pt x="16" y="5"/>
                      </a:lnTo>
                      <a:lnTo>
                        <a:pt x="16" y="0"/>
                      </a:lnTo>
                      <a:lnTo>
                        <a:pt x="10" y="0"/>
                      </a:lnTo>
                      <a:lnTo>
                        <a:pt x="0" y="10"/>
                      </a:lnTo>
                      <a:lnTo>
                        <a:pt x="0" y="16"/>
                      </a:lnTo>
                      <a:lnTo>
                        <a:pt x="9" y="16"/>
                      </a:lnTo>
                      <a:lnTo>
                        <a:pt x="13" y="11"/>
                      </a:lnTo>
                      <a:lnTo>
                        <a:pt x="13" y="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1" name="Freeform 22">
                  <a:extLst>
                    <a:ext uri="{FF2B5EF4-FFF2-40B4-BE49-F238E27FC236}">
                      <a16:creationId xmlns:a16="http://schemas.microsoft.com/office/drawing/2014/main" id="{BDABA942-7483-8221-B6DE-A05FCA764998}"/>
                    </a:ext>
                  </a:extLst>
                </p:cNvPr>
                <p:cNvSpPr>
                  <a:spLocks/>
                </p:cNvSpPr>
                <p:nvPr/>
              </p:nvSpPr>
              <p:spPr bwMode="grayWhite">
                <a:xfrm>
                  <a:off x="4527" y="3155"/>
                  <a:ext cx="184" cy="155"/>
                </a:xfrm>
                <a:custGeom>
                  <a:avLst/>
                  <a:gdLst>
                    <a:gd name="T0" fmla="*/ 120 w 184"/>
                    <a:gd name="T1" fmla="*/ 10 h 155"/>
                    <a:gd name="T2" fmla="*/ 144 w 184"/>
                    <a:gd name="T3" fmla="*/ 14 h 155"/>
                    <a:gd name="T4" fmla="*/ 129 w 184"/>
                    <a:gd name="T5" fmla="*/ 20 h 155"/>
                    <a:gd name="T6" fmla="*/ 123 w 184"/>
                    <a:gd name="T7" fmla="*/ 29 h 155"/>
                    <a:gd name="T8" fmla="*/ 114 w 184"/>
                    <a:gd name="T9" fmla="*/ 50 h 155"/>
                    <a:gd name="T10" fmla="*/ 100 w 184"/>
                    <a:gd name="T11" fmla="*/ 51 h 155"/>
                    <a:gd name="T12" fmla="*/ 88 w 184"/>
                    <a:gd name="T13" fmla="*/ 49 h 155"/>
                    <a:gd name="T14" fmla="*/ 94 w 184"/>
                    <a:gd name="T15" fmla="*/ 39 h 155"/>
                    <a:gd name="T16" fmla="*/ 88 w 184"/>
                    <a:gd name="T17" fmla="*/ 26 h 155"/>
                    <a:gd name="T18" fmla="*/ 81 w 184"/>
                    <a:gd name="T19" fmla="*/ 49 h 155"/>
                    <a:gd name="T20" fmla="*/ 62 w 184"/>
                    <a:gd name="T21" fmla="*/ 60 h 155"/>
                    <a:gd name="T22" fmla="*/ 52 w 184"/>
                    <a:gd name="T23" fmla="*/ 67 h 155"/>
                    <a:gd name="T24" fmla="*/ 38 w 184"/>
                    <a:gd name="T25" fmla="*/ 77 h 155"/>
                    <a:gd name="T26" fmla="*/ 30 w 184"/>
                    <a:gd name="T27" fmla="*/ 102 h 155"/>
                    <a:gd name="T28" fmla="*/ 5 w 184"/>
                    <a:gd name="T29" fmla="*/ 93 h 155"/>
                    <a:gd name="T30" fmla="*/ 0 w 184"/>
                    <a:gd name="T31" fmla="*/ 111 h 155"/>
                    <a:gd name="T32" fmla="*/ 10 w 184"/>
                    <a:gd name="T33" fmla="*/ 138 h 155"/>
                    <a:gd name="T34" fmla="*/ 50 w 184"/>
                    <a:gd name="T35" fmla="*/ 109 h 155"/>
                    <a:gd name="T36" fmla="*/ 75 w 184"/>
                    <a:gd name="T37" fmla="*/ 103 h 155"/>
                    <a:gd name="T38" fmla="*/ 79 w 184"/>
                    <a:gd name="T39" fmla="*/ 115 h 155"/>
                    <a:gd name="T40" fmla="*/ 99 w 184"/>
                    <a:gd name="T41" fmla="*/ 143 h 155"/>
                    <a:gd name="T42" fmla="*/ 101 w 184"/>
                    <a:gd name="T43" fmla="*/ 135 h 155"/>
                    <a:gd name="T44" fmla="*/ 107 w 184"/>
                    <a:gd name="T45" fmla="*/ 135 h 155"/>
                    <a:gd name="T46" fmla="*/ 88 w 184"/>
                    <a:gd name="T47" fmla="*/ 108 h 155"/>
                    <a:gd name="T48" fmla="*/ 94 w 184"/>
                    <a:gd name="T49" fmla="*/ 99 h 155"/>
                    <a:gd name="T50" fmla="*/ 114 w 184"/>
                    <a:gd name="T51" fmla="*/ 127 h 155"/>
                    <a:gd name="T52" fmla="*/ 123 w 184"/>
                    <a:gd name="T53" fmla="*/ 144 h 155"/>
                    <a:gd name="T54" fmla="*/ 127 w 184"/>
                    <a:gd name="T55" fmla="*/ 154 h 155"/>
                    <a:gd name="T56" fmla="*/ 131 w 184"/>
                    <a:gd name="T57" fmla="*/ 136 h 155"/>
                    <a:gd name="T58" fmla="*/ 144 w 184"/>
                    <a:gd name="T59" fmla="*/ 130 h 155"/>
                    <a:gd name="T60" fmla="*/ 153 w 184"/>
                    <a:gd name="T61" fmla="*/ 126 h 155"/>
                    <a:gd name="T62" fmla="*/ 150 w 184"/>
                    <a:gd name="T63" fmla="*/ 113 h 155"/>
                    <a:gd name="T64" fmla="*/ 157 w 184"/>
                    <a:gd name="T65" fmla="*/ 90 h 155"/>
                    <a:gd name="T66" fmla="*/ 166 w 184"/>
                    <a:gd name="T67" fmla="*/ 93 h 155"/>
                    <a:gd name="T68" fmla="*/ 169 w 184"/>
                    <a:gd name="T69" fmla="*/ 103 h 155"/>
                    <a:gd name="T70" fmla="*/ 177 w 184"/>
                    <a:gd name="T71" fmla="*/ 98 h 155"/>
                    <a:gd name="T72" fmla="*/ 175 w 184"/>
                    <a:gd name="T73" fmla="*/ 95 h 155"/>
                    <a:gd name="T74" fmla="*/ 180 w 184"/>
                    <a:gd name="T75" fmla="*/ 81 h 155"/>
                    <a:gd name="T76" fmla="*/ 183 w 184"/>
                    <a:gd name="T77" fmla="*/ 98 h 155"/>
                    <a:gd name="T78" fmla="*/ 120 w 184"/>
                    <a:gd name="T79" fmla="*/ 0 h 15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84" h="155">
                      <a:moveTo>
                        <a:pt x="120" y="0"/>
                      </a:moveTo>
                      <a:lnTo>
                        <a:pt x="120" y="10"/>
                      </a:lnTo>
                      <a:lnTo>
                        <a:pt x="124" y="14"/>
                      </a:lnTo>
                      <a:lnTo>
                        <a:pt x="144" y="14"/>
                      </a:lnTo>
                      <a:lnTo>
                        <a:pt x="144" y="20"/>
                      </a:lnTo>
                      <a:lnTo>
                        <a:pt x="129" y="20"/>
                      </a:lnTo>
                      <a:lnTo>
                        <a:pt x="129" y="37"/>
                      </a:lnTo>
                      <a:lnTo>
                        <a:pt x="123" y="29"/>
                      </a:lnTo>
                      <a:lnTo>
                        <a:pt x="123" y="40"/>
                      </a:lnTo>
                      <a:lnTo>
                        <a:pt x="114" y="50"/>
                      </a:lnTo>
                      <a:lnTo>
                        <a:pt x="109" y="44"/>
                      </a:lnTo>
                      <a:lnTo>
                        <a:pt x="100" y="51"/>
                      </a:lnTo>
                      <a:lnTo>
                        <a:pt x="99" y="49"/>
                      </a:lnTo>
                      <a:lnTo>
                        <a:pt x="88" y="49"/>
                      </a:lnTo>
                      <a:lnTo>
                        <a:pt x="94" y="42"/>
                      </a:lnTo>
                      <a:lnTo>
                        <a:pt x="94" y="39"/>
                      </a:lnTo>
                      <a:lnTo>
                        <a:pt x="88" y="34"/>
                      </a:lnTo>
                      <a:lnTo>
                        <a:pt x="88" y="26"/>
                      </a:lnTo>
                      <a:lnTo>
                        <a:pt x="81" y="34"/>
                      </a:lnTo>
                      <a:lnTo>
                        <a:pt x="81" y="49"/>
                      </a:lnTo>
                      <a:lnTo>
                        <a:pt x="73" y="49"/>
                      </a:lnTo>
                      <a:lnTo>
                        <a:pt x="62" y="60"/>
                      </a:lnTo>
                      <a:lnTo>
                        <a:pt x="58" y="60"/>
                      </a:lnTo>
                      <a:lnTo>
                        <a:pt x="52" y="67"/>
                      </a:lnTo>
                      <a:lnTo>
                        <a:pt x="30" y="67"/>
                      </a:lnTo>
                      <a:lnTo>
                        <a:pt x="38" y="77"/>
                      </a:lnTo>
                      <a:lnTo>
                        <a:pt x="38" y="93"/>
                      </a:lnTo>
                      <a:lnTo>
                        <a:pt x="30" y="102"/>
                      </a:lnTo>
                      <a:lnTo>
                        <a:pt x="22" y="93"/>
                      </a:lnTo>
                      <a:lnTo>
                        <a:pt x="5" y="93"/>
                      </a:lnTo>
                      <a:lnTo>
                        <a:pt x="5" y="104"/>
                      </a:lnTo>
                      <a:lnTo>
                        <a:pt x="0" y="111"/>
                      </a:lnTo>
                      <a:lnTo>
                        <a:pt x="0" y="126"/>
                      </a:lnTo>
                      <a:lnTo>
                        <a:pt x="10" y="138"/>
                      </a:lnTo>
                      <a:lnTo>
                        <a:pt x="26" y="138"/>
                      </a:lnTo>
                      <a:lnTo>
                        <a:pt x="50" y="109"/>
                      </a:lnTo>
                      <a:lnTo>
                        <a:pt x="72" y="109"/>
                      </a:lnTo>
                      <a:lnTo>
                        <a:pt x="75" y="103"/>
                      </a:lnTo>
                      <a:lnTo>
                        <a:pt x="80" y="109"/>
                      </a:lnTo>
                      <a:lnTo>
                        <a:pt x="79" y="115"/>
                      </a:lnTo>
                      <a:lnTo>
                        <a:pt x="99" y="135"/>
                      </a:lnTo>
                      <a:lnTo>
                        <a:pt x="99" y="143"/>
                      </a:lnTo>
                      <a:lnTo>
                        <a:pt x="104" y="140"/>
                      </a:lnTo>
                      <a:lnTo>
                        <a:pt x="101" y="135"/>
                      </a:lnTo>
                      <a:lnTo>
                        <a:pt x="104" y="132"/>
                      </a:lnTo>
                      <a:lnTo>
                        <a:pt x="107" y="135"/>
                      </a:lnTo>
                      <a:lnTo>
                        <a:pt x="109" y="134"/>
                      </a:lnTo>
                      <a:lnTo>
                        <a:pt x="88" y="108"/>
                      </a:lnTo>
                      <a:lnTo>
                        <a:pt x="88" y="99"/>
                      </a:lnTo>
                      <a:lnTo>
                        <a:pt x="94" y="99"/>
                      </a:lnTo>
                      <a:lnTo>
                        <a:pt x="94" y="104"/>
                      </a:lnTo>
                      <a:lnTo>
                        <a:pt x="114" y="127"/>
                      </a:lnTo>
                      <a:lnTo>
                        <a:pt x="114" y="134"/>
                      </a:lnTo>
                      <a:lnTo>
                        <a:pt x="123" y="144"/>
                      </a:lnTo>
                      <a:lnTo>
                        <a:pt x="121" y="146"/>
                      </a:lnTo>
                      <a:lnTo>
                        <a:pt x="127" y="154"/>
                      </a:lnTo>
                      <a:lnTo>
                        <a:pt x="137" y="143"/>
                      </a:lnTo>
                      <a:lnTo>
                        <a:pt x="131" y="136"/>
                      </a:lnTo>
                      <a:lnTo>
                        <a:pt x="137" y="130"/>
                      </a:lnTo>
                      <a:lnTo>
                        <a:pt x="144" y="130"/>
                      </a:lnTo>
                      <a:lnTo>
                        <a:pt x="148" y="126"/>
                      </a:lnTo>
                      <a:lnTo>
                        <a:pt x="153" y="126"/>
                      </a:lnTo>
                      <a:lnTo>
                        <a:pt x="147" y="117"/>
                      </a:lnTo>
                      <a:lnTo>
                        <a:pt x="150" y="113"/>
                      </a:lnTo>
                      <a:lnTo>
                        <a:pt x="150" y="98"/>
                      </a:lnTo>
                      <a:lnTo>
                        <a:pt x="157" y="90"/>
                      </a:lnTo>
                      <a:lnTo>
                        <a:pt x="160" y="93"/>
                      </a:lnTo>
                      <a:lnTo>
                        <a:pt x="166" y="93"/>
                      </a:lnTo>
                      <a:lnTo>
                        <a:pt x="163" y="97"/>
                      </a:lnTo>
                      <a:lnTo>
                        <a:pt x="169" y="103"/>
                      </a:lnTo>
                      <a:lnTo>
                        <a:pt x="172" y="98"/>
                      </a:lnTo>
                      <a:lnTo>
                        <a:pt x="177" y="98"/>
                      </a:lnTo>
                      <a:lnTo>
                        <a:pt x="177" y="95"/>
                      </a:lnTo>
                      <a:lnTo>
                        <a:pt x="175" y="95"/>
                      </a:lnTo>
                      <a:lnTo>
                        <a:pt x="171" y="93"/>
                      </a:lnTo>
                      <a:lnTo>
                        <a:pt x="180" y="81"/>
                      </a:lnTo>
                      <a:lnTo>
                        <a:pt x="180" y="98"/>
                      </a:lnTo>
                      <a:lnTo>
                        <a:pt x="183" y="98"/>
                      </a:lnTo>
                      <a:lnTo>
                        <a:pt x="183" y="0"/>
                      </a:lnTo>
                      <a:lnTo>
                        <a:pt x="12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2" name="Freeform 23">
                  <a:extLst>
                    <a:ext uri="{FF2B5EF4-FFF2-40B4-BE49-F238E27FC236}">
                      <a16:creationId xmlns:a16="http://schemas.microsoft.com/office/drawing/2014/main" id="{88532711-3A59-AFC2-CC3F-1D8EA67E6729}"/>
                    </a:ext>
                  </a:extLst>
                </p:cNvPr>
                <p:cNvSpPr>
                  <a:spLocks/>
                </p:cNvSpPr>
                <p:nvPr/>
              </p:nvSpPr>
              <p:spPr bwMode="grayWhite">
                <a:xfrm>
                  <a:off x="4605" y="2991"/>
                  <a:ext cx="782" cy="553"/>
                </a:xfrm>
                <a:custGeom>
                  <a:avLst/>
                  <a:gdLst>
                    <a:gd name="T0" fmla="*/ 22 w 782"/>
                    <a:gd name="T1" fmla="*/ 145 h 553"/>
                    <a:gd name="T2" fmla="*/ 71 w 782"/>
                    <a:gd name="T3" fmla="*/ 96 h 553"/>
                    <a:gd name="T4" fmla="*/ 101 w 782"/>
                    <a:gd name="T5" fmla="*/ 130 h 553"/>
                    <a:gd name="T6" fmla="*/ 84 w 782"/>
                    <a:gd name="T7" fmla="*/ 128 h 553"/>
                    <a:gd name="T8" fmla="*/ 155 w 782"/>
                    <a:gd name="T9" fmla="*/ 123 h 553"/>
                    <a:gd name="T10" fmla="*/ 172 w 782"/>
                    <a:gd name="T11" fmla="*/ 79 h 553"/>
                    <a:gd name="T12" fmla="*/ 172 w 782"/>
                    <a:gd name="T13" fmla="*/ 89 h 553"/>
                    <a:gd name="T14" fmla="*/ 160 w 782"/>
                    <a:gd name="T15" fmla="*/ 123 h 553"/>
                    <a:gd name="T16" fmla="*/ 216 w 782"/>
                    <a:gd name="T17" fmla="*/ 95 h 553"/>
                    <a:gd name="T18" fmla="*/ 330 w 782"/>
                    <a:gd name="T19" fmla="*/ 16 h 553"/>
                    <a:gd name="T20" fmla="*/ 412 w 782"/>
                    <a:gd name="T21" fmla="*/ 20 h 553"/>
                    <a:gd name="T22" fmla="*/ 503 w 782"/>
                    <a:gd name="T23" fmla="*/ 10 h 553"/>
                    <a:gd name="T24" fmla="*/ 602 w 782"/>
                    <a:gd name="T25" fmla="*/ 51 h 553"/>
                    <a:gd name="T26" fmla="*/ 718 w 782"/>
                    <a:gd name="T27" fmla="*/ 65 h 553"/>
                    <a:gd name="T28" fmla="*/ 775 w 782"/>
                    <a:gd name="T29" fmla="*/ 112 h 553"/>
                    <a:gd name="T30" fmla="*/ 731 w 782"/>
                    <a:gd name="T31" fmla="*/ 148 h 553"/>
                    <a:gd name="T32" fmla="*/ 707 w 782"/>
                    <a:gd name="T33" fmla="*/ 194 h 553"/>
                    <a:gd name="T34" fmla="*/ 678 w 782"/>
                    <a:gd name="T35" fmla="*/ 196 h 553"/>
                    <a:gd name="T36" fmla="*/ 687 w 782"/>
                    <a:gd name="T37" fmla="*/ 132 h 553"/>
                    <a:gd name="T38" fmla="*/ 650 w 782"/>
                    <a:gd name="T39" fmla="*/ 166 h 553"/>
                    <a:gd name="T40" fmla="*/ 623 w 782"/>
                    <a:gd name="T41" fmla="*/ 196 h 553"/>
                    <a:gd name="T42" fmla="*/ 632 w 782"/>
                    <a:gd name="T43" fmla="*/ 228 h 553"/>
                    <a:gd name="T44" fmla="*/ 600 w 782"/>
                    <a:gd name="T45" fmla="*/ 276 h 553"/>
                    <a:gd name="T46" fmla="*/ 605 w 782"/>
                    <a:gd name="T47" fmla="*/ 315 h 553"/>
                    <a:gd name="T48" fmla="*/ 602 w 782"/>
                    <a:gd name="T49" fmla="*/ 296 h 553"/>
                    <a:gd name="T50" fmla="*/ 572 w 782"/>
                    <a:gd name="T51" fmla="*/ 299 h 553"/>
                    <a:gd name="T52" fmla="*/ 594 w 782"/>
                    <a:gd name="T53" fmla="*/ 356 h 553"/>
                    <a:gd name="T54" fmla="*/ 539 w 782"/>
                    <a:gd name="T55" fmla="*/ 423 h 553"/>
                    <a:gd name="T56" fmla="*/ 524 w 782"/>
                    <a:gd name="T57" fmla="*/ 442 h 553"/>
                    <a:gd name="T58" fmla="*/ 504 w 782"/>
                    <a:gd name="T59" fmla="*/ 507 h 553"/>
                    <a:gd name="T60" fmla="*/ 477 w 782"/>
                    <a:gd name="T61" fmla="*/ 508 h 553"/>
                    <a:gd name="T62" fmla="*/ 510 w 782"/>
                    <a:gd name="T63" fmla="*/ 552 h 553"/>
                    <a:gd name="T64" fmla="*/ 455 w 782"/>
                    <a:gd name="T65" fmla="*/ 449 h 553"/>
                    <a:gd name="T66" fmla="*/ 391 w 782"/>
                    <a:gd name="T67" fmla="*/ 428 h 553"/>
                    <a:gd name="T68" fmla="*/ 361 w 782"/>
                    <a:gd name="T69" fmla="*/ 495 h 553"/>
                    <a:gd name="T70" fmla="*/ 338 w 782"/>
                    <a:gd name="T71" fmla="*/ 530 h 553"/>
                    <a:gd name="T72" fmla="*/ 298 w 782"/>
                    <a:gd name="T73" fmla="*/ 425 h 553"/>
                    <a:gd name="T74" fmla="*/ 267 w 782"/>
                    <a:gd name="T75" fmla="*/ 436 h 553"/>
                    <a:gd name="T76" fmla="*/ 241 w 782"/>
                    <a:gd name="T77" fmla="*/ 391 h 553"/>
                    <a:gd name="T78" fmla="*/ 160 w 782"/>
                    <a:gd name="T79" fmla="*/ 366 h 553"/>
                    <a:gd name="T80" fmla="*/ 188 w 782"/>
                    <a:gd name="T81" fmla="*/ 414 h 553"/>
                    <a:gd name="T82" fmla="*/ 167 w 782"/>
                    <a:gd name="T83" fmla="*/ 445 h 553"/>
                    <a:gd name="T84" fmla="*/ 136 w 782"/>
                    <a:gd name="T85" fmla="*/ 434 h 553"/>
                    <a:gd name="T86" fmla="*/ 85 w 782"/>
                    <a:gd name="T87" fmla="*/ 355 h 553"/>
                    <a:gd name="T88" fmla="*/ 106 w 782"/>
                    <a:gd name="T89" fmla="*/ 310 h 553"/>
                    <a:gd name="T90" fmla="*/ 119 w 782"/>
                    <a:gd name="T91" fmla="*/ 276 h 553"/>
                    <a:gd name="T92" fmla="*/ 106 w 782"/>
                    <a:gd name="T93" fmla="*/ 162 h 553"/>
                    <a:gd name="T94" fmla="*/ 61 w 782"/>
                    <a:gd name="T95" fmla="*/ 138 h 553"/>
                    <a:gd name="T96" fmla="*/ 39 w 782"/>
                    <a:gd name="T97" fmla="*/ 150 h 553"/>
                    <a:gd name="T98" fmla="*/ 0 w 782"/>
                    <a:gd name="T99" fmla="*/ 162 h 55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782" h="553">
                      <a:moveTo>
                        <a:pt x="0" y="162"/>
                      </a:moveTo>
                      <a:lnTo>
                        <a:pt x="22" y="145"/>
                      </a:lnTo>
                      <a:lnTo>
                        <a:pt x="44" y="112"/>
                      </a:lnTo>
                      <a:lnTo>
                        <a:pt x="71" y="96"/>
                      </a:lnTo>
                      <a:lnTo>
                        <a:pt x="98" y="115"/>
                      </a:lnTo>
                      <a:lnTo>
                        <a:pt x="101" y="130"/>
                      </a:lnTo>
                      <a:lnTo>
                        <a:pt x="95" y="130"/>
                      </a:lnTo>
                      <a:lnTo>
                        <a:pt x="84" y="128"/>
                      </a:lnTo>
                      <a:lnTo>
                        <a:pt x="98" y="145"/>
                      </a:lnTo>
                      <a:lnTo>
                        <a:pt x="155" y="123"/>
                      </a:lnTo>
                      <a:lnTo>
                        <a:pt x="147" y="107"/>
                      </a:lnTo>
                      <a:lnTo>
                        <a:pt x="172" y="79"/>
                      </a:lnTo>
                      <a:lnTo>
                        <a:pt x="188" y="79"/>
                      </a:lnTo>
                      <a:lnTo>
                        <a:pt x="172" y="89"/>
                      </a:lnTo>
                      <a:lnTo>
                        <a:pt x="160" y="109"/>
                      </a:lnTo>
                      <a:lnTo>
                        <a:pt x="160" y="123"/>
                      </a:lnTo>
                      <a:lnTo>
                        <a:pt x="183" y="138"/>
                      </a:lnTo>
                      <a:lnTo>
                        <a:pt x="216" y="95"/>
                      </a:lnTo>
                      <a:lnTo>
                        <a:pt x="330" y="45"/>
                      </a:lnTo>
                      <a:lnTo>
                        <a:pt x="330" y="16"/>
                      </a:lnTo>
                      <a:lnTo>
                        <a:pt x="382" y="5"/>
                      </a:lnTo>
                      <a:lnTo>
                        <a:pt x="412" y="20"/>
                      </a:lnTo>
                      <a:lnTo>
                        <a:pt x="481" y="0"/>
                      </a:lnTo>
                      <a:lnTo>
                        <a:pt x="503" y="10"/>
                      </a:lnTo>
                      <a:lnTo>
                        <a:pt x="549" y="61"/>
                      </a:lnTo>
                      <a:lnTo>
                        <a:pt x="602" y="51"/>
                      </a:lnTo>
                      <a:lnTo>
                        <a:pt x="635" y="69"/>
                      </a:lnTo>
                      <a:lnTo>
                        <a:pt x="718" y="65"/>
                      </a:lnTo>
                      <a:lnTo>
                        <a:pt x="781" y="84"/>
                      </a:lnTo>
                      <a:lnTo>
                        <a:pt x="775" y="112"/>
                      </a:lnTo>
                      <a:lnTo>
                        <a:pt x="722" y="130"/>
                      </a:lnTo>
                      <a:lnTo>
                        <a:pt x="731" y="148"/>
                      </a:lnTo>
                      <a:lnTo>
                        <a:pt x="708" y="158"/>
                      </a:lnTo>
                      <a:lnTo>
                        <a:pt x="707" y="194"/>
                      </a:lnTo>
                      <a:lnTo>
                        <a:pt x="686" y="218"/>
                      </a:lnTo>
                      <a:lnTo>
                        <a:pt x="678" y="196"/>
                      </a:lnTo>
                      <a:lnTo>
                        <a:pt x="689" y="175"/>
                      </a:lnTo>
                      <a:lnTo>
                        <a:pt x="687" y="132"/>
                      </a:lnTo>
                      <a:lnTo>
                        <a:pt x="666" y="154"/>
                      </a:lnTo>
                      <a:lnTo>
                        <a:pt x="650" y="166"/>
                      </a:lnTo>
                      <a:lnTo>
                        <a:pt x="634" y="147"/>
                      </a:lnTo>
                      <a:lnTo>
                        <a:pt x="623" y="196"/>
                      </a:lnTo>
                      <a:lnTo>
                        <a:pt x="635" y="196"/>
                      </a:lnTo>
                      <a:lnTo>
                        <a:pt x="632" y="228"/>
                      </a:lnTo>
                      <a:lnTo>
                        <a:pt x="618" y="263"/>
                      </a:lnTo>
                      <a:lnTo>
                        <a:pt x="600" y="276"/>
                      </a:lnTo>
                      <a:lnTo>
                        <a:pt x="615" y="299"/>
                      </a:lnTo>
                      <a:lnTo>
                        <a:pt x="605" y="315"/>
                      </a:lnTo>
                      <a:lnTo>
                        <a:pt x="602" y="301"/>
                      </a:lnTo>
                      <a:lnTo>
                        <a:pt x="602" y="296"/>
                      </a:lnTo>
                      <a:lnTo>
                        <a:pt x="590" y="288"/>
                      </a:lnTo>
                      <a:lnTo>
                        <a:pt x="572" y="299"/>
                      </a:lnTo>
                      <a:lnTo>
                        <a:pt x="588" y="337"/>
                      </a:lnTo>
                      <a:lnTo>
                        <a:pt x="594" y="356"/>
                      </a:lnTo>
                      <a:lnTo>
                        <a:pt x="574" y="408"/>
                      </a:lnTo>
                      <a:lnTo>
                        <a:pt x="539" y="423"/>
                      </a:lnTo>
                      <a:lnTo>
                        <a:pt x="509" y="420"/>
                      </a:lnTo>
                      <a:lnTo>
                        <a:pt x="524" y="442"/>
                      </a:lnTo>
                      <a:lnTo>
                        <a:pt x="525" y="472"/>
                      </a:lnTo>
                      <a:lnTo>
                        <a:pt x="504" y="507"/>
                      </a:lnTo>
                      <a:lnTo>
                        <a:pt x="480" y="488"/>
                      </a:lnTo>
                      <a:lnTo>
                        <a:pt x="477" y="508"/>
                      </a:lnTo>
                      <a:lnTo>
                        <a:pt x="495" y="526"/>
                      </a:lnTo>
                      <a:lnTo>
                        <a:pt x="510" y="552"/>
                      </a:lnTo>
                      <a:lnTo>
                        <a:pt x="485" y="536"/>
                      </a:lnTo>
                      <a:lnTo>
                        <a:pt x="455" y="449"/>
                      </a:lnTo>
                      <a:lnTo>
                        <a:pt x="418" y="426"/>
                      </a:lnTo>
                      <a:lnTo>
                        <a:pt x="391" y="428"/>
                      </a:lnTo>
                      <a:lnTo>
                        <a:pt x="356" y="477"/>
                      </a:lnTo>
                      <a:lnTo>
                        <a:pt x="361" y="495"/>
                      </a:lnTo>
                      <a:lnTo>
                        <a:pt x="349" y="530"/>
                      </a:lnTo>
                      <a:lnTo>
                        <a:pt x="338" y="530"/>
                      </a:lnTo>
                      <a:lnTo>
                        <a:pt x="298" y="457"/>
                      </a:lnTo>
                      <a:lnTo>
                        <a:pt x="298" y="425"/>
                      </a:lnTo>
                      <a:lnTo>
                        <a:pt x="290" y="437"/>
                      </a:lnTo>
                      <a:lnTo>
                        <a:pt x="267" y="436"/>
                      </a:lnTo>
                      <a:lnTo>
                        <a:pt x="276" y="416"/>
                      </a:lnTo>
                      <a:lnTo>
                        <a:pt x="241" y="391"/>
                      </a:lnTo>
                      <a:lnTo>
                        <a:pt x="197" y="391"/>
                      </a:lnTo>
                      <a:lnTo>
                        <a:pt x="160" y="366"/>
                      </a:lnTo>
                      <a:lnTo>
                        <a:pt x="157" y="391"/>
                      </a:lnTo>
                      <a:lnTo>
                        <a:pt x="188" y="414"/>
                      </a:lnTo>
                      <a:lnTo>
                        <a:pt x="199" y="414"/>
                      </a:lnTo>
                      <a:lnTo>
                        <a:pt x="167" y="445"/>
                      </a:lnTo>
                      <a:lnTo>
                        <a:pt x="136" y="452"/>
                      </a:lnTo>
                      <a:lnTo>
                        <a:pt x="136" y="434"/>
                      </a:lnTo>
                      <a:lnTo>
                        <a:pt x="91" y="372"/>
                      </a:lnTo>
                      <a:lnTo>
                        <a:pt x="85" y="355"/>
                      </a:lnTo>
                      <a:lnTo>
                        <a:pt x="109" y="335"/>
                      </a:lnTo>
                      <a:lnTo>
                        <a:pt x="106" y="310"/>
                      </a:lnTo>
                      <a:lnTo>
                        <a:pt x="106" y="282"/>
                      </a:lnTo>
                      <a:lnTo>
                        <a:pt x="119" y="276"/>
                      </a:lnTo>
                      <a:lnTo>
                        <a:pt x="106" y="263"/>
                      </a:lnTo>
                      <a:lnTo>
                        <a:pt x="106" y="162"/>
                      </a:lnTo>
                      <a:lnTo>
                        <a:pt x="43" y="162"/>
                      </a:lnTo>
                      <a:lnTo>
                        <a:pt x="61" y="138"/>
                      </a:lnTo>
                      <a:lnTo>
                        <a:pt x="60" y="130"/>
                      </a:lnTo>
                      <a:lnTo>
                        <a:pt x="39" y="150"/>
                      </a:lnTo>
                      <a:lnTo>
                        <a:pt x="32" y="162"/>
                      </a:lnTo>
                      <a:lnTo>
                        <a:pt x="0" y="16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3" name="Freeform 24">
                  <a:extLst>
                    <a:ext uri="{FF2B5EF4-FFF2-40B4-BE49-F238E27FC236}">
                      <a16:creationId xmlns:a16="http://schemas.microsoft.com/office/drawing/2014/main" id="{BF41C341-543D-72E3-C2B6-73D7A2EDEEF1}"/>
                    </a:ext>
                  </a:extLst>
                </p:cNvPr>
                <p:cNvSpPr>
                  <a:spLocks/>
                </p:cNvSpPr>
                <p:nvPr/>
              </p:nvSpPr>
              <p:spPr bwMode="grayWhite">
                <a:xfrm>
                  <a:off x="5221" y="3217"/>
                  <a:ext cx="68" cy="113"/>
                </a:xfrm>
                <a:custGeom>
                  <a:avLst/>
                  <a:gdLst>
                    <a:gd name="T0" fmla="*/ 45 w 68"/>
                    <a:gd name="T1" fmla="*/ 0 h 113"/>
                    <a:gd name="T2" fmla="*/ 45 w 68"/>
                    <a:gd name="T3" fmla="*/ 14 h 113"/>
                    <a:gd name="T4" fmla="*/ 39 w 68"/>
                    <a:gd name="T5" fmla="*/ 23 h 113"/>
                    <a:gd name="T6" fmla="*/ 41 w 68"/>
                    <a:gd name="T7" fmla="*/ 38 h 113"/>
                    <a:gd name="T8" fmla="*/ 33 w 68"/>
                    <a:gd name="T9" fmla="*/ 58 h 113"/>
                    <a:gd name="T10" fmla="*/ 22 w 68"/>
                    <a:gd name="T11" fmla="*/ 77 h 113"/>
                    <a:gd name="T12" fmla="*/ 5 w 68"/>
                    <a:gd name="T13" fmla="*/ 89 h 113"/>
                    <a:gd name="T14" fmla="*/ 0 w 68"/>
                    <a:gd name="T15" fmla="*/ 110 h 113"/>
                    <a:gd name="T16" fmla="*/ 7 w 68"/>
                    <a:gd name="T17" fmla="*/ 112 h 113"/>
                    <a:gd name="T18" fmla="*/ 7 w 68"/>
                    <a:gd name="T19" fmla="*/ 92 h 113"/>
                    <a:gd name="T20" fmla="*/ 31 w 68"/>
                    <a:gd name="T21" fmla="*/ 91 h 113"/>
                    <a:gd name="T22" fmla="*/ 49 w 68"/>
                    <a:gd name="T23" fmla="*/ 78 h 113"/>
                    <a:gd name="T24" fmla="*/ 49 w 68"/>
                    <a:gd name="T25" fmla="*/ 51 h 113"/>
                    <a:gd name="T26" fmla="*/ 55 w 68"/>
                    <a:gd name="T27" fmla="*/ 41 h 113"/>
                    <a:gd name="T28" fmla="*/ 46 w 68"/>
                    <a:gd name="T29" fmla="*/ 24 h 113"/>
                    <a:gd name="T30" fmla="*/ 59 w 68"/>
                    <a:gd name="T31" fmla="*/ 19 h 113"/>
                    <a:gd name="T32" fmla="*/ 67 w 68"/>
                    <a:gd name="T33" fmla="*/ 5 h 113"/>
                    <a:gd name="T34" fmla="*/ 49 w 68"/>
                    <a:gd name="T35" fmla="*/ 7 h 113"/>
                    <a:gd name="T36" fmla="*/ 45 w 68"/>
                    <a:gd name="T37" fmla="*/ 0 h 1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8" h="113">
                      <a:moveTo>
                        <a:pt x="45" y="0"/>
                      </a:moveTo>
                      <a:lnTo>
                        <a:pt x="45" y="14"/>
                      </a:lnTo>
                      <a:lnTo>
                        <a:pt x="39" y="23"/>
                      </a:lnTo>
                      <a:lnTo>
                        <a:pt x="41" y="38"/>
                      </a:lnTo>
                      <a:lnTo>
                        <a:pt x="33" y="58"/>
                      </a:lnTo>
                      <a:lnTo>
                        <a:pt x="22" y="77"/>
                      </a:lnTo>
                      <a:lnTo>
                        <a:pt x="5" y="89"/>
                      </a:lnTo>
                      <a:lnTo>
                        <a:pt x="0" y="110"/>
                      </a:lnTo>
                      <a:lnTo>
                        <a:pt x="7" y="112"/>
                      </a:lnTo>
                      <a:lnTo>
                        <a:pt x="7" y="92"/>
                      </a:lnTo>
                      <a:lnTo>
                        <a:pt x="31" y="91"/>
                      </a:lnTo>
                      <a:lnTo>
                        <a:pt x="49" y="78"/>
                      </a:lnTo>
                      <a:lnTo>
                        <a:pt x="49" y="51"/>
                      </a:lnTo>
                      <a:lnTo>
                        <a:pt x="55" y="41"/>
                      </a:lnTo>
                      <a:lnTo>
                        <a:pt x="46" y="24"/>
                      </a:lnTo>
                      <a:lnTo>
                        <a:pt x="59" y="19"/>
                      </a:lnTo>
                      <a:lnTo>
                        <a:pt x="67" y="5"/>
                      </a:lnTo>
                      <a:lnTo>
                        <a:pt x="49" y="7"/>
                      </a:lnTo>
                      <a:lnTo>
                        <a:pt x="45"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4" name="Freeform 25">
                  <a:extLst>
                    <a:ext uri="{FF2B5EF4-FFF2-40B4-BE49-F238E27FC236}">
                      <a16:creationId xmlns:a16="http://schemas.microsoft.com/office/drawing/2014/main" id="{D8159DA5-3114-FCFE-3D58-86BB83D0AED2}"/>
                    </a:ext>
                  </a:extLst>
                </p:cNvPr>
                <p:cNvSpPr>
                  <a:spLocks/>
                </p:cNvSpPr>
                <p:nvPr/>
              </p:nvSpPr>
              <p:spPr bwMode="grayWhite">
                <a:xfrm>
                  <a:off x="4967" y="3518"/>
                  <a:ext cx="17" cy="26"/>
                </a:xfrm>
                <a:custGeom>
                  <a:avLst/>
                  <a:gdLst>
                    <a:gd name="T0" fmla="*/ 8 w 17"/>
                    <a:gd name="T1" fmla="*/ 0 h 26"/>
                    <a:gd name="T2" fmla="*/ 0 w 17"/>
                    <a:gd name="T3" fmla="*/ 11 h 26"/>
                    <a:gd name="T4" fmla="*/ 5 w 17"/>
                    <a:gd name="T5" fmla="*/ 25 h 26"/>
                    <a:gd name="T6" fmla="*/ 16 w 17"/>
                    <a:gd name="T7" fmla="*/ 15 h 26"/>
                    <a:gd name="T8" fmla="*/ 8 w 17"/>
                    <a:gd name="T9" fmla="*/ 0 h 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26">
                      <a:moveTo>
                        <a:pt x="8" y="0"/>
                      </a:moveTo>
                      <a:lnTo>
                        <a:pt x="0" y="11"/>
                      </a:lnTo>
                      <a:lnTo>
                        <a:pt x="5" y="25"/>
                      </a:lnTo>
                      <a:lnTo>
                        <a:pt x="16" y="15"/>
                      </a:lnTo>
                      <a:lnTo>
                        <a:pt x="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5" name="Freeform 26">
                  <a:extLst>
                    <a:ext uri="{FF2B5EF4-FFF2-40B4-BE49-F238E27FC236}">
                      <a16:creationId xmlns:a16="http://schemas.microsoft.com/office/drawing/2014/main" id="{A3BD2A13-C809-5DAF-F3AE-6E2314CD2759}"/>
                    </a:ext>
                  </a:extLst>
                </p:cNvPr>
                <p:cNvSpPr>
                  <a:spLocks/>
                </p:cNvSpPr>
                <p:nvPr/>
              </p:nvSpPr>
              <p:spPr bwMode="grayWhite">
                <a:xfrm>
                  <a:off x="5069" y="3545"/>
                  <a:ext cx="158" cy="68"/>
                </a:xfrm>
                <a:custGeom>
                  <a:avLst/>
                  <a:gdLst>
                    <a:gd name="T0" fmla="*/ 0 w 158"/>
                    <a:gd name="T1" fmla="*/ 0 h 68"/>
                    <a:gd name="T2" fmla="*/ 23 w 158"/>
                    <a:gd name="T3" fmla="*/ 5 h 68"/>
                    <a:gd name="T4" fmla="*/ 58 w 158"/>
                    <a:gd name="T5" fmla="*/ 29 h 68"/>
                    <a:gd name="T6" fmla="*/ 53 w 158"/>
                    <a:gd name="T7" fmla="*/ 43 h 68"/>
                    <a:gd name="T8" fmla="*/ 82 w 158"/>
                    <a:gd name="T9" fmla="*/ 55 h 68"/>
                    <a:gd name="T10" fmla="*/ 157 w 158"/>
                    <a:gd name="T11" fmla="*/ 55 h 68"/>
                    <a:gd name="T12" fmla="*/ 75 w 158"/>
                    <a:gd name="T13" fmla="*/ 67 h 68"/>
                    <a:gd name="T14" fmla="*/ 53 w 158"/>
                    <a:gd name="T15" fmla="*/ 43 h 68"/>
                    <a:gd name="T16" fmla="*/ 32 w 158"/>
                    <a:gd name="T17" fmla="*/ 38 h 68"/>
                    <a:gd name="T18" fmla="*/ 0 w 158"/>
                    <a:gd name="T19" fmla="*/ 0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8" h="68">
                      <a:moveTo>
                        <a:pt x="0" y="0"/>
                      </a:moveTo>
                      <a:lnTo>
                        <a:pt x="23" y="5"/>
                      </a:lnTo>
                      <a:lnTo>
                        <a:pt x="58" y="29"/>
                      </a:lnTo>
                      <a:lnTo>
                        <a:pt x="53" y="43"/>
                      </a:lnTo>
                      <a:lnTo>
                        <a:pt x="82" y="55"/>
                      </a:lnTo>
                      <a:lnTo>
                        <a:pt x="157" y="55"/>
                      </a:lnTo>
                      <a:lnTo>
                        <a:pt x="75" y="67"/>
                      </a:lnTo>
                      <a:lnTo>
                        <a:pt x="53" y="43"/>
                      </a:lnTo>
                      <a:lnTo>
                        <a:pt x="32" y="38"/>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6" name="Freeform 27">
                  <a:extLst>
                    <a:ext uri="{FF2B5EF4-FFF2-40B4-BE49-F238E27FC236}">
                      <a16:creationId xmlns:a16="http://schemas.microsoft.com/office/drawing/2014/main" id="{CB7D3CA7-7C9C-362B-9889-4E6841C23140}"/>
                    </a:ext>
                  </a:extLst>
                </p:cNvPr>
                <p:cNvSpPr>
                  <a:spLocks/>
                </p:cNvSpPr>
                <p:nvPr/>
              </p:nvSpPr>
              <p:spPr bwMode="grayWhite">
                <a:xfrm>
                  <a:off x="5195" y="3601"/>
                  <a:ext cx="169" cy="159"/>
                </a:xfrm>
                <a:custGeom>
                  <a:avLst/>
                  <a:gdLst>
                    <a:gd name="T0" fmla="*/ 135 w 169"/>
                    <a:gd name="T1" fmla="*/ 155 h 159"/>
                    <a:gd name="T2" fmla="*/ 127 w 169"/>
                    <a:gd name="T3" fmla="*/ 152 h 159"/>
                    <a:gd name="T4" fmla="*/ 110 w 169"/>
                    <a:gd name="T5" fmla="*/ 134 h 159"/>
                    <a:gd name="T6" fmla="*/ 92 w 169"/>
                    <a:gd name="T7" fmla="*/ 130 h 159"/>
                    <a:gd name="T8" fmla="*/ 88 w 169"/>
                    <a:gd name="T9" fmla="*/ 119 h 159"/>
                    <a:gd name="T10" fmla="*/ 78 w 169"/>
                    <a:gd name="T11" fmla="*/ 111 h 159"/>
                    <a:gd name="T12" fmla="*/ 62 w 169"/>
                    <a:gd name="T13" fmla="*/ 111 h 159"/>
                    <a:gd name="T14" fmla="*/ 44 w 169"/>
                    <a:gd name="T15" fmla="*/ 118 h 159"/>
                    <a:gd name="T16" fmla="*/ 28 w 169"/>
                    <a:gd name="T17" fmla="*/ 121 h 159"/>
                    <a:gd name="T18" fmla="*/ 10 w 169"/>
                    <a:gd name="T19" fmla="*/ 121 h 159"/>
                    <a:gd name="T20" fmla="*/ 10 w 169"/>
                    <a:gd name="T21" fmla="*/ 109 h 159"/>
                    <a:gd name="T22" fmla="*/ 3 w 169"/>
                    <a:gd name="T23" fmla="*/ 91 h 159"/>
                    <a:gd name="T24" fmla="*/ 2 w 169"/>
                    <a:gd name="T25" fmla="*/ 81 h 159"/>
                    <a:gd name="T26" fmla="*/ 2 w 169"/>
                    <a:gd name="T27" fmla="*/ 56 h 159"/>
                    <a:gd name="T28" fmla="*/ 31 w 169"/>
                    <a:gd name="T29" fmla="*/ 43 h 159"/>
                    <a:gd name="T30" fmla="*/ 34 w 169"/>
                    <a:gd name="T31" fmla="*/ 29 h 159"/>
                    <a:gd name="T32" fmla="*/ 40 w 169"/>
                    <a:gd name="T33" fmla="*/ 30 h 159"/>
                    <a:gd name="T34" fmla="*/ 55 w 169"/>
                    <a:gd name="T35" fmla="*/ 15 h 159"/>
                    <a:gd name="T36" fmla="*/ 70 w 169"/>
                    <a:gd name="T37" fmla="*/ 17 h 159"/>
                    <a:gd name="T38" fmla="*/ 80 w 169"/>
                    <a:gd name="T39" fmla="*/ 7 h 159"/>
                    <a:gd name="T40" fmla="*/ 89 w 169"/>
                    <a:gd name="T41" fmla="*/ 5 h 159"/>
                    <a:gd name="T42" fmla="*/ 103 w 169"/>
                    <a:gd name="T43" fmla="*/ 24 h 159"/>
                    <a:gd name="T44" fmla="*/ 116 w 169"/>
                    <a:gd name="T45" fmla="*/ 30 h 159"/>
                    <a:gd name="T46" fmla="*/ 117 w 169"/>
                    <a:gd name="T47" fmla="*/ 11 h 159"/>
                    <a:gd name="T48" fmla="*/ 122 w 169"/>
                    <a:gd name="T49" fmla="*/ 0 h 159"/>
                    <a:gd name="T50" fmla="*/ 132 w 169"/>
                    <a:gd name="T51" fmla="*/ 15 h 159"/>
                    <a:gd name="T52" fmla="*/ 140 w 169"/>
                    <a:gd name="T53" fmla="*/ 43 h 159"/>
                    <a:gd name="T54" fmla="*/ 156 w 169"/>
                    <a:gd name="T55" fmla="*/ 59 h 159"/>
                    <a:gd name="T56" fmla="*/ 165 w 169"/>
                    <a:gd name="T57" fmla="*/ 72 h 159"/>
                    <a:gd name="T58" fmla="*/ 168 w 169"/>
                    <a:gd name="T59" fmla="*/ 95 h 159"/>
                    <a:gd name="T60" fmla="*/ 157 w 169"/>
                    <a:gd name="T61" fmla="*/ 121 h 159"/>
                    <a:gd name="T62" fmla="*/ 155 w 169"/>
                    <a:gd name="T63" fmla="*/ 145 h 159"/>
                    <a:gd name="T64" fmla="*/ 140 w 169"/>
                    <a:gd name="T65" fmla="*/ 154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9" h="159">
                      <a:moveTo>
                        <a:pt x="140" y="154"/>
                      </a:moveTo>
                      <a:lnTo>
                        <a:pt x="135" y="155"/>
                      </a:lnTo>
                      <a:lnTo>
                        <a:pt x="132" y="158"/>
                      </a:lnTo>
                      <a:lnTo>
                        <a:pt x="127" y="152"/>
                      </a:lnTo>
                      <a:lnTo>
                        <a:pt x="112" y="145"/>
                      </a:lnTo>
                      <a:lnTo>
                        <a:pt x="110" y="134"/>
                      </a:lnTo>
                      <a:lnTo>
                        <a:pt x="105" y="130"/>
                      </a:lnTo>
                      <a:lnTo>
                        <a:pt x="92" y="130"/>
                      </a:lnTo>
                      <a:lnTo>
                        <a:pt x="92" y="122"/>
                      </a:lnTo>
                      <a:lnTo>
                        <a:pt x="88" y="119"/>
                      </a:lnTo>
                      <a:lnTo>
                        <a:pt x="87" y="112"/>
                      </a:lnTo>
                      <a:lnTo>
                        <a:pt x="78" y="111"/>
                      </a:lnTo>
                      <a:lnTo>
                        <a:pt x="70" y="109"/>
                      </a:lnTo>
                      <a:lnTo>
                        <a:pt x="62" y="111"/>
                      </a:lnTo>
                      <a:lnTo>
                        <a:pt x="62" y="112"/>
                      </a:lnTo>
                      <a:lnTo>
                        <a:pt x="44" y="118"/>
                      </a:lnTo>
                      <a:lnTo>
                        <a:pt x="44" y="121"/>
                      </a:lnTo>
                      <a:lnTo>
                        <a:pt x="28" y="121"/>
                      </a:lnTo>
                      <a:lnTo>
                        <a:pt x="20" y="126"/>
                      </a:lnTo>
                      <a:lnTo>
                        <a:pt x="10" y="121"/>
                      </a:lnTo>
                      <a:lnTo>
                        <a:pt x="10" y="119"/>
                      </a:lnTo>
                      <a:lnTo>
                        <a:pt x="10" y="109"/>
                      </a:lnTo>
                      <a:lnTo>
                        <a:pt x="7" y="99"/>
                      </a:lnTo>
                      <a:lnTo>
                        <a:pt x="3" y="91"/>
                      </a:lnTo>
                      <a:lnTo>
                        <a:pt x="5" y="84"/>
                      </a:lnTo>
                      <a:lnTo>
                        <a:pt x="2" y="81"/>
                      </a:lnTo>
                      <a:lnTo>
                        <a:pt x="0" y="66"/>
                      </a:lnTo>
                      <a:lnTo>
                        <a:pt x="2" y="56"/>
                      </a:lnTo>
                      <a:lnTo>
                        <a:pt x="11" y="48"/>
                      </a:lnTo>
                      <a:lnTo>
                        <a:pt x="31" y="43"/>
                      </a:lnTo>
                      <a:lnTo>
                        <a:pt x="36" y="36"/>
                      </a:lnTo>
                      <a:lnTo>
                        <a:pt x="34" y="29"/>
                      </a:lnTo>
                      <a:lnTo>
                        <a:pt x="39" y="27"/>
                      </a:lnTo>
                      <a:lnTo>
                        <a:pt x="40" y="30"/>
                      </a:lnTo>
                      <a:lnTo>
                        <a:pt x="42" y="25"/>
                      </a:lnTo>
                      <a:lnTo>
                        <a:pt x="55" y="15"/>
                      </a:lnTo>
                      <a:lnTo>
                        <a:pt x="62" y="20"/>
                      </a:lnTo>
                      <a:lnTo>
                        <a:pt x="70" y="17"/>
                      </a:lnTo>
                      <a:lnTo>
                        <a:pt x="72" y="9"/>
                      </a:lnTo>
                      <a:lnTo>
                        <a:pt x="80" y="7"/>
                      </a:lnTo>
                      <a:lnTo>
                        <a:pt x="78" y="1"/>
                      </a:lnTo>
                      <a:lnTo>
                        <a:pt x="89" y="5"/>
                      </a:lnTo>
                      <a:lnTo>
                        <a:pt x="98" y="3"/>
                      </a:lnTo>
                      <a:lnTo>
                        <a:pt x="103" y="24"/>
                      </a:lnTo>
                      <a:lnTo>
                        <a:pt x="110" y="30"/>
                      </a:lnTo>
                      <a:lnTo>
                        <a:pt x="116" y="30"/>
                      </a:lnTo>
                      <a:lnTo>
                        <a:pt x="119" y="17"/>
                      </a:lnTo>
                      <a:lnTo>
                        <a:pt x="117" y="11"/>
                      </a:lnTo>
                      <a:lnTo>
                        <a:pt x="119" y="1"/>
                      </a:lnTo>
                      <a:lnTo>
                        <a:pt x="122" y="0"/>
                      </a:lnTo>
                      <a:lnTo>
                        <a:pt x="127" y="12"/>
                      </a:lnTo>
                      <a:lnTo>
                        <a:pt x="132" y="15"/>
                      </a:lnTo>
                      <a:lnTo>
                        <a:pt x="135" y="27"/>
                      </a:lnTo>
                      <a:lnTo>
                        <a:pt x="140" y="43"/>
                      </a:lnTo>
                      <a:lnTo>
                        <a:pt x="147" y="47"/>
                      </a:lnTo>
                      <a:lnTo>
                        <a:pt x="156" y="59"/>
                      </a:lnTo>
                      <a:lnTo>
                        <a:pt x="157" y="65"/>
                      </a:lnTo>
                      <a:lnTo>
                        <a:pt x="165" y="72"/>
                      </a:lnTo>
                      <a:lnTo>
                        <a:pt x="168" y="85"/>
                      </a:lnTo>
                      <a:lnTo>
                        <a:pt x="168" y="95"/>
                      </a:lnTo>
                      <a:lnTo>
                        <a:pt x="165" y="111"/>
                      </a:lnTo>
                      <a:lnTo>
                        <a:pt x="157" y="121"/>
                      </a:lnTo>
                      <a:lnTo>
                        <a:pt x="155" y="134"/>
                      </a:lnTo>
                      <a:lnTo>
                        <a:pt x="155" y="145"/>
                      </a:lnTo>
                      <a:lnTo>
                        <a:pt x="147" y="147"/>
                      </a:lnTo>
                      <a:lnTo>
                        <a:pt x="140" y="15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7" name="Freeform 28">
                  <a:extLst>
                    <a:ext uri="{FF2B5EF4-FFF2-40B4-BE49-F238E27FC236}">
                      <a16:creationId xmlns:a16="http://schemas.microsoft.com/office/drawing/2014/main" id="{0B36644E-5A8E-62AF-6EDE-6B32EE98C1F4}"/>
                    </a:ext>
                  </a:extLst>
                </p:cNvPr>
                <p:cNvSpPr>
                  <a:spLocks/>
                </p:cNvSpPr>
                <p:nvPr/>
              </p:nvSpPr>
              <p:spPr bwMode="grayWhite">
                <a:xfrm>
                  <a:off x="5330" y="3768"/>
                  <a:ext cx="17" cy="20"/>
                </a:xfrm>
                <a:custGeom>
                  <a:avLst/>
                  <a:gdLst>
                    <a:gd name="T0" fmla="*/ 8 w 17"/>
                    <a:gd name="T1" fmla="*/ 16 h 20"/>
                    <a:gd name="T2" fmla="*/ 2 w 17"/>
                    <a:gd name="T3" fmla="*/ 13 h 20"/>
                    <a:gd name="T4" fmla="*/ 2 w 17"/>
                    <a:gd name="T5" fmla="*/ 10 h 20"/>
                    <a:gd name="T6" fmla="*/ 2 w 17"/>
                    <a:gd name="T7" fmla="*/ 8 h 20"/>
                    <a:gd name="T8" fmla="*/ 1 w 17"/>
                    <a:gd name="T9" fmla="*/ 5 h 20"/>
                    <a:gd name="T10" fmla="*/ 0 w 17"/>
                    <a:gd name="T11" fmla="*/ 0 h 20"/>
                    <a:gd name="T12" fmla="*/ 2 w 17"/>
                    <a:gd name="T13" fmla="*/ 0 h 20"/>
                    <a:gd name="T14" fmla="*/ 8 w 17"/>
                    <a:gd name="T15" fmla="*/ 2 h 20"/>
                    <a:gd name="T16" fmla="*/ 11 w 17"/>
                    <a:gd name="T17" fmla="*/ 2 h 20"/>
                    <a:gd name="T18" fmla="*/ 12 w 17"/>
                    <a:gd name="T19" fmla="*/ 2 h 20"/>
                    <a:gd name="T20" fmla="*/ 16 w 17"/>
                    <a:gd name="T21" fmla="*/ 0 h 20"/>
                    <a:gd name="T22" fmla="*/ 16 w 17"/>
                    <a:gd name="T23" fmla="*/ 8 h 20"/>
                    <a:gd name="T24" fmla="*/ 14 w 17"/>
                    <a:gd name="T25" fmla="*/ 10 h 20"/>
                    <a:gd name="T26" fmla="*/ 12 w 17"/>
                    <a:gd name="T27" fmla="*/ 13 h 20"/>
                    <a:gd name="T28" fmla="*/ 12 w 17"/>
                    <a:gd name="T29" fmla="*/ 16 h 20"/>
                    <a:gd name="T30" fmla="*/ 11 w 17"/>
                    <a:gd name="T31" fmla="*/ 16 h 20"/>
                    <a:gd name="T32" fmla="*/ 11 w 17"/>
                    <a:gd name="T33" fmla="*/ 19 h 20"/>
                    <a:gd name="T34" fmla="*/ 8 w 17"/>
                    <a:gd name="T35" fmla="*/ 16 h 2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 h="20">
                      <a:moveTo>
                        <a:pt x="8" y="16"/>
                      </a:moveTo>
                      <a:lnTo>
                        <a:pt x="2" y="13"/>
                      </a:lnTo>
                      <a:lnTo>
                        <a:pt x="2" y="10"/>
                      </a:lnTo>
                      <a:lnTo>
                        <a:pt x="2" y="8"/>
                      </a:lnTo>
                      <a:lnTo>
                        <a:pt x="1" y="5"/>
                      </a:lnTo>
                      <a:lnTo>
                        <a:pt x="0" y="0"/>
                      </a:lnTo>
                      <a:lnTo>
                        <a:pt x="2" y="0"/>
                      </a:lnTo>
                      <a:lnTo>
                        <a:pt x="8" y="2"/>
                      </a:lnTo>
                      <a:lnTo>
                        <a:pt x="11" y="2"/>
                      </a:lnTo>
                      <a:lnTo>
                        <a:pt x="12" y="2"/>
                      </a:lnTo>
                      <a:lnTo>
                        <a:pt x="16" y="0"/>
                      </a:lnTo>
                      <a:lnTo>
                        <a:pt x="16" y="8"/>
                      </a:lnTo>
                      <a:lnTo>
                        <a:pt x="14" y="10"/>
                      </a:lnTo>
                      <a:lnTo>
                        <a:pt x="12" y="13"/>
                      </a:lnTo>
                      <a:lnTo>
                        <a:pt x="12" y="16"/>
                      </a:lnTo>
                      <a:lnTo>
                        <a:pt x="11" y="16"/>
                      </a:lnTo>
                      <a:lnTo>
                        <a:pt x="11" y="19"/>
                      </a:lnTo>
                      <a:lnTo>
                        <a:pt x="8" y="1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8" name="Freeform 29">
                  <a:extLst>
                    <a:ext uri="{FF2B5EF4-FFF2-40B4-BE49-F238E27FC236}">
                      <a16:creationId xmlns:a16="http://schemas.microsoft.com/office/drawing/2014/main" id="{81BF3252-5CA3-CC1C-2423-15A8E61F6F97}"/>
                    </a:ext>
                  </a:extLst>
                </p:cNvPr>
                <p:cNvSpPr>
                  <a:spLocks/>
                </p:cNvSpPr>
                <p:nvPr/>
              </p:nvSpPr>
              <p:spPr bwMode="grayWhite">
                <a:xfrm>
                  <a:off x="4739" y="3587"/>
                  <a:ext cx="19" cy="76"/>
                </a:xfrm>
                <a:custGeom>
                  <a:avLst/>
                  <a:gdLst>
                    <a:gd name="T0" fmla="*/ 2 w 19"/>
                    <a:gd name="T1" fmla="*/ 26 h 76"/>
                    <a:gd name="T2" fmla="*/ 9 w 19"/>
                    <a:gd name="T3" fmla="*/ 20 h 76"/>
                    <a:gd name="T4" fmla="*/ 14 w 19"/>
                    <a:gd name="T5" fmla="*/ 0 h 76"/>
                    <a:gd name="T6" fmla="*/ 18 w 19"/>
                    <a:gd name="T7" fmla="*/ 30 h 76"/>
                    <a:gd name="T8" fmla="*/ 12 w 19"/>
                    <a:gd name="T9" fmla="*/ 67 h 76"/>
                    <a:gd name="T10" fmla="*/ 0 w 19"/>
                    <a:gd name="T11" fmla="*/ 75 h 76"/>
                    <a:gd name="T12" fmla="*/ 0 w 19"/>
                    <a:gd name="T13" fmla="*/ 57 h 76"/>
                    <a:gd name="T14" fmla="*/ 3 w 19"/>
                    <a:gd name="T15" fmla="*/ 45 h 76"/>
                    <a:gd name="T16" fmla="*/ 2 w 19"/>
                    <a:gd name="T17" fmla="*/ 26 h 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 h="76">
                      <a:moveTo>
                        <a:pt x="2" y="26"/>
                      </a:moveTo>
                      <a:lnTo>
                        <a:pt x="9" y="20"/>
                      </a:lnTo>
                      <a:lnTo>
                        <a:pt x="14" y="0"/>
                      </a:lnTo>
                      <a:lnTo>
                        <a:pt x="18" y="30"/>
                      </a:lnTo>
                      <a:lnTo>
                        <a:pt x="12" y="67"/>
                      </a:lnTo>
                      <a:lnTo>
                        <a:pt x="0" y="75"/>
                      </a:lnTo>
                      <a:lnTo>
                        <a:pt x="0" y="57"/>
                      </a:lnTo>
                      <a:lnTo>
                        <a:pt x="3" y="45"/>
                      </a:lnTo>
                      <a:lnTo>
                        <a:pt x="2" y="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grpSp>
      </p:grpSp>
      <p:sp>
        <p:nvSpPr>
          <p:cNvPr id="1027" name="Rectangle 30">
            <a:extLst>
              <a:ext uri="{FF2B5EF4-FFF2-40B4-BE49-F238E27FC236}">
                <a16:creationId xmlns:a16="http://schemas.microsoft.com/office/drawing/2014/main" id="{9EE1893B-D116-31F6-9BD6-4B0758C74D08}"/>
              </a:ext>
            </a:extLst>
          </p:cNvPr>
          <p:cNvSpPr>
            <a:spLocks noGrp="1" noChangeArrowheads="1"/>
          </p:cNvSpPr>
          <p:nvPr>
            <p:ph type="title"/>
          </p:nvPr>
        </p:nvSpPr>
        <p:spPr bwMode="auto">
          <a:xfrm>
            <a:off x="685800" y="2857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31">
            <a:extLst>
              <a:ext uri="{FF2B5EF4-FFF2-40B4-BE49-F238E27FC236}">
                <a16:creationId xmlns:a16="http://schemas.microsoft.com/office/drawing/2014/main" id="{FA6401EF-F3DA-794B-9365-8C1C4E4DEBB0}"/>
              </a:ext>
            </a:extLst>
          </p:cNvPr>
          <p:cNvSpPr>
            <a:spLocks noGrp="1" noChangeArrowheads="1"/>
          </p:cNvSpPr>
          <p:nvPr>
            <p:ph type="body" idx="1"/>
          </p:nvPr>
        </p:nvSpPr>
        <p:spPr bwMode="auto">
          <a:xfrm>
            <a:off x="685800" y="165735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39648" name="Rectangle 32">
            <a:extLst>
              <a:ext uri="{FF2B5EF4-FFF2-40B4-BE49-F238E27FC236}">
                <a16:creationId xmlns:a16="http://schemas.microsoft.com/office/drawing/2014/main" id="{146770F8-F1E2-4682-B7A1-B2545AEE56FE}"/>
              </a:ext>
            </a:extLst>
          </p:cNvPr>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eaLnBrk="0" hangingPunct="0">
              <a:defRPr sz="1400">
                <a:cs typeface="+mn-cs"/>
              </a:defRPr>
            </a:lvl1pPr>
          </a:lstStyle>
          <a:p>
            <a:pPr>
              <a:defRPr/>
            </a:pPr>
            <a:endParaRPr lang="en-US"/>
          </a:p>
        </p:txBody>
      </p:sp>
      <p:sp>
        <p:nvSpPr>
          <p:cNvPr id="239649" name="Rectangle 33">
            <a:extLst>
              <a:ext uri="{FF2B5EF4-FFF2-40B4-BE49-F238E27FC236}">
                <a16:creationId xmlns:a16="http://schemas.microsoft.com/office/drawing/2014/main" id="{F807D7E6-E5FF-47B2-A7DE-ABF8632E0801}"/>
              </a:ext>
            </a:extLst>
          </p:cNvPr>
          <p:cNvSpPr>
            <a:spLocks noGrp="1" noChangeArrowheads="1"/>
          </p:cNvSpPr>
          <p:nvPr>
            <p:ph type="sldNum" sz="quarter" idx="4"/>
          </p:nvPr>
        </p:nvSpPr>
        <p:spPr bwMode="auto">
          <a:xfrm>
            <a:off x="65532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lvl1pPr>
          </a:lstStyle>
          <a:p>
            <a:fld id="{6FF5696D-0D01-4248-ABA6-5441F93A761A}" type="slidenum">
              <a:rPr lang="en-US" altLang="en-US"/>
              <a:pPr/>
              <a:t>‹#›</a:t>
            </a:fld>
            <a:endParaRPr lang="en-US" altLang="en-US"/>
          </a:p>
        </p:txBody>
      </p:sp>
      <p:sp>
        <p:nvSpPr>
          <p:cNvPr id="1031" name="Rectangle 34">
            <a:extLst>
              <a:ext uri="{FF2B5EF4-FFF2-40B4-BE49-F238E27FC236}">
                <a16:creationId xmlns:a16="http://schemas.microsoft.com/office/drawing/2014/main" id="{5B03DBCA-AE9E-4333-80C6-5E3DD2F98FE8}"/>
              </a:ext>
            </a:extLst>
          </p:cNvPr>
          <p:cNvSpPr>
            <a:spLocks noChangeArrowheads="1"/>
          </p:cNvSpPr>
          <p:nvPr/>
        </p:nvSpPr>
        <p:spPr bwMode="auto">
          <a:xfrm>
            <a:off x="1676400" y="6438900"/>
            <a:ext cx="558165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lgn="ctr" eaLnBrk="1" hangingPunct="1">
              <a:defRPr/>
            </a:pPr>
            <a:r>
              <a:rPr lang="en-US" altLang="en-US" sz="1000" dirty="0">
                <a:latin typeface="Arial" pitchFamily="34" charset="0"/>
                <a:cs typeface="+mn-cs"/>
              </a:rPr>
              <a:t>Liang, Introduction to Java Programming and Data Structures, Twelfth Edition, (c) 2020 Pearson Education, Inc. All rights reserved. </a:t>
            </a:r>
          </a:p>
        </p:txBody>
      </p:sp>
    </p:spTree>
  </p:cSld>
  <p:clrMap bg1="lt1" tx1="dk1" bg2="lt2" tx2="dk2" accent1="accent1" accent2="accent2" accent3="accent3" accent4="accent4" accent5="accent5" accent6="accent6" hlink="hlink" folHlink="folHlink"/>
  <p:sldLayoutIdLst>
    <p:sldLayoutId id="2147484060" r:id="rId1"/>
    <p:sldLayoutId id="2147484061" r:id="rId2"/>
    <p:sldLayoutId id="2147484051" r:id="rId3"/>
    <p:sldLayoutId id="2147484052" r:id="rId4"/>
    <p:sldLayoutId id="2147484053" r:id="rId5"/>
    <p:sldLayoutId id="2147484054" r:id="rId6"/>
    <p:sldLayoutId id="2147484055" r:id="rId7"/>
    <p:sldLayoutId id="2147484056" r:id="rId8"/>
    <p:sldLayoutId id="2147484057" r:id="rId9"/>
    <p:sldLayoutId id="2147484058" r:id="rId10"/>
    <p:sldLayoutId id="2147484059"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pitchFamily="2" charset="2"/>
        <a:buChar char="F"/>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65000"/>
        <a:buFont typeface="Monotype Sorts" pitchFamily="2" charset="2"/>
        <a:buChar char="u"/>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liveexample.pearsoncmg.com/html/ComputeAngles.html" TargetMode="External"/><Relationship Id="rId4" Type="http://schemas.openxmlformats.org/officeDocument/2006/relationships/image" Target="../media/image4.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7.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24.xml.rels><?xml version="1.0" encoding="UTF-8" standalone="yes"?>
<Relationships xmlns="http://schemas.openxmlformats.org/package/2006/relationships"><Relationship Id="rId3" Type="http://schemas.openxmlformats.org/officeDocument/2006/relationships/hyperlink" Target="https://liveexample.pearsoncmg.com/html/FormatDemo.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AD45B11C-959D-F774-22D7-48103B53002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97C36F2-8421-1B4E-AEE8-0367F920E407}" type="slidenum">
              <a:rPr lang="en-US" altLang="en-US" sz="1400"/>
              <a:pPr>
                <a:spcBef>
                  <a:spcPct val="0"/>
                </a:spcBef>
                <a:buClrTx/>
                <a:buSzTx/>
                <a:buFontTx/>
                <a:buNone/>
              </a:pPr>
              <a:t>1</a:t>
            </a:fld>
            <a:endParaRPr lang="en-US" altLang="en-US" sz="1400"/>
          </a:p>
        </p:txBody>
      </p:sp>
      <p:sp>
        <p:nvSpPr>
          <p:cNvPr id="4099" name="Rectangle 2">
            <a:extLst>
              <a:ext uri="{FF2B5EF4-FFF2-40B4-BE49-F238E27FC236}">
                <a16:creationId xmlns:a16="http://schemas.microsoft.com/office/drawing/2014/main" id="{8454B313-A868-1B77-B819-0F5E38F4D560}"/>
              </a:ext>
            </a:extLst>
          </p:cNvPr>
          <p:cNvSpPr>
            <a:spLocks noGrp="1" noChangeArrowheads="1"/>
          </p:cNvSpPr>
          <p:nvPr>
            <p:ph type="title"/>
          </p:nvPr>
        </p:nvSpPr>
        <p:spPr>
          <a:xfrm>
            <a:off x="693738" y="893763"/>
            <a:ext cx="7772400" cy="1143000"/>
          </a:xfrm>
        </p:spPr>
        <p:txBody>
          <a:bodyPr/>
          <a:lstStyle/>
          <a:p>
            <a:r>
              <a:rPr lang="en-US" altLang="en-US" sz="3600"/>
              <a:t>Chapter 4 Mathematical Functions, Characters, and Strings  </a:t>
            </a:r>
            <a:br>
              <a:rPr lang="en-US" altLang="en-US" sz="3600" b="1"/>
            </a:br>
            <a:endParaRPr lang="en-US" altLang="en-US" sz="360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D3EB0B59-6047-48BA-6CFF-853A456D3F4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6523394-0DD0-2041-8C39-5754A5BB1E2C}" type="slidenum">
              <a:rPr lang="en-US" altLang="en-US" sz="1400"/>
              <a:pPr>
                <a:spcBef>
                  <a:spcPct val="0"/>
                </a:spcBef>
                <a:buClrTx/>
                <a:buSzTx/>
                <a:buFontTx/>
                <a:buNone/>
              </a:pPr>
              <a:t>10</a:t>
            </a:fld>
            <a:endParaRPr lang="en-US" altLang="en-US" sz="1400"/>
          </a:p>
        </p:txBody>
      </p:sp>
      <p:sp>
        <p:nvSpPr>
          <p:cNvPr id="14339" name="Rectangle 2">
            <a:extLst>
              <a:ext uri="{FF2B5EF4-FFF2-40B4-BE49-F238E27FC236}">
                <a16:creationId xmlns:a16="http://schemas.microsoft.com/office/drawing/2014/main" id="{D7D5F684-F96F-0F27-8078-721D59527069}"/>
              </a:ext>
            </a:extLst>
          </p:cNvPr>
          <p:cNvSpPr>
            <a:spLocks noGrp="1" noChangeArrowheads="1"/>
          </p:cNvSpPr>
          <p:nvPr>
            <p:ph type="title"/>
          </p:nvPr>
        </p:nvSpPr>
        <p:spPr>
          <a:xfrm>
            <a:off x="685800" y="0"/>
            <a:ext cx="7772400" cy="1428750"/>
          </a:xfrm>
        </p:spPr>
        <p:txBody>
          <a:bodyPr/>
          <a:lstStyle/>
          <a:p>
            <a:r>
              <a:rPr lang="en-US" altLang="en-US"/>
              <a:t>min, max, and abs</a:t>
            </a:r>
          </a:p>
        </p:txBody>
      </p:sp>
      <p:sp>
        <p:nvSpPr>
          <p:cNvPr id="14340" name="Rectangle 3">
            <a:extLst>
              <a:ext uri="{FF2B5EF4-FFF2-40B4-BE49-F238E27FC236}">
                <a16:creationId xmlns:a16="http://schemas.microsoft.com/office/drawing/2014/main" id="{A6A26EBD-75EA-1E0D-B80D-21AC82D8C175}"/>
              </a:ext>
            </a:extLst>
          </p:cNvPr>
          <p:cNvSpPr>
            <a:spLocks noGrp="1" noChangeArrowheads="1"/>
          </p:cNvSpPr>
          <p:nvPr>
            <p:ph type="body" idx="1"/>
          </p:nvPr>
        </p:nvSpPr>
        <p:spPr>
          <a:xfrm>
            <a:off x="152400" y="1371600"/>
            <a:ext cx="4038600" cy="4495800"/>
          </a:xfrm>
        </p:spPr>
        <p:txBody>
          <a:bodyPr/>
          <a:lstStyle/>
          <a:p>
            <a:pPr>
              <a:spcBef>
                <a:spcPct val="50000"/>
              </a:spcBef>
            </a:pPr>
            <a:r>
              <a:rPr lang="en-US" altLang="en-US" sz="2200">
                <a:latin typeface="Courier New" panose="02070309020205020404" pitchFamily="49" charset="0"/>
              </a:rPr>
              <a:t>max(a, b)</a:t>
            </a:r>
            <a:r>
              <a:rPr lang="en-US" altLang="en-US" sz="2200"/>
              <a:t>and </a:t>
            </a:r>
            <a:r>
              <a:rPr lang="en-US" altLang="en-US" sz="2200">
                <a:latin typeface="Courier New" panose="02070309020205020404" pitchFamily="49" charset="0"/>
              </a:rPr>
              <a:t>min(a, b)</a:t>
            </a:r>
            <a:endParaRPr lang="en-US" altLang="en-US" sz="2400"/>
          </a:p>
          <a:p>
            <a:pPr marL="377825" lvl="1" indent="0">
              <a:buFontTx/>
              <a:buNone/>
            </a:pPr>
            <a:r>
              <a:rPr lang="en-US" altLang="en-US" sz="2000"/>
              <a:t>Returns the maximum or minimum of two parameters.</a:t>
            </a:r>
          </a:p>
          <a:p>
            <a:pPr algn="just">
              <a:spcBef>
                <a:spcPct val="50000"/>
              </a:spcBef>
            </a:pPr>
            <a:r>
              <a:rPr lang="en-US" altLang="en-US" sz="2200">
                <a:latin typeface="Courier New" panose="02070309020205020404" pitchFamily="49" charset="0"/>
              </a:rPr>
              <a:t>abs(a)</a:t>
            </a:r>
            <a:endParaRPr lang="en-US" altLang="en-US" sz="2400"/>
          </a:p>
          <a:p>
            <a:pPr marL="377825" lvl="1" indent="0">
              <a:buFontTx/>
              <a:buNone/>
            </a:pPr>
            <a:r>
              <a:rPr lang="en-US" altLang="en-US" sz="2000"/>
              <a:t>Returns the absolute value of the parameter.</a:t>
            </a:r>
          </a:p>
          <a:p>
            <a:pPr>
              <a:spcBef>
                <a:spcPct val="50000"/>
              </a:spcBef>
            </a:pPr>
            <a:r>
              <a:rPr lang="en-US" altLang="en-US" sz="2200">
                <a:latin typeface="Courier New" panose="02070309020205020404" pitchFamily="49" charset="0"/>
              </a:rPr>
              <a:t>random()</a:t>
            </a:r>
            <a:endParaRPr lang="en-US" altLang="en-US" sz="2400"/>
          </a:p>
          <a:p>
            <a:pPr marL="377825" lvl="1" indent="0">
              <a:buFontTx/>
              <a:buNone/>
            </a:pPr>
            <a:r>
              <a:rPr lang="en-US" altLang="en-US" sz="2000"/>
              <a:t>Returns a random </a:t>
            </a:r>
            <a:r>
              <a:rPr lang="en-US" altLang="en-US" sz="2000">
                <a:latin typeface="Courier New" panose="02070309020205020404" pitchFamily="49" charset="0"/>
              </a:rPr>
              <a:t>double</a:t>
            </a:r>
            <a:r>
              <a:rPr lang="en-US" altLang="en-US" sz="2000"/>
              <a:t> value</a:t>
            </a:r>
            <a:br>
              <a:rPr lang="en-US" altLang="en-US" sz="2000"/>
            </a:br>
            <a:r>
              <a:rPr lang="en-US" altLang="en-US" sz="2000"/>
              <a:t>in the range [0.0, 1.0).</a:t>
            </a:r>
          </a:p>
        </p:txBody>
      </p:sp>
      <p:sp>
        <p:nvSpPr>
          <p:cNvPr id="14341" name="Rectangle 5">
            <a:extLst>
              <a:ext uri="{FF2B5EF4-FFF2-40B4-BE49-F238E27FC236}">
                <a16:creationId xmlns:a16="http://schemas.microsoft.com/office/drawing/2014/main" id="{C91C159E-71CC-3EFA-0FD7-EE202C7CAA62}"/>
              </a:ext>
            </a:extLst>
          </p:cNvPr>
          <p:cNvSpPr>
            <a:spLocks noChangeArrowheads="1"/>
          </p:cNvSpPr>
          <p:nvPr/>
        </p:nvSpPr>
        <p:spPr bwMode="auto">
          <a:xfrm>
            <a:off x="4419600" y="1371600"/>
            <a:ext cx="4419600" cy="46482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200" b="1">
                <a:latin typeface="Courier New" panose="02070309020205020404" pitchFamily="49" charset="0"/>
                <a:cs typeface="Courier New" panose="02070309020205020404" pitchFamily="49" charset="0"/>
              </a:rPr>
              <a:t>Examples:</a:t>
            </a:r>
          </a:p>
          <a:p>
            <a:pPr>
              <a:buFont typeface="Monotype Sorts" pitchFamily="2" charset="2"/>
              <a:buNone/>
            </a:pPr>
            <a:endParaRPr lang="en-US" altLang="en-US" sz="2200" b="1">
              <a:latin typeface="Courier New" panose="02070309020205020404" pitchFamily="49" charset="0"/>
              <a:cs typeface="Courier New" panose="02070309020205020404" pitchFamily="49"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Math.max(2, 3) returns 3 </a:t>
            </a:r>
            <a:endParaRPr lang="en-US" altLang="en-US" sz="2200" b="1">
              <a:latin typeface="Courier" pitchFamily="2" charset="0"/>
              <a:cs typeface="Times New Roman" panose="02020603050405020304" pitchFamily="18"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Math.max(2.5, 3) returns 3.0 </a:t>
            </a:r>
            <a:endParaRPr lang="en-US" altLang="en-US" sz="2200" b="1">
              <a:latin typeface="Courier New" panose="02070309020205020404" pitchFamily="49" charset="0"/>
              <a:cs typeface="Times New Roman" panose="02020603050405020304" pitchFamily="18"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Math.min(2.5, 3.6) returns 2.5 </a:t>
            </a:r>
            <a:endParaRPr lang="en-US" altLang="en-US" sz="2200" b="1">
              <a:latin typeface="Courier New" panose="02070309020205020404" pitchFamily="49" charset="0"/>
              <a:cs typeface="Times New Roman" panose="02020603050405020304" pitchFamily="18"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Math.abs(-2) returns 2</a:t>
            </a:r>
            <a:endParaRPr lang="en-US" altLang="en-US" sz="2200" b="1">
              <a:latin typeface="Courier New" panose="02070309020205020404" pitchFamily="49" charset="0"/>
              <a:cs typeface="Times New Roman" panose="02020603050405020304" pitchFamily="18" charset="0"/>
            </a:endParaRPr>
          </a:p>
          <a:p>
            <a:pPr>
              <a:buFont typeface="Monotype Sorts" pitchFamily="2" charset="2"/>
              <a:buNone/>
            </a:pPr>
            <a:r>
              <a:rPr lang="en-US" altLang="en-US" sz="2200" b="1">
                <a:latin typeface="Courier New" panose="02070309020205020404" pitchFamily="49" charset="0"/>
                <a:cs typeface="Times New Roman" panose="02020603050405020304" pitchFamily="18" charset="0"/>
              </a:rPr>
              <a:t>Math.abs(-2.1) returns 2.1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a:extLst>
              <a:ext uri="{FF2B5EF4-FFF2-40B4-BE49-F238E27FC236}">
                <a16:creationId xmlns:a16="http://schemas.microsoft.com/office/drawing/2014/main" id="{E76AE1CE-584C-39B3-31B5-0E90BE988C2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CC5F4DF-6570-F046-9A1B-D91F078E16E1}" type="slidenum">
              <a:rPr lang="en-US" altLang="en-US" sz="1400"/>
              <a:pPr>
                <a:spcBef>
                  <a:spcPct val="0"/>
                </a:spcBef>
                <a:buClrTx/>
                <a:buSzTx/>
                <a:buFontTx/>
                <a:buNone/>
              </a:pPr>
              <a:t>11</a:t>
            </a:fld>
            <a:endParaRPr lang="en-US" altLang="en-US" sz="1400"/>
          </a:p>
        </p:txBody>
      </p:sp>
      <p:sp>
        <p:nvSpPr>
          <p:cNvPr id="15363" name="Rectangle 2">
            <a:extLst>
              <a:ext uri="{FF2B5EF4-FFF2-40B4-BE49-F238E27FC236}">
                <a16:creationId xmlns:a16="http://schemas.microsoft.com/office/drawing/2014/main" id="{8335EFD5-4494-FCB6-C7C8-741063B4A5C9}"/>
              </a:ext>
            </a:extLst>
          </p:cNvPr>
          <p:cNvSpPr>
            <a:spLocks noGrp="1" noChangeArrowheads="1"/>
          </p:cNvSpPr>
          <p:nvPr>
            <p:ph type="title"/>
          </p:nvPr>
        </p:nvSpPr>
        <p:spPr>
          <a:xfrm>
            <a:off x="685800" y="228600"/>
            <a:ext cx="7772400" cy="685800"/>
          </a:xfrm>
        </p:spPr>
        <p:txBody>
          <a:bodyPr/>
          <a:lstStyle/>
          <a:p>
            <a:r>
              <a:rPr lang="en-US" altLang="en-US">
                <a:cs typeface="Courier New" panose="02070309020205020404" pitchFamily="49" charset="0"/>
              </a:rPr>
              <a:t>The </a:t>
            </a:r>
            <a:r>
              <a:rPr lang="en-US" altLang="en-US" u="sng">
                <a:cs typeface="Courier New" panose="02070309020205020404" pitchFamily="49" charset="0"/>
              </a:rPr>
              <a:t>random</a:t>
            </a:r>
            <a:r>
              <a:rPr lang="en-US" altLang="en-US">
                <a:cs typeface="Courier New" panose="02070309020205020404" pitchFamily="49" charset="0"/>
              </a:rPr>
              <a:t> Method</a:t>
            </a:r>
            <a:endParaRPr lang="en-US" altLang="en-US"/>
          </a:p>
        </p:txBody>
      </p:sp>
      <p:sp>
        <p:nvSpPr>
          <p:cNvPr id="15364" name="Rectangle 3">
            <a:extLst>
              <a:ext uri="{FF2B5EF4-FFF2-40B4-BE49-F238E27FC236}">
                <a16:creationId xmlns:a16="http://schemas.microsoft.com/office/drawing/2014/main" id="{1E083498-95A3-B979-FAF6-2DFA7D23101B}"/>
              </a:ext>
            </a:extLst>
          </p:cNvPr>
          <p:cNvSpPr>
            <a:spLocks noGrp="1" noChangeArrowheads="1"/>
          </p:cNvSpPr>
          <p:nvPr>
            <p:ph type="body" idx="1"/>
          </p:nvPr>
        </p:nvSpPr>
        <p:spPr>
          <a:xfrm>
            <a:off x="228600" y="1143000"/>
            <a:ext cx="8686800" cy="838200"/>
          </a:xfrm>
        </p:spPr>
        <p:txBody>
          <a:bodyPr/>
          <a:lstStyle/>
          <a:p>
            <a:pPr marL="0" indent="0">
              <a:spcBef>
                <a:spcPct val="50000"/>
              </a:spcBef>
              <a:buFont typeface="Monotype Sorts" pitchFamily="2" charset="2"/>
              <a:buNone/>
            </a:pPr>
            <a:r>
              <a:rPr lang="en-US" altLang="en-US" sz="2400">
                <a:cs typeface="Courier New" panose="02070309020205020404" pitchFamily="49" charset="0"/>
              </a:rPr>
              <a:t>Generates a random </a:t>
            </a:r>
            <a:r>
              <a:rPr lang="en-US" altLang="en-US" sz="2400" u="sng">
                <a:cs typeface="Courier New" panose="02070309020205020404" pitchFamily="49" charset="0"/>
              </a:rPr>
              <a:t>double</a:t>
            </a:r>
            <a:r>
              <a:rPr lang="en-US" altLang="en-US" sz="2400">
                <a:cs typeface="Courier New" panose="02070309020205020404" pitchFamily="49" charset="0"/>
              </a:rPr>
              <a:t> value greater than or equal to 0.0 and less than 1.0 (</a:t>
            </a:r>
            <a:r>
              <a:rPr lang="en-US" altLang="en-US" sz="2400" u="sng">
                <a:cs typeface="Courier New" panose="02070309020205020404" pitchFamily="49" charset="0"/>
              </a:rPr>
              <a:t>0 &lt;= Math.random() &lt; 1.0</a:t>
            </a:r>
            <a:r>
              <a:rPr lang="en-US" altLang="en-US" sz="2400">
                <a:cs typeface="Courier New" panose="02070309020205020404" pitchFamily="49" charset="0"/>
              </a:rPr>
              <a:t>).</a:t>
            </a:r>
            <a:r>
              <a:rPr lang="en-US" altLang="en-US" sz="2400"/>
              <a:t> </a:t>
            </a:r>
          </a:p>
        </p:txBody>
      </p:sp>
      <p:sp>
        <p:nvSpPr>
          <p:cNvPr id="15365" name="Rectangle 5">
            <a:extLst>
              <a:ext uri="{FF2B5EF4-FFF2-40B4-BE49-F238E27FC236}">
                <a16:creationId xmlns:a16="http://schemas.microsoft.com/office/drawing/2014/main" id="{A4545D7A-F709-14DF-F3A3-DEA39FF7A73F}"/>
              </a:ext>
            </a:extLst>
          </p:cNvPr>
          <p:cNvSpPr>
            <a:spLocks noChangeArrowheads="1"/>
          </p:cNvSpPr>
          <p:nvPr/>
        </p:nvSpPr>
        <p:spPr bwMode="auto">
          <a:xfrm>
            <a:off x="228600" y="2286000"/>
            <a:ext cx="868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Font typeface="Monotype Sorts" pitchFamily="2" charset="2"/>
              <a:buNone/>
            </a:pPr>
            <a:r>
              <a:rPr lang="en-US" altLang="en-US" sz="1600">
                <a:cs typeface="Courier New" panose="02070309020205020404" pitchFamily="49" charset="0"/>
              </a:rPr>
              <a:t>Examples:</a:t>
            </a:r>
            <a:endParaRPr lang="en-US" altLang="en-US" sz="1600"/>
          </a:p>
        </p:txBody>
      </p:sp>
      <p:sp>
        <p:nvSpPr>
          <p:cNvPr id="15366" name="Rectangle 7">
            <a:extLst>
              <a:ext uri="{FF2B5EF4-FFF2-40B4-BE49-F238E27FC236}">
                <a16:creationId xmlns:a16="http://schemas.microsoft.com/office/drawing/2014/main" id="{1C8C6E2B-0800-9645-F757-902C24E7417C}"/>
              </a:ext>
            </a:extLst>
          </p:cNvPr>
          <p:cNvSpPr>
            <a:spLocks noChangeArrowheads="1"/>
          </p:cNvSpPr>
          <p:nvPr/>
        </p:nvSpPr>
        <p:spPr bwMode="auto">
          <a:xfrm>
            <a:off x="1895475" y="2947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15367" name="Object 6">
            <a:extLst>
              <a:ext uri="{FF2B5EF4-FFF2-40B4-BE49-F238E27FC236}">
                <a16:creationId xmlns:a16="http://schemas.microsoft.com/office/drawing/2014/main" id="{65EB32CB-DB94-4791-B55D-39DBC7B835E5}"/>
              </a:ext>
            </a:extLst>
          </p:cNvPr>
          <p:cNvGraphicFramePr>
            <a:graphicFrameLocks noChangeAspect="1"/>
          </p:cNvGraphicFramePr>
          <p:nvPr/>
        </p:nvGraphicFramePr>
        <p:xfrm>
          <a:off x="533400" y="2895600"/>
          <a:ext cx="8001000" cy="1438275"/>
        </p:xfrm>
        <a:graphic>
          <a:graphicData uri="http://schemas.openxmlformats.org/presentationml/2006/ole">
            <mc:AlternateContent xmlns:mc="http://schemas.openxmlformats.org/markup-compatibility/2006">
              <mc:Choice xmlns:v="urn:schemas-microsoft-com:vml" Requires="v">
                <p:oleObj r:id="rId2" imgW="32118300" imgH="5753100" progId="Word.Picture.8">
                  <p:embed/>
                </p:oleObj>
              </mc:Choice>
              <mc:Fallback>
                <p:oleObj r:id="rId2" imgW="32118300" imgH="5753100" progId="Word.Picture.8">
                  <p:embed/>
                  <p:pic>
                    <p:nvPicPr>
                      <p:cNvPr id="15367" name="Object 6">
                        <a:extLst>
                          <a:ext uri="{FF2B5EF4-FFF2-40B4-BE49-F238E27FC236}">
                            <a16:creationId xmlns:a16="http://schemas.microsoft.com/office/drawing/2014/main" id="{65EB32CB-DB94-4791-B55D-39DBC7B835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895600"/>
                        <a:ext cx="80010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368" name="Rectangle 8">
            <a:extLst>
              <a:ext uri="{FF2B5EF4-FFF2-40B4-BE49-F238E27FC236}">
                <a16:creationId xmlns:a16="http://schemas.microsoft.com/office/drawing/2014/main" id="{4E7B1BA4-D204-85D1-AD3C-348816F421AB}"/>
              </a:ext>
            </a:extLst>
          </p:cNvPr>
          <p:cNvSpPr>
            <a:spLocks noChangeArrowheads="1"/>
          </p:cNvSpPr>
          <p:nvPr/>
        </p:nvSpPr>
        <p:spPr bwMode="auto">
          <a:xfrm>
            <a:off x="228600" y="4572000"/>
            <a:ext cx="868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Font typeface="Monotype Sorts" pitchFamily="2" charset="2"/>
              <a:buNone/>
            </a:pPr>
            <a:r>
              <a:rPr lang="en-US" altLang="en-US" sz="1600">
                <a:cs typeface="Courier New" panose="02070309020205020404" pitchFamily="49" charset="0"/>
              </a:rPr>
              <a:t>In general,</a:t>
            </a:r>
            <a:endParaRPr lang="en-US" altLang="en-US" sz="1600"/>
          </a:p>
        </p:txBody>
      </p:sp>
      <p:sp>
        <p:nvSpPr>
          <p:cNvPr id="15369" name="Rectangle 10">
            <a:extLst>
              <a:ext uri="{FF2B5EF4-FFF2-40B4-BE49-F238E27FC236}">
                <a16:creationId xmlns:a16="http://schemas.microsoft.com/office/drawing/2014/main" id="{1DFADBC4-5555-5E45-5E31-937992741432}"/>
              </a:ext>
            </a:extLst>
          </p:cNvPr>
          <p:cNvSpPr>
            <a:spLocks noChangeArrowheads="1"/>
          </p:cNvSpPr>
          <p:nvPr/>
        </p:nvSpPr>
        <p:spPr bwMode="auto">
          <a:xfrm>
            <a:off x="1895475" y="3228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15370" name="Object 9">
            <a:extLst>
              <a:ext uri="{FF2B5EF4-FFF2-40B4-BE49-F238E27FC236}">
                <a16:creationId xmlns:a16="http://schemas.microsoft.com/office/drawing/2014/main" id="{9DF76B53-9B6A-CD25-C9D5-88E298AC2505}"/>
              </a:ext>
            </a:extLst>
          </p:cNvPr>
          <p:cNvGraphicFramePr>
            <a:graphicFrameLocks noChangeAspect="1"/>
          </p:cNvGraphicFramePr>
          <p:nvPr/>
        </p:nvGraphicFramePr>
        <p:xfrm>
          <a:off x="457200" y="5181600"/>
          <a:ext cx="8534400" cy="638175"/>
        </p:xfrm>
        <a:graphic>
          <a:graphicData uri="http://schemas.openxmlformats.org/presentationml/2006/ole">
            <mc:AlternateContent xmlns:mc="http://schemas.openxmlformats.org/markup-compatibility/2006">
              <mc:Choice xmlns:v="urn:schemas-microsoft-com:vml" Requires="v">
                <p:oleObj r:id="rId4" imgW="32118300" imgH="2400300" progId="Word.Picture.8">
                  <p:embed/>
                </p:oleObj>
              </mc:Choice>
              <mc:Fallback>
                <p:oleObj r:id="rId4" imgW="32118300" imgH="2400300" progId="Word.Picture.8">
                  <p:embed/>
                  <p:pic>
                    <p:nvPicPr>
                      <p:cNvPr id="15370" name="Object 9">
                        <a:extLst>
                          <a:ext uri="{FF2B5EF4-FFF2-40B4-BE49-F238E27FC236}">
                            <a16:creationId xmlns:a16="http://schemas.microsoft.com/office/drawing/2014/main" id="{9DF76B53-9B6A-CD25-C9D5-88E298AC250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5181600"/>
                        <a:ext cx="853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a:extLst>
              <a:ext uri="{FF2B5EF4-FFF2-40B4-BE49-F238E27FC236}">
                <a16:creationId xmlns:a16="http://schemas.microsoft.com/office/drawing/2014/main" id="{ED13953D-9BF6-8C8C-C16C-7979431B043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B76FF68-6B31-6244-AE26-AC659CC59824}" type="slidenum">
              <a:rPr lang="en-US" altLang="en-US" sz="1400"/>
              <a:pPr>
                <a:spcBef>
                  <a:spcPct val="0"/>
                </a:spcBef>
                <a:buClrTx/>
                <a:buSzTx/>
                <a:buFontTx/>
                <a:buNone/>
              </a:pPr>
              <a:t>12</a:t>
            </a:fld>
            <a:endParaRPr lang="en-US" altLang="en-US" sz="1400"/>
          </a:p>
        </p:txBody>
      </p:sp>
      <p:sp>
        <p:nvSpPr>
          <p:cNvPr id="16387" name="Rectangle 2">
            <a:extLst>
              <a:ext uri="{FF2B5EF4-FFF2-40B4-BE49-F238E27FC236}">
                <a16:creationId xmlns:a16="http://schemas.microsoft.com/office/drawing/2014/main" id="{41885FC2-9E90-E166-207B-B5E0DB64BF6E}"/>
              </a:ext>
            </a:extLst>
          </p:cNvPr>
          <p:cNvSpPr>
            <a:spLocks noGrp="1" noChangeArrowheads="1"/>
          </p:cNvSpPr>
          <p:nvPr>
            <p:ph type="title"/>
          </p:nvPr>
        </p:nvSpPr>
        <p:spPr>
          <a:xfrm>
            <a:off x="685800" y="0"/>
            <a:ext cx="7772400" cy="1428750"/>
          </a:xfrm>
        </p:spPr>
        <p:txBody>
          <a:bodyPr/>
          <a:lstStyle/>
          <a:p>
            <a:r>
              <a:rPr lang="en-US" altLang="en-US"/>
              <a:t>Case Study: Computing Angles of a Triangle </a:t>
            </a:r>
          </a:p>
        </p:txBody>
      </p:sp>
      <p:sp>
        <p:nvSpPr>
          <p:cNvPr id="16388" name="Rectangle 3">
            <a:extLst>
              <a:ext uri="{FF2B5EF4-FFF2-40B4-BE49-F238E27FC236}">
                <a16:creationId xmlns:a16="http://schemas.microsoft.com/office/drawing/2014/main" id="{0E508771-E6F6-3B47-B784-2C26E129EC8E}"/>
              </a:ext>
            </a:extLst>
          </p:cNvPr>
          <p:cNvSpPr>
            <a:spLocks noChangeArrowheads="1"/>
          </p:cNvSpPr>
          <p:nvPr/>
        </p:nvSpPr>
        <p:spPr bwMode="auto">
          <a:xfrm>
            <a:off x="0" y="2622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16389" name="Rectangle 4">
            <a:extLst>
              <a:ext uri="{FF2B5EF4-FFF2-40B4-BE49-F238E27FC236}">
                <a16:creationId xmlns:a16="http://schemas.microsoft.com/office/drawing/2014/main" id="{34F9945F-355F-3E63-4150-6F70C96D0930}"/>
              </a:ext>
            </a:extLst>
          </p:cNvPr>
          <p:cNvSpPr>
            <a:spLocks noChangeArrowheads="1"/>
          </p:cNvSpPr>
          <p:nvPr/>
        </p:nvSpPr>
        <p:spPr bwMode="auto">
          <a:xfrm>
            <a:off x="0" y="27003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16390" name="Rectangle 5">
            <a:extLst>
              <a:ext uri="{FF2B5EF4-FFF2-40B4-BE49-F238E27FC236}">
                <a16:creationId xmlns:a16="http://schemas.microsoft.com/office/drawing/2014/main" id="{8F0C669F-24DF-5C98-41B2-5A8329E67C98}"/>
              </a:ext>
            </a:extLst>
          </p:cNvPr>
          <p:cNvSpPr>
            <a:spLocks noChangeArrowheads="1"/>
          </p:cNvSpPr>
          <p:nvPr/>
        </p:nvSpPr>
        <p:spPr bwMode="auto">
          <a:xfrm>
            <a:off x="0" y="2833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16391" name="Rectangle 6">
            <a:extLst>
              <a:ext uri="{FF2B5EF4-FFF2-40B4-BE49-F238E27FC236}">
                <a16:creationId xmlns:a16="http://schemas.microsoft.com/office/drawing/2014/main" id="{7C58E6B2-766E-F7D4-9782-2384429DAAFE}"/>
              </a:ext>
            </a:extLst>
          </p:cNvPr>
          <p:cNvSpPr>
            <a:spLocks noGrp="1" noChangeArrowheads="1"/>
          </p:cNvSpPr>
          <p:nvPr>
            <p:ph type="body" idx="1"/>
          </p:nvPr>
        </p:nvSpPr>
        <p:spPr>
          <a:xfrm>
            <a:off x="304800" y="3659188"/>
            <a:ext cx="8610600" cy="1498600"/>
          </a:xfrm>
        </p:spPr>
        <p:txBody>
          <a:bodyPr/>
          <a:lstStyle/>
          <a:p>
            <a:pPr marL="0" indent="0">
              <a:lnSpc>
                <a:spcPct val="90000"/>
              </a:lnSpc>
              <a:buFont typeface="Monotype Sorts" pitchFamily="2" charset="2"/>
              <a:buNone/>
            </a:pPr>
            <a:r>
              <a:rPr lang="en-US" altLang="en-US"/>
              <a:t>Write a program that prompts the user to enter the x- and y-coordinates of the three corner points in a triangle and then displays the triangle’s angles. </a:t>
            </a:r>
          </a:p>
        </p:txBody>
      </p:sp>
      <p:sp>
        <p:nvSpPr>
          <p:cNvPr id="16392" name="Rectangle 8">
            <a:extLst>
              <a:ext uri="{FF2B5EF4-FFF2-40B4-BE49-F238E27FC236}">
                <a16:creationId xmlns:a16="http://schemas.microsoft.com/office/drawing/2014/main" id="{BD490788-388A-C05A-DE2B-B7A0511B1FDC}"/>
              </a:ext>
            </a:extLst>
          </p:cNvPr>
          <p:cNvSpPr>
            <a:spLocks noChangeArrowheads="1"/>
          </p:cNvSpPr>
          <p:nvPr/>
        </p:nvSpPr>
        <p:spPr bwMode="auto">
          <a:xfrm>
            <a:off x="0" y="2786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16393" name="Object 7">
            <a:extLst>
              <a:ext uri="{FF2B5EF4-FFF2-40B4-BE49-F238E27FC236}">
                <a16:creationId xmlns:a16="http://schemas.microsoft.com/office/drawing/2014/main" id="{BB08E7F5-8FBA-D41C-5DFE-7F5156F3ED22}"/>
              </a:ext>
            </a:extLst>
          </p:cNvPr>
          <p:cNvGraphicFramePr>
            <a:graphicFrameLocks noChangeAspect="1"/>
          </p:cNvGraphicFramePr>
          <p:nvPr/>
        </p:nvGraphicFramePr>
        <p:xfrm>
          <a:off x="309563" y="1508125"/>
          <a:ext cx="8410575" cy="1908175"/>
        </p:xfrm>
        <a:graphic>
          <a:graphicData uri="http://schemas.openxmlformats.org/presentationml/2006/ole">
            <mc:AlternateContent xmlns:mc="http://schemas.openxmlformats.org/markup-compatibility/2006">
              <mc:Choice xmlns:v="urn:schemas-microsoft-com:vml" Requires="v">
                <p:oleObj name="Picture" r:id="rId3" imgW="5092700" imgH="1155700" progId="Word.Picture.8">
                  <p:embed/>
                </p:oleObj>
              </mc:Choice>
              <mc:Fallback>
                <p:oleObj name="Picture" r:id="rId3" imgW="5092700" imgH="1155700" progId="Word.Picture.8">
                  <p:embed/>
                  <p:pic>
                    <p:nvPicPr>
                      <p:cNvPr id="16393" name="Object 7">
                        <a:extLst>
                          <a:ext uri="{FF2B5EF4-FFF2-40B4-BE49-F238E27FC236}">
                            <a16:creationId xmlns:a16="http://schemas.microsoft.com/office/drawing/2014/main" id="{BB08E7F5-8FBA-D41C-5DFE-7F5156F3ED2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563" y="1508125"/>
                        <a:ext cx="8410575" cy="190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94" name="Rectangle 8">
            <a:hlinkClick r:id="rId5"/>
            <a:extLst>
              <a:ext uri="{FF2B5EF4-FFF2-40B4-BE49-F238E27FC236}">
                <a16:creationId xmlns:a16="http://schemas.microsoft.com/office/drawing/2014/main" id="{5085DE78-D1D3-FE34-0736-3B55D813D5D9}"/>
              </a:ext>
            </a:extLst>
          </p:cNvPr>
          <p:cNvSpPr>
            <a:spLocks noChangeArrowheads="1"/>
          </p:cNvSpPr>
          <p:nvPr/>
        </p:nvSpPr>
        <p:spPr bwMode="auto">
          <a:xfrm>
            <a:off x="5033963" y="5848350"/>
            <a:ext cx="26193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ComputeAngles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a:extLst>
              <a:ext uri="{FF2B5EF4-FFF2-40B4-BE49-F238E27FC236}">
                <a16:creationId xmlns:a16="http://schemas.microsoft.com/office/drawing/2014/main" id="{825D9407-2403-5BDF-9483-06E544C9933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2F1870C-916E-FF4B-A5E3-D0982D01E495}" type="slidenum">
              <a:rPr lang="en-US" altLang="en-US" sz="1400"/>
              <a:pPr>
                <a:spcBef>
                  <a:spcPct val="0"/>
                </a:spcBef>
                <a:buClrTx/>
                <a:buSzTx/>
                <a:buFontTx/>
                <a:buNone/>
              </a:pPr>
              <a:t>13</a:t>
            </a:fld>
            <a:endParaRPr lang="en-US" altLang="en-US" sz="1400"/>
          </a:p>
        </p:txBody>
      </p:sp>
      <p:sp>
        <p:nvSpPr>
          <p:cNvPr id="18435" name="Rectangle 2">
            <a:extLst>
              <a:ext uri="{FF2B5EF4-FFF2-40B4-BE49-F238E27FC236}">
                <a16:creationId xmlns:a16="http://schemas.microsoft.com/office/drawing/2014/main" id="{148C1143-7561-20B9-4D42-3319A3DFA605}"/>
              </a:ext>
            </a:extLst>
          </p:cNvPr>
          <p:cNvSpPr>
            <a:spLocks noGrp="1" noChangeArrowheads="1"/>
          </p:cNvSpPr>
          <p:nvPr>
            <p:ph type="title"/>
          </p:nvPr>
        </p:nvSpPr>
        <p:spPr>
          <a:xfrm>
            <a:off x="685800" y="304800"/>
            <a:ext cx="7772400" cy="533400"/>
          </a:xfrm>
        </p:spPr>
        <p:txBody>
          <a:bodyPr/>
          <a:lstStyle/>
          <a:p>
            <a:r>
              <a:rPr lang="en-US" altLang="en-US"/>
              <a:t>Character Data Type</a:t>
            </a:r>
            <a:endParaRPr lang="en-US" altLang="en-US" b="1"/>
          </a:p>
        </p:txBody>
      </p:sp>
      <p:sp>
        <p:nvSpPr>
          <p:cNvPr id="18436" name="Rectangle 3">
            <a:extLst>
              <a:ext uri="{FF2B5EF4-FFF2-40B4-BE49-F238E27FC236}">
                <a16:creationId xmlns:a16="http://schemas.microsoft.com/office/drawing/2014/main" id="{BB82834D-5CA1-9253-A571-18EF181642D7}"/>
              </a:ext>
            </a:extLst>
          </p:cNvPr>
          <p:cNvSpPr>
            <a:spLocks noGrp="1" noChangeArrowheads="1"/>
          </p:cNvSpPr>
          <p:nvPr>
            <p:ph type="body" idx="1"/>
          </p:nvPr>
        </p:nvSpPr>
        <p:spPr>
          <a:xfrm>
            <a:off x="152400" y="1219200"/>
            <a:ext cx="6477000" cy="2362200"/>
          </a:xfrm>
        </p:spPr>
        <p:txBody>
          <a:bodyPr/>
          <a:lstStyle/>
          <a:p>
            <a:pPr algn="just">
              <a:buFont typeface="Monotype Sorts" pitchFamily="2" charset="2"/>
              <a:buNone/>
            </a:pPr>
            <a:r>
              <a:rPr lang="en-US" altLang="en-US" sz="3000" dirty="0"/>
              <a:t>char letter = 'A'; (ASCII)       </a:t>
            </a:r>
          </a:p>
          <a:p>
            <a:pPr algn="just">
              <a:buFont typeface="Monotype Sorts" pitchFamily="2" charset="2"/>
              <a:buNone/>
            </a:pPr>
            <a:r>
              <a:rPr lang="en-US" altLang="en-US" sz="3000" dirty="0"/>
              <a:t>char </a:t>
            </a:r>
            <a:r>
              <a:rPr lang="en-US" altLang="en-US" sz="3000" dirty="0" err="1"/>
              <a:t>numChar</a:t>
            </a:r>
            <a:r>
              <a:rPr lang="en-US" altLang="en-US" sz="3000" dirty="0"/>
              <a:t> = '4'; (ASCII)</a:t>
            </a:r>
          </a:p>
          <a:p>
            <a:pPr>
              <a:lnSpc>
                <a:spcPct val="30000"/>
              </a:lnSpc>
              <a:spcBef>
                <a:spcPct val="100000"/>
              </a:spcBef>
              <a:buFont typeface="Monotype Sorts" pitchFamily="2" charset="2"/>
              <a:buNone/>
            </a:pPr>
            <a:r>
              <a:rPr lang="en-US" altLang="en-US" sz="3000" dirty="0"/>
              <a:t>char letter = '\u0041'; (Unicode)</a:t>
            </a:r>
          </a:p>
          <a:p>
            <a:pPr>
              <a:lnSpc>
                <a:spcPct val="30000"/>
              </a:lnSpc>
              <a:spcBef>
                <a:spcPct val="100000"/>
              </a:spcBef>
              <a:buFont typeface="Monotype Sorts" pitchFamily="2" charset="2"/>
              <a:buNone/>
            </a:pPr>
            <a:r>
              <a:rPr lang="en-US" altLang="en-US" sz="3000" dirty="0"/>
              <a:t>char </a:t>
            </a:r>
            <a:r>
              <a:rPr lang="en-US" altLang="en-US" sz="3000" dirty="0" err="1"/>
              <a:t>numChar</a:t>
            </a:r>
            <a:r>
              <a:rPr lang="en-US" altLang="en-US" sz="3000" dirty="0"/>
              <a:t> = '\u0034'; (Unicode)</a:t>
            </a:r>
          </a:p>
        </p:txBody>
      </p:sp>
      <p:sp>
        <p:nvSpPr>
          <p:cNvPr id="18437" name="Rectangle 5">
            <a:extLst>
              <a:ext uri="{FF2B5EF4-FFF2-40B4-BE49-F238E27FC236}">
                <a16:creationId xmlns:a16="http://schemas.microsoft.com/office/drawing/2014/main" id="{423633FE-5E64-EDA9-1653-4F7EA006E26D}"/>
              </a:ext>
            </a:extLst>
          </p:cNvPr>
          <p:cNvSpPr>
            <a:spLocks noChangeArrowheads="1"/>
          </p:cNvSpPr>
          <p:nvPr/>
        </p:nvSpPr>
        <p:spPr bwMode="auto">
          <a:xfrm>
            <a:off x="5029200" y="1066800"/>
            <a:ext cx="274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000"/>
              <a:t>Four hexadecimal digits. </a:t>
            </a:r>
          </a:p>
        </p:txBody>
      </p:sp>
      <p:sp>
        <p:nvSpPr>
          <p:cNvPr id="18438" name="Line 6">
            <a:extLst>
              <a:ext uri="{FF2B5EF4-FFF2-40B4-BE49-F238E27FC236}">
                <a16:creationId xmlns:a16="http://schemas.microsoft.com/office/drawing/2014/main" id="{FBE93EA6-7BD4-811D-0603-0332706F1D3F}"/>
              </a:ext>
            </a:extLst>
          </p:cNvPr>
          <p:cNvSpPr>
            <a:spLocks noChangeShapeType="1"/>
          </p:cNvSpPr>
          <p:nvPr/>
        </p:nvSpPr>
        <p:spPr bwMode="auto">
          <a:xfrm flipH="1">
            <a:off x="2971800" y="1447800"/>
            <a:ext cx="2133600" cy="11430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8439" name="Rectangle 7">
            <a:extLst>
              <a:ext uri="{FF2B5EF4-FFF2-40B4-BE49-F238E27FC236}">
                <a16:creationId xmlns:a16="http://schemas.microsoft.com/office/drawing/2014/main" id="{01044F45-D912-E014-3084-4FA0B4F129FB}"/>
              </a:ext>
            </a:extLst>
          </p:cNvPr>
          <p:cNvSpPr>
            <a:spLocks noChangeArrowheads="1"/>
          </p:cNvSpPr>
          <p:nvPr/>
        </p:nvSpPr>
        <p:spPr bwMode="auto">
          <a:xfrm>
            <a:off x="228600" y="3962400"/>
            <a:ext cx="87630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just">
              <a:buFont typeface="Monotype Sorts" pitchFamily="2" charset="2"/>
              <a:buNone/>
            </a:pPr>
            <a:r>
              <a:rPr lang="en-US" altLang="en-US" sz="2600">
                <a:cs typeface="Times New Roman" panose="02020603050405020304" pitchFamily="18" charset="0"/>
              </a:rPr>
              <a:t>NOTE: The increment and decrement operators can also be used on </a:t>
            </a:r>
            <a:r>
              <a:rPr lang="en-US" altLang="en-US" sz="2600" u="sng">
                <a:cs typeface="Times New Roman" panose="02020603050405020304" pitchFamily="18" charset="0"/>
              </a:rPr>
              <a:t>char</a:t>
            </a:r>
            <a:r>
              <a:rPr lang="en-US" altLang="en-US" sz="2600">
                <a:cs typeface="Times New Roman" panose="02020603050405020304" pitchFamily="18" charset="0"/>
              </a:rPr>
              <a:t> variables to get the next or preceding Unicode character. For example, the following statements display character </a:t>
            </a:r>
            <a:r>
              <a:rPr lang="en-US" altLang="en-US" sz="2600" u="sng">
                <a:cs typeface="Times New Roman" panose="02020603050405020304" pitchFamily="18" charset="0"/>
              </a:rPr>
              <a:t>b</a:t>
            </a:r>
            <a:r>
              <a:rPr lang="en-US" altLang="en-US" sz="2600">
                <a:cs typeface="Times New Roman" panose="02020603050405020304" pitchFamily="18" charset="0"/>
              </a:rPr>
              <a:t>.</a:t>
            </a:r>
          </a:p>
          <a:p>
            <a:pPr lvl="1" algn="just">
              <a:buFontTx/>
              <a:buNone/>
            </a:pPr>
            <a:r>
              <a:rPr lang="en-US" altLang="en-US" sz="2600">
                <a:cs typeface="Times New Roman" panose="02020603050405020304" pitchFamily="18" charset="0"/>
              </a:rPr>
              <a:t>    char ch = 'a';</a:t>
            </a:r>
          </a:p>
          <a:p>
            <a:pPr lvl="1" algn="just">
              <a:buFontTx/>
              <a:buNone/>
            </a:pPr>
            <a:r>
              <a:rPr lang="en-US" altLang="en-US" sz="2600">
                <a:cs typeface="Times New Roman" panose="02020603050405020304" pitchFamily="18" charset="0"/>
              </a:rPr>
              <a:t>    System.out.println(++ch);</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a:extLst>
              <a:ext uri="{FF2B5EF4-FFF2-40B4-BE49-F238E27FC236}">
                <a16:creationId xmlns:a16="http://schemas.microsoft.com/office/drawing/2014/main" id="{1191EF16-D1EB-4DD8-7FBF-6DAD90F5C4E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1BA6D51-660B-FC4F-AD5A-E02082C6A698}" type="slidenum">
              <a:rPr lang="en-US" altLang="en-US" sz="1400"/>
              <a:pPr>
                <a:spcBef>
                  <a:spcPct val="0"/>
                </a:spcBef>
                <a:buClrTx/>
                <a:buSzTx/>
                <a:buFontTx/>
                <a:buNone/>
              </a:pPr>
              <a:t>14</a:t>
            </a:fld>
            <a:endParaRPr lang="en-US" altLang="en-US" sz="1400"/>
          </a:p>
        </p:txBody>
      </p:sp>
      <p:sp>
        <p:nvSpPr>
          <p:cNvPr id="19459" name="Rectangle 2">
            <a:extLst>
              <a:ext uri="{FF2B5EF4-FFF2-40B4-BE49-F238E27FC236}">
                <a16:creationId xmlns:a16="http://schemas.microsoft.com/office/drawing/2014/main" id="{FB81FBAD-EB9F-9E77-B192-10BBD7D97A7B}"/>
              </a:ext>
            </a:extLst>
          </p:cNvPr>
          <p:cNvSpPr>
            <a:spLocks noGrp="1" noChangeArrowheads="1"/>
          </p:cNvSpPr>
          <p:nvPr>
            <p:ph type="title"/>
          </p:nvPr>
        </p:nvSpPr>
        <p:spPr>
          <a:xfrm>
            <a:off x="685800" y="228600"/>
            <a:ext cx="7772400" cy="609600"/>
          </a:xfrm>
        </p:spPr>
        <p:txBody>
          <a:bodyPr/>
          <a:lstStyle/>
          <a:p>
            <a:r>
              <a:rPr lang="en-US" altLang="en-US"/>
              <a:t>Unicode Format</a:t>
            </a:r>
            <a:endParaRPr lang="en-US" altLang="en-US">
              <a:latin typeface="Book Antiqua" panose="02040602050305030304" pitchFamily="18" charset="0"/>
            </a:endParaRPr>
          </a:p>
        </p:txBody>
      </p:sp>
      <p:sp>
        <p:nvSpPr>
          <p:cNvPr id="19460" name="Text Box 7">
            <a:extLst>
              <a:ext uri="{FF2B5EF4-FFF2-40B4-BE49-F238E27FC236}">
                <a16:creationId xmlns:a16="http://schemas.microsoft.com/office/drawing/2014/main" id="{53E690B4-60F0-B78A-7B3D-F8A5EFECB3B1}"/>
              </a:ext>
            </a:extLst>
          </p:cNvPr>
          <p:cNvSpPr txBox="1">
            <a:spLocks noChangeArrowheads="1"/>
          </p:cNvSpPr>
          <p:nvPr/>
        </p:nvSpPr>
        <p:spPr bwMode="auto">
          <a:xfrm>
            <a:off x="304800" y="990600"/>
            <a:ext cx="85344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4229100" algn="l"/>
                <a:tab pos="56007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4229100" algn="l"/>
                <a:tab pos="56007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4229100" algn="l"/>
                <a:tab pos="56007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4229100" algn="l"/>
                <a:tab pos="56007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4229100" algn="l"/>
                <a:tab pos="56007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Times New Roman" panose="02020603050405020304" pitchFamily="18" charset="0"/>
              </a:rPr>
              <a:t>Java characters use </a:t>
            </a:r>
            <a:r>
              <a:rPr lang="en-US" altLang="en-US" sz="2800" i="1">
                <a:cs typeface="Times New Roman" panose="02020603050405020304" pitchFamily="18" charset="0"/>
              </a:rPr>
              <a:t>Unicode</a:t>
            </a:r>
            <a:r>
              <a:rPr lang="en-US" altLang="en-US" sz="2800">
                <a:cs typeface="Times New Roman" panose="02020603050405020304" pitchFamily="18" charset="0"/>
              </a:rPr>
              <a:t>, a 16-bit encoding scheme established by the Unicode Consortium to support the interchange, processing, and display of written texts in the world’s diverse languages. Unicode takes two bytes, preceded by \u, expressed in four hexadecimal numbers that run from </a:t>
            </a:r>
            <a:r>
              <a:rPr lang="en-US" altLang="en-US" sz="2800" u="sng">
                <a:cs typeface="Times New Roman" panose="02020603050405020304" pitchFamily="18" charset="0"/>
              </a:rPr>
              <a:t>'\u0000'</a:t>
            </a:r>
            <a:r>
              <a:rPr lang="en-US" altLang="en-US" sz="2800">
                <a:cs typeface="Times New Roman" panose="02020603050405020304" pitchFamily="18" charset="0"/>
              </a:rPr>
              <a:t> to </a:t>
            </a:r>
            <a:r>
              <a:rPr lang="en-US" altLang="en-US" sz="2800" u="sng">
                <a:cs typeface="Times New Roman" panose="02020603050405020304" pitchFamily="18" charset="0"/>
              </a:rPr>
              <a:t>'\uFFFF'</a:t>
            </a:r>
            <a:r>
              <a:rPr lang="en-US" altLang="en-US" sz="2800">
                <a:cs typeface="Times New Roman" panose="02020603050405020304" pitchFamily="18" charset="0"/>
              </a:rPr>
              <a:t>.</a:t>
            </a:r>
            <a:r>
              <a:rPr lang="en-US" altLang="en-US" sz="2800"/>
              <a:t> So, Unicode can represent </a:t>
            </a:r>
            <a:r>
              <a:rPr lang="en-US" altLang="en-US" sz="2800">
                <a:latin typeface="Courier New" panose="02070309020205020404" pitchFamily="49" charset="0"/>
                <a:cs typeface="Times New Roman" panose="02020603050405020304" pitchFamily="18" charset="0"/>
              </a:rPr>
              <a:t>65535 + 1 characters</a:t>
            </a:r>
            <a:r>
              <a:rPr lang="en-US" altLang="en-US" sz="2800"/>
              <a:t>.</a:t>
            </a:r>
          </a:p>
        </p:txBody>
      </p:sp>
      <p:pic>
        <p:nvPicPr>
          <p:cNvPr id="19461" name="Picture 8">
            <a:extLst>
              <a:ext uri="{FF2B5EF4-FFF2-40B4-BE49-F238E27FC236}">
                <a16:creationId xmlns:a16="http://schemas.microsoft.com/office/drawing/2014/main" id="{7FE4795A-06D8-B837-8BC9-9CEF173E40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5181600"/>
            <a:ext cx="2552700" cy="1095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462" name="Text Box 9">
            <a:extLst>
              <a:ext uri="{FF2B5EF4-FFF2-40B4-BE49-F238E27FC236}">
                <a16:creationId xmlns:a16="http://schemas.microsoft.com/office/drawing/2014/main" id="{9781EF86-8BBD-EE10-ABD1-3A51E3979711}"/>
              </a:ext>
            </a:extLst>
          </p:cNvPr>
          <p:cNvSpPr txBox="1">
            <a:spLocks noChangeArrowheads="1"/>
          </p:cNvSpPr>
          <p:nvPr/>
        </p:nvSpPr>
        <p:spPr bwMode="auto">
          <a:xfrm>
            <a:off x="1752600" y="4267200"/>
            <a:ext cx="5257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4229100" algn="l"/>
                <a:tab pos="56007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4229100" algn="l"/>
                <a:tab pos="56007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4229100" algn="l"/>
                <a:tab pos="56007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4229100" algn="l"/>
                <a:tab pos="56007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4229100" algn="l"/>
                <a:tab pos="56007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9pPr>
          </a:lstStyle>
          <a:p>
            <a:pPr>
              <a:spcBef>
                <a:spcPct val="50000"/>
              </a:spcBef>
              <a:buClrTx/>
              <a:buSzTx/>
              <a:buFontTx/>
              <a:buNone/>
            </a:pPr>
            <a:r>
              <a:rPr lang="en-US" altLang="en-US" sz="2000">
                <a:cs typeface="Times New Roman" panose="02020603050405020304" pitchFamily="18" charset="0"/>
              </a:rPr>
              <a:t>Unicode \u03b1 \u03b2 \u03b3 for three Greek letters</a:t>
            </a:r>
          </a:p>
        </p:txBody>
      </p:sp>
      <p:sp>
        <p:nvSpPr>
          <p:cNvPr id="19463" name="Line 10">
            <a:extLst>
              <a:ext uri="{FF2B5EF4-FFF2-40B4-BE49-F238E27FC236}">
                <a16:creationId xmlns:a16="http://schemas.microsoft.com/office/drawing/2014/main" id="{471B1267-7C5F-B6D1-D67B-52E3707BA311}"/>
              </a:ext>
            </a:extLst>
          </p:cNvPr>
          <p:cNvSpPr>
            <a:spLocks noChangeShapeType="1"/>
          </p:cNvSpPr>
          <p:nvPr/>
        </p:nvSpPr>
        <p:spPr bwMode="auto">
          <a:xfrm>
            <a:off x="3124200" y="4572000"/>
            <a:ext cx="2286000" cy="990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9464" name="Line 11">
            <a:extLst>
              <a:ext uri="{FF2B5EF4-FFF2-40B4-BE49-F238E27FC236}">
                <a16:creationId xmlns:a16="http://schemas.microsoft.com/office/drawing/2014/main" id="{3E81CC25-B999-C3BD-5FA8-0F95A6E506F9}"/>
              </a:ext>
            </a:extLst>
          </p:cNvPr>
          <p:cNvSpPr>
            <a:spLocks noChangeShapeType="1"/>
          </p:cNvSpPr>
          <p:nvPr/>
        </p:nvSpPr>
        <p:spPr bwMode="auto">
          <a:xfrm>
            <a:off x="4038600" y="4572000"/>
            <a:ext cx="1524000" cy="990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9465" name="Line 12">
            <a:extLst>
              <a:ext uri="{FF2B5EF4-FFF2-40B4-BE49-F238E27FC236}">
                <a16:creationId xmlns:a16="http://schemas.microsoft.com/office/drawing/2014/main" id="{7CD4CE0E-8645-21A0-D7AD-B3EAA537FEE6}"/>
              </a:ext>
            </a:extLst>
          </p:cNvPr>
          <p:cNvSpPr>
            <a:spLocks noChangeShapeType="1"/>
          </p:cNvSpPr>
          <p:nvPr/>
        </p:nvSpPr>
        <p:spPr bwMode="auto">
          <a:xfrm>
            <a:off x="4800600" y="4572000"/>
            <a:ext cx="838200" cy="990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a:extLst>
              <a:ext uri="{FF2B5EF4-FFF2-40B4-BE49-F238E27FC236}">
                <a16:creationId xmlns:a16="http://schemas.microsoft.com/office/drawing/2014/main" id="{2806FD1B-83C2-472C-ABC6-185E65C72E1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E9D2630-6A15-2748-BE5F-F21C34F657C1}" type="slidenum">
              <a:rPr lang="en-US" altLang="en-US" sz="1400"/>
              <a:pPr>
                <a:spcBef>
                  <a:spcPct val="0"/>
                </a:spcBef>
                <a:buClrTx/>
                <a:buSzTx/>
                <a:buFontTx/>
                <a:buNone/>
              </a:pPr>
              <a:t>15</a:t>
            </a:fld>
            <a:endParaRPr lang="en-US" altLang="en-US" sz="1400"/>
          </a:p>
        </p:txBody>
      </p:sp>
      <p:sp>
        <p:nvSpPr>
          <p:cNvPr id="20483" name="Rectangle 2">
            <a:extLst>
              <a:ext uri="{FF2B5EF4-FFF2-40B4-BE49-F238E27FC236}">
                <a16:creationId xmlns:a16="http://schemas.microsoft.com/office/drawing/2014/main" id="{628A64CC-9068-5E66-A5AB-75D80C9BBB69}"/>
              </a:ext>
            </a:extLst>
          </p:cNvPr>
          <p:cNvSpPr>
            <a:spLocks noGrp="1" noChangeArrowheads="1"/>
          </p:cNvSpPr>
          <p:nvPr>
            <p:ph type="title"/>
          </p:nvPr>
        </p:nvSpPr>
        <p:spPr>
          <a:xfrm>
            <a:off x="152400" y="228600"/>
            <a:ext cx="8763000" cy="1158875"/>
          </a:xfrm>
        </p:spPr>
        <p:txBody>
          <a:bodyPr/>
          <a:lstStyle/>
          <a:p>
            <a:r>
              <a:rPr lang="en-US" altLang="en-US"/>
              <a:t>ASCII Code for Commonly Used Characters</a:t>
            </a:r>
          </a:p>
        </p:txBody>
      </p:sp>
      <p:sp>
        <p:nvSpPr>
          <p:cNvPr id="20484" name="Text Box 3">
            <a:extLst>
              <a:ext uri="{FF2B5EF4-FFF2-40B4-BE49-F238E27FC236}">
                <a16:creationId xmlns:a16="http://schemas.microsoft.com/office/drawing/2014/main" id="{BF9C130A-DA38-28B9-5639-C2911D7596ED}"/>
              </a:ext>
            </a:extLst>
          </p:cNvPr>
          <p:cNvSpPr txBox="1">
            <a:spLocks noChangeArrowheads="1"/>
          </p:cNvSpPr>
          <p:nvPr/>
        </p:nvSpPr>
        <p:spPr bwMode="auto">
          <a:xfrm>
            <a:off x="228600" y="1143000"/>
            <a:ext cx="8686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4229100" algn="l"/>
                <a:tab pos="56007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4229100" algn="l"/>
                <a:tab pos="56007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4229100" algn="l"/>
                <a:tab pos="56007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4229100" algn="l"/>
                <a:tab pos="56007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4229100" algn="l"/>
                <a:tab pos="56007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600">
              <a:latin typeface="Courier New" panose="02070309020205020404" pitchFamily="49" charset="0"/>
            </a:endParaRPr>
          </a:p>
        </p:txBody>
      </p:sp>
      <p:sp>
        <p:nvSpPr>
          <p:cNvPr id="2" name="Rectangle 2">
            <a:extLst>
              <a:ext uri="{FF2B5EF4-FFF2-40B4-BE49-F238E27FC236}">
                <a16:creationId xmlns:a16="http://schemas.microsoft.com/office/drawing/2014/main" id="{326F4193-E00C-4EF8-8EAF-F18B9B14BA20}"/>
              </a:ext>
            </a:extLst>
          </p:cNvPr>
          <p:cNvSpPr>
            <a:spLocks noChangeArrowheads="1"/>
          </p:cNvSpPr>
          <p:nvPr/>
        </p:nvSpPr>
        <p:spPr bwMode="auto">
          <a:xfrm>
            <a:off x="0" y="0"/>
            <a:ext cx="9144000" cy="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Lst>
        </p:spPr>
        <p:txBody>
          <a:bodyPr wrap="none" anchor="ctr">
            <a:spAutoFit/>
          </a:bodyPr>
          <a:lstStyle/>
          <a:p>
            <a:pPr>
              <a:defRPr/>
            </a:pPr>
            <a:endParaRPr lang="en-US">
              <a:cs typeface="+mn-cs"/>
            </a:endParaRPr>
          </a:p>
        </p:txBody>
      </p:sp>
      <p:graphicFrame>
        <p:nvGraphicFramePr>
          <p:cNvPr id="20486" name="Object 2">
            <a:extLst>
              <a:ext uri="{FF2B5EF4-FFF2-40B4-BE49-F238E27FC236}">
                <a16:creationId xmlns:a16="http://schemas.microsoft.com/office/drawing/2014/main" id="{F98563C5-D37D-9E70-B1B3-F466C7263B04}"/>
              </a:ext>
            </a:extLst>
          </p:cNvPr>
          <p:cNvGraphicFramePr>
            <a:graphicFrameLocks noChangeAspect="1"/>
          </p:cNvGraphicFramePr>
          <p:nvPr/>
        </p:nvGraphicFramePr>
        <p:xfrm>
          <a:off x="228600" y="1854200"/>
          <a:ext cx="8693150" cy="1997075"/>
        </p:xfrm>
        <a:graphic>
          <a:graphicData uri="http://schemas.openxmlformats.org/presentationml/2006/ole">
            <mc:AlternateContent xmlns:mc="http://schemas.openxmlformats.org/markup-compatibility/2006">
              <mc:Choice xmlns:v="urn:schemas-microsoft-com:vml" Requires="v">
                <p:oleObj name="Picture" r:id="rId2" imgW="3733800" imgH="850900" progId="Word.Picture.8">
                  <p:embed/>
                </p:oleObj>
              </mc:Choice>
              <mc:Fallback>
                <p:oleObj name="Picture" r:id="rId2" imgW="3733800" imgH="850900" progId="Word.Picture.8">
                  <p:embed/>
                  <p:pic>
                    <p:nvPicPr>
                      <p:cNvPr id="20486" name="Object 2">
                        <a:extLst>
                          <a:ext uri="{FF2B5EF4-FFF2-40B4-BE49-F238E27FC236}">
                            <a16:creationId xmlns:a16="http://schemas.microsoft.com/office/drawing/2014/main" id="{F98563C5-D37D-9E70-B1B3-F466C7263B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854200"/>
                        <a:ext cx="8693150"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a:extLst>
              <a:ext uri="{FF2B5EF4-FFF2-40B4-BE49-F238E27FC236}">
                <a16:creationId xmlns:a16="http://schemas.microsoft.com/office/drawing/2014/main" id="{F81D1592-65C0-6DD6-10E0-B00EBFB6882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EEBB2D9-858A-8749-8968-CB11A37C0C53}" type="slidenum">
              <a:rPr lang="en-US" altLang="en-US" sz="1400"/>
              <a:pPr>
                <a:spcBef>
                  <a:spcPct val="0"/>
                </a:spcBef>
                <a:buClrTx/>
                <a:buSzTx/>
                <a:buFontTx/>
                <a:buNone/>
              </a:pPr>
              <a:t>16</a:t>
            </a:fld>
            <a:endParaRPr lang="en-US" altLang="en-US" sz="1400"/>
          </a:p>
        </p:txBody>
      </p:sp>
      <p:sp>
        <p:nvSpPr>
          <p:cNvPr id="21507" name="Rectangle 2">
            <a:extLst>
              <a:ext uri="{FF2B5EF4-FFF2-40B4-BE49-F238E27FC236}">
                <a16:creationId xmlns:a16="http://schemas.microsoft.com/office/drawing/2014/main" id="{F4FBCA44-898F-2441-B25A-FD4680C35991}"/>
              </a:ext>
            </a:extLst>
          </p:cNvPr>
          <p:cNvSpPr>
            <a:spLocks noGrp="1" noChangeArrowheads="1"/>
          </p:cNvSpPr>
          <p:nvPr>
            <p:ph type="title"/>
          </p:nvPr>
        </p:nvSpPr>
        <p:spPr>
          <a:xfrm>
            <a:off x="152400" y="228600"/>
            <a:ext cx="8763000" cy="742950"/>
          </a:xfrm>
        </p:spPr>
        <p:txBody>
          <a:bodyPr/>
          <a:lstStyle/>
          <a:p>
            <a:r>
              <a:rPr lang="en-US" altLang="en-US" sz="4000"/>
              <a:t>Escape Sequences for Special Characters</a:t>
            </a:r>
          </a:p>
        </p:txBody>
      </p:sp>
      <p:pic>
        <p:nvPicPr>
          <p:cNvPr id="21508" name="Picture 5">
            <a:extLst>
              <a:ext uri="{FF2B5EF4-FFF2-40B4-BE49-F238E27FC236}">
                <a16:creationId xmlns:a16="http://schemas.microsoft.com/office/drawing/2014/main" id="{25FD8D5D-7BAE-4CA7-71D6-12E32A7415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1316038"/>
            <a:ext cx="8745537" cy="303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a:extLst>
              <a:ext uri="{FF2B5EF4-FFF2-40B4-BE49-F238E27FC236}">
                <a16:creationId xmlns:a16="http://schemas.microsoft.com/office/drawing/2014/main" id="{BCCB429A-2FAA-82E7-A23D-04E4681CD96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4885ADC-CC0D-5A4F-B2DF-70A02F34647B}" type="slidenum">
              <a:rPr lang="en-US" altLang="en-US" sz="1400"/>
              <a:pPr>
                <a:spcBef>
                  <a:spcPct val="0"/>
                </a:spcBef>
                <a:buClrTx/>
                <a:buSzTx/>
                <a:buFontTx/>
                <a:buNone/>
              </a:pPr>
              <a:t>17</a:t>
            </a:fld>
            <a:endParaRPr lang="en-US" altLang="en-US" sz="1400"/>
          </a:p>
        </p:txBody>
      </p:sp>
      <p:sp>
        <p:nvSpPr>
          <p:cNvPr id="22531" name="Rectangle 2">
            <a:extLst>
              <a:ext uri="{FF2B5EF4-FFF2-40B4-BE49-F238E27FC236}">
                <a16:creationId xmlns:a16="http://schemas.microsoft.com/office/drawing/2014/main" id="{6A864100-B4CA-B975-A5D4-AA6768E99E3B}"/>
              </a:ext>
            </a:extLst>
          </p:cNvPr>
          <p:cNvSpPr>
            <a:spLocks noGrp="1" noChangeArrowheads="1"/>
          </p:cNvSpPr>
          <p:nvPr>
            <p:ph type="title"/>
          </p:nvPr>
        </p:nvSpPr>
        <p:spPr>
          <a:xfrm>
            <a:off x="152400" y="228600"/>
            <a:ext cx="8763000" cy="685800"/>
          </a:xfrm>
        </p:spPr>
        <p:txBody>
          <a:bodyPr/>
          <a:lstStyle/>
          <a:p>
            <a:r>
              <a:rPr lang="en-US" altLang="en-US"/>
              <a:t>Appendix B: ASCII Character Set</a:t>
            </a:r>
            <a:endParaRPr lang="en-US" altLang="en-US">
              <a:latin typeface="Book Antiqua" panose="02040602050305030304" pitchFamily="18" charset="0"/>
            </a:endParaRPr>
          </a:p>
        </p:txBody>
      </p:sp>
      <p:sp>
        <p:nvSpPr>
          <p:cNvPr id="22532" name="Text Box 3">
            <a:extLst>
              <a:ext uri="{FF2B5EF4-FFF2-40B4-BE49-F238E27FC236}">
                <a16:creationId xmlns:a16="http://schemas.microsoft.com/office/drawing/2014/main" id="{D0153400-9318-A1E3-0AD6-BF0CFE8B81B1}"/>
              </a:ext>
            </a:extLst>
          </p:cNvPr>
          <p:cNvSpPr txBox="1">
            <a:spLocks noChangeArrowheads="1"/>
          </p:cNvSpPr>
          <p:nvPr/>
        </p:nvSpPr>
        <p:spPr bwMode="auto">
          <a:xfrm>
            <a:off x="228600" y="1143000"/>
            <a:ext cx="8686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4229100" algn="l"/>
                <a:tab pos="56007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4229100" algn="l"/>
                <a:tab pos="56007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4229100" algn="l"/>
                <a:tab pos="56007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4229100" algn="l"/>
                <a:tab pos="56007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4229100" algn="l"/>
                <a:tab pos="56007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600">
              <a:latin typeface="Courier New" panose="02070309020205020404" pitchFamily="49" charset="0"/>
            </a:endParaRPr>
          </a:p>
        </p:txBody>
      </p:sp>
      <p:sp>
        <p:nvSpPr>
          <p:cNvPr id="22533" name="Text Box 4">
            <a:extLst>
              <a:ext uri="{FF2B5EF4-FFF2-40B4-BE49-F238E27FC236}">
                <a16:creationId xmlns:a16="http://schemas.microsoft.com/office/drawing/2014/main" id="{987E0D53-262C-C515-739A-413AE8CCBDEA}"/>
              </a:ext>
            </a:extLst>
          </p:cNvPr>
          <p:cNvSpPr txBox="1">
            <a:spLocks noChangeArrowheads="1"/>
          </p:cNvSpPr>
          <p:nvPr/>
        </p:nvSpPr>
        <p:spPr bwMode="auto">
          <a:xfrm>
            <a:off x="152400" y="11430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ASCII Character Set is a subset of the Unicode from \u0000 to \u007f</a:t>
            </a:r>
          </a:p>
        </p:txBody>
      </p:sp>
      <p:graphicFrame>
        <p:nvGraphicFramePr>
          <p:cNvPr id="22534" name="Object 5">
            <a:extLst>
              <a:ext uri="{FF2B5EF4-FFF2-40B4-BE49-F238E27FC236}">
                <a16:creationId xmlns:a16="http://schemas.microsoft.com/office/drawing/2014/main" id="{FFE2B010-B6AE-2F8B-C8BE-E9E1165042CD}"/>
              </a:ext>
            </a:extLst>
          </p:cNvPr>
          <p:cNvGraphicFramePr>
            <a:graphicFrameLocks noChangeAspect="1"/>
          </p:cNvGraphicFramePr>
          <p:nvPr/>
        </p:nvGraphicFramePr>
        <p:xfrm>
          <a:off x="228600" y="2209800"/>
          <a:ext cx="8763000" cy="3786188"/>
        </p:xfrm>
        <a:graphic>
          <a:graphicData uri="http://schemas.openxmlformats.org/presentationml/2006/ole">
            <mc:AlternateContent xmlns:mc="http://schemas.openxmlformats.org/markup-compatibility/2006">
              <mc:Choice xmlns:v="urn:schemas-microsoft-com:vml" Requires="v">
                <p:oleObj name="Bitmap Image" r:id="rId2" imgW="5689600" imgH="2457450" progId="Paint.Picture">
                  <p:embed/>
                </p:oleObj>
              </mc:Choice>
              <mc:Fallback>
                <p:oleObj name="Bitmap Image" r:id="rId2" imgW="5689600" imgH="2457450" progId="Paint.Picture">
                  <p:embed/>
                  <p:pic>
                    <p:nvPicPr>
                      <p:cNvPr id="22534" name="Object 5">
                        <a:extLst>
                          <a:ext uri="{FF2B5EF4-FFF2-40B4-BE49-F238E27FC236}">
                            <a16:creationId xmlns:a16="http://schemas.microsoft.com/office/drawing/2014/main" id="{FFE2B010-B6AE-2F8B-C8BE-E9E1165042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209800"/>
                        <a:ext cx="8763000" cy="3786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a:extLst>
              <a:ext uri="{FF2B5EF4-FFF2-40B4-BE49-F238E27FC236}">
                <a16:creationId xmlns:a16="http://schemas.microsoft.com/office/drawing/2014/main" id="{5E593E2C-FFD3-0DCA-F71A-821A510F537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88F63D7-74FE-6046-9970-6A5FD52EE4C0}" type="slidenum">
              <a:rPr lang="en-US" altLang="en-US" sz="1400"/>
              <a:pPr>
                <a:spcBef>
                  <a:spcPct val="0"/>
                </a:spcBef>
                <a:buClrTx/>
                <a:buSzTx/>
                <a:buFontTx/>
                <a:buNone/>
              </a:pPr>
              <a:t>18</a:t>
            </a:fld>
            <a:endParaRPr lang="en-US" altLang="en-US" sz="1400"/>
          </a:p>
        </p:txBody>
      </p:sp>
      <p:sp>
        <p:nvSpPr>
          <p:cNvPr id="23555" name="Rectangle 2">
            <a:extLst>
              <a:ext uri="{FF2B5EF4-FFF2-40B4-BE49-F238E27FC236}">
                <a16:creationId xmlns:a16="http://schemas.microsoft.com/office/drawing/2014/main" id="{D2C96D73-892B-616B-3A33-87CBC9157AF6}"/>
              </a:ext>
            </a:extLst>
          </p:cNvPr>
          <p:cNvSpPr>
            <a:spLocks noGrp="1" noChangeArrowheads="1"/>
          </p:cNvSpPr>
          <p:nvPr>
            <p:ph type="title"/>
          </p:nvPr>
        </p:nvSpPr>
        <p:spPr>
          <a:xfrm>
            <a:off x="609600" y="228600"/>
            <a:ext cx="7772400" cy="685800"/>
          </a:xfrm>
        </p:spPr>
        <p:txBody>
          <a:bodyPr/>
          <a:lstStyle/>
          <a:p>
            <a:r>
              <a:rPr lang="en-US" altLang="en-US"/>
              <a:t>ASCII Character Set, cont.</a:t>
            </a:r>
            <a:endParaRPr lang="en-US" altLang="en-US">
              <a:latin typeface="Book Antiqua" panose="02040602050305030304" pitchFamily="18" charset="0"/>
            </a:endParaRPr>
          </a:p>
        </p:txBody>
      </p:sp>
      <p:sp>
        <p:nvSpPr>
          <p:cNvPr id="23556" name="Text Box 3">
            <a:extLst>
              <a:ext uri="{FF2B5EF4-FFF2-40B4-BE49-F238E27FC236}">
                <a16:creationId xmlns:a16="http://schemas.microsoft.com/office/drawing/2014/main" id="{4C0CEBC4-5397-857D-C416-1BF55576E39F}"/>
              </a:ext>
            </a:extLst>
          </p:cNvPr>
          <p:cNvSpPr txBox="1">
            <a:spLocks noChangeArrowheads="1"/>
          </p:cNvSpPr>
          <p:nvPr/>
        </p:nvSpPr>
        <p:spPr bwMode="auto">
          <a:xfrm>
            <a:off x="228600" y="1143000"/>
            <a:ext cx="8686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4229100" algn="l"/>
                <a:tab pos="56007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4229100" algn="l"/>
                <a:tab pos="56007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4229100" algn="l"/>
                <a:tab pos="56007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4229100" algn="l"/>
                <a:tab pos="56007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4229100" algn="l"/>
                <a:tab pos="56007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600">
              <a:latin typeface="Courier New" panose="02070309020205020404" pitchFamily="49" charset="0"/>
            </a:endParaRPr>
          </a:p>
        </p:txBody>
      </p:sp>
      <p:sp>
        <p:nvSpPr>
          <p:cNvPr id="23557" name="Text Box 4">
            <a:extLst>
              <a:ext uri="{FF2B5EF4-FFF2-40B4-BE49-F238E27FC236}">
                <a16:creationId xmlns:a16="http://schemas.microsoft.com/office/drawing/2014/main" id="{CA9324F4-ADAB-0F7A-9978-4FBBA4ACF0D0}"/>
              </a:ext>
            </a:extLst>
          </p:cNvPr>
          <p:cNvSpPr txBox="1">
            <a:spLocks noChangeArrowheads="1"/>
          </p:cNvSpPr>
          <p:nvPr/>
        </p:nvSpPr>
        <p:spPr bwMode="auto">
          <a:xfrm>
            <a:off x="152400" y="11430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ASCII Character Set is a subset of the Unicode from \u0000 to \u007f</a:t>
            </a:r>
          </a:p>
        </p:txBody>
      </p:sp>
      <p:graphicFrame>
        <p:nvGraphicFramePr>
          <p:cNvPr id="23558" name="Object 6">
            <a:extLst>
              <a:ext uri="{FF2B5EF4-FFF2-40B4-BE49-F238E27FC236}">
                <a16:creationId xmlns:a16="http://schemas.microsoft.com/office/drawing/2014/main" id="{5703C18B-46BB-0503-6E3F-9052C527B656}"/>
              </a:ext>
            </a:extLst>
          </p:cNvPr>
          <p:cNvGraphicFramePr>
            <a:graphicFrameLocks noChangeAspect="1"/>
          </p:cNvGraphicFramePr>
          <p:nvPr/>
        </p:nvGraphicFramePr>
        <p:xfrm>
          <a:off x="152400" y="2514600"/>
          <a:ext cx="8839200" cy="2828925"/>
        </p:xfrm>
        <a:graphic>
          <a:graphicData uri="http://schemas.openxmlformats.org/presentationml/2006/ole">
            <mc:AlternateContent xmlns:mc="http://schemas.openxmlformats.org/markup-compatibility/2006">
              <mc:Choice xmlns:v="urn:schemas-microsoft-com:vml" Requires="v">
                <p:oleObj name="Bitmap Image" r:id="rId2" imgW="5257800" imgH="1682750" progId="Paint.Picture">
                  <p:embed/>
                </p:oleObj>
              </mc:Choice>
              <mc:Fallback>
                <p:oleObj name="Bitmap Image" r:id="rId2" imgW="5257800" imgH="1682750" progId="Paint.Picture">
                  <p:embed/>
                  <p:pic>
                    <p:nvPicPr>
                      <p:cNvPr id="23558" name="Object 6">
                        <a:extLst>
                          <a:ext uri="{FF2B5EF4-FFF2-40B4-BE49-F238E27FC236}">
                            <a16:creationId xmlns:a16="http://schemas.microsoft.com/office/drawing/2014/main" id="{5703C18B-46BB-0503-6E3F-9052C527B6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514600"/>
                        <a:ext cx="8839200" cy="282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a:extLst>
              <a:ext uri="{FF2B5EF4-FFF2-40B4-BE49-F238E27FC236}">
                <a16:creationId xmlns:a16="http://schemas.microsoft.com/office/drawing/2014/main" id="{F81FD7A3-4844-7E24-C579-2AD7B672FA2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1C92B54-3AD0-C84A-A67A-506892B6EBAA}" type="slidenum">
              <a:rPr lang="en-US" altLang="en-US" sz="1400"/>
              <a:pPr>
                <a:spcBef>
                  <a:spcPct val="0"/>
                </a:spcBef>
                <a:buClrTx/>
                <a:buSzTx/>
                <a:buFontTx/>
                <a:buNone/>
              </a:pPr>
              <a:t>19</a:t>
            </a:fld>
            <a:endParaRPr lang="en-US" altLang="en-US" sz="1400"/>
          </a:p>
        </p:txBody>
      </p:sp>
      <p:sp>
        <p:nvSpPr>
          <p:cNvPr id="24579" name="Rectangle 2">
            <a:extLst>
              <a:ext uri="{FF2B5EF4-FFF2-40B4-BE49-F238E27FC236}">
                <a16:creationId xmlns:a16="http://schemas.microsoft.com/office/drawing/2014/main" id="{703358F5-6F43-3FFC-5601-B09E340045AA}"/>
              </a:ext>
            </a:extLst>
          </p:cNvPr>
          <p:cNvSpPr>
            <a:spLocks noGrp="1" noChangeArrowheads="1"/>
          </p:cNvSpPr>
          <p:nvPr>
            <p:ph type="title"/>
          </p:nvPr>
        </p:nvSpPr>
        <p:spPr>
          <a:xfrm>
            <a:off x="685800" y="0"/>
            <a:ext cx="7772400" cy="1428750"/>
          </a:xfrm>
        </p:spPr>
        <p:txBody>
          <a:bodyPr/>
          <a:lstStyle/>
          <a:p>
            <a:r>
              <a:rPr lang="en-US" altLang="en-US"/>
              <a:t>Casting between char and Numeric Types</a:t>
            </a:r>
            <a:endParaRPr lang="en-US" altLang="en-US">
              <a:latin typeface="Book Antiqua" panose="02040602050305030304" pitchFamily="18" charset="0"/>
            </a:endParaRPr>
          </a:p>
        </p:txBody>
      </p:sp>
      <p:sp>
        <p:nvSpPr>
          <p:cNvPr id="24580" name="Text Box 3">
            <a:extLst>
              <a:ext uri="{FF2B5EF4-FFF2-40B4-BE49-F238E27FC236}">
                <a16:creationId xmlns:a16="http://schemas.microsoft.com/office/drawing/2014/main" id="{6DEE22BC-F005-21E4-1DC6-EBF0E21D3CF2}"/>
              </a:ext>
            </a:extLst>
          </p:cNvPr>
          <p:cNvSpPr txBox="1">
            <a:spLocks noChangeArrowheads="1"/>
          </p:cNvSpPr>
          <p:nvPr/>
        </p:nvSpPr>
        <p:spPr bwMode="auto">
          <a:xfrm>
            <a:off x="304800" y="1752600"/>
            <a:ext cx="86868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4229100" algn="l"/>
                <a:tab pos="56007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4229100" algn="l"/>
                <a:tab pos="56007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4229100" algn="l"/>
                <a:tab pos="56007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4229100" algn="l"/>
                <a:tab pos="56007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4229100" algn="l"/>
                <a:tab pos="56007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9pPr>
          </a:lstStyle>
          <a:p>
            <a:pPr>
              <a:spcBef>
                <a:spcPct val="50000"/>
              </a:spcBef>
              <a:buClrTx/>
              <a:buSzTx/>
              <a:buFontTx/>
              <a:buNone/>
            </a:pPr>
            <a:r>
              <a:rPr lang="en-US" altLang="en-US" sz="2600" b="1">
                <a:latin typeface="Courier New" panose="02070309020205020404" pitchFamily="49" charset="0"/>
              </a:rPr>
              <a:t>int i = </a:t>
            </a:r>
            <a:r>
              <a:rPr lang="en-US" altLang="en-US" sz="3000" b="1">
                <a:latin typeface="Courier New" panose="02070309020205020404" pitchFamily="49" charset="0"/>
              </a:rPr>
              <a:t>'</a:t>
            </a:r>
            <a:r>
              <a:rPr lang="en-US" altLang="en-US" sz="2600" b="1">
                <a:latin typeface="Courier New" panose="02070309020205020404" pitchFamily="49" charset="0"/>
              </a:rPr>
              <a:t>a</a:t>
            </a:r>
            <a:r>
              <a:rPr lang="en-US" altLang="en-US" sz="3000" b="1">
                <a:latin typeface="Courier New" panose="02070309020205020404" pitchFamily="49" charset="0"/>
              </a:rPr>
              <a:t>'</a:t>
            </a:r>
            <a:r>
              <a:rPr lang="en-US" altLang="en-US" sz="2600" b="1">
                <a:latin typeface="Courier New" panose="02070309020205020404" pitchFamily="49" charset="0"/>
              </a:rPr>
              <a:t>; // Same as int i = (int)</a:t>
            </a:r>
            <a:r>
              <a:rPr lang="en-US" altLang="en-US" sz="3000" b="1">
                <a:latin typeface="Courier New" panose="02070309020205020404" pitchFamily="49" charset="0"/>
              </a:rPr>
              <a:t>'</a:t>
            </a:r>
            <a:r>
              <a:rPr lang="en-US" altLang="en-US" sz="2600" b="1">
                <a:latin typeface="Courier New" panose="02070309020205020404" pitchFamily="49" charset="0"/>
              </a:rPr>
              <a:t>a</a:t>
            </a:r>
            <a:r>
              <a:rPr lang="en-US" altLang="en-US" sz="3000" b="1">
                <a:latin typeface="Courier New" panose="02070309020205020404" pitchFamily="49" charset="0"/>
              </a:rPr>
              <a:t>'</a:t>
            </a:r>
            <a:r>
              <a:rPr lang="en-US" altLang="en-US" sz="2600" b="1">
                <a:latin typeface="Courier New" panose="02070309020205020404" pitchFamily="49" charset="0"/>
              </a:rPr>
              <a:t>;</a:t>
            </a:r>
          </a:p>
          <a:p>
            <a:pPr>
              <a:spcBef>
                <a:spcPct val="50000"/>
              </a:spcBef>
              <a:buClrTx/>
              <a:buSzTx/>
              <a:buFontTx/>
              <a:buNone/>
            </a:pPr>
            <a:endParaRPr lang="en-US" altLang="en-US" sz="2600" b="1">
              <a:latin typeface="Courier New" panose="02070309020205020404" pitchFamily="49" charset="0"/>
            </a:endParaRPr>
          </a:p>
          <a:p>
            <a:pPr>
              <a:spcBef>
                <a:spcPct val="50000"/>
              </a:spcBef>
              <a:buClrTx/>
              <a:buSzTx/>
              <a:buFontTx/>
              <a:buNone/>
            </a:pPr>
            <a:r>
              <a:rPr lang="en-US" altLang="en-US" sz="2600" b="1">
                <a:latin typeface="Courier New" panose="02070309020205020404" pitchFamily="49" charset="0"/>
              </a:rPr>
              <a:t>char c = 97; // Same as char c = (char)97;</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a:extLst>
              <a:ext uri="{FF2B5EF4-FFF2-40B4-BE49-F238E27FC236}">
                <a16:creationId xmlns:a16="http://schemas.microsoft.com/office/drawing/2014/main" id="{CEE69B54-AD29-084B-FD0B-B05573B3F17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719A9E3-6FD1-0A4A-87F8-FAD2A68DE7E1}" type="slidenum">
              <a:rPr lang="en-US" altLang="en-US" sz="1400"/>
              <a:pPr>
                <a:spcBef>
                  <a:spcPct val="0"/>
                </a:spcBef>
                <a:buClrTx/>
                <a:buSzTx/>
                <a:buFontTx/>
                <a:buNone/>
              </a:pPr>
              <a:t>2</a:t>
            </a:fld>
            <a:endParaRPr lang="en-US" altLang="en-US" sz="1400"/>
          </a:p>
        </p:txBody>
      </p:sp>
      <p:sp>
        <p:nvSpPr>
          <p:cNvPr id="5123" name="Rectangle 2">
            <a:extLst>
              <a:ext uri="{FF2B5EF4-FFF2-40B4-BE49-F238E27FC236}">
                <a16:creationId xmlns:a16="http://schemas.microsoft.com/office/drawing/2014/main" id="{1C634307-F616-D417-C19F-6789C6CAEDB1}"/>
              </a:ext>
            </a:extLst>
          </p:cNvPr>
          <p:cNvSpPr>
            <a:spLocks noGrp="1" noChangeArrowheads="1"/>
          </p:cNvSpPr>
          <p:nvPr>
            <p:ph type="title"/>
          </p:nvPr>
        </p:nvSpPr>
        <p:spPr>
          <a:xfrm>
            <a:off x="155575" y="125413"/>
            <a:ext cx="8763000" cy="665162"/>
          </a:xfrm>
        </p:spPr>
        <p:txBody>
          <a:bodyPr/>
          <a:lstStyle/>
          <a:p>
            <a:r>
              <a:rPr lang="en-US" altLang="en-US" sz="4000"/>
              <a:t>Motivations</a:t>
            </a:r>
          </a:p>
        </p:txBody>
      </p:sp>
      <p:sp>
        <p:nvSpPr>
          <p:cNvPr id="5124" name="Rectangle 3">
            <a:extLst>
              <a:ext uri="{FF2B5EF4-FFF2-40B4-BE49-F238E27FC236}">
                <a16:creationId xmlns:a16="http://schemas.microsoft.com/office/drawing/2014/main" id="{BC88A5A3-6BDF-BA2F-7D90-3DE44275F102}"/>
              </a:ext>
            </a:extLst>
          </p:cNvPr>
          <p:cNvSpPr>
            <a:spLocks noGrp="1" noChangeArrowheads="1"/>
          </p:cNvSpPr>
          <p:nvPr>
            <p:ph type="body" idx="1"/>
          </p:nvPr>
        </p:nvSpPr>
        <p:spPr>
          <a:xfrm>
            <a:off x="309563" y="893763"/>
            <a:ext cx="8645525" cy="2709862"/>
          </a:xfrm>
        </p:spPr>
        <p:txBody>
          <a:bodyPr/>
          <a:lstStyle/>
          <a:p>
            <a:pPr marL="0" indent="0">
              <a:lnSpc>
                <a:spcPct val="90000"/>
              </a:lnSpc>
              <a:buFont typeface="Monotype Sorts" pitchFamily="2" charset="2"/>
              <a:buNone/>
            </a:pPr>
            <a:r>
              <a:rPr lang="en-US" altLang="en-US" sz="2800"/>
              <a:t>Suppose you need to estimate the area enclosed by four cities, given the GPS locations (latitude and longitude) of these cities, as shown in the following diagram. How would you write a program to solve this problem? You will be able to write such a program after completing this chapter.</a:t>
            </a:r>
          </a:p>
        </p:txBody>
      </p:sp>
      <p:sp>
        <p:nvSpPr>
          <p:cNvPr id="5125" name="Rectangle 4">
            <a:extLst>
              <a:ext uri="{FF2B5EF4-FFF2-40B4-BE49-F238E27FC236}">
                <a16:creationId xmlns:a16="http://schemas.microsoft.com/office/drawing/2014/main" id="{AEC2BDCE-4E24-F59C-9449-EF7C21173243}"/>
              </a:ext>
            </a:extLst>
          </p:cNvPr>
          <p:cNvSpPr>
            <a:spLocks noChangeArrowheads="1"/>
          </p:cNvSpPr>
          <p:nvPr/>
        </p:nvSpPr>
        <p:spPr bwMode="auto">
          <a:xfrm>
            <a:off x="0" y="24241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pic>
        <p:nvPicPr>
          <p:cNvPr id="5126" name="Picture 7">
            <a:extLst>
              <a:ext uri="{FF2B5EF4-FFF2-40B4-BE49-F238E27FC236}">
                <a16:creationId xmlns:a16="http://schemas.microsoft.com/office/drawing/2014/main" id="{673C59D3-6E8A-A989-CEF9-BE6EE38325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938" y="3389313"/>
            <a:ext cx="8104187" cy="303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a:extLst>
              <a:ext uri="{FF2B5EF4-FFF2-40B4-BE49-F238E27FC236}">
                <a16:creationId xmlns:a16="http://schemas.microsoft.com/office/drawing/2014/main" id="{EE5D4CFC-AAE2-6702-8144-E31EA353DC9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71D3733-15AF-C948-B7D9-4836B878BC19}" type="slidenum">
              <a:rPr lang="en-US" altLang="en-US" sz="1400"/>
              <a:pPr>
                <a:spcBef>
                  <a:spcPct val="0"/>
                </a:spcBef>
                <a:buClrTx/>
                <a:buSzTx/>
                <a:buFontTx/>
                <a:buNone/>
              </a:pPr>
              <a:t>20</a:t>
            </a:fld>
            <a:endParaRPr lang="en-US" altLang="en-US" sz="1400"/>
          </a:p>
        </p:txBody>
      </p:sp>
      <p:sp>
        <p:nvSpPr>
          <p:cNvPr id="25603" name="Rectangle 2">
            <a:extLst>
              <a:ext uri="{FF2B5EF4-FFF2-40B4-BE49-F238E27FC236}">
                <a16:creationId xmlns:a16="http://schemas.microsoft.com/office/drawing/2014/main" id="{83B07D16-62C0-FB0B-A425-4A63B9A6D025}"/>
              </a:ext>
            </a:extLst>
          </p:cNvPr>
          <p:cNvSpPr>
            <a:spLocks noGrp="1" noChangeArrowheads="1"/>
          </p:cNvSpPr>
          <p:nvPr>
            <p:ph type="title"/>
          </p:nvPr>
        </p:nvSpPr>
        <p:spPr>
          <a:xfrm>
            <a:off x="685800" y="0"/>
            <a:ext cx="7772400" cy="1428750"/>
          </a:xfrm>
        </p:spPr>
        <p:txBody>
          <a:bodyPr/>
          <a:lstStyle/>
          <a:p>
            <a:r>
              <a:rPr lang="en-US" altLang="en-US"/>
              <a:t>Comparing and Testing Characters</a:t>
            </a:r>
            <a:endParaRPr lang="en-US" altLang="en-US">
              <a:latin typeface="Book Antiqua" panose="02040602050305030304" pitchFamily="18" charset="0"/>
            </a:endParaRPr>
          </a:p>
        </p:txBody>
      </p:sp>
      <p:sp>
        <p:nvSpPr>
          <p:cNvPr id="25604" name="Text Box 3">
            <a:extLst>
              <a:ext uri="{FF2B5EF4-FFF2-40B4-BE49-F238E27FC236}">
                <a16:creationId xmlns:a16="http://schemas.microsoft.com/office/drawing/2014/main" id="{B33FE495-D733-FCF1-32CF-2C172FC02A5F}"/>
              </a:ext>
            </a:extLst>
          </p:cNvPr>
          <p:cNvSpPr txBox="1">
            <a:spLocks noChangeArrowheads="1"/>
          </p:cNvSpPr>
          <p:nvPr/>
        </p:nvSpPr>
        <p:spPr bwMode="auto">
          <a:xfrm>
            <a:off x="304800" y="1752600"/>
            <a:ext cx="8686800"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4229100" algn="l"/>
                <a:tab pos="56007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4229100" algn="l"/>
                <a:tab pos="56007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4229100" algn="l"/>
                <a:tab pos="56007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4229100" algn="l"/>
                <a:tab pos="56007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4229100" algn="l"/>
                <a:tab pos="56007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4229100" algn="l"/>
                <a:tab pos="5600700" algn="l"/>
              </a:tabLst>
              <a:defRPr sz="2000">
                <a:solidFill>
                  <a:schemeClr val="tx1"/>
                </a:solidFill>
                <a:latin typeface="Times New Roman" panose="02020603050405020304" pitchFamily="18" charset="0"/>
              </a:defRPr>
            </a:lvl9pPr>
          </a:lstStyle>
          <a:p>
            <a:pPr>
              <a:spcBef>
                <a:spcPct val="0"/>
              </a:spcBef>
              <a:buClrTx/>
              <a:buSzTx/>
              <a:buFontTx/>
              <a:buNone/>
            </a:pPr>
            <a:r>
              <a:rPr lang="en-US" altLang="en-US" sz="2800" b="1"/>
              <a:t>if</a:t>
            </a:r>
            <a:r>
              <a:rPr lang="en-US" altLang="en-US" sz="2800"/>
              <a:t> (ch &gt;= </a:t>
            </a:r>
            <a:r>
              <a:rPr lang="en-US" altLang="en-US" sz="2800" b="1"/>
              <a:t>'A' </a:t>
            </a:r>
            <a:r>
              <a:rPr lang="en-US" altLang="en-US" sz="2800"/>
              <a:t>&amp;&amp; ch &lt;= </a:t>
            </a:r>
            <a:r>
              <a:rPr lang="en-US" altLang="en-US" sz="2800" b="1"/>
              <a:t>'Z'</a:t>
            </a:r>
            <a:r>
              <a:rPr lang="en-US" altLang="en-US" sz="2800"/>
              <a:t>) </a:t>
            </a:r>
            <a:endParaRPr lang="en-US" altLang="en-US" sz="2800" u="sng"/>
          </a:p>
          <a:p>
            <a:pPr>
              <a:spcBef>
                <a:spcPct val="0"/>
              </a:spcBef>
              <a:buClrTx/>
              <a:buSzTx/>
              <a:buFontTx/>
              <a:buNone/>
            </a:pPr>
            <a:r>
              <a:rPr lang="en-US" altLang="en-US" sz="2800"/>
              <a:t>  System.out.println(ch + </a:t>
            </a:r>
            <a:r>
              <a:rPr lang="en-US" altLang="en-US" sz="2800" b="1"/>
              <a:t>" is an uppercase letter"</a:t>
            </a:r>
            <a:r>
              <a:rPr lang="en-US" altLang="en-US" sz="2800"/>
              <a:t>); </a:t>
            </a:r>
            <a:endParaRPr lang="en-US" altLang="en-US" sz="2800" u="sng"/>
          </a:p>
          <a:p>
            <a:pPr>
              <a:spcBef>
                <a:spcPct val="0"/>
              </a:spcBef>
              <a:buClrTx/>
              <a:buSzTx/>
              <a:buFontTx/>
              <a:buNone/>
            </a:pPr>
            <a:r>
              <a:rPr lang="en-US" altLang="en-US" sz="2800" b="1"/>
              <a:t>else if</a:t>
            </a:r>
            <a:r>
              <a:rPr lang="en-US" altLang="en-US" sz="2800"/>
              <a:t> (ch &gt;= </a:t>
            </a:r>
            <a:r>
              <a:rPr lang="en-US" altLang="en-US" sz="2800" b="1"/>
              <a:t>'a' </a:t>
            </a:r>
            <a:r>
              <a:rPr lang="en-US" altLang="en-US" sz="2800"/>
              <a:t>&amp;&amp; ch &lt;= </a:t>
            </a:r>
            <a:r>
              <a:rPr lang="en-US" altLang="en-US" sz="2800" b="1"/>
              <a:t>'z'</a:t>
            </a:r>
            <a:r>
              <a:rPr lang="en-US" altLang="en-US" sz="2800"/>
              <a:t>) </a:t>
            </a:r>
            <a:endParaRPr lang="en-US" altLang="en-US" sz="2800" u="sng"/>
          </a:p>
          <a:p>
            <a:pPr>
              <a:spcBef>
                <a:spcPct val="0"/>
              </a:spcBef>
              <a:buClrTx/>
              <a:buSzTx/>
              <a:buFontTx/>
              <a:buNone/>
            </a:pPr>
            <a:r>
              <a:rPr lang="en-US" altLang="en-US" sz="2800"/>
              <a:t>  System.out.println(ch + </a:t>
            </a:r>
            <a:r>
              <a:rPr lang="en-US" altLang="en-US" sz="2800" b="1"/>
              <a:t>" is a lowercase letter"</a:t>
            </a:r>
            <a:r>
              <a:rPr lang="en-US" altLang="en-US" sz="2800"/>
              <a:t>); </a:t>
            </a:r>
            <a:endParaRPr lang="en-US" altLang="en-US" sz="2800" u="sng"/>
          </a:p>
          <a:p>
            <a:pPr>
              <a:spcBef>
                <a:spcPct val="0"/>
              </a:spcBef>
              <a:buClrTx/>
              <a:buSzTx/>
              <a:buFontTx/>
              <a:buNone/>
            </a:pPr>
            <a:r>
              <a:rPr lang="en-US" altLang="en-US" sz="2800" b="1"/>
              <a:t>else if</a:t>
            </a:r>
            <a:r>
              <a:rPr lang="en-US" altLang="en-US" sz="2800"/>
              <a:t> (ch &gt;= </a:t>
            </a:r>
            <a:r>
              <a:rPr lang="en-US" altLang="en-US" sz="2800" b="1"/>
              <a:t>'0' </a:t>
            </a:r>
            <a:r>
              <a:rPr lang="en-US" altLang="en-US" sz="2800"/>
              <a:t>&amp;&amp; ch &lt;= </a:t>
            </a:r>
            <a:r>
              <a:rPr lang="en-US" altLang="en-US" sz="2800" b="1"/>
              <a:t>'9'</a:t>
            </a:r>
            <a:r>
              <a:rPr lang="en-US" altLang="en-US" sz="2800"/>
              <a:t>) </a:t>
            </a:r>
            <a:endParaRPr lang="en-US" altLang="en-US" sz="2800" u="sng"/>
          </a:p>
          <a:p>
            <a:pPr>
              <a:spcBef>
                <a:spcPct val="0"/>
              </a:spcBef>
              <a:buClrTx/>
              <a:buSzTx/>
              <a:buFontTx/>
              <a:buNone/>
            </a:pPr>
            <a:r>
              <a:rPr lang="en-US" altLang="en-US" sz="2800"/>
              <a:t>  System.out.println(ch + </a:t>
            </a:r>
            <a:r>
              <a:rPr lang="en-US" altLang="en-US" sz="2800" b="1"/>
              <a:t>" is a numeric character"</a:t>
            </a:r>
            <a:r>
              <a:rPr lang="en-US" altLang="en-US" sz="2800"/>
              <a:t>); </a:t>
            </a:r>
            <a:endParaRPr lang="en-US" altLang="en-US" sz="2800" u="sng"/>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a:extLst>
              <a:ext uri="{FF2B5EF4-FFF2-40B4-BE49-F238E27FC236}">
                <a16:creationId xmlns:a16="http://schemas.microsoft.com/office/drawing/2014/main" id="{81F16B8E-598A-1C11-F7E6-EF066782030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CF77DC1-422B-264A-BD23-EB1CA65B93E4}" type="slidenum">
              <a:rPr lang="en-US" altLang="en-US" sz="1400"/>
              <a:pPr>
                <a:spcBef>
                  <a:spcPct val="0"/>
                </a:spcBef>
                <a:buClrTx/>
                <a:buSzTx/>
                <a:buFontTx/>
                <a:buNone/>
              </a:pPr>
              <a:t>21</a:t>
            </a:fld>
            <a:endParaRPr lang="en-US" altLang="en-US" sz="1400"/>
          </a:p>
        </p:txBody>
      </p:sp>
      <p:sp>
        <p:nvSpPr>
          <p:cNvPr id="26627" name="Rectangle 2">
            <a:extLst>
              <a:ext uri="{FF2B5EF4-FFF2-40B4-BE49-F238E27FC236}">
                <a16:creationId xmlns:a16="http://schemas.microsoft.com/office/drawing/2014/main" id="{159C9909-4EF1-D19E-07EF-51887497D60C}"/>
              </a:ext>
            </a:extLst>
          </p:cNvPr>
          <p:cNvSpPr>
            <a:spLocks noGrp="1" noChangeArrowheads="1"/>
          </p:cNvSpPr>
          <p:nvPr>
            <p:ph type="title"/>
          </p:nvPr>
        </p:nvSpPr>
        <p:spPr>
          <a:xfrm>
            <a:off x="228600" y="228600"/>
            <a:ext cx="8686800" cy="685800"/>
          </a:xfrm>
        </p:spPr>
        <p:txBody>
          <a:bodyPr/>
          <a:lstStyle/>
          <a:p>
            <a:r>
              <a:rPr lang="en-US" altLang="en-US" sz="4800"/>
              <a:t>Methods in the Character Class</a:t>
            </a:r>
            <a:endParaRPr lang="en-US" altLang="en-US" sz="4500">
              <a:cs typeface="Times New Roman" panose="02020603050405020304" pitchFamily="18" charset="0"/>
            </a:endParaRPr>
          </a:p>
        </p:txBody>
      </p:sp>
      <p:sp>
        <p:nvSpPr>
          <p:cNvPr id="3" name="Rectangle 2">
            <a:extLst>
              <a:ext uri="{FF2B5EF4-FFF2-40B4-BE49-F238E27FC236}">
                <a16:creationId xmlns:a16="http://schemas.microsoft.com/office/drawing/2014/main" id="{23317E6B-F566-4636-A308-253CC9494728}"/>
              </a:ext>
            </a:extLst>
          </p:cNvPr>
          <p:cNvSpPr>
            <a:spLocks noChangeArrowheads="1"/>
          </p:cNvSpPr>
          <p:nvPr/>
        </p:nvSpPr>
        <p:spPr bwMode="auto">
          <a:xfrm>
            <a:off x="0" y="0"/>
            <a:ext cx="9144000" cy="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Lst>
        </p:spPr>
        <p:txBody>
          <a:bodyPr wrap="none" anchor="ctr">
            <a:spAutoFit/>
          </a:bodyPr>
          <a:lstStyle/>
          <a:p>
            <a:pPr>
              <a:defRPr/>
            </a:pPr>
            <a:endParaRPr lang="en-US">
              <a:cs typeface="+mn-cs"/>
            </a:endParaRPr>
          </a:p>
        </p:txBody>
      </p:sp>
      <p:graphicFrame>
        <p:nvGraphicFramePr>
          <p:cNvPr id="26629" name="Object 3">
            <a:extLst>
              <a:ext uri="{FF2B5EF4-FFF2-40B4-BE49-F238E27FC236}">
                <a16:creationId xmlns:a16="http://schemas.microsoft.com/office/drawing/2014/main" id="{673EE665-428D-5899-5A79-8537DA8EAA32}"/>
              </a:ext>
            </a:extLst>
          </p:cNvPr>
          <p:cNvGraphicFramePr>
            <a:graphicFrameLocks noChangeAspect="1"/>
          </p:cNvGraphicFramePr>
          <p:nvPr/>
        </p:nvGraphicFramePr>
        <p:xfrm>
          <a:off x="247650" y="1431925"/>
          <a:ext cx="8648700" cy="3225800"/>
        </p:xfrm>
        <a:graphic>
          <a:graphicData uri="http://schemas.openxmlformats.org/presentationml/2006/ole">
            <mc:AlternateContent xmlns:mc="http://schemas.openxmlformats.org/markup-compatibility/2006">
              <mc:Choice xmlns:v="urn:schemas-microsoft-com:vml" Requires="v">
                <p:oleObj name="Picture" r:id="rId2" imgW="4025900" imgH="1638300" progId="Word.Picture.8">
                  <p:embed/>
                </p:oleObj>
              </mc:Choice>
              <mc:Fallback>
                <p:oleObj name="Picture" r:id="rId2" imgW="4025900" imgH="1638300" progId="Word.Picture.8">
                  <p:embed/>
                  <p:pic>
                    <p:nvPicPr>
                      <p:cNvPr id="26629" name="Object 3">
                        <a:extLst>
                          <a:ext uri="{FF2B5EF4-FFF2-40B4-BE49-F238E27FC236}">
                            <a16:creationId xmlns:a16="http://schemas.microsoft.com/office/drawing/2014/main" id="{673EE665-428D-5899-5A79-8537DA8EAA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 y="1431925"/>
                        <a:ext cx="8648700"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4">
            <a:extLst>
              <a:ext uri="{FF2B5EF4-FFF2-40B4-BE49-F238E27FC236}">
                <a16:creationId xmlns:a16="http://schemas.microsoft.com/office/drawing/2014/main" id="{B80FFA2E-6AD5-4883-4C35-1F285D80C07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EF6F7C4-977C-0C45-8472-98FE05023E3D}" type="slidenum">
              <a:rPr lang="en-US" altLang="en-US" sz="1400"/>
              <a:pPr>
                <a:spcBef>
                  <a:spcPct val="0"/>
                </a:spcBef>
                <a:buClrTx/>
                <a:buSzTx/>
                <a:buFontTx/>
                <a:buNone/>
              </a:pPr>
              <a:t>22</a:t>
            </a:fld>
            <a:endParaRPr lang="en-US" altLang="en-US" sz="1400"/>
          </a:p>
        </p:txBody>
      </p:sp>
      <p:sp>
        <p:nvSpPr>
          <p:cNvPr id="50179" name="Rectangle 2">
            <a:extLst>
              <a:ext uri="{FF2B5EF4-FFF2-40B4-BE49-F238E27FC236}">
                <a16:creationId xmlns:a16="http://schemas.microsoft.com/office/drawing/2014/main" id="{AEFDF854-2D27-E4E9-803A-7B7650C293DF}"/>
              </a:ext>
            </a:extLst>
          </p:cNvPr>
          <p:cNvSpPr>
            <a:spLocks noGrp="1" noChangeArrowheads="1"/>
          </p:cNvSpPr>
          <p:nvPr>
            <p:ph type="title"/>
          </p:nvPr>
        </p:nvSpPr>
        <p:spPr>
          <a:xfrm>
            <a:off x="754063" y="296863"/>
            <a:ext cx="7219950" cy="417512"/>
          </a:xfrm>
        </p:spPr>
        <p:txBody>
          <a:bodyPr/>
          <a:lstStyle/>
          <a:p>
            <a:r>
              <a:rPr lang="en-US" altLang="en-US">
                <a:cs typeface="Courier New" panose="02070309020205020404" pitchFamily="49" charset="0"/>
              </a:rPr>
              <a:t>Formatting Output</a:t>
            </a:r>
            <a:r>
              <a:rPr lang="en-US" altLang="en-US"/>
              <a:t> </a:t>
            </a:r>
          </a:p>
        </p:txBody>
      </p:sp>
      <p:sp>
        <p:nvSpPr>
          <p:cNvPr id="50180" name="Text Box 3">
            <a:extLst>
              <a:ext uri="{FF2B5EF4-FFF2-40B4-BE49-F238E27FC236}">
                <a16:creationId xmlns:a16="http://schemas.microsoft.com/office/drawing/2014/main" id="{37827F2B-F79F-E9C7-29DD-F60F7BBD317F}"/>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50181" name="Text Box 4">
            <a:extLst>
              <a:ext uri="{FF2B5EF4-FFF2-40B4-BE49-F238E27FC236}">
                <a16:creationId xmlns:a16="http://schemas.microsoft.com/office/drawing/2014/main" id="{983AD7F8-3DAE-8F5B-B546-2CEBFBA4F141}"/>
              </a:ext>
            </a:extLst>
          </p:cNvPr>
          <p:cNvSpPr txBox="1">
            <a:spLocks noChangeArrowheads="1"/>
          </p:cNvSpPr>
          <p:nvPr/>
        </p:nvSpPr>
        <p:spPr bwMode="auto">
          <a:xfrm>
            <a:off x="228600" y="990600"/>
            <a:ext cx="8763000" cy="350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Courier New" panose="02070309020205020404" pitchFamily="49" charset="0"/>
              </a:rPr>
              <a:t>Use the printf statement.</a:t>
            </a:r>
          </a:p>
          <a:p>
            <a:pPr lvl="1">
              <a:spcBef>
                <a:spcPct val="50000"/>
              </a:spcBef>
              <a:buClrTx/>
              <a:buFontTx/>
              <a:buNone/>
            </a:pPr>
            <a:r>
              <a:rPr lang="en-US" altLang="en-US">
                <a:cs typeface="Courier New" panose="02070309020205020404" pitchFamily="49" charset="0"/>
              </a:rPr>
              <a:t>System.out.printf(format, items);</a:t>
            </a:r>
          </a:p>
          <a:p>
            <a:pPr>
              <a:spcBef>
                <a:spcPct val="50000"/>
              </a:spcBef>
              <a:buClrTx/>
              <a:buSzTx/>
              <a:buFontTx/>
              <a:buNone/>
            </a:pPr>
            <a:r>
              <a:rPr lang="en-US" altLang="en-US" sz="2800">
                <a:cs typeface="Courier New" panose="02070309020205020404" pitchFamily="49" charset="0"/>
              </a:rPr>
              <a:t>Where format is a string that may consist of substrings and format specifiers. A format specifier specifies how an item should be displayed. An item may be a numeric value, character, boolean value, or a string. Each specifier begins with a percent sign.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a:extLst>
              <a:ext uri="{FF2B5EF4-FFF2-40B4-BE49-F238E27FC236}">
                <a16:creationId xmlns:a16="http://schemas.microsoft.com/office/drawing/2014/main" id="{8AD7C174-54EA-4AA2-BC09-ED380E13766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4A7E56E-A9F8-2747-A5DA-E2CBF151F19A}" type="slidenum">
              <a:rPr lang="en-US" altLang="en-US" sz="1400"/>
              <a:pPr>
                <a:spcBef>
                  <a:spcPct val="0"/>
                </a:spcBef>
                <a:buClrTx/>
                <a:buSzTx/>
                <a:buFontTx/>
                <a:buNone/>
              </a:pPr>
              <a:t>23</a:t>
            </a:fld>
            <a:endParaRPr lang="en-US" altLang="en-US" sz="1400"/>
          </a:p>
        </p:txBody>
      </p:sp>
      <p:sp>
        <p:nvSpPr>
          <p:cNvPr id="52227" name="Rectangle 2">
            <a:extLst>
              <a:ext uri="{FF2B5EF4-FFF2-40B4-BE49-F238E27FC236}">
                <a16:creationId xmlns:a16="http://schemas.microsoft.com/office/drawing/2014/main" id="{8E56E124-8990-9745-361E-3B3BFD0018E6}"/>
              </a:ext>
            </a:extLst>
          </p:cNvPr>
          <p:cNvSpPr>
            <a:spLocks noGrp="1" noChangeArrowheads="1"/>
          </p:cNvSpPr>
          <p:nvPr>
            <p:ph type="title"/>
          </p:nvPr>
        </p:nvSpPr>
        <p:spPr>
          <a:xfrm>
            <a:off x="754063" y="296863"/>
            <a:ext cx="7219950" cy="417512"/>
          </a:xfrm>
        </p:spPr>
        <p:txBody>
          <a:bodyPr/>
          <a:lstStyle/>
          <a:p>
            <a:r>
              <a:rPr lang="en-US" altLang="en-US">
                <a:cs typeface="Courier New" panose="02070309020205020404" pitchFamily="49" charset="0"/>
              </a:rPr>
              <a:t>Frequently-Used Specifiers</a:t>
            </a:r>
            <a:r>
              <a:rPr lang="en-US" altLang="en-US"/>
              <a:t> </a:t>
            </a:r>
          </a:p>
        </p:txBody>
      </p:sp>
      <p:sp>
        <p:nvSpPr>
          <p:cNvPr id="52228" name="Text Box 3">
            <a:extLst>
              <a:ext uri="{FF2B5EF4-FFF2-40B4-BE49-F238E27FC236}">
                <a16:creationId xmlns:a16="http://schemas.microsoft.com/office/drawing/2014/main" id="{B3F18E4D-7DB6-4DD2-F43B-288F2AA6B7AC}"/>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125957" name="Text Box 5">
            <a:extLst>
              <a:ext uri="{FF2B5EF4-FFF2-40B4-BE49-F238E27FC236}">
                <a16:creationId xmlns:a16="http://schemas.microsoft.com/office/drawing/2014/main" id="{363AB365-33F8-4A9C-9B57-6E3E9CCA2566}"/>
              </a:ext>
            </a:extLst>
          </p:cNvPr>
          <p:cNvSpPr txBox="1">
            <a:spLocks noChangeArrowheads="1"/>
          </p:cNvSpPr>
          <p:nvPr/>
        </p:nvSpPr>
        <p:spPr bwMode="auto">
          <a:xfrm>
            <a:off x="228600" y="1066800"/>
            <a:ext cx="87630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n-US" sz="2000" b="1" dirty="0" err="1">
                <a:cs typeface="Courier New" pitchFamily="49" charset="0"/>
              </a:rPr>
              <a:t>Specifier</a:t>
            </a:r>
            <a:r>
              <a:rPr lang="en-US" sz="2000" b="1" dirty="0">
                <a:cs typeface="Courier New" pitchFamily="49" charset="0"/>
              </a:rPr>
              <a:t>  Output					Example </a:t>
            </a:r>
          </a:p>
          <a:p>
            <a:pPr>
              <a:spcBef>
                <a:spcPct val="50000"/>
              </a:spcBef>
              <a:defRPr/>
            </a:pPr>
            <a:r>
              <a:rPr lang="en-US" sz="2000" b="1" dirty="0">
                <a:solidFill>
                  <a:schemeClr val="accent4"/>
                </a:solidFill>
                <a:latin typeface="Courier New" pitchFamily="49" charset="0"/>
                <a:cs typeface="Courier New" pitchFamily="49" charset="0"/>
              </a:rPr>
              <a:t>%b</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a </a:t>
            </a:r>
            <a:r>
              <a:rPr lang="en-US" sz="2000" b="1" dirty="0" err="1">
                <a:solidFill>
                  <a:schemeClr val="accent4"/>
                </a:solidFill>
                <a:latin typeface="Courier New" pitchFamily="49" charset="0"/>
                <a:cs typeface="Courier New" pitchFamily="49" charset="0"/>
              </a:rPr>
              <a:t>boolean</a:t>
            </a:r>
            <a:r>
              <a:rPr lang="en-US" sz="2000" b="1" dirty="0">
                <a:solidFill>
                  <a:schemeClr val="accent4"/>
                </a:solidFill>
                <a:latin typeface="Courier New" pitchFamily="49" charset="0"/>
                <a:cs typeface="Courier New" pitchFamily="49" charset="0"/>
              </a:rPr>
              <a:t> value</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true or false</a:t>
            </a:r>
            <a:r>
              <a:rPr lang="en-US" sz="2000" b="1" dirty="0">
                <a:solidFill>
                  <a:schemeClr val="accent4"/>
                </a:solidFill>
                <a:cs typeface="Courier New" pitchFamily="49" charset="0"/>
              </a:rPr>
              <a:t> </a:t>
            </a:r>
          </a:p>
          <a:p>
            <a:pPr>
              <a:spcBef>
                <a:spcPct val="50000"/>
              </a:spcBef>
              <a:defRPr/>
            </a:pPr>
            <a:r>
              <a:rPr lang="en-US" sz="2000" b="1" dirty="0">
                <a:solidFill>
                  <a:schemeClr val="accent4"/>
                </a:solidFill>
                <a:latin typeface="Courier New" pitchFamily="49" charset="0"/>
                <a:cs typeface="Courier New" pitchFamily="49" charset="0"/>
              </a:rPr>
              <a:t>%c</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a character</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'a'</a:t>
            </a:r>
            <a:r>
              <a:rPr lang="en-US" sz="2000" b="1" dirty="0">
                <a:solidFill>
                  <a:schemeClr val="accent4"/>
                </a:solidFill>
                <a:cs typeface="Courier New" pitchFamily="49" charset="0"/>
              </a:rPr>
              <a:t> </a:t>
            </a:r>
          </a:p>
          <a:p>
            <a:pPr>
              <a:spcBef>
                <a:spcPct val="50000"/>
              </a:spcBef>
              <a:defRPr/>
            </a:pPr>
            <a:r>
              <a:rPr lang="en-US" sz="2000" b="1" dirty="0">
                <a:solidFill>
                  <a:schemeClr val="accent4"/>
                </a:solidFill>
                <a:latin typeface="Courier New" pitchFamily="49" charset="0"/>
                <a:cs typeface="Courier New" pitchFamily="49" charset="0"/>
              </a:rPr>
              <a:t>%d</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a decimal integer 			</a:t>
            </a:r>
            <a:r>
              <a:rPr lang="en-US" sz="2000" b="1" dirty="0">
                <a:solidFill>
                  <a:schemeClr val="accent4"/>
                </a:solidFill>
                <a:latin typeface="Courier New" pitchFamily="49" charset="0"/>
                <a:cs typeface="Times New Roman" pitchFamily="18" charset="0"/>
              </a:rPr>
              <a:t>200</a:t>
            </a:r>
            <a:r>
              <a:rPr lang="en-US" sz="2000" b="1" dirty="0">
                <a:solidFill>
                  <a:schemeClr val="accent4"/>
                </a:solidFill>
                <a:latin typeface="Courier New" pitchFamily="49" charset="0"/>
                <a:cs typeface="Courier New" pitchFamily="49" charset="0"/>
              </a:rPr>
              <a:t> </a:t>
            </a:r>
            <a:endParaRPr lang="en-US" sz="2000" b="1" dirty="0">
              <a:solidFill>
                <a:schemeClr val="accent4"/>
              </a:solidFill>
              <a:cs typeface="Courier New" pitchFamily="49" charset="0"/>
            </a:endParaRPr>
          </a:p>
          <a:p>
            <a:pPr>
              <a:spcBef>
                <a:spcPct val="50000"/>
              </a:spcBef>
              <a:defRPr/>
            </a:pPr>
            <a:r>
              <a:rPr lang="en-US" sz="2000" b="1" dirty="0">
                <a:solidFill>
                  <a:schemeClr val="accent4"/>
                </a:solidFill>
                <a:latin typeface="Courier New" pitchFamily="49" charset="0"/>
                <a:cs typeface="Courier New" pitchFamily="49" charset="0"/>
              </a:rPr>
              <a:t>%f</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a floating-point number</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45.460000</a:t>
            </a:r>
            <a:r>
              <a:rPr lang="en-US" sz="2000" b="1" dirty="0">
                <a:solidFill>
                  <a:schemeClr val="accent4"/>
                </a:solidFill>
                <a:cs typeface="Courier New" pitchFamily="49" charset="0"/>
              </a:rPr>
              <a:t> </a:t>
            </a:r>
          </a:p>
          <a:p>
            <a:pPr>
              <a:spcBef>
                <a:spcPct val="50000"/>
              </a:spcBef>
              <a:defRPr/>
            </a:pPr>
            <a:r>
              <a:rPr lang="en-US" sz="2000" b="1" dirty="0">
                <a:solidFill>
                  <a:schemeClr val="accent4"/>
                </a:solidFill>
                <a:latin typeface="Courier New" pitchFamily="49" charset="0"/>
                <a:cs typeface="Courier New" pitchFamily="49" charset="0"/>
              </a:rPr>
              <a:t>%e</a:t>
            </a:r>
            <a:r>
              <a:rPr lang="en-US" sz="2000" b="1" dirty="0">
                <a:solidFill>
                  <a:schemeClr val="accent4"/>
                </a:solidFill>
                <a:cs typeface="Courier New" pitchFamily="49" charset="0"/>
              </a:rPr>
              <a:t>           </a:t>
            </a:r>
            <a:r>
              <a:rPr lang="en-US" sz="1600" b="1" dirty="0">
                <a:solidFill>
                  <a:schemeClr val="accent4"/>
                </a:solidFill>
                <a:latin typeface="Courier New" pitchFamily="49" charset="0"/>
                <a:cs typeface="Courier New" pitchFamily="49" charset="0"/>
              </a:rPr>
              <a:t>a number in standard scientific notation</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4.556000e+01</a:t>
            </a:r>
          </a:p>
          <a:p>
            <a:pPr>
              <a:spcBef>
                <a:spcPct val="50000"/>
              </a:spcBef>
              <a:defRPr/>
            </a:pPr>
            <a:r>
              <a:rPr lang="en-US" sz="2000" b="1" dirty="0">
                <a:solidFill>
                  <a:schemeClr val="accent4"/>
                </a:solidFill>
                <a:latin typeface="Courier New" pitchFamily="49" charset="0"/>
                <a:cs typeface="Times New Roman" pitchFamily="18" charset="0"/>
              </a:rPr>
              <a:t>%s</a:t>
            </a:r>
            <a:r>
              <a:rPr lang="en-US" sz="2000" b="1" dirty="0">
                <a:solidFill>
                  <a:schemeClr val="accent4"/>
                </a:solidFill>
                <a:latin typeface="Courier New" pitchFamily="49" charset="0"/>
                <a:cs typeface="Courier New" pitchFamily="49" charset="0"/>
              </a:rPr>
              <a:t> </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a string</a:t>
            </a:r>
            <a:r>
              <a:rPr lang="en-US" sz="2000" b="1" dirty="0">
                <a:solidFill>
                  <a:schemeClr val="accent4"/>
                </a:solidFill>
                <a:cs typeface="Courier New" pitchFamily="49" charset="0"/>
              </a:rPr>
              <a:t>  					</a:t>
            </a:r>
            <a:r>
              <a:rPr lang="en-US" sz="2000" b="1" dirty="0">
                <a:solidFill>
                  <a:schemeClr val="accent4"/>
                </a:solidFill>
                <a:latin typeface="Courier New" pitchFamily="49" charset="0"/>
                <a:cs typeface="Courier New" pitchFamily="49" charset="0"/>
              </a:rPr>
              <a:t>"Java is cool"</a:t>
            </a:r>
            <a:r>
              <a:rPr lang="en-US" sz="2000" b="1" dirty="0">
                <a:solidFill>
                  <a:schemeClr val="accent4"/>
                </a:solidFill>
                <a:cs typeface="Courier New" pitchFamily="49" charset="0"/>
              </a:rPr>
              <a:t> </a:t>
            </a:r>
          </a:p>
        </p:txBody>
      </p:sp>
      <p:sp>
        <p:nvSpPr>
          <p:cNvPr id="52230" name="Rectangle 6">
            <a:extLst>
              <a:ext uri="{FF2B5EF4-FFF2-40B4-BE49-F238E27FC236}">
                <a16:creationId xmlns:a16="http://schemas.microsoft.com/office/drawing/2014/main" id="{D30982CF-499F-386A-1218-8FB747BBDD58}"/>
              </a:ext>
            </a:extLst>
          </p:cNvPr>
          <p:cNvSpPr>
            <a:spLocks noChangeArrowheads="1"/>
          </p:cNvSpPr>
          <p:nvPr/>
        </p:nvSpPr>
        <p:spPr bwMode="auto">
          <a:xfrm>
            <a:off x="2452688" y="2976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52231" name="Rectangle 7">
            <a:extLst>
              <a:ext uri="{FF2B5EF4-FFF2-40B4-BE49-F238E27FC236}">
                <a16:creationId xmlns:a16="http://schemas.microsoft.com/office/drawing/2014/main" id="{89A89E62-7377-94CB-1705-A2986409C25A}"/>
              </a:ext>
            </a:extLst>
          </p:cNvPr>
          <p:cNvSpPr>
            <a:spLocks noChangeArrowheads="1"/>
          </p:cNvSpPr>
          <p:nvPr/>
        </p:nvSpPr>
        <p:spPr bwMode="auto">
          <a:xfrm>
            <a:off x="2452688" y="2838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52232" name="Object 8">
            <a:extLst>
              <a:ext uri="{FF2B5EF4-FFF2-40B4-BE49-F238E27FC236}">
                <a16:creationId xmlns:a16="http://schemas.microsoft.com/office/drawing/2014/main" id="{14584D02-3634-332F-C949-460FAA9F795C}"/>
              </a:ext>
            </a:extLst>
          </p:cNvPr>
          <p:cNvGraphicFramePr>
            <a:graphicFrameLocks noChangeAspect="1"/>
          </p:cNvGraphicFramePr>
          <p:nvPr/>
        </p:nvGraphicFramePr>
        <p:xfrm>
          <a:off x="609600" y="4267200"/>
          <a:ext cx="8001000" cy="2228850"/>
        </p:xfrm>
        <a:graphic>
          <a:graphicData uri="http://schemas.openxmlformats.org/presentationml/2006/ole">
            <mc:AlternateContent xmlns:mc="http://schemas.openxmlformats.org/markup-compatibility/2006">
              <mc:Choice xmlns:v="urn:schemas-microsoft-com:vml" Requires="v">
                <p:oleObj r:id="rId3" imgW="25450800" imgH="7086600" progId="Word.Picture.8">
                  <p:embed/>
                </p:oleObj>
              </mc:Choice>
              <mc:Fallback>
                <p:oleObj r:id="rId3" imgW="25450800" imgH="7086600" progId="Word.Picture.8">
                  <p:embed/>
                  <p:pic>
                    <p:nvPicPr>
                      <p:cNvPr id="52232" name="Object 8">
                        <a:extLst>
                          <a:ext uri="{FF2B5EF4-FFF2-40B4-BE49-F238E27FC236}">
                            <a16:creationId xmlns:a16="http://schemas.microsoft.com/office/drawing/2014/main" id="{14584D02-3634-332F-C949-460FAA9F79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267200"/>
                        <a:ext cx="80010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a:extLst>
              <a:ext uri="{FF2B5EF4-FFF2-40B4-BE49-F238E27FC236}">
                <a16:creationId xmlns:a16="http://schemas.microsoft.com/office/drawing/2014/main" id="{93DE52E1-9933-D8FF-2495-ABB52F96812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1DCCFBA-5FE3-A646-875B-CEC03FD65B7D}" type="slidenum">
              <a:rPr lang="en-US" altLang="en-US" sz="1400"/>
              <a:pPr>
                <a:spcBef>
                  <a:spcPct val="0"/>
                </a:spcBef>
                <a:buClrTx/>
                <a:buSzTx/>
                <a:buFontTx/>
                <a:buNone/>
              </a:pPr>
              <a:t>24</a:t>
            </a:fld>
            <a:endParaRPr lang="en-US" altLang="en-US" sz="1400"/>
          </a:p>
        </p:txBody>
      </p:sp>
      <p:sp>
        <p:nvSpPr>
          <p:cNvPr id="54275" name="Rectangle 2">
            <a:extLst>
              <a:ext uri="{FF2B5EF4-FFF2-40B4-BE49-F238E27FC236}">
                <a16:creationId xmlns:a16="http://schemas.microsoft.com/office/drawing/2014/main" id="{F075B75A-5F4B-C526-B968-79C5A88A5132}"/>
              </a:ext>
            </a:extLst>
          </p:cNvPr>
          <p:cNvSpPr>
            <a:spLocks noGrp="1" noChangeArrowheads="1"/>
          </p:cNvSpPr>
          <p:nvPr>
            <p:ph type="title"/>
          </p:nvPr>
        </p:nvSpPr>
        <p:spPr>
          <a:xfrm>
            <a:off x="685800" y="381000"/>
            <a:ext cx="7772400" cy="838200"/>
          </a:xfrm>
        </p:spPr>
        <p:txBody>
          <a:bodyPr/>
          <a:lstStyle/>
          <a:p>
            <a:r>
              <a:rPr lang="en-US" altLang="en-US" sz="4000" b="1"/>
              <a:t>FormatDemo</a:t>
            </a:r>
            <a:endParaRPr lang="en-US" altLang="en-US"/>
          </a:p>
        </p:txBody>
      </p:sp>
      <p:sp>
        <p:nvSpPr>
          <p:cNvPr id="54276" name="Rectangle 3">
            <a:extLst>
              <a:ext uri="{FF2B5EF4-FFF2-40B4-BE49-F238E27FC236}">
                <a16:creationId xmlns:a16="http://schemas.microsoft.com/office/drawing/2014/main" id="{39F846E2-AB87-CEA4-EDFE-0C7328F89D13}"/>
              </a:ext>
            </a:extLst>
          </p:cNvPr>
          <p:cNvSpPr>
            <a:spLocks noGrp="1" noChangeArrowheads="1"/>
          </p:cNvSpPr>
          <p:nvPr>
            <p:ph type="body" idx="1"/>
          </p:nvPr>
        </p:nvSpPr>
        <p:spPr>
          <a:xfrm>
            <a:off x="304800" y="2046288"/>
            <a:ext cx="8610600" cy="1612900"/>
          </a:xfrm>
        </p:spPr>
        <p:txBody>
          <a:bodyPr/>
          <a:lstStyle/>
          <a:p>
            <a:pPr>
              <a:buFont typeface="Monotype Sorts" pitchFamily="2" charset="2"/>
              <a:buNone/>
            </a:pPr>
            <a:r>
              <a:rPr lang="en-US" altLang="en-US" sz="2800"/>
              <a:t>The example gives a program that uses </a:t>
            </a:r>
            <a:r>
              <a:rPr lang="en-US" altLang="en-US" sz="2800" b="1"/>
              <a:t>printf </a:t>
            </a:r>
            <a:r>
              <a:rPr lang="en-US" altLang="en-US" sz="2800"/>
              <a:t>to display a table. </a:t>
            </a:r>
          </a:p>
        </p:txBody>
      </p:sp>
      <p:sp>
        <p:nvSpPr>
          <p:cNvPr id="54277" name="Rectangle 7">
            <a:hlinkClick r:id="rId3"/>
            <a:extLst>
              <a:ext uri="{FF2B5EF4-FFF2-40B4-BE49-F238E27FC236}">
                <a16:creationId xmlns:a16="http://schemas.microsoft.com/office/drawing/2014/main" id="{2AC67316-6C6A-D00E-3604-182C464A3EC7}"/>
              </a:ext>
            </a:extLst>
          </p:cNvPr>
          <p:cNvSpPr>
            <a:spLocks noChangeArrowheads="1"/>
          </p:cNvSpPr>
          <p:nvPr/>
        </p:nvSpPr>
        <p:spPr bwMode="auto">
          <a:xfrm>
            <a:off x="4768850" y="5048250"/>
            <a:ext cx="24288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FormatDemo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a:extLst>
              <a:ext uri="{FF2B5EF4-FFF2-40B4-BE49-F238E27FC236}">
                <a16:creationId xmlns:a16="http://schemas.microsoft.com/office/drawing/2014/main" id="{939DEF66-A718-7AC4-4E1A-80027A3C193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2E5CD93-02FB-1A4F-841F-2BE2998CA1C9}" type="slidenum">
              <a:rPr lang="en-US" altLang="en-US" sz="1400"/>
              <a:pPr>
                <a:spcBef>
                  <a:spcPct val="0"/>
                </a:spcBef>
                <a:buClrTx/>
                <a:buSzTx/>
                <a:buFontTx/>
                <a:buNone/>
              </a:pPr>
              <a:t>3</a:t>
            </a:fld>
            <a:endParaRPr lang="en-US" altLang="en-US" sz="1400"/>
          </a:p>
        </p:txBody>
      </p:sp>
      <p:sp>
        <p:nvSpPr>
          <p:cNvPr id="6147" name="Rectangle 2">
            <a:extLst>
              <a:ext uri="{FF2B5EF4-FFF2-40B4-BE49-F238E27FC236}">
                <a16:creationId xmlns:a16="http://schemas.microsoft.com/office/drawing/2014/main" id="{D964CF09-ADEC-7BC5-3190-D6FBD8338FC0}"/>
              </a:ext>
            </a:extLst>
          </p:cNvPr>
          <p:cNvSpPr>
            <a:spLocks noGrp="1" noChangeArrowheads="1"/>
          </p:cNvSpPr>
          <p:nvPr>
            <p:ph type="title"/>
          </p:nvPr>
        </p:nvSpPr>
        <p:spPr>
          <a:xfrm>
            <a:off x="457200" y="228600"/>
            <a:ext cx="8458200" cy="381000"/>
          </a:xfrm>
        </p:spPr>
        <p:txBody>
          <a:bodyPr/>
          <a:lstStyle/>
          <a:p>
            <a:r>
              <a:rPr lang="en-US" altLang="en-US" sz="3600"/>
              <a:t>Objectives</a:t>
            </a:r>
          </a:p>
        </p:txBody>
      </p:sp>
      <p:sp>
        <p:nvSpPr>
          <p:cNvPr id="6148" name="Rectangle 3">
            <a:extLst>
              <a:ext uri="{FF2B5EF4-FFF2-40B4-BE49-F238E27FC236}">
                <a16:creationId xmlns:a16="http://schemas.microsoft.com/office/drawing/2014/main" id="{C4D24888-C244-B9EA-291C-A4F1B0F83C1F}"/>
              </a:ext>
            </a:extLst>
          </p:cNvPr>
          <p:cNvSpPr>
            <a:spLocks noGrp="1" noChangeArrowheads="1"/>
          </p:cNvSpPr>
          <p:nvPr>
            <p:ph type="body" idx="1"/>
          </p:nvPr>
        </p:nvSpPr>
        <p:spPr>
          <a:xfrm>
            <a:off x="155575" y="817563"/>
            <a:ext cx="8839200" cy="5568950"/>
          </a:xfrm>
        </p:spPr>
        <p:txBody>
          <a:bodyPr/>
          <a:lstStyle/>
          <a:p>
            <a:r>
              <a:rPr lang="en-US" altLang="en-US" sz="1400"/>
              <a:t>To solve mathematics problems by using the methods in the </a:t>
            </a:r>
            <a:r>
              <a:rPr lang="en-US" altLang="en-US" sz="1400" b="1"/>
              <a:t>Math</a:t>
            </a:r>
            <a:r>
              <a:rPr lang="en-US" altLang="en-US" sz="1400"/>
              <a:t> class (§4.2).</a:t>
            </a:r>
          </a:p>
          <a:p>
            <a:r>
              <a:rPr lang="en-US" altLang="en-US" sz="1400"/>
              <a:t> To represent characters using the </a:t>
            </a:r>
            <a:r>
              <a:rPr lang="en-US" altLang="en-US" sz="1400" b="1"/>
              <a:t>char</a:t>
            </a:r>
            <a:r>
              <a:rPr lang="en-US" altLang="en-US" sz="1400"/>
              <a:t> type (§4.3).</a:t>
            </a:r>
          </a:p>
          <a:p>
            <a:r>
              <a:rPr lang="en-US" altLang="en-US" sz="1400"/>
              <a:t>To encode characters using ASCII and Unicode (§4.3.1).</a:t>
            </a:r>
          </a:p>
          <a:p>
            <a:r>
              <a:rPr lang="en-US" altLang="en-US" sz="1400"/>
              <a:t>To represent special characters using the escape sequences (§4.4.2).</a:t>
            </a:r>
          </a:p>
          <a:p>
            <a:r>
              <a:rPr lang="en-US" altLang="en-US" sz="1400"/>
              <a:t>To cast a numeric value to a character and cast a character to an integer (§4.3.3).</a:t>
            </a:r>
          </a:p>
          <a:p>
            <a:r>
              <a:rPr lang="en-US" altLang="en-US" sz="1400"/>
              <a:t>To compare and test characters using the static methods in the </a:t>
            </a:r>
            <a:r>
              <a:rPr lang="en-US" altLang="en-US" sz="1400" b="1"/>
              <a:t>Character</a:t>
            </a:r>
            <a:r>
              <a:rPr lang="en-US" altLang="en-US" sz="1400"/>
              <a:t> class (§4.3.4).</a:t>
            </a:r>
          </a:p>
          <a:p>
            <a:r>
              <a:rPr lang="en-US" altLang="en-US" sz="1400"/>
              <a:t>To introduce objects and instance methods (</a:t>
            </a:r>
            <a:r>
              <a:rPr lang="en-US" altLang="en-US" sz="1400" b="1"/>
              <a:t>§</a:t>
            </a:r>
            <a:r>
              <a:rPr lang="en-US" altLang="en-US" sz="1400"/>
              <a:t>4.4).</a:t>
            </a:r>
          </a:p>
          <a:p>
            <a:r>
              <a:rPr lang="en-US" altLang="en-US" sz="1400"/>
              <a:t>To represent strings using the </a:t>
            </a:r>
            <a:r>
              <a:rPr lang="en-US" altLang="en-US" sz="1400" b="1"/>
              <a:t>String</a:t>
            </a:r>
            <a:r>
              <a:rPr lang="en-US" altLang="en-US" sz="1400"/>
              <a:t> objects (§4.4).</a:t>
            </a:r>
          </a:p>
          <a:p>
            <a:r>
              <a:rPr lang="en-US" altLang="en-US" sz="1400"/>
              <a:t>To return the string length using the </a:t>
            </a:r>
            <a:r>
              <a:rPr lang="en-US" altLang="en-US" sz="1400" b="1"/>
              <a:t>length()</a:t>
            </a:r>
            <a:r>
              <a:rPr lang="en-US" altLang="en-US" sz="1400"/>
              <a:t> method (§4.4.1).</a:t>
            </a:r>
          </a:p>
          <a:p>
            <a:r>
              <a:rPr lang="en-US" altLang="en-US" sz="1400"/>
              <a:t>To return a character in the string using the </a:t>
            </a:r>
            <a:r>
              <a:rPr lang="en-US" altLang="en-US" sz="1400" b="1"/>
              <a:t>charAt(i)</a:t>
            </a:r>
            <a:r>
              <a:rPr lang="en-US" altLang="en-US" sz="1400"/>
              <a:t> method (§4.4.2).</a:t>
            </a:r>
          </a:p>
          <a:p>
            <a:r>
              <a:rPr lang="en-US" altLang="en-US" sz="1400"/>
              <a:t>To use the </a:t>
            </a:r>
            <a:r>
              <a:rPr lang="en-US" altLang="en-US" sz="1400" b="1"/>
              <a:t>+</a:t>
            </a:r>
            <a:r>
              <a:rPr lang="en-US" altLang="en-US" sz="1400"/>
              <a:t> operator to concatenate strings (§4.4.3). </a:t>
            </a:r>
          </a:p>
          <a:p>
            <a:r>
              <a:rPr lang="en-US" altLang="en-US" sz="1400"/>
              <a:t>To read strings from the console (§4.4.4).</a:t>
            </a:r>
          </a:p>
          <a:p>
            <a:r>
              <a:rPr lang="en-US" altLang="en-US" sz="1400"/>
              <a:t>To read a character from the console (§4.4.5).</a:t>
            </a:r>
          </a:p>
          <a:p>
            <a:r>
              <a:rPr lang="en-US" altLang="en-US" sz="1400"/>
              <a:t>To compare strings using the </a:t>
            </a:r>
            <a:r>
              <a:rPr lang="en-US" altLang="en-US" sz="1400" b="1"/>
              <a:t>equals</a:t>
            </a:r>
            <a:r>
              <a:rPr lang="en-US" altLang="en-US" sz="1400"/>
              <a:t> method and the </a:t>
            </a:r>
            <a:r>
              <a:rPr lang="en-US" altLang="en-US" sz="1400" b="1"/>
              <a:t>compareTo</a:t>
            </a:r>
            <a:r>
              <a:rPr lang="en-US" altLang="en-US" sz="1400"/>
              <a:t> methods (§4.4.6).</a:t>
            </a:r>
          </a:p>
          <a:p>
            <a:r>
              <a:rPr lang="en-US" altLang="en-US" sz="1400"/>
              <a:t>To obtain substrings (§4.4.7).</a:t>
            </a:r>
          </a:p>
          <a:p>
            <a:r>
              <a:rPr lang="en-US" altLang="en-US" sz="1400"/>
              <a:t>To find a character or a substring in a string using the </a:t>
            </a:r>
            <a:r>
              <a:rPr lang="en-US" altLang="en-US" sz="1400" b="1"/>
              <a:t>indexOf</a:t>
            </a:r>
            <a:r>
              <a:rPr lang="en-US" altLang="en-US" sz="1400"/>
              <a:t> method (§4.4.8).</a:t>
            </a:r>
          </a:p>
          <a:p>
            <a:r>
              <a:rPr lang="en-US" altLang="en-US" sz="1400"/>
              <a:t>To program using characters and strings (</a:t>
            </a:r>
            <a:r>
              <a:rPr lang="en-US" altLang="en-US" sz="1400" b="1"/>
              <a:t>GuessBirthday</a:t>
            </a:r>
            <a:r>
              <a:rPr lang="en-US" altLang="en-US" sz="1400"/>
              <a:t>) (§4.5.1).</a:t>
            </a:r>
          </a:p>
          <a:p>
            <a:r>
              <a:rPr lang="en-US" altLang="en-US" sz="1400"/>
              <a:t>To convert a hexadecimal character to a decimal value (</a:t>
            </a:r>
            <a:r>
              <a:rPr lang="en-US" altLang="en-US" sz="1400" b="1"/>
              <a:t>HexDigit2Dec</a:t>
            </a:r>
            <a:r>
              <a:rPr lang="en-US" altLang="en-US" sz="1400"/>
              <a:t>) (§4.5.2).</a:t>
            </a:r>
          </a:p>
          <a:p>
            <a:r>
              <a:rPr lang="en-US" altLang="en-US" sz="1400"/>
              <a:t>To revise the lottery program using strings (</a:t>
            </a:r>
            <a:r>
              <a:rPr lang="en-US" altLang="en-US" sz="1400" b="1"/>
              <a:t>LotteryUsingStrings</a:t>
            </a:r>
            <a:r>
              <a:rPr lang="en-US" altLang="en-US" sz="1400"/>
              <a:t>) (§4.5.3).</a:t>
            </a:r>
          </a:p>
          <a:p>
            <a:r>
              <a:rPr lang="en-US" altLang="en-US" sz="1400"/>
              <a:t>To format output using the </a:t>
            </a:r>
            <a:r>
              <a:rPr lang="en-US" altLang="en-US" sz="1400" b="1"/>
              <a:t>System.out.printf</a:t>
            </a:r>
            <a:r>
              <a:rPr lang="en-US" altLang="en-US" sz="1400"/>
              <a:t> method (§4.6).</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a:extLst>
              <a:ext uri="{FF2B5EF4-FFF2-40B4-BE49-F238E27FC236}">
                <a16:creationId xmlns:a16="http://schemas.microsoft.com/office/drawing/2014/main" id="{B8AB92FC-33AA-C2B0-E1F9-FD3081F86D8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F6E31EE-7ECB-7C4B-B48E-76BD14F0B9CC}" type="slidenum">
              <a:rPr lang="en-US" altLang="en-US" sz="1400"/>
              <a:pPr>
                <a:spcBef>
                  <a:spcPct val="0"/>
                </a:spcBef>
                <a:buClrTx/>
                <a:buSzTx/>
                <a:buFontTx/>
                <a:buNone/>
              </a:pPr>
              <a:t>4</a:t>
            </a:fld>
            <a:endParaRPr lang="en-US" altLang="en-US" sz="1400"/>
          </a:p>
        </p:txBody>
      </p:sp>
      <p:sp>
        <p:nvSpPr>
          <p:cNvPr id="7171" name="Rectangle 2">
            <a:extLst>
              <a:ext uri="{FF2B5EF4-FFF2-40B4-BE49-F238E27FC236}">
                <a16:creationId xmlns:a16="http://schemas.microsoft.com/office/drawing/2014/main" id="{7302F428-0809-36DD-A83A-75A80BC1FE82}"/>
              </a:ext>
            </a:extLst>
          </p:cNvPr>
          <p:cNvSpPr>
            <a:spLocks noGrp="1" noChangeArrowheads="1"/>
          </p:cNvSpPr>
          <p:nvPr>
            <p:ph type="title"/>
          </p:nvPr>
        </p:nvSpPr>
        <p:spPr>
          <a:xfrm>
            <a:off x="685800" y="0"/>
            <a:ext cx="7772400" cy="1428750"/>
          </a:xfrm>
        </p:spPr>
        <p:txBody>
          <a:bodyPr/>
          <a:lstStyle/>
          <a:p>
            <a:r>
              <a:rPr lang="en-US" altLang="en-US"/>
              <a:t>Mathematical Functions </a:t>
            </a:r>
          </a:p>
        </p:txBody>
      </p:sp>
      <p:sp>
        <p:nvSpPr>
          <p:cNvPr id="7172" name="Rectangle 3">
            <a:extLst>
              <a:ext uri="{FF2B5EF4-FFF2-40B4-BE49-F238E27FC236}">
                <a16:creationId xmlns:a16="http://schemas.microsoft.com/office/drawing/2014/main" id="{663ADFDE-79EF-917F-E7D6-3510A2103A6E}"/>
              </a:ext>
            </a:extLst>
          </p:cNvPr>
          <p:cNvSpPr>
            <a:spLocks noGrp="1" noChangeArrowheads="1"/>
          </p:cNvSpPr>
          <p:nvPr>
            <p:ph type="body" idx="1"/>
          </p:nvPr>
        </p:nvSpPr>
        <p:spPr>
          <a:xfrm>
            <a:off x="309563" y="1355725"/>
            <a:ext cx="8610600" cy="1997075"/>
          </a:xfrm>
        </p:spPr>
        <p:txBody>
          <a:bodyPr/>
          <a:lstStyle/>
          <a:p>
            <a:pPr marL="0" indent="0">
              <a:buFont typeface="Monotype Sorts" pitchFamily="2" charset="2"/>
              <a:buNone/>
            </a:pPr>
            <a:r>
              <a:rPr lang="en-US" altLang="en-US"/>
              <a:t>Java provides many useful methods in the </a:t>
            </a:r>
            <a:r>
              <a:rPr lang="en-US" altLang="en-US" b="1"/>
              <a:t>Math</a:t>
            </a:r>
            <a:r>
              <a:rPr lang="en-US" altLang="en-US"/>
              <a:t> class for performing common mathematical functions.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FA0FD529-22C7-6511-8232-7CCF7D6B586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F76A10C-6C37-2046-BB8D-647D36E01250}" type="slidenum">
              <a:rPr lang="en-US" altLang="en-US" sz="1400"/>
              <a:pPr>
                <a:spcBef>
                  <a:spcPct val="0"/>
                </a:spcBef>
                <a:buClrTx/>
                <a:buSzTx/>
                <a:buFontTx/>
                <a:buNone/>
              </a:pPr>
              <a:t>5</a:t>
            </a:fld>
            <a:endParaRPr lang="en-US" altLang="en-US" sz="1400"/>
          </a:p>
        </p:txBody>
      </p:sp>
      <p:sp>
        <p:nvSpPr>
          <p:cNvPr id="9219" name="Rectangle 2">
            <a:extLst>
              <a:ext uri="{FF2B5EF4-FFF2-40B4-BE49-F238E27FC236}">
                <a16:creationId xmlns:a16="http://schemas.microsoft.com/office/drawing/2014/main" id="{6B1713DE-47AD-D5C5-E9FF-17F7ADC84B00}"/>
              </a:ext>
            </a:extLst>
          </p:cNvPr>
          <p:cNvSpPr>
            <a:spLocks noGrp="1" noChangeArrowheads="1"/>
          </p:cNvSpPr>
          <p:nvPr>
            <p:ph type="title"/>
          </p:nvPr>
        </p:nvSpPr>
        <p:spPr>
          <a:xfrm>
            <a:off x="685800" y="0"/>
            <a:ext cx="7772400" cy="1428750"/>
          </a:xfrm>
        </p:spPr>
        <p:txBody>
          <a:bodyPr/>
          <a:lstStyle/>
          <a:p>
            <a:r>
              <a:rPr lang="en-US" altLang="en-US"/>
              <a:t>The </a:t>
            </a:r>
            <a:r>
              <a:rPr lang="en-US" altLang="en-US" sz="4200">
                <a:latin typeface="Courier New" panose="02070309020205020404" pitchFamily="49" charset="0"/>
              </a:rPr>
              <a:t>Math</a:t>
            </a:r>
            <a:r>
              <a:rPr lang="en-US" altLang="en-US"/>
              <a:t> Class</a:t>
            </a:r>
          </a:p>
        </p:txBody>
      </p:sp>
      <p:sp>
        <p:nvSpPr>
          <p:cNvPr id="9220" name="Rectangle 3">
            <a:extLst>
              <a:ext uri="{FF2B5EF4-FFF2-40B4-BE49-F238E27FC236}">
                <a16:creationId xmlns:a16="http://schemas.microsoft.com/office/drawing/2014/main" id="{A35F1699-7BA9-B0CA-94AE-D53BA529C112}"/>
              </a:ext>
            </a:extLst>
          </p:cNvPr>
          <p:cNvSpPr>
            <a:spLocks noGrp="1" noChangeArrowheads="1"/>
          </p:cNvSpPr>
          <p:nvPr>
            <p:ph type="body" idx="1"/>
          </p:nvPr>
        </p:nvSpPr>
        <p:spPr>
          <a:xfrm>
            <a:off x="685800" y="1295400"/>
            <a:ext cx="7848600" cy="5105400"/>
          </a:xfrm>
        </p:spPr>
        <p:txBody>
          <a:bodyPr/>
          <a:lstStyle/>
          <a:p>
            <a:r>
              <a:rPr lang="en-US" altLang="en-US"/>
              <a:t>Class constants:</a:t>
            </a:r>
          </a:p>
          <a:p>
            <a:pPr marL="736600" lvl="1" indent="-279400"/>
            <a:r>
              <a:rPr lang="en-US" altLang="en-US">
                <a:latin typeface="Courier New" panose="02070309020205020404" pitchFamily="49" charset="0"/>
              </a:rPr>
              <a:t>PI</a:t>
            </a:r>
            <a:endParaRPr lang="en-US" altLang="en-US"/>
          </a:p>
          <a:p>
            <a:pPr marL="736600" lvl="1" indent="-279400"/>
            <a:r>
              <a:rPr lang="en-US" altLang="en-US">
                <a:latin typeface="Courier New" panose="02070309020205020404" pitchFamily="49" charset="0"/>
              </a:rPr>
              <a:t>E</a:t>
            </a:r>
            <a:endParaRPr lang="en-US" altLang="en-US"/>
          </a:p>
          <a:p>
            <a:r>
              <a:rPr lang="en-US" altLang="en-US"/>
              <a:t>Class methods: </a:t>
            </a:r>
          </a:p>
          <a:p>
            <a:pPr marL="736600" lvl="1" indent="-279400"/>
            <a:r>
              <a:rPr lang="en-US" altLang="en-US"/>
              <a:t>Trigonometric Methods </a:t>
            </a:r>
          </a:p>
          <a:p>
            <a:pPr marL="736600" lvl="1" indent="-279400"/>
            <a:r>
              <a:rPr lang="en-US" altLang="en-US"/>
              <a:t>Exponent Methods</a:t>
            </a:r>
          </a:p>
          <a:p>
            <a:pPr marL="736600" lvl="1" indent="-279400"/>
            <a:r>
              <a:rPr lang="en-US" altLang="en-US"/>
              <a:t>Rounding Methods</a:t>
            </a:r>
          </a:p>
          <a:p>
            <a:pPr marL="736600" lvl="1" indent="-279400"/>
            <a:r>
              <a:rPr lang="en-US" altLang="en-US"/>
              <a:t>min, max, abs, and random Methods</a:t>
            </a:r>
          </a:p>
          <a:p>
            <a:pPr>
              <a:buFont typeface="Monotype Sorts" pitchFamily="2" charset="2"/>
              <a:buNone/>
            </a:pPr>
            <a:endParaRPr lang="en-US" altLang="en-US"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a:extLst>
              <a:ext uri="{FF2B5EF4-FFF2-40B4-BE49-F238E27FC236}">
                <a16:creationId xmlns:a16="http://schemas.microsoft.com/office/drawing/2014/main" id="{21CE14B8-6451-D77D-6752-815169ABC9F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0FEC930-CECE-0048-9646-935058693F38}" type="slidenum">
              <a:rPr lang="en-US" altLang="en-US" sz="1400"/>
              <a:pPr>
                <a:spcBef>
                  <a:spcPct val="0"/>
                </a:spcBef>
                <a:buClrTx/>
                <a:buSzTx/>
                <a:buFontTx/>
                <a:buNone/>
              </a:pPr>
              <a:t>6</a:t>
            </a:fld>
            <a:endParaRPr lang="en-US" altLang="en-US" sz="1400"/>
          </a:p>
        </p:txBody>
      </p:sp>
      <p:sp>
        <p:nvSpPr>
          <p:cNvPr id="10243" name="Rectangle 2">
            <a:extLst>
              <a:ext uri="{FF2B5EF4-FFF2-40B4-BE49-F238E27FC236}">
                <a16:creationId xmlns:a16="http://schemas.microsoft.com/office/drawing/2014/main" id="{5579A59A-A4CB-E07D-23ED-79F623F1F87D}"/>
              </a:ext>
            </a:extLst>
          </p:cNvPr>
          <p:cNvSpPr>
            <a:spLocks noGrp="1" noChangeArrowheads="1"/>
          </p:cNvSpPr>
          <p:nvPr>
            <p:ph type="title"/>
          </p:nvPr>
        </p:nvSpPr>
        <p:spPr>
          <a:xfrm>
            <a:off x="685800" y="0"/>
            <a:ext cx="7772400" cy="1428750"/>
          </a:xfrm>
        </p:spPr>
        <p:txBody>
          <a:bodyPr/>
          <a:lstStyle/>
          <a:p>
            <a:r>
              <a:rPr lang="en-US" altLang="en-US"/>
              <a:t>Trigonometric Methods</a:t>
            </a:r>
          </a:p>
        </p:txBody>
      </p:sp>
      <p:sp>
        <p:nvSpPr>
          <p:cNvPr id="114692" name="Rectangle 3">
            <a:extLst>
              <a:ext uri="{FF2B5EF4-FFF2-40B4-BE49-F238E27FC236}">
                <a16:creationId xmlns:a16="http://schemas.microsoft.com/office/drawing/2014/main" id="{DD040057-D408-4686-BFAB-28CBDDDBD031}"/>
              </a:ext>
            </a:extLst>
          </p:cNvPr>
          <p:cNvSpPr>
            <a:spLocks noGrp="1" noChangeArrowheads="1"/>
          </p:cNvSpPr>
          <p:nvPr>
            <p:ph type="body" idx="1"/>
          </p:nvPr>
        </p:nvSpPr>
        <p:spPr>
          <a:xfrm>
            <a:off x="304800" y="1371600"/>
            <a:ext cx="3505200" cy="4114800"/>
          </a:xfrm>
        </p:spPr>
        <p:txBody>
          <a:bodyPr/>
          <a:lstStyle/>
          <a:p>
            <a:pPr>
              <a:defRPr/>
            </a:pPr>
            <a:r>
              <a:rPr lang="en-US" sz="2600" b="1" dirty="0">
                <a:solidFill>
                  <a:schemeClr val="accent4"/>
                </a:solidFill>
                <a:latin typeface="Courier New" pitchFamily="49" charset="0"/>
              </a:rPr>
              <a:t>sin(double a)</a:t>
            </a:r>
          </a:p>
          <a:p>
            <a:pPr>
              <a:spcBef>
                <a:spcPct val="50000"/>
              </a:spcBef>
              <a:defRPr/>
            </a:pPr>
            <a:r>
              <a:rPr lang="en-US" sz="2600" b="1" dirty="0" err="1">
                <a:solidFill>
                  <a:schemeClr val="accent4"/>
                </a:solidFill>
                <a:latin typeface="Courier New" pitchFamily="49" charset="0"/>
              </a:rPr>
              <a:t>cos</a:t>
            </a:r>
            <a:r>
              <a:rPr lang="en-US" sz="2600" b="1" dirty="0">
                <a:solidFill>
                  <a:schemeClr val="accent4"/>
                </a:solidFill>
                <a:latin typeface="Courier New" pitchFamily="49" charset="0"/>
              </a:rPr>
              <a:t>(double a)</a:t>
            </a:r>
          </a:p>
          <a:p>
            <a:pPr>
              <a:spcBef>
                <a:spcPct val="50000"/>
              </a:spcBef>
              <a:defRPr/>
            </a:pPr>
            <a:r>
              <a:rPr lang="en-US" sz="2600" b="1" dirty="0">
                <a:solidFill>
                  <a:schemeClr val="accent4"/>
                </a:solidFill>
                <a:latin typeface="Courier New" pitchFamily="49" charset="0"/>
              </a:rPr>
              <a:t>tan(double a)</a:t>
            </a:r>
          </a:p>
          <a:p>
            <a:pPr>
              <a:spcBef>
                <a:spcPct val="50000"/>
              </a:spcBef>
              <a:defRPr/>
            </a:pPr>
            <a:r>
              <a:rPr lang="en-US" sz="2600" b="1" dirty="0" err="1">
                <a:solidFill>
                  <a:schemeClr val="accent4"/>
                </a:solidFill>
                <a:latin typeface="Courier New" pitchFamily="49" charset="0"/>
              </a:rPr>
              <a:t>acos</a:t>
            </a:r>
            <a:r>
              <a:rPr lang="en-US" sz="2600" b="1" dirty="0">
                <a:solidFill>
                  <a:schemeClr val="accent4"/>
                </a:solidFill>
                <a:latin typeface="Courier New" pitchFamily="49" charset="0"/>
              </a:rPr>
              <a:t>(double a)</a:t>
            </a:r>
          </a:p>
          <a:p>
            <a:pPr>
              <a:spcBef>
                <a:spcPct val="50000"/>
              </a:spcBef>
              <a:defRPr/>
            </a:pPr>
            <a:r>
              <a:rPr lang="en-US" sz="2600" b="1" dirty="0" err="1">
                <a:solidFill>
                  <a:schemeClr val="accent4"/>
                </a:solidFill>
                <a:latin typeface="Courier New" pitchFamily="49" charset="0"/>
              </a:rPr>
              <a:t>asin</a:t>
            </a:r>
            <a:r>
              <a:rPr lang="en-US" sz="2600" b="1" dirty="0">
                <a:solidFill>
                  <a:schemeClr val="accent4"/>
                </a:solidFill>
                <a:latin typeface="Courier New" pitchFamily="49" charset="0"/>
              </a:rPr>
              <a:t>(double a)</a:t>
            </a:r>
          </a:p>
          <a:p>
            <a:pPr>
              <a:spcBef>
                <a:spcPct val="50000"/>
              </a:spcBef>
              <a:defRPr/>
            </a:pPr>
            <a:r>
              <a:rPr lang="en-US" sz="2600" b="1" dirty="0" err="1">
                <a:solidFill>
                  <a:schemeClr val="accent4"/>
                </a:solidFill>
                <a:latin typeface="Courier New" pitchFamily="49" charset="0"/>
              </a:rPr>
              <a:t>atan</a:t>
            </a:r>
            <a:r>
              <a:rPr lang="en-US" sz="2600" b="1" dirty="0">
                <a:solidFill>
                  <a:schemeClr val="accent4"/>
                </a:solidFill>
                <a:latin typeface="Courier New" pitchFamily="49" charset="0"/>
              </a:rPr>
              <a:t>(double a)</a:t>
            </a:r>
            <a:endParaRPr lang="en-US" sz="2800" b="1" dirty="0">
              <a:solidFill>
                <a:schemeClr val="accent4"/>
              </a:solidFill>
            </a:endParaRPr>
          </a:p>
        </p:txBody>
      </p:sp>
      <p:sp>
        <p:nvSpPr>
          <p:cNvPr id="10245" name="Text Box 4">
            <a:extLst>
              <a:ext uri="{FF2B5EF4-FFF2-40B4-BE49-F238E27FC236}">
                <a16:creationId xmlns:a16="http://schemas.microsoft.com/office/drawing/2014/main" id="{AC451897-9D38-079A-3BB8-8B39A6833DD9}"/>
              </a:ext>
            </a:extLst>
          </p:cNvPr>
          <p:cNvSpPr txBox="1">
            <a:spLocks noChangeArrowheads="1"/>
          </p:cNvSpPr>
          <p:nvPr/>
        </p:nvSpPr>
        <p:spPr bwMode="auto">
          <a:xfrm>
            <a:off x="1600200" y="5486400"/>
            <a:ext cx="19812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Radians</a:t>
            </a:r>
          </a:p>
          <a:p>
            <a:pPr>
              <a:spcBef>
                <a:spcPct val="50000"/>
              </a:spcBef>
              <a:buClrTx/>
              <a:buSzTx/>
              <a:buFontTx/>
              <a:buNone/>
            </a:pPr>
            <a:r>
              <a:rPr lang="en-US" altLang="en-US" sz="2400"/>
              <a:t>toRadians(90)</a:t>
            </a:r>
          </a:p>
        </p:txBody>
      </p:sp>
      <p:sp>
        <p:nvSpPr>
          <p:cNvPr id="10246" name="Rectangle 6">
            <a:extLst>
              <a:ext uri="{FF2B5EF4-FFF2-40B4-BE49-F238E27FC236}">
                <a16:creationId xmlns:a16="http://schemas.microsoft.com/office/drawing/2014/main" id="{3169FB0F-A5D0-0657-4E3A-73EB3641D946}"/>
              </a:ext>
            </a:extLst>
          </p:cNvPr>
          <p:cNvSpPr>
            <a:spLocks noChangeArrowheads="1"/>
          </p:cNvSpPr>
          <p:nvPr/>
        </p:nvSpPr>
        <p:spPr bwMode="auto">
          <a:xfrm>
            <a:off x="4419600" y="1371600"/>
            <a:ext cx="4419600" cy="46482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200" b="1">
                <a:latin typeface="Courier New" panose="02070309020205020404" pitchFamily="49" charset="0"/>
                <a:cs typeface="Courier New" panose="02070309020205020404" pitchFamily="49" charset="0"/>
              </a:rPr>
              <a:t>Examples:</a:t>
            </a:r>
          </a:p>
          <a:p>
            <a:pPr>
              <a:buFont typeface="Monotype Sorts" pitchFamily="2" charset="2"/>
              <a:buNone/>
            </a:pPr>
            <a:endParaRPr lang="en-US" altLang="en-US" sz="2200" b="1">
              <a:latin typeface="Courier New" panose="02070309020205020404" pitchFamily="49" charset="0"/>
              <a:cs typeface="Courier New" panose="02070309020205020404" pitchFamily="49"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Math.sin(0) returns 0.0 </a:t>
            </a:r>
            <a:endParaRPr lang="en-US" altLang="en-US" sz="2200" b="1">
              <a:latin typeface="Courier" pitchFamily="2" charset="0"/>
              <a:cs typeface="Times New Roman" panose="02020603050405020304" pitchFamily="18"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Math.sin(Math.PI / 6) returns 0.5 </a:t>
            </a:r>
            <a:endParaRPr lang="en-US" altLang="en-US" sz="2200" b="1">
              <a:latin typeface="Courier" pitchFamily="2" charset="0"/>
              <a:cs typeface="Times New Roman" panose="02020603050405020304" pitchFamily="18"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Math.sin(Math.PI / 2) returns 1.0</a:t>
            </a:r>
            <a:endParaRPr lang="en-US" altLang="en-US" sz="2200" b="1">
              <a:latin typeface="Courier" pitchFamily="2" charset="0"/>
              <a:cs typeface="Times New Roman" panose="02020603050405020304" pitchFamily="18"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Math.cos(0) returns 1.0</a:t>
            </a:r>
            <a:endParaRPr lang="en-US" altLang="en-US" sz="2200" b="1">
              <a:latin typeface="Courier" pitchFamily="2" charset="0"/>
              <a:cs typeface="Times New Roman" panose="02020603050405020304" pitchFamily="18"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Math.cos(Math.PI / 6) returns 0.866 </a:t>
            </a:r>
            <a:endParaRPr lang="en-US" altLang="en-US" sz="2200" b="1">
              <a:latin typeface="Courier" pitchFamily="2" charset="0"/>
              <a:cs typeface="Times New Roman" panose="02020603050405020304" pitchFamily="18" charset="0"/>
            </a:endParaRPr>
          </a:p>
          <a:p>
            <a:pPr>
              <a:buFont typeface="Monotype Sorts" pitchFamily="2" charset="2"/>
              <a:buNone/>
            </a:pPr>
            <a:r>
              <a:rPr lang="en-US" altLang="en-US" sz="2200" b="1">
                <a:latin typeface="Courier New" panose="02070309020205020404" pitchFamily="49" charset="0"/>
                <a:cs typeface="Courier New" panose="02070309020205020404" pitchFamily="49" charset="0"/>
              </a:rPr>
              <a:t>Math.cos(Math.PI / 2) returns 0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a:extLst>
              <a:ext uri="{FF2B5EF4-FFF2-40B4-BE49-F238E27FC236}">
                <a16:creationId xmlns:a16="http://schemas.microsoft.com/office/drawing/2014/main" id="{C92CD1C6-8223-78A5-ACC0-B83448BF81B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627CC55-3E98-9C4E-86DF-79EBF729705E}" type="slidenum">
              <a:rPr lang="en-US" altLang="en-US" sz="1400"/>
              <a:pPr>
                <a:spcBef>
                  <a:spcPct val="0"/>
                </a:spcBef>
                <a:buClrTx/>
                <a:buSzTx/>
                <a:buFontTx/>
                <a:buNone/>
              </a:pPr>
              <a:t>7</a:t>
            </a:fld>
            <a:endParaRPr lang="en-US" altLang="en-US" sz="1400"/>
          </a:p>
        </p:txBody>
      </p:sp>
      <p:sp>
        <p:nvSpPr>
          <p:cNvPr id="11267" name="Rectangle 2">
            <a:extLst>
              <a:ext uri="{FF2B5EF4-FFF2-40B4-BE49-F238E27FC236}">
                <a16:creationId xmlns:a16="http://schemas.microsoft.com/office/drawing/2014/main" id="{391486BA-7F9F-3332-3427-8584D9792EA1}"/>
              </a:ext>
            </a:extLst>
          </p:cNvPr>
          <p:cNvSpPr>
            <a:spLocks noGrp="1" noChangeArrowheads="1"/>
          </p:cNvSpPr>
          <p:nvPr>
            <p:ph type="title"/>
          </p:nvPr>
        </p:nvSpPr>
        <p:spPr>
          <a:xfrm>
            <a:off x="685800" y="0"/>
            <a:ext cx="7772400" cy="1428750"/>
          </a:xfrm>
        </p:spPr>
        <p:txBody>
          <a:bodyPr/>
          <a:lstStyle/>
          <a:p>
            <a:r>
              <a:rPr lang="en-US" altLang="en-US"/>
              <a:t>Exponent Methods</a:t>
            </a:r>
          </a:p>
        </p:txBody>
      </p:sp>
      <p:sp>
        <p:nvSpPr>
          <p:cNvPr id="11268" name="Rectangle 3">
            <a:extLst>
              <a:ext uri="{FF2B5EF4-FFF2-40B4-BE49-F238E27FC236}">
                <a16:creationId xmlns:a16="http://schemas.microsoft.com/office/drawing/2014/main" id="{05E10336-851A-B52B-AF95-BCAF171C176B}"/>
              </a:ext>
            </a:extLst>
          </p:cNvPr>
          <p:cNvSpPr>
            <a:spLocks noGrp="1" noChangeArrowheads="1"/>
          </p:cNvSpPr>
          <p:nvPr>
            <p:ph type="body" idx="1"/>
          </p:nvPr>
        </p:nvSpPr>
        <p:spPr>
          <a:xfrm>
            <a:off x="381000" y="1371600"/>
            <a:ext cx="4191000" cy="4572000"/>
          </a:xfrm>
        </p:spPr>
        <p:txBody>
          <a:bodyPr/>
          <a:lstStyle/>
          <a:p>
            <a:pPr marL="341313" indent="-341313"/>
            <a:r>
              <a:rPr lang="en-US" altLang="en-US" sz="2000" b="1">
                <a:latin typeface="Courier New" panose="02070309020205020404" pitchFamily="49" charset="0"/>
              </a:rPr>
              <a:t>exp(double a)</a:t>
            </a:r>
            <a:endParaRPr lang="en-US" altLang="en-US" sz="2400" b="1"/>
          </a:p>
          <a:p>
            <a:pPr marL="520700" lvl="1" indent="-142875">
              <a:buFontTx/>
              <a:buNone/>
            </a:pPr>
            <a:r>
              <a:rPr lang="en-US" altLang="en-US" sz="2000"/>
              <a:t>Returns </a:t>
            </a:r>
            <a:r>
              <a:rPr lang="en-US" altLang="en-US" sz="2000">
                <a:latin typeface="Courier New" panose="02070309020205020404" pitchFamily="49" charset="0"/>
              </a:rPr>
              <a:t>e</a:t>
            </a:r>
            <a:r>
              <a:rPr lang="en-US" altLang="en-US" sz="2000"/>
              <a:t> raised to the power of </a:t>
            </a:r>
            <a:r>
              <a:rPr lang="en-US" altLang="en-US" sz="2000">
                <a:latin typeface="Courier New" panose="02070309020205020404" pitchFamily="49" charset="0"/>
              </a:rPr>
              <a:t>a</a:t>
            </a:r>
            <a:r>
              <a:rPr lang="en-US" altLang="en-US" sz="2000"/>
              <a:t>.</a:t>
            </a:r>
          </a:p>
          <a:p>
            <a:pPr marL="341313" indent="-341313">
              <a:spcBef>
                <a:spcPct val="50000"/>
              </a:spcBef>
            </a:pPr>
            <a:r>
              <a:rPr lang="en-US" altLang="en-US" sz="2000" b="1">
                <a:latin typeface="Courier New" panose="02070309020205020404" pitchFamily="49" charset="0"/>
              </a:rPr>
              <a:t>log(double a)</a:t>
            </a:r>
            <a:endParaRPr lang="en-US" altLang="en-US" sz="2400" b="1"/>
          </a:p>
          <a:p>
            <a:pPr marL="520700" lvl="1" indent="-142875">
              <a:buFontTx/>
              <a:buNone/>
            </a:pPr>
            <a:r>
              <a:rPr lang="en-US" altLang="en-US" sz="2000"/>
              <a:t>Returns the natural logarithm of </a:t>
            </a:r>
            <a:r>
              <a:rPr lang="en-US" altLang="en-US" sz="2000">
                <a:latin typeface="Courier New" panose="02070309020205020404" pitchFamily="49" charset="0"/>
              </a:rPr>
              <a:t>a</a:t>
            </a:r>
            <a:r>
              <a:rPr lang="en-US" altLang="en-US" sz="2000"/>
              <a:t>.</a:t>
            </a:r>
          </a:p>
          <a:p>
            <a:pPr marL="341313" indent="-341313">
              <a:spcBef>
                <a:spcPct val="50000"/>
              </a:spcBef>
            </a:pPr>
            <a:r>
              <a:rPr lang="en-US" altLang="en-US" sz="2000" b="1">
                <a:latin typeface="Courier New" panose="02070309020205020404" pitchFamily="49" charset="0"/>
              </a:rPr>
              <a:t>log10(double a)</a:t>
            </a:r>
            <a:endParaRPr lang="en-US" altLang="en-US" sz="2400" b="1"/>
          </a:p>
          <a:p>
            <a:pPr marL="520700" lvl="1" indent="-142875">
              <a:buFontTx/>
              <a:buNone/>
            </a:pPr>
            <a:r>
              <a:rPr lang="en-US" altLang="en-US" sz="2000"/>
              <a:t>Returns the 10-based logarithm of </a:t>
            </a:r>
            <a:r>
              <a:rPr lang="en-US" altLang="en-US" sz="2000">
                <a:latin typeface="Courier New" panose="02070309020205020404" pitchFamily="49" charset="0"/>
              </a:rPr>
              <a:t>a</a:t>
            </a:r>
            <a:r>
              <a:rPr lang="en-US" altLang="en-US" sz="2000"/>
              <a:t>.</a:t>
            </a:r>
          </a:p>
          <a:p>
            <a:pPr marL="341313" indent="-341313">
              <a:spcBef>
                <a:spcPct val="50000"/>
              </a:spcBef>
            </a:pPr>
            <a:r>
              <a:rPr lang="en-US" altLang="en-US" sz="2000" b="1">
                <a:latin typeface="Courier New" panose="02070309020205020404" pitchFamily="49" charset="0"/>
              </a:rPr>
              <a:t>pow(double a, double b)</a:t>
            </a:r>
            <a:endParaRPr lang="en-US" altLang="en-US" sz="2400" b="1"/>
          </a:p>
          <a:p>
            <a:pPr marL="520700" lvl="1" indent="-142875">
              <a:buFontTx/>
              <a:buNone/>
            </a:pPr>
            <a:r>
              <a:rPr lang="en-US" altLang="en-US" sz="2000"/>
              <a:t>Returns </a:t>
            </a:r>
            <a:r>
              <a:rPr lang="en-US" altLang="en-US" sz="2000">
                <a:latin typeface="Courier New" panose="02070309020205020404" pitchFamily="49" charset="0"/>
              </a:rPr>
              <a:t>a</a:t>
            </a:r>
            <a:r>
              <a:rPr lang="en-US" altLang="en-US" sz="2000"/>
              <a:t> raised to the power of </a:t>
            </a:r>
            <a:r>
              <a:rPr lang="en-US" altLang="en-US" sz="2000">
                <a:latin typeface="Courier New" panose="02070309020205020404" pitchFamily="49" charset="0"/>
              </a:rPr>
              <a:t>b</a:t>
            </a:r>
            <a:r>
              <a:rPr lang="en-US" altLang="en-US" sz="2000"/>
              <a:t>.</a:t>
            </a:r>
          </a:p>
          <a:p>
            <a:pPr marL="341313" indent="-341313" algn="just">
              <a:spcBef>
                <a:spcPct val="50000"/>
              </a:spcBef>
            </a:pPr>
            <a:r>
              <a:rPr lang="en-US" altLang="en-US" sz="2000" b="1">
                <a:latin typeface="Courier New" panose="02070309020205020404" pitchFamily="49" charset="0"/>
              </a:rPr>
              <a:t>sqrt(double a)</a:t>
            </a:r>
            <a:endParaRPr lang="en-US" altLang="en-US" sz="2400" b="1"/>
          </a:p>
          <a:p>
            <a:pPr marL="520700" lvl="1" indent="-142875">
              <a:buFontTx/>
              <a:buNone/>
            </a:pPr>
            <a:r>
              <a:rPr lang="en-US" altLang="en-US" sz="2000"/>
              <a:t>Returns the square root of </a:t>
            </a:r>
            <a:r>
              <a:rPr lang="en-US" altLang="en-US" sz="2000">
                <a:latin typeface="Courier New" panose="02070309020205020404" pitchFamily="49" charset="0"/>
              </a:rPr>
              <a:t>a</a:t>
            </a:r>
            <a:r>
              <a:rPr lang="en-US" altLang="en-US" sz="2000"/>
              <a:t>.</a:t>
            </a:r>
          </a:p>
        </p:txBody>
      </p:sp>
      <p:sp>
        <p:nvSpPr>
          <p:cNvPr id="11269" name="Rectangle 5">
            <a:extLst>
              <a:ext uri="{FF2B5EF4-FFF2-40B4-BE49-F238E27FC236}">
                <a16:creationId xmlns:a16="http://schemas.microsoft.com/office/drawing/2014/main" id="{1AE405A8-EECF-E77E-72B3-7427021AFDD5}"/>
              </a:ext>
            </a:extLst>
          </p:cNvPr>
          <p:cNvSpPr>
            <a:spLocks noChangeArrowheads="1"/>
          </p:cNvSpPr>
          <p:nvPr/>
        </p:nvSpPr>
        <p:spPr bwMode="auto">
          <a:xfrm>
            <a:off x="4724400" y="1295400"/>
            <a:ext cx="4038600" cy="46482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200" b="1">
                <a:latin typeface="Courier New" panose="02070309020205020404" pitchFamily="49" charset="0"/>
                <a:cs typeface="Courier New" panose="02070309020205020404" pitchFamily="49" charset="0"/>
              </a:rPr>
              <a:t>Examples:</a:t>
            </a:r>
          </a:p>
          <a:p>
            <a:pPr>
              <a:buFont typeface="Monotype Sorts" pitchFamily="2" charset="2"/>
              <a:buNone/>
            </a:pPr>
            <a:endParaRPr lang="en-US" altLang="en-US" sz="2200" b="1" u="sng">
              <a:latin typeface="Courier New" panose="02070309020205020404" pitchFamily="49" charset="0"/>
              <a:cs typeface="Courier New" panose="02070309020205020404" pitchFamily="49" charset="0"/>
            </a:endParaRPr>
          </a:p>
          <a:p>
            <a:pPr>
              <a:buFont typeface="Monotype Sorts" pitchFamily="2" charset="2"/>
              <a:buNone/>
            </a:pPr>
            <a:r>
              <a:rPr lang="en-US" altLang="en-US" sz="1800" b="1">
                <a:latin typeface="Courier New" panose="02070309020205020404" pitchFamily="49" charset="0"/>
                <a:cs typeface="Courier New" panose="02070309020205020404" pitchFamily="49" charset="0"/>
              </a:rPr>
              <a:t>Math.exp(1) returns 2.71 </a:t>
            </a:r>
            <a:endParaRPr lang="en-US" altLang="en-US" sz="1800" b="1">
              <a:latin typeface="Courier" pitchFamily="2" charset="0"/>
              <a:cs typeface="Times New Roman" panose="02020603050405020304" pitchFamily="18" charset="0"/>
            </a:endParaRPr>
          </a:p>
          <a:p>
            <a:pPr>
              <a:buFont typeface="Monotype Sorts" pitchFamily="2" charset="2"/>
              <a:buNone/>
            </a:pPr>
            <a:r>
              <a:rPr lang="en-US" altLang="en-US" sz="1800" b="1">
                <a:latin typeface="Courier New" panose="02070309020205020404" pitchFamily="49" charset="0"/>
                <a:cs typeface="Courier New" panose="02070309020205020404" pitchFamily="49" charset="0"/>
              </a:rPr>
              <a:t>Math.log(2.71) returns 1.0 </a:t>
            </a:r>
            <a:endParaRPr lang="en-US" altLang="en-US" sz="1800" b="1">
              <a:latin typeface="Courier" pitchFamily="2" charset="0"/>
              <a:cs typeface="Times New Roman" panose="02020603050405020304" pitchFamily="18" charset="0"/>
            </a:endParaRPr>
          </a:p>
          <a:p>
            <a:pPr>
              <a:buFont typeface="Monotype Sorts" pitchFamily="2" charset="2"/>
              <a:buNone/>
            </a:pPr>
            <a:r>
              <a:rPr lang="en-US" altLang="en-US" sz="1800" b="1">
                <a:latin typeface="Courier New" panose="02070309020205020404" pitchFamily="49" charset="0"/>
                <a:cs typeface="Courier New" panose="02070309020205020404" pitchFamily="49" charset="0"/>
              </a:rPr>
              <a:t>Math.pow(2, 3) returns 8.0 </a:t>
            </a:r>
            <a:endParaRPr lang="en-US" altLang="en-US" sz="1800" b="1">
              <a:latin typeface="Courier" pitchFamily="2" charset="0"/>
              <a:cs typeface="Times New Roman" panose="02020603050405020304" pitchFamily="18" charset="0"/>
            </a:endParaRPr>
          </a:p>
          <a:p>
            <a:pPr>
              <a:buFont typeface="Monotype Sorts" pitchFamily="2" charset="2"/>
              <a:buNone/>
            </a:pPr>
            <a:r>
              <a:rPr lang="en-US" altLang="en-US" sz="1800" b="1">
                <a:latin typeface="Courier New" panose="02070309020205020404" pitchFamily="49" charset="0"/>
                <a:cs typeface="Courier New" panose="02070309020205020404" pitchFamily="49" charset="0"/>
              </a:rPr>
              <a:t>Math.pow(3, 2) returns 9.0 </a:t>
            </a:r>
            <a:endParaRPr lang="en-US" altLang="en-US" sz="1800" b="1">
              <a:latin typeface="Courier" pitchFamily="2" charset="0"/>
              <a:cs typeface="Times New Roman" panose="02020603050405020304" pitchFamily="18" charset="0"/>
            </a:endParaRPr>
          </a:p>
          <a:p>
            <a:pPr>
              <a:buFont typeface="Monotype Sorts" pitchFamily="2" charset="2"/>
              <a:buNone/>
            </a:pPr>
            <a:r>
              <a:rPr lang="en-US" altLang="en-US" sz="1800" b="1">
                <a:latin typeface="Courier New" panose="02070309020205020404" pitchFamily="49" charset="0"/>
                <a:cs typeface="Courier New" panose="02070309020205020404" pitchFamily="49" charset="0"/>
              </a:rPr>
              <a:t>Math.pow(3.5, 2.5) returns 22.91765 </a:t>
            </a:r>
            <a:endParaRPr lang="en-US" altLang="en-US" sz="1800" b="1">
              <a:latin typeface="Courier" pitchFamily="2" charset="0"/>
              <a:cs typeface="Times New Roman" panose="02020603050405020304" pitchFamily="18" charset="0"/>
            </a:endParaRPr>
          </a:p>
          <a:p>
            <a:pPr>
              <a:buFont typeface="Monotype Sorts" pitchFamily="2" charset="2"/>
              <a:buNone/>
            </a:pPr>
            <a:r>
              <a:rPr lang="en-US" altLang="en-US" sz="1800" b="1">
                <a:latin typeface="Courier New" panose="02070309020205020404" pitchFamily="49" charset="0"/>
                <a:cs typeface="Courier New" panose="02070309020205020404" pitchFamily="49" charset="0"/>
              </a:rPr>
              <a:t>Math.sqrt(4) returns 2.0</a:t>
            </a:r>
            <a:endParaRPr lang="en-US" altLang="en-US" sz="1800" b="1">
              <a:latin typeface="Courier" pitchFamily="2" charset="0"/>
              <a:cs typeface="Times New Roman" panose="02020603050405020304" pitchFamily="18" charset="0"/>
            </a:endParaRPr>
          </a:p>
          <a:p>
            <a:pPr>
              <a:buFont typeface="Monotype Sorts" pitchFamily="2" charset="2"/>
              <a:buNone/>
            </a:pPr>
            <a:r>
              <a:rPr lang="en-US" altLang="en-US" sz="1800" b="1">
                <a:latin typeface="Courier New" panose="02070309020205020404" pitchFamily="49" charset="0"/>
                <a:cs typeface="Courier New" panose="02070309020205020404" pitchFamily="49" charset="0"/>
              </a:rPr>
              <a:t>Math.sqrt(10.5) returns 3.24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a:extLst>
              <a:ext uri="{FF2B5EF4-FFF2-40B4-BE49-F238E27FC236}">
                <a16:creationId xmlns:a16="http://schemas.microsoft.com/office/drawing/2014/main" id="{5589B082-30A3-CE49-DF2D-627907AAB65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0BED5F6-E4C8-8241-B651-EE519437FA6C}" type="slidenum">
              <a:rPr lang="en-US" altLang="en-US" sz="1400"/>
              <a:pPr>
                <a:spcBef>
                  <a:spcPct val="0"/>
                </a:spcBef>
                <a:buClrTx/>
                <a:buSzTx/>
                <a:buFontTx/>
                <a:buNone/>
              </a:pPr>
              <a:t>8</a:t>
            </a:fld>
            <a:endParaRPr lang="en-US" altLang="en-US" sz="1400"/>
          </a:p>
        </p:txBody>
      </p:sp>
      <p:sp>
        <p:nvSpPr>
          <p:cNvPr id="12291" name="Rectangle 2">
            <a:extLst>
              <a:ext uri="{FF2B5EF4-FFF2-40B4-BE49-F238E27FC236}">
                <a16:creationId xmlns:a16="http://schemas.microsoft.com/office/drawing/2014/main" id="{ADEE894E-F0CA-4160-3263-477F8E3CCBF5}"/>
              </a:ext>
            </a:extLst>
          </p:cNvPr>
          <p:cNvSpPr>
            <a:spLocks noGrp="1" noChangeArrowheads="1"/>
          </p:cNvSpPr>
          <p:nvPr>
            <p:ph type="title"/>
          </p:nvPr>
        </p:nvSpPr>
        <p:spPr>
          <a:xfrm>
            <a:off x="685800" y="0"/>
            <a:ext cx="7772400" cy="1428750"/>
          </a:xfrm>
        </p:spPr>
        <p:txBody>
          <a:bodyPr/>
          <a:lstStyle/>
          <a:p>
            <a:r>
              <a:rPr lang="en-US" altLang="en-US"/>
              <a:t>Rounding Methods</a:t>
            </a:r>
          </a:p>
        </p:txBody>
      </p:sp>
      <p:sp>
        <p:nvSpPr>
          <p:cNvPr id="12292" name="Rectangle 3">
            <a:extLst>
              <a:ext uri="{FF2B5EF4-FFF2-40B4-BE49-F238E27FC236}">
                <a16:creationId xmlns:a16="http://schemas.microsoft.com/office/drawing/2014/main" id="{71F6CDE2-CAFD-57CD-A019-518895428007}"/>
              </a:ext>
            </a:extLst>
          </p:cNvPr>
          <p:cNvSpPr>
            <a:spLocks noGrp="1" noChangeArrowheads="1"/>
          </p:cNvSpPr>
          <p:nvPr>
            <p:ph type="body" idx="1"/>
          </p:nvPr>
        </p:nvSpPr>
        <p:spPr>
          <a:xfrm>
            <a:off x="685800" y="1371600"/>
            <a:ext cx="7772400" cy="4876800"/>
          </a:xfrm>
        </p:spPr>
        <p:txBody>
          <a:bodyPr/>
          <a:lstStyle/>
          <a:p>
            <a:pPr marL="341313" indent="-341313">
              <a:lnSpc>
                <a:spcPct val="90000"/>
              </a:lnSpc>
            </a:pPr>
            <a:r>
              <a:rPr lang="en-US" altLang="en-US" sz="2000" b="1">
                <a:latin typeface="Courier New" panose="02070309020205020404" pitchFamily="49" charset="0"/>
              </a:rPr>
              <a:t>double ceil(double x)</a:t>
            </a:r>
            <a:endParaRPr lang="en-US" altLang="en-US" sz="2400" b="1"/>
          </a:p>
          <a:p>
            <a:pPr marL="520700" lvl="1" indent="-142875">
              <a:lnSpc>
                <a:spcPct val="90000"/>
              </a:lnSpc>
              <a:buFontTx/>
              <a:buNone/>
            </a:pPr>
            <a:r>
              <a:rPr lang="en-US" altLang="en-US" sz="2000">
                <a:cs typeface="Times New Roman" panose="02020603050405020304" pitchFamily="18" charset="0"/>
              </a:rPr>
              <a:t>x rounded up to its nearest integer. This integer is  returned as a double value.</a:t>
            </a:r>
          </a:p>
          <a:p>
            <a:pPr marL="341313" indent="-341313">
              <a:lnSpc>
                <a:spcPct val="90000"/>
              </a:lnSpc>
              <a:spcBef>
                <a:spcPct val="50000"/>
              </a:spcBef>
            </a:pPr>
            <a:r>
              <a:rPr lang="en-US" altLang="en-US" sz="2000" b="1">
                <a:latin typeface="Courier New" panose="02070309020205020404" pitchFamily="49" charset="0"/>
              </a:rPr>
              <a:t>double floor(double x)</a:t>
            </a:r>
            <a:endParaRPr lang="en-US" altLang="en-US" sz="2400" b="1"/>
          </a:p>
          <a:p>
            <a:pPr marL="520700" lvl="1" indent="-142875">
              <a:lnSpc>
                <a:spcPct val="90000"/>
              </a:lnSpc>
              <a:buFontTx/>
              <a:buNone/>
            </a:pPr>
            <a:r>
              <a:rPr lang="en-US" altLang="en-US" sz="2000">
                <a:cs typeface="Times New Roman" panose="02020603050405020304" pitchFamily="18" charset="0"/>
              </a:rPr>
              <a:t>x is rounded down to its nearest integer. This integer is  returned as a double value.</a:t>
            </a:r>
            <a:endParaRPr lang="en-US" altLang="en-US" sz="2000"/>
          </a:p>
          <a:p>
            <a:pPr marL="341313" indent="-341313">
              <a:lnSpc>
                <a:spcPct val="90000"/>
              </a:lnSpc>
              <a:spcBef>
                <a:spcPct val="50000"/>
              </a:spcBef>
            </a:pPr>
            <a:r>
              <a:rPr lang="en-US" altLang="en-US" sz="2000" b="1">
                <a:latin typeface="Courier New" panose="02070309020205020404" pitchFamily="49" charset="0"/>
              </a:rPr>
              <a:t>double rint(double x)</a:t>
            </a:r>
            <a:endParaRPr lang="en-US" altLang="en-US" sz="2400" b="1"/>
          </a:p>
          <a:p>
            <a:pPr marL="520700" lvl="1" indent="-142875">
              <a:lnSpc>
                <a:spcPct val="90000"/>
              </a:lnSpc>
              <a:buFontTx/>
              <a:buNone/>
            </a:pPr>
            <a:r>
              <a:rPr lang="en-US" altLang="en-US" sz="2000">
                <a:cs typeface="Times New Roman" panose="02020603050405020304" pitchFamily="18" charset="0"/>
              </a:rPr>
              <a:t>x is rounded to its nearest integer. If x is equally close to two integers, the even one is returned as a double.</a:t>
            </a:r>
            <a:endParaRPr lang="en-US" altLang="en-US" sz="2000"/>
          </a:p>
          <a:p>
            <a:pPr marL="341313" indent="-341313" algn="just">
              <a:lnSpc>
                <a:spcPct val="90000"/>
              </a:lnSpc>
              <a:spcBef>
                <a:spcPct val="50000"/>
              </a:spcBef>
            </a:pPr>
            <a:r>
              <a:rPr lang="en-US" altLang="en-US" sz="2000" b="1">
                <a:latin typeface="Courier New" panose="02070309020205020404" pitchFamily="49" charset="0"/>
              </a:rPr>
              <a:t>int round(float x)</a:t>
            </a:r>
            <a:endParaRPr lang="en-US" altLang="en-US" sz="2400" b="1"/>
          </a:p>
          <a:p>
            <a:pPr marL="520700" lvl="1" indent="-142875">
              <a:lnSpc>
                <a:spcPct val="90000"/>
              </a:lnSpc>
              <a:buFontTx/>
              <a:buNone/>
            </a:pPr>
            <a:r>
              <a:rPr lang="en-US" altLang="en-US" sz="2000">
                <a:cs typeface="Times New Roman" panose="02020603050405020304" pitchFamily="18" charset="0"/>
              </a:rPr>
              <a:t>Return (int)Math.floor(x+0.5).</a:t>
            </a:r>
          </a:p>
          <a:p>
            <a:pPr marL="341313" indent="-341313" algn="just">
              <a:lnSpc>
                <a:spcPct val="90000"/>
              </a:lnSpc>
              <a:spcBef>
                <a:spcPct val="50000"/>
              </a:spcBef>
            </a:pPr>
            <a:r>
              <a:rPr lang="en-US" altLang="en-US" sz="2000" b="1">
                <a:latin typeface="Courier New" panose="02070309020205020404" pitchFamily="49" charset="0"/>
              </a:rPr>
              <a:t>long round(double x)</a:t>
            </a:r>
            <a:endParaRPr lang="en-US" altLang="en-US" sz="2400" b="1"/>
          </a:p>
          <a:p>
            <a:pPr marL="520700" lvl="1" indent="-142875">
              <a:lnSpc>
                <a:spcPct val="90000"/>
              </a:lnSpc>
              <a:buFontTx/>
              <a:buNone/>
            </a:pPr>
            <a:r>
              <a:rPr lang="en-US" altLang="en-US" sz="2000">
                <a:cs typeface="Times New Roman" panose="02020603050405020304" pitchFamily="18" charset="0"/>
              </a:rPr>
              <a:t>Return (long)Math.floor(x+0.5).</a:t>
            </a:r>
            <a:r>
              <a:rPr lang="en-US" altLang="en-US" sz="2000">
                <a:latin typeface="Courier" pitchFamily="2" charset="0"/>
                <a:cs typeface="Times New Roman" panose="02020603050405020304" pitchFamily="18" charset="0"/>
              </a:rPr>
              <a:t> </a:t>
            </a:r>
          </a:p>
          <a:p>
            <a:pPr marL="520700" lvl="1" indent="-142875">
              <a:lnSpc>
                <a:spcPct val="90000"/>
              </a:lnSpc>
              <a:buFontTx/>
              <a:buNone/>
            </a:pPr>
            <a:endParaRPr lang="en-US" altLang="en-US"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a:extLst>
              <a:ext uri="{FF2B5EF4-FFF2-40B4-BE49-F238E27FC236}">
                <a16:creationId xmlns:a16="http://schemas.microsoft.com/office/drawing/2014/main" id="{336FF671-0602-9C47-84C6-198633E6F1F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CC6C49F-B2AA-784E-8AAE-5D6E75BEA079}" type="slidenum">
              <a:rPr lang="en-US" altLang="en-US" sz="1400"/>
              <a:pPr>
                <a:spcBef>
                  <a:spcPct val="0"/>
                </a:spcBef>
                <a:buClrTx/>
                <a:buSzTx/>
                <a:buFontTx/>
                <a:buNone/>
              </a:pPr>
              <a:t>9</a:t>
            </a:fld>
            <a:endParaRPr lang="en-US" altLang="en-US" sz="1400"/>
          </a:p>
        </p:txBody>
      </p:sp>
      <p:sp>
        <p:nvSpPr>
          <p:cNvPr id="13315" name="Rectangle 2">
            <a:extLst>
              <a:ext uri="{FF2B5EF4-FFF2-40B4-BE49-F238E27FC236}">
                <a16:creationId xmlns:a16="http://schemas.microsoft.com/office/drawing/2014/main" id="{3B42A7F6-5867-C528-DF2D-8C4403058E7F}"/>
              </a:ext>
            </a:extLst>
          </p:cNvPr>
          <p:cNvSpPr>
            <a:spLocks noGrp="1" noChangeArrowheads="1"/>
          </p:cNvSpPr>
          <p:nvPr>
            <p:ph type="title"/>
          </p:nvPr>
        </p:nvSpPr>
        <p:spPr>
          <a:xfrm>
            <a:off x="685800" y="228600"/>
            <a:ext cx="7772400" cy="742950"/>
          </a:xfrm>
        </p:spPr>
        <p:txBody>
          <a:bodyPr/>
          <a:lstStyle/>
          <a:p>
            <a:r>
              <a:rPr lang="en-US" altLang="en-US"/>
              <a:t>Rounding Methods Examples</a:t>
            </a:r>
          </a:p>
        </p:txBody>
      </p:sp>
      <p:sp>
        <p:nvSpPr>
          <p:cNvPr id="13316" name="Rectangle 3">
            <a:extLst>
              <a:ext uri="{FF2B5EF4-FFF2-40B4-BE49-F238E27FC236}">
                <a16:creationId xmlns:a16="http://schemas.microsoft.com/office/drawing/2014/main" id="{65B3172C-73D6-E3B1-7405-467BE39F1411}"/>
              </a:ext>
            </a:extLst>
          </p:cNvPr>
          <p:cNvSpPr>
            <a:spLocks noGrp="1" noChangeArrowheads="1"/>
          </p:cNvSpPr>
          <p:nvPr>
            <p:ph type="body" idx="1"/>
          </p:nvPr>
        </p:nvSpPr>
        <p:spPr>
          <a:xfrm>
            <a:off x="539750" y="971550"/>
            <a:ext cx="8001000" cy="5486400"/>
          </a:xfrm>
        </p:spPr>
        <p:txBody>
          <a:bodyPr/>
          <a:lstStyle/>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Math.ceil(2.1) returns 3.0 </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Math.ceil(2.0)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Math.ceil(-2.0)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Math.ceil(-2.1)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Math.floor(2.1)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Math.floor(2.0)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Math.floor(-2.0)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Math.floor(-2.1) returns -3.0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Math.rint(2.1)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Math.rint(2.0)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Math.rint(-2.0)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Math.rint(-2.1)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Math.rint(2.5)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Math.rint(-2.5) returns -2.0</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Math.round(2.6f) returns 3 </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Math.round(2.0) returns 2   </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Math.round(-2.0f) returns -2   </a:t>
            </a:r>
            <a:endParaRPr lang="en-US" altLang="en-US" sz="1800">
              <a:latin typeface="Courier" pitchFamily="2" charset="0"/>
              <a:cs typeface="Times New Roman" panose="02020603050405020304" pitchFamily="18" charset="0"/>
            </a:endParaRPr>
          </a:p>
          <a:p>
            <a:pPr marL="341313" indent="-341313">
              <a:lnSpc>
                <a:spcPct val="90000"/>
              </a:lnSpc>
              <a:buFont typeface="Monotype Sorts" pitchFamily="2" charset="2"/>
              <a:buNone/>
            </a:pPr>
            <a:r>
              <a:rPr lang="en-US" altLang="en-US" sz="1800">
                <a:latin typeface="Courier New" panose="02070309020205020404" pitchFamily="49" charset="0"/>
                <a:cs typeface="Courier New" panose="02070309020205020404" pitchFamily="49" charset="0"/>
              </a:rPr>
              <a:t>Math.round(-2.6) returns -3</a:t>
            </a:r>
            <a:r>
              <a:rPr lang="en-US" altLang="en-US" sz="2400" u="sng">
                <a:latin typeface="Courier New" panose="02070309020205020404" pitchFamily="49" charset="0"/>
                <a:cs typeface="Courier New" panose="02070309020205020404" pitchFamily="49" charset="0"/>
              </a:rPr>
              <a:t>  </a:t>
            </a:r>
          </a:p>
        </p:txBody>
      </p:sp>
    </p:spTree>
  </p:cSld>
  <p:clrMapOvr>
    <a:masterClrMapping/>
  </p:clrMapOvr>
</p:sld>
</file>

<file path=ppt/theme/theme1.xml><?xml version="1.0" encoding="utf-8"?>
<a:theme xmlns:a="http://schemas.openxmlformats.org/drawingml/2006/main" name="International">
  <a:themeElements>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fontScheme name="Internat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International 1">
        <a:dk1>
          <a:srgbClr val="000000"/>
        </a:dk1>
        <a:lt1>
          <a:srgbClr val="FFFFFF"/>
        </a:lt1>
        <a:dk2>
          <a:srgbClr val="0000FF"/>
        </a:dk2>
        <a:lt2>
          <a:srgbClr val="FFFF99"/>
        </a:lt2>
        <a:accent1>
          <a:srgbClr val="009966"/>
        </a:accent1>
        <a:accent2>
          <a:srgbClr val="00CCCC"/>
        </a:accent2>
        <a:accent3>
          <a:srgbClr val="AAAAFF"/>
        </a:accent3>
        <a:accent4>
          <a:srgbClr val="DADADA"/>
        </a:accent4>
        <a:accent5>
          <a:srgbClr val="AACAB8"/>
        </a:accent5>
        <a:accent6>
          <a:srgbClr val="00B9B9"/>
        </a:accent6>
        <a:hlink>
          <a:srgbClr val="000080"/>
        </a:hlink>
        <a:folHlink>
          <a:srgbClr val="9999FF"/>
        </a:folHlink>
      </a:clrScheme>
      <a:clrMap bg1="dk2" tx1="lt1" bg2="dk1" tx2="lt2" accent1="accent1" accent2="accent2" accent3="accent3" accent4="accent4" accent5="accent5" accent6="accent6" hlink="hlink" folHlink="folHlink"/>
    </a:extraClrScheme>
    <a:extraClrScheme>
      <a:clrScheme name="International 2">
        <a:dk1>
          <a:srgbClr val="000000"/>
        </a:dk1>
        <a:lt1>
          <a:srgbClr val="FFFFFF"/>
        </a:lt1>
        <a:dk2>
          <a:srgbClr val="000080"/>
        </a:dk2>
        <a:lt2>
          <a:srgbClr val="003399"/>
        </a:lt2>
        <a:accent1>
          <a:srgbClr val="9999FF"/>
        </a:accent1>
        <a:accent2>
          <a:srgbClr val="FF99FF"/>
        </a:accent2>
        <a:accent3>
          <a:srgbClr val="FFFFFF"/>
        </a:accent3>
        <a:accent4>
          <a:srgbClr val="000000"/>
        </a:accent4>
        <a:accent5>
          <a:srgbClr val="CACAFF"/>
        </a:accent5>
        <a:accent6>
          <a:srgbClr val="E78AE7"/>
        </a:accent6>
        <a:hlink>
          <a:srgbClr val="85ADFF"/>
        </a:hlink>
        <a:folHlink>
          <a:srgbClr val="00CCCC"/>
        </a:folHlink>
      </a:clrScheme>
      <a:clrMap bg1="lt1" tx1="dk1" bg2="lt2" tx2="dk2" accent1="accent1" accent2="accent2" accent3="accent3" accent4="accent4" accent5="accent5" accent6="accent6" hlink="hlink" folHlink="folHlink"/>
    </a:extraClrScheme>
    <a:extraClrScheme>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22426</TotalTime>
  <Words>1581</Words>
  <Application>Microsoft Macintosh PowerPoint</Application>
  <PresentationFormat>On-screen Show (4:3)</PresentationFormat>
  <Paragraphs>192</Paragraphs>
  <Slides>24</Slides>
  <Notes>5</Notes>
  <HiddenSlides>0</HiddenSlides>
  <MMClips>0</MMClips>
  <ScaleCrop>false</ScaleCrop>
  <HeadingPairs>
    <vt:vector size="10" baseType="variant">
      <vt:variant>
        <vt:lpstr>Fonts Used</vt:lpstr>
      </vt:variant>
      <vt:variant>
        <vt:i4>6</vt:i4>
      </vt:variant>
      <vt:variant>
        <vt:lpstr>Theme</vt:lpstr>
      </vt:variant>
      <vt:variant>
        <vt:i4>1</vt:i4>
      </vt:variant>
      <vt:variant>
        <vt:lpstr>Embedded OLE Servers</vt:lpstr>
      </vt:variant>
      <vt:variant>
        <vt:i4>3</vt:i4>
      </vt:variant>
      <vt:variant>
        <vt:lpstr>Slide Titles</vt:lpstr>
      </vt:variant>
      <vt:variant>
        <vt:i4>24</vt:i4>
      </vt:variant>
      <vt:variant>
        <vt:lpstr>Custom Shows</vt:lpstr>
      </vt:variant>
      <vt:variant>
        <vt:i4>1</vt:i4>
      </vt:variant>
    </vt:vector>
  </HeadingPairs>
  <TitlesOfParts>
    <vt:vector size="35" baseType="lpstr">
      <vt:lpstr>Arial</vt:lpstr>
      <vt:lpstr>Book Antiqua</vt:lpstr>
      <vt:lpstr>Courier</vt:lpstr>
      <vt:lpstr>Courier New</vt:lpstr>
      <vt:lpstr>Monotype Sorts</vt:lpstr>
      <vt:lpstr>Times New Roman</vt:lpstr>
      <vt:lpstr>International</vt:lpstr>
      <vt:lpstr>Word.Picture.8</vt:lpstr>
      <vt:lpstr>Picture</vt:lpstr>
      <vt:lpstr>Bitmap Image</vt:lpstr>
      <vt:lpstr>Chapter 4 Mathematical Functions, Characters, and Strings   </vt:lpstr>
      <vt:lpstr>Motivations</vt:lpstr>
      <vt:lpstr>Objectives</vt:lpstr>
      <vt:lpstr>Mathematical Functions </vt:lpstr>
      <vt:lpstr>The Math Class</vt:lpstr>
      <vt:lpstr>Trigonometric Methods</vt:lpstr>
      <vt:lpstr>Exponent Methods</vt:lpstr>
      <vt:lpstr>Rounding Methods</vt:lpstr>
      <vt:lpstr>Rounding Methods Examples</vt:lpstr>
      <vt:lpstr>min, max, and abs</vt:lpstr>
      <vt:lpstr>The random Method</vt:lpstr>
      <vt:lpstr>Case Study: Computing Angles of a Triangle </vt:lpstr>
      <vt:lpstr>Character Data Type</vt:lpstr>
      <vt:lpstr>Unicode Format</vt:lpstr>
      <vt:lpstr>ASCII Code for Commonly Used Characters</vt:lpstr>
      <vt:lpstr>Escape Sequences for Special Characters</vt:lpstr>
      <vt:lpstr>Appendix B: ASCII Character Set</vt:lpstr>
      <vt:lpstr>ASCII Character Set, cont.</vt:lpstr>
      <vt:lpstr>Casting between char and Numeric Types</vt:lpstr>
      <vt:lpstr>Comparing and Testing Characters</vt:lpstr>
      <vt:lpstr>Methods in the Character Class</vt:lpstr>
      <vt:lpstr>Formatting Output </vt:lpstr>
      <vt:lpstr>Frequently-Used Specifiers </vt:lpstr>
      <vt:lpstr>FormatDemo</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Primitive Data Type and Operations</dc:title>
  <dc:creator>Y. Daniel Liang</dc:creator>
  <cp:lastModifiedBy>anas arram</cp:lastModifiedBy>
  <cp:revision>304</cp:revision>
  <dcterms:created xsi:type="dcterms:W3CDTF">1995-06-10T17:31:50Z</dcterms:created>
  <dcterms:modified xsi:type="dcterms:W3CDTF">2022-11-09T16:29:43Z</dcterms:modified>
</cp:coreProperties>
</file>