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6"/>
  </p:notesMasterIdLst>
  <p:sldIdLst>
    <p:sldId id="268" r:id="rId2"/>
    <p:sldId id="443" r:id="rId3"/>
    <p:sldId id="375" r:id="rId4"/>
    <p:sldId id="448" r:id="rId5"/>
    <p:sldId id="478" r:id="rId6"/>
    <p:sldId id="479" r:id="rId7"/>
    <p:sldId id="480" r:id="rId8"/>
    <p:sldId id="481" r:id="rId9"/>
    <p:sldId id="482" r:id="rId10"/>
    <p:sldId id="483" r:id="rId11"/>
    <p:sldId id="484" r:id="rId12"/>
    <p:sldId id="453" r:id="rId13"/>
    <p:sldId id="281" r:id="rId14"/>
    <p:sldId id="294" r:id="rId15"/>
    <p:sldId id="459" r:id="rId16"/>
    <p:sldId id="389" r:id="rId17"/>
    <p:sldId id="362" r:id="rId18"/>
    <p:sldId id="363" r:id="rId19"/>
    <p:sldId id="460" r:id="rId20"/>
    <p:sldId id="345" r:id="rId21"/>
    <p:sldId id="461" r:id="rId22"/>
    <p:sldId id="446" r:id="rId23"/>
    <p:sldId id="447" r:id="rId24"/>
    <p:sldId id="477" r:id="rId25"/>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94" autoAdjust="0"/>
  </p:normalViewPr>
  <p:slideViewPr>
    <p:cSldViewPr>
      <p:cViewPr varScale="1">
        <p:scale>
          <a:sx n="121" d="100"/>
          <a:sy n="121" d="100"/>
        </p:scale>
        <p:origin x="1896" y="176"/>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46962"/>
    </p:cViewPr>
  </p:sorterViewPr>
  <p:notesViewPr>
    <p:cSldViewPr>
      <p:cViewPr varScale="1">
        <p:scale>
          <a:sx n="40" d="100"/>
          <a:sy n="40" d="100"/>
        </p:scale>
        <p:origin x="-1488" y="-96"/>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s arram" userId="f7360c5f506f9f87" providerId="LiveId" clId="{28DC709D-E27E-8E4D-B34E-7E23CD658B22}"/>
    <pc:docChg chg="delSld">
      <pc:chgData name="anas arram" userId="f7360c5f506f9f87" providerId="LiveId" clId="{28DC709D-E27E-8E4D-B34E-7E23CD658B22}" dt="2022-11-09T16:29:33.035" v="0" actId="2696"/>
      <pc:docMkLst>
        <pc:docMk/>
      </pc:docMkLst>
      <pc:sldChg chg="del">
        <pc:chgData name="anas arram" userId="f7360c5f506f9f87" providerId="LiveId" clId="{28DC709D-E27E-8E4D-B34E-7E23CD658B22}" dt="2022-11-09T16:29:33.035" v="0" actId="2696"/>
        <pc:sldMkLst>
          <pc:docMk/>
          <pc:sldMk cId="0" sldId="393"/>
        </pc:sldMkLst>
      </pc:sldChg>
      <pc:sldChg chg="del">
        <pc:chgData name="anas arram" userId="f7360c5f506f9f87" providerId="LiveId" clId="{28DC709D-E27E-8E4D-B34E-7E23CD658B22}" dt="2022-11-09T16:29:33.035" v="0" actId="2696"/>
        <pc:sldMkLst>
          <pc:docMk/>
          <pc:sldMk cId="0" sldId="394"/>
        </pc:sldMkLst>
      </pc:sldChg>
      <pc:sldChg chg="del">
        <pc:chgData name="anas arram" userId="f7360c5f506f9f87" providerId="LiveId" clId="{28DC709D-E27E-8E4D-B34E-7E23CD658B22}" dt="2022-11-09T16:29:33.035" v="0" actId="2696"/>
        <pc:sldMkLst>
          <pc:docMk/>
          <pc:sldMk cId="0" sldId="462"/>
        </pc:sldMkLst>
      </pc:sldChg>
      <pc:sldChg chg="del">
        <pc:chgData name="anas arram" userId="f7360c5f506f9f87" providerId="LiveId" clId="{28DC709D-E27E-8E4D-B34E-7E23CD658B22}" dt="2022-11-09T16:29:33.035" v="0" actId="2696"/>
        <pc:sldMkLst>
          <pc:docMk/>
          <pc:sldMk cId="0" sldId="463"/>
        </pc:sldMkLst>
      </pc:sldChg>
      <pc:sldChg chg="del">
        <pc:chgData name="anas arram" userId="f7360c5f506f9f87" providerId="LiveId" clId="{28DC709D-E27E-8E4D-B34E-7E23CD658B22}" dt="2022-11-09T16:29:33.035" v="0" actId="2696"/>
        <pc:sldMkLst>
          <pc:docMk/>
          <pc:sldMk cId="0" sldId="464"/>
        </pc:sldMkLst>
      </pc:sldChg>
      <pc:sldChg chg="del">
        <pc:chgData name="anas arram" userId="f7360c5f506f9f87" providerId="LiveId" clId="{28DC709D-E27E-8E4D-B34E-7E23CD658B22}" dt="2022-11-09T16:29:33.035" v="0" actId="2696"/>
        <pc:sldMkLst>
          <pc:docMk/>
          <pc:sldMk cId="0" sldId="465"/>
        </pc:sldMkLst>
      </pc:sldChg>
      <pc:sldChg chg="del">
        <pc:chgData name="anas arram" userId="f7360c5f506f9f87" providerId="LiveId" clId="{28DC709D-E27E-8E4D-B34E-7E23CD658B22}" dt="2022-11-09T16:29:33.035" v="0" actId="2696"/>
        <pc:sldMkLst>
          <pc:docMk/>
          <pc:sldMk cId="0" sldId="466"/>
        </pc:sldMkLst>
      </pc:sldChg>
      <pc:sldChg chg="del">
        <pc:chgData name="anas arram" userId="f7360c5f506f9f87" providerId="LiveId" clId="{28DC709D-E27E-8E4D-B34E-7E23CD658B22}" dt="2022-11-09T16:29:33.035" v="0" actId="2696"/>
        <pc:sldMkLst>
          <pc:docMk/>
          <pc:sldMk cId="0" sldId="467"/>
        </pc:sldMkLst>
      </pc:sldChg>
      <pc:sldChg chg="del">
        <pc:chgData name="anas arram" userId="f7360c5f506f9f87" providerId="LiveId" clId="{28DC709D-E27E-8E4D-B34E-7E23CD658B22}" dt="2022-11-09T16:29:33.035" v="0" actId="2696"/>
        <pc:sldMkLst>
          <pc:docMk/>
          <pc:sldMk cId="0" sldId="468"/>
        </pc:sldMkLst>
      </pc:sldChg>
      <pc:sldChg chg="del">
        <pc:chgData name="anas arram" userId="f7360c5f506f9f87" providerId="LiveId" clId="{28DC709D-E27E-8E4D-B34E-7E23CD658B22}" dt="2022-11-09T16:29:33.035" v="0" actId="2696"/>
        <pc:sldMkLst>
          <pc:docMk/>
          <pc:sldMk cId="0" sldId="469"/>
        </pc:sldMkLst>
      </pc:sldChg>
      <pc:sldChg chg="del">
        <pc:chgData name="anas arram" userId="f7360c5f506f9f87" providerId="LiveId" clId="{28DC709D-E27E-8E4D-B34E-7E23CD658B22}" dt="2022-11-09T16:29:33.035" v="0" actId="2696"/>
        <pc:sldMkLst>
          <pc:docMk/>
          <pc:sldMk cId="0" sldId="470"/>
        </pc:sldMkLst>
      </pc:sldChg>
      <pc:sldChg chg="del">
        <pc:chgData name="anas arram" userId="f7360c5f506f9f87" providerId="LiveId" clId="{28DC709D-E27E-8E4D-B34E-7E23CD658B22}" dt="2022-11-09T16:29:33.035" v="0" actId="2696"/>
        <pc:sldMkLst>
          <pc:docMk/>
          <pc:sldMk cId="0" sldId="471"/>
        </pc:sldMkLst>
      </pc:sldChg>
      <pc:sldChg chg="del">
        <pc:chgData name="anas arram" userId="f7360c5f506f9f87" providerId="LiveId" clId="{28DC709D-E27E-8E4D-B34E-7E23CD658B22}" dt="2022-11-09T16:29:33.035" v="0" actId="2696"/>
        <pc:sldMkLst>
          <pc:docMk/>
          <pc:sldMk cId="0" sldId="472"/>
        </pc:sldMkLst>
      </pc:sldChg>
      <pc:sldChg chg="del">
        <pc:chgData name="anas arram" userId="f7360c5f506f9f87" providerId="LiveId" clId="{28DC709D-E27E-8E4D-B34E-7E23CD658B22}" dt="2022-11-09T16:29:33.035" v="0" actId="2696"/>
        <pc:sldMkLst>
          <pc:docMk/>
          <pc:sldMk cId="0" sldId="473"/>
        </pc:sldMkLst>
      </pc:sldChg>
      <pc:sldChg chg="del">
        <pc:chgData name="anas arram" userId="f7360c5f506f9f87" providerId="LiveId" clId="{28DC709D-E27E-8E4D-B34E-7E23CD658B22}" dt="2022-11-09T16:29:33.035" v="0" actId="2696"/>
        <pc:sldMkLst>
          <pc:docMk/>
          <pc:sldMk cId="0" sldId="474"/>
        </pc:sldMkLst>
      </pc:sldChg>
      <pc:sldChg chg="del">
        <pc:chgData name="anas arram" userId="f7360c5f506f9f87" providerId="LiveId" clId="{28DC709D-E27E-8E4D-B34E-7E23CD658B22}" dt="2022-11-09T16:29:33.035" v="0" actId="2696"/>
        <pc:sldMkLst>
          <pc:docMk/>
          <pc:sldMk cId="0" sldId="475"/>
        </pc:sldMkLst>
      </pc:sldChg>
      <pc:sldChg chg="del">
        <pc:chgData name="anas arram" userId="f7360c5f506f9f87" providerId="LiveId" clId="{28DC709D-E27E-8E4D-B34E-7E23CD658B22}" dt="2022-11-09T16:29:33.035" v="0" actId="2696"/>
        <pc:sldMkLst>
          <pc:docMk/>
          <pc:sldMk cId="0" sldId="476"/>
        </pc:sldMkLst>
      </pc:sldChg>
      <pc:sldChg chg="del">
        <pc:chgData name="anas arram" userId="f7360c5f506f9f87" providerId="LiveId" clId="{28DC709D-E27E-8E4D-B34E-7E23CD658B22}" dt="2022-11-09T16:29:33.035" v="0" actId="2696"/>
        <pc:sldMkLst>
          <pc:docMk/>
          <pc:sldMk cId="0" sldId="48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F66732F-8333-5739-7090-1A03B964544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5" name="Rectangle 3">
            <a:extLst>
              <a:ext uri="{FF2B5EF4-FFF2-40B4-BE49-F238E27FC236}">
                <a16:creationId xmlns:a16="http://schemas.microsoft.com/office/drawing/2014/main" id="{7014D619-3DEF-66B8-78A4-08B18F9C47F4}"/>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3D330CD-EC4B-AD6C-99AB-59ED42B3F4D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1" name="Rectangle 3">
            <a:extLst>
              <a:ext uri="{FF2B5EF4-FFF2-40B4-BE49-F238E27FC236}">
                <a16:creationId xmlns:a16="http://schemas.microsoft.com/office/drawing/2014/main" id="{6FB7736F-C479-17CE-272A-A08B0A81ABF6}"/>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D19836C-BF1D-8EF2-43EC-4200E659A1C3}"/>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3" name="Rectangle 3">
            <a:extLst>
              <a:ext uri="{FF2B5EF4-FFF2-40B4-BE49-F238E27FC236}">
                <a16:creationId xmlns:a16="http://schemas.microsoft.com/office/drawing/2014/main" id="{F61D407E-8A79-AD00-C58A-58B676CECD03}"/>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68A0E89-F3E5-2E2C-B398-786FF9D4541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1" name="Rectangle 3">
            <a:extLst>
              <a:ext uri="{FF2B5EF4-FFF2-40B4-BE49-F238E27FC236}">
                <a16:creationId xmlns:a16="http://schemas.microsoft.com/office/drawing/2014/main" id="{11223E09-0F65-A7AD-86E0-3FCF659C1C34}"/>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2ABBE389-CB07-F21E-C298-177A2E98C645}"/>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5299" name="Rectangle 3">
            <a:extLst>
              <a:ext uri="{FF2B5EF4-FFF2-40B4-BE49-F238E27FC236}">
                <a16:creationId xmlns:a16="http://schemas.microsoft.com/office/drawing/2014/main" id="{29637903-36FC-6177-A126-3631BEF18C03}"/>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2"/>
            </a:gs>
          </a:gsLst>
          <a:path path="rect">
            <a:fillToRect r="100000" b="100000"/>
          </a:path>
        </a:gradFill>
        <a:effectLst/>
      </p:bgPr>
    </p:bg>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F52DA311-4614-11A8-B178-8BC2598C4070}"/>
              </a:ext>
            </a:extLst>
          </p:cNvPr>
          <p:cNvGrpSpPr>
            <a:grpSpLocks/>
          </p:cNvGrpSpPr>
          <p:nvPr/>
        </p:nvGrpSpPr>
        <p:grpSpPr bwMode="auto">
          <a:xfrm>
            <a:off x="0" y="114300"/>
            <a:ext cx="9142413" cy="6742113"/>
            <a:chOff x="0" y="72"/>
            <a:chExt cx="5759" cy="4247"/>
          </a:xfrm>
        </p:grpSpPr>
        <p:sp>
          <p:nvSpPr>
            <p:cNvPr id="3" name="Rectangle 3">
              <a:extLst>
                <a:ext uri="{FF2B5EF4-FFF2-40B4-BE49-F238E27FC236}">
                  <a16:creationId xmlns:a16="http://schemas.microsoft.com/office/drawing/2014/main" id="{906331FC-6658-F1BB-8B23-34015452AB23}"/>
                </a:ext>
              </a:extLst>
            </p:cNvPr>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4" name="Group 4">
              <a:extLst>
                <a:ext uri="{FF2B5EF4-FFF2-40B4-BE49-F238E27FC236}">
                  <a16:creationId xmlns:a16="http://schemas.microsoft.com/office/drawing/2014/main" id="{E09D5543-9B17-D2F4-39B0-529AF1DA3244}"/>
                </a:ext>
              </a:extLst>
            </p:cNvPr>
            <p:cNvGrpSpPr>
              <a:grpSpLocks/>
            </p:cNvGrpSpPr>
            <p:nvPr/>
          </p:nvGrpSpPr>
          <p:grpSpPr bwMode="auto">
            <a:xfrm>
              <a:off x="0" y="72"/>
              <a:ext cx="5759" cy="2040"/>
              <a:chOff x="0" y="72"/>
              <a:chExt cx="5759" cy="2040"/>
            </a:xfrm>
          </p:grpSpPr>
          <p:sp>
            <p:nvSpPr>
              <p:cNvPr id="5" name="Rectangle 5">
                <a:extLst>
                  <a:ext uri="{FF2B5EF4-FFF2-40B4-BE49-F238E27FC236}">
                    <a16:creationId xmlns:a16="http://schemas.microsoft.com/office/drawing/2014/main" id="{F6089336-4C49-2066-6BC3-9EFEF277FAAD}"/>
                  </a:ext>
                </a:extLst>
              </p:cNvPr>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6" name="Group 6">
                <a:extLst>
                  <a:ext uri="{FF2B5EF4-FFF2-40B4-BE49-F238E27FC236}">
                    <a16:creationId xmlns:a16="http://schemas.microsoft.com/office/drawing/2014/main" id="{D0F258B5-FE20-BCD5-DCA5-5221E98355E4}"/>
                  </a:ext>
                </a:extLst>
              </p:cNvPr>
              <p:cNvGrpSpPr>
                <a:grpSpLocks/>
              </p:cNvGrpSpPr>
              <p:nvPr/>
            </p:nvGrpSpPr>
            <p:grpSpPr bwMode="auto">
              <a:xfrm>
                <a:off x="2289" y="72"/>
                <a:ext cx="1440" cy="1984"/>
                <a:chOff x="2289" y="72"/>
                <a:chExt cx="1440" cy="1984"/>
              </a:xfrm>
            </p:grpSpPr>
            <p:sp>
              <p:nvSpPr>
                <p:cNvPr id="27" name="Freeform 7">
                  <a:extLst>
                    <a:ext uri="{FF2B5EF4-FFF2-40B4-BE49-F238E27FC236}">
                      <a16:creationId xmlns:a16="http://schemas.microsoft.com/office/drawing/2014/main" id="{BDECBC4D-71A2-BE60-16AE-FAC8B643FFB2}"/>
                    </a:ext>
                  </a:extLst>
                </p:cNvPr>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8" name="Line 8">
                  <a:extLst>
                    <a:ext uri="{FF2B5EF4-FFF2-40B4-BE49-F238E27FC236}">
                      <a16:creationId xmlns:a16="http://schemas.microsoft.com/office/drawing/2014/main" id="{49F10501-C97F-3FB3-E600-DA610F3BF49B}"/>
                    </a:ext>
                  </a:extLst>
                </p:cNvPr>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29" name="Line 9">
                  <a:extLst>
                    <a:ext uri="{FF2B5EF4-FFF2-40B4-BE49-F238E27FC236}">
                      <a16:creationId xmlns:a16="http://schemas.microsoft.com/office/drawing/2014/main" id="{0FF83837-13E4-2BDC-97ED-C5D032DF022F}"/>
                    </a:ext>
                  </a:extLst>
                </p:cNvPr>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0" name="Line 10">
                  <a:extLst>
                    <a:ext uri="{FF2B5EF4-FFF2-40B4-BE49-F238E27FC236}">
                      <a16:creationId xmlns:a16="http://schemas.microsoft.com/office/drawing/2014/main" id="{7E384770-6A70-AE3E-A959-B3D39B4857F2}"/>
                    </a:ext>
                  </a:extLst>
                </p:cNvPr>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1" name="Freeform 11">
                  <a:extLst>
                    <a:ext uri="{FF2B5EF4-FFF2-40B4-BE49-F238E27FC236}">
                      <a16:creationId xmlns:a16="http://schemas.microsoft.com/office/drawing/2014/main" id="{B905482F-693C-84E6-ED2C-95E5096DE62E}"/>
                    </a:ext>
                  </a:extLst>
                </p:cNvPr>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sp>
            <p:nvSpPr>
              <p:cNvPr id="7" name="Oval 12">
                <a:extLst>
                  <a:ext uri="{FF2B5EF4-FFF2-40B4-BE49-F238E27FC236}">
                    <a16:creationId xmlns:a16="http://schemas.microsoft.com/office/drawing/2014/main" id="{29AA04C2-110F-0B0B-C8DB-B150168A1938}"/>
                  </a:ext>
                </a:extLst>
              </p:cNvPr>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8" name="Group 13">
                <a:extLst>
                  <a:ext uri="{FF2B5EF4-FFF2-40B4-BE49-F238E27FC236}">
                    <a16:creationId xmlns:a16="http://schemas.microsoft.com/office/drawing/2014/main" id="{33F697B5-CC90-6A8B-3DE5-88470FA8085A}"/>
                  </a:ext>
                </a:extLst>
              </p:cNvPr>
              <p:cNvGrpSpPr>
                <a:grpSpLocks/>
              </p:cNvGrpSpPr>
              <p:nvPr/>
            </p:nvGrpSpPr>
            <p:grpSpPr bwMode="auto">
              <a:xfrm>
                <a:off x="2071" y="406"/>
                <a:ext cx="1392" cy="1109"/>
                <a:chOff x="2071" y="406"/>
                <a:chExt cx="1392" cy="1109"/>
              </a:xfrm>
            </p:grpSpPr>
            <p:sp>
              <p:nvSpPr>
                <p:cNvPr id="9" name="Freeform 14">
                  <a:extLst>
                    <a:ext uri="{FF2B5EF4-FFF2-40B4-BE49-F238E27FC236}">
                      <a16:creationId xmlns:a16="http://schemas.microsoft.com/office/drawing/2014/main" id="{7E35DF06-7350-B1B3-D9AC-13D781DDFF92}"/>
                    </a:ext>
                  </a:extLst>
                </p:cNvPr>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 name="Freeform 15">
                  <a:extLst>
                    <a:ext uri="{FF2B5EF4-FFF2-40B4-BE49-F238E27FC236}">
                      <a16:creationId xmlns:a16="http://schemas.microsoft.com/office/drawing/2014/main" id="{9C7E0048-E106-F226-4AA9-12801D38E548}"/>
                    </a:ext>
                  </a:extLst>
                </p:cNvPr>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1" name="Freeform 16">
                  <a:extLst>
                    <a:ext uri="{FF2B5EF4-FFF2-40B4-BE49-F238E27FC236}">
                      <a16:creationId xmlns:a16="http://schemas.microsoft.com/office/drawing/2014/main" id="{18E9CEDE-D88B-C335-5487-68833A42EB63}"/>
                    </a:ext>
                  </a:extLst>
                </p:cNvPr>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2" name="Freeform 17">
                  <a:extLst>
                    <a:ext uri="{FF2B5EF4-FFF2-40B4-BE49-F238E27FC236}">
                      <a16:creationId xmlns:a16="http://schemas.microsoft.com/office/drawing/2014/main" id="{D0C1234E-D494-EFC4-42C4-350DFD6D45D0}"/>
                    </a:ext>
                  </a:extLst>
                </p:cNvPr>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3" name="Freeform 18">
                  <a:extLst>
                    <a:ext uri="{FF2B5EF4-FFF2-40B4-BE49-F238E27FC236}">
                      <a16:creationId xmlns:a16="http://schemas.microsoft.com/office/drawing/2014/main" id="{3D7E2024-0070-C6E0-85FD-18D537EAFA6A}"/>
                    </a:ext>
                  </a:extLst>
                </p:cNvPr>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4" name="Freeform 19">
                  <a:extLst>
                    <a:ext uri="{FF2B5EF4-FFF2-40B4-BE49-F238E27FC236}">
                      <a16:creationId xmlns:a16="http://schemas.microsoft.com/office/drawing/2014/main" id="{8161E1FE-0FD3-1D77-556C-0DA6F4957840}"/>
                    </a:ext>
                  </a:extLst>
                </p:cNvPr>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5" name="Freeform 20">
                  <a:extLst>
                    <a:ext uri="{FF2B5EF4-FFF2-40B4-BE49-F238E27FC236}">
                      <a16:creationId xmlns:a16="http://schemas.microsoft.com/office/drawing/2014/main" id="{CBE354BE-E73D-406B-6CEB-6B8E8FEC8C66}"/>
                    </a:ext>
                  </a:extLst>
                </p:cNvPr>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6" name="Freeform 21">
                  <a:extLst>
                    <a:ext uri="{FF2B5EF4-FFF2-40B4-BE49-F238E27FC236}">
                      <a16:creationId xmlns:a16="http://schemas.microsoft.com/office/drawing/2014/main" id="{FAC275BC-B3F0-FB98-97D9-57773BF042EA}"/>
                    </a:ext>
                  </a:extLst>
                </p:cNvPr>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7" name="Freeform 22">
                  <a:extLst>
                    <a:ext uri="{FF2B5EF4-FFF2-40B4-BE49-F238E27FC236}">
                      <a16:creationId xmlns:a16="http://schemas.microsoft.com/office/drawing/2014/main" id="{0236DE87-AA56-1865-ED49-B1A6B7002129}"/>
                    </a:ext>
                  </a:extLst>
                </p:cNvPr>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8" name="Freeform 23">
                  <a:extLst>
                    <a:ext uri="{FF2B5EF4-FFF2-40B4-BE49-F238E27FC236}">
                      <a16:creationId xmlns:a16="http://schemas.microsoft.com/office/drawing/2014/main" id="{DC43F421-3F9A-1D5C-AA0A-BBC68E7114EF}"/>
                    </a:ext>
                  </a:extLst>
                </p:cNvPr>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9" name="Freeform 24">
                  <a:extLst>
                    <a:ext uri="{FF2B5EF4-FFF2-40B4-BE49-F238E27FC236}">
                      <a16:creationId xmlns:a16="http://schemas.microsoft.com/office/drawing/2014/main" id="{1448EFDA-8220-A8F2-302B-E73276FB1C7F}"/>
                    </a:ext>
                  </a:extLst>
                </p:cNvPr>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0" name="Freeform 25">
                  <a:extLst>
                    <a:ext uri="{FF2B5EF4-FFF2-40B4-BE49-F238E27FC236}">
                      <a16:creationId xmlns:a16="http://schemas.microsoft.com/office/drawing/2014/main" id="{B2426850-F9BD-D49C-FD69-BAADF252E3B3}"/>
                    </a:ext>
                  </a:extLst>
                </p:cNvPr>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1" name="Freeform 26">
                  <a:extLst>
                    <a:ext uri="{FF2B5EF4-FFF2-40B4-BE49-F238E27FC236}">
                      <a16:creationId xmlns:a16="http://schemas.microsoft.com/office/drawing/2014/main" id="{B50BA632-6204-1941-7FD5-075AD1243E7D}"/>
                    </a:ext>
                  </a:extLst>
                </p:cNvPr>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2" name="Freeform 27">
                  <a:extLst>
                    <a:ext uri="{FF2B5EF4-FFF2-40B4-BE49-F238E27FC236}">
                      <a16:creationId xmlns:a16="http://schemas.microsoft.com/office/drawing/2014/main" id="{DE93A830-4F85-54FB-1DFA-C560C9B58B4E}"/>
                    </a:ext>
                  </a:extLst>
                </p:cNvPr>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3" name="Freeform 28">
                  <a:extLst>
                    <a:ext uri="{FF2B5EF4-FFF2-40B4-BE49-F238E27FC236}">
                      <a16:creationId xmlns:a16="http://schemas.microsoft.com/office/drawing/2014/main" id="{8B91FA2B-E065-079D-2C0C-99BAC07D5CB7}"/>
                    </a:ext>
                  </a:extLst>
                </p:cNvPr>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4" name="Freeform 29">
                  <a:extLst>
                    <a:ext uri="{FF2B5EF4-FFF2-40B4-BE49-F238E27FC236}">
                      <a16:creationId xmlns:a16="http://schemas.microsoft.com/office/drawing/2014/main" id="{147888D0-722A-3244-4721-E94577FF404D}"/>
                    </a:ext>
                  </a:extLst>
                </p:cNvPr>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5" name="Freeform 30">
                  <a:extLst>
                    <a:ext uri="{FF2B5EF4-FFF2-40B4-BE49-F238E27FC236}">
                      <a16:creationId xmlns:a16="http://schemas.microsoft.com/office/drawing/2014/main" id="{959233B1-2CAF-F26A-8D1C-0D842D61F062}"/>
                    </a:ext>
                  </a:extLst>
                </p:cNvPr>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6" name="Freeform 31">
                  <a:extLst>
                    <a:ext uri="{FF2B5EF4-FFF2-40B4-BE49-F238E27FC236}">
                      <a16:creationId xmlns:a16="http://schemas.microsoft.com/office/drawing/2014/main" id="{0451CE19-EC2C-EC7A-7D16-B994E7811384}"/>
                    </a:ext>
                  </a:extLst>
                </p:cNvPr>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240672"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240673"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2" name="Rectangle 34">
            <a:extLst>
              <a:ext uri="{FF2B5EF4-FFF2-40B4-BE49-F238E27FC236}">
                <a16:creationId xmlns:a16="http://schemas.microsoft.com/office/drawing/2014/main" id="{09983CD0-FCE6-3076-6D2C-5284F4E7F552}"/>
              </a:ext>
            </a:extLst>
          </p:cNvPr>
          <p:cNvSpPr>
            <a:spLocks noGrp="1" noChangeArrowheads="1"/>
          </p:cNvSpPr>
          <p:nvPr>
            <p:ph type="dt" sz="quarter" idx="10"/>
          </p:nvPr>
        </p:nvSpPr>
        <p:spPr/>
        <p:txBody>
          <a:bodyPr/>
          <a:lstStyle>
            <a:lvl1pPr>
              <a:defRPr/>
            </a:lvl1pPr>
          </a:lstStyle>
          <a:p>
            <a:pPr>
              <a:defRPr/>
            </a:pPr>
            <a:endParaRPr lang="en-US"/>
          </a:p>
        </p:txBody>
      </p:sp>
      <p:sp>
        <p:nvSpPr>
          <p:cNvPr id="33" name="Rectangle 36">
            <a:extLst>
              <a:ext uri="{FF2B5EF4-FFF2-40B4-BE49-F238E27FC236}">
                <a16:creationId xmlns:a16="http://schemas.microsoft.com/office/drawing/2014/main" id="{9A2FF105-0CF9-4F45-C009-A212A47B70FE}"/>
              </a:ext>
            </a:extLst>
          </p:cNvPr>
          <p:cNvSpPr>
            <a:spLocks noGrp="1" noChangeArrowheads="1"/>
          </p:cNvSpPr>
          <p:nvPr>
            <p:ph type="sldNum" sz="quarter" idx="11"/>
          </p:nvPr>
        </p:nvSpPr>
        <p:spPr>
          <a:xfrm>
            <a:off x="6553200" y="6400800"/>
            <a:ext cx="1905000" cy="457200"/>
          </a:xfrm>
        </p:spPr>
        <p:txBody>
          <a:bodyPr/>
          <a:lstStyle>
            <a:lvl1pPr>
              <a:defRPr/>
            </a:lvl1pPr>
          </a:lstStyle>
          <a:p>
            <a:fld id="{37947EDE-386C-4C4F-858D-665940EC0587}" type="slidenum">
              <a:rPr lang="en-US" altLang="en-US"/>
              <a:pPr/>
              <a:t>‹#›</a:t>
            </a:fld>
            <a:endParaRPr lang="en-US" altLang="en-US"/>
          </a:p>
        </p:txBody>
      </p:sp>
    </p:spTree>
    <p:extLst>
      <p:ext uri="{BB962C8B-B14F-4D97-AF65-F5344CB8AC3E}">
        <p14:creationId xmlns:p14="http://schemas.microsoft.com/office/powerpoint/2010/main" val="53616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AFBB51B0-8C10-1C7B-7C0B-FA42E1C8AD1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9A51EA44-CBC4-AC90-7F42-546EA0A56C7F}"/>
              </a:ext>
            </a:extLst>
          </p:cNvPr>
          <p:cNvSpPr>
            <a:spLocks noGrp="1" noChangeArrowheads="1"/>
          </p:cNvSpPr>
          <p:nvPr>
            <p:ph type="sldNum" sz="quarter" idx="11"/>
          </p:nvPr>
        </p:nvSpPr>
        <p:spPr>
          <a:ln/>
        </p:spPr>
        <p:txBody>
          <a:bodyPr/>
          <a:lstStyle>
            <a:lvl1pPr>
              <a:defRPr/>
            </a:lvl1pPr>
          </a:lstStyle>
          <a:p>
            <a:fld id="{85D303E9-F71C-6044-AF8C-8626E2528827}" type="slidenum">
              <a:rPr lang="en-US" altLang="en-US"/>
              <a:pPr/>
              <a:t>‹#›</a:t>
            </a:fld>
            <a:endParaRPr lang="en-US" altLang="en-US"/>
          </a:p>
        </p:txBody>
      </p:sp>
    </p:spTree>
    <p:extLst>
      <p:ext uri="{BB962C8B-B14F-4D97-AF65-F5344CB8AC3E}">
        <p14:creationId xmlns:p14="http://schemas.microsoft.com/office/powerpoint/2010/main" val="1733677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91BD9187-C559-7AF3-7E13-30944BB78D4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52601657-0267-B0DC-B9FC-6D2D4D0A428F}"/>
              </a:ext>
            </a:extLst>
          </p:cNvPr>
          <p:cNvSpPr>
            <a:spLocks noGrp="1" noChangeArrowheads="1"/>
          </p:cNvSpPr>
          <p:nvPr>
            <p:ph type="sldNum" sz="quarter" idx="11"/>
          </p:nvPr>
        </p:nvSpPr>
        <p:spPr>
          <a:ln/>
        </p:spPr>
        <p:txBody>
          <a:bodyPr/>
          <a:lstStyle>
            <a:lvl1pPr>
              <a:defRPr/>
            </a:lvl1pPr>
          </a:lstStyle>
          <a:p>
            <a:fld id="{BE4F4711-5E2B-7A4B-83EF-9B6A8AFFF198}" type="slidenum">
              <a:rPr lang="en-US" altLang="en-US"/>
              <a:pPr/>
              <a:t>‹#›</a:t>
            </a:fld>
            <a:endParaRPr lang="en-US" altLang="en-US"/>
          </a:p>
        </p:txBody>
      </p:sp>
    </p:spTree>
    <p:extLst>
      <p:ext uri="{BB962C8B-B14F-4D97-AF65-F5344CB8AC3E}">
        <p14:creationId xmlns:p14="http://schemas.microsoft.com/office/powerpoint/2010/main" val="770891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1507F4-BF40-C775-DF6E-DB574703D73C}"/>
              </a:ext>
            </a:extLst>
          </p:cNvPr>
          <p:cNvSpPr>
            <a:spLocks noGrp="1"/>
          </p:cNvSpPr>
          <p:nvPr>
            <p:ph type="dt" sz="half" idx="10"/>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F0BE0BEF-4FF5-A43E-4106-B29F992191DD}"/>
              </a:ext>
            </a:extLst>
          </p:cNvPr>
          <p:cNvSpPr>
            <a:spLocks noGrp="1"/>
          </p:cNvSpPr>
          <p:nvPr>
            <p:ph type="sldNum" sz="quarter" idx="11"/>
          </p:nvPr>
        </p:nvSpPr>
        <p:spPr/>
        <p:txBody>
          <a:bodyPr/>
          <a:lstStyle>
            <a:lvl1pPr>
              <a:defRPr/>
            </a:lvl1pPr>
          </a:lstStyle>
          <a:p>
            <a:fld id="{65DC59DE-2C8C-4242-8B11-CD99064BB1E2}" type="slidenum">
              <a:rPr lang="en-US" altLang="en-US"/>
              <a:pPr/>
              <a:t>‹#›</a:t>
            </a:fld>
            <a:endParaRPr lang="en-US" altLang="en-US"/>
          </a:p>
        </p:txBody>
      </p:sp>
    </p:spTree>
    <p:extLst>
      <p:ext uri="{BB962C8B-B14F-4D97-AF65-F5344CB8AC3E}">
        <p14:creationId xmlns:p14="http://schemas.microsoft.com/office/powerpoint/2010/main" val="330189980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09841BD6-FD6F-1D09-D7A8-B1B6F8F534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882E2CDC-8D98-8242-85D7-579DDC60F6E1}"/>
              </a:ext>
            </a:extLst>
          </p:cNvPr>
          <p:cNvSpPr>
            <a:spLocks noGrp="1" noChangeArrowheads="1"/>
          </p:cNvSpPr>
          <p:nvPr>
            <p:ph type="sldNum" sz="quarter" idx="11"/>
          </p:nvPr>
        </p:nvSpPr>
        <p:spPr>
          <a:ln/>
        </p:spPr>
        <p:txBody>
          <a:bodyPr/>
          <a:lstStyle>
            <a:lvl1pPr>
              <a:defRPr/>
            </a:lvl1pPr>
          </a:lstStyle>
          <a:p>
            <a:fld id="{F3AF651A-8227-0E4D-8884-6804E85EFC78}" type="slidenum">
              <a:rPr lang="en-US" altLang="en-US"/>
              <a:pPr/>
              <a:t>‹#›</a:t>
            </a:fld>
            <a:endParaRPr lang="en-US" altLang="en-US"/>
          </a:p>
        </p:txBody>
      </p:sp>
    </p:spTree>
    <p:extLst>
      <p:ext uri="{BB962C8B-B14F-4D97-AF65-F5344CB8AC3E}">
        <p14:creationId xmlns:p14="http://schemas.microsoft.com/office/powerpoint/2010/main" val="211612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C7F69B6C-C9B0-C786-3101-72852662925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2C86A79E-B0C6-EFB2-FFC1-9ECE78B4EEBE}"/>
              </a:ext>
            </a:extLst>
          </p:cNvPr>
          <p:cNvSpPr>
            <a:spLocks noGrp="1" noChangeArrowheads="1"/>
          </p:cNvSpPr>
          <p:nvPr>
            <p:ph type="sldNum" sz="quarter" idx="11"/>
          </p:nvPr>
        </p:nvSpPr>
        <p:spPr>
          <a:ln/>
        </p:spPr>
        <p:txBody>
          <a:bodyPr/>
          <a:lstStyle>
            <a:lvl1pPr>
              <a:defRPr/>
            </a:lvl1pPr>
          </a:lstStyle>
          <a:p>
            <a:fld id="{5A0B08BD-BD28-CF49-98B0-039EF0402653}" type="slidenum">
              <a:rPr lang="en-US" altLang="en-US"/>
              <a:pPr/>
              <a:t>‹#›</a:t>
            </a:fld>
            <a:endParaRPr lang="en-US" altLang="en-US"/>
          </a:p>
        </p:txBody>
      </p:sp>
    </p:spTree>
    <p:extLst>
      <p:ext uri="{BB962C8B-B14F-4D97-AF65-F5344CB8AC3E}">
        <p14:creationId xmlns:p14="http://schemas.microsoft.com/office/powerpoint/2010/main" val="606077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D5B5EB26-7F7D-D1E5-855C-0B8A8B95F05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3">
            <a:extLst>
              <a:ext uri="{FF2B5EF4-FFF2-40B4-BE49-F238E27FC236}">
                <a16:creationId xmlns:a16="http://schemas.microsoft.com/office/drawing/2014/main" id="{184F4FA2-4DF6-61DB-1C7D-201992C1F762}"/>
              </a:ext>
            </a:extLst>
          </p:cNvPr>
          <p:cNvSpPr>
            <a:spLocks noGrp="1" noChangeArrowheads="1"/>
          </p:cNvSpPr>
          <p:nvPr>
            <p:ph type="sldNum" sz="quarter" idx="11"/>
          </p:nvPr>
        </p:nvSpPr>
        <p:spPr>
          <a:ln/>
        </p:spPr>
        <p:txBody>
          <a:bodyPr/>
          <a:lstStyle>
            <a:lvl1pPr>
              <a:defRPr/>
            </a:lvl1pPr>
          </a:lstStyle>
          <a:p>
            <a:fld id="{FA596581-9B87-C346-9BE4-DD767AE73A46}" type="slidenum">
              <a:rPr lang="en-US" altLang="en-US"/>
              <a:pPr/>
              <a:t>‹#›</a:t>
            </a:fld>
            <a:endParaRPr lang="en-US" altLang="en-US"/>
          </a:p>
        </p:txBody>
      </p:sp>
    </p:spTree>
    <p:extLst>
      <p:ext uri="{BB962C8B-B14F-4D97-AF65-F5344CB8AC3E}">
        <p14:creationId xmlns:p14="http://schemas.microsoft.com/office/powerpoint/2010/main" val="1467010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1FDDAFC2-4E78-AA28-677E-5D2FA9F1A04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3">
            <a:extLst>
              <a:ext uri="{FF2B5EF4-FFF2-40B4-BE49-F238E27FC236}">
                <a16:creationId xmlns:a16="http://schemas.microsoft.com/office/drawing/2014/main" id="{D19255F7-39F9-7931-01FB-8ADFD2234A18}"/>
              </a:ext>
            </a:extLst>
          </p:cNvPr>
          <p:cNvSpPr>
            <a:spLocks noGrp="1" noChangeArrowheads="1"/>
          </p:cNvSpPr>
          <p:nvPr>
            <p:ph type="sldNum" sz="quarter" idx="11"/>
          </p:nvPr>
        </p:nvSpPr>
        <p:spPr>
          <a:ln/>
        </p:spPr>
        <p:txBody>
          <a:bodyPr/>
          <a:lstStyle>
            <a:lvl1pPr>
              <a:defRPr/>
            </a:lvl1pPr>
          </a:lstStyle>
          <a:p>
            <a:fld id="{19DF3A84-2761-3748-B01F-D2DB5CED4A64}" type="slidenum">
              <a:rPr lang="en-US" altLang="en-US"/>
              <a:pPr/>
              <a:t>‹#›</a:t>
            </a:fld>
            <a:endParaRPr lang="en-US" altLang="en-US"/>
          </a:p>
        </p:txBody>
      </p:sp>
    </p:spTree>
    <p:extLst>
      <p:ext uri="{BB962C8B-B14F-4D97-AF65-F5344CB8AC3E}">
        <p14:creationId xmlns:p14="http://schemas.microsoft.com/office/powerpoint/2010/main" val="3780126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CDCD4C90-519D-52FF-D06C-A7AE359AAEB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3">
            <a:extLst>
              <a:ext uri="{FF2B5EF4-FFF2-40B4-BE49-F238E27FC236}">
                <a16:creationId xmlns:a16="http://schemas.microsoft.com/office/drawing/2014/main" id="{26651E9D-002D-82D0-559E-C5925520CC33}"/>
              </a:ext>
            </a:extLst>
          </p:cNvPr>
          <p:cNvSpPr>
            <a:spLocks noGrp="1" noChangeArrowheads="1"/>
          </p:cNvSpPr>
          <p:nvPr>
            <p:ph type="sldNum" sz="quarter" idx="11"/>
          </p:nvPr>
        </p:nvSpPr>
        <p:spPr>
          <a:ln/>
        </p:spPr>
        <p:txBody>
          <a:bodyPr/>
          <a:lstStyle>
            <a:lvl1pPr>
              <a:defRPr/>
            </a:lvl1pPr>
          </a:lstStyle>
          <a:p>
            <a:fld id="{9B504CC2-F6F0-954B-B433-DE0A632348FE}" type="slidenum">
              <a:rPr lang="en-US" altLang="en-US"/>
              <a:pPr/>
              <a:t>‹#›</a:t>
            </a:fld>
            <a:endParaRPr lang="en-US" altLang="en-US"/>
          </a:p>
        </p:txBody>
      </p:sp>
    </p:spTree>
    <p:extLst>
      <p:ext uri="{BB962C8B-B14F-4D97-AF65-F5344CB8AC3E}">
        <p14:creationId xmlns:p14="http://schemas.microsoft.com/office/powerpoint/2010/main" val="3232995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F4FC9D9C-26AF-38DC-E4AB-97AEA311EF6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14573F2F-7F6B-5EEA-87E9-9A4B54EAA4BA}"/>
              </a:ext>
            </a:extLst>
          </p:cNvPr>
          <p:cNvSpPr>
            <a:spLocks noGrp="1" noChangeArrowheads="1"/>
          </p:cNvSpPr>
          <p:nvPr>
            <p:ph type="sldNum" sz="quarter" idx="11"/>
          </p:nvPr>
        </p:nvSpPr>
        <p:spPr>
          <a:ln/>
        </p:spPr>
        <p:txBody>
          <a:bodyPr/>
          <a:lstStyle>
            <a:lvl1pPr>
              <a:defRPr/>
            </a:lvl1pPr>
          </a:lstStyle>
          <a:p>
            <a:fld id="{759BBFA1-DED6-DC42-B2C9-68361CB70199}" type="slidenum">
              <a:rPr lang="en-US" altLang="en-US"/>
              <a:pPr/>
              <a:t>‹#›</a:t>
            </a:fld>
            <a:endParaRPr lang="en-US" altLang="en-US"/>
          </a:p>
        </p:txBody>
      </p:sp>
    </p:spTree>
    <p:extLst>
      <p:ext uri="{BB962C8B-B14F-4D97-AF65-F5344CB8AC3E}">
        <p14:creationId xmlns:p14="http://schemas.microsoft.com/office/powerpoint/2010/main" val="1641916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EBA365A2-F4A7-7FEE-03EC-9FE1C863E6B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3A81E798-747C-4F93-06A3-4BE159D9CC95}"/>
              </a:ext>
            </a:extLst>
          </p:cNvPr>
          <p:cNvSpPr>
            <a:spLocks noGrp="1" noChangeArrowheads="1"/>
          </p:cNvSpPr>
          <p:nvPr>
            <p:ph type="sldNum" sz="quarter" idx="11"/>
          </p:nvPr>
        </p:nvSpPr>
        <p:spPr>
          <a:ln/>
        </p:spPr>
        <p:txBody>
          <a:bodyPr/>
          <a:lstStyle>
            <a:lvl1pPr>
              <a:defRPr/>
            </a:lvl1pPr>
          </a:lstStyle>
          <a:p>
            <a:fld id="{C74AFE19-32EA-8049-AF7A-E4C5FC2A5380}" type="slidenum">
              <a:rPr lang="en-US" altLang="en-US"/>
              <a:pPr/>
              <a:t>‹#›</a:t>
            </a:fld>
            <a:endParaRPr lang="en-US" altLang="en-US"/>
          </a:p>
        </p:txBody>
      </p:sp>
    </p:spTree>
    <p:extLst>
      <p:ext uri="{BB962C8B-B14F-4D97-AF65-F5344CB8AC3E}">
        <p14:creationId xmlns:p14="http://schemas.microsoft.com/office/powerpoint/2010/main" val="3824422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3AF76367-FE14-873D-6D39-01F7546D5184}"/>
              </a:ext>
            </a:extLst>
          </p:cNvPr>
          <p:cNvGrpSpPr>
            <a:grpSpLocks/>
          </p:cNvGrpSpPr>
          <p:nvPr/>
        </p:nvGrpSpPr>
        <p:grpSpPr bwMode="auto">
          <a:xfrm>
            <a:off x="0" y="4367213"/>
            <a:ext cx="9131300" cy="2478087"/>
            <a:chOff x="0" y="2751"/>
            <a:chExt cx="5752" cy="1561"/>
          </a:xfrm>
        </p:grpSpPr>
        <p:sp>
          <p:nvSpPr>
            <p:cNvPr id="1032" name="Rectangle 3">
              <a:extLst>
                <a:ext uri="{FF2B5EF4-FFF2-40B4-BE49-F238E27FC236}">
                  <a16:creationId xmlns:a16="http://schemas.microsoft.com/office/drawing/2014/main" id="{2CA8E767-3428-4B98-9D41-4A70436E64F5}"/>
                </a:ext>
              </a:extLst>
            </p:cNvPr>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1033" name="Group 4">
              <a:extLst>
                <a:ext uri="{FF2B5EF4-FFF2-40B4-BE49-F238E27FC236}">
                  <a16:creationId xmlns:a16="http://schemas.microsoft.com/office/drawing/2014/main" id="{36C4F5C6-3D17-7147-185F-30BEEE3DE0EC}"/>
                </a:ext>
              </a:extLst>
            </p:cNvPr>
            <p:cNvGrpSpPr>
              <a:grpSpLocks/>
            </p:cNvGrpSpPr>
            <p:nvPr/>
          </p:nvGrpSpPr>
          <p:grpSpPr bwMode="auto">
            <a:xfrm>
              <a:off x="4458" y="2751"/>
              <a:ext cx="1190" cy="1426"/>
              <a:chOff x="4458" y="2751"/>
              <a:chExt cx="1190" cy="1426"/>
            </a:xfrm>
          </p:grpSpPr>
          <p:sp>
            <p:nvSpPr>
              <p:cNvPr id="1034" name="Freeform 5">
                <a:extLst>
                  <a:ext uri="{FF2B5EF4-FFF2-40B4-BE49-F238E27FC236}">
                    <a16:creationId xmlns:a16="http://schemas.microsoft.com/office/drawing/2014/main" id="{EC8C7FE5-6A1A-7ADA-C8DD-22F5FDCD5509}"/>
                  </a:ext>
                </a:extLst>
              </p:cNvPr>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5" name="Line 6">
                <a:extLst>
                  <a:ext uri="{FF2B5EF4-FFF2-40B4-BE49-F238E27FC236}">
                    <a16:creationId xmlns:a16="http://schemas.microsoft.com/office/drawing/2014/main" id="{3AB4471E-EA7B-6D2A-8497-A7DD1E86A636}"/>
                  </a:ext>
                </a:extLst>
              </p:cNvPr>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6" name="Line 7">
                <a:extLst>
                  <a:ext uri="{FF2B5EF4-FFF2-40B4-BE49-F238E27FC236}">
                    <a16:creationId xmlns:a16="http://schemas.microsoft.com/office/drawing/2014/main" id="{3445B2F5-556F-957E-6BCF-30F4627D2FF2}"/>
                  </a:ext>
                </a:extLst>
              </p:cNvPr>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7" name="Line 8">
                <a:extLst>
                  <a:ext uri="{FF2B5EF4-FFF2-40B4-BE49-F238E27FC236}">
                    <a16:creationId xmlns:a16="http://schemas.microsoft.com/office/drawing/2014/main" id="{71393B96-FAE7-CCA5-406A-C577381C158D}"/>
                  </a:ext>
                </a:extLst>
              </p:cNvPr>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8" name="Freeform 9">
                <a:extLst>
                  <a:ext uri="{FF2B5EF4-FFF2-40B4-BE49-F238E27FC236}">
                    <a16:creationId xmlns:a16="http://schemas.microsoft.com/office/drawing/2014/main" id="{62706C53-6221-2E4A-B8BC-E3DE86DD5812}"/>
                  </a:ext>
                </a:extLst>
              </p:cNvPr>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9" name="Oval 10">
                <a:extLst>
                  <a:ext uri="{FF2B5EF4-FFF2-40B4-BE49-F238E27FC236}">
                    <a16:creationId xmlns:a16="http://schemas.microsoft.com/office/drawing/2014/main" id="{0AC91D38-3327-44EF-AC48-89E6D30F6B37}"/>
                  </a:ext>
                </a:extLst>
              </p:cNvPr>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1040" name="Group 11">
                <a:extLst>
                  <a:ext uri="{FF2B5EF4-FFF2-40B4-BE49-F238E27FC236}">
                    <a16:creationId xmlns:a16="http://schemas.microsoft.com/office/drawing/2014/main" id="{459B788B-9EE3-0A2A-226C-0DAABE127FD2}"/>
                  </a:ext>
                </a:extLst>
              </p:cNvPr>
              <p:cNvGrpSpPr>
                <a:grpSpLocks/>
              </p:cNvGrpSpPr>
              <p:nvPr/>
            </p:nvGrpSpPr>
            <p:grpSpPr bwMode="auto">
              <a:xfrm>
                <a:off x="4458" y="2991"/>
                <a:ext cx="999" cy="797"/>
                <a:chOff x="4458" y="2991"/>
                <a:chExt cx="999" cy="797"/>
              </a:xfrm>
            </p:grpSpPr>
            <p:sp>
              <p:nvSpPr>
                <p:cNvPr id="1041" name="Freeform 12">
                  <a:extLst>
                    <a:ext uri="{FF2B5EF4-FFF2-40B4-BE49-F238E27FC236}">
                      <a16:creationId xmlns:a16="http://schemas.microsoft.com/office/drawing/2014/main" id="{9748845D-7809-38D6-9C2D-76FB4FDA71DC}"/>
                    </a:ext>
                  </a:extLst>
                </p:cNvPr>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2" name="Freeform 13">
                  <a:extLst>
                    <a:ext uri="{FF2B5EF4-FFF2-40B4-BE49-F238E27FC236}">
                      <a16:creationId xmlns:a16="http://schemas.microsoft.com/office/drawing/2014/main" id="{3E7F9722-7FB7-005A-A479-393E8BF4C1AB}"/>
                    </a:ext>
                  </a:extLst>
                </p:cNvPr>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3" name="Freeform 14">
                  <a:extLst>
                    <a:ext uri="{FF2B5EF4-FFF2-40B4-BE49-F238E27FC236}">
                      <a16:creationId xmlns:a16="http://schemas.microsoft.com/office/drawing/2014/main" id="{AF225ED6-DACF-101B-F5A6-F125CFDB4B40}"/>
                    </a:ext>
                  </a:extLst>
                </p:cNvPr>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4" name="Freeform 15">
                  <a:extLst>
                    <a:ext uri="{FF2B5EF4-FFF2-40B4-BE49-F238E27FC236}">
                      <a16:creationId xmlns:a16="http://schemas.microsoft.com/office/drawing/2014/main" id="{2F37253A-D42F-6063-AC1B-D9E80A29743B}"/>
                    </a:ext>
                  </a:extLst>
                </p:cNvPr>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5" name="Freeform 16">
                  <a:extLst>
                    <a:ext uri="{FF2B5EF4-FFF2-40B4-BE49-F238E27FC236}">
                      <a16:creationId xmlns:a16="http://schemas.microsoft.com/office/drawing/2014/main" id="{C77D4264-9E74-835C-4B8E-ED5FBB748833}"/>
                    </a:ext>
                  </a:extLst>
                </p:cNvPr>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6" name="Freeform 17">
                  <a:extLst>
                    <a:ext uri="{FF2B5EF4-FFF2-40B4-BE49-F238E27FC236}">
                      <a16:creationId xmlns:a16="http://schemas.microsoft.com/office/drawing/2014/main" id="{8E144CC4-7B08-3A05-C709-3BF06D38CB6C}"/>
                    </a:ext>
                  </a:extLst>
                </p:cNvPr>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7" name="Freeform 18">
                  <a:extLst>
                    <a:ext uri="{FF2B5EF4-FFF2-40B4-BE49-F238E27FC236}">
                      <a16:creationId xmlns:a16="http://schemas.microsoft.com/office/drawing/2014/main" id="{EE7D97F5-5CAF-1BDF-50C5-A7ABDA625D7B}"/>
                    </a:ext>
                  </a:extLst>
                </p:cNvPr>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8" name="Freeform 19">
                  <a:extLst>
                    <a:ext uri="{FF2B5EF4-FFF2-40B4-BE49-F238E27FC236}">
                      <a16:creationId xmlns:a16="http://schemas.microsoft.com/office/drawing/2014/main" id="{CE03973C-DD59-D2A5-8805-F0C103944CB1}"/>
                    </a:ext>
                  </a:extLst>
                </p:cNvPr>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9" name="Freeform 20">
                  <a:extLst>
                    <a:ext uri="{FF2B5EF4-FFF2-40B4-BE49-F238E27FC236}">
                      <a16:creationId xmlns:a16="http://schemas.microsoft.com/office/drawing/2014/main" id="{5ECBDDBF-2D93-25E9-5CC4-EF23AF2A2BE9}"/>
                    </a:ext>
                  </a:extLst>
                </p:cNvPr>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0" name="Freeform 21">
                  <a:extLst>
                    <a:ext uri="{FF2B5EF4-FFF2-40B4-BE49-F238E27FC236}">
                      <a16:creationId xmlns:a16="http://schemas.microsoft.com/office/drawing/2014/main" id="{06CC80EE-D56E-D8F4-C8CB-A0E626114121}"/>
                    </a:ext>
                  </a:extLst>
                </p:cNvPr>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1" name="Freeform 22">
                  <a:extLst>
                    <a:ext uri="{FF2B5EF4-FFF2-40B4-BE49-F238E27FC236}">
                      <a16:creationId xmlns:a16="http://schemas.microsoft.com/office/drawing/2014/main" id="{BDABA942-7483-8221-B6DE-A05FCA764998}"/>
                    </a:ext>
                  </a:extLst>
                </p:cNvPr>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2" name="Freeform 23">
                  <a:extLst>
                    <a:ext uri="{FF2B5EF4-FFF2-40B4-BE49-F238E27FC236}">
                      <a16:creationId xmlns:a16="http://schemas.microsoft.com/office/drawing/2014/main" id="{88532711-3A59-AFC2-CC3F-1D8EA67E6729}"/>
                    </a:ext>
                  </a:extLst>
                </p:cNvPr>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3" name="Freeform 24">
                  <a:extLst>
                    <a:ext uri="{FF2B5EF4-FFF2-40B4-BE49-F238E27FC236}">
                      <a16:creationId xmlns:a16="http://schemas.microsoft.com/office/drawing/2014/main" id="{BF41C341-543D-72E3-C2B6-73D7A2EDEEF1}"/>
                    </a:ext>
                  </a:extLst>
                </p:cNvPr>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4" name="Freeform 25">
                  <a:extLst>
                    <a:ext uri="{FF2B5EF4-FFF2-40B4-BE49-F238E27FC236}">
                      <a16:creationId xmlns:a16="http://schemas.microsoft.com/office/drawing/2014/main" id="{D8159DA5-3114-FCFE-3D58-86BB83D0AED2}"/>
                    </a:ext>
                  </a:extLst>
                </p:cNvPr>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5" name="Freeform 26">
                  <a:extLst>
                    <a:ext uri="{FF2B5EF4-FFF2-40B4-BE49-F238E27FC236}">
                      <a16:creationId xmlns:a16="http://schemas.microsoft.com/office/drawing/2014/main" id="{A3BD2A13-C809-5DAF-F3AE-6E2314CD2759}"/>
                    </a:ext>
                  </a:extLst>
                </p:cNvPr>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6" name="Freeform 27">
                  <a:extLst>
                    <a:ext uri="{FF2B5EF4-FFF2-40B4-BE49-F238E27FC236}">
                      <a16:creationId xmlns:a16="http://schemas.microsoft.com/office/drawing/2014/main" id="{CB7D3CA7-7C9C-362B-9889-4E6841C23140}"/>
                    </a:ext>
                  </a:extLst>
                </p:cNvPr>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7" name="Freeform 28">
                  <a:extLst>
                    <a:ext uri="{FF2B5EF4-FFF2-40B4-BE49-F238E27FC236}">
                      <a16:creationId xmlns:a16="http://schemas.microsoft.com/office/drawing/2014/main" id="{0B36644E-5A8E-62AF-6EDE-6B32EE98C1F4}"/>
                    </a:ext>
                  </a:extLst>
                </p:cNvPr>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8" name="Freeform 29">
                  <a:extLst>
                    <a:ext uri="{FF2B5EF4-FFF2-40B4-BE49-F238E27FC236}">
                      <a16:creationId xmlns:a16="http://schemas.microsoft.com/office/drawing/2014/main" id="{81BF3252-5CA3-CC1C-2423-15A8E61F6F97}"/>
                    </a:ext>
                  </a:extLst>
                </p:cNvPr>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1027" name="Rectangle 30">
            <a:extLst>
              <a:ext uri="{FF2B5EF4-FFF2-40B4-BE49-F238E27FC236}">
                <a16:creationId xmlns:a16="http://schemas.microsoft.com/office/drawing/2014/main" id="{9EE1893B-D116-31F6-9BD6-4B0758C74D08}"/>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FA6401EF-F3DA-794B-9365-8C1C4E4DEBB0}"/>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9648" name="Rectangle 32">
            <a:extLst>
              <a:ext uri="{FF2B5EF4-FFF2-40B4-BE49-F238E27FC236}">
                <a16:creationId xmlns:a16="http://schemas.microsoft.com/office/drawing/2014/main" id="{146770F8-F1E2-4682-B7A1-B2545AEE56FE}"/>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a:cs typeface="+mn-cs"/>
              </a:defRPr>
            </a:lvl1pPr>
          </a:lstStyle>
          <a:p>
            <a:pPr>
              <a:defRPr/>
            </a:pPr>
            <a:endParaRPr lang="en-US"/>
          </a:p>
        </p:txBody>
      </p:sp>
      <p:sp>
        <p:nvSpPr>
          <p:cNvPr id="239649" name="Rectangle 33">
            <a:extLst>
              <a:ext uri="{FF2B5EF4-FFF2-40B4-BE49-F238E27FC236}">
                <a16:creationId xmlns:a16="http://schemas.microsoft.com/office/drawing/2014/main" id="{F807D7E6-E5FF-47B2-A7DE-ABF8632E0801}"/>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6FF5696D-0D01-4248-ABA6-5441F93A761A}" type="slidenum">
              <a:rPr lang="en-US" altLang="en-US"/>
              <a:pPr/>
              <a:t>‹#›</a:t>
            </a:fld>
            <a:endParaRPr lang="en-US" altLang="en-US"/>
          </a:p>
        </p:txBody>
      </p:sp>
      <p:sp>
        <p:nvSpPr>
          <p:cNvPr id="1031" name="Rectangle 34">
            <a:extLst>
              <a:ext uri="{FF2B5EF4-FFF2-40B4-BE49-F238E27FC236}">
                <a16:creationId xmlns:a16="http://schemas.microsoft.com/office/drawing/2014/main" id="{5B03DBCA-AE9E-4333-80C6-5E3DD2F98FE8}"/>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lgn="ctr" eaLnBrk="1" hangingPunct="1">
              <a:defRPr/>
            </a:pPr>
            <a:r>
              <a:rPr lang="en-US" altLang="en-US" sz="1000" dirty="0">
                <a:latin typeface="Arial" pitchFamily="34" charset="0"/>
                <a:cs typeface="+mn-cs"/>
              </a:rPr>
              <a:t>Liang, Introduction to Java Programming and Data Structures, Twelfth Edition, (c) 2020 Pearson Education, Inc. All rights reserved. </a:t>
            </a:r>
          </a:p>
        </p:txBody>
      </p:sp>
    </p:spTree>
  </p:cSld>
  <p:clrMap bg1="lt1" tx1="dk1" bg2="lt2" tx2="dk2" accent1="accent1" accent2="accent2" accent3="accent3" accent4="accent4" accent5="accent5" accent6="accent6" hlink="hlink" folHlink="folHlink"/>
  <p:sldLayoutIdLst>
    <p:sldLayoutId id="2147484060" r:id="rId1"/>
    <p:sldLayoutId id="2147484061"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liveexample.pearsoncmg.com/html/ComputeAngles.html" TargetMode="Externa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3" Type="http://schemas.openxmlformats.org/officeDocument/2006/relationships/hyperlink" Target="https://liveexample.pearsoncmg.com/html/FormatDemo.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AD45B11C-959D-F774-22D7-48103B53002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97C36F2-8421-1B4E-AEE8-0367F920E407}" type="slidenum">
              <a:rPr lang="en-US" altLang="en-US" sz="1400"/>
              <a:pPr>
                <a:spcBef>
                  <a:spcPct val="0"/>
                </a:spcBef>
                <a:buClrTx/>
                <a:buSzTx/>
                <a:buFontTx/>
                <a:buNone/>
              </a:pPr>
              <a:t>1</a:t>
            </a:fld>
            <a:endParaRPr lang="en-US" altLang="en-US" sz="1400"/>
          </a:p>
        </p:txBody>
      </p:sp>
      <p:sp>
        <p:nvSpPr>
          <p:cNvPr id="4099" name="Rectangle 2">
            <a:extLst>
              <a:ext uri="{FF2B5EF4-FFF2-40B4-BE49-F238E27FC236}">
                <a16:creationId xmlns:a16="http://schemas.microsoft.com/office/drawing/2014/main" id="{8454B313-A868-1B77-B819-0F5E38F4D560}"/>
              </a:ext>
            </a:extLst>
          </p:cNvPr>
          <p:cNvSpPr>
            <a:spLocks noGrp="1" noChangeArrowheads="1"/>
          </p:cNvSpPr>
          <p:nvPr>
            <p:ph type="title"/>
          </p:nvPr>
        </p:nvSpPr>
        <p:spPr>
          <a:xfrm>
            <a:off x="693738" y="893763"/>
            <a:ext cx="7772400" cy="1143000"/>
          </a:xfrm>
        </p:spPr>
        <p:txBody>
          <a:bodyPr/>
          <a:lstStyle/>
          <a:p>
            <a:r>
              <a:rPr lang="en-US" altLang="en-US" sz="3600"/>
              <a:t>Chapter 4 Mathematical Functions, Characters, and Strings  </a:t>
            </a:r>
            <a:br>
              <a:rPr lang="en-US" altLang="en-US" sz="3600" b="1"/>
            </a:br>
            <a:endParaRPr lang="en-US" altLang="en-US" sz="36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D3EB0B59-6047-48BA-6CFF-853A456D3F4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6523394-0DD0-2041-8C39-5754A5BB1E2C}" type="slidenum">
              <a:rPr lang="en-US" altLang="en-US" sz="1400"/>
              <a:pPr>
                <a:spcBef>
                  <a:spcPct val="0"/>
                </a:spcBef>
                <a:buClrTx/>
                <a:buSzTx/>
                <a:buFontTx/>
                <a:buNone/>
              </a:pPr>
              <a:t>10</a:t>
            </a:fld>
            <a:endParaRPr lang="en-US" altLang="en-US" sz="1400"/>
          </a:p>
        </p:txBody>
      </p:sp>
      <p:sp>
        <p:nvSpPr>
          <p:cNvPr id="14339" name="Rectangle 2">
            <a:extLst>
              <a:ext uri="{FF2B5EF4-FFF2-40B4-BE49-F238E27FC236}">
                <a16:creationId xmlns:a16="http://schemas.microsoft.com/office/drawing/2014/main" id="{D7D5F684-F96F-0F27-8078-721D59527069}"/>
              </a:ext>
            </a:extLst>
          </p:cNvPr>
          <p:cNvSpPr>
            <a:spLocks noGrp="1" noChangeArrowheads="1"/>
          </p:cNvSpPr>
          <p:nvPr>
            <p:ph type="title"/>
          </p:nvPr>
        </p:nvSpPr>
        <p:spPr>
          <a:xfrm>
            <a:off x="685800" y="0"/>
            <a:ext cx="7772400" cy="1428750"/>
          </a:xfrm>
        </p:spPr>
        <p:txBody>
          <a:bodyPr/>
          <a:lstStyle/>
          <a:p>
            <a:r>
              <a:rPr lang="en-US" altLang="en-US"/>
              <a:t>min, max, and abs</a:t>
            </a:r>
          </a:p>
        </p:txBody>
      </p:sp>
      <p:sp>
        <p:nvSpPr>
          <p:cNvPr id="14340" name="Rectangle 3">
            <a:extLst>
              <a:ext uri="{FF2B5EF4-FFF2-40B4-BE49-F238E27FC236}">
                <a16:creationId xmlns:a16="http://schemas.microsoft.com/office/drawing/2014/main" id="{A6A26EBD-75EA-1E0D-B80D-21AC82D8C175}"/>
              </a:ext>
            </a:extLst>
          </p:cNvPr>
          <p:cNvSpPr>
            <a:spLocks noGrp="1" noChangeArrowheads="1"/>
          </p:cNvSpPr>
          <p:nvPr>
            <p:ph type="body" idx="1"/>
          </p:nvPr>
        </p:nvSpPr>
        <p:spPr>
          <a:xfrm>
            <a:off x="152400" y="1371600"/>
            <a:ext cx="4038600" cy="4495800"/>
          </a:xfrm>
        </p:spPr>
        <p:txBody>
          <a:bodyPr/>
          <a:lstStyle/>
          <a:p>
            <a:pPr>
              <a:spcBef>
                <a:spcPct val="50000"/>
              </a:spcBef>
            </a:pPr>
            <a:r>
              <a:rPr lang="en-US" altLang="en-US" sz="2200">
                <a:latin typeface="Courier New" panose="02070309020205020404" pitchFamily="49" charset="0"/>
              </a:rPr>
              <a:t>max(a, b)</a:t>
            </a:r>
            <a:r>
              <a:rPr lang="en-US" altLang="en-US" sz="2200"/>
              <a:t>and </a:t>
            </a:r>
            <a:r>
              <a:rPr lang="en-US" altLang="en-US" sz="2200">
                <a:latin typeface="Courier New" panose="02070309020205020404" pitchFamily="49" charset="0"/>
              </a:rPr>
              <a:t>min(a, b)</a:t>
            </a:r>
            <a:endParaRPr lang="en-US" altLang="en-US" sz="2400"/>
          </a:p>
          <a:p>
            <a:pPr marL="377825" lvl="1" indent="0">
              <a:buFontTx/>
              <a:buNone/>
            </a:pPr>
            <a:r>
              <a:rPr lang="en-US" altLang="en-US" sz="2000"/>
              <a:t>Returns the maximum or minimum of two parameters.</a:t>
            </a:r>
          </a:p>
          <a:p>
            <a:pPr algn="just">
              <a:spcBef>
                <a:spcPct val="50000"/>
              </a:spcBef>
            </a:pPr>
            <a:r>
              <a:rPr lang="en-US" altLang="en-US" sz="2200">
                <a:latin typeface="Courier New" panose="02070309020205020404" pitchFamily="49" charset="0"/>
              </a:rPr>
              <a:t>abs(a)</a:t>
            </a:r>
            <a:endParaRPr lang="en-US" altLang="en-US" sz="2400"/>
          </a:p>
          <a:p>
            <a:pPr marL="377825" lvl="1" indent="0">
              <a:buFontTx/>
              <a:buNone/>
            </a:pPr>
            <a:r>
              <a:rPr lang="en-US" altLang="en-US" sz="2000"/>
              <a:t>Returns the absolute value of the parameter.</a:t>
            </a:r>
          </a:p>
          <a:p>
            <a:pPr>
              <a:spcBef>
                <a:spcPct val="50000"/>
              </a:spcBef>
            </a:pPr>
            <a:r>
              <a:rPr lang="en-US" altLang="en-US" sz="2200">
                <a:latin typeface="Courier New" panose="02070309020205020404" pitchFamily="49" charset="0"/>
              </a:rPr>
              <a:t>random()</a:t>
            </a:r>
            <a:endParaRPr lang="en-US" altLang="en-US" sz="2400"/>
          </a:p>
          <a:p>
            <a:pPr marL="377825" lvl="1" indent="0">
              <a:buFontTx/>
              <a:buNone/>
            </a:pPr>
            <a:r>
              <a:rPr lang="en-US" altLang="en-US" sz="2000"/>
              <a:t>Returns a random </a:t>
            </a:r>
            <a:r>
              <a:rPr lang="en-US" altLang="en-US" sz="2000">
                <a:latin typeface="Courier New" panose="02070309020205020404" pitchFamily="49" charset="0"/>
              </a:rPr>
              <a:t>double</a:t>
            </a:r>
            <a:r>
              <a:rPr lang="en-US" altLang="en-US" sz="2000"/>
              <a:t> value</a:t>
            </a:r>
            <a:br>
              <a:rPr lang="en-US" altLang="en-US" sz="2000"/>
            </a:br>
            <a:r>
              <a:rPr lang="en-US" altLang="en-US" sz="2000"/>
              <a:t>in the range [0.0, 1.0).</a:t>
            </a:r>
          </a:p>
        </p:txBody>
      </p:sp>
      <p:sp>
        <p:nvSpPr>
          <p:cNvPr id="14341" name="Rectangle 5">
            <a:extLst>
              <a:ext uri="{FF2B5EF4-FFF2-40B4-BE49-F238E27FC236}">
                <a16:creationId xmlns:a16="http://schemas.microsoft.com/office/drawing/2014/main" id="{C91C159E-71CC-3EFA-0FD7-EE202C7CAA62}"/>
              </a:ext>
            </a:extLst>
          </p:cNvPr>
          <p:cNvSpPr>
            <a:spLocks noChangeArrowheads="1"/>
          </p:cNvSpPr>
          <p:nvPr/>
        </p:nvSpPr>
        <p:spPr bwMode="auto">
          <a:xfrm>
            <a:off x="4419600" y="1371600"/>
            <a:ext cx="4419600" cy="46482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200" b="1">
                <a:latin typeface="Courier New" panose="02070309020205020404" pitchFamily="49" charset="0"/>
                <a:cs typeface="Courier New" panose="02070309020205020404" pitchFamily="49" charset="0"/>
              </a:rPr>
              <a:t>Examples:</a:t>
            </a:r>
          </a:p>
          <a:p>
            <a:pPr>
              <a:buFont typeface="Monotype Sorts" pitchFamily="2" charset="2"/>
              <a:buNone/>
            </a:pPr>
            <a:endParaRPr lang="en-US" altLang="en-US" sz="2200" b="1">
              <a:latin typeface="Courier New" panose="02070309020205020404" pitchFamily="49" charset="0"/>
              <a:cs typeface="Courier New" panose="02070309020205020404" pitchFamily="49"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Math.max(2, 3) returns 3 </a:t>
            </a:r>
            <a:endParaRPr lang="en-US" altLang="en-US" sz="2200" b="1">
              <a:latin typeface="Courier" pitchFamily="2"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Math.max(2.5, 3) returns 3.0 </a:t>
            </a:r>
            <a:endParaRPr lang="en-US" altLang="en-US" sz="2200" b="1">
              <a:latin typeface="Courier New" panose="02070309020205020404" pitchFamily="49"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Math.min(2.5, 3.6) returns 2.5 </a:t>
            </a:r>
            <a:endParaRPr lang="en-US" altLang="en-US" sz="2200" b="1">
              <a:latin typeface="Courier New" panose="02070309020205020404" pitchFamily="49"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Math.abs(-2) returns 2</a:t>
            </a:r>
            <a:endParaRPr lang="en-US" altLang="en-US" sz="2200" b="1">
              <a:latin typeface="Courier New" panose="02070309020205020404" pitchFamily="49"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Times New Roman" panose="02020603050405020304" pitchFamily="18" charset="0"/>
              </a:rPr>
              <a:t>Math.abs(-2.1) returns 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a:extLst>
              <a:ext uri="{FF2B5EF4-FFF2-40B4-BE49-F238E27FC236}">
                <a16:creationId xmlns:a16="http://schemas.microsoft.com/office/drawing/2014/main" id="{E76AE1CE-584C-39B3-31B5-0E90BE988C2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CC5F4DF-6570-F046-9A1B-D91F078E16E1}" type="slidenum">
              <a:rPr lang="en-US" altLang="en-US" sz="1400"/>
              <a:pPr>
                <a:spcBef>
                  <a:spcPct val="0"/>
                </a:spcBef>
                <a:buClrTx/>
                <a:buSzTx/>
                <a:buFontTx/>
                <a:buNone/>
              </a:pPr>
              <a:t>11</a:t>
            </a:fld>
            <a:endParaRPr lang="en-US" altLang="en-US" sz="1400"/>
          </a:p>
        </p:txBody>
      </p:sp>
      <p:sp>
        <p:nvSpPr>
          <p:cNvPr id="15363" name="Rectangle 2">
            <a:extLst>
              <a:ext uri="{FF2B5EF4-FFF2-40B4-BE49-F238E27FC236}">
                <a16:creationId xmlns:a16="http://schemas.microsoft.com/office/drawing/2014/main" id="{8335EFD5-4494-FCB6-C7C8-741063B4A5C9}"/>
              </a:ext>
            </a:extLst>
          </p:cNvPr>
          <p:cNvSpPr>
            <a:spLocks noGrp="1" noChangeArrowheads="1"/>
          </p:cNvSpPr>
          <p:nvPr>
            <p:ph type="title"/>
          </p:nvPr>
        </p:nvSpPr>
        <p:spPr>
          <a:xfrm>
            <a:off x="685800" y="228600"/>
            <a:ext cx="7772400" cy="685800"/>
          </a:xfrm>
        </p:spPr>
        <p:txBody>
          <a:bodyPr/>
          <a:lstStyle/>
          <a:p>
            <a:r>
              <a:rPr lang="en-US" altLang="en-US">
                <a:cs typeface="Courier New" panose="02070309020205020404" pitchFamily="49" charset="0"/>
              </a:rPr>
              <a:t>The </a:t>
            </a:r>
            <a:r>
              <a:rPr lang="en-US" altLang="en-US" u="sng">
                <a:cs typeface="Courier New" panose="02070309020205020404" pitchFamily="49" charset="0"/>
              </a:rPr>
              <a:t>random</a:t>
            </a:r>
            <a:r>
              <a:rPr lang="en-US" altLang="en-US">
                <a:cs typeface="Courier New" panose="02070309020205020404" pitchFamily="49" charset="0"/>
              </a:rPr>
              <a:t> Method</a:t>
            </a:r>
            <a:endParaRPr lang="en-US" altLang="en-US"/>
          </a:p>
        </p:txBody>
      </p:sp>
      <p:sp>
        <p:nvSpPr>
          <p:cNvPr id="15364" name="Rectangle 3">
            <a:extLst>
              <a:ext uri="{FF2B5EF4-FFF2-40B4-BE49-F238E27FC236}">
                <a16:creationId xmlns:a16="http://schemas.microsoft.com/office/drawing/2014/main" id="{1E083498-95A3-B979-FAF6-2DFA7D23101B}"/>
              </a:ext>
            </a:extLst>
          </p:cNvPr>
          <p:cNvSpPr>
            <a:spLocks noGrp="1" noChangeArrowheads="1"/>
          </p:cNvSpPr>
          <p:nvPr>
            <p:ph type="body" idx="1"/>
          </p:nvPr>
        </p:nvSpPr>
        <p:spPr>
          <a:xfrm>
            <a:off x="228600" y="1143000"/>
            <a:ext cx="8686800" cy="838200"/>
          </a:xfrm>
        </p:spPr>
        <p:txBody>
          <a:bodyPr/>
          <a:lstStyle/>
          <a:p>
            <a:pPr marL="0" indent="0">
              <a:spcBef>
                <a:spcPct val="50000"/>
              </a:spcBef>
              <a:buFont typeface="Monotype Sorts" pitchFamily="2" charset="2"/>
              <a:buNone/>
            </a:pPr>
            <a:r>
              <a:rPr lang="en-US" altLang="en-US" sz="2400">
                <a:cs typeface="Courier New" panose="02070309020205020404" pitchFamily="49" charset="0"/>
              </a:rPr>
              <a:t>Generates a random </a:t>
            </a:r>
            <a:r>
              <a:rPr lang="en-US" altLang="en-US" sz="2400" u="sng">
                <a:cs typeface="Courier New" panose="02070309020205020404" pitchFamily="49" charset="0"/>
              </a:rPr>
              <a:t>double</a:t>
            </a:r>
            <a:r>
              <a:rPr lang="en-US" altLang="en-US" sz="2400">
                <a:cs typeface="Courier New" panose="02070309020205020404" pitchFamily="49" charset="0"/>
              </a:rPr>
              <a:t> value greater than or equal to 0.0 and less than 1.0 (</a:t>
            </a:r>
            <a:r>
              <a:rPr lang="en-US" altLang="en-US" sz="2400" u="sng">
                <a:cs typeface="Courier New" panose="02070309020205020404" pitchFamily="49" charset="0"/>
              </a:rPr>
              <a:t>0 &lt;= Math.random() &lt; 1.0</a:t>
            </a:r>
            <a:r>
              <a:rPr lang="en-US" altLang="en-US" sz="2400">
                <a:cs typeface="Courier New" panose="02070309020205020404" pitchFamily="49" charset="0"/>
              </a:rPr>
              <a:t>).</a:t>
            </a:r>
            <a:r>
              <a:rPr lang="en-US" altLang="en-US" sz="2400"/>
              <a:t> </a:t>
            </a:r>
          </a:p>
        </p:txBody>
      </p:sp>
      <p:sp>
        <p:nvSpPr>
          <p:cNvPr id="15365" name="Rectangle 5">
            <a:extLst>
              <a:ext uri="{FF2B5EF4-FFF2-40B4-BE49-F238E27FC236}">
                <a16:creationId xmlns:a16="http://schemas.microsoft.com/office/drawing/2014/main" id="{A4545D7A-F709-14DF-F3A3-DEA39FF7A73F}"/>
              </a:ext>
            </a:extLst>
          </p:cNvPr>
          <p:cNvSpPr>
            <a:spLocks noChangeArrowheads="1"/>
          </p:cNvSpPr>
          <p:nvPr/>
        </p:nvSpPr>
        <p:spPr bwMode="auto">
          <a:xfrm>
            <a:off x="228600" y="22860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Font typeface="Monotype Sorts" pitchFamily="2" charset="2"/>
              <a:buNone/>
            </a:pPr>
            <a:r>
              <a:rPr lang="en-US" altLang="en-US" sz="1600">
                <a:cs typeface="Courier New" panose="02070309020205020404" pitchFamily="49" charset="0"/>
              </a:rPr>
              <a:t>Examples:</a:t>
            </a:r>
            <a:endParaRPr lang="en-US" altLang="en-US" sz="1600"/>
          </a:p>
        </p:txBody>
      </p:sp>
      <p:sp>
        <p:nvSpPr>
          <p:cNvPr id="15366" name="Rectangle 7">
            <a:extLst>
              <a:ext uri="{FF2B5EF4-FFF2-40B4-BE49-F238E27FC236}">
                <a16:creationId xmlns:a16="http://schemas.microsoft.com/office/drawing/2014/main" id="{1C8C6E2B-0800-9645-F757-902C24E7417C}"/>
              </a:ext>
            </a:extLst>
          </p:cNvPr>
          <p:cNvSpPr>
            <a:spLocks noChangeArrowheads="1"/>
          </p:cNvSpPr>
          <p:nvPr/>
        </p:nvSpPr>
        <p:spPr bwMode="auto">
          <a:xfrm>
            <a:off x="1895475" y="2947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15367" name="Object 6">
            <a:extLst>
              <a:ext uri="{FF2B5EF4-FFF2-40B4-BE49-F238E27FC236}">
                <a16:creationId xmlns:a16="http://schemas.microsoft.com/office/drawing/2014/main" id="{65EB32CB-DB94-4791-B55D-39DBC7B835E5}"/>
              </a:ext>
            </a:extLst>
          </p:cNvPr>
          <p:cNvGraphicFramePr>
            <a:graphicFrameLocks noChangeAspect="1"/>
          </p:cNvGraphicFramePr>
          <p:nvPr/>
        </p:nvGraphicFramePr>
        <p:xfrm>
          <a:off x="533400" y="2895600"/>
          <a:ext cx="8001000" cy="1438275"/>
        </p:xfrm>
        <a:graphic>
          <a:graphicData uri="http://schemas.openxmlformats.org/presentationml/2006/ole">
            <mc:AlternateContent xmlns:mc="http://schemas.openxmlformats.org/markup-compatibility/2006">
              <mc:Choice xmlns:v="urn:schemas-microsoft-com:vml" Requires="v">
                <p:oleObj r:id="rId2" imgW="32118300" imgH="5753100" progId="Word.Picture.8">
                  <p:embed/>
                </p:oleObj>
              </mc:Choice>
              <mc:Fallback>
                <p:oleObj r:id="rId2" imgW="32118300" imgH="5753100" progId="Word.Picture.8">
                  <p:embed/>
                  <p:pic>
                    <p:nvPicPr>
                      <p:cNvPr id="15367" name="Object 6">
                        <a:extLst>
                          <a:ext uri="{FF2B5EF4-FFF2-40B4-BE49-F238E27FC236}">
                            <a16:creationId xmlns:a16="http://schemas.microsoft.com/office/drawing/2014/main" id="{65EB32CB-DB94-4791-B55D-39DBC7B835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895600"/>
                        <a:ext cx="800100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8" name="Rectangle 8">
            <a:extLst>
              <a:ext uri="{FF2B5EF4-FFF2-40B4-BE49-F238E27FC236}">
                <a16:creationId xmlns:a16="http://schemas.microsoft.com/office/drawing/2014/main" id="{4E7B1BA4-D204-85D1-AD3C-348816F421AB}"/>
              </a:ext>
            </a:extLst>
          </p:cNvPr>
          <p:cNvSpPr>
            <a:spLocks noChangeArrowheads="1"/>
          </p:cNvSpPr>
          <p:nvPr/>
        </p:nvSpPr>
        <p:spPr bwMode="auto">
          <a:xfrm>
            <a:off x="228600" y="45720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Font typeface="Monotype Sorts" pitchFamily="2" charset="2"/>
              <a:buNone/>
            </a:pPr>
            <a:r>
              <a:rPr lang="en-US" altLang="en-US" sz="1600">
                <a:cs typeface="Courier New" panose="02070309020205020404" pitchFamily="49" charset="0"/>
              </a:rPr>
              <a:t>In general,</a:t>
            </a:r>
            <a:endParaRPr lang="en-US" altLang="en-US" sz="1600"/>
          </a:p>
        </p:txBody>
      </p:sp>
      <p:sp>
        <p:nvSpPr>
          <p:cNvPr id="15369" name="Rectangle 10">
            <a:extLst>
              <a:ext uri="{FF2B5EF4-FFF2-40B4-BE49-F238E27FC236}">
                <a16:creationId xmlns:a16="http://schemas.microsoft.com/office/drawing/2014/main" id="{1DFADBC4-5555-5E45-5E31-937992741432}"/>
              </a:ext>
            </a:extLst>
          </p:cNvPr>
          <p:cNvSpPr>
            <a:spLocks noChangeArrowheads="1"/>
          </p:cNvSpPr>
          <p:nvPr/>
        </p:nvSpPr>
        <p:spPr bwMode="auto">
          <a:xfrm>
            <a:off x="1895475" y="32289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15370" name="Object 9">
            <a:extLst>
              <a:ext uri="{FF2B5EF4-FFF2-40B4-BE49-F238E27FC236}">
                <a16:creationId xmlns:a16="http://schemas.microsoft.com/office/drawing/2014/main" id="{9DF76B53-9B6A-CD25-C9D5-88E298AC2505}"/>
              </a:ext>
            </a:extLst>
          </p:cNvPr>
          <p:cNvGraphicFramePr>
            <a:graphicFrameLocks noChangeAspect="1"/>
          </p:cNvGraphicFramePr>
          <p:nvPr/>
        </p:nvGraphicFramePr>
        <p:xfrm>
          <a:off x="457200" y="5181600"/>
          <a:ext cx="8534400" cy="638175"/>
        </p:xfrm>
        <a:graphic>
          <a:graphicData uri="http://schemas.openxmlformats.org/presentationml/2006/ole">
            <mc:AlternateContent xmlns:mc="http://schemas.openxmlformats.org/markup-compatibility/2006">
              <mc:Choice xmlns:v="urn:schemas-microsoft-com:vml" Requires="v">
                <p:oleObj r:id="rId4" imgW="32118300" imgH="2400300" progId="Word.Picture.8">
                  <p:embed/>
                </p:oleObj>
              </mc:Choice>
              <mc:Fallback>
                <p:oleObj r:id="rId4" imgW="32118300" imgH="2400300" progId="Word.Picture.8">
                  <p:embed/>
                  <p:pic>
                    <p:nvPicPr>
                      <p:cNvPr id="15370" name="Object 9">
                        <a:extLst>
                          <a:ext uri="{FF2B5EF4-FFF2-40B4-BE49-F238E27FC236}">
                            <a16:creationId xmlns:a16="http://schemas.microsoft.com/office/drawing/2014/main" id="{9DF76B53-9B6A-CD25-C9D5-88E298AC25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5181600"/>
                        <a:ext cx="853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a:extLst>
              <a:ext uri="{FF2B5EF4-FFF2-40B4-BE49-F238E27FC236}">
                <a16:creationId xmlns:a16="http://schemas.microsoft.com/office/drawing/2014/main" id="{ED13953D-9BF6-8C8C-C16C-7979431B043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B76FF68-6B31-6244-AE26-AC659CC59824}" type="slidenum">
              <a:rPr lang="en-US" altLang="en-US" sz="1400"/>
              <a:pPr>
                <a:spcBef>
                  <a:spcPct val="0"/>
                </a:spcBef>
                <a:buClrTx/>
                <a:buSzTx/>
                <a:buFontTx/>
                <a:buNone/>
              </a:pPr>
              <a:t>12</a:t>
            </a:fld>
            <a:endParaRPr lang="en-US" altLang="en-US" sz="1400"/>
          </a:p>
        </p:txBody>
      </p:sp>
      <p:sp>
        <p:nvSpPr>
          <p:cNvPr id="16387" name="Rectangle 2">
            <a:extLst>
              <a:ext uri="{FF2B5EF4-FFF2-40B4-BE49-F238E27FC236}">
                <a16:creationId xmlns:a16="http://schemas.microsoft.com/office/drawing/2014/main" id="{41885FC2-9E90-E166-207B-B5E0DB64BF6E}"/>
              </a:ext>
            </a:extLst>
          </p:cNvPr>
          <p:cNvSpPr>
            <a:spLocks noGrp="1" noChangeArrowheads="1"/>
          </p:cNvSpPr>
          <p:nvPr>
            <p:ph type="title"/>
          </p:nvPr>
        </p:nvSpPr>
        <p:spPr>
          <a:xfrm>
            <a:off x="685800" y="0"/>
            <a:ext cx="7772400" cy="1428750"/>
          </a:xfrm>
        </p:spPr>
        <p:txBody>
          <a:bodyPr/>
          <a:lstStyle/>
          <a:p>
            <a:r>
              <a:rPr lang="en-US" altLang="en-US"/>
              <a:t>Case Study: Computing Angles of a Triangle </a:t>
            </a:r>
          </a:p>
        </p:txBody>
      </p:sp>
      <p:sp>
        <p:nvSpPr>
          <p:cNvPr id="16388" name="Rectangle 3">
            <a:extLst>
              <a:ext uri="{FF2B5EF4-FFF2-40B4-BE49-F238E27FC236}">
                <a16:creationId xmlns:a16="http://schemas.microsoft.com/office/drawing/2014/main" id="{0E508771-E6F6-3B47-B784-2C26E129EC8E}"/>
              </a:ext>
            </a:extLst>
          </p:cNvPr>
          <p:cNvSpPr>
            <a:spLocks noChangeArrowheads="1"/>
          </p:cNvSpPr>
          <p:nvPr/>
        </p:nvSpPr>
        <p:spPr bwMode="auto">
          <a:xfrm>
            <a:off x="0" y="2622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16389" name="Rectangle 4">
            <a:extLst>
              <a:ext uri="{FF2B5EF4-FFF2-40B4-BE49-F238E27FC236}">
                <a16:creationId xmlns:a16="http://schemas.microsoft.com/office/drawing/2014/main" id="{34F9945F-355F-3E63-4150-6F70C96D0930}"/>
              </a:ext>
            </a:extLst>
          </p:cNvPr>
          <p:cNvSpPr>
            <a:spLocks noChangeArrowheads="1"/>
          </p:cNvSpPr>
          <p:nvPr/>
        </p:nvSpPr>
        <p:spPr bwMode="auto">
          <a:xfrm>
            <a:off x="0" y="2700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16390" name="Rectangle 5">
            <a:extLst>
              <a:ext uri="{FF2B5EF4-FFF2-40B4-BE49-F238E27FC236}">
                <a16:creationId xmlns:a16="http://schemas.microsoft.com/office/drawing/2014/main" id="{8F0C669F-24DF-5C98-41B2-5A8329E67C98}"/>
              </a:ext>
            </a:extLst>
          </p:cNvPr>
          <p:cNvSpPr>
            <a:spLocks noChangeArrowheads="1"/>
          </p:cNvSpPr>
          <p:nvPr/>
        </p:nvSpPr>
        <p:spPr bwMode="auto">
          <a:xfrm>
            <a:off x="0" y="2833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16391" name="Rectangle 6">
            <a:extLst>
              <a:ext uri="{FF2B5EF4-FFF2-40B4-BE49-F238E27FC236}">
                <a16:creationId xmlns:a16="http://schemas.microsoft.com/office/drawing/2014/main" id="{7C58E6B2-766E-F7D4-9782-2384429DAAFE}"/>
              </a:ext>
            </a:extLst>
          </p:cNvPr>
          <p:cNvSpPr>
            <a:spLocks noGrp="1" noChangeArrowheads="1"/>
          </p:cNvSpPr>
          <p:nvPr>
            <p:ph type="body" idx="1"/>
          </p:nvPr>
        </p:nvSpPr>
        <p:spPr>
          <a:xfrm>
            <a:off x="304800" y="3659188"/>
            <a:ext cx="8610600" cy="1498600"/>
          </a:xfrm>
        </p:spPr>
        <p:txBody>
          <a:bodyPr/>
          <a:lstStyle/>
          <a:p>
            <a:pPr marL="0" indent="0">
              <a:lnSpc>
                <a:spcPct val="90000"/>
              </a:lnSpc>
              <a:buFont typeface="Monotype Sorts" pitchFamily="2" charset="2"/>
              <a:buNone/>
            </a:pPr>
            <a:r>
              <a:rPr lang="en-US" altLang="en-US"/>
              <a:t>Write a program that prompts the user to enter the x- and y-coordinates of the three corner points in a triangle and then displays the triangle’s angles. </a:t>
            </a:r>
          </a:p>
        </p:txBody>
      </p:sp>
      <p:sp>
        <p:nvSpPr>
          <p:cNvPr id="16392" name="Rectangle 8">
            <a:extLst>
              <a:ext uri="{FF2B5EF4-FFF2-40B4-BE49-F238E27FC236}">
                <a16:creationId xmlns:a16="http://schemas.microsoft.com/office/drawing/2014/main" id="{BD490788-388A-C05A-DE2B-B7A0511B1FDC}"/>
              </a:ext>
            </a:extLst>
          </p:cNvPr>
          <p:cNvSpPr>
            <a:spLocks noChangeArrowheads="1"/>
          </p:cNvSpPr>
          <p:nvPr/>
        </p:nvSpPr>
        <p:spPr bwMode="auto">
          <a:xfrm>
            <a:off x="0" y="2786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16393" name="Object 7">
            <a:extLst>
              <a:ext uri="{FF2B5EF4-FFF2-40B4-BE49-F238E27FC236}">
                <a16:creationId xmlns:a16="http://schemas.microsoft.com/office/drawing/2014/main" id="{BB08E7F5-8FBA-D41C-5DFE-7F5156F3ED22}"/>
              </a:ext>
            </a:extLst>
          </p:cNvPr>
          <p:cNvGraphicFramePr>
            <a:graphicFrameLocks noChangeAspect="1"/>
          </p:cNvGraphicFramePr>
          <p:nvPr/>
        </p:nvGraphicFramePr>
        <p:xfrm>
          <a:off x="309563" y="1508125"/>
          <a:ext cx="8410575" cy="1908175"/>
        </p:xfrm>
        <a:graphic>
          <a:graphicData uri="http://schemas.openxmlformats.org/presentationml/2006/ole">
            <mc:AlternateContent xmlns:mc="http://schemas.openxmlformats.org/markup-compatibility/2006">
              <mc:Choice xmlns:v="urn:schemas-microsoft-com:vml" Requires="v">
                <p:oleObj name="Picture" r:id="rId3" imgW="5092700" imgH="1155700" progId="Word.Picture.8">
                  <p:embed/>
                </p:oleObj>
              </mc:Choice>
              <mc:Fallback>
                <p:oleObj name="Picture" r:id="rId3" imgW="5092700" imgH="1155700" progId="Word.Picture.8">
                  <p:embed/>
                  <p:pic>
                    <p:nvPicPr>
                      <p:cNvPr id="16393" name="Object 7">
                        <a:extLst>
                          <a:ext uri="{FF2B5EF4-FFF2-40B4-BE49-F238E27FC236}">
                            <a16:creationId xmlns:a16="http://schemas.microsoft.com/office/drawing/2014/main" id="{BB08E7F5-8FBA-D41C-5DFE-7F5156F3ED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63" y="1508125"/>
                        <a:ext cx="8410575"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4" name="Rectangle 8">
            <a:hlinkClick r:id="rId5"/>
            <a:extLst>
              <a:ext uri="{FF2B5EF4-FFF2-40B4-BE49-F238E27FC236}">
                <a16:creationId xmlns:a16="http://schemas.microsoft.com/office/drawing/2014/main" id="{5085DE78-D1D3-FE34-0736-3B55D813D5D9}"/>
              </a:ext>
            </a:extLst>
          </p:cNvPr>
          <p:cNvSpPr>
            <a:spLocks noChangeArrowheads="1"/>
          </p:cNvSpPr>
          <p:nvPr/>
        </p:nvSpPr>
        <p:spPr bwMode="auto">
          <a:xfrm>
            <a:off x="5033963" y="5848350"/>
            <a:ext cx="26193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ComputeAngles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a:extLst>
              <a:ext uri="{FF2B5EF4-FFF2-40B4-BE49-F238E27FC236}">
                <a16:creationId xmlns:a16="http://schemas.microsoft.com/office/drawing/2014/main" id="{825D9407-2403-5BDF-9483-06E544C9933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2F1870C-916E-FF4B-A5E3-D0982D01E495}" type="slidenum">
              <a:rPr lang="en-US" altLang="en-US" sz="1400"/>
              <a:pPr>
                <a:spcBef>
                  <a:spcPct val="0"/>
                </a:spcBef>
                <a:buClrTx/>
                <a:buSzTx/>
                <a:buFontTx/>
                <a:buNone/>
              </a:pPr>
              <a:t>13</a:t>
            </a:fld>
            <a:endParaRPr lang="en-US" altLang="en-US" sz="1400"/>
          </a:p>
        </p:txBody>
      </p:sp>
      <p:sp>
        <p:nvSpPr>
          <p:cNvPr id="18435" name="Rectangle 2">
            <a:extLst>
              <a:ext uri="{FF2B5EF4-FFF2-40B4-BE49-F238E27FC236}">
                <a16:creationId xmlns:a16="http://schemas.microsoft.com/office/drawing/2014/main" id="{148C1143-7561-20B9-4D42-3319A3DFA605}"/>
              </a:ext>
            </a:extLst>
          </p:cNvPr>
          <p:cNvSpPr>
            <a:spLocks noGrp="1" noChangeArrowheads="1"/>
          </p:cNvSpPr>
          <p:nvPr>
            <p:ph type="title"/>
          </p:nvPr>
        </p:nvSpPr>
        <p:spPr>
          <a:xfrm>
            <a:off x="685800" y="304800"/>
            <a:ext cx="7772400" cy="533400"/>
          </a:xfrm>
        </p:spPr>
        <p:txBody>
          <a:bodyPr/>
          <a:lstStyle/>
          <a:p>
            <a:r>
              <a:rPr lang="en-US" altLang="en-US"/>
              <a:t>Character Data Type</a:t>
            </a:r>
            <a:endParaRPr lang="en-US" altLang="en-US" b="1"/>
          </a:p>
        </p:txBody>
      </p:sp>
      <p:sp>
        <p:nvSpPr>
          <p:cNvPr id="18436" name="Rectangle 3">
            <a:extLst>
              <a:ext uri="{FF2B5EF4-FFF2-40B4-BE49-F238E27FC236}">
                <a16:creationId xmlns:a16="http://schemas.microsoft.com/office/drawing/2014/main" id="{BB82834D-5CA1-9253-A571-18EF181642D7}"/>
              </a:ext>
            </a:extLst>
          </p:cNvPr>
          <p:cNvSpPr>
            <a:spLocks noGrp="1" noChangeArrowheads="1"/>
          </p:cNvSpPr>
          <p:nvPr>
            <p:ph type="body" idx="1"/>
          </p:nvPr>
        </p:nvSpPr>
        <p:spPr>
          <a:xfrm>
            <a:off x="152400" y="1219200"/>
            <a:ext cx="6477000" cy="2362200"/>
          </a:xfrm>
        </p:spPr>
        <p:txBody>
          <a:bodyPr/>
          <a:lstStyle/>
          <a:p>
            <a:pPr algn="just">
              <a:buFont typeface="Monotype Sorts" pitchFamily="2" charset="2"/>
              <a:buNone/>
            </a:pPr>
            <a:r>
              <a:rPr lang="en-US" altLang="en-US" sz="3000" dirty="0"/>
              <a:t>char letter = 'A'; (ASCII)       </a:t>
            </a:r>
          </a:p>
          <a:p>
            <a:pPr algn="just">
              <a:buFont typeface="Monotype Sorts" pitchFamily="2" charset="2"/>
              <a:buNone/>
            </a:pPr>
            <a:r>
              <a:rPr lang="en-US" altLang="en-US" sz="3000" dirty="0"/>
              <a:t>char </a:t>
            </a:r>
            <a:r>
              <a:rPr lang="en-US" altLang="en-US" sz="3000" dirty="0" err="1"/>
              <a:t>numChar</a:t>
            </a:r>
            <a:r>
              <a:rPr lang="en-US" altLang="en-US" sz="3000" dirty="0"/>
              <a:t> = '4'; (ASCII)</a:t>
            </a:r>
          </a:p>
          <a:p>
            <a:pPr>
              <a:lnSpc>
                <a:spcPct val="30000"/>
              </a:lnSpc>
              <a:spcBef>
                <a:spcPct val="100000"/>
              </a:spcBef>
              <a:buFont typeface="Monotype Sorts" pitchFamily="2" charset="2"/>
              <a:buNone/>
            </a:pPr>
            <a:r>
              <a:rPr lang="en-US" altLang="en-US" sz="3000" dirty="0"/>
              <a:t>char letter = '\u0041'; (Unicode)</a:t>
            </a:r>
          </a:p>
          <a:p>
            <a:pPr>
              <a:lnSpc>
                <a:spcPct val="30000"/>
              </a:lnSpc>
              <a:spcBef>
                <a:spcPct val="100000"/>
              </a:spcBef>
              <a:buFont typeface="Monotype Sorts" pitchFamily="2" charset="2"/>
              <a:buNone/>
            </a:pPr>
            <a:r>
              <a:rPr lang="en-US" altLang="en-US" sz="3000" dirty="0"/>
              <a:t>char </a:t>
            </a:r>
            <a:r>
              <a:rPr lang="en-US" altLang="en-US" sz="3000" dirty="0" err="1"/>
              <a:t>numChar</a:t>
            </a:r>
            <a:r>
              <a:rPr lang="en-US" altLang="en-US" sz="3000" dirty="0"/>
              <a:t> = '\u0034'; (Unicode)</a:t>
            </a:r>
          </a:p>
        </p:txBody>
      </p:sp>
      <p:sp>
        <p:nvSpPr>
          <p:cNvPr id="18437" name="Rectangle 5">
            <a:extLst>
              <a:ext uri="{FF2B5EF4-FFF2-40B4-BE49-F238E27FC236}">
                <a16:creationId xmlns:a16="http://schemas.microsoft.com/office/drawing/2014/main" id="{423633FE-5E64-EDA9-1653-4F7EA006E26D}"/>
              </a:ext>
            </a:extLst>
          </p:cNvPr>
          <p:cNvSpPr>
            <a:spLocks noChangeArrowheads="1"/>
          </p:cNvSpPr>
          <p:nvPr/>
        </p:nvSpPr>
        <p:spPr bwMode="auto">
          <a:xfrm>
            <a:off x="5029200" y="10668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000"/>
              <a:t>Four hexadecimal digits. </a:t>
            </a:r>
          </a:p>
        </p:txBody>
      </p:sp>
      <p:sp>
        <p:nvSpPr>
          <p:cNvPr id="18438" name="Line 6">
            <a:extLst>
              <a:ext uri="{FF2B5EF4-FFF2-40B4-BE49-F238E27FC236}">
                <a16:creationId xmlns:a16="http://schemas.microsoft.com/office/drawing/2014/main" id="{FBE93EA6-7BD4-811D-0603-0332706F1D3F}"/>
              </a:ext>
            </a:extLst>
          </p:cNvPr>
          <p:cNvSpPr>
            <a:spLocks noChangeShapeType="1"/>
          </p:cNvSpPr>
          <p:nvPr/>
        </p:nvSpPr>
        <p:spPr bwMode="auto">
          <a:xfrm flipH="1">
            <a:off x="2971800" y="1447800"/>
            <a:ext cx="2133600" cy="11430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8439" name="Rectangle 7">
            <a:extLst>
              <a:ext uri="{FF2B5EF4-FFF2-40B4-BE49-F238E27FC236}">
                <a16:creationId xmlns:a16="http://schemas.microsoft.com/office/drawing/2014/main" id="{01044F45-D912-E014-3084-4FA0B4F129FB}"/>
              </a:ext>
            </a:extLst>
          </p:cNvPr>
          <p:cNvSpPr>
            <a:spLocks noChangeArrowheads="1"/>
          </p:cNvSpPr>
          <p:nvPr/>
        </p:nvSpPr>
        <p:spPr bwMode="auto">
          <a:xfrm>
            <a:off x="228600" y="3962400"/>
            <a:ext cx="8763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just">
              <a:buFont typeface="Monotype Sorts" pitchFamily="2" charset="2"/>
              <a:buNone/>
            </a:pPr>
            <a:r>
              <a:rPr lang="en-US" altLang="en-US" sz="2600">
                <a:cs typeface="Times New Roman" panose="02020603050405020304" pitchFamily="18" charset="0"/>
              </a:rPr>
              <a:t>NOTE: The increment and decrement operators can also be used on </a:t>
            </a:r>
            <a:r>
              <a:rPr lang="en-US" altLang="en-US" sz="2600" u="sng">
                <a:cs typeface="Times New Roman" panose="02020603050405020304" pitchFamily="18" charset="0"/>
              </a:rPr>
              <a:t>char</a:t>
            </a:r>
            <a:r>
              <a:rPr lang="en-US" altLang="en-US" sz="2600">
                <a:cs typeface="Times New Roman" panose="02020603050405020304" pitchFamily="18" charset="0"/>
              </a:rPr>
              <a:t> variables to get the next or preceding Unicode character. For example, the following statements display character </a:t>
            </a:r>
            <a:r>
              <a:rPr lang="en-US" altLang="en-US" sz="2600" u="sng">
                <a:cs typeface="Times New Roman" panose="02020603050405020304" pitchFamily="18" charset="0"/>
              </a:rPr>
              <a:t>b</a:t>
            </a:r>
            <a:r>
              <a:rPr lang="en-US" altLang="en-US" sz="2600">
                <a:cs typeface="Times New Roman" panose="02020603050405020304" pitchFamily="18" charset="0"/>
              </a:rPr>
              <a:t>.</a:t>
            </a:r>
          </a:p>
          <a:p>
            <a:pPr lvl="1" algn="just">
              <a:buFontTx/>
              <a:buNone/>
            </a:pPr>
            <a:r>
              <a:rPr lang="en-US" altLang="en-US" sz="2600">
                <a:cs typeface="Times New Roman" panose="02020603050405020304" pitchFamily="18" charset="0"/>
              </a:rPr>
              <a:t>    char ch = 'a';</a:t>
            </a:r>
          </a:p>
          <a:p>
            <a:pPr lvl="1" algn="just">
              <a:buFontTx/>
              <a:buNone/>
            </a:pPr>
            <a:r>
              <a:rPr lang="en-US" altLang="en-US" sz="2600">
                <a:cs typeface="Times New Roman" panose="02020603050405020304" pitchFamily="18" charset="0"/>
              </a:rPr>
              <a:t>    System.out.println(++ch);</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a:extLst>
              <a:ext uri="{FF2B5EF4-FFF2-40B4-BE49-F238E27FC236}">
                <a16:creationId xmlns:a16="http://schemas.microsoft.com/office/drawing/2014/main" id="{1191EF16-D1EB-4DD8-7FBF-6DAD90F5C4E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1BA6D51-660B-FC4F-AD5A-E02082C6A698}" type="slidenum">
              <a:rPr lang="en-US" altLang="en-US" sz="1400"/>
              <a:pPr>
                <a:spcBef>
                  <a:spcPct val="0"/>
                </a:spcBef>
                <a:buClrTx/>
                <a:buSzTx/>
                <a:buFontTx/>
                <a:buNone/>
              </a:pPr>
              <a:t>14</a:t>
            </a:fld>
            <a:endParaRPr lang="en-US" altLang="en-US" sz="1400"/>
          </a:p>
        </p:txBody>
      </p:sp>
      <p:sp>
        <p:nvSpPr>
          <p:cNvPr id="19459" name="Rectangle 2">
            <a:extLst>
              <a:ext uri="{FF2B5EF4-FFF2-40B4-BE49-F238E27FC236}">
                <a16:creationId xmlns:a16="http://schemas.microsoft.com/office/drawing/2014/main" id="{FB81FBAD-EB9F-9E77-B192-10BBD7D97A7B}"/>
              </a:ext>
            </a:extLst>
          </p:cNvPr>
          <p:cNvSpPr>
            <a:spLocks noGrp="1" noChangeArrowheads="1"/>
          </p:cNvSpPr>
          <p:nvPr>
            <p:ph type="title"/>
          </p:nvPr>
        </p:nvSpPr>
        <p:spPr>
          <a:xfrm>
            <a:off x="685800" y="228600"/>
            <a:ext cx="7772400" cy="609600"/>
          </a:xfrm>
        </p:spPr>
        <p:txBody>
          <a:bodyPr/>
          <a:lstStyle/>
          <a:p>
            <a:r>
              <a:rPr lang="en-US" altLang="en-US"/>
              <a:t>Unicode Format</a:t>
            </a:r>
            <a:endParaRPr lang="en-US" altLang="en-US">
              <a:latin typeface="Book Antiqua" panose="02040602050305030304" pitchFamily="18" charset="0"/>
            </a:endParaRPr>
          </a:p>
        </p:txBody>
      </p:sp>
      <p:sp>
        <p:nvSpPr>
          <p:cNvPr id="19460" name="Text Box 7">
            <a:extLst>
              <a:ext uri="{FF2B5EF4-FFF2-40B4-BE49-F238E27FC236}">
                <a16:creationId xmlns:a16="http://schemas.microsoft.com/office/drawing/2014/main" id="{53E690B4-60F0-B78A-7B3D-F8A5EFECB3B1}"/>
              </a:ext>
            </a:extLst>
          </p:cNvPr>
          <p:cNvSpPr txBox="1">
            <a:spLocks noChangeArrowheads="1"/>
          </p:cNvSpPr>
          <p:nvPr/>
        </p:nvSpPr>
        <p:spPr bwMode="auto">
          <a:xfrm>
            <a:off x="304800" y="990600"/>
            <a:ext cx="85344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4229100" algn="l"/>
                <a:tab pos="56007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4229100" algn="l"/>
                <a:tab pos="56007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4229100" algn="l"/>
                <a:tab pos="56007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4229100" algn="l"/>
                <a:tab pos="56007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4229100" algn="l"/>
                <a:tab pos="56007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Times New Roman" panose="02020603050405020304" pitchFamily="18" charset="0"/>
              </a:rPr>
              <a:t>Java characters use </a:t>
            </a:r>
            <a:r>
              <a:rPr lang="en-US" altLang="en-US" sz="2800" i="1">
                <a:cs typeface="Times New Roman" panose="02020603050405020304" pitchFamily="18" charset="0"/>
              </a:rPr>
              <a:t>Unicode</a:t>
            </a:r>
            <a:r>
              <a:rPr lang="en-US" altLang="en-US" sz="2800">
                <a:cs typeface="Times New Roman" panose="02020603050405020304" pitchFamily="18" charset="0"/>
              </a:rPr>
              <a:t>, a 16-bit encoding scheme established by the Unicode Consortium to support the interchange, processing, and display of written texts in the world’s diverse languages. Unicode takes two bytes, preceded by \u, expressed in four hexadecimal numbers that run from </a:t>
            </a:r>
            <a:r>
              <a:rPr lang="en-US" altLang="en-US" sz="2800" u="sng">
                <a:cs typeface="Times New Roman" panose="02020603050405020304" pitchFamily="18" charset="0"/>
              </a:rPr>
              <a:t>'\u0000'</a:t>
            </a:r>
            <a:r>
              <a:rPr lang="en-US" altLang="en-US" sz="2800">
                <a:cs typeface="Times New Roman" panose="02020603050405020304" pitchFamily="18" charset="0"/>
              </a:rPr>
              <a:t> to </a:t>
            </a:r>
            <a:r>
              <a:rPr lang="en-US" altLang="en-US" sz="2800" u="sng">
                <a:cs typeface="Times New Roman" panose="02020603050405020304" pitchFamily="18" charset="0"/>
              </a:rPr>
              <a:t>'\uFFFF'</a:t>
            </a:r>
            <a:r>
              <a:rPr lang="en-US" altLang="en-US" sz="2800">
                <a:cs typeface="Times New Roman" panose="02020603050405020304" pitchFamily="18" charset="0"/>
              </a:rPr>
              <a:t>.</a:t>
            </a:r>
            <a:r>
              <a:rPr lang="en-US" altLang="en-US" sz="2800"/>
              <a:t> So, Unicode can represent </a:t>
            </a:r>
            <a:r>
              <a:rPr lang="en-US" altLang="en-US" sz="2800">
                <a:latin typeface="Courier New" panose="02070309020205020404" pitchFamily="49" charset="0"/>
                <a:cs typeface="Times New Roman" panose="02020603050405020304" pitchFamily="18" charset="0"/>
              </a:rPr>
              <a:t>65535 + 1 characters</a:t>
            </a:r>
            <a:r>
              <a:rPr lang="en-US" altLang="en-US" sz="2800"/>
              <a:t>.</a:t>
            </a:r>
          </a:p>
        </p:txBody>
      </p:sp>
      <p:pic>
        <p:nvPicPr>
          <p:cNvPr id="19461" name="Picture 8">
            <a:extLst>
              <a:ext uri="{FF2B5EF4-FFF2-40B4-BE49-F238E27FC236}">
                <a16:creationId xmlns:a16="http://schemas.microsoft.com/office/drawing/2014/main" id="{7FE4795A-06D8-B837-8BC9-9CEF173E40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5181600"/>
            <a:ext cx="255270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2" name="Text Box 9">
            <a:extLst>
              <a:ext uri="{FF2B5EF4-FFF2-40B4-BE49-F238E27FC236}">
                <a16:creationId xmlns:a16="http://schemas.microsoft.com/office/drawing/2014/main" id="{9781EF86-8BBD-EE10-ABD1-3A51E3979711}"/>
              </a:ext>
            </a:extLst>
          </p:cNvPr>
          <p:cNvSpPr txBox="1">
            <a:spLocks noChangeArrowheads="1"/>
          </p:cNvSpPr>
          <p:nvPr/>
        </p:nvSpPr>
        <p:spPr bwMode="auto">
          <a:xfrm>
            <a:off x="1752600" y="4267200"/>
            <a:ext cx="5257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4229100" algn="l"/>
                <a:tab pos="56007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4229100" algn="l"/>
                <a:tab pos="56007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4229100" algn="l"/>
                <a:tab pos="56007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4229100" algn="l"/>
                <a:tab pos="56007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4229100" algn="l"/>
                <a:tab pos="56007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9pPr>
          </a:lstStyle>
          <a:p>
            <a:pPr>
              <a:spcBef>
                <a:spcPct val="50000"/>
              </a:spcBef>
              <a:buClrTx/>
              <a:buSzTx/>
              <a:buFontTx/>
              <a:buNone/>
            </a:pPr>
            <a:r>
              <a:rPr lang="en-US" altLang="en-US" sz="2000">
                <a:cs typeface="Times New Roman" panose="02020603050405020304" pitchFamily="18" charset="0"/>
              </a:rPr>
              <a:t>Unicode \u03b1 \u03b2 \u03b3 for three Greek letters</a:t>
            </a:r>
          </a:p>
        </p:txBody>
      </p:sp>
      <p:sp>
        <p:nvSpPr>
          <p:cNvPr id="19463" name="Line 10">
            <a:extLst>
              <a:ext uri="{FF2B5EF4-FFF2-40B4-BE49-F238E27FC236}">
                <a16:creationId xmlns:a16="http://schemas.microsoft.com/office/drawing/2014/main" id="{471B1267-7C5F-B6D1-D67B-52E3707BA311}"/>
              </a:ext>
            </a:extLst>
          </p:cNvPr>
          <p:cNvSpPr>
            <a:spLocks noChangeShapeType="1"/>
          </p:cNvSpPr>
          <p:nvPr/>
        </p:nvSpPr>
        <p:spPr bwMode="auto">
          <a:xfrm>
            <a:off x="3124200" y="4572000"/>
            <a:ext cx="2286000" cy="990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9464" name="Line 11">
            <a:extLst>
              <a:ext uri="{FF2B5EF4-FFF2-40B4-BE49-F238E27FC236}">
                <a16:creationId xmlns:a16="http://schemas.microsoft.com/office/drawing/2014/main" id="{3E81CC25-B999-C3BD-5FA8-0F95A6E506F9}"/>
              </a:ext>
            </a:extLst>
          </p:cNvPr>
          <p:cNvSpPr>
            <a:spLocks noChangeShapeType="1"/>
          </p:cNvSpPr>
          <p:nvPr/>
        </p:nvSpPr>
        <p:spPr bwMode="auto">
          <a:xfrm>
            <a:off x="4038600" y="4572000"/>
            <a:ext cx="1524000" cy="990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9465" name="Line 12">
            <a:extLst>
              <a:ext uri="{FF2B5EF4-FFF2-40B4-BE49-F238E27FC236}">
                <a16:creationId xmlns:a16="http://schemas.microsoft.com/office/drawing/2014/main" id="{7CD4CE0E-8645-21A0-D7AD-B3EAA537FEE6}"/>
              </a:ext>
            </a:extLst>
          </p:cNvPr>
          <p:cNvSpPr>
            <a:spLocks noChangeShapeType="1"/>
          </p:cNvSpPr>
          <p:nvPr/>
        </p:nvSpPr>
        <p:spPr bwMode="auto">
          <a:xfrm>
            <a:off x="4800600" y="4572000"/>
            <a:ext cx="838200" cy="990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a:extLst>
              <a:ext uri="{FF2B5EF4-FFF2-40B4-BE49-F238E27FC236}">
                <a16:creationId xmlns:a16="http://schemas.microsoft.com/office/drawing/2014/main" id="{2806FD1B-83C2-472C-ABC6-185E65C72E1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E9D2630-6A15-2748-BE5F-F21C34F657C1}" type="slidenum">
              <a:rPr lang="en-US" altLang="en-US" sz="1400"/>
              <a:pPr>
                <a:spcBef>
                  <a:spcPct val="0"/>
                </a:spcBef>
                <a:buClrTx/>
                <a:buSzTx/>
                <a:buFontTx/>
                <a:buNone/>
              </a:pPr>
              <a:t>15</a:t>
            </a:fld>
            <a:endParaRPr lang="en-US" altLang="en-US" sz="1400"/>
          </a:p>
        </p:txBody>
      </p:sp>
      <p:sp>
        <p:nvSpPr>
          <p:cNvPr id="20483" name="Rectangle 2">
            <a:extLst>
              <a:ext uri="{FF2B5EF4-FFF2-40B4-BE49-F238E27FC236}">
                <a16:creationId xmlns:a16="http://schemas.microsoft.com/office/drawing/2014/main" id="{628A64CC-9068-5E66-A5AB-75D80C9BBB69}"/>
              </a:ext>
            </a:extLst>
          </p:cNvPr>
          <p:cNvSpPr>
            <a:spLocks noGrp="1" noChangeArrowheads="1"/>
          </p:cNvSpPr>
          <p:nvPr>
            <p:ph type="title"/>
          </p:nvPr>
        </p:nvSpPr>
        <p:spPr>
          <a:xfrm>
            <a:off x="152400" y="228600"/>
            <a:ext cx="8763000" cy="1158875"/>
          </a:xfrm>
        </p:spPr>
        <p:txBody>
          <a:bodyPr/>
          <a:lstStyle/>
          <a:p>
            <a:r>
              <a:rPr lang="en-US" altLang="en-US"/>
              <a:t>ASCII Code for Commonly Used Characters</a:t>
            </a:r>
          </a:p>
        </p:txBody>
      </p:sp>
      <p:sp>
        <p:nvSpPr>
          <p:cNvPr id="20484" name="Text Box 3">
            <a:extLst>
              <a:ext uri="{FF2B5EF4-FFF2-40B4-BE49-F238E27FC236}">
                <a16:creationId xmlns:a16="http://schemas.microsoft.com/office/drawing/2014/main" id="{BF9C130A-DA38-28B9-5639-C2911D7596ED}"/>
              </a:ext>
            </a:extLst>
          </p:cNvPr>
          <p:cNvSpPr txBox="1">
            <a:spLocks noChangeArrowheads="1"/>
          </p:cNvSpPr>
          <p:nvPr/>
        </p:nvSpPr>
        <p:spPr bwMode="auto">
          <a:xfrm>
            <a:off x="228600" y="1143000"/>
            <a:ext cx="8686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4229100" algn="l"/>
                <a:tab pos="56007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4229100" algn="l"/>
                <a:tab pos="56007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4229100" algn="l"/>
                <a:tab pos="56007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4229100" algn="l"/>
                <a:tab pos="56007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4229100" algn="l"/>
                <a:tab pos="56007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600">
              <a:latin typeface="Courier New" panose="02070309020205020404" pitchFamily="49" charset="0"/>
            </a:endParaRPr>
          </a:p>
        </p:txBody>
      </p:sp>
      <p:sp>
        <p:nvSpPr>
          <p:cNvPr id="2" name="Rectangle 2">
            <a:extLst>
              <a:ext uri="{FF2B5EF4-FFF2-40B4-BE49-F238E27FC236}">
                <a16:creationId xmlns:a16="http://schemas.microsoft.com/office/drawing/2014/main" id="{326F4193-E00C-4EF8-8EAF-F18B9B14BA20}"/>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graphicFrame>
        <p:nvGraphicFramePr>
          <p:cNvPr id="20486" name="Object 2">
            <a:extLst>
              <a:ext uri="{FF2B5EF4-FFF2-40B4-BE49-F238E27FC236}">
                <a16:creationId xmlns:a16="http://schemas.microsoft.com/office/drawing/2014/main" id="{F98563C5-D37D-9E70-B1B3-F466C7263B04}"/>
              </a:ext>
            </a:extLst>
          </p:cNvPr>
          <p:cNvGraphicFramePr>
            <a:graphicFrameLocks noChangeAspect="1"/>
          </p:cNvGraphicFramePr>
          <p:nvPr/>
        </p:nvGraphicFramePr>
        <p:xfrm>
          <a:off x="228600" y="1854200"/>
          <a:ext cx="8693150" cy="1997075"/>
        </p:xfrm>
        <a:graphic>
          <a:graphicData uri="http://schemas.openxmlformats.org/presentationml/2006/ole">
            <mc:AlternateContent xmlns:mc="http://schemas.openxmlformats.org/markup-compatibility/2006">
              <mc:Choice xmlns:v="urn:schemas-microsoft-com:vml" Requires="v">
                <p:oleObj name="Picture" r:id="rId2" imgW="3733800" imgH="850900" progId="Word.Picture.8">
                  <p:embed/>
                </p:oleObj>
              </mc:Choice>
              <mc:Fallback>
                <p:oleObj name="Picture" r:id="rId2" imgW="3733800" imgH="850900" progId="Word.Picture.8">
                  <p:embed/>
                  <p:pic>
                    <p:nvPicPr>
                      <p:cNvPr id="20486" name="Object 2">
                        <a:extLst>
                          <a:ext uri="{FF2B5EF4-FFF2-40B4-BE49-F238E27FC236}">
                            <a16:creationId xmlns:a16="http://schemas.microsoft.com/office/drawing/2014/main" id="{F98563C5-D37D-9E70-B1B3-F466C7263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854200"/>
                        <a:ext cx="8693150"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a:extLst>
              <a:ext uri="{FF2B5EF4-FFF2-40B4-BE49-F238E27FC236}">
                <a16:creationId xmlns:a16="http://schemas.microsoft.com/office/drawing/2014/main" id="{F81D1592-65C0-6DD6-10E0-B00EBFB6882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EEBB2D9-858A-8749-8968-CB11A37C0C53}" type="slidenum">
              <a:rPr lang="en-US" altLang="en-US" sz="1400"/>
              <a:pPr>
                <a:spcBef>
                  <a:spcPct val="0"/>
                </a:spcBef>
                <a:buClrTx/>
                <a:buSzTx/>
                <a:buFontTx/>
                <a:buNone/>
              </a:pPr>
              <a:t>16</a:t>
            </a:fld>
            <a:endParaRPr lang="en-US" altLang="en-US" sz="1400"/>
          </a:p>
        </p:txBody>
      </p:sp>
      <p:sp>
        <p:nvSpPr>
          <p:cNvPr id="21507" name="Rectangle 2">
            <a:extLst>
              <a:ext uri="{FF2B5EF4-FFF2-40B4-BE49-F238E27FC236}">
                <a16:creationId xmlns:a16="http://schemas.microsoft.com/office/drawing/2014/main" id="{F4FBCA44-898F-2441-B25A-FD4680C35991}"/>
              </a:ext>
            </a:extLst>
          </p:cNvPr>
          <p:cNvSpPr>
            <a:spLocks noGrp="1" noChangeArrowheads="1"/>
          </p:cNvSpPr>
          <p:nvPr>
            <p:ph type="title"/>
          </p:nvPr>
        </p:nvSpPr>
        <p:spPr>
          <a:xfrm>
            <a:off x="152400" y="228600"/>
            <a:ext cx="8763000" cy="742950"/>
          </a:xfrm>
        </p:spPr>
        <p:txBody>
          <a:bodyPr/>
          <a:lstStyle/>
          <a:p>
            <a:r>
              <a:rPr lang="en-US" altLang="en-US" sz="4000"/>
              <a:t>Escape Sequences for Special Characters</a:t>
            </a:r>
          </a:p>
        </p:txBody>
      </p:sp>
      <p:pic>
        <p:nvPicPr>
          <p:cNvPr id="21508" name="Picture 5">
            <a:extLst>
              <a:ext uri="{FF2B5EF4-FFF2-40B4-BE49-F238E27FC236}">
                <a16:creationId xmlns:a16="http://schemas.microsoft.com/office/drawing/2014/main" id="{25FD8D5D-7BAE-4CA7-71D6-12E32A7415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1316038"/>
            <a:ext cx="8745537" cy="303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a:extLst>
              <a:ext uri="{FF2B5EF4-FFF2-40B4-BE49-F238E27FC236}">
                <a16:creationId xmlns:a16="http://schemas.microsoft.com/office/drawing/2014/main" id="{BCCB429A-2FAA-82E7-A23D-04E4681CD96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4885ADC-CC0D-5A4F-B2DF-70A02F34647B}" type="slidenum">
              <a:rPr lang="en-US" altLang="en-US" sz="1400"/>
              <a:pPr>
                <a:spcBef>
                  <a:spcPct val="0"/>
                </a:spcBef>
                <a:buClrTx/>
                <a:buSzTx/>
                <a:buFontTx/>
                <a:buNone/>
              </a:pPr>
              <a:t>17</a:t>
            </a:fld>
            <a:endParaRPr lang="en-US" altLang="en-US" sz="1400"/>
          </a:p>
        </p:txBody>
      </p:sp>
      <p:sp>
        <p:nvSpPr>
          <p:cNvPr id="22531" name="Rectangle 2">
            <a:extLst>
              <a:ext uri="{FF2B5EF4-FFF2-40B4-BE49-F238E27FC236}">
                <a16:creationId xmlns:a16="http://schemas.microsoft.com/office/drawing/2014/main" id="{6A864100-B4CA-B975-A5D4-AA6768E99E3B}"/>
              </a:ext>
            </a:extLst>
          </p:cNvPr>
          <p:cNvSpPr>
            <a:spLocks noGrp="1" noChangeArrowheads="1"/>
          </p:cNvSpPr>
          <p:nvPr>
            <p:ph type="title"/>
          </p:nvPr>
        </p:nvSpPr>
        <p:spPr>
          <a:xfrm>
            <a:off x="152400" y="228600"/>
            <a:ext cx="8763000" cy="685800"/>
          </a:xfrm>
        </p:spPr>
        <p:txBody>
          <a:bodyPr/>
          <a:lstStyle/>
          <a:p>
            <a:r>
              <a:rPr lang="en-US" altLang="en-US"/>
              <a:t>Appendix B: ASCII Character Set</a:t>
            </a:r>
            <a:endParaRPr lang="en-US" altLang="en-US">
              <a:latin typeface="Book Antiqua" panose="02040602050305030304" pitchFamily="18" charset="0"/>
            </a:endParaRPr>
          </a:p>
        </p:txBody>
      </p:sp>
      <p:sp>
        <p:nvSpPr>
          <p:cNvPr id="22532" name="Text Box 3">
            <a:extLst>
              <a:ext uri="{FF2B5EF4-FFF2-40B4-BE49-F238E27FC236}">
                <a16:creationId xmlns:a16="http://schemas.microsoft.com/office/drawing/2014/main" id="{D0153400-9318-A1E3-0AD6-BF0CFE8B81B1}"/>
              </a:ext>
            </a:extLst>
          </p:cNvPr>
          <p:cNvSpPr txBox="1">
            <a:spLocks noChangeArrowheads="1"/>
          </p:cNvSpPr>
          <p:nvPr/>
        </p:nvSpPr>
        <p:spPr bwMode="auto">
          <a:xfrm>
            <a:off x="228600" y="1143000"/>
            <a:ext cx="8686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4229100" algn="l"/>
                <a:tab pos="56007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4229100" algn="l"/>
                <a:tab pos="56007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4229100" algn="l"/>
                <a:tab pos="56007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4229100" algn="l"/>
                <a:tab pos="56007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4229100" algn="l"/>
                <a:tab pos="56007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600">
              <a:latin typeface="Courier New" panose="02070309020205020404" pitchFamily="49" charset="0"/>
            </a:endParaRPr>
          </a:p>
        </p:txBody>
      </p:sp>
      <p:sp>
        <p:nvSpPr>
          <p:cNvPr id="22533" name="Text Box 4">
            <a:extLst>
              <a:ext uri="{FF2B5EF4-FFF2-40B4-BE49-F238E27FC236}">
                <a16:creationId xmlns:a16="http://schemas.microsoft.com/office/drawing/2014/main" id="{987E0D53-262C-C515-739A-413AE8CCBDEA}"/>
              </a:ext>
            </a:extLst>
          </p:cNvPr>
          <p:cNvSpPr txBox="1">
            <a:spLocks noChangeArrowheads="1"/>
          </p:cNvSpPr>
          <p:nvPr/>
        </p:nvSpPr>
        <p:spPr bwMode="auto">
          <a:xfrm>
            <a:off x="152400" y="1143000"/>
            <a:ext cx="876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ASCII Character Set is a subset of the Unicode from \u0000 to \u007f</a:t>
            </a:r>
          </a:p>
        </p:txBody>
      </p:sp>
      <p:graphicFrame>
        <p:nvGraphicFramePr>
          <p:cNvPr id="22534" name="Object 5">
            <a:extLst>
              <a:ext uri="{FF2B5EF4-FFF2-40B4-BE49-F238E27FC236}">
                <a16:creationId xmlns:a16="http://schemas.microsoft.com/office/drawing/2014/main" id="{FFE2B010-B6AE-2F8B-C8BE-E9E1165042CD}"/>
              </a:ext>
            </a:extLst>
          </p:cNvPr>
          <p:cNvGraphicFramePr>
            <a:graphicFrameLocks noChangeAspect="1"/>
          </p:cNvGraphicFramePr>
          <p:nvPr/>
        </p:nvGraphicFramePr>
        <p:xfrm>
          <a:off x="228600" y="2209800"/>
          <a:ext cx="8763000" cy="3786188"/>
        </p:xfrm>
        <a:graphic>
          <a:graphicData uri="http://schemas.openxmlformats.org/presentationml/2006/ole">
            <mc:AlternateContent xmlns:mc="http://schemas.openxmlformats.org/markup-compatibility/2006">
              <mc:Choice xmlns:v="urn:schemas-microsoft-com:vml" Requires="v">
                <p:oleObj name="Bitmap Image" r:id="rId2" imgW="5689600" imgH="2457450" progId="Paint.Picture">
                  <p:embed/>
                </p:oleObj>
              </mc:Choice>
              <mc:Fallback>
                <p:oleObj name="Bitmap Image" r:id="rId2" imgW="5689600" imgH="2457450" progId="Paint.Picture">
                  <p:embed/>
                  <p:pic>
                    <p:nvPicPr>
                      <p:cNvPr id="22534" name="Object 5">
                        <a:extLst>
                          <a:ext uri="{FF2B5EF4-FFF2-40B4-BE49-F238E27FC236}">
                            <a16:creationId xmlns:a16="http://schemas.microsoft.com/office/drawing/2014/main" id="{FFE2B010-B6AE-2F8B-C8BE-E9E1165042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09800"/>
                        <a:ext cx="8763000"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5E593E2C-FFD3-0DCA-F71A-821A510F537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88F63D7-74FE-6046-9970-6A5FD52EE4C0}" type="slidenum">
              <a:rPr lang="en-US" altLang="en-US" sz="1400"/>
              <a:pPr>
                <a:spcBef>
                  <a:spcPct val="0"/>
                </a:spcBef>
                <a:buClrTx/>
                <a:buSzTx/>
                <a:buFontTx/>
                <a:buNone/>
              </a:pPr>
              <a:t>18</a:t>
            </a:fld>
            <a:endParaRPr lang="en-US" altLang="en-US" sz="1400"/>
          </a:p>
        </p:txBody>
      </p:sp>
      <p:sp>
        <p:nvSpPr>
          <p:cNvPr id="23555" name="Rectangle 2">
            <a:extLst>
              <a:ext uri="{FF2B5EF4-FFF2-40B4-BE49-F238E27FC236}">
                <a16:creationId xmlns:a16="http://schemas.microsoft.com/office/drawing/2014/main" id="{D2C96D73-892B-616B-3A33-87CBC9157AF6}"/>
              </a:ext>
            </a:extLst>
          </p:cNvPr>
          <p:cNvSpPr>
            <a:spLocks noGrp="1" noChangeArrowheads="1"/>
          </p:cNvSpPr>
          <p:nvPr>
            <p:ph type="title"/>
          </p:nvPr>
        </p:nvSpPr>
        <p:spPr>
          <a:xfrm>
            <a:off x="609600" y="228600"/>
            <a:ext cx="7772400" cy="685800"/>
          </a:xfrm>
        </p:spPr>
        <p:txBody>
          <a:bodyPr/>
          <a:lstStyle/>
          <a:p>
            <a:r>
              <a:rPr lang="en-US" altLang="en-US"/>
              <a:t>ASCII Character Set, cont.</a:t>
            </a:r>
            <a:endParaRPr lang="en-US" altLang="en-US">
              <a:latin typeface="Book Antiqua" panose="02040602050305030304" pitchFamily="18" charset="0"/>
            </a:endParaRPr>
          </a:p>
        </p:txBody>
      </p:sp>
      <p:sp>
        <p:nvSpPr>
          <p:cNvPr id="23556" name="Text Box 3">
            <a:extLst>
              <a:ext uri="{FF2B5EF4-FFF2-40B4-BE49-F238E27FC236}">
                <a16:creationId xmlns:a16="http://schemas.microsoft.com/office/drawing/2014/main" id="{4C0CEBC4-5397-857D-C416-1BF55576E39F}"/>
              </a:ext>
            </a:extLst>
          </p:cNvPr>
          <p:cNvSpPr txBox="1">
            <a:spLocks noChangeArrowheads="1"/>
          </p:cNvSpPr>
          <p:nvPr/>
        </p:nvSpPr>
        <p:spPr bwMode="auto">
          <a:xfrm>
            <a:off x="228600" y="1143000"/>
            <a:ext cx="8686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4229100" algn="l"/>
                <a:tab pos="56007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4229100" algn="l"/>
                <a:tab pos="56007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4229100" algn="l"/>
                <a:tab pos="56007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4229100" algn="l"/>
                <a:tab pos="56007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4229100" algn="l"/>
                <a:tab pos="56007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600">
              <a:latin typeface="Courier New" panose="02070309020205020404" pitchFamily="49" charset="0"/>
            </a:endParaRPr>
          </a:p>
        </p:txBody>
      </p:sp>
      <p:sp>
        <p:nvSpPr>
          <p:cNvPr id="23557" name="Text Box 4">
            <a:extLst>
              <a:ext uri="{FF2B5EF4-FFF2-40B4-BE49-F238E27FC236}">
                <a16:creationId xmlns:a16="http://schemas.microsoft.com/office/drawing/2014/main" id="{CA9324F4-ADAB-0F7A-9978-4FBBA4ACF0D0}"/>
              </a:ext>
            </a:extLst>
          </p:cNvPr>
          <p:cNvSpPr txBox="1">
            <a:spLocks noChangeArrowheads="1"/>
          </p:cNvSpPr>
          <p:nvPr/>
        </p:nvSpPr>
        <p:spPr bwMode="auto">
          <a:xfrm>
            <a:off x="152400" y="1143000"/>
            <a:ext cx="876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ASCII Character Set is a subset of the Unicode from \u0000 to \u007f</a:t>
            </a:r>
          </a:p>
        </p:txBody>
      </p:sp>
      <p:graphicFrame>
        <p:nvGraphicFramePr>
          <p:cNvPr id="23558" name="Object 6">
            <a:extLst>
              <a:ext uri="{FF2B5EF4-FFF2-40B4-BE49-F238E27FC236}">
                <a16:creationId xmlns:a16="http://schemas.microsoft.com/office/drawing/2014/main" id="{5703C18B-46BB-0503-6E3F-9052C527B656}"/>
              </a:ext>
            </a:extLst>
          </p:cNvPr>
          <p:cNvGraphicFramePr>
            <a:graphicFrameLocks noChangeAspect="1"/>
          </p:cNvGraphicFramePr>
          <p:nvPr/>
        </p:nvGraphicFramePr>
        <p:xfrm>
          <a:off x="152400" y="2514600"/>
          <a:ext cx="8839200" cy="2828925"/>
        </p:xfrm>
        <a:graphic>
          <a:graphicData uri="http://schemas.openxmlformats.org/presentationml/2006/ole">
            <mc:AlternateContent xmlns:mc="http://schemas.openxmlformats.org/markup-compatibility/2006">
              <mc:Choice xmlns:v="urn:schemas-microsoft-com:vml" Requires="v">
                <p:oleObj name="Bitmap Image" r:id="rId2" imgW="5257800" imgH="1682750" progId="Paint.Picture">
                  <p:embed/>
                </p:oleObj>
              </mc:Choice>
              <mc:Fallback>
                <p:oleObj name="Bitmap Image" r:id="rId2" imgW="5257800" imgH="1682750" progId="Paint.Picture">
                  <p:embed/>
                  <p:pic>
                    <p:nvPicPr>
                      <p:cNvPr id="23558" name="Object 6">
                        <a:extLst>
                          <a:ext uri="{FF2B5EF4-FFF2-40B4-BE49-F238E27FC236}">
                            <a16:creationId xmlns:a16="http://schemas.microsoft.com/office/drawing/2014/main" id="{5703C18B-46BB-0503-6E3F-9052C527B6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514600"/>
                        <a:ext cx="8839200" cy="282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F81FD7A3-4844-7E24-C579-2AD7B672FA2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1C92B54-3AD0-C84A-A67A-506892B6EBAA}" type="slidenum">
              <a:rPr lang="en-US" altLang="en-US" sz="1400"/>
              <a:pPr>
                <a:spcBef>
                  <a:spcPct val="0"/>
                </a:spcBef>
                <a:buClrTx/>
                <a:buSzTx/>
                <a:buFontTx/>
                <a:buNone/>
              </a:pPr>
              <a:t>19</a:t>
            </a:fld>
            <a:endParaRPr lang="en-US" altLang="en-US" sz="1400"/>
          </a:p>
        </p:txBody>
      </p:sp>
      <p:sp>
        <p:nvSpPr>
          <p:cNvPr id="24579" name="Rectangle 2">
            <a:extLst>
              <a:ext uri="{FF2B5EF4-FFF2-40B4-BE49-F238E27FC236}">
                <a16:creationId xmlns:a16="http://schemas.microsoft.com/office/drawing/2014/main" id="{703358F5-6F43-3FFC-5601-B09E340045AA}"/>
              </a:ext>
            </a:extLst>
          </p:cNvPr>
          <p:cNvSpPr>
            <a:spLocks noGrp="1" noChangeArrowheads="1"/>
          </p:cNvSpPr>
          <p:nvPr>
            <p:ph type="title"/>
          </p:nvPr>
        </p:nvSpPr>
        <p:spPr>
          <a:xfrm>
            <a:off x="685800" y="0"/>
            <a:ext cx="7772400" cy="1428750"/>
          </a:xfrm>
        </p:spPr>
        <p:txBody>
          <a:bodyPr/>
          <a:lstStyle/>
          <a:p>
            <a:r>
              <a:rPr lang="en-US" altLang="en-US"/>
              <a:t>Casting between char and Numeric Types</a:t>
            </a:r>
            <a:endParaRPr lang="en-US" altLang="en-US">
              <a:latin typeface="Book Antiqua" panose="02040602050305030304" pitchFamily="18" charset="0"/>
            </a:endParaRPr>
          </a:p>
        </p:txBody>
      </p:sp>
      <p:sp>
        <p:nvSpPr>
          <p:cNvPr id="24580" name="Text Box 3">
            <a:extLst>
              <a:ext uri="{FF2B5EF4-FFF2-40B4-BE49-F238E27FC236}">
                <a16:creationId xmlns:a16="http://schemas.microsoft.com/office/drawing/2014/main" id="{6DEE22BC-F005-21E4-1DC6-EBF0E21D3CF2}"/>
              </a:ext>
            </a:extLst>
          </p:cNvPr>
          <p:cNvSpPr txBox="1">
            <a:spLocks noChangeArrowheads="1"/>
          </p:cNvSpPr>
          <p:nvPr/>
        </p:nvSpPr>
        <p:spPr bwMode="auto">
          <a:xfrm>
            <a:off x="304800" y="1752600"/>
            <a:ext cx="8686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4229100" algn="l"/>
                <a:tab pos="56007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4229100" algn="l"/>
                <a:tab pos="56007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4229100" algn="l"/>
                <a:tab pos="56007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4229100" algn="l"/>
                <a:tab pos="56007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4229100" algn="l"/>
                <a:tab pos="56007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9pPr>
          </a:lstStyle>
          <a:p>
            <a:pPr>
              <a:spcBef>
                <a:spcPct val="50000"/>
              </a:spcBef>
              <a:buClrTx/>
              <a:buSzTx/>
              <a:buFontTx/>
              <a:buNone/>
            </a:pPr>
            <a:r>
              <a:rPr lang="en-US" altLang="en-US" sz="2600" b="1">
                <a:latin typeface="Courier New" panose="02070309020205020404" pitchFamily="49" charset="0"/>
              </a:rPr>
              <a:t>int i = </a:t>
            </a:r>
            <a:r>
              <a:rPr lang="en-US" altLang="en-US" sz="3000" b="1">
                <a:latin typeface="Courier New" panose="02070309020205020404" pitchFamily="49" charset="0"/>
              </a:rPr>
              <a:t>'</a:t>
            </a:r>
            <a:r>
              <a:rPr lang="en-US" altLang="en-US" sz="2600" b="1">
                <a:latin typeface="Courier New" panose="02070309020205020404" pitchFamily="49" charset="0"/>
              </a:rPr>
              <a:t>a</a:t>
            </a:r>
            <a:r>
              <a:rPr lang="en-US" altLang="en-US" sz="3000" b="1">
                <a:latin typeface="Courier New" panose="02070309020205020404" pitchFamily="49" charset="0"/>
              </a:rPr>
              <a:t>'</a:t>
            </a:r>
            <a:r>
              <a:rPr lang="en-US" altLang="en-US" sz="2600" b="1">
                <a:latin typeface="Courier New" panose="02070309020205020404" pitchFamily="49" charset="0"/>
              </a:rPr>
              <a:t>; // Same as int i = (int)</a:t>
            </a:r>
            <a:r>
              <a:rPr lang="en-US" altLang="en-US" sz="3000" b="1">
                <a:latin typeface="Courier New" panose="02070309020205020404" pitchFamily="49" charset="0"/>
              </a:rPr>
              <a:t>'</a:t>
            </a:r>
            <a:r>
              <a:rPr lang="en-US" altLang="en-US" sz="2600" b="1">
                <a:latin typeface="Courier New" panose="02070309020205020404" pitchFamily="49" charset="0"/>
              </a:rPr>
              <a:t>a</a:t>
            </a:r>
            <a:r>
              <a:rPr lang="en-US" altLang="en-US" sz="3000" b="1">
                <a:latin typeface="Courier New" panose="02070309020205020404" pitchFamily="49" charset="0"/>
              </a:rPr>
              <a:t>'</a:t>
            </a:r>
            <a:r>
              <a:rPr lang="en-US" altLang="en-US" sz="2600" b="1">
                <a:latin typeface="Courier New" panose="02070309020205020404" pitchFamily="49" charset="0"/>
              </a:rPr>
              <a:t>;</a:t>
            </a:r>
          </a:p>
          <a:p>
            <a:pPr>
              <a:spcBef>
                <a:spcPct val="50000"/>
              </a:spcBef>
              <a:buClrTx/>
              <a:buSzTx/>
              <a:buFontTx/>
              <a:buNone/>
            </a:pPr>
            <a:endParaRPr lang="en-US" altLang="en-US" sz="2600" b="1">
              <a:latin typeface="Courier New" panose="02070309020205020404" pitchFamily="49" charset="0"/>
            </a:endParaRPr>
          </a:p>
          <a:p>
            <a:pPr>
              <a:spcBef>
                <a:spcPct val="50000"/>
              </a:spcBef>
              <a:buClrTx/>
              <a:buSzTx/>
              <a:buFontTx/>
              <a:buNone/>
            </a:pPr>
            <a:r>
              <a:rPr lang="en-US" altLang="en-US" sz="2600" b="1">
                <a:latin typeface="Courier New" panose="02070309020205020404" pitchFamily="49" charset="0"/>
              </a:rPr>
              <a:t>char c = 97; // Same as char c = (char)97;</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CEE69B54-AD29-084B-FD0B-B05573B3F17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719A9E3-6FD1-0A4A-87F8-FAD2A68DE7E1}" type="slidenum">
              <a:rPr lang="en-US" altLang="en-US" sz="1400"/>
              <a:pPr>
                <a:spcBef>
                  <a:spcPct val="0"/>
                </a:spcBef>
                <a:buClrTx/>
                <a:buSzTx/>
                <a:buFontTx/>
                <a:buNone/>
              </a:pPr>
              <a:t>2</a:t>
            </a:fld>
            <a:endParaRPr lang="en-US" altLang="en-US" sz="1400"/>
          </a:p>
        </p:txBody>
      </p:sp>
      <p:sp>
        <p:nvSpPr>
          <p:cNvPr id="5123" name="Rectangle 2">
            <a:extLst>
              <a:ext uri="{FF2B5EF4-FFF2-40B4-BE49-F238E27FC236}">
                <a16:creationId xmlns:a16="http://schemas.microsoft.com/office/drawing/2014/main" id="{1C634307-F616-D417-C19F-6789C6CAEDB1}"/>
              </a:ext>
            </a:extLst>
          </p:cNvPr>
          <p:cNvSpPr>
            <a:spLocks noGrp="1" noChangeArrowheads="1"/>
          </p:cNvSpPr>
          <p:nvPr>
            <p:ph type="title"/>
          </p:nvPr>
        </p:nvSpPr>
        <p:spPr>
          <a:xfrm>
            <a:off x="155575" y="125413"/>
            <a:ext cx="8763000" cy="665162"/>
          </a:xfrm>
        </p:spPr>
        <p:txBody>
          <a:bodyPr/>
          <a:lstStyle/>
          <a:p>
            <a:r>
              <a:rPr lang="en-US" altLang="en-US" sz="4000"/>
              <a:t>Motivations</a:t>
            </a:r>
          </a:p>
        </p:txBody>
      </p:sp>
      <p:sp>
        <p:nvSpPr>
          <p:cNvPr id="5124" name="Rectangle 3">
            <a:extLst>
              <a:ext uri="{FF2B5EF4-FFF2-40B4-BE49-F238E27FC236}">
                <a16:creationId xmlns:a16="http://schemas.microsoft.com/office/drawing/2014/main" id="{BC88A5A3-6BDF-BA2F-7D90-3DE44275F102}"/>
              </a:ext>
            </a:extLst>
          </p:cNvPr>
          <p:cNvSpPr>
            <a:spLocks noGrp="1" noChangeArrowheads="1"/>
          </p:cNvSpPr>
          <p:nvPr>
            <p:ph type="body" idx="1"/>
          </p:nvPr>
        </p:nvSpPr>
        <p:spPr>
          <a:xfrm>
            <a:off x="309563" y="893763"/>
            <a:ext cx="8645525" cy="2709862"/>
          </a:xfrm>
        </p:spPr>
        <p:txBody>
          <a:bodyPr/>
          <a:lstStyle/>
          <a:p>
            <a:pPr marL="0" indent="0">
              <a:lnSpc>
                <a:spcPct val="90000"/>
              </a:lnSpc>
              <a:buFont typeface="Monotype Sorts" pitchFamily="2" charset="2"/>
              <a:buNone/>
            </a:pPr>
            <a:r>
              <a:rPr lang="en-US" altLang="en-US" sz="2800"/>
              <a:t>Suppose you need to estimate the area enclosed by four cities, given the GPS locations (latitude and longitude) of these cities, as shown in the following diagram. How would you write a program to solve this problem? You will be able to write such a program after completing this chapter.</a:t>
            </a:r>
          </a:p>
        </p:txBody>
      </p:sp>
      <p:sp>
        <p:nvSpPr>
          <p:cNvPr id="5125" name="Rectangle 4">
            <a:extLst>
              <a:ext uri="{FF2B5EF4-FFF2-40B4-BE49-F238E27FC236}">
                <a16:creationId xmlns:a16="http://schemas.microsoft.com/office/drawing/2014/main" id="{AEC2BDCE-4E24-F59C-9449-EF7C21173243}"/>
              </a:ext>
            </a:extLst>
          </p:cNvPr>
          <p:cNvSpPr>
            <a:spLocks noChangeArrowheads="1"/>
          </p:cNvSpPr>
          <p:nvPr/>
        </p:nvSpPr>
        <p:spPr bwMode="auto">
          <a:xfrm>
            <a:off x="0" y="2424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pic>
        <p:nvPicPr>
          <p:cNvPr id="5126" name="Picture 7">
            <a:extLst>
              <a:ext uri="{FF2B5EF4-FFF2-40B4-BE49-F238E27FC236}">
                <a16:creationId xmlns:a16="http://schemas.microsoft.com/office/drawing/2014/main" id="{673C59D3-6E8A-A989-CEF9-BE6EE3832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938" y="3389313"/>
            <a:ext cx="8104187" cy="303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EE5D4CFC-AAE2-6702-8144-E31EA353DC9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71D3733-15AF-C948-B7D9-4836B878BC19}" type="slidenum">
              <a:rPr lang="en-US" altLang="en-US" sz="1400"/>
              <a:pPr>
                <a:spcBef>
                  <a:spcPct val="0"/>
                </a:spcBef>
                <a:buClrTx/>
                <a:buSzTx/>
                <a:buFontTx/>
                <a:buNone/>
              </a:pPr>
              <a:t>20</a:t>
            </a:fld>
            <a:endParaRPr lang="en-US" altLang="en-US" sz="1400"/>
          </a:p>
        </p:txBody>
      </p:sp>
      <p:sp>
        <p:nvSpPr>
          <p:cNvPr id="25603" name="Rectangle 2">
            <a:extLst>
              <a:ext uri="{FF2B5EF4-FFF2-40B4-BE49-F238E27FC236}">
                <a16:creationId xmlns:a16="http://schemas.microsoft.com/office/drawing/2014/main" id="{83B07D16-62C0-FB0B-A425-4A63B9A6D025}"/>
              </a:ext>
            </a:extLst>
          </p:cNvPr>
          <p:cNvSpPr>
            <a:spLocks noGrp="1" noChangeArrowheads="1"/>
          </p:cNvSpPr>
          <p:nvPr>
            <p:ph type="title"/>
          </p:nvPr>
        </p:nvSpPr>
        <p:spPr>
          <a:xfrm>
            <a:off x="685800" y="0"/>
            <a:ext cx="7772400" cy="1428750"/>
          </a:xfrm>
        </p:spPr>
        <p:txBody>
          <a:bodyPr/>
          <a:lstStyle/>
          <a:p>
            <a:r>
              <a:rPr lang="en-US" altLang="en-US"/>
              <a:t>Comparing and Testing Characters</a:t>
            </a:r>
            <a:endParaRPr lang="en-US" altLang="en-US">
              <a:latin typeface="Book Antiqua" panose="02040602050305030304" pitchFamily="18" charset="0"/>
            </a:endParaRPr>
          </a:p>
        </p:txBody>
      </p:sp>
      <p:sp>
        <p:nvSpPr>
          <p:cNvPr id="25604" name="Text Box 3">
            <a:extLst>
              <a:ext uri="{FF2B5EF4-FFF2-40B4-BE49-F238E27FC236}">
                <a16:creationId xmlns:a16="http://schemas.microsoft.com/office/drawing/2014/main" id="{B33FE495-D733-FCF1-32CF-2C172FC02A5F}"/>
              </a:ext>
            </a:extLst>
          </p:cNvPr>
          <p:cNvSpPr txBox="1">
            <a:spLocks noChangeArrowheads="1"/>
          </p:cNvSpPr>
          <p:nvPr/>
        </p:nvSpPr>
        <p:spPr bwMode="auto">
          <a:xfrm>
            <a:off x="304800" y="1752600"/>
            <a:ext cx="8686800" cy="267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4229100" algn="l"/>
                <a:tab pos="56007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4229100" algn="l"/>
                <a:tab pos="56007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4229100" algn="l"/>
                <a:tab pos="56007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4229100" algn="l"/>
                <a:tab pos="56007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4229100" algn="l"/>
                <a:tab pos="56007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4229100" algn="l"/>
                <a:tab pos="560070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800" b="1"/>
              <a:t>if</a:t>
            </a:r>
            <a:r>
              <a:rPr lang="en-US" altLang="en-US" sz="2800"/>
              <a:t> (ch &gt;= </a:t>
            </a:r>
            <a:r>
              <a:rPr lang="en-US" altLang="en-US" sz="2800" b="1"/>
              <a:t>'A' </a:t>
            </a:r>
            <a:r>
              <a:rPr lang="en-US" altLang="en-US" sz="2800"/>
              <a:t>&amp;&amp; ch &lt;= </a:t>
            </a:r>
            <a:r>
              <a:rPr lang="en-US" altLang="en-US" sz="2800" b="1"/>
              <a:t>'Z'</a:t>
            </a:r>
            <a:r>
              <a:rPr lang="en-US" altLang="en-US" sz="2800"/>
              <a:t>) </a:t>
            </a:r>
            <a:endParaRPr lang="en-US" altLang="en-US" sz="2800" u="sng"/>
          </a:p>
          <a:p>
            <a:pPr>
              <a:spcBef>
                <a:spcPct val="0"/>
              </a:spcBef>
              <a:buClrTx/>
              <a:buSzTx/>
              <a:buFontTx/>
              <a:buNone/>
            </a:pPr>
            <a:r>
              <a:rPr lang="en-US" altLang="en-US" sz="2800"/>
              <a:t>  System.out.println(ch + </a:t>
            </a:r>
            <a:r>
              <a:rPr lang="en-US" altLang="en-US" sz="2800" b="1"/>
              <a:t>" is an uppercase letter"</a:t>
            </a:r>
            <a:r>
              <a:rPr lang="en-US" altLang="en-US" sz="2800"/>
              <a:t>); </a:t>
            </a:r>
            <a:endParaRPr lang="en-US" altLang="en-US" sz="2800" u="sng"/>
          </a:p>
          <a:p>
            <a:pPr>
              <a:spcBef>
                <a:spcPct val="0"/>
              </a:spcBef>
              <a:buClrTx/>
              <a:buSzTx/>
              <a:buFontTx/>
              <a:buNone/>
            </a:pPr>
            <a:r>
              <a:rPr lang="en-US" altLang="en-US" sz="2800" b="1"/>
              <a:t>else if</a:t>
            </a:r>
            <a:r>
              <a:rPr lang="en-US" altLang="en-US" sz="2800"/>
              <a:t> (ch &gt;= </a:t>
            </a:r>
            <a:r>
              <a:rPr lang="en-US" altLang="en-US" sz="2800" b="1"/>
              <a:t>'a' </a:t>
            </a:r>
            <a:r>
              <a:rPr lang="en-US" altLang="en-US" sz="2800"/>
              <a:t>&amp;&amp; ch &lt;= </a:t>
            </a:r>
            <a:r>
              <a:rPr lang="en-US" altLang="en-US" sz="2800" b="1"/>
              <a:t>'z'</a:t>
            </a:r>
            <a:r>
              <a:rPr lang="en-US" altLang="en-US" sz="2800"/>
              <a:t>) </a:t>
            </a:r>
            <a:endParaRPr lang="en-US" altLang="en-US" sz="2800" u="sng"/>
          </a:p>
          <a:p>
            <a:pPr>
              <a:spcBef>
                <a:spcPct val="0"/>
              </a:spcBef>
              <a:buClrTx/>
              <a:buSzTx/>
              <a:buFontTx/>
              <a:buNone/>
            </a:pPr>
            <a:r>
              <a:rPr lang="en-US" altLang="en-US" sz="2800"/>
              <a:t>  System.out.println(ch + </a:t>
            </a:r>
            <a:r>
              <a:rPr lang="en-US" altLang="en-US" sz="2800" b="1"/>
              <a:t>" is a lowercase letter"</a:t>
            </a:r>
            <a:r>
              <a:rPr lang="en-US" altLang="en-US" sz="2800"/>
              <a:t>); </a:t>
            </a:r>
            <a:endParaRPr lang="en-US" altLang="en-US" sz="2800" u="sng"/>
          </a:p>
          <a:p>
            <a:pPr>
              <a:spcBef>
                <a:spcPct val="0"/>
              </a:spcBef>
              <a:buClrTx/>
              <a:buSzTx/>
              <a:buFontTx/>
              <a:buNone/>
            </a:pPr>
            <a:r>
              <a:rPr lang="en-US" altLang="en-US" sz="2800" b="1"/>
              <a:t>else if</a:t>
            </a:r>
            <a:r>
              <a:rPr lang="en-US" altLang="en-US" sz="2800"/>
              <a:t> (ch &gt;= </a:t>
            </a:r>
            <a:r>
              <a:rPr lang="en-US" altLang="en-US" sz="2800" b="1"/>
              <a:t>'0' </a:t>
            </a:r>
            <a:r>
              <a:rPr lang="en-US" altLang="en-US" sz="2800"/>
              <a:t>&amp;&amp; ch &lt;= </a:t>
            </a:r>
            <a:r>
              <a:rPr lang="en-US" altLang="en-US" sz="2800" b="1"/>
              <a:t>'9'</a:t>
            </a:r>
            <a:r>
              <a:rPr lang="en-US" altLang="en-US" sz="2800"/>
              <a:t>) </a:t>
            </a:r>
            <a:endParaRPr lang="en-US" altLang="en-US" sz="2800" u="sng"/>
          </a:p>
          <a:p>
            <a:pPr>
              <a:spcBef>
                <a:spcPct val="0"/>
              </a:spcBef>
              <a:buClrTx/>
              <a:buSzTx/>
              <a:buFontTx/>
              <a:buNone/>
            </a:pPr>
            <a:r>
              <a:rPr lang="en-US" altLang="en-US" sz="2800"/>
              <a:t>  System.out.println(ch + </a:t>
            </a:r>
            <a:r>
              <a:rPr lang="en-US" altLang="en-US" sz="2800" b="1"/>
              <a:t>" is a numeric character"</a:t>
            </a:r>
            <a:r>
              <a:rPr lang="en-US" altLang="en-US" sz="2800"/>
              <a:t>); </a:t>
            </a:r>
            <a:endParaRPr lang="en-US" altLang="en-US" sz="2800" u="sng"/>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a:extLst>
              <a:ext uri="{FF2B5EF4-FFF2-40B4-BE49-F238E27FC236}">
                <a16:creationId xmlns:a16="http://schemas.microsoft.com/office/drawing/2014/main" id="{81F16B8E-598A-1C11-F7E6-EF066782030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CF77DC1-422B-264A-BD23-EB1CA65B93E4}" type="slidenum">
              <a:rPr lang="en-US" altLang="en-US" sz="1400"/>
              <a:pPr>
                <a:spcBef>
                  <a:spcPct val="0"/>
                </a:spcBef>
                <a:buClrTx/>
                <a:buSzTx/>
                <a:buFontTx/>
                <a:buNone/>
              </a:pPr>
              <a:t>21</a:t>
            </a:fld>
            <a:endParaRPr lang="en-US" altLang="en-US" sz="1400"/>
          </a:p>
        </p:txBody>
      </p:sp>
      <p:sp>
        <p:nvSpPr>
          <p:cNvPr id="26627" name="Rectangle 2">
            <a:extLst>
              <a:ext uri="{FF2B5EF4-FFF2-40B4-BE49-F238E27FC236}">
                <a16:creationId xmlns:a16="http://schemas.microsoft.com/office/drawing/2014/main" id="{159C9909-4EF1-D19E-07EF-51887497D60C}"/>
              </a:ext>
            </a:extLst>
          </p:cNvPr>
          <p:cNvSpPr>
            <a:spLocks noGrp="1" noChangeArrowheads="1"/>
          </p:cNvSpPr>
          <p:nvPr>
            <p:ph type="title"/>
          </p:nvPr>
        </p:nvSpPr>
        <p:spPr>
          <a:xfrm>
            <a:off x="228600" y="228600"/>
            <a:ext cx="8686800" cy="685800"/>
          </a:xfrm>
        </p:spPr>
        <p:txBody>
          <a:bodyPr/>
          <a:lstStyle/>
          <a:p>
            <a:r>
              <a:rPr lang="en-US" altLang="en-US" sz="4800"/>
              <a:t>Methods in the Character Class</a:t>
            </a:r>
            <a:endParaRPr lang="en-US" altLang="en-US" sz="4500">
              <a:cs typeface="Times New Roman" panose="02020603050405020304" pitchFamily="18" charset="0"/>
            </a:endParaRPr>
          </a:p>
        </p:txBody>
      </p:sp>
      <p:sp>
        <p:nvSpPr>
          <p:cNvPr id="3" name="Rectangle 2">
            <a:extLst>
              <a:ext uri="{FF2B5EF4-FFF2-40B4-BE49-F238E27FC236}">
                <a16:creationId xmlns:a16="http://schemas.microsoft.com/office/drawing/2014/main" id="{23317E6B-F566-4636-A308-253CC9494728}"/>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graphicFrame>
        <p:nvGraphicFramePr>
          <p:cNvPr id="26629" name="Object 3">
            <a:extLst>
              <a:ext uri="{FF2B5EF4-FFF2-40B4-BE49-F238E27FC236}">
                <a16:creationId xmlns:a16="http://schemas.microsoft.com/office/drawing/2014/main" id="{673EE665-428D-5899-5A79-8537DA8EAA32}"/>
              </a:ext>
            </a:extLst>
          </p:cNvPr>
          <p:cNvGraphicFramePr>
            <a:graphicFrameLocks noChangeAspect="1"/>
          </p:cNvGraphicFramePr>
          <p:nvPr/>
        </p:nvGraphicFramePr>
        <p:xfrm>
          <a:off x="247650" y="1431925"/>
          <a:ext cx="8648700" cy="3225800"/>
        </p:xfrm>
        <a:graphic>
          <a:graphicData uri="http://schemas.openxmlformats.org/presentationml/2006/ole">
            <mc:AlternateContent xmlns:mc="http://schemas.openxmlformats.org/markup-compatibility/2006">
              <mc:Choice xmlns:v="urn:schemas-microsoft-com:vml" Requires="v">
                <p:oleObj name="Picture" r:id="rId2" imgW="4025900" imgH="1638300" progId="Word.Picture.8">
                  <p:embed/>
                </p:oleObj>
              </mc:Choice>
              <mc:Fallback>
                <p:oleObj name="Picture" r:id="rId2" imgW="4025900" imgH="1638300" progId="Word.Picture.8">
                  <p:embed/>
                  <p:pic>
                    <p:nvPicPr>
                      <p:cNvPr id="26629" name="Object 3">
                        <a:extLst>
                          <a:ext uri="{FF2B5EF4-FFF2-40B4-BE49-F238E27FC236}">
                            <a16:creationId xmlns:a16="http://schemas.microsoft.com/office/drawing/2014/main" id="{673EE665-428D-5899-5A79-8537DA8EAA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 y="1431925"/>
                        <a:ext cx="8648700"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B80FFA2E-6AD5-4883-4C35-1F285D80C07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EF6F7C4-977C-0C45-8472-98FE05023E3D}" type="slidenum">
              <a:rPr lang="en-US" altLang="en-US" sz="1400"/>
              <a:pPr>
                <a:spcBef>
                  <a:spcPct val="0"/>
                </a:spcBef>
                <a:buClrTx/>
                <a:buSzTx/>
                <a:buFontTx/>
                <a:buNone/>
              </a:pPr>
              <a:t>22</a:t>
            </a:fld>
            <a:endParaRPr lang="en-US" altLang="en-US" sz="1400"/>
          </a:p>
        </p:txBody>
      </p:sp>
      <p:sp>
        <p:nvSpPr>
          <p:cNvPr id="50179" name="Rectangle 2">
            <a:extLst>
              <a:ext uri="{FF2B5EF4-FFF2-40B4-BE49-F238E27FC236}">
                <a16:creationId xmlns:a16="http://schemas.microsoft.com/office/drawing/2014/main" id="{AEFDF854-2D27-E4E9-803A-7B7650C293DF}"/>
              </a:ext>
            </a:extLst>
          </p:cNvPr>
          <p:cNvSpPr>
            <a:spLocks noGrp="1" noChangeArrowheads="1"/>
          </p:cNvSpPr>
          <p:nvPr>
            <p:ph type="title"/>
          </p:nvPr>
        </p:nvSpPr>
        <p:spPr>
          <a:xfrm>
            <a:off x="754063" y="296863"/>
            <a:ext cx="7219950" cy="417512"/>
          </a:xfrm>
        </p:spPr>
        <p:txBody>
          <a:bodyPr/>
          <a:lstStyle/>
          <a:p>
            <a:r>
              <a:rPr lang="en-US" altLang="en-US">
                <a:cs typeface="Courier New" panose="02070309020205020404" pitchFamily="49" charset="0"/>
              </a:rPr>
              <a:t>Formatting Output</a:t>
            </a:r>
            <a:r>
              <a:rPr lang="en-US" altLang="en-US"/>
              <a:t> </a:t>
            </a:r>
          </a:p>
        </p:txBody>
      </p:sp>
      <p:sp>
        <p:nvSpPr>
          <p:cNvPr id="50180" name="Text Box 3">
            <a:extLst>
              <a:ext uri="{FF2B5EF4-FFF2-40B4-BE49-F238E27FC236}">
                <a16:creationId xmlns:a16="http://schemas.microsoft.com/office/drawing/2014/main" id="{37827F2B-F79F-E9C7-29DD-F60F7BBD317F}"/>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50181" name="Text Box 4">
            <a:extLst>
              <a:ext uri="{FF2B5EF4-FFF2-40B4-BE49-F238E27FC236}">
                <a16:creationId xmlns:a16="http://schemas.microsoft.com/office/drawing/2014/main" id="{983AD7F8-3DAE-8F5B-B546-2CEBFBA4F141}"/>
              </a:ext>
            </a:extLst>
          </p:cNvPr>
          <p:cNvSpPr txBox="1">
            <a:spLocks noChangeArrowheads="1"/>
          </p:cNvSpPr>
          <p:nvPr/>
        </p:nvSpPr>
        <p:spPr bwMode="auto">
          <a:xfrm>
            <a:off x="228600" y="990600"/>
            <a:ext cx="8763000" cy="350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Courier New" panose="02070309020205020404" pitchFamily="49" charset="0"/>
              </a:rPr>
              <a:t>Use the printf statement.</a:t>
            </a:r>
          </a:p>
          <a:p>
            <a:pPr lvl="1">
              <a:spcBef>
                <a:spcPct val="50000"/>
              </a:spcBef>
              <a:buClrTx/>
              <a:buFontTx/>
              <a:buNone/>
            </a:pPr>
            <a:r>
              <a:rPr lang="en-US" altLang="en-US">
                <a:cs typeface="Courier New" panose="02070309020205020404" pitchFamily="49" charset="0"/>
              </a:rPr>
              <a:t>System.out.printf(format, items);</a:t>
            </a:r>
          </a:p>
          <a:p>
            <a:pPr>
              <a:spcBef>
                <a:spcPct val="50000"/>
              </a:spcBef>
              <a:buClrTx/>
              <a:buSzTx/>
              <a:buFontTx/>
              <a:buNone/>
            </a:pPr>
            <a:r>
              <a:rPr lang="en-US" altLang="en-US" sz="2800">
                <a:cs typeface="Courier New" panose="02070309020205020404" pitchFamily="49" charset="0"/>
              </a:rPr>
              <a:t>Where format is a string that may consist of substrings and format specifiers. A format specifier specifies how an item should be displayed. An item may be a numeric value, character, boolean value, or a string. Each specifier begins with a percent sign.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8AD7C174-54EA-4AA2-BC09-ED380E13766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4A7E56E-A9F8-2747-A5DA-E2CBF151F19A}" type="slidenum">
              <a:rPr lang="en-US" altLang="en-US" sz="1400"/>
              <a:pPr>
                <a:spcBef>
                  <a:spcPct val="0"/>
                </a:spcBef>
                <a:buClrTx/>
                <a:buSzTx/>
                <a:buFontTx/>
                <a:buNone/>
              </a:pPr>
              <a:t>23</a:t>
            </a:fld>
            <a:endParaRPr lang="en-US" altLang="en-US" sz="1400"/>
          </a:p>
        </p:txBody>
      </p:sp>
      <p:sp>
        <p:nvSpPr>
          <p:cNvPr id="52227" name="Rectangle 2">
            <a:extLst>
              <a:ext uri="{FF2B5EF4-FFF2-40B4-BE49-F238E27FC236}">
                <a16:creationId xmlns:a16="http://schemas.microsoft.com/office/drawing/2014/main" id="{8E56E124-8990-9745-361E-3B3BFD0018E6}"/>
              </a:ext>
            </a:extLst>
          </p:cNvPr>
          <p:cNvSpPr>
            <a:spLocks noGrp="1" noChangeArrowheads="1"/>
          </p:cNvSpPr>
          <p:nvPr>
            <p:ph type="title"/>
          </p:nvPr>
        </p:nvSpPr>
        <p:spPr>
          <a:xfrm>
            <a:off x="754063" y="296863"/>
            <a:ext cx="7219950" cy="417512"/>
          </a:xfrm>
        </p:spPr>
        <p:txBody>
          <a:bodyPr/>
          <a:lstStyle/>
          <a:p>
            <a:r>
              <a:rPr lang="en-US" altLang="en-US">
                <a:cs typeface="Courier New" panose="02070309020205020404" pitchFamily="49" charset="0"/>
              </a:rPr>
              <a:t>Frequently-Used Specifiers</a:t>
            </a:r>
            <a:r>
              <a:rPr lang="en-US" altLang="en-US"/>
              <a:t> </a:t>
            </a:r>
          </a:p>
        </p:txBody>
      </p:sp>
      <p:sp>
        <p:nvSpPr>
          <p:cNvPr id="52228" name="Text Box 3">
            <a:extLst>
              <a:ext uri="{FF2B5EF4-FFF2-40B4-BE49-F238E27FC236}">
                <a16:creationId xmlns:a16="http://schemas.microsoft.com/office/drawing/2014/main" id="{B3F18E4D-7DB6-4DD2-F43B-288F2AA6B7AC}"/>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125957" name="Text Box 5">
            <a:extLst>
              <a:ext uri="{FF2B5EF4-FFF2-40B4-BE49-F238E27FC236}">
                <a16:creationId xmlns:a16="http://schemas.microsoft.com/office/drawing/2014/main" id="{363AB365-33F8-4A9C-9B57-6E3E9CCA2566}"/>
              </a:ext>
            </a:extLst>
          </p:cNvPr>
          <p:cNvSpPr txBox="1">
            <a:spLocks noChangeArrowheads="1"/>
          </p:cNvSpPr>
          <p:nvPr/>
        </p:nvSpPr>
        <p:spPr bwMode="auto">
          <a:xfrm>
            <a:off x="228600" y="1066800"/>
            <a:ext cx="87630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2000" b="1" dirty="0" err="1">
                <a:cs typeface="Courier New" pitchFamily="49" charset="0"/>
              </a:rPr>
              <a:t>Specifier</a:t>
            </a:r>
            <a:r>
              <a:rPr lang="en-US" sz="2000" b="1" dirty="0">
                <a:cs typeface="Courier New" pitchFamily="49" charset="0"/>
              </a:rPr>
              <a:t>  Output					Example </a:t>
            </a:r>
          </a:p>
          <a:p>
            <a:pPr>
              <a:spcBef>
                <a:spcPct val="50000"/>
              </a:spcBef>
              <a:defRPr/>
            </a:pPr>
            <a:r>
              <a:rPr lang="en-US" sz="2000" b="1" dirty="0">
                <a:solidFill>
                  <a:schemeClr val="accent4"/>
                </a:solidFill>
                <a:latin typeface="Courier New" pitchFamily="49" charset="0"/>
                <a:cs typeface="Courier New" pitchFamily="49" charset="0"/>
              </a:rPr>
              <a:t>%b</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a </a:t>
            </a:r>
            <a:r>
              <a:rPr lang="en-US" sz="2000" b="1" dirty="0" err="1">
                <a:solidFill>
                  <a:schemeClr val="accent4"/>
                </a:solidFill>
                <a:latin typeface="Courier New" pitchFamily="49" charset="0"/>
                <a:cs typeface="Courier New" pitchFamily="49" charset="0"/>
              </a:rPr>
              <a:t>boolean</a:t>
            </a:r>
            <a:r>
              <a:rPr lang="en-US" sz="2000" b="1" dirty="0">
                <a:solidFill>
                  <a:schemeClr val="accent4"/>
                </a:solidFill>
                <a:latin typeface="Courier New" pitchFamily="49" charset="0"/>
                <a:cs typeface="Courier New" pitchFamily="49" charset="0"/>
              </a:rPr>
              <a:t> value</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true or false</a:t>
            </a:r>
            <a:r>
              <a:rPr lang="en-US" sz="2000" b="1" dirty="0">
                <a:solidFill>
                  <a:schemeClr val="accent4"/>
                </a:solidFill>
                <a:cs typeface="Courier New" pitchFamily="49" charset="0"/>
              </a:rPr>
              <a:t> </a:t>
            </a:r>
          </a:p>
          <a:p>
            <a:pPr>
              <a:spcBef>
                <a:spcPct val="50000"/>
              </a:spcBef>
              <a:defRPr/>
            </a:pPr>
            <a:r>
              <a:rPr lang="en-US" sz="2000" b="1" dirty="0">
                <a:solidFill>
                  <a:schemeClr val="accent4"/>
                </a:solidFill>
                <a:latin typeface="Courier New" pitchFamily="49" charset="0"/>
                <a:cs typeface="Courier New" pitchFamily="49" charset="0"/>
              </a:rPr>
              <a:t>%c</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a character</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'a'</a:t>
            </a:r>
            <a:r>
              <a:rPr lang="en-US" sz="2000" b="1" dirty="0">
                <a:solidFill>
                  <a:schemeClr val="accent4"/>
                </a:solidFill>
                <a:cs typeface="Courier New" pitchFamily="49" charset="0"/>
              </a:rPr>
              <a:t> </a:t>
            </a:r>
          </a:p>
          <a:p>
            <a:pPr>
              <a:spcBef>
                <a:spcPct val="50000"/>
              </a:spcBef>
              <a:defRPr/>
            </a:pPr>
            <a:r>
              <a:rPr lang="en-US" sz="2000" b="1" dirty="0">
                <a:solidFill>
                  <a:schemeClr val="accent4"/>
                </a:solidFill>
                <a:latin typeface="Courier New" pitchFamily="49" charset="0"/>
                <a:cs typeface="Courier New" pitchFamily="49" charset="0"/>
              </a:rPr>
              <a:t>%d</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a decimal integer 			</a:t>
            </a:r>
            <a:r>
              <a:rPr lang="en-US" sz="2000" b="1" dirty="0">
                <a:solidFill>
                  <a:schemeClr val="accent4"/>
                </a:solidFill>
                <a:latin typeface="Courier New" pitchFamily="49" charset="0"/>
                <a:cs typeface="Times New Roman" pitchFamily="18" charset="0"/>
              </a:rPr>
              <a:t>200</a:t>
            </a:r>
            <a:r>
              <a:rPr lang="en-US" sz="2000" b="1" dirty="0">
                <a:solidFill>
                  <a:schemeClr val="accent4"/>
                </a:solidFill>
                <a:latin typeface="Courier New" pitchFamily="49" charset="0"/>
                <a:cs typeface="Courier New" pitchFamily="49" charset="0"/>
              </a:rPr>
              <a:t> </a:t>
            </a:r>
            <a:endParaRPr lang="en-US" sz="2000" b="1" dirty="0">
              <a:solidFill>
                <a:schemeClr val="accent4"/>
              </a:solidFill>
              <a:cs typeface="Courier New" pitchFamily="49" charset="0"/>
            </a:endParaRPr>
          </a:p>
          <a:p>
            <a:pPr>
              <a:spcBef>
                <a:spcPct val="50000"/>
              </a:spcBef>
              <a:defRPr/>
            </a:pPr>
            <a:r>
              <a:rPr lang="en-US" sz="2000" b="1" dirty="0">
                <a:solidFill>
                  <a:schemeClr val="accent4"/>
                </a:solidFill>
                <a:latin typeface="Courier New" pitchFamily="49" charset="0"/>
                <a:cs typeface="Courier New" pitchFamily="49" charset="0"/>
              </a:rPr>
              <a:t>%f</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a floating-point number</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45.460000</a:t>
            </a:r>
            <a:r>
              <a:rPr lang="en-US" sz="2000" b="1" dirty="0">
                <a:solidFill>
                  <a:schemeClr val="accent4"/>
                </a:solidFill>
                <a:cs typeface="Courier New" pitchFamily="49" charset="0"/>
              </a:rPr>
              <a:t> </a:t>
            </a:r>
          </a:p>
          <a:p>
            <a:pPr>
              <a:spcBef>
                <a:spcPct val="50000"/>
              </a:spcBef>
              <a:defRPr/>
            </a:pPr>
            <a:r>
              <a:rPr lang="en-US" sz="2000" b="1" dirty="0">
                <a:solidFill>
                  <a:schemeClr val="accent4"/>
                </a:solidFill>
                <a:latin typeface="Courier New" pitchFamily="49" charset="0"/>
                <a:cs typeface="Courier New" pitchFamily="49" charset="0"/>
              </a:rPr>
              <a:t>%e</a:t>
            </a:r>
            <a:r>
              <a:rPr lang="en-US" sz="2000" b="1" dirty="0">
                <a:solidFill>
                  <a:schemeClr val="accent4"/>
                </a:solidFill>
                <a:cs typeface="Courier New" pitchFamily="49" charset="0"/>
              </a:rPr>
              <a:t>           </a:t>
            </a:r>
            <a:r>
              <a:rPr lang="en-US" sz="1600" b="1" dirty="0">
                <a:solidFill>
                  <a:schemeClr val="accent4"/>
                </a:solidFill>
                <a:latin typeface="Courier New" pitchFamily="49" charset="0"/>
                <a:cs typeface="Courier New" pitchFamily="49" charset="0"/>
              </a:rPr>
              <a:t>a number in standard scientific notation</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4.556000e+01</a:t>
            </a:r>
          </a:p>
          <a:p>
            <a:pPr>
              <a:spcBef>
                <a:spcPct val="50000"/>
              </a:spcBef>
              <a:defRPr/>
            </a:pPr>
            <a:r>
              <a:rPr lang="en-US" sz="2000" b="1" dirty="0">
                <a:solidFill>
                  <a:schemeClr val="accent4"/>
                </a:solidFill>
                <a:latin typeface="Courier New" pitchFamily="49" charset="0"/>
                <a:cs typeface="Times New Roman" pitchFamily="18" charset="0"/>
              </a:rPr>
              <a:t>%s</a:t>
            </a:r>
            <a:r>
              <a:rPr lang="en-US" sz="2000" b="1" dirty="0">
                <a:solidFill>
                  <a:schemeClr val="accent4"/>
                </a:solidFill>
                <a:latin typeface="Courier New" pitchFamily="49" charset="0"/>
                <a:cs typeface="Courier New" pitchFamily="49" charset="0"/>
              </a:rPr>
              <a:t> </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a string</a:t>
            </a:r>
            <a:r>
              <a:rPr lang="en-US" sz="2000" b="1" dirty="0">
                <a:solidFill>
                  <a:schemeClr val="accent4"/>
                </a:solidFill>
                <a:cs typeface="Courier New" pitchFamily="49" charset="0"/>
              </a:rPr>
              <a:t>  					</a:t>
            </a:r>
            <a:r>
              <a:rPr lang="en-US" sz="2000" b="1" dirty="0">
                <a:solidFill>
                  <a:schemeClr val="accent4"/>
                </a:solidFill>
                <a:latin typeface="Courier New" pitchFamily="49" charset="0"/>
                <a:cs typeface="Courier New" pitchFamily="49" charset="0"/>
              </a:rPr>
              <a:t>"Java is cool"</a:t>
            </a:r>
            <a:r>
              <a:rPr lang="en-US" sz="2000" b="1" dirty="0">
                <a:solidFill>
                  <a:schemeClr val="accent4"/>
                </a:solidFill>
                <a:cs typeface="Courier New" pitchFamily="49" charset="0"/>
              </a:rPr>
              <a:t> </a:t>
            </a:r>
          </a:p>
        </p:txBody>
      </p:sp>
      <p:sp>
        <p:nvSpPr>
          <p:cNvPr id="52230" name="Rectangle 6">
            <a:extLst>
              <a:ext uri="{FF2B5EF4-FFF2-40B4-BE49-F238E27FC236}">
                <a16:creationId xmlns:a16="http://schemas.microsoft.com/office/drawing/2014/main" id="{D30982CF-499F-386A-1218-8FB747BBDD58}"/>
              </a:ext>
            </a:extLst>
          </p:cNvPr>
          <p:cNvSpPr>
            <a:spLocks noChangeArrowheads="1"/>
          </p:cNvSpPr>
          <p:nvPr/>
        </p:nvSpPr>
        <p:spPr bwMode="auto">
          <a:xfrm>
            <a:off x="2452688" y="2976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52231" name="Rectangle 7">
            <a:extLst>
              <a:ext uri="{FF2B5EF4-FFF2-40B4-BE49-F238E27FC236}">
                <a16:creationId xmlns:a16="http://schemas.microsoft.com/office/drawing/2014/main" id="{89A89E62-7377-94CB-1705-A2986409C25A}"/>
              </a:ext>
            </a:extLst>
          </p:cNvPr>
          <p:cNvSpPr>
            <a:spLocks noChangeArrowheads="1"/>
          </p:cNvSpPr>
          <p:nvPr/>
        </p:nvSpPr>
        <p:spPr bwMode="auto">
          <a:xfrm>
            <a:off x="2452688" y="2838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52232" name="Object 8">
            <a:extLst>
              <a:ext uri="{FF2B5EF4-FFF2-40B4-BE49-F238E27FC236}">
                <a16:creationId xmlns:a16="http://schemas.microsoft.com/office/drawing/2014/main" id="{14584D02-3634-332F-C949-460FAA9F795C}"/>
              </a:ext>
            </a:extLst>
          </p:cNvPr>
          <p:cNvGraphicFramePr>
            <a:graphicFrameLocks noChangeAspect="1"/>
          </p:cNvGraphicFramePr>
          <p:nvPr/>
        </p:nvGraphicFramePr>
        <p:xfrm>
          <a:off x="609600" y="4267200"/>
          <a:ext cx="8001000" cy="2228850"/>
        </p:xfrm>
        <a:graphic>
          <a:graphicData uri="http://schemas.openxmlformats.org/presentationml/2006/ole">
            <mc:AlternateContent xmlns:mc="http://schemas.openxmlformats.org/markup-compatibility/2006">
              <mc:Choice xmlns:v="urn:schemas-microsoft-com:vml" Requires="v">
                <p:oleObj r:id="rId3" imgW="25450800" imgH="7086600" progId="Word.Picture.8">
                  <p:embed/>
                </p:oleObj>
              </mc:Choice>
              <mc:Fallback>
                <p:oleObj r:id="rId3" imgW="25450800" imgH="7086600" progId="Word.Picture.8">
                  <p:embed/>
                  <p:pic>
                    <p:nvPicPr>
                      <p:cNvPr id="52232" name="Object 8">
                        <a:extLst>
                          <a:ext uri="{FF2B5EF4-FFF2-40B4-BE49-F238E27FC236}">
                            <a16:creationId xmlns:a16="http://schemas.microsoft.com/office/drawing/2014/main" id="{14584D02-3634-332F-C949-460FAA9F79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267200"/>
                        <a:ext cx="800100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93DE52E1-9933-D8FF-2495-ABB52F96812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1DCCFBA-5FE3-A646-875B-CEC03FD65B7D}" type="slidenum">
              <a:rPr lang="en-US" altLang="en-US" sz="1400"/>
              <a:pPr>
                <a:spcBef>
                  <a:spcPct val="0"/>
                </a:spcBef>
                <a:buClrTx/>
                <a:buSzTx/>
                <a:buFontTx/>
                <a:buNone/>
              </a:pPr>
              <a:t>24</a:t>
            </a:fld>
            <a:endParaRPr lang="en-US" altLang="en-US" sz="1400"/>
          </a:p>
        </p:txBody>
      </p:sp>
      <p:sp>
        <p:nvSpPr>
          <p:cNvPr id="54275" name="Rectangle 2">
            <a:extLst>
              <a:ext uri="{FF2B5EF4-FFF2-40B4-BE49-F238E27FC236}">
                <a16:creationId xmlns:a16="http://schemas.microsoft.com/office/drawing/2014/main" id="{F075B75A-5F4B-C526-B968-79C5A88A5132}"/>
              </a:ext>
            </a:extLst>
          </p:cNvPr>
          <p:cNvSpPr>
            <a:spLocks noGrp="1" noChangeArrowheads="1"/>
          </p:cNvSpPr>
          <p:nvPr>
            <p:ph type="title"/>
          </p:nvPr>
        </p:nvSpPr>
        <p:spPr>
          <a:xfrm>
            <a:off x="685800" y="381000"/>
            <a:ext cx="7772400" cy="838200"/>
          </a:xfrm>
        </p:spPr>
        <p:txBody>
          <a:bodyPr/>
          <a:lstStyle/>
          <a:p>
            <a:r>
              <a:rPr lang="en-US" altLang="en-US" sz="4000" b="1"/>
              <a:t>FormatDemo</a:t>
            </a:r>
            <a:endParaRPr lang="en-US" altLang="en-US"/>
          </a:p>
        </p:txBody>
      </p:sp>
      <p:sp>
        <p:nvSpPr>
          <p:cNvPr id="54276" name="Rectangle 3">
            <a:extLst>
              <a:ext uri="{FF2B5EF4-FFF2-40B4-BE49-F238E27FC236}">
                <a16:creationId xmlns:a16="http://schemas.microsoft.com/office/drawing/2014/main" id="{39F846E2-AB87-CEA4-EDFE-0C7328F89D13}"/>
              </a:ext>
            </a:extLst>
          </p:cNvPr>
          <p:cNvSpPr>
            <a:spLocks noGrp="1" noChangeArrowheads="1"/>
          </p:cNvSpPr>
          <p:nvPr>
            <p:ph type="body" idx="1"/>
          </p:nvPr>
        </p:nvSpPr>
        <p:spPr>
          <a:xfrm>
            <a:off x="304800" y="2046288"/>
            <a:ext cx="8610600" cy="1612900"/>
          </a:xfrm>
        </p:spPr>
        <p:txBody>
          <a:bodyPr/>
          <a:lstStyle/>
          <a:p>
            <a:pPr>
              <a:buFont typeface="Monotype Sorts" pitchFamily="2" charset="2"/>
              <a:buNone/>
            </a:pPr>
            <a:r>
              <a:rPr lang="en-US" altLang="en-US" sz="2800"/>
              <a:t>The example gives a program that uses </a:t>
            </a:r>
            <a:r>
              <a:rPr lang="en-US" altLang="en-US" sz="2800" b="1"/>
              <a:t>printf </a:t>
            </a:r>
            <a:r>
              <a:rPr lang="en-US" altLang="en-US" sz="2800"/>
              <a:t>to display a table. </a:t>
            </a:r>
          </a:p>
        </p:txBody>
      </p:sp>
      <p:sp>
        <p:nvSpPr>
          <p:cNvPr id="54277" name="Rectangle 7">
            <a:hlinkClick r:id="rId3"/>
            <a:extLst>
              <a:ext uri="{FF2B5EF4-FFF2-40B4-BE49-F238E27FC236}">
                <a16:creationId xmlns:a16="http://schemas.microsoft.com/office/drawing/2014/main" id="{2AC67316-6C6A-D00E-3604-182C464A3EC7}"/>
              </a:ext>
            </a:extLst>
          </p:cNvPr>
          <p:cNvSpPr>
            <a:spLocks noChangeArrowheads="1"/>
          </p:cNvSpPr>
          <p:nvPr/>
        </p:nvSpPr>
        <p:spPr bwMode="auto">
          <a:xfrm>
            <a:off x="4768850" y="5048250"/>
            <a:ext cx="24288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FormatDemo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a:extLst>
              <a:ext uri="{FF2B5EF4-FFF2-40B4-BE49-F238E27FC236}">
                <a16:creationId xmlns:a16="http://schemas.microsoft.com/office/drawing/2014/main" id="{939DEF66-A718-7AC4-4E1A-80027A3C193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2E5CD93-02FB-1A4F-841F-2BE2998CA1C9}" type="slidenum">
              <a:rPr lang="en-US" altLang="en-US" sz="1400"/>
              <a:pPr>
                <a:spcBef>
                  <a:spcPct val="0"/>
                </a:spcBef>
                <a:buClrTx/>
                <a:buSzTx/>
                <a:buFontTx/>
                <a:buNone/>
              </a:pPr>
              <a:t>3</a:t>
            </a:fld>
            <a:endParaRPr lang="en-US" altLang="en-US" sz="1400"/>
          </a:p>
        </p:txBody>
      </p:sp>
      <p:sp>
        <p:nvSpPr>
          <p:cNvPr id="6147" name="Rectangle 2">
            <a:extLst>
              <a:ext uri="{FF2B5EF4-FFF2-40B4-BE49-F238E27FC236}">
                <a16:creationId xmlns:a16="http://schemas.microsoft.com/office/drawing/2014/main" id="{D964CF09-ADEC-7BC5-3190-D6FBD8338FC0}"/>
              </a:ext>
            </a:extLst>
          </p:cNvPr>
          <p:cNvSpPr>
            <a:spLocks noGrp="1" noChangeArrowheads="1"/>
          </p:cNvSpPr>
          <p:nvPr>
            <p:ph type="title"/>
          </p:nvPr>
        </p:nvSpPr>
        <p:spPr>
          <a:xfrm>
            <a:off x="457200" y="228600"/>
            <a:ext cx="8458200" cy="381000"/>
          </a:xfrm>
        </p:spPr>
        <p:txBody>
          <a:bodyPr/>
          <a:lstStyle/>
          <a:p>
            <a:r>
              <a:rPr lang="en-US" altLang="en-US" sz="3600"/>
              <a:t>Objectives</a:t>
            </a:r>
          </a:p>
        </p:txBody>
      </p:sp>
      <p:sp>
        <p:nvSpPr>
          <p:cNvPr id="6148" name="Rectangle 3">
            <a:extLst>
              <a:ext uri="{FF2B5EF4-FFF2-40B4-BE49-F238E27FC236}">
                <a16:creationId xmlns:a16="http://schemas.microsoft.com/office/drawing/2014/main" id="{C4D24888-C244-B9EA-291C-A4F1B0F83C1F}"/>
              </a:ext>
            </a:extLst>
          </p:cNvPr>
          <p:cNvSpPr>
            <a:spLocks noGrp="1" noChangeArrowheads="1"/>
          </p:cNvSpPr>
          <p:nvPr>
            <p:ph type="body" idx="1"/>
          </p:nvPr>
        </p:nvSpPr>
        <p:spPr>
          <a:xfrm>
            <a:off x="155575" y="817563"/>
            <a:ext cx="8839200" cy="5568950"/>
          </a:xfrm>
        </p:spPr>
        <p:txBody>
          <a:bodyPr/>
          <a:lstStyle/>
          <a:p>
            <a:r>
              <a:rPr lang="en-US" altLang="en-US" sz="1400"/>
              <a:t>To solve mathematics problems by using the methods in the </a:t>
            </a:r>
            <a:r>
              <a:rPr lang="en-US" altLang="en-US" sz="1400" b="1"/>
              <a:t>Math</a:t>
            </a:r>
            <a:r>
              <a:rPr lang="en-US" altLang="en-US" sz="1400"/>
              <a:t> class (§4.2).</a:t>
            </a:r>
          </a:p>
          <a:p>
            <a:r>
              <a:rPr lang="en-US" altLang="en-US" sz="1400"/>
              <a:t> To represent characters using the </a:t>
            </a:r>
            <a:r>
              <a:rPr lang="en-US" altLang="en-US" sz="1400" b="1"/>
              <a:t>char</a:t>
            </a:r>
            <a:r>
              <a:rPr lang="en-US" altLang="en-US" sz="1400"/>
              <a:t> type (§4.3).</a:t>
            </a:r>
          </a:p>
          <a:p>
            <a:r>
              <a:rPr lang="en-US" altLang="en-US" sz="1400"/>
              <a:t>To encode characters using ASCII and Unicode (§4.3.1).</a:t>
            </a:r>
          </a:p>
          <a:p>
            <a:r>
              <a:rPr lang="en-US" altLang="en-US" sz="1400"/>
              <a:t>To represent special characters using the escape sequences (§4.4.2).</a:t>
            </a:r>
          </a:p>
          <a:p>
            <a:r>
              <a:rPr lang="en-US" altLang="en-US" sz="1400"/>
              <a:t>To cast a numeric value to a character and cast a character to an integer (§4.3.3).</a:t>
            </a:r>
          </a:p>
          <a:p>
            <a:r>
              <a:rPr lang="en-US" altLang="en-US" sz="1400"/>
              <a:t>To compare and test characters using the static methods in the </a:t>
            </a:r>
            <a:r>
              <a:rPr lang="en-US" altLang="en-US" sz="1400" b="1"/>
              <a:t>Character</a:t>
            </a:r>
            <a:r>
              <a:rPr lang="en-US" altLang="en-US" sz="1400"/>
              <a:t> class (§4.3.4).</a:t>
            </a:r>
          </a:p>
          <a:p>
            <a:r>
              <a:rPr lang="en-US" altLang="en-US" sz="1400"/>
              <a:t>To introduce objects and instance methods (</a:t>
            </a:r>
            <a:r>
              <a:rPr lang="en-US" altLang="en-US" sz="1400" b="1"/>
              <a:t>§</a:t>
            </a:r>
            <a:r>
              <a:rPr lang="en-US" altLang="en-US" sz="1400"/>
              <a:t>4.4).</a:t>
            </a:r>
          </a:p>
          <a:p>
            <a:r>
              <a:rPr lang="en-US" altLang="en-US" sz="1400"/>
              <a:t>To represent strings using the </a:t>
            </a:r>
            <a:r>
              <a:rPr lang="en-US" altLang="en-US" sz="1400" b="1"/>
              <a:t>String</a:t>
            </a:r>
            <a:r>
              <a:rPr lang="en-US" altLang="en-US" sz="1400"/>
              <a:t> objects (§4.4).</a:t>
            </a:r>
          </a:p>
          <a:p>
            <a:r>
              <a:rPr lang="en-US" altLang="en-US" sz="1400"/>
              <a:t>To return the string length using the </a:t>
            </a:r>
            <a:r>
              <a:rPr lang="en-US" altLang="en-US" sz="1400" b="1"/>
              <a:t>length()</a:t>
            </a:r>
            <a:r>
              <a:rPr lang="en-US" altLang="en-US" sz="1400"/>
              <a:t> method (§4.4.1).</a:t>
            </a:r>
          </a:p>
          <a:p>
            <a:r>
              <a:rPr lang="en-US" altLang="en-US" sz="1400"/>
              <a:t>To return a character in the string using the </a:t>
            </a:r>
            <a:r>
              <a:rPr lang="en-US" altLang="en-US" sz="1400" b="1"/>
              <a:t>charAt(i)</a:t>
            </a:r>
            <a:r>
              <a:rPr lang="en-US" altLang="en-US" sz="1400"/>
              <a:t> method (§4.4.2).</a:t>
            </a:r>
          </a:p>
          <a:p>
            <a:r>
              <a:rPr lang="en-US" altLang="en-US" sz="1400"/>
              <a:t>To use the </a:t>
            </a:r>
            <a:r>
              <a:rPr lang="en-US" altLang="en-US" sz="1400" b="1"/>
              <a:t>+</a:t>
            </a:r>
            <a:r>
              <a:rPr lang="en-US" altLang="en-US" sz="1400"/>
              <a:t> operator to concatenate strings (§4.4.3). </a:t>
            </a:r>
          </a:p>
          <a:p>
            <a:r>
              <a:rPr lang="en-US" altLang="en-US" sz="1400"/>
              <a:t>To read strings from the console (§4.4.4).</a:t>
            </a:r>
          </a:p>
          <a:p>
            <a:r>
              <a:rPr lang="en-US" altLang="en-US" sz="1400"/>
              <a:t>To read a character from the console (§4.4.5).</a:t>
            </a:r>
          </a:p>
          <a:p>
            <a:r>
              <a:rPr lang="en-US" altLang="en-US" sz="1400"/>
              <a:t>To compare strings using the </a:t>
            </a:r>
            <a:r>
              <a:rPr lang="en-US" altLang="en-US" sz="1400" b="1"/>
              <a:t>equals</a:t>
            </a:r>
            <a:r>
              <a:rPr lang="en-US" altLang="en-US" sz="1400"/>
              <a:t> method and the </a:t>
            </a:r>
            <a:r>
              <a:rPr lang="en-US" altLang="en-US" sz="1400" b="1"/>
              <a:t>compareTo</a:t>
            </a:r>
            <a:r>
              <a:rPr lang="en-US" altLang="en-US" sz="1400"/>
              <a:t> methods (§4.4.6).</a:t>
            </a:r>
          </a:p>
          <a:p>
            <a:r>
              <a:rPr lang="en-US" altLang="en-US" sz="1400"/>
              <a:t>To obtain substrings (§4.4.7).</a:t>
            </a:r>
          </a:p>
          <a:p>
            <a:r>
              <a:rPr lang="en-US" altLang="en-US" sz="1400"/>
              <a:t>To find a character or a substring in a string using the </a:t>
            </a:r>
            <a:r>
              <a:rPr lang="en-US" altLang="en-US" sz="1400" b="1"/>
              <a:t>indexOf</a:t>
            </a:r>
            <a:r>
              <a:rPr lang="en-US" altLang="en-US" sz="1400"/>
              <a:t> method (§4.4.8).</a:t>
            </a:r>
          </a:p>
          <a:p>
            <a:r>
              <a:rPr lang="en-US" altLang="en-US" sz="1400"/>
              <a:t>To program using characters and strings (</a:t>
            </a:r>
            <a:r>
              <a:rPr lang="en-US" altLang="en-US" sz="1400" b="1"/>
              <a:t>GuessBirthday</a:t>
            </a:r>
            <a:r>
              <a:rPr lang="en-US" altLang="en-US" sz="1400"/>
              <a:t>) (§4.5.1).</a:t>
            </a:r>
          </a:p>
          <a:p>
            <a:r>
              <a:rPr lang="en-US" altLang="en-US" sz="1400"/>
              <a:t>To convert a hexadecimal character to a decimal value (</a:t>
            </a:r>
            <a:r>
              <a:rPr lang="en-US" altLang="en-US" sz="1400" b="1"/>
              <a:t>HexDigit2Dec</a:t>
            </a:r>
            <a:r>
              <a:rPr lang="en-US" altLang="en-US" sz="1400"/>
              <a:t>) (§4.5.2).</a:t>
            </a:r>
          </a:p>
          <a:p>
            <a:r>
              <a:rPr lang="en-US" altLang="en-US" sz="1400"/>
              <a:t>To revise the lottery program using strings (</a:t>
            </a:r>
            <a:r>
              <a:rPr lang="en-US" altLang="en-US" sz="1400" b="1"/>
              <a:t>LotteryUsingStrings</a:t>
            </a:r>
            <a:r>
              <a:rPr lang="en-US" altLang="en-US" sz="1400"/>
              <a:t>) (§4.5.3).</a:t>
            </a:r>
          </a:p>
          <a:p>
            <a:r>
              <a:rPr lang="en-US" altLang="en-US" sz="1400"/>
              <a:t>To format output using the </a:t>
            </a:r>
            <a:r>
              <a:rPr lang="en-US" altLang="en-US" sz="1400" b="1"/>
              <a:t>System.out.printf</a:t>
            </a:r>
            <a:r>
              <a:rPr lang="en-US" altLang="en-US" sz="1400"/>
              <a:t> method (§4.6).</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B8AB92FC-33AA-C2B0-E1F9-FD3081F86D8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F6E31EE-7ECB-7C4B-B48E-76BD14F0B9CC}" type="slidenum">
              <a:rPr lang="en-US" altLang="en-US" sz="1400"/>
              <a:pPr>
                <a:spcBef>
                  <a:spcPct val="0"/>
                </a:spcBef>
                <a:buClrTx/>
                <a:buSzTx/>
                <a:buFontTx/>
                <a:buNone/>
              </a:pPr>
              <a:t>4</a:t>
            </a:fld>
            <a:endParaRPr lang="en-US" altLang="en-US" sz="1400"/>
          </a:p>
        </p:txBody>
      </p:sp>
      <p:sp>
        <p:nvSpPr>
          <p:cNvPr id="7171" name="Rectangle 2">
            <a:extLst>
              <a:ext uri="{FF2B5EF4-FFF2-40B4-BE49-F238E27FC236}">
                <a16:creationId xmlns:a16="http://schemas.microsoft.com/office/drawing/2014/main" id="{7302F428-0809-36DD-A83A-75A80BC1FE82}"/>
              </a:ext>
            </a:extLst>
          </p:cNvPr>
          <p:cNvSpPr>
            <a:spLocks noGrp="1" noChangeArrowheads="1"/>
          </p:cNvSpPr>
          <p:nvPr>
            <p:ph type="title"/>
          </p:nvPr>
        </p:nvSpPr>
        <p:spPr>
          <a:xfrm>
            <a:off x="685800" y="0"/>
            <a:ext cx="7772400" cy="1428750"/>
          </a:xfrm>
        </p:spPr>
        <p:txBody>
          <a:bodyPr/>
          <a:lstStyle/>
          <a:p>
            <a:r>
              <a:rPr lang="en-US" altLang="en-US"/>
              <a:t>Mathematical Functions </a:t>
            </a:r>
          </a:p>
        </p:txBody>
      </p:sp>
      <p:sp>
        <p:nvSpPr>
          <p:cNvPr id="7172" name="Rectangle 3">
            <a:extLst>
              <a:ext uri="{FF2B5EF4-FFF2-40B4-BE49-F238E27FC236}">
                <a16:creationId xmlns:a16="http://schemas.microsoft.com/office/drawing/2014/main" id="{663ADFDE-79EF-917F-E7D6-3510A2103A6E}"/>
              </a:ext>
            </a:extLst>
          </p:cNvPr>
          <p:cNvSpPr>
            <a:spLocks noGrp="1" noChangeArrowheads="1"/>
          </p:cNvSpPr>
          <p:nvPr>
            <p:ph type="body" idx="1"/>
          </p:nvPr>
        </p:nvSpPr>
        <p:spPr>
          <a:xfrm>
            <a:off x="309563" y="1355725"/>
            <a:ext cx="8610600" cy="1997075"/>
          </a:xfrm>
        </p:spPr>
        <p:txBody>
          <a:bodyPr/>
          <a:lstStyle/>
          <a:p>
            <a:pPr marL="0" indent="0">
              <a:buFont typeface="Monotype Sorts" pitchFamily="2" charset="2"/>
              <a:buNone/>
            </a:pPr>
            <a:r>
              <a:rPr lang="en-US" altLang="en-US"/>
              <a:t>Java provides many useful methods in the </a:t>
            </a:r>
            <a:r>
              <a:rPr lang="en-US" altLang="en-US" b="1"/>
              <a:t>Math</a:t>
            </a:r>
            <a:r>
              <a:rPr lang="en-US" altLang="en-US"/>
              <a:t> class for performing common mathematical functions.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a:extLst>
              <a:ext uri="{FF2B5EF4-FFF2-40B4-BE49-F238E27FC236}">
                <a16:creationId xmlns:a16="http://schemas.microsoft.com/office/drawing/2014/main" id="{FA0FD529-22C7-6511-8232-7CCF7D6B586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F76A10C-6C37-2046-BB8D-647D36E01250}" type="slidenum">
              <a:rPr lang="en-US" altLang="en-US" sz="1400"/>
              <a:pPr>
                <a:spcBef>
                  <a:spcPct val="0"/>
                </a:spcBef>
                <a:buClrTx/>
                <a:buSzTx/>
                <a:buFontTx/>
                <a:buNone/>
              </a:pPr>
              <a:t>5</a:t>
            </a:fld>
            <a:endParaRPr lang="en-US" altLang="en-US" sz="1400"/>
          </a:p>
        </p:txBody>
      </p:sp>
      <p:sp>
        <p:nvSpPr>
          <p:cNvPr id="9219" name="Rectangle 2">
            <a:extLst>
              <a:ext uri="{FF2B5EF4-FFF2-40B4-BE49-F238E27FC236}">
                <a16:creationId xmlns:a16="http://schemas.microsoft.com/office/drawing/2014/main" id="{6B1713DE-47AD-D5C5-E9FF-17F7ADC84B00}"/>
              </a:ext>
            </a:extLst>
          </p:cNvPr>
          <p:cNvSpPr>
            <a:spLocks noGrp="1" noChangeArrowheads="1"/>
          </p:cNvSpPr>
          <p:nvPr>
            <p:ph type="title"/>
          </p:nvPr>
        </p:nvSpPr>
        <p:spPr>
          <a:xfrm>
            <a:off x="685800" y="0"/>
            <a:ext cx="7772400" cy="1428750"/>
          </a:xfrm>
        </p:spPr>
        <p:txBody>
          <a:bodyPr/>
          <a:lstStyle/>
          <a:p>
            <a:r>
              <a:rPr lang="en-US" altLang="en-US"/>
              <a:t>The </a:t>
            </a:r>
            <a:r>
              <a:rPr lang="en-US" altLang="en-US" sz="4200">
                <a:latin typeface="Courier New" panose="02070309020205020404" pitchFamily="49" charset="0"/>
              </a:rPr>
              <a:t>Math</a:t>
            </a:r>
            <a:r>
              <a:rPr lang="en-US" altLang="en-US"/>
              <a:t> Class</a:t>
            </a:r>
          </a:p>
        </p:txBody>
      </p:sp>
      <p:sp>
        <p:nvSpPr>
          <p:cNvPr id="9220" name="Rectangle 3">
            <a:extLst>
              <a:ext uri="{FF2B5EF4-FFF2-40B4-BE49-F238E27FC236}">
                <a16:creationId xmlns:a16="http://schemas.microsoft.com/office/drawing/2014/main" id="{A35F1699-7BA9-B0CA-94AE-D53BA529C112}"/>
              </a:ext>
            </a:extLst>
          </p:cNvPr>
          <p:cNvSpPr>
            <a:spLocks noGrp="1" noChangeArrowheads="1"/>
          </p:cNvSpPr>
          <p:nvPr>
            <p:ph type="body" idx="1"/>
          </p:nvPr>
        </p:nvSpPr>
        <p:spPr>
          <a:xfrm>
            <a:off x="685800" y="1295400"/>
            <a:ext cx="7848600" cy="5105400"/>
          </a:xfrm>
        </p:spPr>
        <p:txBody>
          <a:bodyPr/>
          <a:lstStyle/>
          <a:p>
            <a:r>
              <a:rPr lang="en-US" altLang="en-US"/>
              <a:t>Class constants:</a:t>
            </a:r>
          </a:p>
          <a:p>
            <a:pPr marL="736600" lvl="1" indent="-279400"/>
            <a:r>
              <a:rPr lang="en-US" altLang="en-US">
                <a:latin typeface="Courier New" panose="02070309020205020404" pitchFamily="49" charset="0"/>
              </a:rPr>
              <a:t>PI</a:t>
            </a:r>
            <a:endParaRPr lang="en-US" altLang="en-US"/>
          </a:p>
          <a:p>
            <a:pPr marL="736600" lvl="1" indent="-279400"/>
            <a:r>
              <a:rPr lang="en-US" altLang="en-US">
                <a:latin typeface="Courier New" panose="02070309020205020404" pitchFamily="49" charset="0"/>
              </a:rPr>
              <a:t>E</a:t>
            </a:r>
            <a:endParaRPr lang="en-US" altLang="en-US"/>
          </a:p>
          <a:p>
            <a:r>
              <a:rPr lang="en-US" altLang="en-US"/>
              <a:t>Class methods: </a:t>
            </a:r>
          </a:p>
          <a:p>
            <a:pPr marL="736600" lvl="1" indent="-279400"/>
            <a:r>
              <a:rPr lang="en-US" altLang="en-US"/>
              <a:t>Trigonometric Methods </a:t>
            </a:r>
          </a:p>
          <a:p>
            <a:pPr marL="736600" lvl="1" indent="-279400"/>
            <a:r>
              <a:rPr lang="en-US" altLang="en-US"/>
              <a:t>Exponent Methods</a:t>
            </a:r>
          </a:p>
          <a:p>
            <a:pPr marL="736600" lvl="1" indent="-279400"/>
            <a:r>
              <a:rPr lang="en-US" altLang="en-US"/>
              <a:t>Rounding Methods</a:t>
            </a:r>
          </a:p>
          <a:p>
            <a:pPr marL="736600" lvl="1" indent="-279400"/>
            <a:r>
              <a:rPr lang="en-US" altLang="en-US"/>
              <a:t>min, max, abs, and random Methods</a:t>
            </a:r>
          </a:p>
          <a:p>
            <a:pPr>
              <a:buFont typeface="Monotype Sorts" pitchFamily="2" charset="2"/>
              <a:buNone/>
            </a:pPr>
            <a:endParaRPr lang="en-US" alt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21CE14B8-6451-D77D-6752-815169ABC9F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0FEC930-CECE-0048-9646-935058693F38}" type="slidenum">
              <a:rPr lang="en-US" altLang="en-US" sz="1400"/>
              <a:pPr>
                <a:spcBef>
                  <a:spcPct val="0"/>
                </a:spcBef>
                <a:buClrTx/>
                <a:buSzTx/>
                <a:buFontTx/>
                <a:buNone/>
              </a:pPr>
              <a:t>6</a:t>
            </a:fld>
            <a:endParaRPr lang="en-US" altLang="en-US" sz="1400"/>
          </a:p>
        </p:txBody>
      </p:sp>
      <p:sp>
        <p:nvSpPr>
          <p:cNvPr id="10243" name="Rectangle 2">
            <a:extLst>
              <a:ext uri="{FF2B5EF4-FFF2-40B4-BE49-F238E27FC236}">
                <a16:creationId xmlns:a16="http://schemas.microsoft.com/office/drawing/2014/main" id="{5579A59A-A4CB-E07D-23ED-79F623F1F87D}"/>
              </a:ext>
            </a:extLst>
          </p:cNvPr>
          <p:cNvSpPr>
            <a:spLocks noGrp="1" noChangeArrowheads="1"/>
          </p:cNvSpPr>
          <p:nvPr>
            <p:ph type="title"/>
          </p:nvPr>
        </p:nvSpPr>
        <p:spPr>
          <a:xfrm>
            <a:off x="685800" y="0"/>
            <a:ext cx="7772400" cy="1428750"/>
          </a:xfrm>
        </p:spPr>
        <p:txBody>
          <a:bodyPr/>
          <a:lstStyle/>
          <a:p>
            <a:r>
              <a:rPr lang="en-US" altLang="en-US"/>
              <a:t>Trigonometric Methods</a:t>
            </a:r>
          </a:p>
        </p:txBody>
      </p:sp>
      <p:sp>
        <p:nvSpPr>
          <p:cNvPr id="114692" name="Rectangle 3">
            <a:extLst>
              <a:ext uri="{FF2B5EF4-FFF2-40B4-BE49-F238E27FC236}">
                <a16:creationId xmlns:a16="http://schemas.microsoft.com/office/drawing/2014/main" id="{DD040057-D408-4686-BFAB-28CBDDDBD031}"/>
              </a:ext>
            </a:extLst>
          </p:cNvPr>
          <p:cNvSpPr>
            <a:spLocks noGrp="1" noChangeArrowheads="1"/>
          </p:cNvSpPr>
          <p:nvPr>
            <p:ph type="body" idx="1"/>
          </p:nvPr>
        </p:nvSpPr>
        <p:spPr>
          <a:xfrm>
            <a:off x="304800" y="1371600"/>
            <a:ext cx="3505200" cy="4114800"/>
          </a:xfrm>
        </p:spPr>
        <p:txBody>
          <a:bodyPr/>
          <a:lstStyle/>
          <a:p>
            <a:pPr>
              <a:defRPr/>
            </a:pPr>
            <a:r>
              <a:rPr lang="en-US" sz="2600" b="1" dirty="0">
                <a:solidFill>
                  <a:schemeClr val="accent4"/>
                </a:solidFill>
                <a:latin typeface="Courier New" pitchFamily="49" charset="0"/>
              </a:rPr>
              <a:t>sin(double a)</a:t>
            </a:r>
          </a:p>
          <a:p>
            <a:pPr>
              <a:spcBef>
                <a:spcPct val="50000"/>
              </a:spcBef>
              <a:defRPr/>
            </a:pPr>
            <a:r>
              <a:rPr lang="en-US" sz="2600" b="1" dirty="0" err="1">
                <a:solidFill>
                  <a:schemeClr val="accent4"/>
                </a:solidFill>
                <a:latin typeface="Courier New" pitchFamily="49" charset="0"/>
              </a:rPr>
              <a:t>cos</a:t>
            </a:r>
            <a:r>
              <a:rPr lang="en-US" sz="2600" b="1" dirty="0">
                <a:solidFill>
                  <a:schemeClr val="accent4"/>
                </a:solidFill>
                <a:latin typeface="Courier New" pitchFamily="49" charset="0"/>
              </a:rPr>
              <a:t>(double a)</a:t>
            </a:r>
          </a:p>
          <a:p>
            <a:pPr>
              <a:spcBef>
                <a:spcPct val="50000"/>
              </a:spcBef>
              <a:defRPr/>
            </a:pPr>
            <a:r>
              <a:rPr lang="en-US" sz="2600" b="1" dirty="0">
                <a:solidFill>
                  <a:schemeClr val="accent4"/>
                </a:solidFill>
                <a:latin typeface="Courier New" pitchFamily="49" charset="0"/>
              </a:rPr>
              <a:t>tan(double a)</a:t>
            </a:r>
          </a:p>
          <a:p>
            <a:pPr>
              <a:spcBef>
                <a:spcPct val="50000"/>
              </a:spcBef>
              <a:defRPr/>
            </a:pPr>
            <a:r>
              <a:rPr lang="en-US" sz="2600" b="1" dirty="0" err="1">
                <a:solidFill>
                  <a:schemeClr val="accent4"/>
                </a:solidFill>
                <a:latin typeface="Courier New" pitchFamily="49" charset="0"/>
              </a:rPr>
              <a:t>acos</a:t>
            </a:r>
            <a:r>
              <a:rPr lang="en-US" sz="2600" b="1" dirty="0">
                <a:solidFill>
                  <a:schemeClr val="accent4"/>
                </a:solidFill>
                <a:latin typeface="Courier New" pitchFamily="49" charset="0"/>
              </a:rPr>
              <a:t>(double a)</a:t>
            </a:r>
          </a:p>
          <a:p>
            <a:pPr>
              <a:spcBef>
                <a:spcPct val="50000"/>
              </a:spcBef>
              <a:defRPr/>
            </a:pPr>
            <a:r>
              <a:rPr lang="en-US" sz="2600" b="1" dirty="0" err="1">
                <a:solidFill>
                  <a:schemeClr val="accent4"/>
                </a:solidFill>
                <a:latin typeface="Courier New" pitchFamily="49" charset="0"/>
              </a:rPr>
              <a:t>asin</a:t>
            </a:r>
            <a:r>
              <a:rPr lang="en-US" sz="2600" b="1" dirty="0">
                <a:solidFill>
                  <a:schemeClr val="accent4"/>
                </a:solidFill>
                <a:latin typeface="Courier New" pitchFamily="49" charset="0"/>
              </a:rPr>
              <a:t>(double a)</a:t>
            </a:r>
          </a:p>
          <a:p>
            <a:pPr>
              <a:spcBef>
                <a:spcPct val="50000"/>
              </a:spcBef>
              <a:defRPr/>
            </a:pPr>
            <a:r>
              <a:rPr lang="en-US" sz="2600" b="1" dirty="0" err="1">
                <a:solidFill>
                  <a:schemeClr val="accent4"/>
                </a:solidFill>
                <a:latin typeface="Courier New" pitchFamily="49" charset="0"/>
              </a:rPr>
              <a:t>atan</a:t>
            </a:r>
            <a:r>
              <a:rPr lang="en-US" sz="2600" b="1" dirty="0">
                <a:solidFill>
                  <a:schemeClr val="accent4"/>
                </a:solidFill>
                <a:latin typeface="Courier New" pitchFamily="49" charset="0"/>
              </a:rPr>
              <a:t>(double a)</a:t>
            </a:r>
            <a:endParaRPr lang="en-US" sz="2800" b="1" dirty="0">
              <a:solidFill>
                <a:schemeClr val="accent4"/>
              </a:solidFill>
            </a:endParaRPr>
          </a:p>
        </p:txBody>
      </p:sp>
      <p:sp>
        <p:nvSpPr>
          <p:cNvPr id="10245" name="Text Box 4">
            <a:extLst>
              <a:ext uri="{FF2B5EF4-FFF2-40B4-BE49-F238E27FC236}">
                <a16:creationId xmlns:a16="http://schemas.microsoft.com/office/drawing/2014/main" id="{AC451897-9D38-079A-3BB8-8B39A6833DD9}"/>
              </a:ext>
            </a:extLst>
          </p:cNvPr>
          <p:cNvSpPr txBox="1">
            <a:spLocks noChangeArrowheads="1"/>
          </p:cNvSpPr>
          <p:nvPr/>
        </p:nvSpPr>
        <p:spPr bwMode="auto">
          <a:xfrm>
            <a:off x="1600200" y="5486400"/>
            <a:ext cx="19812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Radians</a:t>
            </a:r>
          </a:p>
          <a:p>
            <a:pPr>
              <a:spcBef>
                <a:spcPct val="50000"/>
              </a:spcBef>
              <a:buClrTx/>
              <a:buSzTx/>
              <a:buFontTx/>
              <a:buNone/>
            </a:pPr>
            <a:r>
              <a:rPr lang="en-US" altLang="en-US" sz="2400"/>
              <a:t>toRadians(90)</a:t>
            </a:r>
          </a:p>
        </p:txBody>
      </p:sp>
      <p:sp>
        <p:nvSpPr>
          <p:cNvPr id="10246" name="Rectangle 6">
            <a:extLst>
              <a:ext uri="{FF2B5EF4-FFF2-40B4-BE49-F238E27FC236}">
                <a16:creationId xmlns:a16="http://schemas.microsoft.com/office/drawing/2014/main" id="{3169FB0F-A5D0-0657-4E3A-73EB3641D946}"/>
              </a:ext>
            </a:extLst>
          </p:cNvPr>
          <p:cNvSpPr>
            <a:spLocks noChangeArrowheads="1"/>
          </p:cNvSpPr>
          <p:nvPr/>
        </p:nvSpPr>
        <p:spPr bwMode="auto">
          <a:xfrm>
            <a:off x="4419600" y="1371600"/>
            <a:ext cx="4419600" cy="46482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200" b="1">
                <a:latin typeface="Courier New" panose="02070309020205020404" pitchFamily="49" charset="0"/>
                <a:cs typeface="Courier New" panose="02070309020205020404" pitchFamily="49" charset="0"/>
              </a:rPr>
              <a:t>Examples:</a:t>
            </a:r>
          </a:p>
          <a:p>
            <a:pPr>
              <a:buFont typeface="Monotype Sorts" pitchFamily="2" charset="2"/>
              <a:buNone/>
            </a:pPr>
            <a:endParaRPr lang="en-US" altLang="en-US" sz="2200" b="1">
              <a:latin typeface="Courier New" panose="02070309020205020404" pitchFamily="49" charset="0"/>
              <a:cs typeface="Courier New" panose="02070309020205020404" pitchFamily="49"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Math.sin(0) returns 0.0 </a:t>
            </a:r>
            <a:endParaRPr lang="en-US" altLang="en-US" sz="2200" b="1">
              <a:latin typeface="Courier" pitchFamily="2"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Math.sin(Math.PI / 6) returns 0.5 </a:t>
            </a:r>
            <a:endParaRPr lang="en-US" altLang="en-US" sz="2200" b="1">
              <a:latin typeface="Courier" pitchFamily="2"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Math.sin(Math.PI / 2) returns 1.0</a:t>
            </a:r>
            <a:endParaRPr lang="en-US" altLang="en-US" sz="2200" b="1">
              <a:latin typeface="Courier" pitchFamily="2"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Math.cos(0) returns 1.0</a:t>
            </a:r>
            <a:endParaRPr lang="en-US" altLang="en-US" sz="2200" b="1">
              <a:latin typeface="Courier" pitchFamily="2"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Math.cos(Math.PI / 6) returns 0.866 </a:t>
            </a:r>
            <a:endParaRPr lang="en-US" altLang="en-US" sz="2200" b="1">
              <a:latin typeface="Courier" pitchFamily="2" charset="0"/>
              <a:cs typeface="Times New Roman" panose="02020603050405020304" pitchFamily="18" charset="0"/>
            </a:endParaRPr>
          </a:p>
          <a:p>
            <a:pPr>
              <a:buFont typeface="Monotype Sorts" pitchFamily="2" charset="2"/>
              <a:buNone/>
            </a:pPr>
            <a:r>
              <a:rPr lang="en-US" altLang="en-US" sz="2200" b="1">
                <a:latin typeface="Courier New" panose="02070309020205020404" pitchFamily="49" charset="0"/>
                <a:cs typeface="Courier New" panose="02070309020205020404" pitchFamily="49" charset="0"/>
              </a:rPr>
              <a:t>Math.cos(Math.PI / 2) returns 0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C92CD1C6-8223-78A5-ACC0-B83448BF81B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627CC55-3E98-9C4E-86DF-79EBF729705E}" type="slidenum">
              <a:rPr lang="en-US" altLang="en-US" sz="1400"/>
              <a:pPr>
                <a:spcBef>
                  <a:spcPct val="0"/>
                </a:spcBef>
                <a:buClrTx/>
                <a:buSzTx/>
                <a:buFontTx/>
                <a:buNone/>
              </a:pPr>
              <a:t>7</a:t>
            </a:fld>
            <a:endParaRPr lang="en-US" altLang="en-US" sz="1400"/>
          </a:p>
        </p:txBody>
      </p:sp>
      <p:sp>
        <p:nvSpPr>
          <p:cNvPr id="11267" name="Rectangle 2">
            <a:extLst>
              <a:ext uri="{FF2B5EF4-FFF2-40B4-BE49-F238E27FC236}">
                <a16:creationId xmlns:a16="http://schemas.microsoft.com/office/drawing/2014/main" id="{391486BA-7F9F-3332-3427-8584D9792EA1}"/>
              </a:ext>
            </a:extLst>
          </p:cNvPr>
          <p:cNvSpPr>
            <a:spLocks noGrp="1" noChangeArrowheads="1"/>
          </p:cNvSpPr>
          <p:nvPr>
            <p:ph type="title"/>
          </p:nvPr>
        </p:nvSpPr>
        <p:spPr>
          <a:xfrm>
            <a:off x="685800" y="0"/>
            <a:ext cx="7772400" cy="1428750"/>
          </a:xfrm>
        </p:spPr>
        <p:txBody>
          <a:bodyPr/>
          <a:lstStyle/>
          <a:p>
            <a:r>
              <a:rPr lang="en-US" altLang="en-US"/>
              <a:t>Exponent Methods</a:t>
            </a:r>
          </a:p>
        </p:txBody>
      </p:sp>
      <p:sp>
        <p:nvSpPr>
          <p:cNvPr id="11268" name="Rectangle 3">
            <a:extLst>
              <a:ext uri="{FF2B5EF4-FFF2-40B4-BE49-F238E27FC236}">
                <a16:creationId xmlns:a16="http://schemas.microsoft.com/office/drawing/2014/main" id="{05E10336-851A-B52B-AF95-BCAF171C176B}"/>
              </a:ext>
            </a:extLst>
          </p:cNvPr>
          <p:cNvSpPr>
            <a:spLocks noGrp="1" noChangeArrowheads="1"/>
          </p:cNvSpPr>
          <p:nvPr>
            <p:ph type="body" idx="1"/>
          </p:nvPr>
        </p:nvSpPr>
        <p:spPr>
          <a:xfrm>
            <a:off x="381000" y="1371600"/>
            <a:ext cx="4191000" cy="4572000"/>
          </a:xfrm>
        </p:spPr>
        <p:txBody>
          <a:bodyPr/>
          <a:lstStyle/>
          <a:p>
            <a:pPr marL="341313" indent="-341313"/>
            <a:r>
              <a:rPr lang="en-US" altLang="en-US" sz="2000" b="1">
                <a:latin typeface="Courier New" panose="02070309020205020404" pitchFamily="49" charset="0"/>
              </a:rPr>
              <a:t>exp(double a)</a:t>
            </a:r>
            <a:endParaRPr lang="en-US" altLang="en-US" sz="2400" b="1"/>
          </a:p>
          <a:p>
            <a:pPr marL="520700" lvl="1" indent="-142875">
              <a:buFontTx/>
              <a:buNone/>
            </a:pPr>
            <a:r>
              <a:rPr lang="en-US" altLang="en-US" sz="2000"/>
              <a:t>Returns </a:t>
            </a:r>
            <a:r>
              <a:rPr lang="en-US" altLang="en-US" sz="2000">
                <a:latin typeface="Courier New" panose="02070309020205020404" pitchFamily="49" charset="0"/>
              </a:rPr>
              <a:t>e</a:t>
            </a:r>
            <a:r>
              <a:rPr lang="en-US" altLang="en-US" sz="2000"/>
              <a:t> raised to the power of </a:t>
            </a:r>
            <a:r>
              <a:rPr lang="en-US" altLang="en-US" sz="2000">
                <a:latin typeface="Courier New" panose="02070309020205020404" pitchFamily="49" charset="0"/>
              </a:rPr>
              <a:t>a</a:t>
            </a:r>
            <a:r>
              <a:rPr lang="en-US" altLang="en-US" sz="2000"/>
              <a:t>.</a:t>
            </a:r>
          </a:p>
          <a:p>
            <a:pPr marL="341313" indent="-341313">
              <a:spcBef>
                <a:spcPct val="50000"/>
              </a:spcBef>
            </a:pPr>
            <a:r>
              <a:rPr lang="en-US" altLang="en-US" sz="2000" b="1">
                <a:latin typeface="Courier New" panose="02070309020205020404" pitchFamily="49" charset="0"/>
              </a:rPr>
              <a:t>log(double a)</a:t>
            </a:r>
            <a:endParaRPr lang="en-US" altLang="en-US" sz="2400" b="1"/>
          </a:p>
          <a:p>
            <a:pPr marL="520700" lvl="1" indent="-142875">
              <a:buFontTx/>
              <a:buNone/>
            </a:pPr>
            <a:r>
              <a:rPr lang="en-US" altLang="en-US" sz="2000"/>
              <a:t>Returns the natural logarithm of </a:t>
            </a:r>
            <a:r>
              <a:rPr lang="en-US" altLang="en-US" sz="2000">
                <a:latin typeface="Courier New" panose="02070309020205020404" pitchFamily="49" charset="0"/>
              </a:rPr>
              <a:t>a</a:t>
            </a:r>
            <a:r>
              <a:rPr lang="en-US" altLang="en-US" sz="2000"/>
              <a:t>.</a:t>
            </a:r>
          </a:p>
          <a:p>
            <a:pPr marL="341313" indent="-341313">
              <a:spcBef>
                <a:spcPct val="50000"/>
              </a:spcBef>
            </a:pPr>
            <a:r>
              <a:rPr lang="en-US" altLang="en-US" sz="2000" b="1">
                <a:latin typeface="Courier New" panose="02070309020205020404" pitchFamily="49" charset="0"/>
              </a:rPr>
              <a:t>log10(double a)</a:t>
            </a:r>
            <a:endParaRPr lang="en-US" altLang="en-US" sz="2400" b="1"/>
          </a:p>
          <a:p>
            <a:pPr marL="520700" lvl="1" indent="-142875">
              <a:buFontTx/>
              <a:buNone/>
            </a:pPr>
            <a:r>
              <a:rPr lang="en-US" altLang="en-US" sz="2000"/>
              <a:t>Returns the 10-based logarithm of </a:t>
            </a:r>
            <a:r>
              <a:rPr lang="en-US" altLang="en-US" sz="2000">
                <a:latin typeface="Courier New" panose="02070309020205020404" pitchFamily="49" charset="0"/>
              </a:rPr>
              <a:t>a</a:t>
            </a:r>
            <a:r>
              <a:rPr lang="en-US" altLang="en-US" sz="2000"/>
              <a:t>.</a:t>
            </a:r>
          </a:p>
          <a:p>
            <a:pPr marL="341313" indent="-341313">
              <a:spcBef>
                <a:spcPct val="50000"/>
              </a:spcBef>
            </a:pPr>
            <a:r>
              <a:rPr lang="en-US" altLang="en-US" sz="2000" b="1">
                <a:latin typeface="Courier New" panose="02070309020205020404" pitchFamily="49" charset="0"/>
              </a:rPr>
              <a:t>pow(double a, double b)</a:t>
            </a:r>
            <a:endParaRPr lang="en-US" altLang="en-US" sz="2400" b="1"/>
          </a:p>
          <a:p>
            <a:pPr marL="520700" lvl="1" indent="-142875">
              <a:buFontTx/>
              <a:buNone/>
            </a:pPr>
            <a:r>
              <a:rPr lang="en-US" altLang="en-US" sz="2000"/>
              <a:t>Returns </a:t>
            </a:r>
            <a:r>
              <a:rPr lang="en-US" altLang="en-US" sz="2000">
                <a:latin typeface="Courier New" panose="02070309020205020404" pitchFamily="49" charset="0"/>
              </a:rPr>
              <a:t>a</a:t>
            </a:r>
            <a:r>
              <a:rPr lang="en-US" altLang="en-US" sz="2000"/>
              <a:t> raised to the power of </a:t>
            </a:r>
            <a:r>
              <a:rPr lang="en-US" altLang="en-US" sz="2000">
                <a:latin typeface="Courier New" panose="02070309020205020404" pitchFamily="49" charset="0"/>
              </a:rPr>
              <a:t>b</a:t>
            </a:r>
            <a:r>
              <a:rPr lang="en-US" altLang="en-US" sz="2000"/>
              <a:t>.</a:t>
            </a:r>
          </a:p>
          <a:p>
            <a:pPr marL="341313" indent="-341313" algn="just">
              <a:spcBef>
                <a:spcPct val="50000"/>
              </a:spcBef>
            </a:pPr>
            <a:r>
              <a:rPr lang="en-US" altLang="en-US" sz="2000" b="1">
                <a:latin typeface="Courier New" panose="02070309020205020404" pitchFamily="49" charset="0"/>
              </a:rPr>
              <a:t>sqrt(double a)</a:t>
            </a:r>
            <a:endParaRPr lang="en-US" altLang="en-US" sz="2400" b="1"/>
          </a:p>
          <a:p>
            <a:pPr marL="520700" lvl="1" indent="-142875">
              <a:buFontTx/>
              <a:buNone/>
            </a:pPr>
            <a:r>
              <a:rPr lang="en-US" altLang="en-US" sz="2000"/>
              <a:t>Returns the square root of </a:t>
            </a:r>
            <a:r>
              <a:rPr lang="en-US" altLang="en-US" sz="2000">
                <a:latin typeface="Courier New" panose="02070309020205020404" pitchFamily="49" charset="0"/>
              </a:rPr>
              <a:t>a</a:t>
            </a:r>
            <a:r>
              <a:rPr lang="en-US" altLang="en-US" sz="2000"/>
              <a:t>.</a:t>
            </a:r>
          </a:p>
        </p:txBody>
      </p:sp>
      <p:sp>
        <p:nvSpPr>
          <p:cNvPr id="11269" name="Rectangle 5">
            <a:extLst>
              <a:ext uri="{FF2B5EF4-FFF2-40B4-BE49-F238E27FC236}">
                <a16:creationId xmlns:a16="http://schemas.microsoft.com/office/drawing/2014/main" id="{1AE405A8-EECF-E77E-72B3-7427021AFDD5}"/>
              </a:ext>
            </a:extLst>
          </p:cNvPr>
          <p:cNvSpPr>
            <a:spLocks noChangeArrowheads="1"/>
          </p:cNvSpPr>
          <p:nvPr/>
        </p:nvSpPr>
        <p:spPr bwMode="auto">
          <a:xfrm>
            <a:off x="4724400" y="1295400"/>
            <a:ext cx="4038600" cy="46482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200" b="1">
                <a:latin typeface="Courier New" panose="02070309020205020404" pitchFamily="49" charset="0"/>
                <a:cs typeface="Courier New" panose="02070309020205020404" pitchFamily="49" charset="0"/>
              </a:rPr>
              <a:t>Examples:</a:t>
            </a:r>
          </a:p>
          <a:p>
            <a:pPr>
              <a:buFont typeface="Monotype Sorts" pitchFamily="2" charset="2"/>
              <a:buNone/>
            </a:pPr>
            <a:endParaRPr lang="en-US" altLang="en-US" sz="2200" b="1" u="sng">
              <a:latin typeface="Courier New" panose="02070309020205020404" pitchFamily="49" charset="0"/>
              <a:cs typeface="Courier New" panose="02070309020205020404" pitchFamily="49" charset="0"/>
            </a:endParaRPr>
          </a:p>
          <a:p>
            <a:pPr>
              <a:buFont typeface="Monotype Sorts" pitchFamily="2" charset="2"/>
              <a:buNone/>
            </a:pPr>
            <a:r>
              <a:rPr lang="en-US" altLang="en-US" sz="1800" b="1">
                <a:latin typeface="Courier New" panose="02070309020205020404" pitchFamily="49" charset="0"/>
                <a:cs typeface="Courier New" panose="02070309020205020404" pitchFamily="49" charset="0"/>
              </a:rPr>
              <a:t>Math.exp(1) returns 2.71 </a:t>
            </a:r>
            <a:endParaRPr lang="en-US" altLang="en-US" sz="1800" b="1">
              <a:latin typeface="Courier" pitchFamily="2" charset="0"/>
              <a:cs typeface="Times New Roman" panose="02020603050405020304" pitchFamily="18" charset="0"/>
            </a:endParaRPr>
          </a:p>
          <a:p>
            <a:pPr>
              <a:buFont typeface="Monotype Sorts" pitchFamily="2" charset="2"/>
              <a:buNone/>
            </a:pPr>
            <a:r>
              <a:rPr lang="en-US" altLang="en-US" sz="1800" b="1">
                <a:latin typeface="Courier New" panose="02070309020205020404" pitchFamily="49" charset="0"/>
                <a:cs typeface="Courier New" panose="02070309020205020404" pitchFamily="49" charset="0"/>
              </a:rPr>
              <a:t>Math.log(2.71) returns 1.0 </a:t>
            </a:r>
            <a:endParaRPr lang="en-US" altLang="en-US" sz="1800" b="1">
              <a:latin typeface="Courier" pitchFamily="2" charset="0"/>
              <a:cs typeface="Times New Roman" panose="02020603050405020304" pitchFamily="18" charset="0"/>
            </a:endParaRPr>
          </a:p>
          <a:p>
            <a:pPr>
              <a:buFont typeface="Monotype Sorts" pitchFamily="2" charset="2"/>
              <a:buNone/>
            </a:pPr>
            <a:r>
              <a:rPr lang="en-US" altLang="en-US" sz="1800" b="1">
                <a:latin typeface="Courier New" panose="02070309020205020404" pitchFamily="49" charset="0"/>
                <a:cs typeface="Courier New" panose="02070309020205020404" pitchFamily="49" charset="0"/>
              </a:rPr>
              <a:t>Math.pow(2, 3) returns 8.0 </a:t>
            </a:r>
            <a:endParaRPr lang="en-US" altLang="en-US" sz="1800" b="1">
              <a:latin typeface="Courier" pitchFamily="2" charset="0"/>
              <a:cs typeface="Times New Roman" panose="02020603050405020304" pitchFamily="18" charset="0"/>
            </a:endParaRPr>
          </a:p>
          <a:p>
            <a:pPr>
              <a:buFont typeface="Monotype Sorts" pitchFamily="2" charset="2"/>
              <a:buNone/>
            </a:pPr>
            <a:r>
              <a:rPr lang="en-US" altLang="en-US" sz="1800" b="1">
                <a:latin typeface="Courier New" panose="02070309020205020404" pitchFamily="49" charset="0"/>
                <a:cs typeface="Courier New" panose="02070309020205020404" pitchFamily="49" charset="0"/>
              </a:rPr>
              <a:t>Math.pow(3, 2) returns 9.0 </a:t>
            </a:r>
            <a:endParaRPr lang="en-US" altLang="en-US" sz="1800" b="1">
              <a:latin typeface="Courier" pitchFamily="2" charset="0"/>
              <a:cs typeface="Times New Roman" panose="02020603050405020304" pitchFamily="18" charset="0"/>
            </a:endParaRPr>
          </a:p>
          <a:p>
            <a:pPr>
              <a:buFont typeface="Monotype Sorts" pitchFamily="2" charset="2"/>
              <a:buNone/>
            </a:pPr>
            <a:r>
              <a:rPr lang="en-US" altLang="en-US" sz="1800" b="1">
                <a:latin typeface="Courier New" panose="02070309020205020404" pitchFamily="49" charset="0"/>
                <a:cs typeface="Courier New" panose="02070309020205020404" pitchFamily="49" charset="0"/>
              </a:rPr>
              <a:t>Math.pow(3.5, 2.5) returns 22.91765 </a:t>
            </a:r>
            <a:endParaRPr lang="en-US" altLang="en-US" sz="1800" b="1">
              <a:latin typeface="Courier" pitchFamily="2" charset="0"/>
              <a:cs typeface="Times New Roman" panose="02020603050405020304" pitchFamily="18" charset="0"/>
            </a:endParaRPr>
          </a:p>
          <a:p>
            <a:pPr>
              <a:buFont typeface="Monotype Sorts" pitchFamily="2" charset="2"/>
              <a:buNone/>
            </a:pPr>
            <a:r>
              <a:rPr lang="en-US" altLang="en-US" sz="1800" b="1">
                <a:latin typeface="Courier New" panose="02070309020205020404" pitchFamily="49" charset="0"/>
                <a:cs typeface="Courier New" panose="02070309020205020404" pitchFamily="49" charset="0"/>
              </a:rPr>
              <a:t>Math.sqrt(4) returns 2.0</a:t>
            </a:r>
            <a:endParaRPr lang="en-US" altLang="en-US" sz="1800" b="1">
              <a:latin typeface="Courier" pitchFamily="2" charset="0"/>
              <a:cs typeface="Times New Roman" panose="02020603050405020304" pitchFamily="18" charset="0"/>
            </a:endParaRPr>
          </a:p>
          <a:p>
            <a:pPr>
              <a:buFont typeface="Monotype Sorts" pitchFamily="2" charset="2"/>
              <a:buNone/>
            </a:pPr>
            <a:r>
              <a:rPr lang="en-US" altLang="en-US" sz="1800" b="1">
                <a:latin typeface="Courier New" panose="02070309020205020404" pitchFamily="49" charset="0"/>
                <a:cs typeface="Courier New" panose="02070309020205020404" pitchFamily="49" charset="0"/>
              </a:rPr>
              <a:t>Math.sqrt(10.5) returns 3.24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5589B082-30A3-CE49-DF2D-627907AAB65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0BED5F6-E4C8-8241-B651-EE519437FA6C}" type="slidenum">
              <a:rPr lang="en-US" altLang="en-US" sz="1400"/>
              <a:pPr>
                <a:spcBef>
                  <a:spcPct val="0"/>
                </a:spcBef>
                <a:buClrTx/>
                <a:buSzTx/>
                <a:buFontTx/>
                <a:buNone/>
              </a:pPr>
              <a:t>8</a:t>
            </a:fld>
            <a:endParaRPr lang="en-US" altLang="en-US" sz="1400"/>
          </a:p>
        </p:txBody>
      </p:sp>
      <p:sp>
        <p:nvSpPr>
          <p:cNvPr id="12291" name="Rectangle 2">
            <a:extLst>
              <a:ext uri="{FF2B5EF4-FFF2-40B4-BE49-F238E27FC236}">
                <a16:creationId xmlns:a16="http://schemas.microsoft.com/office/drawing/2014/main" id="{ADEE894E-F0CA-4160-3263-477F8E3CCBF5}"/>
              </a:ext>
            </a:extLst>
          </p:cNvPr>
          <p:cNvSpPr>
            <a:spLocks noGrp="1" noChangeArrowheads="1"/>
          </p:cNvSpPr>
          <p:nvPr>
            <p:ph type="title"/>
          </p:nvPr>
        </p:nvSpPr>
        <p:spPr>
          <a:xfrm>
            <a:off x="685800" y="0"/>
            <a:ext cx="7772400" cy="1428750"/>
          </a:xfrm>
        </p:spPr>
        <p:txBody>
          <a:bodyPr/>
          <a:lstStyle/>
          <a:p>
            <a:r>
              <a:rPr lang="en-US" altLang="en-US"/>
              <a:t>Rounding Methods</a:t>
            </a:r>
          </a:p>
        </p:txBody>
      </p:sp>
      <p:sp>
        <p:nvSpPr>
          <p:cNvPr id="12292" name="Rectangle 3">
            <a:extLst>
              <a:ext uri="{FF2B5EF4-FFF2-40B4-BE49-F238E27FC236}">
                <a16:creationId xmlns:a16="http://schemas.microsoft.com/office/drawing/2014/main" id="{71F6CDE2-CAFD-57CD-A019-518895428007}"/>
              </a:ext>
            </a:extLst>
          </p:cNvPr>
          <p:cNvSpPr>
            <a:spLocks noGrp="1" noChangeArrowheads="1"/>
          </p:cNvSpPr>
          <p:nvPr>
            <p:ph type="body" idx="1"/>
          </p:nvPr>
        </p:nvSpPr>
        <p:spPr>
          <a:xfrm>
            <a:off x="685800" y="1371600"/>
            <a:ext cx="7772400" cy="4876800"/>
          </a:xfrm>
        </p:spPr>
        <p:txBody>
          <a:bodyPr/>
          <a:lstStyle/>
          <a:p>
            <a:pPr marL="341313" indent="-341313">
              <a:lnSpc>
                <a:spcPct val="90000"/>
              </a:lnSpc>
            </a:pPr>
            <a:r>
              <a:rPr lang="en-US" altLang="en-US" sz="2000" b="1">
                <a:latin typeface="Courier New" panose="02070309020205020404" pitchFamily="49" charset="0"/>
              </a:rPr>
              <a:t>double ceil(double x)</a:t>
            </a:r>
            <a:endParaRPr lang="en-US" altLang="en-US" sz="2400" b="1"/>
          </a:p>
          <a:p>
            <a:pPr marL="520700" lvl="1" indent="-142875">
              <a:lnSpc>
                <a:spcPct val="90000"/>
              </a:lnSpc>
              <a:buFontTx/>
              <a:buNone/>
            </a:pPr>
            <a:r>
              <a:rPr lang="en-US" altLang="en-US" sz="2000">
                <a:cs typeface="Times New Roman" panose="02020603050405020304" pitchFamily="18" charset="0"/>
              </a:rPr>
              <a:t>x rounded up to its nearest integer. This integer is  returned as a double value.</a:t>
            </a:r>
          </a:p>
          <a:p>
            <a:pPr marL="341313" indent="-341313">
              <a:lnSpc>
                <a:spcPct val="90000"/>
              </a:lnSpc>
              <a:spcBef>
                <a:spcPct val="50000"/>
              </a:spcBef>
            </a:pPr>
            <a:r>
              <a:rPr lang="en-US" altLang="en-US" sz="2000" b="1">
                <a:latin typeface="Courier New" panose="02070309020205020404" pitchFamily="49" charset="0"/>
              </a:rPr>
              <a:t>double floor(double x)</a:t>
            </a:r>
            <a:endParaRPr lang="en-US" altLang="en-US" sz="2400" b="1"/>
          </a:p>
          <a:p>
            <a:pPr marL="520700" lvl="1" indent="-142875">
              <a:lnSpc>
                <a:spcPct val="90000"/>
              </a:lnSpc>
              <a:buFontTx/>
              <a:buNone/>
            </a:pPr>
            <a:r>
              <a:rPr lang="en-US" altLang="en-US" sz="2000">
                <a:cs typeface="Times New Roman" panose="02020603050405020304" pitchFamily="18" charset="0"/>
              </a:rPr>
              <a:t>x is rounded down to its nearest integer. This integer is  returned as a double value.</a:t>
            </a:r>
            <a:endParaRPr lang="en-US" altLang="en-US" sz="2000"/>
          </a:p>
          <a:p>
            <a:pPr marL="341313" indent="-341313">
              <a:lnSpc>
                <a:spcPct val="90000"/>
              </a:lnSpc>
              <a:spcBef>
                <a:spcPct val="50000"/>
              </a:spcBef>
            </a:pPr>
            <a:r>
              <a:rPr lang="en-US" altLang="en-US" sz="2000" b="1">
                <a:latin typeface="Courier New" panose="02070309020205020404" pitchFamily="49" charset="0"/>
              </a:rPr>
              <a:t>double rint(double x)</a:t>
            </a:r>
            <a:endParaRPr lang="en-US" altLang="en-US" sz="2400" b="1"/>
          </a:p>
          <a:p>
            <a:pPr marL="520700" lvl="1" indent="-142875">
              <a:lnSpc>
                <a:spcPct val="90000"/>
              </a:lnSpc>
              <a:buFontTx/>
              <a:buNone/>
            </a:pPr>
            <a:r>
              <a:rPr lang="en-US" altLang="en-US" sz="2000">
                <a:cs typeface="Times New Roman" panose="02020603050405020304" pitchFamily="18" charset="0"/>
              </a:rPr>
              <a:t>x is rounded to its nearest integer. If x is equally close to two integers, the even one is returned as a double.</a:t>
            </a:r>
            <a:endParaRPr lang="en-US" altLang="en-US" sz="2000"/>
          </a:p>
          <a:p>
            <a:pPr marL="341313" indent="-341313" algn="just">
              <a:lnSpc>
                <a:spcPct val="90000"/>
              </a:lnSpc>
              <a:spcBef>
                <a:spcPct val="50000"/>
              </a:spcBef>
            </a:pPr>
            <a:r>
              <a:rPr lang="en-US" altLang="en-US" sz="2000" b="1">
                <a:latin typeface="Courier New" panose="02070309020205020404" pitchFamily="49" charset="0"/>
              </a:rPr>
              <a:t>int round(float x)</a:t>
            </a:r>
            <a:endParaRPr lang="en-US" altLang="en-US" sz="2400" b="1"/>
          </a:p>
          <a:p>
            <a:pPr marL="520700" lvl="1" indent="-142875">
              <a:lnSpc>
                <a:spcPct val="90000"/>
              </a:lnSpc>
              <a:buFontTx/>
              <a:buNone/>
            </a:pPr>
            <a:r>
              <a:rPr lang="en-US" altLang="en-US" sz="2000">
                <a:cs typeface="Times New Roman" panose="02020603050405020304" pitchFamily="18" charset="0"/>
              </a:rPr>
              <a:t>Return (int)Math.floor(x+0.5).</a:t>
            </a:r>
          </a:p>
          <a:p>
            <a:pPr marL="341313" indent="-341313" algn="just">
              <a:lnSpc>
                <a:spcPct val="90000"/>
              </a:lnSpc>
              <a:spcBef>
                <a:spcPct val="50000"/>
              </a:spcBef>
            </a:pPr>
            <a:r>
              <a:rPr lang="en-US" altLang="en-US" sz="2000" b="1">
                <a:latin typeface="Courier New" panose="02070309020205020404" pitchFamily="49" charset="0"/>
              </a:rPr>
              <a:t>long round(double x)</a:t>
            </a:r>
            <a:endParaRPr lang="en-US" altLang="en-US" sz="2400" b="1"/>
          </a:p>
          <a:p>
            <a:pPr marL="520700" lvl="1" indent="-142875">
              <a:lnSpc>
                <a:spcPct val="90000"/>
              </a:lnSpc>
              <a:buFontTx/>
              <a:buNone/>
            </a:pPr>
            <a:r>
              <a:rPr lang="en-US" altLang="en-US" sz="2000">
                <a:cs typeface="Times New Roman" panose="02020603050405020304" pitchFamily="18" charset="0"/>
              </a:rPr>
              <a:t>Return (long)Math.floor(x+0.5).</a:t>
            </a:r>
            <a:r>
              <a:rPr lang="en-US" altLang="en-US" sz="2000">
                <a:latin typeface="Courier" pitchFamily="2" charset="0"/>
                <a:cs typeface="Times New Roman" panose="02020603050405020304" pitchFamily="18" charset="0"/>
              </a:rPr>
              <a:t> </a:t>
            </a:r>
          </a:p>
          <a:p>
            <a:pPr marL="520700" lvl="1" indent="-142875">
              <a:lnSpc>
                <a:spcPct val="90000"/>
              </a:lnSpc>
              <a:buFontTx/>
              <a:buNone/>
            </a:pPr>
            <a:endParaRPr lang="en-US"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336FF671-0602-9C47-84C6-198633E6F1F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CC6C49F-B2AA-784E-8AAE-5D6E75BEA079}" type="slidenum">
              <a:rPr lang="en-US" altLang="en-US" sz="1400"/>
              <a:pPr>
                <a:spcBef>
                  <a:spcPct val="0"/>
                </a:spcBef>
                <a:buClrTx/>
                <a:buSzTx/>
                <a:buFontTx/>
                <a:buNone/>
              </a:pPr>
              <a:t>9</a:t>
            </a:fld>
            <a:endParaRPr lang="en-US" altLang="en-US" sz="1400"/>
          </a:p>
        </p:txBody>
      </p:sp>
      <p:sp>
        <p:nvSpPr>
          <p:cNvPr id="13315" name="Rectangle 2">
            <a:extLst>
              <a:ext uri="{FF2B5EF4-FFF2-40B4-BE49-F238E27FC236}">
                <a16:creationId xmlns:a16="http://schemas.microsoft.com/office/drawing/2014/main" id="{3B42A7F6-5867-C528-DF2D-8C4403058E7F}"/>
              </a:ext>
            </a:extLst>
          </p:cNvPr>
          <p:cNvSpPr>
            <a:spLocks noGrp="1" noChangeArrowheads="1"/>
          </p:cNvSpPr>
          <p:nvPr>
            <p:ph type="title"/>
          </p:nvPr>
        </p:nvSpPr>
        <p:spPr>
          <a:xfrm>
            <a:off x="685800" y="228600"/>
            <a:ext cx="7772400" cy="742950"/>
          </a:xfrm>
        </p:spPr>
        <p:txBody>
          <a:bodyPr/>
          <a:lstStyle/>
          <a:p>
            <a:r>
              <a:rPr lang="en-US" altLang="en-US"/>
              <a:t>Rounding Methods Examples</a:t>
            </a:r>
          </a:p>
        </p:txBody>
      </p:sp>
      <p:sp>
        <p:nvSpPr>
          <p:cNvPr id="13316" name="Rectangle 3">
            <a:extLst>
              <a:ext uri="{FF2B5EF4-FFF2-40B4-BE49-F238E27FC236}">
                <a16:creationId xmlns:a16="http://schemas.microsoft.com/office/drawing/2014/main" id="{65B3172C-73D6-E3B1-7405-467BE39F1411}"/>
              </a:ext>
            </a:extLst>
          </p:cNvPr>
          <p:cNvSpPr>
            <a:spLocks noGrp="1" noChangeArrowheads="1"/>
          </p:cNvSpPr>
          <p:nvPr>
            <p:ph type="body" idx="1"/>
          </p:nvPr>
        </p:nvSpPr>
        <p:spPr>
          <a:xfrm>
            <a:off x="539750" y="971550"/>
            <a:ext cx="8001000" cy="5486400"/>
          </a:xfrm>
        </p:spPr>
        <p:txBody>
          <a:bodyPr/>
          <a:lstStyle/>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Math.ceil(2.1) returns 3.0 </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Math.ceil(2.0)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Math.ceil(-2.0)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Math.ceil(-2.1)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Math.floor(2.1)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Math.floor(2.0)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Math.floor(-2.0)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Math.floor(-2.1) returns -3.0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Math.rint(2.1)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Math.rint(2.0)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Math.rint(-2.0)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Math.rint(-2.1)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Math.rint(2.5)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Math.rint(-2.5) returns -2.0</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Math.round(2.6f) returns 3 </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Math.round(2.0) returns 2   </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Math.round(-2.0f) returns -2   </a:t>
            </a:r>
            <a:endParaRPr lang="en-US" altLang="en-US" sz="1800">
              <a:latin typeface="Courier" pitchFamily="2" charset="0"/>
              <a:cs typeface="Times New Roman" panose="02020603050405020304" pitchFamily="18" charset="0"/>
            </a:endParaRPr>
          </a:p>
          <a:p>
            <a:pPr marL="341313" indent="-341313">
              <a:lnSpc>
                <a:spcPct val="90000"/>
              </a:lnSpc>
              <a:buFont typeface="Monotype Sorts" pitchFamily="2" charset="2"/>
              <a:buNone/>
            </a:pPr>
            <a:r>
              <a:rPr lang="en-US" altLang="en-US" sz="1800">
                <a:latin typeface="Courier New" panose="02070309020205020404" pitchFamily="49" charset="0"/>
                <a:cs typeface="Courier New" panose="02070309020205020404" pitchFamily="49" charset="0"/>
              </a:rPr>
              <a:t>Math.round(-2.6) returns -3</a:t>
            </a:r>
            <a:r>
              <a:rPr lang="en-US" altLang="en-US" sz="2400" u="sng">
                <a:latin typeface="Courier New" panose="02070309020205020404" pitchFamily="49" charset="0"/>
                <a:cs typeface="Courier New" panose="02070309020205020404" pitchFamily="49" charset="0"/>
              </a:rPr>
              <a:t>  </a:t>
            </a:r>
          </a:p>
        </p:txBody>
      </p:sp>
    </p:spTree>
  </p:cSld>
  <p:clrMapOvr>
    <a:masterClrMapping/>
  </p:clrMapOvr>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22426</TotalTime>
  <Words>1581</Words>
  <Application>Microsoft Macintosh PowerPoint</Application>
  <PresentationFormat>On-screen Show (4:3)</PresentationFormat>
  <Paragraphs>192</Paragraphs>
  <Slides>24</Slides>
  <Notes>5</Notes>
  <HiddenSlides>0</HiddenSlides>
  <MMClips>0</MMClips>
  <ScaleCrop>false</ScaleCrop>
  <HeadingPairs>
    <vt:vector size="10"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24</vt:i4>
      </vt:variant>
      <vt:variant>
        <vt:lpstr>Custom Shows</vt:lpstr>
      </vt:variant>
      <vt:variant>
        <vt:i4>1</vt:i4>
      </vt:variant>
    </vt:vector>
  </HeadingPairs>
  <TitlesOfParts>
    <vt:vector size="35" baseType="lpstr">
      <vt:lpstr>Arial</vt:lpstr>
      <vt:lpstr>Book Antiqua</vt:lpstr>
      <vt:lpstr>Courier</vt:lpstr>
      <vt:lpstr>Courier New</vt:lpstr>
      <vt:lpstr>Monotype Sorts</vt:lpstr>
      <vt:lpstr>Times New Roman</vt:lpstr>
      <vt:lpstr>International</vt:lpstr>
      <vt:lpstr>Word.Picture.8</vt:lpstr>
      <vt:lpstr>Picture</vt:lpstr>
      <vt:lpstr>Bitmap Image</vt:lpstr>
      <vt:lpstr>Chapter 4 Mathematical Functions, Characters, and Strings   </vt:lpstr>
      <vt:lpstr>Motivations</vt:lpstr>
      <vt:lpstr>Objectives</vt:lpstr>
      <vt:lpstr>Mathematical Functions </vt:lpstr>
      <vt:lpstr>The Math Class</vt:lpstr>
      <vt:lpstr>Trigonometric Methods</vt:lpstr>
      <vt:lpstr>Exponent Methods</vt:lpstr>
      <vt:lpstr>Rounding Methods</vt:lpstr>
      <vt:lpstr>Rounding Methods Examples</vt:lpstr>
      <vt:lpstr>min, max, and abs</vt:lpstr>
      <vt:lpstr>The random Method</vt:lpstr>
      <vt:lpstr>Case Study: Computing Angles of a Triangle </vt:lpstr>
      <vt:lpstr>Character Data Type</vt:lpstr>
      <vt:lpstr>Unicode Format</vt:lpstr>
      <vt:lpstr>ASCII Code for Commonly Used Characters</vt:lpstr>
      <vt:lpstr>Escape Sequences for Special Characters</vt:lpstr>
      <vt:lpstr>Appendix B: ASCII Character Set</vt:lpstr>
      <vt:lpstr>ASCII Character Set, cont.</vt:lpstr>
      <vt:lpstr>Casting between char and Numeric Types</vt:lpstr>
      <vt:lpstr>Comparing and Testing Characters</vt:lpstr>
      <vt:lpstr>Methods in the Character Class</vt:lpstr>
      <vt:lpstr>Formatting Output </vt:lpstr>
      <vt:lpstr>Frequently-Used Specifiers </vt:lpstr>
      <vt:lpstr>FormatDemo</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Primitive Data Type and Operations</dc:title>
  <dc:creator>Y. Daniel Liang</dc:creator>
  <cp:lastModifiedBy>anas arram</cp:lastModifiedBy>
  <cp:revision>304</cp:revision>
  <dcterms:created xsi:type="dcterms:W3CDTF">1995-06-10T17:31:50Z</dcterms:created>
  <dcterms:modified xsi:type="dcterms:W3CDTF">2022-11-09T16:29:43Z</dcterms:modified>
</cp:coreProperties>
</file>