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7D8A-869C-450A-AF4B-052CBFD5EE60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126B3-E659-4552-9429-25B9041055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7D8A-869C-450A-AF4B-052CBFD5EE60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126B3-E659-4552-9429-25B9041055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7D8A-869C-450A-AF4B-052CBFD5EE60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126B3-E659-4552-9429-25B9041055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7D8A-869C-450A-AF4B-052CBFD5EE60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126B3-E659-4552-9429-25B9041055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7D8A-869C-450A-AF4B-052CBFD5EE60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126B3-E659-4552-9429-25B9041055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7D8A-869C-450A-AF4B-052CBFD5EE60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126B3-E659-4552-9429-25B9041055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7D8A-869C-450A-AF4B-052CBFD5EE60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126B3-E659-4552-9429-25B9041055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7D8A-869C-450A-AF4B-052CBFD5EE60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126B3-E659-4552-9429-25B9041055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7D8A-869C-450A-AF4B-052CBFD5EE60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126B3-E659-4552-9429-25B9041055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7D8A-869C-450A-AF4B-052CBFD5EE60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126B3-E659-4552-9429-25B90410556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7D8A-869C-450A-AF4B-052CBFD5EE60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126B3-E659-4552-9429-25B90410556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59C126B3-E659-4552-9429-25B90410556F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CE8C7D8A-869C-450A-AF4B-052CBFD5EE60}" type="datetimeFigureOut">
              <a:rPr lang="en-US" smtClean="0"/>
              <a:t>11/9/2016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cell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BIOL 111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381000"/>
            <a:ext cx="466725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45528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Mitochondria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site where cellular respiration takes place.</a:t>
            </a:r>
          </a:p>
          <a:p>
            <a:r>
              <a:rPr lang="en-US" dirty="0" smtClean="0"/>
              <a:t>Contain their own circular DNA.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27"/>
          <a:stretch/>
        </p:blipFill>
        <p:spPr>
          <a:xfrm>
            <a:off x="1219200" y="3207327"/>
            <a:ext cx="6019800" cy="2403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9446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Endoplasmic reticulum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two types of ER:</a:t>
            </a:r>
          </a:p>
          <a:p>
            <a:r>
              <a:rPr lang="en-US" dirty="0" smtClean="0"/>
              <a:t>Rough endoplasmic reticulum (RER).</a:t>
            </a:r>
          </a:p>
          <a:p>
            <a:r>
              <a:rPr lang="en-US" dirty="0" smtClean="0"/>
              <a:t>Smooth endoplasmic reticulum (SER).</a:t>
            </a:r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3581400"/>
            <a:ext cx="4858543" cy="274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0006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Ribosomes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Composed of RNA and protein.</a:t>
            </a:r>
          </a:p>
          <a:p>
            <a:r>
              <a:rPr lang="en-US" dirty="0" smtClean="0"/>
              <a:t>Ribosomes produce proteins from mRNA.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3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3224862"/>
            <a:ext cx="8121046" cy="28336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789707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Golgi apparatus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Flattened unconnected sacs (cisternae).</a:t>
            </a:r>
          </a:p>
          <a:p>
            <a:r>
              <a:rPr lang="en-US" dirty="0" smtClean="0"/>
              <a:t>Sorting, modification, and packaging of proteins.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124200"/>
            <a:ext cx="6477000" cy="3367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0446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Vacuoles and vesicles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71599"/>
          </a:xfrm>
        </p:spPr>
        <p:txBody>
          <a:bodyPr>
            <a:normAutofit/>
          </a:bodyPr>
          <a:lstStyle/>
          <a:p>
            <a:r>
              <a:rPr lang="en-US" dirty="0" smtClean="0"/>
              <a:t>Produced from ER and Golgi.</a:t>
            </a:r>
          </a:p>
          <a:p>
            <a:r>
              <a:rPr lang="en-US" dirty="0" smtClean="0"/>
              <a:t>Used as transport vehicles.</a:t>
            </a:r>
          </a:p>
          <a:p>
            <a:r>
              <a:rPr lang="en-US" dirty="0" smtClean="0"/>
              <a:t>Vacuoles are larger than vesicles.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37"/>
          <a:stretch/>
        </p:blipFill>
        <p:spPr>
          <a:xfrm>
            <a:off x="914400" y="3010302"/>
            <a:ext cx="6278802" cy="3665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89837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Centrosomes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828800"/>
          </a:xfrm>
        </p:spPr>
        <p:txBody>
          <a:bodyPr>
            <a:normAutofit/>
          </a:bodyPr>
          <a:lstStyle/>
          <a:p>
            <a:r>
              <a:rPr lang="en-US" dirty="0" smtClean="0"/>
              <a:t>Associated with the nuclear envelope of animal cells.</a:t>
            </a:r>
          </a:p>
          <a:p>
            <a:r>
              <a:rPr lang="en-US" dirty="0" smtClean="0"/>
              <a:t>Formation of mitotic spindles.</a:t>
            </a:r>
          </a:p>
          <a:p>
            <a:r>
              <a:rPr lang="en-US" dirty="0" smtClean="0"/>
              <a:t>Two centrioles in each centromere.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65"/>
          <a:stretch/>
        </p:blipFill>
        <p:spPr>
          <a:xfrm>
            <a:off x="1752600" y="3429000"/>
            <a:ext cx="4190761" cy="2883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1084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Lysosomes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Contain hydrolytic enzymes.</a:t>
            </a:r>
          </a:p>
          <a:p>
            <a:r>
              <a:rPr lang="en-US" dirty="0" smtClean="0"/>
              <a:t>The site of cellular digestion.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3200400"/>
            <a:ext cx="6477000" cy="2681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9047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Peroxisomes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Cellular detoxification center.</a:t>
            </a:r>
          </a:p>
          <a:p>
            <a:r>
              <a:rPr lang="en-US" dirty="0" smtClean="0"/>
              <a:t>Breaking down of hydrogen peroxides.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192" t="28335" b="7942"/>
          <a:stretch/>
        </p:blipFill>
        <p:spPr>
          <a:xfrm>
            <a:off x="1485900" y="3124200"/>
            <a:ext cx="4953000" cy="290729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971800" y="5486400"/>
            <a:ext cx="9906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791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Cell theory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800" dirty="0" smtClean="0"/>
              <a:t>General principles of cells are summarized in the cell theory: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 smtClean="0"/>
              <a:t>1. All living organisms composed of cells.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 smtClean="0"/>
              <a:t>2. The cell is the unit of structure, physiology, and organization of living organisms.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 smtClean="0"/>
              <a:t>3. All cells come from pre-existing cell.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 smtClean="0"/>
              <a:t>4. Cells carry their genetic material and pass it to a daughter cells through cell division.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50187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Study different cell types under microscope.</a:t>
            </a:r>
          </a:p>
          <a:p>
            <a:r>
              <a:rPr lang="en-US" dirty="0" smtClean="0"/>
              <a:t>Differentiate between different cell types.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197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cells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</a:t>
            </a:r>
            <a:r>
              <a:rPr lang="en-US" dirty="0" smtClean="0"/>
              <a:t>ukaryotic cells: genetic material enclosed by a membrane-bound nucleus.</a:t>
            </a:r>
          </a:p>
          <a:p>
            <a:r>
              <a:rPr lang="en-US" dirty="0" smtClean="0"/>
              <a:t>Prokaryotic cells: do not have a cell nucleus.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3657600"/>
            <a:ext cx="6019800" cy="2514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55532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Cell wall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636" y="1440873"/>
            <a:ext cx="8229600" cy="1295400"/>
          </a:xfrm>
        </p:spPr>
        <p:txBody>
          <a:bodyPr/>
          <a:lstStyle/>
          <a:p>
            <a:r>
              <a:rPr lang="en-US" dirty="0" smtClean="0"/>
              <a:t>Gives cell support, strength, and protection.</a:t>
            </a:r>
          </a:p>
          <a:p>
            <a:r>
              <a:rPr lang="en-US" dirty="0" smtClean="0"/>
              <a:t>Does not found in animal cells.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636"/>
          <a:stretch/>
        </p:blipFill>
        <p:spPr>
          <a:xfrm>
            <a:off x="152400" y="2743200"/>
            <a:ext cx="3070255" cy="312419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3081336"/>
            <a:ext cx="2286000" cy="278606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8342" y="3095191"/>
            <a:ext cx="2943225" cy="278606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20727" y="60960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Bacterial cell wall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429000" y="60960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Fungal cell wall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957454" y="6091259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Plant cell wall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74071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Plasma membrane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362200"/>
          </a:xfrm>
        </p:spPr>
        <p:txBody>
          <a:bodyPr>
            <a:normAutofit/>
          </a:bodyPr>
          <a:lstStyle/>
          <a:p>
            <a:r>
              <a:rPr lang="en-US" dirty="0" smtClean="0"/>
              <a:t>Selectively permeable membrane.</a:t>
            </a:r>
          </a:p>
          <a:p>
            <a:r>
              <a:rPr lang="en-US" dirty="0" smtClean="0"/>
              <a:t>Separates the internal components of the cell from the external environment.</a:t>
            </a:r>
          </a:p>
          <a:p>
            <a:r>
              <a:rPr lang="en-US" dirty="0" smtClean="0"/>
              <a:t>Composed of phospholipid bilayer with proteins.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930" y="3886200"/>
            <a:ext cx="7573870" cy="2479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40985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Cytoplasm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region between the nucleus and the plasma membrane.</a:t>
            </a:r>
          </a:p>
          <a:p>
            <a:r>
              <a:rPr lang="en-US" dirty="0" smtClean="0"/>
              <a:t>The fluid medium inside the cell is the cytosol.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2885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Nucleus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center of the cellular activities.</a:t>
            </a:r>
          </a:p>
          <a:p>
            <a:r>
              <a:rPr lang="en-US" dirty="0" smtClean="0"/>
              <a:t>Encloses the chromatin and the nucleoli.</a:t>
            </a:r>
          </a:p>
          <a:p>
            <a:r>
              <a:rPr lang="en-US" dirty="0" smtClean="0"/>
              <a:t>Enclosed by nuclear envelope.</a:t>
            </a:r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9289" r="7937" b="9601"/>
          <a:stretch/>
        </p:blipFill>
        <p:spPr>
          <a:xfrm>
            <a:off x="2133600" y="3713019"/>
            <a:ext cx="4419600" cy="2479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71578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Plastids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510144"/>
            <a:ext cx="3657600" cy="2299856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510145"/>
            <a:ext cx="3613822" cy="222365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6491" y="4114800"/>
            <a:ext cx="3509084" cy="25386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267691" y="3930134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Chromoplasts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943600" y="3745468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Chloroplasts 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90600" y="5199435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Leucoplasts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267691" y="3918467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Chromoplasts 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943600" y="3733801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Chloroplasts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7579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153</TotalTime>
  <Words>336</Words>
  <Application>Microsoft Office PowerPoint</Application>
  <PresentationFormat>On-screen Show (4:3)</PresentationFormat>
  <Paragraphs>64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Adjacency</vt:lpstr>
      <vt:lpstr>The cell </vt:lpstr>
      <vt:lpstr>Cell theory </vt:lpstr>
      <vt:lpstr>Objectives </vt:lpstr>
      <vt:lpstr>Types of cells</vt:lpstr>
      <vt:lpstr>Cell wall</vt:lpstr>
      <vt:lpstr>Plasma membrane </vt:lpstr>
      <vt:lpstr>Cytoplasm </vt:lpstr>
      <vt:lpstr>Nucleus </vt:lpstr>
      <vt:lpstr>Plastids </vt:lpstr>
      <vt:lpstr>Mitochondria</vt:lpstr>
      <vt:lpstr>Endoplasmic reticulum </vt:lpstr>
      <vt:lpstr>Ribosomes </vt:lpstr>
      <vt:lpstr>Golgi apparatus</vt:lpstr>
      <vt:lpstr>Vacuoles and vesicles</vt:lpstr>
      <vt:lpstr>Centrosomes </vt:lpstr>
      <vt:lpstr>Lysosomes </vt:lpstr>
      <vt:lpstr>Peroxisomes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cell</dc:title>
  <dc:creator>user</dc:creator>
  <cp:lastModifiedBy>user</cp:lastModifiedBy>
  <cp:revision>18</cp:revision>
  <dcterms:created xsi:type="dcterms:W3CDTF">2016-11-07T14:37:55Z</dcterms:created>
  <dcterms:modified xsi:type="dcterms:W3CDTF">2016-11-09T10:24:38Z</dcterms:modified>
</cp:coreProperties>
</file>