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8" roundtripDataSignature="AMtx7mhTxxrmrhQiazyzqAeb3/il41HOA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4" name="Google Shape;1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6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6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 fontScale="9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None/>
            </a:pPr>
            <a:r>
              <a:rPr lang="en-US"/>
              <a:t>Suppose that we want to convert the following use case flow to a sequence diagram:</a:t>
            </a:r>
            <a:endParaRPr/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196264" y="2162359"/>
            <a:ext cx="10078129" cy="380006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en-US"/>
              <a:t>Sequence diagram: shows the participating objects in the run time for certain scenario.</a:t>
            </a:r>
            <a:endParaRPr/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Actor: Registrar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Boundary Objects (UI) (Views) 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Maintian student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/>
              <a:t>Student Form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Entities (Model): Student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Controller: AddStudentCtrl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/>
              <a:t>Service: StudentDa for database read/write for student table.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" name="Google Shape;96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4295" y="0"/>
            <a:ext cx="611043" cy="102391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7" name="Google Shape;97;p3"/>
          <p:cNvCxnSpPr/>
          <p:nvPr/>
        </p:nvCxnSpPr>
        <p:spPr>
          <a:xfrm flipH="1">
            <a:off x="504670" y="1330036"/>
            <a:ext cx="25147" cy="5451485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sp>
        <p:nvSpPr>
          <p:cNvPr id="98" name="Google Shape;98;p3"/>
          <p:cNvSpPr txBox="1"/>
          <p:nvPr/>
        </p:nvSpPr>
        <p:spPr>
          <a:xfrm rot="5400000">
            <a:off x="-253114" y="2300935"/>
            <a:ext cx="87556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Time🡪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3"/>
          <p:cNvSpPr txBox="1"/>
          <p:nvPr/>
        </p:nvSpPr>
        <p:spPr>
          <a:xfrm>
            <a:off x="23170" y="839244"/>
            <a:ext cx="101329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Registrar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3"/>
          <p:cNvSpPr/>
          <p:nvPr/>
        </p:nvSpPr>
        <p:spPr>
          <a:xfrm>
            <a:off x="1625600" y="100274"/>
            <a:ext cx="2050473" cy="923636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&lt;&lt;boundary&gt;&gt;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n-US" sz="18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MaintainStudent</a:t>
            </a:r>
            <a:endParaRPr sz="18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1" name="Google Shape;101;p3"/>
          <p:cNvCxnSpPr>
            <a:stCxn id="100" idx="2"/>
          </p:cNvCxnSpPr>
          <p:nvPr/>
        </p:nvCxnSpPr>
        <p:spPr>
          <a:xfrm>
            <a:off x="2650837" y="1023910"/>
            <a:ext cx="0" cy="44901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2" name="Google Shape;102;p3"/>
          <p:cNvCxnSpPr/>
          <p:nvPr/>
        </p:nvCxnSpPr>
        <p:spPr>
          <a:xfrm flipH="1" rot="10800000">
            <a:off x="529815" y="1450109"/>
            <a:ext cx="2121021" cy="18473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03" name="Google Shape;103;p3"/>
          <p:cNvSpPr txBox="1"/>
          <p:nvPr/>
        </p:nvSpPr>
        <p:spPr>
          <a:xfrm>
            <a:off x="1036461" y="1074200"/>
            <a:ext cx="1334148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 student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3"/>
          <p:cNvSpPr/>
          <p:nvPr/>
        </p:nvSpPr>
        <p:spPr>
          <a:xfrm>
            <a:off x="3984984" y="868218"/>
            <a:ext cx="2050473" cy="923636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&lt;&lt;controller&gt;&gt;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n-US" sz="18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AddStudentCtrl</a:t>
            </a:r>
            <a:endParaRPr sz="18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5" name="Google Shape;105;p3"/>
          <p:cNvCxnSpPr/>
          <p:nvPr/>
        </p:nvCxnSpPr>
        <p:spPr>
          <a:xfrm>
            <a:off x="2650836" y="1563605"/>
            <a:ext cx="1334148" cy="6578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dash"/>
            <a:miter lim="800000"/>
            <a:headEnd len="sm" w="sm" type="none"/>
            <a:tailEnd len="med" w="med" type="triangle"/>
          </a:ln>
        </p:spPr>
      </p:cxnSp>
      <p:sp>
        <p:nvSpPr>
          <p:cNvPr id="106" name="Google Shape;106;p3"/>
          <p:cNvSpPr txBox="1"/>
          <p:nvPr/>
        </p:nvSpPr>
        <p:spPr>
          <a:xfrm>
            <a:off x="2927926" y="1127021"/>
            <a:ext cx="77335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create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7" name="Google Shape;107;p3"/>
          <p:cNvCxnSpPr>
            <a:stCxn id="104" idx="2"/>
          </p:cNvCxnSpPr>
          <p:nvPr/>
        </p:nvCxnSpPr>
        <p:spPr>
          <a:xfrm flipH="1">
            <a:off x="4994321" y="1791854"/>
            <a:ext cx="15900" cy="46827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08" name="Google Shape;108;p3"/>
          <p:cNvCxnSpPr/>
          <p:nvPr/>
        </p:nvCxnSpPr>
        <p:spPr>
          <a:xfrm flipH="1" rot="10800000">
            <a:off x="5056402" y="2047820"/>
            <a:ext cx="2166434" cy="1333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dash"/>
            <a:miter lim="800000"/>
            <a:headEnd len="sm" w="sm" type="none"/>
            <a:tailEnd len="med" w="med" type="triangle"/>
          </a:ln>
        </p:spPr>
      </p:cxnSp>
      <p:sp>
        <p:nvSpPr>
          <p:cNvPr id="109" name="Google Shape;109;p3"/>
          <p:cNvSpPr/>
          <p:nvPr/>
        </p:nvSpPr>
        <p:spPr>
          <a:xfrm>
            <a:off x="7269017" y="1485666"/>
            <a:ext cx="2050473" cy="923636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&lt;&lt;boundary&gt;&gt;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n-US" sz="18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StudentForm</a:t>
            </a:r>
            <a:endParaRPr sz="18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0" name="Google Shape;110;p3"/>
          <p:cNvCxnSpPr>
            <a:stCxn id="109" idx="2"/>
          </p:cNvCxnSpPr>
          <p:nvPr/>
        </p:nvCxnSpPr>
        <p:spPr>
          <a:xfrm>
            <a:off x="8294254" y="2409302"/>
            <a:ext cx="124500" cy="43722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1" name="Google Shape;111;p3"/>
          <p:cNvCxnSpPr/>
          <p:nvPr/>
        </p:nvCxnSpPr>
        <p:spPr>
          <a:xfrm>
            <a:off x="529814" y="2618511"/>
            <a:ext cx="7814733" cy="69271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12" name="Google Shape;112;p3"/>
          <p:cNvSpPr txBox="1"/>
          <p:nvPr/>
        </p:nvSpPr>
        <p:spPr>
          <a:xfrm>
            <a:off x="5579361" y="2312542"/>
            <a:ext cx="160941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Fill information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3" name="Google Shape;113;p3"/>
          <p:cNvCxnSpPr/>
          <p:nvPr/>
        </p:nvCxnSpPr>
        <p:spPr>
          <a:xfrm>
            <a:off x="504670" y="2990401"/>
            <a:ext cx="7814733" cy="69271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14" name="Google Shape;114;p3"/>
          <p:cNvSpPr txBox="1"/>
          <p:nvPr/>
        </p:nvSpPr>
        <p:spPr>
          <a:xfrm>
            <a:off x="5986712" y="2706417"/>
            <a:ext cx="598562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5" name="Google Shape;115;p3"/>
          <p:cNvCxnSpPr/>
          <p:nvPr/>
        </p:nvCxnSpPr>
        <p:spPr>
          <a:xfrm>
            <a:off x="8319403" y="3269009"/>
            <a:ext cx="926197" cy="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6" name="Google Shape;116;p3"/>
          <p:cNvCxnSpPr/>
          <p:nvPr/>
        </p:nvCxnSpPr>
        <p:spPr>
          <a:xfrm flipH="1">
            <a:off x="9254834" y="3269009"/>
            <a:ext cx="1" cy="231573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17" name="Google Shape;117;p3"/>
          <p:cNvCxnSpPr/>
          <p:nvPr/>
        </p:nvCxnSpPr>
        <p:spPr>
          <a:xfrm rot="10800000">
            <a:off x="8270657" y="3478347"/>
            <a:ext cx="974943" cy="9236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18" name="Google Shape;118;p3"/>
          <p:cNvSpPr txBox="1"/>
          <p:nvPr/>
        </p:nvSpPr>
        <p:spPr>
          <a:xfrm>
            <a:off x="8793811" y="2923382"/>
            <a:ext cx="92204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validate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19" name="Google Shape;119;p3"/>
          <p:cNvCxnSpPr/>
          <p:nvPr/>
        </p:nvCxnSpPr>
        <p:spPr>
          <a:xfrm flipH="1" rot="10800000">
            <a:off x="8319403" y="3673216"/>
            <a:ext cx="1784417" cy="1733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dash"/>
            <a:miter lim="800000"/>
            <a:headEnd len="sm" w="sm" type="none"/>
            <a:tailEnd len="med" w="med" type="triangle"/>
          </a:ln>
        </p:spPr>
      </p:cxnSp>
      <p:sp>
        <p:nvSpPr>
          <p:cNvPr id="120" name="Google Shape;120;p3"/>
          <p:cNvSpPr/>
          <p:nvPr/>
        </p:nvSpPr>
        <p:spPr>
          <a:xfrm>
            <a:off x="10128969" y="3195822"/>
            <a:ext cx="1457153" cy="821996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&lt;&lt;Entity&gt;&gt;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n-US" sz="18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Student</a:t>
            </a:r>
            <a:endParaRPr sz="18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1" name="Google Shape;121;p3"/>
          <p:cNvCxnSpPr>
            <a:stCxn id="120" idx="2"/>
          </p:cNvCxnSpPr>
          <p:nvPr/>
        </p:nvCxnSpPr>
        <p:spPr>
          <a:xfrm>
            <a:off x="10857546" y="4017818"/>
            <a:ext cx="0" cy="245700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2" name="Google Shape;122;p3"/>
          <p:cNvCxnSpPr/>
          <p:nvPr/>
        </p:nvCxnSpPr>
        <p:spPr>
          <a:xfrm rot="10800000">
            <a:off x="5010220" y="4151051"/>
            <a:ext cx="3384620" cy="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23" name="Google Shape;123;p3"/>
          <p:cNvSpPr txBox="1"/>
          <p:nvPr/>
        </p:nvSpPr>
        <p:spPr>
          <a:xfrm>
            <a:off x="6126020" y="3777048"/>
            <a:ext cx="141846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addStudent()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4" name="Google Shape;124;p3"/>
          <p:cNvCxnSpPr/>
          <p:nvPr/>
        </p:nvCxnSpPr>
        <p:spPr>
          <a:xfrm>
            <a:off x="5010220" y="4622265"/>
            <a:ext cx="728577" cy="217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dash"/>
            <a:miter lim="800000"/>
            <a:headEnd len="sm" w="sm" type="none"/>
            <a:tailEnd len="med" w="med" type="triangle"/>
          </a:ln>
        </p:spPr>
      </p:cxnSp>
      <p:sp>
        <p:nvSpPr>
          <p:cNvPr id="125" name="Google Shape;125;p3"/>
          <p:cNvSpPr/>
          <p:nvPr/>
        </p:nvSpPr>
        <p:spPr>
          <a:xfrm>
            <a:off x="5744237" y="4309039"/>
            <a:ext cx="1457153" cy="821996"/>
          </a:xfrm>
          <a:prstGeom prst="rect">
            <a:avLst/>
          </a:prstGeom>
          <a:solidFill>
            <a:schemeClr val="accent1"/>
          </a:solidFill>
          <a:ln cap="flat" cmpd="sng" w="12700">
            <a:solidFill>
              <a:srgbClr val="42719B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&lt;&lt;service&gt;&gt;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en-US" sz="1800" u="sng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StudentDa</a:t>
            </a:r>
            <a:endParaRPr sz="1800" u="sng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6" name="Google Shape;126;p3"/>
          <p:cNvCxnSpPr/>
          <p:nvPr/>
        </p:nvCxnSpPr>
        <p:spPr>
          <a:xfrm>
            <a:off x="6488566" y="5246254"/>
            <a:ext cx="0" cy="1348510"/>
          </a:xfrm>
          <a:prstGeom prst="straightConnector1">
            <a:avLst/>
          </a:prstGeom>
          <a:noFill/>
          <a:ln cap="flat" cmpd="sng" w="9525">
            <a:solidFill>
              <a:schemeClr val="accent1"/>
            </a:solidFill>
            <a:prstDash val="solid"/>
            <a:miter lim="800000"/>
            <a:headEnd len="sm" w="sm" type="none"/>
            <a:tailEnd len="sm" w="sm" type="none"/>
          </a:ln>
        </p:spPr>
      </p:cxnSp>
      <p:cxnSp>
        <p:nvCxnSpPr>
          <p:cNvPr id="127" name="Google Shape;127;p3"/>
          <p:cNvCxnSpPr/>
          <p:nvPr/>
        </p:nvCxnSpPr>
        <p:spPr>
          <a:xfrm>
            <a:off x="4985071" y="5514109"/>
            <a:ext cx="1520766" cy="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solid"/>
            <a:miter lim="800000"/>
            <a:headEnd len="sm" w="sm" type="none"/>
            <a:tailEnd len="med" w="med" type="triangle"/>
          </a:ln>
        </p:spPr>
      </p:cxnSp>
      <p:sp>
        <p:nvSpPr>
          <p:cNvPr id="128" name="Google Shape;128;p3"/>
          <p:cNvSpPr txBox="1"/>
          <p:nvPr/>
        </p:nvSpPr>
        <p:spPr>
          <a:xfrm>
            <a:off x="5014776" y="5131035"/>
            <a:ext cx="1478097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saveStudent()</a:t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29" name="Google Shape;129;p3"/>
          <p:cNvCxnSpPr/>
          <p:nvPr/>
        </p:nvCxnSpPr>
        <p:spPr>
          <a:xfrm rot="10800000">
            <a:off x="4985071" y="5892800"/>
            <a:ext cx="1520766" cy="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lgDash"/>
            <a:miter lim="800000"/>
            <a:headEnd len="sm" w="sm" type="none"/>
            <a:tailEnd len="med" w="med" type="triangle"/>
          </a:ln>
        </p:spPr>
      </p:cxnSp>
      <p:cxnSp>
        <p:nvCxnSpPr>
          <p:cNvPr id="130" name="Google Shape;130;p3"/>
          <p:cNvCxnSpPr/>
          <p:nvPr/>
        </p:nvCxnSpPr>
        <p:spPr>
          <a:xfrm>
            <a:off x="5002344" y="6112752"/>
            <a:ext cx="3354092" cy="16634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dash"/>
            <a:miter lim="800000"/>
            <a:headEnd len="sm" w="sm" type="none"/>
            <a:tailEnd len="med" w="med" type="triangle"/>
          </a:ln>
        </p:spPr>
      </p:cxnSp>
      <p:cxnSp>
        <p:nvCxnSpPr>
          <p:cNvPr id="131" name="Google Shape;131;p3"/>
          <p:cNvCxnSpPr/>
          <p:nvPr/>
        </p:nvCxnSpPr>
        <p:spPr>
          <a:xfrm rot="10800000">
            <a:off x="504670" y="6382327"/>
            <a:ext cx="7890170" cy="50800"/>
          </a:xfrm>
          <a:prstGeom prst="straightConnector1">
            <a:avLst/>
          </a:prstGeom>
          <a:noFill/>
          <a:ln cap="flat" cmpd="sng" w="38100">
            <a:solidFill>
              <a:schemeClr val="accent1"/>
            </a:solidFill>
            <a:prstDash val="lgDash"/>
            <a:miter lim="800000"/>
            <a:headEnd len="sm" w="sm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2020-12-12T08:48:23Z</dcterms:created>
  <dc:creator>Samer Zain</dc:creator>
</cp:coreProperties>
</file>