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56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CDAF-821E-4C59-92A9-3A54260F6D8F}" type="datetimeFigureOut">
              <a:rPr lang="en-US" smtClean="0"/>
              <a:t>19-May-22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5A555-240D-47B6-81E7-D8E893A11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042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CDAF-821E-4C59-92A9-3A54260F6D8F}" type="datetimeFigureOut">
              <a:rPr lang="en-US" smtClean="0"/>
              <a:t>19-May-22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5A555-240D-47B6-81E7-D8E893A11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972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CDAF-821E-4C59-92A9-3A54260F6D8F}" type="datetimeFigureOut">
              <a:rPr lang="en-US" smtClean="0"/>
              <a:t>19-May-22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5A555-240D-47B6-81E7-D8E893A11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772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CDAF-821E-4C59-92A9-3A54260F6D8F}" type="datetimeFigureOut">
              <a:rPr lang="en-US" smtClean="0"/>
              <a:t>19-May-22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5A555-240D-47B6-81E7-D8E893A11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281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CDAF-821E-4C59-92A9-3A54260F6D8F}" type="datetimeFigureOut">
              <a:rPr lang="en-US" smtClean="0"/>
              <a:t>19-May-22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5A555-240D-47B6-81E7-D8E893A11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722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CDAF-821E-4C59-92A9-3A54260F6D8F}" type="datetimeFigureOut">
              <a:rPr lang="en-US" smtClean="0"/>
              <a:t>19-May-22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5A555-240D-47B6-81E7-D8E893A11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364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CDAF-821E-4C59-92A9-3A54260F6D8F}" type="datetimeFigureOut">
              <a:rPr lang="en-US" smtClean="0"/>
              <a:t>19-May-22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5A555-240D-47B6-81E7-D8E893A11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315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CDAF-821E-4C59-92A9-3A54260F6D8F}" type="datetimeFigureOut">
              <a:rPr lang="en-US" smtClean="0"/>
              <a:t>19-May-22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5A555-240D-47B6-81E7-D8E893A11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263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CDAF-821E-4C59-92A9-3A54260F6D8F}" type="datetimeFigureOut">
              <a:rPr lang="en-US" smtClean="0"/>
              <a:t>19-May-22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5A555-240D-47B6-81E7-D8E893A11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800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CDAF-821E-4C59-92A9-3A54260F6D8F}" type="datetimeFigureOut">
              <a:rPr lang="en-US" smtClean="0"/>
              <a:t>19-May-22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5A555-240D-47B6-81E7-D8E893A11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077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CDAF-821E-4C59-92A9-3A54260F6D8F}" type="datetimeFigureOut">
              <a:rPr lang="en-US" smtClean="0"/>
              <a:t>19-May-22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5A555-240D-47B6-81E7-D8E893A11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703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1CDAF-821E-4C59-92A9-3A54260F6D8F}" type="datetimeFigureOut">
              <a:rPr lang="en-US" smtClean="0"/>
              <a:t>19-May-22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5A555-240D-47B6-81E7-D8E893A11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783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533400"/>
            <a:ext cx="20574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Activity</a:t>
            </a:r>
            <a:br>
              <a:rPr lang="en-US" dirty="0" smtClean="0"/>
            </a:br>
            <a:r>
              <a:rPr lang="en-US" dirty="0" smtClean="0"/>
              <a:t> diagram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533401"/>
            <a:ext cx="5257800" cy="6029925"/>
          </a:xfrm>
        </p:spPr>
      </p:pic>
    </p:spTree>
    <p:extLst>
      <p:ext uri="{BB962C8B-B14F-4D97-AF65-F5344CB8AC3E}">
        <p14:creationId xmlns:p14="http://schemas.microsoft.com/office/powerpoint/2010/main" val="2021696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166812"/>
            <a:ext cx="11430000" cy="4524375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600364" y="1524000"/>
            <a:ext cx="387927" cy="3694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1614728" y="1524000"/>
            <a:ext cx="387927" cy="3694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1695545" y="1590963"/>
            <a:ext cx="226291" cy="23552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988291" y="1708727"/>
            <a:ext cx="868218" cy="18473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1120582" y="1727200"/>
            <a:ext cx="534555" cy="1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262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04800"/>
            <a:ext cx="8229600" cy="1066800"/>
          </a:xfrm>
        </p:spPr>
        <p:txBody>
          <a:bodyPr/>
          <a:lstStyle/>
          <a:p>
            <a:r>
              <a:rPr lang="en-US" dirty="0" smtClean="0"/>
              <a:t>Activity Diagrams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1" y="1676401"/>
            <a:ext cx="8410575" cy="463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7681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flipV="1">
            <a:off x="83127" y="471055"/>
            <a:ext cx="12108873" cy="2770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717402" y="111081"/>
            <a:ext cx="46181" cy="556952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284522" y="111081"/>
            <a:ext cx="46181" cy="556952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9471889" y="193964"/>
            <a:ext cx="46181" cy="556952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2695" y="115577"/>
            <a:ext cx="2118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Head of Department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489222" y="97227"/>
            <a:ext cx="675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Dean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872325" y="97227"/>
            <a:ext cx="1827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Kader Committee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1260849" y="540328"/>
            <a:ext cx="212437" cy="2216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369454" y="1052945"/>
            <a:ext cx="2020113" cy="4987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Form a committee for interviews</a:t>
            </a:r>
            <a:endParaRPr lang="en-US" sz="1400" dirty="0"/>
          </a:p>
        </p:txBody>
      </p:sp>
      <p:sp>
        <p:nvSpPr>
          <p:cNvPr id="19" name="Rounded Rectangle 18"/>
          <p:cNvSpPr/>
          <p:nvPr/>
        </p:nvSpPr>
        <p:spPr>
          <a:xfrm>
            <a:off x="369454" y="2078300"/>
            <a:ext cx="2020113" cy="6742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Notify applicants for interview dates</a:t>
            </a:r>
            <a:endParaRPr lang="en-US" sz="1400" dirty="0"/>
          </a:p>
        </p:txBody>
      </p:sp>
      <p:sp>
        <p:nvSpPr>
          <p:cNvPr id="20" name="Rounded Rectangle 19"/>
          <p:cNvSpPr/>
          <p:nvPr/>
        </p:nvSpPr>
        <p:spPr>
          <a:xfrm>
            <a:off x="3324119" y="743650"/>
            <a:ext cx="2020113" cy="4987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Check detailed interviews report</a:t>
            </a:r>
            <a:endParaRPr lang="en-US" sz="1400" dirty="0"/>
          </a:p>
        </p:txBody>
      </p:sp>
      <p:sp>
        <p:nvSpPr>
          <p:cNvPr id="22" name="Rounded Rectangle 21"/>
          <p:cNvSpPr/>
          <p:nvPr/>
        </p:nvSpPr>
        <p:spPr>
          <a:xfrm>
            <a:off x="376353" y="3275444"/>
            <a:ext cx="2020113" cy="4987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Conduct interviews and write down scores</a:t>
            </a:r>
            <a:endParaRPr lang="en-US" sz="1400" dirty="0"/>
          </a:p>
        </p:txBody>
      </p:sp>
      <p:sp>
        <p:nvSpPr>
          <p:cNvPr id="23" name="Oval 22"/>
          <p:cNvSpPr/>
          <p:nvPr/>
        </p:nvSpPr>
        <p:spPr>
          <a:xfrm>
            <a:off x="7362467" y="6232000"/>
            <a:ext cx="387754" cy="3971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7453331" y="6328982"/>
            <a:ext cx="175491" cy="203200"/>
          </a:xfrm>
          <a:prstGeom prst="ellipse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3337974" y="1962726"/>
            <a:ext cx="2020113" cy="4987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Forward report to Kader committee</a:t>
            </a:r>
            <a:endParaRPr lang="en-US" sz="1400" dirty="0"/>
          </a:p>
        </p:txBody>
      </p:sp>
      <p:sp>
        <p:nvSpPr>
          <p:cNvPr id="26" name="Rounded Rectangle 25"/>
          <p:cNvSpPr/>
          <p:nvPr/>
        </p:nvSpPr>
        <p:spPr>
          <a:xfrm>
            <a:off x="6891239" y="775855"/>
            <a:ext cx="2020113" cy="5403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Call for meeting of faculty </a:t>
            </a:r>
            <a:r>
              <a:rPr lang="en-US" sz="1400" dirty="0" err="1" smtClean="0"/>
              <a:t>kader</a:t>
            </a:r>
            <a:r>
              <a:rPr lang="en-US" sz="1400" dirty="0" smtClean="0"/>
              <a:t> committee</a:t>
            </a:r>
            <a:endParaRPr lang="en-US" sz="1400" dirty="0"/>
          </a:p>
        </p:txBody>
      </p:sp>
      <p:sp>
        <p:nvSpPr>
          <p:cNvPr id="27" name="Flowchart: Decision 26"/>
          <p:cNvSpPr/>
          <p:nvPr/>
        </p:nvSpPr>
        <p:spPr>
          <a:xfrm>
            <a:off x="7628822" y="2582418"/>
            <a:ext cx="544945" cy="489528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390208" y="4375726"/>
            <a:ext cx="2020113" cy="4987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Create a detailed interviews report</a:t>
            </a:r>
            <a:endParaRPr lang="en-US" sz="1400" dirty="0"/>
          </a:p>
        </p:txBody>
      </p:sp>
      <p:sp>
        <p:nvSpPr>
          <p:cNvPr id="29" name="Rounded Rectangle 28"/>
          <p:cNvSpPr/>
          <p:nvPr/>
        </p:nvSpPr>
        <p:spPr>
          <a:xfrm>
            <a:off x="6898684" y="1713345"/>
            <a:ext cx="2020113" cy="4987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Study interviews report</a:t>
            </a:r>
            <a:endParaRPr lang="en-US" sz="1400" dirty="0"/>
          </a:p>
        </p:txBody>
      </p:sp>
      <p:sp>
        <p:nvSpPr>
          <p:cNvPr id="30" name="Rounded Rectangle 29"/>
          <p:cNvSpPr/>
          <p:nvPr/>
        </p:nvSpPr>
        <p:spPr>
          <a:xfrm>
            <a:off x="7462099" y="3551991"/>
            <a:ext cx="2020113" cy="4987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Approve new candidates</a:t>
            </a:r>
            <a:endParaRPr lang="en-US" sz="1400" dirty="0"/>
          </a:p>
        </p:txBody>
      </p:sp>
      <p:sp>
        <p:nvSpPr>
          <p:cNvPr id="31" name="Rounded Rectangle 30"/>
          <p:cNvSpPr/>
          <p:nvPr/>
        </p:nvSpPr>
        <p:spPr>
          <a:xfrm>
            <a:off x="6452042" y="4221628"/>
            <a:ext cx="2020113" cy="4987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Ask for new job interviews</a:t>
            </a:r>
            <a:endParaRPr lang="en-US" sz="1400" dirty="0"/>
          </a:p>
        </p:txBody>
      </p:sp>
      <p:cxnSp>
        <p:nvCxnSpPr>
          <p:cNvPr id="33" name="Straight Arrow Connector 32"/>
          <p:cNvCxnSpPr>
            <a:stCxn id="20" idx="2"/>
            <a:endCxn id="25" idx="0"/>
          </p:cNvCxnSpPr>
          <p:nvPr/>
        </p:nvCxnSpPr>
        <p:spPr>
          <a:xfrm>
            <a:off x="4334176" y="1242413"/>
            <a:ext cx="13855" cy="720313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9" idx="2"/>
            <a:endCxn id="22" idx="0"/>
          </p:cNvCxnSpPr>
          <p:nvPr/>
        </p:nvCxnSpPr>
        <p:spPr>
          <a:xfrm>
            <a:off x="1379511" y="2752557"/>
            <a:ext cx="6899" cy="522887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2" idx="2"/>
            <a:endCxn id="28" idx="0"/>
          </p:cNvCxnSpPr>
          <p:nvPr/>
        </p:nvCxnSpPr>
        <p:spPr>
          <a:xfrm>
            <a:off x="1386410" y="3774207"/>
            <a:ext cx="13855" cy="601519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stCxn id="28" idx="3"/>
            <a:endCxn id="20" idx="1"/>
          </p:cNvCxnSpPr>
          <p:nvPr/>
        </p:nvCxnSpPr>
        <p:spPr>
          <a:xfrm flipV="1">
            <a:off x="2410321" y="993032"/>
            <a:ext cx="913798" cy="3632076"/>
          </a:xfrm>
          <a:prstGeom prst="bentConnector3">
            <a:avLst/>
          </a:prstGeom>
          <a:ln w="38100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17" idx="4"/>
            <a:endCxn id="18" idx="0"/>
          </p:cNvCxnSpPr>
          <p:nvPr/>
        </p:nvCxnSpPr>
        <p:spPr>
          <a:xfrm>
            <a:off x="1367068" y="762000"/>
            <a:ext cx="12443" cy="290945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18" idx="2"/>
            <a:endCxn id="19" idx="0"/>
          </p:cNvCxnSpPr>
          <p:nvPr/>
        </p:nvCxnSpPr>
        <p:spPr>
          <a:xfrm>
            <a:off x="1379511" y="1551708"/>
            <a:ext cx="0" cy="526592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/>
          <p:cNvCxnSpPr>
            <a:stCxn id="25" idx="3"/>
            <a:endCxn id="26" idx="1"/>
          </p:cNvCxnSpPr>
          <p:nvPr/>
        </p:nvCxnSpPr>
        <p:spPr>
          <a:xfrm flipV="1">
            <a:off x="5358087" y="1046048"/>
            <a:ext cx="1533152" cy="1166060"/>
          </a:xfrm>
          <a:prstGeom prst="bentConnector3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26" idx="2"/>
            <a:endCxn id="29" idx="0"/>
          </p:cNvCxnSpPr>
          <p:nvPr/>
        </p:nvCxnSpPr>
        <p:spPr>
          <a:xfrm>
            <a:off x="7901296" y="1316241"/>
            <a:ext cx="7445" cy="397104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27" idx="2"/>
          </p:cNvCxnSpPr>
          <p:nvPr/>
        </p:nvCxnSpPr>
        <p:spPr>
          <a:xfrm>
            <a:off x="7901295" y="3071946"/>
            <a:ext cx="0" cy="480045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29" idx="2"/>
            <a:endCxn id="27" idx="0"/>
          </p:cNvCxnSpPr>
          <p:nvPr/>
        </p:nvCxnSpPr>
        <p:spPr>
          <a:xfrm flipH="1">
            <a:off x="7901295" y="2212108"/>
            <a:ext cx="7446" cy="370310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27" idx="1"/>
          </p:cNvCxnSpPr>
          <p:nvPr/>
        </p:nvCxnSpPr>
        <p:spPr>
          <a:xfrm flipH="1" flipV="1">
            <a:off x="7001164" y="2826327"/>
            <a:ext cx="627658" cy="85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H="1">
            <a:off x="7001164" y="2826327"/>
            <a:ext cx="7911" cy="1395301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8100630" y="2545256"/>
            <a:ext cx="1072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Results are convincing?</a:t>
            </a:r>
            <a:endParaRPr lang="en-US" sz="1400" dirty="0"/>
          </a:p>
        </p:txBody>
      </p:sp>
      <p:sp>
        <p:nvSpPr>
          <p:cNvPr id="71" name="TextBox 70"/>
          <p:cNvSpPr txBox="1"/>
          <p:nvPr/>
        </p:nvSpPr>
        <p:spPr>
          <a:xfrm>
            <a:off x="7493812" y="3171178"/>
            <a:ext cx="4245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yes</a:t>
            </a:r>
            <a:endParaRPr lang="en-US" sz="1400" dirty="0"/>
          </a:p>
        </p:txBody>
      </p:sp>
      <p:sp>
        <p:nvSpPr>
          <p:cNvPr id="72" name="TextBox 71"/>
          <p:cNvSpPr txBox="1"/>
          <p:nvPr/>
        </p:nvSpPr>
        <p:spPr>
          <a:xfrm>
            <a:off x="6565648" y="3754799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No</a:t>
            </a:r>
            <a:endParaRPr lang="en-US" sz="1400" dirty="0"/>
          </a:p>
        </p:txBody>
      </p:sp>
      <p:sp>
        <p:nvSpPr>
          <p:cNvPr id="73" name="Rounded Rectangle 72"/>
          <p:cNvSpPr/>
          <p:nvPr/>
        </p:nvSpPr>
        <p:spPr>
          <a:xfrm>
            <a:off x="7001164" y="5195818"/>
            <a:ext cx="2020113" cy="4987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Send meeting minutes to Dean</a:t>
            </a:r>
            <a:endParaRPr lang="en-US" sz="1400" dirty="0"/>
          </a:p>
        </p:txBody>
      </p:sp>
      <p:cxnSp>
        <p:nvCxnSpPr>
          <p:cNvPr id="74" name="Straight Arrow Connector 73"/>
          <p:cNvCxnSpPr/>
          <p:nvPr/>
        </p:nvCxnSpPr>
        <p:spPr>
          <a:xfrm flipH="1">
            <a:off x="8646204" y="4058596"/>
            <a:ext cx="7446" cy="1206739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7689966" y="4658399"/>
            <a:ext cx="16116" cy="529577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73" idx="2"/>
            <a:endCxn id="23" idx="7"/>
          </p:cNvCxnSpPr>
          <p:nvPr/>
        </p:nvCxnSpPr>
        <p:spPr>
          <a:xfrm flipH="1">
            <a:off x="7693436" y="5694581"/>
            <a:ext cx="317785" cy="595582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0455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71637" y="1403927"/>
            <a:ext cx="2724727" cy="8035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Pending</a:t>
            </a:r>
            <a:endParaRPr lang="en-US" b="1" dirty="0"/>
          </a:p>
        </p:txBody>
      </p:sp>
      <p:grpSp>
        <p:nvGrpSpPr>
          <p:cNvPr id="7" name="Group 6"/>
          <p:cNvGrpSpPr/>
          <p:nvPr/>
        </p:nvGrpSpPr>
        <p:grpSpPr>
          <a:xfrm>
            <a:off x="9738190" y="3706090"/>
            <a:ext cx="304800" cy="323272"/>
            <a:chOff x="766618" y="701964"/>
            <a:chExt cx="304800" cy="323272"/>
          </a:xfrm>
        </p:grpSpPr>
        <p:sp>
          <p:nvSpPr>
            <p:cNvPr id="5" name="Oval 4"/>
            <p:cNvSpPr/>
            <p:nvPr/>
          </p:nvSpPr>
          <p:spPr>
            <a:xfrm>
              <a:off x="766618" y="701964"/>
              <a:ext cx="304800" cy="323272"/>
            </a:xfrm>
            <a:prstGeom prst="ellipse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840509" y="794329"/>
              <a:ext cx="147782" cy="152398"/>
            </a:xfrm>
            <a:prstGeom prst="ellipse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Oval 7"/>
          <p:cNvSpPr/>
          <p:nvPr/>
        </p:nvSpPr>
        <p:spPr>
          <a:xfrm>
            <a:off x="442057" y="1604880"/>
            <a:ext cx="314037" cy="3417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156002" y="286450"/>
            <a:ext cx="2716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State Chart for </a:t>
            </a:r>
            <a:r>
              <a:rPr lang="en-US" b="1" u="sng" dirty="0" smtClean="0"/>
              <a:t>Book</a:t>
            </a:r>
            <a:r>
              <a:rPr lang="en-US" dirty="0" smtClean="0"/>
              <a:t> object</a:t>
            </a:r>
            <a:endParaRPr lang="en-US" dirty="0"/>
          </a:p>
        </p:txBody>
      </p:sp>
      <p:cxnSp>
        <p:nvCxnSpPr>
          <p:cNvPr id="11" name="Straight Arrow Connector 10"/>
          <p:cNvCxnSpPr>
            <a:endCxn id="4" idx="1"/>
          </p:cNvCxnSpPr>
          <p:nvPr/>
        </p:nvCxnSpPr>
        <p:spPr>
          <a:xfrm flipV="1">
            <a:off x="748145" y="1805709"/>
            <a:ext cx="3223492" cy="692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366982" y="1420214"/>
            <a:ext cx="1370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Order online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6008255" y="2955636"/>
            <a:ext cx="2724727" cy="8035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Available</a:t>
            </a:r>
            <a:endParaRPr lang="en-US" b="1" dirty="0"/>
          </a:p>
        </p:txBody>
      </p:sp>
      <p:cxnSp>
        <p:nvCxnSpPr>
          <p:cNvPr id="15" name="Straight Arrow Connector 14"/>
          <p:cNvCxnSpPr>
            <a:stCxn id="4" idx="3"/>
          </p:cNvCxnSpPr>
          <p:nvPr/>
        </p:nvCxnSpPr>
        <p:spPr>
          <a:xfrm>
            <a:off x="6696364" y="1805709"/>
            <a:ext cx="1764145" cy="114992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195129" y="1826675"/>
            <a:ext cx="1748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Book has arrived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997527" y="2955636"/>
            <a:ext cx="2724727" cy="8035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Reserved</a:t>
            </a:r>
            <a:endParaRPr lang="en-US" b="1" dirty="0"/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3722253" y="3126509"/>
            <a:ext cx="228600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021594" y="2609273"/>
            <a:ext cx="1687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Reserved online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3722253" y="3639127"/>
            <a:ext cx="2286001" cy="1847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722253" y="3722438"/>
            <a:ext cx="2228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Reservation cancelled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3502889" y="5204690"/>
            <a:ext cx="2724727" cy="8035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Rented</a:t>
            </a:r>
            <a:endParaRPr lang="en-US" b="1" dirty="0"/>
          </a:p>
        </p:txBody>
      </p:sp>
      <p:cxnSp>
        <p:nvCxnSpPr>
          <p:cNvPr id="29" name="Straight Arrow Connector 28"/>
          <p:cNvCxnSpPr>
            <a:endCxn id="28" idx="1"/>
          </p:cNvCxnSpPr>
          <p:nvPr/>
        </p:nvCxnSpPr>
        <p:spPr>
          <a:xfrm>
            <a:off x="2466109" y="3867726"/>
            <a:ext cx="1036780" cy="173874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 rot="3335689">
            <a:off x="1598294" y="4606134"/>
            <a:ext cx="1984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Rented by member</a:t>
            </a:r>
            <a:endParaRPr lang="en-US" dirty="0"/>
          </a:p>
        </p:txBody>
      </p:sp>
      <p:cxnSp>
        <p:nvCxnSpPr>
          <p:cNvPr id="33" name="Straight Arrow Connector 32"/>
          <p:cNvCxnSpPr>
            <a:stCxn id="14" idx="2"/>
          </p:cNvCxnSpPr>
          <p:nvPr/>
        </p:nvCxnSpPr>
        <p:spPr>
          <a:xfrm flipH="1">
            <a:off x="5589343" y="3759200"/>
            <a:ext cx="1781276" cy="144549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 rot="19095385">
            <a:off x="4999259" y="4276499"/>
            <a:ext cx="1984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Rented by member</a:t>
            </a:r>
            <a:endParaRPr lang="en-US" dirty="0"/>
          </a:p>
        </p:txBody>
      </p:sp>
      <p:cxnSp>
        <p:nvCxnSpPr>
          <p:cNvPr id="37" name="Straight Arrow Connector 36"/>
          <p:cNvCxnSpPr>
            <a:stCxn id="28" idx="3"/>
          </p:cNvCxnSpPr>
          <p:nvPr/>
        </p:nvCxnSpPr>
        <p:spPr>
          <a:xfrm flipV="1">
            <a:off x="6227616" y="3759200"/>
            <a:ext cx="1937329" cy="184727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 rot="19477507">
            <a:off x="6408977" y="4751701"/>
            <a:ext cx="2190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Returned by member</a:t>
            </a:r>
            <a:endParaRPr lang="en-US" dirty="0"/>
          </a:p>
        </p:txBody>
      </p:sp>
      <p:sp>
        <p:nvSpPr>
          <p:cNvPr id="41" name="Rounded Rectangle 40"/>
          <p:cNvSpPr/>
          <p:nvPr/>
        </p:nvSpPr>
        <p:spPr>
          <a:xfrm>
            <a:off x="8803218" y="5394036"/>
            <a:ext cx="2724727" cy="8035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Deleted</a:t>
            </a:r>
            <a:endParaRPr lang="en-US" b="1" dirty="0"/>
          </a:p>
        </p:txBody>
      </p:sp>
      <p:cxnSp>
        <p:nvCxnSpPr>
          <p:cNvPr id="42" name="Straight Arrow Connector 41"/>
          <p:cNvCxnSpPr>
            <a:stCxn id="14" idx="3"/>
          </p:cNvCxnSpPr>
          <p:nvPr/>
        </p:nvCxnSpPr>
        <p:spPr>
          <a:xfrm>
            <a:off x="8732982" y="3357418"/>
            <a:ext cx="846682" cy="203661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41" idx="1"/>
          </p:cNvCxnSpPr>
          <p:nvPr/>
        </p:nvCxnSpPr>
        <p:spPr>
          <a:xfrm>
            <a:off x="6227616" y="5795818"/>
            <a:ext cx="257560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395019" y="5870768"/>
            <a:ext cx="523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lost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8625050" y="4468113"/>
            <a:ext cx="523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lost</a:t>
            </a:r>
            <a:endParaRPr lang="en-US" dirty="0"/>
          </a:p>
        </p:txBody>
      </p:sp>
      <p:cxnSp>
        <p:nvCxnSpPr>
          <p:cNvPr id="50" name="Straight Arrow Connector 49"/>
          <p:cNvCxnSpPr>
            <a:stCxn id="41" idx="0"/>
          </p:cNvCxnSpPr>
          <p:nvPr/>
        </p:nvCxnSpPr>
        <p:spPr>
          <a:xfrm flipH="1" flipV="1">
            <a:off x="9946221" y="4038599"/>
            <a:ext cx="219361" cy="135543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065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101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Activity  diagram</vt:lpstr>
      <vt:lpstr>PowerPoint Presentation</vt:lpstr>
      <vt:lpstr>Activity Diagrams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Samer Zain</dc:creator>
  <cp:lastModifiedBy>Samer Zain</cp:lastModifiedBy>
  <cp:revision>9</cp:revision>
  <dcterms:created xsi:type="dcterms:W3CDTF">2020-04-27T18:02:12Z</dcterms:created>
  <dcterms:modified xsi:type="dcterms:W3CDTF">2022-05-19T06:59:17Z</dcterms:modified>
</cp:coreProperties>
</file>